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1" r:id="rId1"/>
  </p:sldMasterIdLst>
  <p:sldIdLst>
    <p:sldId id="256" r:id="rId2"/>
  </p:sldIdLst>
  <p:sldSz cx="42803763" cy="302752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F1F8"/>
    <a:srgbClr val="7BB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p:scale>
          <a:sx n="20" d="100"/>
          <a:sy n="20" d="100"/>
        </p:scale>
        <p:origin x="1022" y="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8C64-5585-46BE-9C50-37229B827888}"/>
              </a:ext>
            </a:extLst>
          </p:cNvPr>
          <p:cNvSpPr>
            <a:spLocks noGrp="1"/>
          </p:cNvSpPr>
          <p:nvPr>
            <p:ph type="ctrTitle"/>
          </p:nvPr>
        </p:nvSpPr>
        <p:spPr>
          <a:xfrm>
            <a:off x="5350471" y="4954765"/>
            <a:ext cx="32102822" cy="10540259"/>
          </a:xfrm>
        </p:spPr>
        <p:txBody>
          <a:bodyPr anchor="b"/>
          <a:lstStyle>
            <a:lvl1pPr algn="ctr">
              <a:defRPr sz="21065"/>
            </a:lvl1pPr>
          </a:lstStyle>
          <a:p>
            <a:r>
              <a:rPr lang="en-US"/>
              <a:t>Click to edit Master title style</a:t>
            </a:r>
            <a:endParaRPr lang="en-GB"/>
          </a:p>
        </p:txBody>
      </p:sp>
      <p:sp>
        <p:nvSpPr>
          <p:cNvPr id="3" name="Subtitle 2">
            <a:extLst>
              <a:ext uri="{FF2B5EF4-FFF2-40B4-BE49-F238E27FC236}">
                <a16:creationId xmlns:a16="http://schemas.microsoft.com/office/drawing/2014/main" id="{0BE2AE29-06E1-44B4-81B2-FEC990AF59A7}"/>
              </a:ext>
            </a:extLst>
          </p:cNvPr>
          <p:cNvSpPr>
            <a:spLocks noGrp="1"/>
          </p:cNvSpPr>
          <p:nvPr>
            <p:ph type="subTitle" idx="1"/>
          </p:nvPr>
        </p:nvSpPr>
        <p:spPr>
          <a:xfrm>
            <a:off x="5350471" y="15901497"/>
            <a:ext cx="32102822" cy="7309499"/>
          </a:xfrm>
        </p:spPr>
        <p:txBody>
          <a:bodyPr/>
          <a:lstStyle>
            <a:lvl1pPr marL="0" indent="0" algn="ctr">
              <a:buNone/>
              <a:defRPr sz="8426"/>
            </a:lvl1pPr>
            <a:lvl2pPr marL="1605138" indent="0" algn="ctr">
              <a:buNone/>
              <a:defRPr sz="7022"/>
            </a:lvl2pPr>
            <a:lvl3pPr marL="3210276" indent="0" algn="ctr">
              <a:buNone/>
              <a:defRPr sz="6319"/>
            </a:lvl3pPr>
            <a:lvl4pPr marL="4815413" indent="0" algn="ctr">
              <a:buNone/>
              <a:defRPr sz="5617"/>
            </a:lvl4pPr>
            <a:lvl5pPr marL="6420551" indent="0" algn="ctr">
              <a:buNone/>
              <a:defRPr sz="5617"/>
            </a:lvl5pPr>
            <a:lvl6pPr marL="8025689" indent="0" algn="ctr">
              <a:buNone/>
              <a:defRPr sz="5617"/>
            </a:lvl6pPr>
            <a:lvl7pPr marL="9630827" indent="0" algn="ctr">
              <a:buNone/>
              <a:defRPr sz="5617"/>
            </a:lvl7pPr>
            <a:lvl8pPr marL="11235964" indent="0" algn="ctr">
              <a:buNone/>
              <a:defRPr sz="5617"/>
            </a:lvl8pPr>
            <a:lvl9pPr marL="12841102" indent="0" algn="ctr">
              <a:buNone/>
              <a:defRPr sz="5617"/>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D4F83E-57C1-46C2-87D3-116BE3396CB1}"/>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5" name="Footer Placeholder 4">
            <a:extLst>
              <a:ext uri="{FF2B5EF4-FFF2-40B4-BE49-F238E27FC236}">
                <a16:creationId xmlns:a16="http://schemas.microsoft.com/office/drawing/2014/main" id="{E673C081-288C-4464-8F09-9E40FCE93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90C31D-5649-45A9-9824-248FA95B8749}"/>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3938507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BC2F2-74CB-44B9-AC5E-DA16299F9C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08B0FA-B35C-4561-80D9-F9184BE1A8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FD580-492B-44C8-A7DF-F593569942D8}"/>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5" name="Footer Placeholder 4">
            <a:extLst>
              <a:ext uri="{FF2B5EF4-FFF2-40B4-BE49-F238E27FC236}">
                <a16:creationId xmlns:a16="http://schemas.microsoft.com/office/drawing/2014/main" id="{88134487-6C5F-4099-99D5-3E14C9518B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B1C128-DD86-47D1-AEE1-C789CEC75929}"/>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1637166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9FDCB-1976-4239-B05B-70992ACB4827}"/>
              </a:ext>
            </a:extLst>
          </p:cNvPr>
          <p:cNvSpPr>
            <a:spLocks noGrp="1"/>
          </p:cNvSpPr>
          <p:nvPr>
            <p:ph type="title"/>
          </p:nvPr>
        </p:nvSpPr>
        <p:spPr>
          <a:xfrm>
            <a:off x="2920465" y="7547783"/>
            <a:ext cx="36918246" cy="12593645"/>
          </a:xfrm>
        </p:spPr>
        <p:txBody>
          <a:bodyPr anchor="b"/>
          <a:lstStyle>
            <a:lvl1pPr>
              <a:defRPr sz="21065"/>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13D39F6-CF2C-4070-9891-61B8C2B0343F}"/>
              </a:ext>
            </a:extLst>
          </p:cNvPr>
          <p:cNvSpPr>
            <a:spLocks noGrp="1"/>
          </p:cNvSpPr>
          <p:nvPr>
            <p:ph type="body" idx="1"/>
          </p:nvPr>
        </p:nvSpPr>
        <p:spPr>
          <a:xfrm>
            <a:off x="2920465" y="20260569"/>
            <a:ext cx="36918246" cy="6622701"/>
          </a:xfrm>
        </p:spPr>
        <p:txBody>
          <a:bodyPr/>
          <a:lstStyle>
            <a:lvl1pPr marL="0" indent="0">
              <a:buNone/>
              <a:defRPr sz="8426">
                <a:solidFill>
                  <a:schemeClr val="tx1">
                    <a:tint val="75000"/>
                  </a:schemeClr>
                </a:solidFill>
              </a:defRPr>
            </a:lvl1pPr>
            <a:lvl2pPr marL="1605138" indent="0">
              <a:buNone/>
              <a:defRPr sz="7022">
                <a:solidFill>
                  <a:schemeClr val="tx1">
                    <a:tint val="75000"/>
                  </a:schemeClr>
                </a:solidFill>
              </a:defRPr>
            </a:lvl2pPr>
            <a:lvl3pPr marL="3210276" indent="0">
              <a:buNone/>
              <a:defRPr sz="6319">
                <a:solidFill>
                  <a:schemeClr val="tx1">
                    <a:tint val="75000"/>
                  </a:schemeClr>
                </a:solidFill>
              </a:defRPr>
            </a:lvl3pPr>
            <a:lvl4pPr marL="4815413" indent="0">
              <a:buNone/>
              <a:defRPr sz="5617">
                <a:solidFill>
                  <a:schemeClr val="tx1">
                    <a:tint val="75000"/>
                  </a:schemeClr>
                </a:solidFill>
              </a:defRPr>
            </a:lvl4pPr>
            <a:lvl5pPr marL="6420551" indent="0">
              <a:buNone/>
              <a:defRPr sz="5617">
                <a:solidFill>
                  <a:schemeClr val="tx1">
                    <a:tint val="75000"/>
                  </a:schemeClr>
                </a:solidFill>
              </a:defRPr>
            </a:lvl5pPr>
            <a:lvl6pPr marL="8025689" indent="0">
              <a:buNone/>
              <a:defRPr sz="5617">
                <a:solidFill>
                  <a:schemeClr val="tx1">
                    <a:tint val="75000"/>
                  </a:schemeClr>
                </a:solidFill>
              </a:defRPr>
            </a:lvl6pPr>
            <a:lvl7pPr marL="9630827" indent="0">
              <a:buNone/>
              <a:defRPr sz="5617">
                <a:solidFill>
                  <a:schemeClr val="tx1">
                    <a:tint val="75000"/>
                  </a:schemeClr>
                </a:solidFill>
              </a:defRPr>
            </a:lvl7pPr>
            <a:lvl8pPr marL="11235964" indent="0">
              <a:buNone/>
              <a:defRPr sz="5617">
                <a:solidFill>
                  <a:schemeClr val="tx1">
                    <a:tint val="75000"/>
                  </a:schemeClr>
                </a:solidFill>
              </a:defRPr>
            </a:lvl8pPr>
            <a:lvl9pPr marL="12841102" indent="0">
              <a:buNone/>
              <a:defRPr sz="5617">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E21676-A556-4328-A6A1-9B554ACC26F6}"/>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5" name="Footer Placeholder 4">
            <a:extLst>
              <a:ext uri="{FF2B5EF4-FFF2-40B4-BE49-F238E27FC236}">
                <a16:creationId xmlns:a16="http://schemas.microsoft.com/office/drawing/2014/main" id="{1EBB627B-09C2-4FD5-99B2-00D29E4816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EB9276-BE68-45CE-9475-B54EF60D376F}"/>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159372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7E8F5-E644-4202-AE33-0D6AF8AA51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E38FA-81F6-4BC9-BF7E-FB655153B790}"/>
              </a:ext>
            </a:extLst>
          </p:cNvPr>
          <p:cNvSpPr>
            <a:spLocks noGrp="1"/>
          </p:cNvSpPr>
          <p:nvPr>
            <p:ph sz="half" idx="1"/>
          </p:nvPr>
        </p:nvSpPr>
        <p:spPr>
          <a:xfrm>
            <a:off x="2942759"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0B6AAB-5AE6-4E76-B9D1-DA38F889DD13}"/>
              </a:ext>
            </a:extLst>
          </p:cNvPr>
          <p:cNvSpPr>
            <a:spLocks noGrp="1"/>
          </p:cNvSpPr>
          <p:nvPr>
            <p:ph sz="half" idx="2"/>
          </p:nvPr>
        </p:nvSpPr>
        <p:spPr>
          <a:xfrm>
            <a:off x="21669405" y="8059374"/>
            <a:ext cx="18191599"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43B837-FF9D-4316-BA31-95D617F734DB}"/>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6" name="Footer Placeholder 5">
            <a:extLst>
              <a:ext uri="{FF2B5EF4-FFF2-40B4-BE49-F238E27FC236}">
                <a16:creationId xmlns:a16="http://schemas.microsoft.com/office/drawing/2014/main" id="{D7BE872E-9F4E-4B24-A78A-13807E0C6A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3F12F4-F930-4477-B73F-062F1851198A}"/>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145272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2F5C4-7966-4D6A-A38A-F3F8815C1313}"/>
              </a:ext>
            </a:extLst>
          </p:cNvPr>
          <p:cNvSpPr>
            <a:spLocks noGrp="1"/>
          </p:cNvSpPr>
          <p:nvPr>
            <p:ph type="title"/>
          </p:nvPr>
        </p:nvSpPr>
        <p:spPr>
          <a:xfrm>
            <a:off x="2948334" y="1611877"/>
            <a:ext cx="36918246" cy="5851808"/>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A8D1D1-F8E9-48EE-8C6A-76938134CD0B}"/>
              </a:ext>
            </a:extLst>
          </p:cNvPr>
          <p:cNvSpPr>
            <a:spLocks noGrp="1"/>
          </p:cNvSpPr>
          <p:nvPr>
            <p:ph type="body" idx="1"/>
          </p:nvPr>
        </p:nvSpPr>
        <p:spPr>
          <a:xfrm>
            <a:off x="2948336" y="7421634"/>
            <a:ext cx="18107996" cy="3637228"/>
          </a:xfrm>
        </p:spPr>
        <p:txBody>
          <a:bodyPr anchor="b"/>
          <a:lstStyle>
            <a:lvl1pPr marL="0" indent="0">
              <a:buNone/>
              <a:defRPr sz="8426" b="1"/>
            </a:lvl1pPr>
            <a:lvl2pPr marL="1605138" indent="0">
              <a:buNone/>
              <a:defRPr sz="7022" b="1"/>
            </a:lvl2pPr>
            <a:lvl3pPr marL="3210276" indent="0">
              <a:buNone/>
              <a:defRPr sz="6319" b="1"/>
            </a:lvl3pPr>
            <a:lvl4pPr marL="4815413" indent="0">
              <a:buNone/>
              <a:defRPr sz="5617" b="1"/>
            </a:lvl4pPr>
            <a:lvl5pPr marL="6420551" indent="0">
              <a:buNone/>
              <a:defRPr sz="5617" b="1"/>
            </a:lvl5pPr>
            <a:lvl6pPr marL="8025689" indent="0">
              <a:buNone/>
              <a:defRPr sz="5617" b="1"/>
            </a:lvl6pPr>
            <a:lvl7pPr marL="9630827" indent="0">
              <a:buNone/>
              <a:defRPr sz="5617" b="1"/>
            </a:lvl7pPr>
            <a:lvl8pPr marL="11235964" indent="0">
              <a:buNone/>
              <a:defRPr sz="5617" b="1"/>
            </a:lvl8pPr>
            <a:lvl9pPr marL="12841102" indent="0">
              <a:buNone/>
              <a:defRPr sz="5617" b="1"/>
            </a:lvl9pPr>
          </a:lstStyle>
          <a:p>
            <a:pPr lvl="0"/>
            <a:r>
              <a:rPr lang="en-US"/>
              <a:t>Click to edit Master text styles</a:t>
            </a:r>
          </a:p>
        </p:txBody>
      </p:sp>
      <p:sp>
        <p:nvSpPr>
          <p:cNvPr id="4" name="Content Placeholder 3">
            <a:extLst>
              <a:ext uri="{FF2B5EF4-FFF2-40B4-BE49-F238E27FC236}">
                <a16:creationId xmlns:a16="http://schemas.microsoft.com/office/drawing/2014/main" id="{2E6CC3E5-F5C1-4C21-8138-456A84CB787F}"/>
              </a:ext>
            </a:extLst>
          </p:cNvPr>
          <p:cNvSpPr>
            <a:spLocks noGrp="1"/>
          </p:cNvSpPr>
          <p:nvPr>
            <p:ph sz="half" idx="2"/>
          </p:nvPr>
        </p:nvSpPr>
        <p:spPr>
          <a:xfrm>
            <a:off x="2948336" y="11058863"/>
            <a:ext cx="1810799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C57B65-CE99-459D-8A10-56D56795FF9C}"/>
              </a:ext>
            </a:extLst>
          </p:cNvPr>
          <p:cNvSpPr>
            <a:spLocks noGrp="1"/>
          </p:cNvSpPr>
          <p:nvPr>
            <p:ph type="body" sz="quarter" idx="3"/>
          </p:nvPr>
        </p:nvSpPr>
        <p:spPr>
          <a:xfrm>
            <a:off x="21669405" y="7421634"/>
            <a:ext cx="18197174" cy="3637228"/>
          </a:xfrm>
        </p:spPr>
        <p:txBody>
          <a:bodyPr anchor="b"/>
          <a:lstStyle>
            <a:lvl1pPr marL="0" indent="0">
              <a:buNone/>
              <a:defRPr sz="8426" b="1"/>
            </a:lvl1pPr>
            <a:lvl2pPr marL="1605138" indent="0">
              <a:buNone/>
              <a:defRPr sz="7022" b="1"/>
            </a:lvl2pPr>
            <a:lvl3pPr marL="3210276" indent="0">
              <a:buNone/>
              <a:defRPr sz="6319" b="1"/>
            </a:lvl3pPr>
            <a:lvl4pPr marL="4815413" indent="0">
              <a:buNone/>
              <a:defRPr sz="5617" b="1"/>
            </a:lvl4pPr>
            <a:lvl5pPr marL="6420551" indent="0">
              <a:buNone/>
              <a:defRPr sz="5617" b="1"/>
            </a:lvl5pPr>
            <a:lvl6pPr marL="8025689" indent="0">
              <a:buNone/>
              <a:defRPr sz="5617" b="1"/>
            </a:lvl6pPr>
            <a:lvl7pPr marL="9630827" indent="0">
              <a:buNone/>
              <a:defRPr sz="5617" b="1"/>
            </a:lvl7pPr>
            <a:lvl8pPr marL="11235964" indent="0">
              <a:buNone/>
              <a:defRPr sz="5617" b="1"/>
            </a:lvl8pPr>
            <a:lvl9pPr marL="12841102" indent="0">
              <a:buNone/>
              <a:defRPr sz="5617" b="1"/>
            </a:lvl9pPr>
          </a:lstStyle>
          <a:p>
            <a:pPr lvl="0"/>
            <a:r>
              <a:rPr lang="en-US"/>
              <a:t>Click to edit Master text styles</a:t>
            </a:r>
          </a:p>
        </p:txBody>
      </p:sp>
      <p:sp>
        <p:nvSpPr>
          <p:cNvPr id="6" name="Content Placeholder 5">
            <a:extLst>
              <a:ext uri="{FF2B5EF4-FFF2-40B4-BE49-F238E27FC236}">
                <a16:creationId xmlns:a16="http://schemas.microsoft.com/office/drawing/2014/main" id="{37C6CF6E-9D29-4647-BC8B-080235905EFD}"/>
              </a:ext>
            </a:extLst>
          </p:cNvPr>
          <p:cNvSpPr>
            <a:spLocks noGrp="1"/>
          </p:cNvSpPr>
          <p:nvPr>
            <p:ph sz="quarter" idx="4"/>
          </p:nvPr>
        </p:nvSpPr>
        <p:spPr>
          <a:xfrm>
            <a:off x="21669405" y="11058863"/>
            <a:ext cx="181971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87EB44-A4CA-4DD7-A5DB-275ABAFECF7E}"/>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8" name="Footer Placeholder 7">
            <a:extLst>
              <a:ext uri="{FF2B5EF4-FFF2-40B4-BE49-F238E27FC236}">
                <a16:creationId xmlns:a16="http://schemas.microsoft.com/office/drawing/2014/main" id="{1C983169-217A-4FEC-96E2-7564276474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7CC79B-325B-472C-B0E8-DDD2257B1799}"/>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2827312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48AE8-7628-4553-924C-45C135FCC2D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6B6CEF-3543-4ED3-899D-2C3D4A801AD5}"/>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4" name="Footer Placeholder 3">
            <a:extLst>
              <a:ext uri="{FF2B5EF4-FFF2-40B4-BE49-F238E27FC236}">
                <a16:creationId xmlns:a16="http://schemas.microsoft.com/office/drawing/2014/main" id="{494DD7B4-8B90-4415-B50B-B9FBC28C8D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C9F7A24-2EB5-41ED-8843-CD463DB4C0D9}"/>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2277893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B5F56B3-8034-4616-8A41-770D0CD01FE4}"/>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3" name="Footer Placeholder 2">
            <a:extLst>
              <a:ext uri="{FF2B5EF4-FFF2-40B4-BE49-F238E27FC236}">
                <a16:creationId xmlns:a16="http://schemas.microsoft.com/office/drawing/2014/main" id="{DA903716-43D2-4065-837A-7388734078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824EE4-BE3C-4961-81E5-D03769E0A3FE}"/>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296233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4393-B014-42A0-B364-B9B5D475CE17}"/>
              </a:ext>
            </a:extLst>
          </p:cNvPr>
          <p:cNvSpPr>
            <a:spLocks noGrp="1"/>
          </p:cNvSpPr>
          <p:nvPr>
            <p:ph type="title"/>
          </p:nvPr>
        </p:nvSpPr>
        <p:spPr>
          <a:xfrm>
            <a:off x="2948336" y="2018348"/>
            <a:ext cx="13805326" cy="7064216"/>
          </a:xfrm>
        </p:spPr>
        <p:txBody>
          <a:bodyPr anchor="b"/>
          <a:lstStyle>
            <a:lvl1pPr>
              <a:defRPr sz="11235"/>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A8027B-8DDD-457E-938E-4EE5F6F8E427}"/>
              </a:ext>
            </a:extLst>
          </p:cNvPr>
          <p:cNvSpPr>
            <a:spLocks noGrp="1"/>
          </p:cNvSpPr>
          <p:nvPr>
            <p:ph idx="1"/>
          </p:nvPr>
        </p:nvSpPr>
        <p:spPr>
          <a:xfrm>
            <a:off x="18197174" y="4359072"/>
            <a:ext cx="21669405" cy="21515024"/>
          </a:xfrm>
        </p:spPr>
        <p:txBody>
          <a:bodyPr/>
          <a:lstStyle>
            <a:lvl1pPr>
              <a:defRPr sz="11235"/>
            </a:lvl1pPr>
            <a:lvl2pPr>
              <a:defRPr sz="9830"/>
            </a:lvl2pPr>
            <a:lvl3pPr>
              <a:defRPr sz="8426"/>
            </a:lvl3pPr>
            <a:lvl4pPr>
              <a:defRPr sz="7022"/>
            </a:lvl4pPr>
            <a:lvl5pPr>
              <a:defRPr sz="7022"/>
            </a:lvl5pPr>
            <a:lvl6pPr>
              <a:defRPr sz="7022"/>
            </a:lvl6pPr>
            <a:lvl7pPr>
              <a:defRPr sz="7022"/>
            </a:lvl7pPr>
            <a:lvl8pPr>
              <a:defRPr sz="7022"/>
            </a:lvl8pPr>
            <a:lvl9pPr>
              <a:defRPr sz="70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370170-725B-4057-A3BC-1EBE80E8462B}"/>
              </a:ext>
            </a:extLst>
          </p:cNvPr>
          <p:cNvSpPr>
            <a:spLocks noGrp="1"/>
          </p:cNvSpPr>
          <p:nvPr>
            <p:ph type="body" sz="half" idx="2"/>
          </p:nvPr>
        </p:nvSpPr>
        <p:spPr>
          <a:xfrm>
            <a:off x="2948336" y="9082564"/>
            <a:ext cx="13805326" cy="16826573"/>
          </a:xfrm>
        </p:spPr>
        <p:txBody>
          <a:bodyPr/>
          <a:lstStyle>
            <a:lvl1pPr marL="0" indent="0">
              <a:buNone/>
              <a:defRPr sz="5617"/>
            </a:lvl1pPr>
            <a:lvl2pPr marL="1605138" indent="0">
              <a:buNone/>
              <a:defRPr sz="4915"/>
            </a:lvl2pPr>
            <a:lvl3pPr marL="3210276" indent="0">
              <a:buNone/>
              <a:defRPr sz="4213"/>
            </a:lvl3pPr>
            <a:lvl4pPr marL="4815413" indent="0">
              <a:buNone/>
              <a:defRPr sz="3511"/>
            </a:lvl4pPr>
            <a:lvl5pPr marL="6420551" indent="0">
              <a:buNone/>
              <a:defRPr sz="3511"/>
            </a:lvl5pPr>
            <a:lvl6pPr marL="8025689" indent="0">
              <a:buNone/>
              <a:defRPr sz="3511"/>
            </a:lvl6pPr>
            <a:lvl7pPr marL="9630827" indent="0">
              <a:buNone/>
              <a:defRPr sz="3511"/>
            </a:lvl7pPr>
            <a:lvl8pPr marL="11235964" indent="0">
              <a:buNone/>
              <a:defRPr sz="3511"/>
            </a:lvl8pPr>
            <a:lvl9pPr marL="12841102" indent="0">
              <a:buNone/>
              <a:defRPr sz="3511"/>
            </a:lvl9pPr>
          </a:lstStyle>
          <a:p>
            <a:pPr lvl="0"/>
            <a:r>
              <a:rPr lang="en-US"/>
              <a:t>Click to edit Master text styles</a:t>
            </a:r>
          </a:p>
        </p:txBody>
      </p:sp>
      <p:sp>
        <p:nvSpPr>
          <p:cNvPr id="5" name="Date Placeholder 4">
            <a:extLst>
              <a:ext uri="{FF2B5EF4-FFF2-40B4-BE49-F238E27FC236}">
                <a16:creationId xmlns:a16="http://schemas.microsoft.com/office/drawing/2014/main" id="{83F69212-D9CD-4C0C-8B04-CA812C57A7D4}"/>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6" name="Footer Placeholder 5">
            <a:extLst>
              <a:ext uri="{FF2B5EF4-FFF2-40B4-BE49-F238E27FC236}">
                <a16:creationId xmlns:a16="http://schemas.microsoft.com/office/drawing/2014/main" id="{F5FA6B5D-545A-4312-98B6-081024A7AD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FF044E-EE28-4B86-BF70-021FA814E6B9}"/>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173851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D024-9E32-4982-818B-B74FC4D0B9A5}"/>
              </a:ext>
            </a:extLst>
          </p:cNvPr>
          <p:cNvSpPr>
            <a:spLocks noGrp="1"/>
          </p:cNvSpPr>
          <p:nvPr>
            <p:ph type="title"/>
          </p:nvPr>
        </p:nvSpPr>
        <p:spPr>
          <a:xfrm>
            <a:off x="2948336" y="2018348"/>
            <a:ext cx="13805326" cy="7064216"/>
          </a:xfrm>
        </p:spPr>
        <p:txBody>
          <a:bodyPr anchor="b"/>
          <a:lstStyle>
            <a:lvl1pPr>
              <a:defRPr sz="11235"/>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C92132-AC4C-42F9-A10C-71D0DC842E08}"/>
              </a:ext>
            </a:extLst>
          </p:cNvPr>
          <p:cNvSpPr>
            <a:spLocks noGrp="1"/>
          </p:cNvSpPr>
          <p:nvPr>
            <p:ph type="pic" idx="1"/>
          </p:nvPr>
        </p:nvSpPr>
        <p:spPr>
          <a:xfrm>
            <a:off x="18197174" y="4359072"/>
            <a:ext cx="21669405" cy="21515024"/>
          </a:xfrm>
        </p:spPr>
        <p:txBody>
          <a:bodyPr/>
          <a:lstStyle>
            <a:lvl1pPr marL="0" indent="0">
              <a:buNone/>
              <a:defRPr sz="11235"/>
            </a:lvl1pPr>
            <a:lvl2pPr marL="1605138" indent="0">
              <a:buNone/>
              <a:defRPr sz="9830"/>
            </a:lvl2pPr>
            <a:lvl3pPr marL="3210276" indent="0">
              <a:buNone/>
              <a:defRPr sz="8426"/>
            </a:lvl3pPr>
            <a:lvl4pPr marL="4815413" indent="0">
              <a:buNone/>
              <a:defRPr sz="7022"/>
            </a:lvl4pPr>
            <a:lvl5pPr marL="6420551" indent="0">
              <a:buNone/>
              <a:defRPr sz="7022"/>
            </a:lvl5pPr>
            <a:lvl6pPr marL="8025689" indent="0">
              <a:buNone/>
              <a:defRPr sz="7022"/>
            </a:lvl6pPr>
            <a:lvl7pPr marL="9630827" indent="0">
              <a:buNone/>
              <a:defRPr sz="7022"/>
            </a:lvl7pPr>
            <a:lvl8pPr marL="11235964" indent="0">
              <a:buNone/>
              <a:defRPr sz="7022"/>
            </a:lvl8pPr>
            <a:lvl9pPr marL="12841102" indent="0">
              <a:buNone/>
              <a:defRPr sz="7022"/>
            </a:lvl9pPr>
          </a:lstStyle>
          <a:p>
            <a:endParaRPr lang="en-GB"/>
          </a:p>
        </p:txBody>
      </p:sp>
      <p:sp>
        <p:nvSpPr>
          <p:cNvPr id="4" name="Text Placeholder 3">
            <a:extLst>
              <a:ext uri="{FF2B5EF4-FFF2-40B4-BE49-F238E27FC236}">
                <a16:creationId xmlns:a16="http://schemas.microsoft.com/office/drawing/2014/main" id="{DF7F191B-21B0-4A8E-8F1C-6683F701BBDA}"/>
              </a:ext>
            </a:extLst>
          </p:cNvPr>
          <p:cNvSpPr>
            <a:spLocks noGrp="1"/>
          </p:cNvSpPr>
          <p:nvPr>
            <p:ph type="body" sz="half" idx="2"/>
          </p:nvPr>
        </p:nvSpPr>
        <p:spPr>
          <a:xfrm>
            <a:off x="2948336" y="9082564"/>
            <a:ext cx="13805326" cy="16826573"/>
          </a:xfrm>
        </p:spPr>
        <p:txBody>
          <a:bodyPr/>
          <a:lstStyle>
            <a:lvl1pPr marL="0" indent="0">
              <a:buNone/>
              <a:defRPr sz="5617"/>
            </a:lvl1pPr>
            <a:lvl2pPr marL="1605138" indent="0">
              <a:buNone/>
              <a:defRPr sz="4915"/>
            </a:lvl2pPr>
            <a:lvl3pPr marL="3210276" indent="0">
              <a:buNone/>
              <a:defRPr sz="4213"/>
            </a:lvl3pPr>
            <a:lvl4pPr marL="4815413" indent="0">
              <a:buNone/>
              <a:defRPr sz="3511"/>
            </a:lvl4pPr>
            <a:lvl5pPr marL="6420551" indent="0">
              <a:buNone/>
              <a:defRPr sz="3511"/>
            </a:lvl5pPr>
            <a:lvl6pPr marL="8025689" indent="0">
              <a:buNone/>
              <a:defRPr sz="3511"/>
            </a:lvl6pPr>
            <a:lvl7pPr marL="9630827" indent="0">
              <a:buNone/>
              <a:defRPr sz="3511"/>
            </a:lvl7pPr>
            <a:lvl8pPr marL="11235964" indent="0">
              <a:buNone/>
              <a:defRPr sz="3511"/>
            </a:lvl8pPr>
            <a:lvl9pPr marL="12841102" indent="0">
              <a:buNone/>
              <a:defRPr sz="3511"/>
            </a:lvl9pPr>
          </a:lstStyle>
          <a:p>
            <a:pPr lvl="0"/>
            <a:r>
              <a:rPr lang="en-US"/>
              <a:t>Click to edit Master text styles</a:t>
            </a:r>
          </a:p>
        </p:txBody>
      </p:sp>
      <p:sp>
        <p:nvSpPr>
          <p:cNvPr id="5" name="Date Placeholder 4">
            <a:extLst>
              <a:ext uri="{FF2B5EF4-FFF2-40B4-BE49-F238E27FC236}">
                <a16:creationId xmlns:a16="http://schemas.microsoft.com/office/drawing/2014/main" id="{C3383889-30F7-427D-A0A9-3C18CBEACBC8}"/>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6" name="Footer Placeholder 5">
            <a:extLst>
              <a:ext uri="{FF2B5EF4-FFF2-40B4-BE49-F238E27FC236}">
                <a16:creationId xmlns:a16="http://schemas.microsoft.com/office/drawing/2014/main" id="{2E173007-3ECC-4ABF-BF5D-18C6E0B81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68B519-92B9-4283-8AA4-CB7BB5BD3B85}"/>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3940422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323A3-60E5-4BE2-A370-6DF1304017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67DAFE-8F6C-442B-AB87-4A15160829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8E164E-81E1-4007-9894-1AC2356B37B4}"/>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5" name="Footer Placeholder 4">
            <a:extLst>
              <a:ext uri="{FF2B5EF4-FFF2-40B4-BE49-F238E27FC236}">
                <a16:creationId xmlns:a16="http://schemas.microsoft.com/office/drawing/2014/main" id="{DF847CFD-C997-4288-B4D3-F9B748B152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A74205-58B1-4671-9C59-8C0DFC41B9D8}"/>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1432828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BE7536-7C9D-4A8F-B287-E1877790285F}"/>
              </a:ext>
            </a:extLst>
          </p:cNvPr>
          <p:cNvSpPr>
            <a:spLocks noGrp="1"/>
          </p:cNvSpPr>
          <p:nvPr>
            <p:ph type="title" orient="vert"/>
          </p:nvPr>
        </p:nvSpPr>
        <p:spPr>
          <a:xfrm>
            <a:off x="30631443" y="1611875"/>
            <a:ext cx="9229561" cy="25656844"/>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84AAB4-E408-4335-A95D-8D58BB2E14B7}"/>
              </a:ext>
            </a:extLst>
          </p:cNvPr>
          <p:cNvSpPr>
            <a:spLocks noGrp="1"/>
          </p:cNvSpPr>
          <p:nvPr>
            <p:ph type="body" orient="vert" idx="1"/>
          </p:nvPr>
        </p:nvSpPr>
        <p:spPr>
          <a:xfrm>
            <a:off x="2942759" y="1611875"/>
            <a:ext cx="271536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E1EB8F-68A5-444F-8C88-9DB697D9FFB0}"/>
              </a:ext>
            </a:extLst>
          </p:cNvPr>
          <p:cNvSpPr>
            <a:spLocks noGrp="1"/>
          </p:cNvSpPr>
          <p:nvPr>
            <p:ph type="dt" sz="half" idx="10"/>
          </p:nvPr>
        </p:nvSpPr>
        <p:spPr/>
        <p:txBody>
          <a:bodyPr/>
          <a:lstStyle/>
          <a:p>
            <a:fld id="{81C9FA52-1490-457D-A139-0BA3741048A4}" type="datetimeFigureOut">
              <a:rPr lang="en-GB" smtClean="0"/>
              <a:t>28/04/2021</a:t>
            </a:fld>
            <a:endParaRPr lang="en-GB"/>
          </a:p>
        </p:txBody>
      </p:sp>
      <p:sp>
        <p:nvSpPr>
          <p:cNvPr id="5" name="Footer Placeholder 4">
            <a:extLst>
              <a:ext uri="{FF2B5EF4-FFF2-40B4-BE49-F238E27FC236}">
                <a16:creationId xmlns:a16="http://schemas.microsoft.com/office/drawing/2014/main" id="{0277DB55-9725-4842-8D47-81B833C754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1B5649-578F-4AF5-88A8-64EDDCDE48D2}"/>
              </a:ext>
            </a:extLst>
          </p:cNvPr>
          <p:cNvSpPr>
            <a:spLocks noGrp="1"/>
          </p:cNvSpPr>
          <p:nvPr>
            <p:ph type="sldNum" sz="quarter" idx="12"/>
          </p:nvPr>
        </p:nvSpPr>
        <p:spPr/>
        <p:txBody>
          <a:bodyPr/>
          <a:lstStyle/>
          <a:p>
            <a:fld id="{9DB248A4-6E37-4AF0-8409-3A0F8A6C528F}" type="slidenum">
              <a:rPr lang="en-GB" smtClean="0"/>
              <a:t>‹#›</a:t>
            </a:fld>
            <a:endParaRPr lang="en-GB"/>
          </a:p>
        </p:txBody>
      </p:sp>
    </p:spTree>
    <p:extLst>
      <p:ext uri="{BB962C8B-B14F-4D97-AF65-F5344CB8AC3E}">
        <p14:creationId xmlns:p14="http://schemas.microsoft.com/office/powerpoint/2010/main" val="2876160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D79E32-E6A5-4C7F-BAEF-B276EB2EF2C1}"/>
              </a:ext>
            </a:extLst>
          </p:cNvPr>
          <p:cNvSpPr>
            <a:spLocks noGrp="1"/>
          </p:cNvSpPr>
          <p:nvPr>
            <p:ph type="title"/>
          </p:nvPr>
        </p:nvSpPr>
        <p:spPr>
          <a:xfrm>
            <a:off x="2942759" y="1611877"/>
            <a:ext cx="36918246" cy="585180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B303E-4238-4AA2-A557-F16217697953}"/>
              </a:ext>
            </a:extLst>
          </p:cNvPr>
          <p:cNvSpPr>
            <a:spLocks noGrp="1"/>
          </p:cNvSpPr>
          <p:nvPr>
            <p:ph type="body" idx="1"/>
          </p:nvPr>
        </p:nvSpPr>
        <p:spPr>
          <a:xfrm>
            <a:off x="2942759" y="8059374"/>
            <a:ext cx="36918246"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13094A-7AF1-4C65-BCEF-92384808C4D0}"/>
              </a:ext>
            </a:extLst>
          </p:cNvPr>
          <p:cNvSpPr>
            <a:spLocks noGrp="1"/>
          </p:cNvSpPr>
          <p:nvPr>
            <p:ph type="dt" sz="half" idx="2"/>
          </p:nvPr>
        </p:nvSpPr>
        <p:spPr>
          <a:xfrm>
            <a:off x="2942759" y="28060639"/>
            <a:ext cx="9630847" cy="1611875"/>
          </a:xfrm>
          <a:prstGeom prst="rect">
            <a:avLst/>
          </a:prstGeom>
        </p:spPr>
        <p:txBody>
          <a:bodyPr vert="horz" lIns="91440" tIns="45720" rIns="91440" bIns="45720" rtlCol="0" anchor="ctr"/>
          <a:lstStyle>
            <a:lvl1pPr algn="l">
              <a:defRPr sz="4213">
                <a:solidFill>
                  <a:schemeClr val="tx1">
                    <a:tint val="75000"/>
                  </a:schemeClr>
                </a:solidFill>
              </a:defRPr>
            </a:lvl1pPr>
          </a:lstStyle>
          <a:p>
            <a:fld id="{81C9FA52-1490-457D-A139-0BA3741048A4}" type="datetimeFigureOut">
              <a:rPr lang="en-GB" smtClean="0"/>
              <a:t>28/04/2021</a:t>
            </a:fld>
            <a:endParaRPr lang="en-GB"/>
          </a:p>
        </p:txBody>
      </p:sp>
      <p:sp>
        <p:nvSpPr>
          <p:cNvPr id="5" name="Footer Placeholder 4">
            <a:extLst>
              <a:ext uri="{FF2B5EF4-FFF2-40B4-BE49-F238E27FC236}">
                <a16:creationId xmlns:a16="http://schemas.microsoft.com/office/drawing/2014/main" id="{C73D71ED-4BEB-4402-B9C3-BE8AF0A73A18}"/>
              </a:ext>
            </a:extLst>
          </p:cNvPr>
          <p:cNvSpPr>
            <a:spLocks noGrp="1"/>
          </p:cNvSpPr>
          <p:nvPr>
            <p:ph type="ftr" sz="quarter" idx="3"/>
          </p:nvPr>
        </p:nvSpPr>
        <p:spPr>
          <a:xfrm>
            <a:off x="14178747" y="28060639"/>
            <a:ext cx="14446270" cy="1611875"/>
          </a:xfrm>
          <a:prstGeom prst="rect">
            <a:avLst/>
          </a:prstGeom>
        </p:spPr>
        <p:txBody>
          <a:bodyPr vert="horz" lIns="91440" tIns="45720" rIns="91440" bIns="45720" rtlCol="0" anchor="ctr"/>
          <a:lstStyle>
            <a:lvl1pPr algn="ctr">
              <a:defRPr sz="4213">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D98178E-2080-4E3B-A442-AFCF62F91167}"/>
              </a:ext>
            </a:extLst>
          </p:cNvPr>
          <p:cNvSpPr>
            <a:spLocks noGrp="1"/>
          </p:cNvSpPr>
          <p:nvPr>
            <p:ph type="sldNum" sz="quarter" idx="4"/>
          </p:nvPr>
        </p:nvSpPr>
        <p:spPr>
          <a:xfrm>
            <a:off x="30230157" y="28060639"/>
            <a:ext cx="9630847" cy="1611875"/>
          </a:xfrm>
          <a:prstGeom prst="rect">
            <a:avLst/>
          </a:prstGeom>
        </p:spPr>
        <p:txBody>
          <a:bodyPr vert="horz" lIns="91440" tIns="45720" rIns="91440" bIns="45720" rtlCol="0" anchor="ctr"/>
          <a:lstStyle>
            <a:lvl1pPr algn="r">
              <a:defRPr sz="4213">
                <a:solidFill>
                  <a:schemeClr val="tx1">
                    <a:tint val="75000"/>
                  </a:schemeClr>
                </a:solidFill>
              </a:defRPr>
            </a:lvl1pPr>
          </a:lstStyle>
          <a:p>
            <a:fld id="{9DB248A4-6E37-4AF0-8409-3A0F8A6C528F}" type="slidenum">
              <a:rPr lang="en-GB" smtClean="0"/>
              <a:t>‹#›</a:t>
            </a:fld>
            <a:endParaRPr lang="en-GB"/>
          </a:p>
        </p:txBody>
      </p:sp>
    </p:spTree>
    <p:extLst>
      <p:ext uri="{BB962C8B-B14F-4D97-AF65-F5344CB8AC3E}">
        <p14:creationId xmlns:p14="http://schemas.microsoft.com/office/powerpoint/2010/main" val="3766207030"/>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Lst>
  <p:txStyles>
    <p:titleStyle>
      <a:lvl1pPr algn="l" defTabSz="3210276" rtl="0" eaLnBrk="1" latinLnBrk="0" hangingPunct="1">
        <a:lnSpc>
          <a:spcPct val="90000"/>
        </a:lnSpc>
        <a:spcBef>
          <a:spcPct val="0"/>
        </a:spcBef>
        <a:buNone/>
        <a:defRPr sz="15448" kern="1200">
          <a:solidFill>
            <a:schemeClr val="tx1"/>
          </a:solidFill>
          <a:latin typeface="+mj-lt"/>
          <a:ea typeface="+mj-ea"/>
          <a:cs typeface="+mj-cs"/>
        </a:defRPr>
      </a:lvl1pPr>
    </p:titleStyle>
    <p:bodyStyle>
      <a:lvl1pPr marL="802569" indent="-802569" algn="l" defTabSz="3210276" rtl="0" eaLnBrk="1" latinLnBrk="0" hangingPunct="1">
        <a:lnSpc>
          <a:spcPct val="90000"/>
        </a:lnSpc>
        <a:spcBef>
          <a:spcPts val="3511"/>
        </a:spcBef>
        <a:buFont typeface="Arial" panose="020B0604020202020204" pitchFamily="34" charset="0"/>
        <a:buChar char="•"/>
        <a:defRPr sz="9830" kern="1200">
          <a:solidFill>
            <a:schemeClr val="tx1"/>
          </a:solidFill>
          <a:latin typeface="+mn-lt"/>
          <a:ea typeface="+mn-ea"/>
          <a:cs typeface="+mn-cs"/>
        </a:defRPr>
      </a:lvl1pPr>
      <a:lvl2pPr marL="2407707" indent="-802569" algn="l" defTabSz="3210276" rtl="0" eaLnBrk="1" latinLnBrk="0" hangingPunct="1">
        <a:lnSpc>
          <a:spcPct val="90000"/>
        </a:lnSpc>
        <a:spcBef>
          <a:spcPts val="1755"/>
        </a:spcBef>
        <a:buFont typeface="Arial" panose="020B0604020202020204" pitchFamily="34" charset="0"/>
        <a:buChar char="•"/>
        <a:defRPr sz="8426" kern="1200">
          <a:solidFill>
            <a:schemeClr val="tx1"/>
          </a:solidFill>
          <a:latin typeface="+mn-lt"/>
          <a:ea typeface="+mn-ea"/>
          <a:cs typeface="+mn-cs"/>
        </a:defRPr>
      </a:lvl2pPr>
      <a:lvl3pPr marL="4012844" indent="-802569" algn="l" defTabSz="3210276" rtl="0" eaLnBrk="1" latinLnBrk="0" hangingPunct="1">
        <a:lnSpc>
          <a:spcPct val="90000"/>
        </a:lnSpc>
        <a:spcBef>
          <a:spcPts val="1755"/>
        </a:spcBef>
        <a:buFont typeface="Arial" panose="020B0604020202020204" pitchFamily="34" charset="0"/>
        <a:buChar char="•"/>
        <a:defRPr sz="7022" kern="1200">
          <a:solidFill>
            <a:schemeClr val="tx1"/>
          </a:solidFill>
          <a:latin typeface="+mn-lt"/>
          <a:ea typeface="+mn-ea"/>
          <a:cs typeface="+mn-cs"/>
        </a:defRPr>
      </a:lvl3pPr>
      <a:lvl4pPr marL="5617982"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4pPr>
      <a:lvl5pPr marL="7223120"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5pPr>
      <a:lvl6pPr marL="8828258"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6pPr>
      <a:lvl7pPr marL="10433395"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7pPr>
      <a:lvl8pPr marL="12038533"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8pPr>
      <a:lvl9pPr marL="13643671" indent="-802569" algn="l" defTabSz="3210276" rtl="0" eaLnBrk="1" latinLnBrk="0" hangingPunct="1">
        <a:lnSpc>
          <a:spcPct val="90000"/>
        </a:lnSpc>
        <a:spcBef>
          <a:spcPts val="1755"/>
        </a:spcBef>
        <a:buFont typeface="Arial" panose="020B0604020202020204" pitchFamily="34" charset="0"/>
        <a:buChar char="•"/>
        <a:defRPr sz="6319" kern="1200">
          <a:solidFill>
            <a:schemeClr val="tx1"/>
          </a:solidFill>
          <a:latin typeface="+mn-lt"/>
          <a:ea typeface="+mn-ea"/>
          <a:cs typeface="+mn-cs"/>
        </a:defRPr>
      </a:lvl9pPr>
    </p:bodyStyle>
    <p:otherStyle>
      <a:defPPr>
        <a:defRPr lang="en-US"/>
      </a:defPPr>
      <a:lvl1pPr marL="0" algn="l" defTabSz="3210276" rtl="0" eaLnBrk="1" latinLnBrk="0" hangingPunct="1">
        <a:defRPr sz="6319" kern="1200">
          <a:solidFill>
            <a:schemeClr val="tx1"/>
          </a:solidFill>
          <a:latin typeface="+mn-lt"/>
          <a:ea typeface="+mn-ea"/>
          <a:cs typeface="+mn-cs"/>
        </a:defRPr>
      </a:lvl1pPr>
      <a:lvl2pPr marL="1605138" algn="l" defTabSz="3210276" rtl="0" eaLnBrk="1" latinLnBrk="0" hangingPunct="1">
        <a:defRPr sz="6319" kern="1200">
          <a:solidFill>
            <a:schemeClr val="tx1"/>
          </a:solidFill>
          <a:latin typeface="+mn-lt"/>
          <a:ea typeface="+mn-ea"/>
          <a:cs typeface="+mn-cs"/>
        </a:defRPr>
      </a:lvl2pPr>
      <a:lvl3pPr marL="3210276" algn="l" defTabSz="3210276" rtl="0" eaLnBrk="1" latinLnBrk="0" hangingPunct="1">
        <a:defRPr sz="6319" kern="1200">
          <a:solidFill>
            <a:schemeClr val="tx1"/>
          </a:solidFill>
          <a:latin typeface="+mn-lt"/>
          <a:ea typeface="+mn-ea"/>
          <a:cs typeface="+mn-cs"/>
        </a:defRPr>
      </a:lvl3pPr>
      <a:lvl4pPr marL="4815413" algn="l" defTabSz="3210276" rtl="0" eaLnBrk="1" latinLnBrk="0" hangingPunct="1">
        <a:defRPr sz="6319" kern="1200">
          <a:solidFill>
            <a:schemeClr val="tx1"/>
          </a:solidFill>
          <a:latin typeface="+mn-lt"/>
          <a:ea typeface="+mn-ea"/>
          <a:cs typeface="+mn-cs"/>
        </a:defRPr>
      </a:lvl4pPr>
      <a:lvl5pPr marL="6420551" algn="l" defTabSz="3210276" rtl="0" eaLnBrk="1" latinLnBrk="0" hangingPunct="1">
        <a:defRPr sz="6319" kern="1200">
          <a:solidFill>
            <a:schemeClr val="tx1"/>
          </a:solidFill>
          <a:latin typeface="+mn-lt"/>
          <a:ea typeface="+mn-ea"/>
          <a:cs typeface="+mn-cs"/>
        </a:defRPr>
      </a:lvl5pPr>
      <a:lvl6pPr marL="8025689" algn="l" defTabSz="3210276" rtl="0" eaLnBrk="1" latinLnBrk="0" hangingPunct="1">
        <a:defRPr sz="6319" kern="1200">
          <a:solidFill>
            <a:schemeClr val="tx1"/>
          </a:solidFill>
          <a:latin typeface="+mn-lt"/>
          <a:ea typeface="+mn-ea"/>
          <a:cs typeface="+mn-cs"/>
        </a:defRPr>
      </a:lvl6pPr>
      <a:lvl7pPr marL="9630827" algn="l" defTabSz="3210276" rtl="0" eaLnBrk="1" latinLnBrk="0" hangingPunct="1">
        <a:defRPr sz="6319" kern="1200">
          <a:solidFill>
            <a:schemeClr val="tx1"/>
          </a:solidFill>
          <a:latin typeface="+mn-lt"/>
          <a:ea typeface="+mn-ea"/>
          <a:cs typeface="+mn-cs"/>
        </a:defRPr>
      </a:lvl7pPr>
      <a:lvl8pPr marL="11235964" algn="l" defTabSz="3210276" rtl="0" eaLnBrk="1" latinLnBrk="0" hangingPunct="1">
        <a:defRPr sz="6319" kern="1200">
          <a:solidFill>
            <a:schemeClr val="tx1"/>
          </a:solidFill>
          <a:latin typeface="+mn-lt"/>
          <a:ea typeface="+mn-ea"/>
          <a:cs typeface="+mn-cs"/>
        </a:defRPr>
      </a:lvl8pPr>
      <a:lvl9pPr marL="12841102" algn="l" defTabSz="3210276" rtl="0" eaLnBrk="1" latinLnBrk="0" hangingPunct="1">
        <a:defRPr sz="631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2000">
              <a:srgbClr val="1DB8F1">
                <a:alpha val="80000"/>
                <a:lumMod val="79000"/>
                <a:lumOff val="21000"/>
              </a:srgbClr>
            </a:gs>
            <a:gs pos="97000">
              <a:schemeClr val="accent3">
                <a:lumMod val="11000"/>
                <a:lumOff val="89000"/>
                <a:alpha val="93000"/>
              </a:schemeClr>
            </a:gs>
            <a:gs pos="67000">
              <a:srgbClr val="DDF1F8">
                <a:alpha val="78000"/>
              </a:srgbClr>
            </a:gs>
            <a:gs pos="37000">
              <a:srgbClr val="00B0F0">
                <a:alpha val="45000"/>
                <a:lumMod val="57000"/>
                <a:lumOff val="43000"/>
              </a:srgbClr>
            </a:gs>
          </a:gsLst>
          <a:lin ang="16200000" scaled="1"/>
          <a:tileRect/>
        </a:gra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5087F9A-A0F5-4462-8EC8-4516FA645FCB}"/>
              </a:ext>
            </a:extLst>
          </p:cNvPr>
          <p:cNvPicPr/>
          <p:nvPr/>
        </p:nvPicPr>
        <p:blipFill rotWithShape="1">
          <a:blip r:embed="rId2">
            <a:extLst>
              <a:ext uri="{28A0092B-C50C-407E-A947-70E740481C1C}">
                <a14:useLocalDpi xmlns:a14="http://schemas.microsoft.com/office/drawing/2010/main" val="0"/>
              </a:ext>
            </a:extLst>
          </a:blip>
          <a:srcRect l="15428" t="19073" r="52556" b="38091"/>
          <a:stretch/>
        </p:blipFill>
        <p:spPr bwMode="auto">
          <a:xfrm>
            <a:off x="687107" y="16034673"/>
            <a:ext cx="10707650" cy="10185309"/>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9611AF48-7175-4789-B608-5A0665B7E6DB}"/>
              </a:ext>
            </a:extLst>
          </p:cNvPr>
          <p:cNvSpPr txBox="1"/>
          <p:nvPr/>
        </p:nvSpPr>
        <p:spPr>
          <a:xfrm>
            <a:off x="820378" y="6030738"/>
            <a:ext cx="11724430" cy="6740307"/>
          </a:xfrm>
          <a:prstGeom prst="rect">
            <a:avLst/>
          </a:prstGeom>
          <a:noFill/>
        </p:spPr>
        <p:txBody>
          <a:bodyPr wrap="square">
            <a:spAutoFit/>
          </a:bodyPr>
          <a:lstStyle/>
          <a:p>
            <a:pPr algn="just"/>
            <a:r>
              <a:rPr lang="en-GB" sz="3600" dirty="0">
                <a:latin typeface="Calibri" panose="020F0502020204030204" pitchFamily="34" charset="0"/>
                <a:ea typeface="Calibri" panose="020F0502020204030204" pitchFamily="34" charset="0"/>
              </a:rPr>
              <a:t>Injuries of triathletes are becoming more prevalent as triathlon has become one of the quickest developing sports with growing participation on a global scale and increased media attention (1;2). Since its establishment in the 1970s, triathlon has seen an increase in popularity among novice, recreational and professional athletes, which led to its formation in the year 2000 as an Olympic sport (3;4). Triathlon is a multi-discipline sport inclusive of swimming, cycling and running. However, r</a:t>
            </a:r>
            <a:r>
              <a:rPr lang="en-GB" sz="3600" dirty="0">
                <a:latin typeface="Calibri" panose="020F0502020204030204" pitchFamily="34" charset="0"/>
                <a:ea typeface="Times New Roman" panose="02020603050405020304" pitchFamily="18" charset="0"/>
              </a:rPr>
              <a:t>esearch on injuries in triathletes has been concentrated mainly on prevalence and characterisation of injuries, leaving gaps for those seeking guidance on injury risk and prevention (2).</a:t>
            </a:r>
            <a:endParaRPr lang="en-GB" sz="3600" dirty="0"/>
          </a:p>
        </p:txBody>
      </p:sp>
      <p:sp>
        <p:nvSpPr>
          <p:cNvPr id="9" name="TextBox 8">
            <a:extLst>
              <a:ext uri="{FF2B5EF4-FFF2-40B4-BE49-F238E27FC236}">
                <a16:creationId xmlns:a16="http://schemas.microsoft.com/office/drawing/2014/main" id="{FF41D5D7-ECB5-48E5-A2CA-4A0DC810D874}"/>
              </a:ext>
            </a:extLst>
          </p:cNvPr>
          <p:cNvSpPr txBox="1"/>
          <p:nvPr/>
        </p:nvSpPr>
        <p:spPr>
          <a:xfrm>
            <a:off x="842394" y="4932428"/>
            <a:ext cx="11724430" cy="1003031"/>
          </a:xfrm>
          <a:prstGeom prst="rect">
            <a:avLst/>
          </a:prstGeom>
          <a:solidFill>
            <a:srgbClr val="0070C0"/>
          </a:solidFill>
          <a:ln>
            <a:solidFill>
              <a:srgbClr val="0070C0"/>
            </a:solidFill>
          </a:ln>
        </p:spPr>
        <p:txBody>
          <a:bodyPr wrap="square">
            <a:spAutoFit/>
          </a:bodyPr>
          <a:lstStyle/>
          <a:p>
            <a:pPr algn="ctr">
              <a:lnSpc>
                <a:spcPct val="150000"/>
              </a:lnSpc>
              <a:spcAft>
                <a:spcPts val="2809"/>
              </a:spcAft>
            </a:pPr>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Introduction</a:t>
            </a:r>
            <a:r>
              <a:rPr lang="en-GB" sz="4400" b="1" dirty="0">
                <a:latin typeface="Calibri" panose="020F0502020204030204" pitchFamily="34" charset="0"/>
                <a:ea typeface="Calibri" panose="020F0502020204030204" pitchFamily="34" charset="0"/>
                <a:cs typeface="Calibri" panose="020F0502020204030204" pitchFamily="34" charset="0"/>
              </a:rPr>
              <a:t> </a:t>
            </a:r>
            <a:endParaRPr lang="en-GB" sz="4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E5E92A59-D4AC-4F36-A337-DE1AB7F80C8E}"/>
              </a:ext>
            </a:extLst>
          </p:cNvPr>
          <p:cNvSpPr txBox="1"/>
          <p:nvPr/>
        </p:nvSpPr>
        <p:spPr>
          <a:xfrm>
            <a:off x="842394" y="13629490"/>
            <a:ext cx="11724430" cy="2308324"/>
          </a:xfrm>
          <a:prstGeom prst="rect">
            <a:avLst/>
          </a:prstGeom>
          <a:noFill/>
        </p:spPr>
        <p:txBody>
          <a:bodyPr wrap="square">
            <a:spAutoFit/>
          </a:bodyPr>
          <a:lstStyle/>
          <a:p>
            <a:pPr algn="just">
              <a:spcAft>
                <a:spcPts val="800"/>
              </a:spcAft>
            </a:pP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The main aim of this study was to investigate </a:t>
            </a:r>
            <a:r>
              <a:rPr lang="en-GB" sz="36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if and how well triathletes in a local club were educating themselves on injury prevention and rehabilitation in relation to their training and competition goals</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26A5F09A-2314-4C15-99DF-8A187B44F755}"/>
              </a:ext>
            </a:extLst>
          </p:cNvPr>
          <p:cNvSpPr txBox="1"/>
          <p:nvPr/>
        </p:nvSpPr>
        <p:spPr>
          <a:xfrm>
            <a:off x="853370" y="12771045"/>
            <a:ext cx="11713454" cy="920252"/>
          </a:xfrm>
          <a:prstGeom prst="rect">
            <a:avLst/>
          </a:prstGeom>
          <a:solidFill>
            <a:srgbClr val="0070C0"/>
          </a:solidFill>
          <a:ln>
            <a:solidFill>
              <a:srgbClr val="0070C0"/>
            </a:solidFill>
          </a:ln>
        </p:spPr>
        <p:txBody>
          <a:bodyPr wrap="square">
            <a:spAutoFit/>
          </a:bodyPr>
          <a:lstStyle/>
          <a:p>
            <a:pPr algn="ctr">
              <a:lnSpc>
                <a:spcPct val="150000"/>
              </a:lnSpc>
              <a:spcAft>
                <a:spcPts val="800"/>
              </a:spcAft>
            </a:pPr>
            <a:r>
              <a:rPr lang="en-GB" sz="4000" b="1" u="sng" dirty="0">
                <a:solidFill>
                  <a:schemeClr val="bg1"/>
                </a:solidFill>
                <a:effectLst/>
                <a:latin typeface="Calibri" panose="020F0502020204030204" pitchFamily="34" charset="0"/>
                <a:ea typeface="Calibri" panose="020F0502020204030204" pitchFamily="34" charset="0"/>
                <a:cs typeface="Calibri" panose="020F0502020204030204" pitchFamily="34" charset="0"/>
              </a:rPr>
              <a:t>Objective</a:t>
            </a:r>
            <a:r>
              <a:rPr lang="en-GB" sz="1800" b="1" dirty="0">
                <a:effectLst/>
                <a:latin typeface="Calibri" panose="020F0502020204030204" pitchFamily="34" charset="0"/>
                <a:ea typeface="Calibri" panose="020F0502020204030204" pitchFamily="34" charset="0"/>
                <a:cs typeface="Calibri" panose="020F0502020204030204" pitchFamily="34"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7F65A21E-E2A3-4EFB-9CA0-CE383D021B75}"/>
              </a:ext>
            </a:extLst>
          </p:cNvPr>
          <p:cNvSpPr txBox="1"/>
          <p:nvPr/>
        </p:nvSpPr>
        <p:spPr>
          <a:xfrm>
            <a:off x="687107" y="923494"/>
            <a:ext cx="38618230" cy="3385542"/>
          </a:xfrm>
          <a:prstGeom prst="rect">
            <a:avLst/>
          </a:prstGeom>
          <a:noFill/>
        </p:spPr>
        <p:txBody>
          <a:bodyPr wrap="square">
            <a:spAutoFit/>
          </a:bodyPr>
          <a:lstStyle/>
          <a:p>
            <a:pPr algn="ctr"/>
            <a:r>
              <a:rPr lang="en-GB" sz="8000" b="1" kern="1200" cap="all" dirty="0">
                <a:solidFill>
                  <a:srgbClr val="000000"/>
                </a:solidFill>
                <a:effectLst/>
                <a:latin typeface="Calibri" panose="020F0502020204030204" pitchFamily="34" charset="0"/>
                <a:ea typeface="Times New Roman" panose="02020603050405020304" pitchFamily="18" charset="0"/>
              </a:rPr>
              <a:t>       </a:t>
            </a:r>
            <a:r>
              <a:rPr lang="en-GB" sz="8000" b="1" u="sng" kern="1200" cap="all" dirty="0">
                <a:solidFill>
                  <a:srgbClr val="000000"/>
                </a:solidFill>
                <a:effectLst/>
                <a:latin typeface="Calibri" panose="020F0502020204030204" pitchFamily="34" charset="0"/>
                <a:ea typeface="Times New Roman" panose="02020603050405020304" pitchFamily="18" charset="0"/>
              </a:rPr>
              <a:t>is injury prevention perceived Differently</a:t>
            </a:r>
          </a:p>
          <a:p>
            <a:pPr algn="ctr"/>
            <a:r>
              <a:rPr lang="en-GB" sz="8000" b="1" kern="1200" cap="all" dirty="0">
                <a:solidFill>
                  <a:srgbClr val="000000"/>
                </a:solidFill>
                <a:effectLst/>
                <a:latin typeface="Calibri" panose="020F0502020204030204" pitchFamily="34" charset="0"/>
                <a:ea typeface="Times New Roman" panose="02020603050405020304" pitchFamily="18" charset="0"/>
              </a:rPr>
              <a:t>      </a:t>
            </a:r>
            <a:r>
              <a:rPr lang="en-GB" sz="8000" b="1" u="sng" kern="1200" cap="all" dirty="0">
                <a:solidFill>
                  <a:srgbClr val="000000"/>
                </a:solidFill>
                <a:effectLst/>
                <a:latin typeface="Calibri" panose="020F0502020204030204" pitchFamily="34" charset="0"/>
                <a:ea typeface="Times New Roman" panose="02020603050405020304" pitchFamily="18" charset="0"/>
              </a:rPr>
              <a:t>By various triathletes?</a:t>
            </a:r>
          </a:p>
          <a:p>
            <a:pPr algn="ctr"/>
            <a:r>
              <a:rPr lang="en-GB" sz="5400" b="1" cap="all" dirty="0">
                <a:solidFill>
                  <a:srgbClr val="000000"/>
                </a:solidFill>
                <a:latin typeface="Calibri" panose="020F0502020204030204" pitchFamily="34" charset="0"/>
                <a:ea typeface="Times New Roman" panose="02020603050405020304" pitchFamily="18" charset="0"/>
              </a:rPr>
              <a:t>Zoe Mountjoy - 1800397</a:t>
            </a:r>
            <a:r>
              <a:rPr lang="en-GB" sz="5400" b="1" kern="1200" cap="all" dirty="0">
                <a:solidFill>
                  <a:srgbClr val="000000"/>
                </a:solidFill>
                <a:effectLst/>
                <a:latin typeface="Calibri" panose="020F0502020204030204" pitchFamily="34" charset="0"/>
                <a:ea typeface="Times New Roman" panose="02020603050405020304" pitchFamily="18" charset="0"/>
              </a:rPr>
              <a:t> </a:t>
            </a:r>
            <a:endParaRPr lang="en-GB" sz="1600" dirty="0"/>
          </a:p>
        </p:txBody>
      </p:sp>
      <p:pic>
        <p:nvPicPr>
          <p:cNvPr id="20" name="Picture 19">
            <a:extLst>
              <a:ext uri="{FF2B5EF4-FFF2-40B4-BE49-F238E27FC236}">
                <a16:creationId xmlns:a16="http://schemas.microsoft.com/office/drawing/2014/main" id="{02A71850-9E87-4F0B-BAFF-2D1B1274450C}"/>
              </a:ext>
            </a:extLst>
          </p:cNvPr>
          <p:cNvPicPr/>
          <p:nvPr/>
        </p:nvPicPr>
        <p:blipFill>
          <a:blip r:embed="rId3">
            <a:extLst>
              <a:ext uri="{28A0092B-C50C-407E-A947-70E740481C1C}">
                <a14:useLocalDpi xmlns:a14="http://schemas.microsoft.com/office/drawing/2010/main" val="0"/>
              </a:ext>
            </a:extLst>
          </a:blip>
          <a:stretch>
            <a:fillRect/>
          </a:stretch>
        </p:blipFill>
        <p:spPr>
          <a:xfrm flipH="1">
            <a:off x="0" y="26894101"/>
            <a:ext cx="8777156" cy="3422333"/>
          </a:xfrm>
          <a:prstGeom prst="rect">
            <a:avLst/>
          </a:prstGeom>
        </p:spPr>
      </p:pic>
      <p:pic>
        <p:nvPicPr>
          <p:cNvPr id="25" name="Picture 24">
            <a:extLst>
              <a:ext uri="{FF2B5EF4-FFF2-40B4-BE49-F238E27FC236}">
                <a16:creationId xmlns:a16="http://schemas.microsoft.com/office/drawing/2014/main" id="{4795F399-50A5-431D-B1A3-2D616711EE5D}"/>
              </a:ext>
            </a:extLst>
          </p:cNvPr>
          <p:cNvPicPr/>
          <p:nvPr/>
        </p:nvPicPr>
        <p:blipFill>
          <a:blip r:embed="rId3">
            <a:extLst>
              <a:ext uri="{28A0092B-C50C-407E-A947-70E740481C1C}">
                <a14:useLocalDpi xmlns:a14="http://schemas.microsoft.com/office/drawing/2010/main" val="0"/>
              </a:ext>
            </a:extLst>
          </a:blip>
          <a:stretch>
            <a:fillRect/>
          </a:stretch>
        </p:blipFill>
        <p:spPr>
          <a:xfrm flipH="1">
            <a:off x="33870552" y="26887642"/>
            <a:ext cx="8933211" cy="3422333"/>
          </a:xfrm>
          <a:prstGeom prst="rect">
            <a:avLst/>
          </a:prstGeom>
        </p:spPr>
      </p:pic>
      <p:pic>
        <p:nvPicPr>
          <p:cNvPr id="14" name="Picture 13">
            <a:extLst>
              <a:ext uri="{FF2B5EF4-FFF2-40B4-BE49-F238E27FC236}">
                <a16:creationId xmlns:a16="http://schemas.microsoft.com/office/drawing/2014/main" id="{C4DD985A-BF45-4425-875F-9CA6C779E5C6}"/>
              </a:ext>
            </a:extLst>
          </p:cNvPr>
          <p:cNvPicPr/>
          <p:nvPr/>
        </p:nvPicPr>
        <p:blipFill rotWithShape="1">
          <a:blip r:embed="rId2">
            <a:extLst>
              <a:ext uri="{28A0092B-C50C-407E-A947-70E740481C1C}">
                <a14:useLocalDpi xmlns:a14="http://schemas.microsoft.com/office/drawing/2010/main" val="0"/>
              </a:ext>
            </a:extLst>
          </a:blip>
          <a:srcRect l="52277" t="19142" r="16830" b="7677"/>
          <a:stretch/>
        </p:blipFill>
        <p:spPr bwMode="auto">
          <a:xfrm>
            <a:off x="13289466" y="5292354"/>
            <a:ext cx="11459276" cy="10819889"/>
          </a:xfrm>
          <a:prstGeom prst="rect">
            <a:avLst/>
          </a:prstGeom>
          <a:ln>
            <a:noFill/>
          </a:ln>
          <a:extLst>
            <a:ext uri="{53640926-AAD7-44D8-BBD7-CCE9431645EC}">
              <a14:shadowObscured xmlns:a14="http://schemas.microsoft.com/office/drawing/2010/main"/>
            </a:ext>
          </a:extLst>
        </p:spPr>
      </p:pic>
      <p:sp>
        <p:nvSpPr>
          <p:cNvPr id="27" name="TextBox 26">
            <a:extLst>
              <a:ext uri="{FF2B5EF4-FFF2-40B4-BE49-F238E27FC236}">
                <a16:creationId xmlns:a16="http://schemas.microsoft.com/office/drawing/2014/main" id="{7C9DF4A8-705F-4278-83B0-EF31EB8EEFD5}"/>
              </a:ext>
            </a:extLst>
          </p:cNvPr>
          <p:cNvSpPr txBox="1"/>
          <p:nvPr/>
        </p:nvSpPr>
        <p:spPr>
          <a:xfrm>
            <a:off x="853371" y="26079460"/>
            <a:ext cx="10707649" cy="615553"/>
          </a:xfrm>
          <a:prstGeom prst="rect">
            <a:avLst/>
          </a:prstGeom>
          <a:noFill/>
        </p:spPr>
        <p:txBody>
          <a:bodyPr wrap="square">
            <a:spAutoFit/>
          </a:bodyPr>
          <a:lstStyle/>
          <a:p>
            <a:pPr algn="just">
              <a:spcAft>
                <a:spcPts val="2809"/>
              </a:spcAft>
            </a:pPr>
            <a:r>
              <a:rPr lang="en-GB" sz="3400" b="1" u="sng" dirty="0">
                <a:latin typeface="Calibri" panose="020F0502020204030204" pitchFamily="34" charset="0"/>
                <a:ea typeface="Calibri" panose="020F0502020204030204" pitchFamily="34" charset="0"/>
                <a:cs typeface="Calibri" panose="020F0502020204030204" pitchFamily="34" charset="0"/>
              </a:rPr>
              <a:t>Figure 1.</a:t>
            </a:r>
            <a:r>
              <a:rPr lang="en-GB" sz="3400" b="1" dirty="0">
                <a:latin typeface="Calibri" panose="020F0502020204030204" pitchFamily="34" charset="0"/>
                <a:ea typeface="Calibri" panose="020F0502020204030204" pitchFamily="34" charset="0"/>
                <a:cs typeface="Calibri" panose="020F0502020204030204" pitchFamily="34" charset="0"/>
              </a:rPr>
              <a:t> Results of pre-competition routine.</a:t>
            </a:r>
            <a:endParaRPr lang="en-GB" sz="3400" b="1" dirty="0">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F09AC372-98A8-4BD3-99A1-60917ECB5635}"/>
              </a:ext>
            </a:extLst>
          </p:cNvPr>
          <p:cNvSpPr txBox="1"/>
          <p:nvPr/>
        </p:nvSpPr>
        <p:spPr>
          <a:xfrm>
            <a:off x="13036054" y="16169421"/>
            <a:ext cx="11459276" cy="615553"/>
          </a:xfrm>
          <a:prstGeom prst="rect">
            <a:avLst/>
          </a:prstGeom>
          <a:noFill/>
        </p:spPr>
        <p:txBody>
          <a:bodyPr wrap="square">
            <a:spAutoFit/>
          </a:bodyPr>
          <a:lstStyle/>
          <a:p>
            <a:pPr>
              <a:spcAft>
                <a:spcPts val="2809"/>
              </a:spcAft>
            </a:pPr>
            <a:r>
              <a:rPr lang="en-GB" sz="3400" b="1" u="sng" dirty="0">
                <a:latin typeface="Calibri" panose="020F0502020204030204" pitchFamily="34" charset="0"/>
                <a:ea typeface="Calibri" panose="020F0502020204030204" pitchFamily="34" charset="0"/>
                <a:cs typeface="Calibri" panose="020F0502020204030204" pitchFamily="34" charset="0"/>
              </a:rPr>
              <a:t>Figure 2.</a:t>
            </a:r>
            <a:r>
              <a:rPr lang="en-GB" sz="3400" b="1" dirty="0">
                <a:latin typeface="Calibri" panose="020F0502020204030204" pitchFamily="34" charset="0"/>
                <a:ea typeface="Calibri" panose="020F0502020204030204" pitchFamily="34" charset="0"/>
                <a:cs typeface="Calibri" panose="020F0502020204030204" pitchFamily="34" charset="0"/>
              </a:rPr>
              <a:t> Results of injury history.</a:t>
            </a:r>
            <a:endParaRPr lang="en-GB" sz="3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0" name="TextBox 29">
            <a:extLst>
              <a:ext uri="{FF2B5EF4-FFF2-40B4-BE49-F238E27FC236}">
                <a16:creationId xmlns:a16="http://schemas.microsoft.com/office/drawing/2014/main" id="{297C57C1-0648-4512-B9F4-90A69BA3B65B}"/>
              </a:ext>
            </a:extLst>
          </p:cNvPr>
          <p:cNvSpPr txBox="1"/>
          <p:nvPr/>
        </p:nvSpPr>
        <p:spPr>
          <a:xfrm>
            <a:off x="12645183" y="18376591"/>
            <a:ext cx="12747842" cy="9017853"/>
          </a:xfrm>
          <a:prstGeom prst="rect">
            <a:avLst/>
          </a:prstGeom>
          <a:noFill/>
        </p:spPr>
        <p:txBody>
          <a:bodyPr wrap="square">
            <a:spAutoFit/>
          </a:bodyPr>
          <a:lstStyle/>
          <a:p>
            <a:pPr algn="just"/>
            <a:r>
              <a:rPr lang="en-GB" sz="3600" dirty="0">
                <a:effectLst/>
                <a:latin typeface="Calibri" panose="020F0502020204030204" pitchFamily="34" charset="0"/>
                <a:ea typeface="Calibri" panose="020F0502020204030204" pitchFamily="34" charset="0"/>
              </a:rPr>
              <a:t>A sample of convenience was recruited. Forty-three triathletes (aged 18-50) of </a:t>
            </a:r>
            <a:r>
              <a:rPr lang="en-GB" sz="3600" dirty="0">
                <a:effectLst/>
                <a:ea typeface="Calibri" panose="020F0502020204030204" pitchFamily="34" charset="0"/>
              </a:rPr>
              <a:t>all abilities from Pen-Y-</a:t>
            </a:r>
            <a:r>
              <a:rPr lang="en-GB" sz="3600" dirty="0" err="1">
                <a:ea typeface="Calibri" panose="020F0502020204030204" pitchFamily="34" charset="0"/>
              </a:rPr>
              <a:t>B</a:t>
            </a:r>
            <a:r>
              <a:rPr lang="en-GB" sz="3600" dirty="0" err="1">
                <a:effectLst/>
                <a:ea typeface="Calibri" panose="020F0502020204030204" pitchFamily="34" charset="0"/>
              </a:rPr>
              <a:t>ont</a:t>
            </a:r>
            <a:r>
              <a:rPr lang="en-GB" sz="3600" dirty="0">
                <a:effectLst/>
                <a:ea typeface="Calibri" panose="020F0502020204030204" pitchFamily="34" charset="0"/>
              </a:rPr>
              <a:t> Triathlon </a:t>
            </a:r>
            <a:r>
              <a:rPr lang="en-GB" sz="3600" dirty="0">
                <a:ea typeface="Calibri" panose="020F0502020204030204" pitchFamily="34" charset="0"/>
              </a:rPr>
              <a:t>C</a:t>
            </a:r>
            <a:r>
              <a:rPr lang="en-GB" sz="3600" dirty="0">
                <a:effectLst/>
                <a:ea typeface="Calibri" panose="020F0502020204030204" pitchFamily="34" charset="0"/>
              </a:rPr>
              <a:t>lub (PYBTC) were eligible to participate in this study. The study was approved by the University of Wales Trinity Saint David and all participants provided written informed consent prior to participation. Subjects completed a questionnaire regarding training, competition and injury history, along with their current beliefs, knowledge and experiences. </a:t>
            </a:r>
            <a:r>
              <a:rPr lang="en-GB" sz="3600" dirty="0">
                <a:effectLst/>
                <a:ea typeface="Times New Roman" panose="02020603050405020304" pitchFamily="18" charset="0"/>
                <a:cs typeface="Calibri" panose="020F0502020204030204" pitchFamily="34" charset="0"/>
              </a:rPr>
              <a:t>The method of analysis used was </a:t>
            </a:r>
            <a:r>
              <a:rPr lang="en-GB" sz="3600" dirty="0">
                <a:ea typeface="Times New Roman" panose="02020603050405020304" pitchFamily="18" charset="0"/>
                <a:cs typeface="Calibri" panose="020F0502020204030204" pitchFamily="34" charset="0"/>
              </a:rPr>
              <a:t>I</a:t>
            </a:r>
            <a:r>
              <a:rPr lang="en-GB" sz="3600" dirty="0">
                <a:effectLst/>
                <a:ea typeface="Times New Roman" panose="02020603050405020304" pitchFamily="18" charset="0"/>
                <a:cs typeface="Calibri" panose="020F0502020204030204" pitchFamily="34" charset="0"/>
              </a:rPr>
              <a:t>nductive Content Analysis,</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 developed from the influence of </a:t>
            </a:r>
            <a:r>
              <a:rPr lang="en-GB" sz="3600" kern="1200" dirty="0" err="1">
                <a:effectLst/>
                <a:latin typeface="Calibri" panose="020F0502020204030204" pitchFamily="34" charset="0"/>
                <a:ea typeface="Times New Roman" panose="02020603050405020304" pitchFamily="18" charset="0"/>
                <a:cs typeface="Calibri" panose="020F0502020204030204" pitchFamily="34" charset="0"/>
              </a:rPr>
              <a:t>Hanton</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 and Jones (1999) (5). </a:t>
            </a:r>
            <a:r>
              <a:rPr lang="en-GB" sz="3600" dirty="0">
                <a:effectLst/>
                <a:ea typeface="Calibri" panose="020F0502020204030204" pitchFamily="34" charset="0"/>
                <a:cs typeface="Calibri" panose="020F0502020204030204" pitchFamily="34" charset="0"/>
              </a:rPr>
              <a:t>Inductive Content Analysis allowed for identification and organisation of themes which were then allocated into different sub-groups.</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 </a:t>
            </a:r>
            <a:r>
              <a:rPr lang="en-GB" sz="3600" dirty="0">
                <a:effectLst/>
                <a:ea typeface="Times New Roman" panose="02020603050405020304" pitchFamily="18" charset="0"/>
                <a:cs typeface="Calibri" panose="020F0502020204030204" pitchFamily="34" charset="0"/>
              </a:rPr>
              <a:t>The number of cited raw data themes in each dimension were calculated for a frequency analysis </a:t>
            </a:r>
            <a:r>
              <a:rPr lang="en-GB" sz="3600" dirty="0">
                <a:ea typeface="Times New Roman" panose="02020603050405020304" pitchFamily="18" charset="0"/>
                <a:cs typeface="Calibri" panose="020F0502020204030204" pitchFamily="34" charset="0"/>
              </a:rPr>
              <a:t>to further understand how many participants had similar beliefs and knowledge of the question topics.</a:t>
            </a:r>
            <a:endParaRPr lang="en-GB" sz="3600" dirty="0">
              <a:effectLst/>
              <a:ea typeface="Times New Roman" panose="02020603050405020304" pitchFamily="18" charset="0"/>
            </a:endParaRPr>
          </a:p>
          <a:p>
            <a:pPr algn="just"/>
            <a:endParaRPr lang="en-GB" sz="4000" dirty="0">
              <a:solidFill>
                <a:srgbClr val="FF0000"/>
              </a:solidFill>
            </a:endParaRPr>
          </a:p>
        </p:txBody>
      </p:sp>
      <p:sp>
        <p:nvSpPr>
          <p:cNvPr id="31" name="TextBox 30">
            <a:extLst>
              <a:ext uri="{FF2B5EF4-FFF2-40B4-BE49-F238E27FC236}">
                <a16:creationId xmlns:a16="http://schemas.microsoft.com/office/drawing/2014/main" id="{FBFABBC0-9818-4880-9F12-32364A457D5E}"/>
              </a:ext>
            </a:extLst>
          </p:cNvPr>
          <p:cNvSpPr txBox="1"/>
          <p:nvPr/>
        </p:nvSpPr>
        <p:spPr>
          <a:xfrm>
            <a:off x="12645183" y="17414917"/>
            <a:ext cx="12747842" cy="961674"/>
          </a:xfrm>
          <a:prstGeom prst="rect">
            <a:avLst/>
          </a:prstGeom>
          <a:solidFill>
            <a:srgbClr val="0070C0"/>
          </a:solidFill>
          <a:ln>
            <a:solidFill>
              <a:srgbClr val="0070C0"/>
            </a:solidFill>
          </a:ln>
        </p:spPr>
        <p:txBody>
          <a:bodyPr wrap="square">
            <a:spAutoFit/>
          </a:bodyPr>
          <a:lstStyle/>
          <a:p>
            <a:pPr algn="ctr">
              <a:lnSpc>
                <a:spcPct val="150000"/>
              </a:lnSpc>
              <a:spcAft>
                <a:spcPts val="2809"/>
              </a:spcAft>
            </a:pPr>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Methods</a:t>
            </a:r>
            <a:r>
              <a:rPr lang="en-GB" sz="4200" b="1" dirty="0">
                <a:latin typeface="Calibri" panose="020F0502020204030204" pitchFamily="34" charset="0"/>
                <a:ea typeface="Calibri" panose="020F0502020204030204" pitchFamily="34" charset="0"/>
                <a:cs typeface="Calibri" panose="020F0502020204030204" pitchFamily="34" charset="0"/>
              </a:rPr>
              <a:t> </a:t>
            </a:r>
            <a:endParaRPr lang="en-GB" sz="42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3" name="TextBox 32">
            <a:extLst>
              <a:ext uri="{FF2B5EF4-FFF2-40B4-BE49-F238E27FC236}">
                <a16:creationId xmlns:a16="http://schemas.microsoft.com/office/drawing/2014/main" id="{FA748AEC-5C16-4354-837F-1605513E7184}"/>
              </a:ext>
            </a:extLst>
          </p:cNvPr>
          <p:cNvSpPr txBox="1"/>
          <p:nvPr/>
        </p:nvSpPr>
        <p:spPr>
          <a:xfrm>
            <a:off x="28652450" y="25449452"/>
            <a:ext cx="14074034" cy="369332"/>
          </a:xfrm>
          <a:prstGeom prst="rect">
            <a:avLst/>
          </a:prstGeom>
          <a:noFill/>
        </p:spPr>
        <p:txBody>
          <a:bodyPr wrap="square">
            <a:spAutoFit/>
          </a:bodyPr>
          <a:lstStyle/>
          <a:p>
            <a:pPr marL="457200"/>
            <a:r>
              <a:rPr lang="en-GB" sz="1800" dirty="0">
                <a:solidFill>
                  <a:srgbClr val="FF0000"/>
                </a:solidFill>
                <a:effectLst/>
                <a:ea typeface="Times New Roman" panose="02020603050405020304" pitchFamily="18" charset="0"/>
                <a:cs typeface="Calibri" panose="020F0502020204030204" pitchFamily="34" charset="0"/>
              </a:rPr>
              <a:t> </a:t>
            </a:r>
            <a:endParaRPr lang="en-GB" sz="1800" dirty="0">
              <a:effectLst/>
              <a:ea typeface="Times New Roman" panose="02020603050405020304" pitchFamily="18" charset="0"/>
            </a:endParaRPr>
          </a:p>
        </p:txBody>
      </p:sp>
      <p:sp>
        <p:nvSpPr>
          <p:cNvPr id="34" name="TextBox 33">
            <a:extLst>
              <a:ext uri="{FF2B5EF4-FFF2-40B4-BE49-F238E27FC236}">
                <a16:creationId xmlns:a16="http://schemas.microsoft.com/office/drawing/2014/main" id="{1473B156-F1E8-4528-A3D1-DBBE289A797E}"/>
              </a:ext>
            </a:extLst>
          </p:cNvPr>
          <p:cNvSpPr txBox="1"/>
          <p:nvPr/>
        </p:nvSpPr>
        <p:spPr>
          <a:xfrm>
            <a:off x="9280097" y="26910311"/>
            <a:ext cx="24087513" cy="3323987"/>
          </a:xfrm>
          <a:prstGeom prst="rect">
            <a:avLst/>
          </a:prstGeom>
          <a:solidFill>
            <a:schemeClr val="bg1"/>
          </a:solidFill>
          <a:ln w="12700">
            <a:solidFill>
              <a:schemeClr val="tx1"/>
            </a:solidFill>
          </a:ln>
        </p:spPr>
        <p:txBody>
          <a:bodyPr wrap="square" rtlCol="0">
            <a:spAutoFit/>
          </a:bodyPr>
          <a:lstStyle/>
          <a:p>
            <a:pPr algn="ctr"/>
            <a:r>
              <a:rPr lang="en-GB" sz="3000" b="1" u="sng" dirty="0">
                <a:ea typeface="Calibri" panose="020F0502020204030204" pitchFamily="34" charset="0"/>
              </a:rPr>
              <a:t>References:</a:t>
            </a:r>
          </a:p>
          <a:p>
            <a:pPr algn="just"/>
            <a:r>
              <a:rPr lang="en-GB" sz="3000" dirty="0">
                <a:effectLst/>
                <a:ea typeface="Calibri" panose="020F0502020204030204" pitchFamily="34" charset="0"/>
              </a:rPr>
              <a:t>1) </a:t>
            </a:r>
            <a:r>
              <a:rPr lang="en-GB" sz="3000" dirty="0" err="1">
                <a:effectLst/>
                <a:ea typeface="Calibri" panose="020F0502020204030204" pitchFamily="34" charset="0"/>
              </a:rPr>
              <a:t>Hotfiel</a:t>
            </a:r>
            <a:r>
              <a:rPr lang="en-GB" sz="3000" dirty="0">
                <a:effectLst/>
                <a:ea typeface="Calibri" panose="020F0502020204030204" pitchFamily="34" charset="0"/>
              </a:rPr>
              <a:t> </a:t>
            </a:r>
            <a:r>
              <a:rPr lang="en-GB" sz="3000" i="1" dirty="0">
                <a:effectLst/>
                <a:ea typeface="Calibri" panose="020F0502020204030204" pitchFamily="34" charset="0"/>
              </a:rPr>
              <a:t>et al., </a:t>
            </a:r>
            <a:r>
              <a:rPr lang="en-GB" sz="3000" dirty="0">
                <a:effectLst/>
                <a:ea typeface="Calibri" panose="020F0502020204030204" pitchFamily="34" charset="0"/>
              </a:rPr>
              <a:t>(2019). Accelerating recovery from exercise-induced muscle injuries in triathletes: Considerations for </a:t>
            </a:r>
            <a:r>
              <a:rPr lang="en-GB" sz="3000" dirty="0" err="1">
                <a:effectLst/>
                <a:ea typeface="Calibri" panose="020F0502020204030204" pitchFamily="34" charset="0"/>
              </a:rPr>
              <a:t>olympic</a:t>
            </a:r>
            <a:r>
              <a:rPr lang="en-GB" sz="3000" dirty="0">
                <a:effectLst/>
                <a:ea typeface="Calibri" panose="020F0502020204030204" pitchFamily="34" charset="0"/>
              </a:rPr>
              <a:t> distance races. </a:t>
            </a:r>
            <a:r>
              <a:rPr lang="en-GB" sz="3000" i="1" dirty="0">
                <a:effectLst/>
                <a:ea typeface="Calibri" panose="020F0502020204030204" pitchFamily="34" charset="0"/>
              </a:rPr>
              <a:t>Sports</a:t>
            </a:r>
            <a:r>
              <a:rPr lang="en-GB" sz="3000" dirty="0">
                <a:effectLst/>
                <a:ea typeface="Calibri" panose="020F0502020204030204" pitchFamily="34" charset="0"/>
              </a:rPr>
              <a:t>, 7(143), pp.1-17. 2) </a:t>
            </a:r>
            <a:r>
              <a:rPr lang="en-GB" sz="3000" b="0" i="0" dirty="0" err="1">
                <a:effectLst/>
              </a:rPr>
              <a:t>Kienstra</a:t>
            </a:r>
            <a:r>
              <a:rPr lang="en-GB" sz="3000" dirty="0"/>
              <a:t> </a:t>
            </a:r>
            <a:r>
              <a:rPr lang="en-GB" sz="3000" i="1" dirty="0"/>
              <a:t>et al.,</a:t>
            </a:r>
            <a:r>
              <a:rPr lang="en-GB" sz="3000" b="0" i="1" dirty="0">
                <a:effectLst/>
              </a:rPr>
              <a:t> </a:t>
            </a:r>
            <a:r>
              <a:rPr lang="en-GB" sz="3000" b="0" i="0" dirty="0">
                <a:effectLst/>
              </a:rPr>
              <a:t>(2017). Triathlon Injuries: Transitioning from Prevalence to Prediction and Prevention. </a:t>
            </a:r>
            <a:r>
              <a:rPr lang="en-GB" sz="3000" b="0" i="1" dirty="0">
                <a:effectLst/>
              </a:rPr>
              <a:t>Current Sports Medicine Reports</a:t>
            </a:r>
            <a:r>
              <a:rPr lang="en-GB" sz="3000" b="0" i="0" dirty="0">
                <a:effectLst/>
              </a:rPr>
              <a:t>, 16(6), pp.397-403. 3) </a:t>
            </a:r>
            <a:r>
              <a:rPr lang="en-GB" sz="3000" dirty="0">
                <a:effectLst/>
                <a:ea typeface="Calibri" panose="020F0502020204030204" pitchFamily="34" charset="0"/>
              </a:rPr>
              <a:t>Andersen </a:t>
            </a:r>
            <a:r>
              <a:rPr lang="en-GB" sz="3000" i="1" dirty="0">
                <a:effectLst/>
                <a:ea typeface="Calibri" panose="020F0502020204030204" pitchFamily="34" charset="0"/>
              </a:rPr>
              <a:t>et al., </a:t>
            </a:r>
            <a:r>
              <a:rPr lang="en-GB" sz="3000" dirty="0">
                <a:effectLst/>
                <a:ea typeface="Calibri" panose="020F0502020204030204" pitchFamily="34" charset="0"/>
              </a:rPr>
              <a:t>(2013). High prevalence of overuse injury among iron-distance triathletes. </a:t>
            </a:r>
            <a:r>
              <a:rPr lang="en-GB" sz="3000" i="1" dirty="0">
                <a:effectLst/>
                <a:ea typeface="Calibri" panose="020F0502020204030204" pitchFamily="34" charset="0"/>
              </a:rPr>
              <a:t>British Journal of Sports Medicine</a:t>
            </a:r>
            <a:r>
              <a:rPr lang="en-GB" sz="3000" dirty="0">
                <a:effectLst/>
                <a:ea typeface="Calibri" panose="020F0502020204030204" pitchFamily="34" charset="0"/>
              </a:rPr>
              <a:t>, 47(13), pp.857-861.</a:t>
            </a:r>
            <a:r>
              <a:rPr lang="en-GB" sz="3000" dirty="0">
                <a:ea typeface="Calibri" panose="020F0502020204030204" pitchFamily="34" charset="0"/>
              </a:rPr>
              <a:t> 4)</a:t>
            </a:r>
            <a:r>
              <a:rPr lang="en-GB" sz="3000" dirty="0">
                <a:effectLst/>
                <a:ea typeface="Calibri" panose="020F0502020204030204" pitchFamily="34" charset="0"/>
              </a:rPr>
              <a:t> </a:t>
            </a:r>
            <a:r>
              <a:rPr lang="en-GB" sz="3000" dirty="0" err="1">
                <a:effectLst/>
                <a:ea typeface="Calibri" panose="020F0502020204030204" pitchFamily="34" charset="0"/>
              </a:rPr>
              <a:t>Schorn</a:t>
            </a:r>
            <a:r>
              <a:rPr lang="en-GB" sz="3000" dirty="0">
                <a:ea typeface="Calibri" panose="020F0502020204030204" pitchFamily="34" charset="0"/>
              </a:rPr>
              <a:t> </a:t>
            </a:r>
            <a:r>
              <a:rPr lang="en-GB" sz="3000" i="1" dirty="0">
                <a:ea typeface="Calibri" panose="020F0502020204030204" pitchFamily="34" charset="0"/>
              </a:rPr>
              <a:t>et al., </a:t>
            </a:r>
            <a:r>
              <a:rPr lang="en-GB" sz="3000" dirty="0">
                <a:effectLst/>
                <a:ea typeface="Calibri" panose="020F0502020204030204" pitchFamily="34" charset="0"/>
              </a:rPr>
              <a:t>(2018). Risk factors for acute injuries and overuse syndromes of the shoulder in amateur triathletes - A retrospective analysis. </a:t>
            </a:r>
            <a:r>
              <a:rPr lang="en-GB" sz="3000" i="1" dirty="0">
                <a:effectLst/>
                <a:ea typeface="Calibri" panose="020F0502020204030204" pitchFamily="34" charset="0"/>
              </a:rPr>
              <a:t>PLOS One</a:t>
            </a:r>
            <a:r>
              <a:rPr lang="en-GB" sz="3000" dirty="0">
                <a:effectLst/>
                <a:ea typeface="Calibri" panose="020F0502020204030204" pitchFamily="34" charset="0"/>
              </a:rPr>
              <a:t>, 13(6), pp.1-9.</a:t>
            </a:r>
            <a:r>
              <a:rPr lang="en-GB" sz="3000" dirty="0">
                <a:ea typeface="Calibri" panose="020F0502020204030204" pitchFamily="34" charset="0"/>
              </a:rPr>
              <a:t> 5) </a:t>
            </a:r>
            <a:r>
              <a:rPr lang="en-GB" sz="3000" b="0" i="0" dirty="0" err="1">
                <a:solidFill>
                  <a:srgbClr val="000000"/>
                </a:solidFill>
                <a:effectLst/>
              </a:rPr>
              <a:t>Hanton</a:t>
            </a:r>
            <a:r>
              <a:rPr lang="en-GB" sz="3000" b="0" i="0" dirty="0">
                <a:solidFill>
                  <a:srgbClr val="000000"/>
                </a:solidFill>
                <a:effectLst/>
              </a:rPr>
              <a:t>, S. and Jones, G., 1999. The Acquisition and Development of Cognitive Skills and Strategies: I. Making the Butterflies Fly in Formation. </a:t>
            </a:r>
            <a:r>
              <a:rPr lang="en-GB" sz="3000" b="0" i="1" dirty="0">
                <a:solidFill>
                  <a:srgbClr val="000000"/>
                </a:solidFill>
                <a:effectLst/>
              </a:rPr>
              <a:t>The Sport Psychologist</a:t>
            </a:r>
            <a:r>
              <a:rPr lang="en-GB" sz="3000" b="0" i="0" dirty="0">
                <a:solidFill>
                  <a:srgbClr val="000000"/>
                </a:solidFill>
                <a:effectLst/>
              </a:rPr>
              <a:t>, 13(1), pp.1-21.</a:t>
            </a:r>
            <a:endParaRPr lang="en-GB" sz="3000" b="0" i="0" dirty="0">
              <a:solidFill>
                <a:srgbClr val="666666"/>
              </a:solidFill>
              <a:effectLst/>
            </a:endParaRPr>
          </a:p>
        </p:txBody>
      </p:sp>
      <p:sp>
        <p:nvSpPr>
          <p:cNvPr id="38" name="TextBox 37">
            <a:extLst>
              <a:ext uri="{FF2B5EF4-FFF2-40B4-BE49-F238E27FC236}">
                <a16:creationId xmlns:a16="http://schemas.microsoft.com/office/drawing/2014/main" id="{A70B2887-F4BD-4EAB-88E4-7129805B346D}"/>
              </a:ext>
            </a:extLst>
          </p:cNvPr>
          <p:cNvSpPr txBox="1"/>
          <p:nvPr/>
        </p:nvSpPr>
        <p:spPr>
          <a:xfrm>
            <a:off x="25251338" y="4669351"/>
            <a:ext cx="16952851" cy="8956298"/>
          </a:xfrm>
          <a:prstGeom prst="rect">
            <a:avLst/>
          </a:prstGeom>
          <a:noFill/>
        </p:spPr>
        <p:txBody>
          <a:bodyPr wrap="square">
            <a:spAutoFit/>
          </a:bodyPr>
          <a:lstStyle/>
          <a:p>
            <a:pPr algn="just">
              <a:spcAft>
                <a:spcPts val="800"/>
              </a:spcAft>
            </a:pPr>
            <a:r>
              <a:rPr lang="en-GB" sz="3600" kern="1200" dirty="0">
                <a:effectLst/>
                <a:ea typeface="Times New Roman" panose="02020603050405020304" pitchFamily="18" charset="0"/>
                <a:cs typeface="Calibri" panose="020F0502020204030204" pitchFamily="34" charset="0"/>
              </a:rPr>
              <a:t>Overall, forty-three triathletes took part in this study (M=24, F=19), the mean age of participants was 27.5 </a:t>
            </a:r>
            <a:r>
              <a:rPr lang="en-GB" sz="3600" b="0" i="0" dirty="0">
                <a:effectLst/>
              </a:rPr>
              <a:t>± </a:t>
            </a:r>
            <a:r>
              <a:rPr lang="en-GB" sz="3600" i="0" dirty="0">
                <a:effectLst/>
              </a:rPr>
              <a:t>6.8 years. </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The purpose of this study was to acquire information via question responses throughout the survey to enable themes/quotes to occur. </a:t>
            </a:r>
            <a:r>
              <a:rPr lang="en-GB" sz="3600" i="0" dirty="0">
                <a:effectLst/>
              </a:rPr>
              <a:t>Figure 1 shows the grouped </a:t>
            </a:r>
            <a:r>
              <a:rPr lang="en-GB" sz="3600" dirty="0"/>
              <a:t>themes that emerged from pre-competition routine. Figure 2 displays the raw data themes and sub-groups that developed from the topic of injury history. Figure 3 illustrates the themes that formed from athletes knowledge and understanding of injury recovery and prevention. </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Results showed that </a:t>
            </a:r>
            <a:r>
              <a:rPr lang="en-GB" sz="3600" dirty="0">
                <a:latin typeface="Calibri" panose="020F0502020204030204" pitchFamily="34" charset="0"/>
                <a:ea typeface="Times New Roman" panose="02020603050405020304" pitchFamily="18" charset="0"/>
                <a:cs typeface="Calibri" panose="020F0502020204030204" pitchFamily="34" charset="0"/>
              </a:rPr>
              <a:t>overall, the </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respondents had </a:t>
            </a:r>
            <a:r>
              <a:rPr lang="en-GB" sz="3600" dirty="0">
                <a:latin typeface="Calibri" panose="020F0502020204030204" pitchFamily="34" charset="0"/>
                <a:ea typeface="Times New Roman" panose="02020603050405020304" pitchFamily="18" charset="0"/>
                <a:cs typeface="Calibri" panose="020F0502020204030204" pitchFamily="34" charset="0"/>
              </a:rPr>
              <a:t>a sound</a:t>
            </a: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 understanding </a:t>
            </a:r>
            <a:r>
              <a:rPr lang="en-GB" sz="3600" dirty="0">
                <a:latin typeface="Calibri" panose="020F0502020204030204" pitchFamily="34" charset="0"/>
                <a:ea typeface="Times New Roman" panose="02020603050405020304" pitchFamily="18" charset="0"/>
                <a:cs typeface="Calibri" panose="020F0502020204030204" pitchFamily="34" charset="0"/>
              </a:rPr>
              <a:t>about injury management and general prevention strategies as there were recurring themes of current treatment and prevention measures throughout the questionnaire answers. The majority of responses revealed that athletes had some understanding on injury prevention and rehabilitation, although there were still some athletes who admitted to having little to no knowledge and understanding of this topic. However, those who did show higher levels of understanding also voted that they wished to further educate themselves and receive more guidance on the importance of preventative strategies. Therefore, injury prevention is perceived differently by various triathletes.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9" name="TextBox 38">
            <a:extLst>
              <a:ext uri="{FF2B5EF4-FFF2-40B4-BE49-F238E27FC236}">
                <a16:creationId xmlns:a16="http://schemas.microsoft.com/office/drawing/2014/main" id="{FF7E1275-01F3-472F-9FDA-B2EB3B7B1D5B}"/>
              </a:ext>
            </a:extLst>
          </p:cNvPr>
          <p:cNvSpPr txBox="1"/>
          <p:nvPr/>
        </p:nvSpPr>
        <p:spPr>
          <a:xfrm>
            <a:off x="25251338" y="3721292"/>
            <a:ext cx="16865318" cy="920252"/>
          </a:xfrm>
          <a:prstGeom prst="rect">
            <a:avLst/>
          </a:prstGeom>
          <a:solidFill>
            <a:schemeClr val="accent1"/>
          </a:solidFill>
          <a:ln>
            <a:solidFill>
              <a:srgbClr val="0070C0"/>
            </a:solidFill>
          </a:ln>
        </p:spPr>
        <p:txBody>
          <a:bodyPr wrap="square">
            <a:spAutoFit/>
          </a:bodyPr>
          <a:lstStyle/>
          <a:p>
            <a:pPr algn="ctr">
              <a:lnSpc>
                <a:spcPct val="150000"/>
              </a:lnSpc>
              <a:spcAft>
                <a:spcPts val="800"/>
              </a:spcAft>
            </a:pPr>
            <a:r>
              <a:rPr lang="en-GB" sz="4000" b="1" u="sng" dirty="0">
                <a:solidFill>
                  <a:schemeClr val="bg1"/>
                </a:solidFill>
                <a:effectLst/>
                <a:latin typeface="Calibri" panose="020F0502020204030204" pitchFamily="34" charset="0"/>
                <a:ea typeface="Calibri" panose="020F0502020204030204" pitchFamily="34" charset="0"/>
                <a:cs typeface="Calibri" panose="020F0502020204030204" pitchFamily="34" charset="0"/>
              </a:rPr>
              <a:t>Results</a:t>
            </a:r>
            <a:r>
              <a:rPr lang="en-GB" sz="4000" b="1" dirty="0">
                <a:effectLst/>
                <a:latin typeface="Calibri" panose="020F0502020204030204" pitchFamily="34" charset="0"/>
                <a:ea typeface="Calibri" panose="020F0502020204030204" pitchFamily="34" charset="0"/>
                <a:cs typeface="Calibri" panose="020F0502020204030204" pitchFamily="34" charset="0"/>
              </a:rPr>
              <a:t>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0" name="TextBox 39">
            <a:extLst>
              <a:ext uri="{FF2B5EF4-FFF2-40B4-BE49-F238E27FC236}">
                <a16:creationId xmlns:a16="http://schemas.microsoft.com/office/drawing/2014/main" id="{1944F122-8211-4A49-8FF1-81A6DBECE62A}"/>
              </a:ext>
            </a:extLst>
          </p:cNvPr>
          <p:cNvSpPr txBox="1"/>
          <p:nvPr/>
        </p:nvSpPr>
        <p:spPr>
          <a:xfrm>
            <a:off x="26060400" y="24505128"/>
            <a:ext cx="16231325" cy="2308324"/>
          </a:xfrm>
          <a:prstGeom prst="rect">
            <a:avLst/>
          </a:prstGeom>
          <a:noFill/>
        </p:spPr>
        <p:txBody>
          <a:bodyPr wrap="square">
            <a:spAutoFit/>
          </a:bodyPr>
          <a:lstStyle/>
          <a:p>
            <a:pPr algn="just">
              <a:spcAft>
                <a:spcPts val="800"/>
              </a:spcAft>
            </a:pPr>
            <a:r>
              <a:rPr lang="en-GB" sz="3600" kern="1200" dirty="0">
                <a:effectLst/>
                <a:latin typeface="Calibri" panose="020F0502020204030204" pitchFamily="34" charset="0"/>
                <a:ea typeface="Times New Roman" panose="02020603050405020304" pitchFamily="18" charset="0"/>
                <a:cs typeface="Calibri" panose="020F0502020204030204" pitchFamily="34" charset="0"/>
              </a:rPr>
              <a:t>To </a:t>
            </a:r>
            <a:r>
              <a:rPr lang="en-GB" sz="3600" dirty="0">
                <a:latin typeface="Calibri" panose="020F0502020204030204" pitchFamily="34" charset="0"/>
                <a:ea typeface="Times New Roman" panose="02020603050405020304" pitchFamily="18" charset="0"/>
                <a:cs typeface="Calibri" panose="020F0502020204030204" pitchFamily="34" charset="0"/>
              </a:rPr>
              <a:t>conclude, the level of education on injury management and prevention within PYBTC is varied. Due to the current COVID-19 restrictions and guidelines, as a virtual intervention it could be suggested that articles or educational blogs around this topic could be posted on the club website.</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1" name="TextBox 40">
            <a:extLst>
              <a:ext uri="{FF2B5EF4-FFF2-40B4-BE49-F238E27FC236}">
                <a16:creationId xmlns:a16="http://schemas.microsoft.com/office/drawing/2014/main" id="{38DE96FF-4D54-41E8-8E54-5B355269B8C5}"/>
              </a:ext>
            </a:extLst>
          </p:cNvPr>
          <p:cNvSpPr txBox="1"/>
          <p:nvPr/>
        </p:nvSpPr>
        <p:spPr>
          <a:xfrm>
            <a:off x="26060400" y="23594556"/>
            <a:ext cx="16231325" cy="920252"/>
          </a:xfrm>
          <a:prstGeom prst="rect">
            <a:avLst/>
          </a:prstGeom>
          <a:solidFill>
            <a:srgbClr val="0070C0"/>
          </a:solidFill>
          <a:ln>
            <a:solidFill>
              <a:srgbClr val="0070C0"/>
            </a:solidFill>
          </a:ln>
        </p:spPr>
        <p:txBody>
          <a:bodyPr wrap="square">
            <a:spAutoFit/>
          </a:bodyPr>
          <a:lstStyle/>
          <a:p>
            <a:pPr algn="ctr">
              <a:lnSpc>
                <a:spcPct val="150000"/>
              </a:lnSpc>
              <a:spcAft>
                <a:spcPts val="800"/>
              </a:spcAft>
            </a:pPr>
            <a:r>
              <a:rPr lang="en-GB" sz="4000" b="1" u="sng" dirty="0">
                <a:solidFill>
                  <a:schemeClr val="bg1"/>
                </a:solidFill>
                <a:latin typeface="Calibri" panose="020F0502020204030204" pitchFamily="34" charset="0"/>
                <a:ea typeface="Calibri" panose="020F0502020204030204" pitchFamily="34" charset="0"/>
                <a:cs typeface="Calibri" panose="020F0502020204030204" pitchFamily="34" charset="0"/>
              </a:rPr>
              <a:t>Conclusion</a:t>
            </a:r>
            <a:endParaRPr lang="en-GB" sz="40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2" name="Picture 41">
            <a:extLst>
              <a:ext uri="{FF2B5EF4-FFF2-40B4-BE49-F238E27FC236}">
                <a16:creationId xmlns:a16="http://schemas.microsoft.com/office/drawing/2014/main" id="{C2C7DB67-2201-476E-BAB4-C39DD445A4CD}"/>
              </a:ext>
            </a:extLst>
          </p:cNvPr>
          <p:cNvPicPr/>
          <p:nvPr/>
        </p:nvPicPr>
        <p:blipFill rotWithShape="1">
          <a:blip r:embed="rId4">
            <a:extLst>
              <a:ext uri="{28A0092B-C50C-407E-A947-70E740481C1C}">
                <a14:useLocalDpi xmlns:a14="http://schemas.microsoft.com/office/drawing/2010/main" val="0"/>
              </a:ext>
            </a:extLst>
          </a:blip>
          <a:srcRect l="3179" t="19434" r="67501" b="11489"/>
          <a:stretch/>
        </p:blipFill>
        <p:spPr bwMode="auto">
          <a:xfrm>
            <a:off x="28186770" y="13130435"/>
            <a:ext cx="12203705" cy="9764471"/>
          </a:xfrm>
          <a:prstGeom prst="rect">
            <a:avLst/>
          </a:prstGeom>
          <a:ln>
            <a:noFill/>
          </a:ln>
          <a:extLst>
            <a:ext uri="{53640926-AAD7-44D8-BBD7-CCE9431645EC}">
              <a14:shadowObscured xmlns:a14="http://schemas.microsoft.com/office/drawing/2010/main"/>
            </a:ext>
          </a:extLst>
        </p:spPr>
      </p:pic>
      <p:sp>
        <p:nvSpPr>
          <p:cNvPr id="43" name="TextBox 42">
            <a:extLst>
              <a:ext uri="{FF2B5EF4-FFF2-40B4-BE49-F238E27FC236}">
                <a16:creationId xmlns:a16="http://schemas.microsoft.com/office/drawing/2014/main" id="{730A4124-6D35-462F-946B-678E6BCA8FA7}"/>
              </a:ext>
            </a:extLst>
          </p:cNvPr>
          <p:cNvSpPr txBox="1"/>
          <p:nvPr/>
        </p:nvSpPr>
        <p:spPr>
          <a:xfrm>
            <a:off x="28186770" y="22894907"/>
            <a:ext cx="13184207" cy="615553"/>
          </a:xfrm>
          <a:prstGeom prst="rect">
            <a:avLst/>
          </a:prstGeom>
          <a:noFill/>
        </p:spPr>
        <p:txBody>
          <a:bodyPr wrap="square">
            <a:spAutoFit/>
          </a:bodyPr>
          <a:lstStyle/>
          <a:p>
            <a:pPr algn="just">
              <a:spcAft>
                <a:spcPts val="2809"/>
              </a:spcAft>
            </a:pPr>
            <a:r>
              <a:rPr lang="en-GB" sz="3400" b="1" u="sng" dirty="0">
                <a:latin typeface="Calibri" panose="020F0502020204030204" pitchFamily="34" charset="0"/>
                <a:ea typeface="Calibri" panose="020F0502020204030204" pitchFamily="34" charset="0"/>
                <a:cs typeface="Calibri" panose="020F0502020204030204" pitchFamily="34" charset="0"/>
              </a:rPr>
              <a:t>Figure 3.</a:t>
            </a:r>
            <a:r>
              <a:rPr lang="en-GB" sz="3400" b="1" dirty="0">
                <a:latin typeface="Calibri" panose="020F0502020204030204" pitchFamily="34" charset="0"/>
                <a:ea typeface="Calibri" panose="020F0502020204030204" pitchFamily="34" charset="0"/>
                <a:cs typeface="Calibri" panose="020F0502020204030204" pitchFamily="34" charset="0"/>
              </a:rPr>
              <a:t> Results of athletes’ knowledge and understanding.</a:t>
            </a:r>
            <a:endParaRPr lang="en-GB" sz="3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29" name="Picture 28" descr="C:\Users\H.cale\Documents\My Received Files\logomain.jpg">
            <a:extLst>
              <a:ext uri="{FF2B5EF4-FFF2-40B4-BE49-F238E27FC236}">
                <a16:creationId xmlns:a16="http://schemas.microsoft.com/office/drawing/2014/main" id="{453C58E2-9B11-4DA2-B519-85922077F300}"/>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2062382" y="718622"/>
            <a:ext cx="6151419" cy="261556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24" name="Picture 23" descr="C:\Users\H.cale\Documents\My Received Files\logomain.jpg">
            <a:extLst>
              <a:ext uri="{FF2B5EF4-FFF2-40B4-BE49-F238E27FC236}">
                <a16:creationId xmlns:a16="http://schemas.microsoft.com/office/drawing/2014/main" id="{83EA9DCC-420B-4D15-BEE0-727432242944}"/>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34589962" y="590986"/>
            <a:ext cx="6151419" cy="261556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766269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7225</TotalTime>
  <Words>782</Words>
  <Application>Microsoft Office PowerPoint</Application>
  <PresentationFormat>Custom</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Zoe Mountjoy</dc:creator>
  <cp:lastModifiedBy>Zoe Mountjoy</cp:lastModifiedBy>
  <cp:revision>106</cp:revision>
  <dcterms:created xsi:type="dcterms:W3CDTF">2021-04-09T12:44:26Z</dcterms:created>
  <dcterms:modified xsi:type="dcterms:W3CDTF">2021-04-28T09:26:38Z</dcterms:modified>
</cp:coreProperties>
</file>