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BCAF34-6F56-4B6A-8144-C4FF800731E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6E8765FA-9974-4D55-99BA-58F1B37E374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87274EDE-1EA7-4C12-9019-7E1BA31EF8A7}" type="parTrans" cxnId="{2E6223DD-A999-40F1-87AA-1C365E7E7BFC}">
      <dgm:prSet/>
      <dgm:spPr/>
    </dgm:pt>
    <dgm:pt modelId="{D7CA1D12-A4A8-4FFF-B27C-13DE71BB2DF9}" type="sibTrans" cxnId="{2E6223DD-A999-40F1-87AA-1C365E7E7BFC}">
      <dgm:prSet/>
      <dgm:spPr/>
    </dgm:pt>
    <dgm:pt modelId="{E59AC65A-9451-4923-822C-2AA418F74D2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C19EC367-CBDF-4350-A26D-0043C33501BB}" type="parTrans" cxnId="{E1838DF9-57E6-412A-A75A-58B0E2F56D57}">
      <dgm:prSet/>
      <dgm:spPr/>
    </dgm:pt>
    <dgm:pt modelId="{BC575909-8EF0-4FF4-A956-8E1CE315603E}" type="sibTrans" cxnId="{E1838DF9-57E6-412A-A75A-58B0E2F56D57}">
      <dgm:prSet/>
      <dgm:spPr/>
    </dgm:pt>
    <dgm:pt modelId="{4C812D8A-E1B6-4DEB-944B-F042F859E43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713B8614-2893-46BB-A0BC-208089DA2FA4}" type="parTrans" cxnId="{25EAE3B5-7BE4-498F-B6BF-7BFE6546EAF7}">
      <dgm:prSet/>
      <dgm:spPr/>
    </dgm:pt>
    <dgm:pt modelId="{024CF0C1-4862-4D5F-B97D-022216564188}" type="sibTrans" cxnId="{25EAE3B5-7BE4-498F-B6BF-7BFE6546EAF7}">
      <dgm:prSet/>
      <dgm:spPr/>
    </dgm:pt>
    <dgm:pt modelId="{FFCE0E91-63A5-4504-A106-0DE63EC760E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97ED4C9E-6E8C-4E0B-9257-B4C3D71FA248}" type="parTrans" cxnId="{3018F223-2947-4989-B3B2-AB715F8B6613}">
      <dgm:prSet/>
      <dgm:spPr/>
    </dgm:pt>
    <dgm:pt modelId="{0D379DA9-D574-4B28-B128-2A37AF79DB8B}" type="sibTrans" cxnId="{3018F223-2947-4989-B3B2-AB715F8B6613}">
      <dgm:prSet/>
      <dgm:spPr/>
    </dgm:pt>
    <dgm:pt modelId="{DFDC27DB-285E-4AF2-A83B-B9F4EEC637D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6671FD70-F071-4FB1-9810-EAC23AEE332F}" type="parTrans" cxnId="{064F2CBB-A228-4D17-8038-1CDF4D2C9BD5}">
      <dgm:prSet/>
      <dgm:spPr/>
    </dgm:pt>
    <dgm:pt modelId="{4A90EF22-0375-4E3C-896C-6A23C902E521}" type="sibTrans" cxnId="{064F2CBB-A228-4D17-8038-1CDF4D2C9BD5}">
      <dgm:prSet/>
      <dgm:spPr/>
    </dgm:pt>
    <dgm:pt modelId="{6F02A7A3-9173-40CE-8B7D-650C0677FA4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9E4CDC10-4D82-40A7-973D-3E5CB5604172}" type="parTrans" cxnId="{B7FA4E70-DC38-4D6C-8F4C-5065BA95B711}">
      <dgm:prSet/>
      <dgm:spPr/>
    </dgm:pt>
    <dgm:pt modelId="{1BDE1E49-9A54-47AC-ABDE-2433F4817866}" type="sibTrans" cxnId="{B7FA4E70-DC38-4D6C-8F4C-5065BA95B711}">
      <dgm:prSet/>
      <dgm:spPr/>
    </dgm:pt>
    <dgm:pt modelId="{DFB4ACAE-3783-4EFA-8F5F-E2CD8F52805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D28B8F41-90D2-4A72-940F-08490DD9DBBF}" type="parTrans" cxnId="{3D812F73-7E3B-4E64-B1E4-14C6AD372F84}">
      <dgm:prSet/>
      <dgm:spPr/>
    </dgm:pt>
    <dgm:pt modelId="{410DFBBE-BFAA-4F08-A4BE-D97354985F94}" type="sibTrans" cxnId="{3D812F73-7E3B-4E64-B1E4-14C6AD372F84}">
      <dgm:prSet/>
      <dgm:spPr/>
    </dgm:pt>
    <dgm:pt modelId="{04A9B33F-7F81-403F-BE54-B89A969042B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2860306D-692A-48A8-AEB7-BE1B62AFF84E}" type="parTrans" cxnId="{754487B6-76CE-42B3-8817-5DA6E23AF68A}">
      <dgm:prSet/>
      <dgm:spPr/>
    </dgm:pt>
    <dgm:pt modelId="{FB6F4B60-8F2F-4337-8894-DF9144736CBB}" type="sibTrans" cxnId="{754487B6-76CE-42B3-8817-5DA6E23AF68A}">
      <dgm:prSet/>
      <dgm:spPr/>
    </dgm:pt>
    <dgm:pt modelId="{C7CC6AD8-1DE5-490E-ABED-B5439BDF78E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F38E3836-E2BB-4F66-84D0-538D5ECA3CC0}" type="parTrans" cxnId="{011DC6E3-40E3-4157-B3AA-98D9C809E823}">
      <dgm:prSet/>
      <dgm:spPr/>
    </dgm:pt>
    <dgm:pt modelId="{79564F06-9FBB-4EEC-85F3-408C1F45C150}" type="sibTrans" cxnId="{011DC6E3-40E3-4157-B3AA-98D9C809E823}">
      <dgm:prSet/>
      <dgm:spPr/>
    </dgm:pt>
    <dgm:pt modelId="{F4BD3F3E-1561-4C48-9492-DCD81B6DB3F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1D55F0F7-F92C-40AA-A319-58BBE90AAFEC}" type="parTrans" cxnId="{904AB547-E4A0-4385-A636-58439AFA0F9E}">
      <dgm:prSet/>
      <dgm:spPr/>
    </dgm:pt>
    <dgm:pt modelId="{11E7F1E9-3E9B-4360-B579-582451271D00}" type="sibTrans" cxnId="{904AB547-E4A0-4385-A636-58439AFA0F9E}">
      <dgm:prSet/>
      <dgm:spPr/>
    </dgm:pt>
    <dgm:pt modelId="{0BE5F636-43E9-4362-AA44-DE4E6A80CF5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4FBC56CF-6C80-4FE6-B917-112DD7E80136}" type="parTrans" cxnId="{0CB36CF4-7CF1-4F7C-B2FC-C8092D06AB4C}">
      <dgm:prSet/>
      <dgm:spPr/>
    </dgm:pt>
    <dgm:pt modelId="{05357F96-1946-4EAD-89FE-497735159A16}" type="sibTrans" cxnId="{0CB36CF4-7CF1-4F7C-B2FC-C8092D06AB4C}">
      <dgm:prSet/>
      <dgm:spPr/>
    </dgm:pt>
    <dgm:pt modelId="{A607B45C-F8B0-497B-A02E-0C73152E920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C206C529-380B-4EC1-8524-B78E216E48E3}" type="parTrans" cxnId="{BD9E402E-9608-40E0-AF95-62E984CD0D8F}">
      <dgm:prSet/>
      <dgm:spPr/>
    </dgm:pt>
    <dgm:pt modelId="{DCA0E258-9F27-427C-B890-569005951804}" type="sibTrans" cxnId="{BD9E402E-9608-40E0-AF95-62E984CD0D8F}">
      <dgm:prSet/>
      <dgm:spPr/>
    </dgm:pt>
    <dgm:pt modelId="{06C8399F-CA1E-4120-8996-2A9F63B83BC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734ADD0C-7968-47A0-84E1-8FD44C1BBA5E}" type="parTrans" cxnId="{67C52A82-D15B-4E2B-ACE1-D0EA2818BBF9}">
      <dgm:prSet/>
      <dgm:spPr/>
    </dgm:pt>
    <dgm:pt modelId="{8B53D099-6A8D-46F2-A4C7-B2AB52B216D5}" type="sibTrans" cxnId="{67C52A82-D15B-4E2B-ACE1-D0EA2818BBF9}">
      <dgm:prSet/>
      <dgm:spPr/>
    </dgm:pt>
    <dgm:pt modelId="{CCFAD3C6-1B76-47C8-B87C-6DBD37196FB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7738BF3E-8995-49F7-8ED1-530337DA2498}" type="parTrans" cxnId="{2E212CC5-A611-491D-B0E1-858800C7DE60}">
      <dgm:prSet/>
      <dgm:spPr/>
    </dgm:pt>
    <dgm:pt modelId="{F1ABE360-76D3-4331-9BF8-A2D6D6681287}" type="sibTrans" cxnId="{2E212CC5-A611-491D-B0E1-858800C7DE60}">
      <dgm:prSet/>
      <dgm:spPr/>
    </dgm:pt>
    <dgm:pt modelId="{C17A4367-7E65-4880-9365-C1451224D90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B408ACB5-7621-41FB-BB07-495BF6CD9BD5}" type="parTrans" cxnId="{700A4107-132A-4CCB-BD6A-1B3AB85CDE12}">
      <dgm:prSet/>
      <dgm:spPr/>
    </dgm:pt>
    <dgm:pt modelId="{680EC1B5-4728-4E21-B4DC-7E916077D7A3}" type="sibTrans" cxnId="{700A4107-132A-4CCB-BD6A-1B3AB85CDE12}">
      <dgm:prSet/>
      <dgm:spPr/>
    </dgm:pt>
    <dgm:pt modelId="{2A94A5FF-66BF-4DAB-B241-6F87F25F3A1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E4B4ED42-C9BC-473D-85E7-BE97F7C36CBD}" type="parTrans" cxnId="{52B95E3C-25E0-45D3-AB5E-AA015D6B4D5C}">
      <dgm:prSet/>
      <dgm:spPr/>
    </dgm:pt>
    <dgm:pt modelId="{9E9D1782-5D25-47E2-9CDE-9670AD2BC8BC}" type="sibTrans" cxnId="{52B95E3C-25E0-45D3-AB5E-AA015D6B4D5C}">
      <dgm:prSet/>
      <dgm:spPr/>
    </dgm:pt>
    <dgm:pt modelId="{A28B61A2-646D-4722-9497-610689301FF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93BEAE5C-CDD2-4AA0-8D80-5B34FD987CAD}" type="parTrans" cxnId="{1BA40D81-489D-47C1-809A-3BC842480A25}">
      <dgm:prSet/>
      <dgm:spPr/>
    </dgm:pt>
    <dgm:pt modelId="{1D6A0824-86C9-4648-8C37-2A18B4BCC3B1}" type="sibTrans" cxnId="{1BA40D81-489D-47C1-809A-3BC842480A25}">
      <dgm:prSet/>
      <dgm:spPr/>
    </dgm:pt>
    <dgm:pt modelId="{5C2C6994-4910-43BA-822E-C4A55E5BF47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gm:t>
    </dgm:pt>
    <dgm:pt modelId="{87152CA4-A929-422F-9E40-131F72FB3E3A}" type="parTrans" cxnId="{9F47B8FA-5B9F-4B08-85C0-4363E67837BB}">
      <dgm:prSet/>
      <dgm:spPr/>
    </dgm:pt>
    <dgm:pt modelId="{A6DF2260-7C0E-45B1-B5A4-7143BD42B602}" type="sibTrans" cxnId="{9F47B8FA-5B9F-4B08-85C0-4363E67837BB}">
      <dgm:prSet/>
      <dgm:spPr/>
    </dgm:pt>
    <dgm:pt modelId="{DD30EEFB-BC28-4856-BF22-B3FE6D0891B2}" type="pres">
      <dgm:prSet presAssocID="{C7BCAF34-6F56-4B6A-8144-C4FF800731E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484326D-1B3B-426C-82E9-C433988EC5E5}" type="pres">
      <dgm:prSet presAssocID="{6E8765FA-9974-4D55-99BA-58F1B37E3744}" presName="hierRoot1" presStyleCnt="0">
        <dgm:presLayoutVars>
          <dgm:hierBranch/>
        </dgm:presLayoutVars>
      </dgm:prSet>
      <dgm:spPr/>
    </dgm:pt>
    <dgm:pt modelId="{D65493E5-9104-4821-B3F1-2DCC43260C15}" type="pres">
      <dgm:prSet presAssocID="{6E8765FA-9974-4D55-99BA-58F1B37E3744}" presName="rootComposite1" presStyleCnt="0"/>
      <dgm:spPr/>
    </dgm:pt>
    <dgm:pt modelId="{A94703BB-54AE-4728-804C-84927D1FC524}" type="pres">
      <dgm:prSet presAssocID="{6E8765FA-9974-4D55-99BA-58F1B37E3744}" presName="rootText1" presStyleLbl="node0" presStyleIdx="0" presStyleCnt="1">
        <dgm:presLayoutVars>
          <dgm:chPref val="3"/>
        </dgm:presLayoutVars>
      </dgm:prSet>
      <dgm:spPr/>
    </dgm:pt>
    <dgm:pt modelId="{FC0742E1-DC01-4255-BD63-198913B39B63}" type="pres">
      <dgm:prSet presAssocID="{6E8765FA-9974-4D55-99BA-58F1B37E3744}" presName="rootConnector1" presStyleLbl="node1" presStyleIdx="0" presStyleCnt="0"/>
      <dgm:spPr/>
    </dgm:pt>
    <dgm:pt modelId="{28785FFA-FDB2-4B0A-B370-B5AACEA5879B}" type="pres">
      <dgm:prSet presAssocID="{6E8765FA-9974-4D55-99BA-58F1B37E3744}" presName="hierChild2" presStyleCnt="0"/>
      <dgm:spPr/>
    </dgm:pt>
    <dgm:pt modelId="{18B26C0E-3DFE-4CFE-9194-977C93D5774B}" type="pres">
      <dgm:prSet presAssocID="{C19EC367-CBDF-4350-A26D-0043C33501BB}" presName="Name35" presStyleLbl="parChTrans1D2" presStyleIdx="0" presStyleCnt="3"/>
      <dgm:spPr/>
    </dgm:pt>
    <dgm:pt modelId="{D344CA6A-FDD6-4FE8-9853-8BA13AAB6CFE}" type="pres">
      <dgm:prSet presAssocID="{E59AC65A-9451-4923-822C-2AA418F74D24}" presName="hierRoot2" presStyleCnt="0">
        <dgm:presLayoutVars>
          <dgm:hierBranch/>
        </dgm:presLayoutVars>
      </dgm:prSet>
      <dgm:spPr/>
    </dgm:pt>
    <dgm:pt modelId="{B140C28D-D522-43C4-A454-B721CAA9798E}" type="pres">
      <dgm:prSet presAssocID="{E59AC65A-9451-4923-822C-2AA418F74D24}" presName="rootComposite" presStyleCnt="0"/>
      <dgm:spPr/>
    </dgm:pt>
    <dgm:pt modelId="{29C6A983-8498-4706-AEDB-396C60801725}" type="pres">
      <dgm:prSet presAssocID="{E59AC65A-9451-4923-822C-2AA418F74D24}" presName="rootText" presStyleLbl="node2" presStyleIdx="0" presStyleCnt="3">
        <dgm:presLayoutVars>
          <dgm:chPref val="3"/>
        </dgm:presLayoutVars>
      </dgm:prSet>
      <dgm:spPr/>
    </dgm:pt>
    <dgm:pt modelId="{030E538C-AF07-4C76-BF7B-7D902EE8EB7D}" type="pres">
      <dgm:prSet presAssocID="{E59AC65A-9451-4923-822C-2AA418F74D24}" presName="rootConnector" presStyleLbl="node2" presStyleIdx="0" presStyleCnt="3"/>
      <dgm:spPr/>
    </dgm:pt>
    <dgm:pt modelId="{7ACE1B97-921E-4D25-B5B2-8A8FE56189D2}" type="pres">
      <dgm:prSet presAssocID="{E59AC65A-9451-4923-822C-2AA418F74D24}" presName="hierChild4" presStyleCnt="0"/>
      <dgm:spPr/>
    </dgm:pt>
    <dgm:pt modelId="{8CB954BA-2642-4F3E-8743-328CD0EB7F88}" type="pres">
      <dgm:prSet presAssocID="{713B8614-2893-46BB-A0BC-208089DA2FA4}" presName="Name35" presStyleLbl="parChTrans1D3" presStyleIdx="0" presStyleCnt="6"/>
      <dgm:spPr/>
    </dgm:pt>
    <dgm:pt modelId="{904352B1-D0E2-4758-894E-D755979F8ED1}" type="pres">
      <dgm:prSet presAssocID="{4C812D8A-E1B6-4DEB-944B-F042F859E439}" presName="hierRoot2" presStyleCnt="0">
        <dgm:presLayoutVars>
          <dgm:hierBranch val="r"/>
        </dgm:presLayoutVars>
      </dgm:prSet>
      <dgm:spPr/>
    </dgm:pt>
    <dgm:pt modelId="{856920B2-7188-4D08-8DC2-C4AB0185695E}" type="pres">
      <dgm:prSet presAssocID="{4C812D8A-E1B6-4DEB-944B-F042F859E439}" presName="rootComposite" presStyleCnt="0"/>
      <dgm:spPr/>
    </dgm:pt>
    <dgm:pt modelId="{CAE35B04-F758-4767-8093-6AD2A8AF2DD6}" type="pres">
      <dgm:prSet presAssocID="{4C812D8A-E1B6-4DEB-944B-F042F859E439}" presName="rootText" presStyleLbl="node3" presStyleIdx="0" presStyleCnt="6">
        <dgm:presLayoutVars>
          <dgm:chPref val="3"/>
        </dgm:presLayoutVars>
      </dgm:prSet>
      <dgm:spPr/>
    </dgm:pt>
    <dgm:pt modelId="{AA3EA38E-C807-4E01-A771-1A2C0E250477}" type="pres">
      <dgm:prSet presAssocID="{4C812D8A-E1B6-4DEB-944B-F042F859E439}" presName="rootConnector" presStyleLbl="node3" presStyleIdx="0" presStyleCnt="6"/>
      <dgm:spPr/>
    </dgm:pt>
    <dgm:pt modelId="{C38AFDB2-3CA9-442B-A733-086E4AE1C733}" type="pres">
      <dgm:prSet presAssocID="{4C812D8A-E1B6-4DEB-944B-F042F859E439}" presName="hierChild4" presStyleCnt="0"/>
      <dgm:spPr/>
    </dgm:pt>
    <dgm:pt modelId="{411FC7F2-502E-4B1D-9AB0-3747BFE3CCB0}" type="pres">
      <dgm:prSet presAssocID="{97ED4C9E-6E8C-4E0B-9257-B4C3D71FA248}" presName="Name50" presStyleLbl="parChTrans1D4" presStyleIdx="0" presStyleCnt="8"/>
      <dgm:spPr/>
    </dgm:pt>
    <dgm:pt modelId="{02D0877F-DA0C-49D7-ABB3-820C29652A25}" type="pres">
      <dgm:prSet presAssocID="{FFCE0E91-63A5-4504-A106-0DE63EC760E8}" presName="hierRoot2" presStyleCnt="0">
        <dgm:presLayoutVars>
          <dgm:hierBranch val="r"/>
        </dgm:presLayoutVars>
      </dgm:prSet>
      <dgm:spPr/>
    </dgm:pt>
    <dgm:pt modelId="{1D6B9819-25F9-4709-9C54-6FBCBB362AB0}" type="pres">
      <dgm:prSet presAssocID="{FFCE0E91-63A5-4504-A106-0DE63EC760E8}" presName="rootComposite" presStyleCnt="0"/>
      <dgm:spPr/>
    </dgm:pt>
    <dgm:pt modelId="{F678C72E-A323-4352-A46C-A65CAC8E3AA3}" type="pres">
      <dgm:prSet presAssocID="{FFCE0E91-63A5-4504-A106-0DE63EC760E8}" presName="rootText" presStyleLbl="node4" presStyleIdx="0" presStyleCnt="8">
        <dgm:presLayoutVars>
          <dgm:chPref val="3"/>
        </dgm:presLayoutVars>
      </dgm:prSet>
      <dgm:spPr/>
    </dgm:pt>
    <dgm:pt modelId="{59C293B1-F5B3-4BAE-8F9B-48A61D813970}" type="pres">
      <dgm:prSet presAssocID="{FFCE0E91-63A5-4504-A106-0DE63EC760E8}" presName="rootConnector" presStyleLbl="node4" presStyleIdx="0" presStyleCnt="8"/>
      <dgm:spPr/>
    </dgm:pt>
    <dgm:pt modelId="{F4A2D024-6430-4245-A5AC-8CAE738891E6}" type="pres">
      <dgm:prSet presAssocID="{FFCE0E91-63A5-4504-A106-0DE63EC760E8}" presName="hierChild4" presStyleCnt="0"/>
      <dgm:spPr/>
    </dgm:pt>
    <dgm:pt modelId="{081B9209-3A50-409F-9B20-4E7B6671C5BE}" type="pres">
      <dgm:prSet presAssocID="{FFCE0E91-63A5-4504-A106-0DE63EC760E8}" presName="hierChild5" presStyleCnt="0"/>
      <dgm:spPr/>
    </dgm:pt>
    <dgm:pt modelId="{17447360-FE87-40BD-BFDD-8C8435E060F8}" type="pres">
      <dgm:prSet presAssocID="{6671FD70-F071-4FB1-9810-EAC23AEE332F}" presName="Name50" presStyleLbl="parChTrans1D4" presStyleIdx="1" presStyleCnt="8"/>
      <dgm:spPr/>
    </dgm:pt>
    <dgm:pt modelId="{37B5C477-C891-4A30-A153-0ADFBDCBFEAA}" type="pres">
      <dgm:prSet presAssocID="{DFDC27DB-285E-4AF2-A83B-B9F4EEC637D9}" presName="hierRoot2" presStyleCnt="0">
        <dgm:presLayoutVars>
          <dgm:hierBranch val="r"/>
        </dgm:presLayoutVars>
      </dgm:prSet>
      <dgm:spPr/>
    </dgm:pt>
    <dgm:pt modelId="{B902B799-5008-463D-80BC-DBCB44CD1F5F}" type="pres">
      <dgm:prSet presAssocID="{DFDC27DB-285E-4AF2-A83B-B9F4EEC637D9}" presName="rootComposite" presStyleCnt="0"/>
      <dgm:spPr/>
    </dgm:pt>
    <dgm:pt modelId="{7A2A1C3F-2261-4DD2-B9E4-A15676C25300}" type="pres">
      <dgm:prSet presAssocID="{DFDC27DB-285E-4AF2-A83B-B9F4EEC637D9}" presName="rootText" presStyleLbl="node4" presStyleIdx="1" presStyleCnt="8">
        <dgm:presLayoutVars>
          <dgm:chPref val="3"/>
        </dgm:presLayoutVars>
      </dgm:prSet>
      <dgm:spPr/>
    </dgm:pt>
    <dgm:pt modelId="{545F9227-4D29-4452-AB1E-0C6F4913B76E}" type="pres">
      <dgm:prSet presAssocID="{DFDC27DB-285E-4AF2-A83B-B9F4EEC637D9}" presName="rootConnector" presStyleLbl="node4" presStyleIdx="1" presStyleCnt="8"/>
      <dgm:spPr/>
    </dgm:pt>
    <dgm:pt modelId="{A162E202-3EA3-45D8-BE0F-ACABA5E835EE}" type="pres">
      <dgm:prSet presAssocID="{DFDC27DB-285E-4AF2-A83B-B9F4EEC637D9}" presName="hierChild4" presStyleCnt="0"/>
      <dgm:spPr/>
    </dgm:pt>
    <dgm:pt modelId="{556A28E8-310A-40F4-AC93-E8EAFD4FA8BA}" type="pres">
      <dgm:prSet presAssocID="{DFDC27DB-285E-4AF2-A83B-B9F4EEC637D9}" presName="hierChild5" presStyleCnt="0"/>
      <dgm:spPr/>
    </dgm:pt>
    <dgm:pt modelId="{18BF9BC7-62D0-4F29-B8E2-F0FB157EC39C}" type="pres">
      <dgm:prSet presAssocID="{4C812D8A-E1B6-4DEB-944B-F042F859E439}" presName="hierChild5" presStyleCnt="0"/>
      <dgm:spPr/>
    </dgm:pt>
    <dgm:pt modelId="{217865B8-A23F-4E76-B9E3-89F53A428132}" type="pres">
      <dgm:prSet presAssocID="{9E4CDC10-4D82-40A7-973D-3E5CB5604172}" presName="Name35" presStyleLbl="parChTrans1D3" presStyleIdx="1" presStyleCnt="6"/>
      <dgm:spPr/>
    </dgm:pt>
    <dgm:pt modelId="{05D6C105-43AB-44D4-9F02-86A526FCEF1E}" type="pres">
      <dgm:prSet presAssocID="{6F02A7A3-9173-40CE-8B7D-650C0677FA44}" presName="hierRoot2" presStyleCnt="0">
        <dgm:presLayoutVars>
          <dgm:hierBranch val="r"/>
        </dgm:presLayoutVars>
      </dgm:prSet>
      <dgm:spPr/>
    </dgm:pt>
    <dgm:pt modelId="{2C784AEB-7C11-40B0-9183-A2A553325DDC}" type="pres">
      <dgm:prSet presAssocID="{6F02A7A3-9173-40CE-8B7D-650C0677FA44}" presName="rootComposite" presStyleCnt="0"/>
      <dgm:spPr/>
    </dgm:pt>
    <dgm:pt modelId="{D6F39E39-F0C6-4F13-974A-BD48A6A6B6C9}" type="pres">
      <dgm:prSet presAssocID="{6F02A7A3-9173-40CE-8B7D-650C0677FA44}" presName="rootText" presStyleLbl="node3" presStyleIdx="1" presStyleCnt="6">
        <dgm:presLayoutVars>
          <dgm:chPref val="3"/>
        </dgm:presLayoutVars>
      </dgm:prSet>
      <dgm:spPr/>
    </dgm:pt>
    <dgm:pt modelId="{C0805ACC-4500-4AA9-B2BC-CE8418AAFCAE}" type="pres">
      <dgm:prSet presAssocID="{6F02A7A3-9173-40CE-8B7D-650C0677FA44}" presName="rootConnector" presStyleLbl="node3" presStyleIdx="1" presStyleCnt="6"/>
      <dgm:spPr/>
    </dgm:pt>
    <dgm:pt modelId="{49A2152F-EF58-45E6-BEA5-995A6B67D696}" type="pres">
      <dgm:prSet presAssocID="{6F02A7A3-9173-40CE-8B7D-650C0677FA44}" presName="hierChild4" presStyleCnt="0"/>
      <dgm:spPr/>
    </dgm:pt>
    <dgm:pt modelId="{A798BF4E-479A-49CD-86A9-CA5276C45BD5}" type="pres">
      <dgm:prSet presAssocID="{D28B8F41-90D2-4A72-940F-08490DD9DBBF}" presName="Name50" presStyleLbl="parChTrans1D4" presStyleIdx="2" presStyleCnt="8"/>
      <dgm:spPr/>
    </dgm:pt>
    <dgm:pt modelId="{F7CFA231-2DBF-4C52-899F-61CB3EF9513A}" type="pres">
      <dgm:prSet presAssocID="{DFB4ACAE-3783-4EFA-8F5F-E2CD8F52805D}" presName="hierRoot2" presStyleCnt="0">
        <dgm:presLayoutVars>
          <dgm:hierBranch val="r"/>
        </dgm:presLayoutVars>
      </dgm:prSet>
      <dgm:spPr/>
    </dgm:pt>
    <dgm:pt modelId="{BD8D5C7F-F9BA-4F96-8B7B-C4D7588F8472}" type="pres">
      <dgm:prSet presAssocID="{DFB4ACAE-3783-4EFA-8F5F-E2CD8F52805D}" presName="rootComposite" presStyleCnt="0"/>
      <dgm:spPr/>
    </dgm:pt>
    <dgm:pt modelId="{76779A9F-DF06-4E2A-8ADA-06B2B125372B}" type="pres">
      <dgm:prSet presAssocID="{DFB4ACAE-3783-4EFA-8F5F-E2CD8F52805D}" presName="rootText" presStyleLbl="node4" presStyleIdx="2" presStyleCnt="8">
        <dgm:presLayoutVars>
          <dgm:chPref val="3"/>
        </dgm:presLayoutVars>
      </dgm:prSet>
      <dgm:spPr/>
    </dgm:pt>
    <dgm:pt modelId="{37F59C7D-5581-4556-A5E0-5C69E59C3F37}" type="pres">
      <dgm:prSet presAssocID="{DFB4ACAE-3783-4EFA-8F5F-E2CD8F52805D}" presName="rootConnector" presStyleLbl="node4" presStyleIdx="2" presStyleCnt="8"/>
      <dgm:spPr/>
    </dgm:pt>
    <dgm:pt modelId="{015EBC50-062C-45A6-83B0-89AB5EF9272F}" type="pres">
      <dgm:prSet presAssocID="{DFB4ACAE-3783-4EFA-8F5F-E2CD8F52805D}" presName="hierChild4" presStyleCnt="0"/>
      <dgm:spPr/>
    </dgm:pt>
    <dgm:pt modelId="{6E1E4BD2-9B2F-45AE-B7B5-DAD1FAE33D53}" type="pres">
      <dgm:prSet presAssocID="{DFB4ACAE-3783-4EFA-8F5F-E2CD8F52805D}" presName="hierChild5" presStyleCnt="0"/>
      <dgm:spPr/>
    </dgm:pt>
    <dgm:pt modelId="{6C1B3555-5C97-439C-AC4B-B6756E2EA7A9}" type="pres">
      <dgm:prSet presAssocID="{2860306D-692A-48A8-AEB7-BE1B62AFF84E}" presName="Name50" presStyleLbl="parChTrans1D4" presStyleIdx="3" presStyleCnt="8"/>
      <dgm:spPr/>
    </dgm:pt>
    <dgm:pt modelId="{358983D8-8C39-4E9B-9D24-728466D7EC77}" type="pres">
      <dgm:prSet presAssocID="{04A9B33F-7F81-403F-BE54-B89A969042B6}" presName="hierRoot2" presStyleCnt="0">
        <dgm:presLayoutVars>
          <dgm:hierBranch val="r"/>
        </dgm:presLayoutVars>
      </dgm:prSet>
      <dgm:spPr/>
    </dgm:pt>
    <dgm:pt modelId="{A71FE88B-A56D-40B1-8CE5-2AA1CDF42340}" type="pres">
      <dgm:prSet presAssocID="{04A9B33F-7F81-403F-BE54-B89A969042B6}" presName="rootComposite" presStyleCnt="0"/>
      <dgm:spPr/>
    </dgm:pt>
    <dgm:pt modelId="{788BCFCE-16D8-4C55-B918-800653EF8C60}" type="pres">
      <dgm:prSet presAssocID="{04A9B33F-7F81-403F-BE54-B89A969042B6}" presName="rootText" presStyleLbl="node4" presStyleIdx="3" presStyleCnt="8">
        <dgm:presLayoutVars>
          <dgm:chPref val="3"/>
        </dgm:presLayoutVars>
      </dgm:prSet>
      <dgm:spPr/>
    </dgm:pt>
    <dgm:pt modelId="{A81CE221-9A16-4672-BA2B-757204AAB245}" type="pres">
      <dgm:prSet presAssocID="{04A9B33F-7F81-403F-BE54-B89A969042B6}" presName="rootConnector" presStyleLbl="node4" presStyleIdx="3" presStyleCnt="8"/>
      <dgm:spPr/>
    </dgm:pt>
    <dgm:pt modelId="{D03EE10C-A915-4E47-BCAD-67AADF65E05B}" type="pres">
      <dgm:prSet presAssocID="{04A9B33F-7F81-403F-BE54-B89A969042B6}" presName="hierChild4" presStyleCnt="0"/>
      <dgm:spPr/>
    </dgm:pt>
    <dgm:pt modelId="{9ABC7E91-0024-453C-898F-604241ABC273}" type="pres">
      <dgm:prSet presAssocID="{04A9B33F-7F81-403F-BE54-B89A969042B6}" presName="hierChild5" presStyleCnt="0"/>
      <dgm:spPr/>
    </dgm:pt>
    <dgm:pt modelId="{29EA1446-A516-444D-9885-BAB74612CF93}" type="pres">
      <dgm:prSet presAssocID="{6F02A7A3-9173-40CE-8B7D-650C0677FA44}" presName="hierChild5" presStyleCnt="0"/>
      <dgm:spPr/>
    </dgm:pt>
    <dgm:pt modelId="{8014F96F-3388-4DEE-B0E4-DB1C93206888}" type="pres">
      <dgm:prSet presAssocID="{E59AC65A-9451-4923-822C-2AA418F74D24}" presName="hierChild5" presStyleCnt="0"/>
      <dgm:spPr/>
    </dgm:pt>
    <dgm:pt modelId="{07BD7E24-7955-4253-86A5-65E8937C9DF9}" type="pres">
      <dgm:prSet presAssocID="{F38E3836-E2BB-4F66-84D0-538D5ECA3CC0}" presName="Name35" presStyleLbl="parChTrans1D2" presStyleIdx="1" presStyleCnt="3"/>
      <dgm:spPr/>
    </dgm:pt>
    <dgm:pt modelId="{8E301C39-4ED5-4D34-9145-650A42AF427F}" type="pres">
      <dgm:prSet presAssocID="{C7CC6AD8-1DE5-490E-ABED-B5439BDF78E2}" presName="hierRoot2" presStyleCnt="0">
        <dgm:presLayoutVars>
          <dgm:hierBranch/>
        </dgm:presLayoutVars>
      </dgm:prSet>
      <dgm:spPr/>
    </dgm:pt>
    <dgm:pt modelId="{DAE7E09E-5DFC-4BCF-987E-E459944DAF06}" type="pres">
      <dgm:prSet presAssocID="{C7CC6AD8-1DE5-490E-ABED-B5439BDF78E2}" presName="rootComposite" presStyleCnt="0"/>
      <dgm:spPr/>
    </dgm:pt>
    <dgm:pt modelId="{CD56D106-FE1A-4E3D-82AA-ABB3FDE03FAF}" type="pres">
      <dgm:prSet presAssocID="{C7CC6AD8-1DE5-490E-ABED-B5439BDF78E2}" presName="rootText" presStyleLbl="node2" presStyleIdx="1" presStyleCnt="3">
        <dgm:presLayoutVars>
          <dgm:chPref val="3"/>
        </dgm:presLayoutVars>
      </dgm:prSet>
      <dgm:spPr/>
    </dgm:pt>
    <dgm:pt modelId="{E12B6689-10DB-44DD-9741-E43B294172BB}" type="pres">
      <dgm:prSet presAssocID="{C7CC6AD8-1DE5-490E-ABED-B5439BDF78E2}" presName="rootConnector" presStyleLbl="node2" presStyleIdx="1" presStyleCnt="3"/>
      <dgm:spPr/>
    </dgm:pt>
    <dgm:pt modelId="{74FDC63F-29B2-45E1-BBFA-AFF19DD6B6EF}" type="pres">
      <dgm:prSet presAssocID="{C7CC6AD8-1DE5-490E-ABED-B5439BDF78E2}" presName="hierChild4" presStyleCnt="0"/>
      <dgm:spPr/>
    </dgm:pt>
    <dgm:pt modelId="{AFAF3DF8-F089-491D-A548-F2F7B5607949}" type="pres">
      <dgm:prSet presAssocID="{1D55F0F7-F92C-40AA-A319-58BBE90AAFEC}" presName="Name35" presStyleLbl="parChTrans1D3" presStyleIdx="2" presStyleCnt="6"/>
      <dgm:spPr/>
    </dgm:pt>
    <dgm:pt modelId="{3F796B8C-4BF7-4BF9-92FD-2D9815774D2F}" type="pres">
      <dgm:prSet presAssocID="{F4BD3F3E-1561-4C48-9492-DCD81B6DB3FD}" presName="hierRoot2" presStyleCnt="0">
        <dgm:presLayoutVars>
          <dgm:hierBranch val="r"/>
        </dgm:presLayoutVars>
      </dgm:prSet>
      <dgm:spPr/>
    </dgm:pt>
    <dgm:pt modelId="{722DC0A0-4E0E-4B4A-9EAF-2FE502D6107C}" type="pres">
      <dgm:prSet presAssocID="{F4BD3F3E-1561-4C48-9492-DCD81B6DB3FD}" presName="rootComposite" presStyleCnt="0"/>
      <dgm:spPr/>
    </dgm:pt>
    <dgm:pt modelId="{9A9267A5-8BB1-4E7B-9090-8BB8C9BB573D}" type="pres">
      <dgm:prSet presAssocID="{F4BD3F3E-1561-4C48-9492-DCD81B6DB3FD}" presName="rootText" presStyleLbl="node3" presStyleIdx="2" presStyleCnt="6">
        <dgm:presLayoutVars>
          <dgm:chPref val="3"/>
        </dgm:presLayoutVars>
      </dgm:prSet>
      <dgm:spPr/>
    </dgm:pt>
    <dgm:pt modelId="{AD9EA176-237A-425D-8325-F21BC85B4FCB}" type="pres">
      <dgm:prSet presAssocID="{F4BD3F3E-1561-4C48-9492-DCD81B6DB3FD}" presName="rootConnector" presStyleLbl="node3" presStyleIdx="2" presStyleCnt="6"/>
      <dgm:spPr/>
    </dgm:pt>
    <dgm:pt modelId="{28AB61D1-D22A-4A5B-82F6-D0B0C6D8B0FA}" type="pres">
      <dgm:prSet presAssocID="{F4BD3F3E-1561-4C48-9492-DCD81B6DB3FD}" presName="hierChild4" presStyleCnt="0"/>
      <dgm:spPr/>
    </dgm:pt>
    <dgm:pt modelId="{BB72D3F1-2B92-4BDB-AF73-DBC156E99521}" type="pres">
      <dgm:prSet presAssocID="{F4BD3F3E-1561-4C48-9492-DCD81B6DB3FD}" presName="hierChild5" presStyleCnt="0"/>
      <dgm:spPr/>
    </dgm:pt>
    <dgm:pt modelId="{37DC1B8A-18E7-4619-966A-23228A0824AD}" type="pres">
      <dgm:prSet presAssocID="{4FBC56CF-6C80-4FE6-B917-112DD7E80136}" presName="Name35" presStyleLbl="parChTrans1D3" presStyleIdx="3" presStyleCnt="6"/>
      <dgm:spPr/>
    </dgm:pt>
    <dgm:pt modelId="{70E04C4F-7AAB-4912-AFD2-38428DD45545}" type="pres">
      <dgm:prSet presAssocID="{0BE5F636-43E9-4362-AA44-DE4E6A80CF50}" presName="hierRoot2" presStyleCnt="0">
        <dgm:presLayoutVars>
          <dgm:hierBranch val="r"/>
        </dgm:presLayoutVars>
      </dgm:prSet>
      <dgm:spPr/>
    </dgm:pt>
    <dgm:pt modelId="{E02BC608-D069-4354-8EE9-C201D5F79FD4}" type="pres">
      <dgm:prSet presAssocID="{0BE5F636-43E9-4362-AA44-DE4E6A80CF50}" presName="rootComposite" presStyleCnt="0"/>
      <dgm:spPr/>
    </dgm:pt>
    <dgm:pt modelId="{D697391C-3165-4ABE-9E67-3BB4C66FFD70}" type="pres">
      <dgm:prSet presAssocID="{0BE5F636-43E9-4362-AA44-DE4E6A80CF50}" presName="rootText" presStyleLbl="node3" presStyleIdx="3" presStyleCnt="6">
        <dgm:presLayoutVars>
          <dgm:chPref val="3"/>
        </dgm:presLayoutVars>
      </dgm:prSet>
      <dgm:spPr/>
    </dgm:pt>
    <dgm:pt modelId="{CE80AEFF-E1DF-43F7-9E96-8B13F950937F}" type="pres">
      <dgm:prSet presAssocID="{0BE5F636-43E9-4362-AA44-DE4E6A80CF50}" presName="rootConnector" presStyleLbl="node3" presStyleIdx="3" presStyleCnt="6"/>
      <dgm:spPr/>
    </dgm:pt>
    <dgm:pt modelId="{AD73242C-E819-44AF-83E5-B15AF25306A0}" type="pres">
      <dgm:prSet presAssocID="{0BE5F636-43E9-4362-AA44-DE4E6A80CF50}" presName="hierChild4" presStyleCnt="0"/>
      <dgm:spPr/>
    </dgm:pt>
    <dgm:pt modelId="{8F032372-8E90-4E6E-826E-93E6B92F2F3F}" type="pres">
      <dgm:prSet presAssocID="{C206C529-380B-4EC1-8524-B78E216E48E3}" presName="Name50" presStyleLbl="parChTrans1D4" presStyleIdx="4" presStyleCnt="8"/>
      <dgm:spPr/>
    </dgm:pt>
    <dgm:pt modelId="{B8D8CA2B-C77A-41EA-AF55-4DB7E743A4E4}" type="pres">
      <dgm:prSet presAssocID="{A607B45C-F8B0-497B-A02E-0C73152E920C}" presName="hierRoot2" presStyleCnt="0">
        <dgm:presLayoutVars>
          <dgm:hierBranch val="r"/>
        </dgm:presLayoutVars>
      </dgm:prSet>
      <dgm:spPr/>
    </dgm:pt>
    <dgm:pt modelId="{E272CB23-3537-4DDC-A000-585F9EAF40BC}" type="pres">
      <dgm:prSet presAssocID="{A607B45C-F8B0-497B-A02E-0C73152E920C}" presName="rootComposite" presStyleCnt="0"/>
      <dgm:spPr/>
    </dgm:pt>
    <dgm:pt modelId="{EA1CABA5-7497-4682-8090-A3941791D6B6}" type="pres">
      <dgm:prSet presAssocID="{A607B45C-F8B0-497B-A02E-0C73152E920C}" presName="rootText" presStyleLbl="node4" presStyleIdx="4" presStyleCnt="8">
        <dgm:presLayoutVars>
          <dgm:chPref val="3"/>
        </dgm:presLayoutVars>
      </dgm:prSet>
      <dgm:spPr/>
    </dgm:pt>
    <dgm:pt modelId="{2A3773A5-0640-4E1F-90F1-74B18124ED50}" type="pres">
      <dgm:prSet presAssocID="{A607B45C-F8B0-497B-A02E-0C73152E920C}" presName="rootConnector" presStyleLbl="node4" presStyleIdx="4" presStyleCnt="8"/>
      <dgm:spPr/>
    </dgm:pt>
    <dgm:pt modelId="{ACF7B15B-ACB1-4C9D-B2D1-DB03A07BD70B}" type="pres">
      <dgm:prSet presAssocID="{A607B45C-F8B0-497B-A02E-0C73152E920C}" presName="hierChild4" presStyleCnt="0"/>
      <dgm:spPr/>
    </dgm:pt>
    <dgm:pt modelId="{F4601AA1-8297-4CDC-B151-5181E8356DCF}" type="pres">
      <dgm:prSet presAssocID="{A607B45C-F8B0-497B-A02E-0C73152E920C}" presName="hierChild5" presStyleCnt="0"/>
      <dgm:spPr/>
    </dgm:pt>
    <dgm:pt modelId="{AD1E8525-FFD9-43FE-997B-174E5A677EA5}" type="pres">
      <dgm:prSet presAssocID="{734ADD0C-7968-47A0-84E1-8FD44C1BBA5E}" presName="Name50" presStyleLbl="parChTrans1D4" presStyleIdx="5" presStyleCnt="8"/>
      <dgm:spPr/>
    </dgm:pt>
    <dgm:pt modelId="{3882AD8C-8244-40D1-8145-9C24FD85D3D7}" type="pres">
      <dgm:prSet presAssocID="{06C8399F-CA1E-4120-8996-2A9F63B83BC7}" presName="hierRoot2" presStyleCnt="0">
        <dgm:presLayoutVars>
          <dgm:hierBranch val="r"/>
        </dgm:presLayoutVars>
      </dgm:prSet>
      <dgm:spPr/>
    </dgm:pt>
    <dgm:pt modelId="{DC1B2FB5-078B-409F-8C46-D0892519FEE0}" type="pres">
      <dgm:prSet presAssocID="{06C8399F-CA1E-4120-8996-2A9F63B83BC7}" presName="rootComposite" presStyleCnt="0"/>
      <dgm:spPr/>
    </dgm:pt>
    <dgm:pt modelId="{573F1869-36BE-4244-8F60-2C01B0253BBB}" type="pres">
      <dgm:prSet presAssocID="{06C8399F-CA1E-4120-8996-2A9F63B83BC7}" presName="rootText" presStyleLbl="node4" presStyleIdx="5" presStyleCnt="8">
        <dgm:presLayoutVars>
          <dgm:chPref val="3"/>
        </dgm:presLayoutVars>
      </dgm:prSet>
      <dgm:spPr/>
    </dgm:pt>
    <dgm:pt modelId="{7ED5786E-AB98-46BB-BD81-BE215F41965B}" type="pres">
      <dgm:prSet presAssocID="{06C8399F-CA1E-4120-8996-2A9F63B83BC7}" presName="rootConnector" presStyleLbl="node4" presStyleIdx="5" presStyleCnt="8"/>
      <dgm:spPr/>
    </dgm:pt>
    <dgm:pt modelId="{04AFB7D4-77EF-4868-8F2C-2DCF958D68BC}" type="pres">
      <dgm:prSet presAssocID="{06C8399F-CA1E-4120-8996-2A9F63B83BC7}" presName="hierChild4" presStyleCnt="0"/>
      <dgm:spPr/>
    </dgm:pt>
    <dgm:pt modelId="{9EDF806A-85A2-4D12-ADE3-57B06E5E70B4}" type="pres">
      <dgm:prSet presAssocID="{06C8399F-CA1E-4120-8996-2A9F63B83BC7}" presName="hierChild5" presStyleCnt="0"/>
      <dgm:spPr/>
    </dgm:pt>
    <dgm:pt modelId="{D03F3D72-C7D1-488D-89B3-247D59AA4212}" type="pres">
      <dgm:prSet presAssocID="{0BE5F636-43E9-4362-AA44-DE4E6A80CF50}" presName="hierChild5" presStyleCnt="0"/>
      <dgm:spPr/>
    </dgm:pt>
    <dgm:pt modelId="{58119FE3-A23A-44E2-9D69-1027B9E60B1E}" type="pres">
      <dgm:prSet presAssocID="{C7CC6AD8-1DE5-490E-ABED-B5439BDF78E2}" presName="hierChild5" presStyleCnt="0"/>
      <dgm:spPr/>
    </dgm:pt>
    <dgm:pt modelId="{AFEB19F5-1605-4D5C-B1E3-65ECCEE3C073}" type="pres">
      <dgm:prSet presAssocID="{7738BF3E-8995-49F7-8ED1-530337DA2498}" presName="Name35" presStyleLbl="parChTrans1D2" presStyleIdx="2" presStyleCnt="3"/>
      <dgm:spPr/>
    </dgm:pt>
    <dgm:pt modelId="{FCEF8603-BA32-482E-9E81-971015078EB5}" type="pres">
      <dgm:prSet presAssocID="{CCFAD3C6-1B76-47C8-B87C-6DBD37196FBE}" presName="hierRoot2" presStyleCnt="0">
        <dgm:presLayoutVars>
          <dgm:hierBranch/>
        </dgm:presLayoutVars>
      </dgm:prSet>
      <dgm:spPr/>
    </dgm:pt>
    <dgm:pt modelId="{70DE1731-5D87-4CB9-89F4-013DB1F0EF49}" type="pres">
      <dgm:prSet presAssocID="{CCFAD3C6-1B76-47C8-B87C-6DBD37196FBE}" presName="rootComposite" presStyleCnt="0"/>
      <dgm:spPr/>
    </dgm:pt>
    <dgm:pt modelId="{A0C97859-124A-4776-BA8F-A264A7F71095}" type="pres">
      <dgm:prSet presAssocID="{CCFAD3C6-1B76-47C8-B87C-6DBD37196FBE}" presName="rootText" presStyleLbl="node2" presStyleIdx="2" presStyleCnt="3">
        <dgm:presLayoutVars>
          <dgm:chPref val="3"/>
        </dgm:presLayoutVars>
      </dgm:prSet>
      <dgm:spPr/>
    </dgm:pt>
    <dgm:pt modelId="{068CBC10-28A5-4833-B066-3385E2A4F393}" type="pres">
      <dgm:prSet presAssocID="{CCFAD3C6-1B76-47C8-B87C-6DBD37196FBE}" presName="rootConnector" presStyleLbl="node2" presStyleIdx="2" presStyleCnt="3"/>
      <dgm:spPr/>
    </dgm:pt>
    <dgm:pt modelId="{A628BD71-1300-4509-BBDA-CC8994D63809}" type="pres">
      <dgm:prSet presAssocID="{CCFAD3C6-1B76-47C8-B87C-6DBD37196FBE}" presName="hierChild4" presStyleCnt="0"/>
      <dgm:spPr/>
    </dgm:pt>
    <dgm:pt modelId="{FB687321-5C89-4703-AFF5-2ED41BAEEC8E}" type="pres">
      <dgm:prSet presAssocID="{B408ACB5-7621-41FB-BB07-495BF6CD9BD5}" presName="Name35" presStyleLbl="parChTrans1D3" presStyleIdx="4" presStyleCnt="6"/>
      <dgm:spPr/>
    </dgm:pt>
    <dgm:pt modelId="{34696145-AE56-4BB4-AF57-2B91D3DE2E3B}" type="pres">
      <dgm:prSet presAssocID="{C17A4367-7E65-4880-9365-C1451224D907}" presName="hierRoot2" presStyleCnt="0">
        <dgm:presLayoutVars>
          <dgm:hierBranch val="r"/>
        </dgm:presLayoutVars>
      </dgm:prSet>
      <dgm:spPr/>
    </dgm:pt>
    <dgm:pt modelId="{646BFEBE-DF06-478F-AEB3-3A9104BBCD4B}" type="pres">
      <dgm:prSet presAssocID="{C17A4367-7E65-4880-9365-C1451224D907}" presName="rootComposite" presStyleCnt="0"/>
      <dgm:spPr/>
    </dgm:pt>
    <dgm:pt modelId="{2802460B-83B2-4F9D-8516-4FCD0B0029F3}" type="pres">
      <dgm:prSet presAssocID="{C17A4367-7E65-4880-9365-C1451224D907}" presName="rootText" presStyleLbl="node3" presStyleIdx="4" presStyleCnt="6">
        <dgm:presLayoutVars>
          <dgm:chPref val="3"/>
        </dgm:presLayoutVars>
      </dgm:prSet>
      <dgm:spPr/>
    </dgm:pt>
    <dgm:pt modelId="{21FAB6A4-8165-4A66-AD50-C6940C068849}" type="pres">
      <dgm:prSet presAssocID="{C17A4367-7E65-4880-9365-C1451224D907}" presName="rootConnector" presStyleLbl="node3" presStyleIdx="4" presStyleCnt="6"/>
      <dgm:spPr/>
    </dgm:pt>
    <dgm:pt modelId="{3827C042-69BE-4120-BB15-7EAB20960223}" type="pres">
      <dgm:prSet presAssocID="{C17A4367-7E65-4880-9365-C1451224D907}" presName="hierChild4" presStyleCnt="0"/>
      <dgm:spPr/>
    </dgm:pt>
    <dgm:pt modelId="{005708AC-AC19-403A-A211-1D351D9BFD80}" type="pres">
      <dgm:prSet presAssocID="{C17A4367-7E65-4880-9365-C1451224D907}" presName="hierChild5" presStyleCnt="0"/>
      <dgm:spPr/>
    </dgm:pt>
    <dgm:pt modelId="{A087E6CB-63D0-4880-A91D-9210A07AD735}" type="pres">
      <dgm:prSet presAssocID="{E4B4ED42-C9BC-473D-85E7-BE97F7C36CBD}" presName="Name35" presStyleLbl="parChTrans1D3" presStyleIdx="5" presStyleCnt="6"/>
      <dgm:spPr/>
    </dgm:pt>
    <dgm:pt modelId="{47830682-EB08-4587-AF93-BF61347E3D49}" type="pres">
      <dgm:prSet presAssocID="{2A94A5FF-66BF-4DAB-B241-6F87F25F3A13}" presName="hierRoot2" presStyleCnt="0">
        <dgm:presLayoutVars>
          <dgm:hierBranch val="r"/>
        </dgm:presLayoutVars>
      </dgm:prSet>
      <dgm:spPr/>
    </dgm:pt>
    <dgm:pt modelId="{167ECAE5-CB25-4B5A-A9B1-CFBCDD49FD15}" type="pres">
      <dgm:prSet presAssocID="{2A94A5FF-66BF-4DAB-B241-6F87F25F3A13}" presName="rootComposite" presStyleCnt="0"/>
      <dgm:spPr/>
    </dgm:pt>
    <dgm:pt modelId="{2E50796D-31D1-4676-B717-A394D1E498B2}" type="pres">
      <dgm:prSet presAssocID="{2A94A5FF-66BF-4DAB-B241-6F87F25F3A13}" presName="rootText" presStyleLbl="node3" presStyleIdx="5" presStyleCnt="6">
        <dgm:presLayoutVars>
          <dgm:chPref val="3"/>
        </dgm:presLayoutVars>
      </dgm:prSet>
      <dgm:spPr/>
    </dgm:pt>
    <dgm:pt modelId="{3046A17B-2183-4D04-8D68-F40B809079F5}" type="pres">
      <dgm:prSet presAssocID="{2A94A5FF-66BF-4DAB-B241-6F87F25F3A13}" presName="rootConnector" presStyleLbl="node3" presStyleIdx="5" presStyleCnt="6"/>
      <dgm:spPr/>
    </dgm:pt>
    <dgm:pt modelId="{9D8C3444-513B-4F25-9AB3-9C4340B08824}" type="pres">
      <dgm:prSet presAssocID="{2A94A5FF-66BF-4DAB-B241-6F87F25F3A13}" presName="hierChild4" presStyleCnt="0"/>
      <dgm:spPr/>
    </dgm:pt>
    <dgm:pt modelId="{B3786C43-A0A5-4C69-A03E-51CAF4BDF4E1}" type="pres">
      <dgm:prSet presAssocID="{93BEAE5C-CDD2-4AA0-8D80-5B34FD987CAD}" presName="Name50" presStyleLbl="parChTrans1D4" presStyleIdx="6" presStyleCnt="8"/>
      <dgm:spPr/>
    </dgm:pt>
    <dgm:pt modelId="{CD1E4D92-1E41-4B1A-B972-6A0B27273A94}" type="pres">
      <dgm:prSet presAssocID="{A28B61A2-646D-4722-9497-610689301FF5}" presName="hierRoot2" presStyleCnt="0">
        <dgm:presLayoutVars>
          <dgm:hierBranch val="r"/>
        </dgm:presLayoutVars>
      </dgm:prSet>
      <dgm:spPr/>
    </dgm:pt>
    <dgm:pt modelId="{4E6629B6-9C02-4171-AFD8-6E5C71615CE9}" type="pres">
      <dgm:prSet presAssocID="{A28B61A2-646D-4722-9497-610689301FF5}" presName="rootComposite" presStyleCnt="0"/>
      <dgm:spPr/>
    </dgm:pt>
    <dgm:pt modelId="{7FE84F91-43A8-49B0-A959-88AB45A4DF4A}" type="pres">
      <dgm:prSet presAssocID="{A28B61A2-646D-4722-9497-610689301FF5}" presName="rootText" presStyleLbl="node4" presStyleIdx="6" presStyleCnt="8">
        <dgm:presLayoutVars>
          <dgm:chPref val="3"/>
        </dgm:presLayoutVars>
      </dgm:prSet>
      <dgm:spPr/>
    </dgm:pt>
    <dgm:pt modelId="{898B2E38-B208-47A5-939C-8FD936FD596A}" type="pres">
      <dgm:prSet presAssocID="{A28B61A2-646D-4722-9497-610689301FF5}" presName="rootConnector" presStyleLbl="node4" presStyleIdx="6" presStyleCnt="8"/>
      <dgm:spPr/>
    </dgm:pt>
    <dgm:pt modelId="{E9637EE5-59CC-4EC5-A537-FA40EEC27FB9}" type="pres">
      <dgm:prSet presAssocID="{A28B61A2-646D-4722-9497-610689301FF5}" presName="hierChild4" presStyleCnt="0"/>
      <dgm:spPr/>
    </dgm:pt>
    <dgm:pt modelId="{07C63571-160C-44D5-B7F9-5C5E6B5BC17D}" type="pres">
      <dgm:prSet presAssocID="{A28B61A2-646D-4722-9497-610689301FF5}" presName="hierChild5" presStyleCnt="0"/>
      <dgm:spPr/>
    </dgm:pt>
    <dgm:pt modelId="{88FA5BAC-2715-4F75-82BA-14207BD12BA4}" type="pres">
      <dgm:prSet presAssocID="{87152CA4-A929-422F-9E40-131F72FB3E3A}" presName="Name50" presStyleLbl="parChTrans1D4" presStyleIdx="7" presStyleCnt="8"/>
      <dgm:spPr/>
    </dgm:pt>
    <dgm:pt modelId="{491FEEBC-CFD4-42AF-BDF3-59B38EE2CCFF}" type="pres">
      <dgm:prSet presAssocID="{5C2C6994-4910-43BA-822E-C4A55E5BF47E}" presName="hierRoot2" presStyleCnt="0">
        <dgm:presLayoutVars>
          <dgm:hierBranch val="r"/>
        </dgm:presLayoutVars>
      </dgm:prSet>
      <dgm:spPr/>
    </dgm:pt>
    <dgm:pt modelId="{C6020B40-D43E-4A52-B919-0F5B539A7730}" type="pres">
      <dgm:prSet presAssocID="{5C2C6994-4910-43BA-822E-C4A55E5BF47E}" presName="rootComposite" presStyleCnt="0"/>
      <dgm:spPr/>
    </dgm:pt>
    <dgm:pt modelId="{B0EA5157-9744-41FC-ABEC-7A42AF7FF885}" type="pres">
      <dgm:prSet presAssocID="{5C2C6994-4910-43BA-822E-C4A55E5BF47E}" presName="rootText" presStyleLbl="node4" presStyleIdx="7" presStyleCnt="8">
        <dgm:presLayoutVars>
          <dgm:chPref val="3"/>
        </dgm:presLayoutVars>
      </dgm:prSet>
      <dgm:spPr/>
    </dgm:pt>
    <dgm:pt modelId="{EAA29FEA-A4D3-4CCC-A2AF-63D5FCE97F84}" type="pres">
      <dgm:prSet presAssocID="{5C2C6994-4910-43BA-822E-C4A55E5BF47E}" presName="rootConnector" presStyleLbl="node4" presStyleIdx="7" presStyleCnt="8"/>
      <dgm:spPr/>
    </dgm:pt>
    <dgm:pt modelId="{D66712D5-99C0-474B-8990-B8EA694F1141}" type="pres">
      <dgm:prSet presAssocID="{5C2C6994-4910-43BA-822E-C4A55E5BF47E}" presName="hierChild4" presStyleCnt="0"/>
      <dgm:spPr/>
    </dgm:pt>
    <dgm:pt modelId="{DB39D7DD-DB54-4D91-AF00-865B6914588F}" type="pres">
      <dgm:prSet presAssocID="{5C2C6994-4910-43BA-822E-C4A55E5BF47E}" presName="hierChild5" presStyleCnt="0"/>
      <dgm:spPr/>
    </dgm:pt>
    <dgm:pt modelId="{DA7EBF1A-87AC-4FA2-9E95-F915686B61C5}" type="pres">
      <dgm:prSet presAssocID="{2A94A5FF-66BF-4DAB-B241-6F87F25F3A13}" presName="hierChild5" presStyleCnt="0"/>
      <dgm:spPr/>
    </dgm:pt>
    <dgm:pt modelId="{6EC1DD5C-527E-415C-9F77-E1B179CB52C0}" type="pres">
      <dgm:prSet presAssocID="{CCFAD3C6-1B76-47C8-B87C-6DBD37196FBE}" presName="hierChild5" presStyleCnt="0"/>
      <dgm:spPr/>
    </dgm:pt>
    <dgm:pt modelId="{F9B845DD-555E-41FB-8095-B7CCDCF39FAF}" type="pres">
      <dgm:prSet presAssocID="{6E8765FA-9974-4D55-99BA-58F1B37E3744}" presName="hierChild3" presStyleCnt="0"/>
      <dgm:spPr/>
    </dgm:pt>
  </dgm:ptLst>
  <dgm:cxnLst>
    <dgm:cxn modelId="{87CB50C0-4CB9-4A44-BC34-A1529E3D0C96}" type="presOf" srcId="{CCFAD3C6-1B76-47C8-B87C-6DBD37196FBE}" destId="{A0C97859-124A-4776-BA8F-A264A7F71095}" srcOrd="0" destOrd="0" presId="urn:microsoft.com/office/officeart/2005/8/layout/orgChart1"/>
    <dgm:cxn modelId="{59E72023-DACE-4495-A48A-3DB902DB0350}" type="presOf" srcId="{C17A4367-7E65-4880-9365-C1451224D907}" destId="{21FAB6A4-8165-4A66-AD50-C6940C068849}" srcOrd="1" destOrd="0" presId="urn:microsoft.com/office/officeart/2005/8/layout/orgChart1"/>
    <dgm:cxn modelId="{0CB36CF4-7CF1-4F7C-B2FC-C8092D06AB4C}" srcId="{C7CC6AD8-1DE5-490E-ABED-B5439BDF78E2}" destId="{0BE5F636-43E9-4362-AA44-DE4E6A80CF50}" srcOrd="1" destOrd="0" parTransId="{4FBC56CF-6C80-4FE6-B917-112DD7E80136}" sibTransId="{05357F96-1946-4EAD-89FE-497735159A16}"/>
    <dgm:cxn modelId="{0E87634E-7EA9-4865-BB0F-0A3E24AFF4CC}" type="presOf" srcId="{734ADD0C-7968-47A0-84E1-8FD44C1BBA5E}" destId="{AD1E8525-FFD9-43FE-997B-174E5A677EA5}" srcOrd="0" destOrd="0" presId="urn:microsoft.com/office/officeart/2005/8/layout/orgChart1"/>
    <dgm:cxn modelId="{7BA74AA1-741E-4A52-90F2-FEC1E78F5FFA}" type="presOf" srcId="{5C2C6994-4910-43BA-822E-C4A55E5BF47E}" destId="{EAA29FEA-A4D3-4CCC-A2AF-63D5FCE97F84}" srcOrd="1" destOrd="0" presId="urn:microsoft.com/office/officeart/2005/8/layout/orgChart1"/>
    <dgm:cxn modelId="{700A4107-132A-4CCB-BD6A-1B3AB85CDE12}" srcId="{CCFAD3C6-1B76-47C8-B87C-6DBD37196FBE}" destId="{C17A4367-7E65-4880-9365-C1451224D907}" srcOrd="0" destOrd="0" parTransId="{B408ACB5-7621-41FB-BB07-495BF6CD9BD5}" sibTransId="{680EC1B5-4728-4E21-B4DC-7E916077D7A3}"/>
    <dgm:cxn modelId="{9EF203E8-D905-427B-A703-E1A6652DC7C1}" type="presOf" srcId="{C7CC6AD8-1DE5-490E-ABED-B5439BDF78E2}" destId="{CD56D106-FE1A-4E3D-82AA-ABB3FDE03FAF}" srcOrd="0" destOrd="0" presId="urn:microsoft.com/office/officeart/2005/8/layout/orgChart1"/>
    <dgm:cxn modelId="{9F47B8FA-5B9F-4B08-85C0-4363E67837BB}" srcId="{2A94A5FF-66BF-4DAB-B241-6F87F25F3A13}" destId="{5C2C6994-4910-43BA-822E-C4A55E5BF47E}" srcOrd="1" destOrd="0" parTransId="{87152CA4-A929-422F-9E40-131F72FB3E3A}" sibTransId="{A6DF2260-7C0E-45B1-B5A4-7143BD42B602}"/>
    <dgm:cxn modelId="{064F2CBB-A228-4D17-8038-1CDF4D2C9BD5}" srcId="{4C812D8A-E1B6-4DEB-944B-F042F859E439}" destId="{DFDC27DB-285E-4AF2-A83B-B9F4EEC637D9}" srcOrd="1" destOrd="0" parTransId="{6671FD70-F071-4FB1-9810-EAC23AEE332F}" sibTransId="{4A90EF22-0375-4E3C-896C-6A23C902E521}"/>
    <dgm:cxn modelId="{E569EB3B-38AB-4C15-AD27-C4AF19316F63}" type="presOf" srcId="{6F02A7A3-9173-40CE-8B7D-650C0677FA44}" destId="{D6F39E39-F0C6-4F13-974A-BD48A6A6B6C9}" srcOrd="0" destOrd="0" presId="urn:microsoft.com/office/officeart/2005/8/layout/orgChart1"/>
    <dgm:cxn modelId="{7AE1953A-065A-4DE1-81AE-B9D68E48F203}" type="presOf" srcId="{97ED4C9E-6E8C-4E0B-9257-B4C3D71FA248}" destId="{411FC7F2-502E-4B1D-9AB0-3747BFE3CCB0}" srcOrd="0" destOrd="0" presId="urn:microsoft.com/office/officeart/2005/8/layout/orgChart1"/>
    <dgm:cxn modelId="{904AB547-E4A0-4385-A636-58439AFA0F9E}" srcId="{C7CC6AD8-1DE5-490E-ABED-B5439BDF78E2}" destId="{F4BD3F3E-1561-4C48-9492-DCD81B6DB3FD}" srcOrd="0" destOrd="0" parTransId="{1D55F0F7-F92C-40AA-A319-58BBE90AAFEC}" sibTransId="{11E7F1E9-3E9B-4360-B579-582451271D00}"/>
    <dgm:cxn modelId="{E396AE2B-1936-4EEF-BEA2-A03EFFB0D6FC}" type="presOf" srcId="{1D55F0F7-F92C-40AA-A319-58BBE90AAFEC}" destId="{AFAF3DF8-F089-491D-A548-F2F7B5607949}" srcOrd="0" destOrd="0" presId="urn:microsoft.com/office/officeart/2005/8/layout/orgChart1"/>
    <dgm:cxn modelId="{52B95E3C-25E0-45D3-AB5E-AA015D6B4D5C}" srcId="{CCFAD3C6-1B76-47C8-B87C-6DBD37196FBE}" destId="{2A94A5FF-66BF-4DAB-B241-6F87F25F3A13}" srcOrd="1" destOrd="0" parTransId="{E4B4ED42-C9BC-473D-85E7-BE97F7C36CBD}" sibTransId="{9E9D1782-5D25-47E2-9CDE-9670AD2BC8BC}"/>
    <dgm:cxn modelId="{3472C4BC-7770-42BC-9F06-30335BF4CF75}" type="presOf" srcId="{87152CA4-A929-422F-9E40-131F72FB3E3A}" destId="{88FA5BAC-2715-4F75-82BA-14207BD12BA4}" srcOrd="0" destOrd="0" presId="urn:microsoft.com/office/officeart/2005/8/layout/orgChart1"/>
    <dgm:cxn modelId="{C931D798-00B7-4A5E-886C-A3DC57A2DFAF}" type="presOf" srcId="{F4BD3F3E-1561-4C48-9492-DCD81B6DB3FD}" destId="{AD9EA176-237A-425D-8325-F21BC85B4FCB}" srcOrd="1" destOrd="0" presId="urn:microsoft.com/office/officeart/2005/8/layout/orgChart1"/>
    <dgm:cxn modelId="{D9E42F5F-5D33-4A72-B362-35ADDAB42527}" type="presOf" srcId="{04A9B33F-7F81-403F-BE54-B89A969042B6}" destId="{788BCFCE-16D8-4C55-B918-800653EF8C60}" srcOrd="0" destOrd="0" presId="urn:microsoft.com/office/officeart/2005/8/layout/orgChart1"/>
    <dgm:cxn modelId="{4403D972-18A8-46A9-8285-87A0C003A24C}" type="presOf" srcId="{A28B61A2-646D-4722-9497-610689301FF5}" destId="{898B2E38-B208-47A5-939C-8FD936FD596A}" srcOrd="1" destOrd="0" presId="urn:microsoft.com/office/officeart/2005/8/layout/orgChart1"/>
    <dgm:cxn modelId="{7F9C7C38-EAF8-4DF7-9948-60B8A75F8429}" type="presOf" srcId="{C206C529-380B-4EC1-8524-B78E216E48E3}" destId="{8F032372-8E90-4E6E-826E-93E6B92F2F3F}" srcOrd="0" destOrd="0" presId="urn:microsoft.com/office/officeart/2005/8/layout/orgChart1"/>
    <dgm:cxn modelId="{EFEE26B7-FF38-4883-AC6E-980FDE041D53}" type="presOf" srcId="{A28B61A2-646D-4722-9497-610689301FF5}" destId="{7FE84F91-43A8-49B0-A959-88AB45A4DF4A}" srcOrd="0" destOrd="0" presId="urn:microsoft.com/office/officeart/2005/8/layout/orgChart1"/>
    <dgm:cxn modelId="{C1448588-3B36-4878-A93E-692C8F9DD2AE}" type="presOf" srcId="{B408ACB5-7621-41FB-BB07-495BF6CD9BD5}" destId="{FB687321-5C89-4703-AFF5-2ED41BAEEC8E}" srcOrd="0" destOrd="0" presId="urn:microsoft.com/office/officeart/2005/8/layout/orgChart1"/>
    <dgm:cxn modelId="{4F88D1A4-E287-4A06-BBB0-99BFC263D37A}" type="presOf" srcId="{DFB4ACAE-3783-4EFA-8F5F-E2CD8F52805D}" destId="{76779A9F-DF06-4E2A-8ADA-06B2B125372B}" srcOrd="0" destOrd="0" presId="urn:microsoft.com/office/officeart/2005/8/layout/orgChart1"/>
    <dgm:cxn modelId="{0A635A35-929C-4DC6-B1F2-1211B1734D64}" type="presOf" srcId="{CCFAD3C6-1B76-47C8-B87C-6DBD37196FBE}" destId="{068CBC10-28A5-4833-B066-3385E2A4F393}" srcOrd="1" destOrd="0" presId="urn:microsoft.com/office/officeart/2005/8/layout/orgChart1"/>
    <dgm:cxn modelId="{F16073DA-1D0F-42BE-90FD-1FED598BCAC5}" type="presOf" srcId="{4C812D8A-E1B6-4DEB-944B-F042F859E439}" destId="{AA3EA38E-C807-4E01-A771-1A2C0E250477}" srcOrd="1" destOrd="0" presId="urn:microsoft.com/office/officeart/2005/8/layout/orgChart1"/>
    <dgm:cxn modelId="{357EEDEF-5439-433E-8A9F-17BDE6B8322E}" type="presOf" srcId="{C7BCAF34-6F56-4B6A-8144-C4FF800731E5}" destId="{DD30EEFB-BC28-4856-BF22-B3FE6D0891B2}" srcOrd="0" destOrd="0" presId="urn:microsoft.com/office/officeart/2005/8/layout/orgChart1"/>
    <dgm:cxn modelId="{F9A43E1E-C61E-482D-8F98-BC6042CC6C43}" type="presOf" srcId="{4C812D8A-E1B6-4DEB-944B-F042F859E439}" destId="{CAE35B04-F758-4767-8093-6AD2A8AF2DD6}" srcOrd="0" destOrd="0" presId="urn:microsoft.com/office/officeart/2005/8/layout/orgChart1"/>
    <dgm:cxn modelId="{754487B6-76CE-42B3-8817-5DA6E23AF68A}" srcId="{6F02A7A3-9173-40CE-8B7D-650C0677FA44}" destId="{04A9B33F-7F81-403F-BE54-B89A969042B6}" srcOrd="1" destOrd="0" parTransId="{2860306D-692A-48A8-AEB7-BE1B62AFF84E}" sibTransId="{FB6F4B60-8F2F-4337-8894-DF9144736CBB}"/>
    <dgm:cxn modelId="{F13CD420-6C03-428B-A6C4-5726165FA7F0}" type="presOf" srcId="{E59AC65A-9451-4923-822C-2AA418F74D24}" destId="{030E538C-AF07-4C76-BF7B-7D902EE8EB7D}" srcOrd="1" destOrd="0" presId="urn:microsoft.com/office/officeart/2005/8/layout/orgChart1"/>
    <dgm:cxn modelId="{367B730C-4A76-4B5E-AEA2-2B71C1F2C6E7}" type="presOf" srcId="{F4BD3F3E-1561-4C48-9492-DCD81B6DB3FD}" destId="{9A9267A5-8BB1-4E7B-9090-8BB8C9BB573D}" srcOrd="0" destOrd="0" presId="urn:microsoft.com/office/officeart/2005/8/layout/orgChart1"/>
    <dgm:cxn modelId="{1ED37827-F854-40BD-BF4C-8E4AC98FD345}" type="presOf" srcId="{04A9B33F-7F81-403F-BE54-B89A969042B6}" destId="{A81CE221-9A16-4672-BA2B-757204AAB245}" srcOrd="1" destOrd="0" presId="urn:microsoft.com/office/officeart/2005/8/layout/orgChart1"/>
    <dgm:cxn modelId="{74719316-4D91-484B-8B2D-FDA81D6756BE}" type="presOf" srcId="{93BEAE5C-CDD2-4AA0-8D80-5B34FD987CAD}" destId="{B3786C43-A0A5-4C69-A03E-51CAF4BDF4E1}" srcOrd="0" destOrd="0" presId="urn:microsoft.com/office/officeart/2005/8/layout/orgChart1"/>
    <dgm:cxn modelId="{83ACC992-3446-4934-AB7D-8F046F0C0898}" type="presOf" srcId="{E59AC65A-9451-4923-822C-2AA418F74D24}" destId="{29C6A983-8498-4706-AEDB-396C60801725}" srcOrd="0" destOrd="0" presId="urn:microsoft.com/office/officeart/2005/8/layout/orgChart1"/>
    <dgm:cxn modelId="{9D3B8840-16F9-420D-8A58-87730EEB716B}" type="presOf" srcId="{2A94A5FF-66BF-4DAB-B241-6F87F25F3A13}" destId="{2E50796D-31D1-4676-B717-A394D1E498B2}" srcOrd="0" destOrd="0" presId="urn:microsoft.com/office/officeart/2005/8/layout/orgChart1"/>
    <dgm:cxn modelId="{D221B37B-34A9-4DCB-B35B-93E30C700C8E}" type="presOf" srcId="{6F02A7A3-9173-40CE-8B7D-650C0677FA44}" destId="{C0805ACC-4500-4AA9-B2BC-CE8418AAFCAE}" srcOrd="1" destOrd="0" presId="urn:microsoft.com/office/officeart/2005/8/layout/orgChart1"/>
    <dgm:cxn modelId="{011DC6E3-40E3-4157-B3AA-98D9C809E823}" srcId="{6E8765FA-9974-4D55-99BA-58F1B37E3744}" destId="{C7CC6AD8-1DE5-490E-ABED-B5439BDF78E2}" srcOrd="1" destOrd="0" parTransId="{F38E3836-E2BB-4F66-84D0-538D5ECA3CC0}" sibTransId="{79564F06-9FBB-4EEC-85F3-408C1F45C150}"/>
    <dgm:cxn modelId="{879313CE-AD73-4746-B157-00465E17243F}" type="presOf" srcId="{06C8399F-CA1E-4120-8996-2A9F63B83BC7}" destId="{573F1869-36BE-4244-8F60-2C01B0253BBB}" srcOrd="0" destOrd="0" presId="urn:microsoft.com/office/officeart/2005/8/layout/orgChart1"/>
    <dgm:cxn modelId="{D7AEEEDF-8E42-4B05-82B6-4C12C1882366}" type="presOf" srcId="{C19EC367-CBDF-4350-A26D-0043C33501BB}" destId="{18B26C0E-3DFE-4CFE-9194-977C93D5774B}" srcOrd="0" destOrd="0" presId="urn:microsoft.com/office/officeart/2005/8/layout/orgChart1"/>
    <dgm:cxn modelId="{4EE7698F-9C86-448D-9653-D12B433D2588}" type="presOf" srcId="{A607B45C-F8B0-497B-A02E-0C73152E920C}" destId="{EA1CABA5-7497-4682-8090-A3941791D6B6}" srcOrd="0" destOrd="0" presId="urn:microsoft.com/office/officeart/2005/8/layout/orgChart1"/>
    <dgm:cxn modelId="{BD9E402E-9608-40E0-AF95-62E984CD0D8F}" srcId="{0BE5F636-43E9-4362-AA44-DE4E6A80CF50}" destId="{A607B45C-F8B0-497B-A02E-0C73152E920C}" srcOrd="0" destOrd="0" parTransId="{C206C529-380B-4EC1-8524-B78E216E48E3}" sibTransId="{DCA0E258-9F27-427C-B890-569005951804}"/>
    <dgm:cxn modelId="{7A58131E-B2ED-4605-8A4A-8D5B5F920F61}" type="presOf" srcId="{2860306D-692A-48A8-AEB7-BE1B62AFF84E}" destId="{6C1B3555-5C97-439C-AC4B-B6756E2EA7A9}" srcOrd="0" destOrd="0" presId="urn:microsoft.com/office/officeart/2005/8/layout/orgChart1"/>
    <dgm:cxn modelId="{F26B1C51-A8B9-433D-89EF-E21EBDAABBA5}" type="presOf" srcId="{DFDC27DB-285E-4AF2-A83B-B9F4EEC637D9}" destId="{545F9227-4D29-4452-AB1E-0C6F4913B76E}" srcOrd="1" destOrd="0" presId="urn:microsoft.com/office/officeart/2005/8/layout/orgChart1"/>
    <dgm:cxn modelId="{58BEE5EF-4D74-49FC-8D26-6F7D52E653F7}" type="presOf" srcId="{713B8614-2893-46BB-A0BC-208089DA2FA4}" destId="{8CB954BA-2642-4F3E-8743-328CD0EB7F88}" srcOrd="0" destOrd="0" presId="urn:microsoft.com/office/officeart/2005/8/layout/orgChart1"/>
    <dgm:cxn modelId="{C69D47E9-1A58-4FD8-9B7C-F9603848D94A}" type="presOf" srcId="{C17A4367-7E65-4880-9365-C1451224D907}" destId="{2802460B-83B2-4F9D-8516-4FCD0B0029F3}" srcOrd="0" destOrd="0" presId="urn:microsoft.com/office/officeart/2005/8/layout/orgChart1"/>
    <dgm:cxn modelId="{25EAE3B5-7BE4-498F-B6BF-7BFE6546EAF7}" srcId="{E59AC65A-9451-4923-822C-2AA418F74D24}" destId="{4C812D8A-E1B6-4DEB-944B-F042F859E439}" srcOrd="0" destOrd="0" parTransId="{713B8614-2893-46BB-A0BC-208089DA2FA4}" sibTransId="{024CF0C1-4862-4D5F-B97D-022216564188}"/>
    <dgm:cxn modelId="{67C52A82-D15B-4E2B-ACE1-D0EA2818BBF9}" srcId="{0BE5F636-43E9-4362-AA44-DE4E6A80CF50}" destId="{06C8399F-CA1E-4120-8996-2A9F63B83BC7}" srcOrd="1" destOrd="0" parTransId="{734ADD0C-7968-47A0-84E1-8FD44C1BBA5E}" sibTransId="{8B53D099-6A8D-46F2-A4C7-B2AB52B216D5}"/>
    <dgm:cxn modelId="{0842FA76-31AA-4EF5-85D9-12199DA706C6}" type="presOf" srcId="{5C2C6994-4910-43BA-822E-C4A55E5BF47E}" destId="{B0EA5157-9744-41FC-ABEC-7A42AF7FF885}" srcOrd="0" destOrd="0" presId="urn:microsoft.com/office/officeart/2005/8/layout/orgChart1"/>
    <dgm:cxn modelId="{ADE2BFF2-A753-4E41-B6E1-F2803F928A8A}" type="presOf" srcId="{0BE5F636-43E9-4362-AA44-DE4E6A80CF50}" destId="{CE80AEFF-E1DF-43F7-9E96-8B13F950937F}" srcOrd="1" destOrd="0" presId="urn:microsoft.com/office/officeart/2005/8/layout/orgChart1"/>
    <dgm:cxn modelId="{0DAD9FCC-BFD9-47CF-B6F8-8BE408D3D521}" type="presOf" srcId="{7738BF3E-8995-49F7-8ED1-530337DA2498}" destId="{AFEB19F5-1605-4D5C-B1E3-65ECCEE3C073}" srcOrd="0" destOrd="0" presId="urn:microsoft.com/office/officeart/2005/8/layout/orgChart1"/>
    <dgm:cxn modelId="{36703BC0-C6FB-4B8E-AF5C-AB2A2C521706}" type="presOf" srcId="{6671FD70-F071-4FB1-9810-EAC23AEE332F}" destId="{17447360-FE87-40BD-BFDD-8C8435E060F8}" srcOrd="0" destOrd="0" presId="urn:microsoft.com/office/officeart/2005/8/layout/orgChart1"/>
    <dgm:cxn modelId="{B7FA4E70-DC38-4D6C-8F4C-5065BA95B711}" srcId="{E59AC65A-9451-4923-822C-2AA418F74D24}" destId="{6F02A7A3-9173-40CE-8B7D-650C0677FA44}" srcOrd="1" destOrd="0" parTransId="{9E4CDC10-4D82-40A7-973D-3E5CB5604172}" sibTransId="{1BDE1E49-9A54-47AC-ABDE-2433F4817866}"/>
    <dgm:cxn modelId="{ABD52E6D-8A08-44A6-9A8A-D7012C60926D}" type="presOf" srcId="{9E4CDC10-4D82-40A7-973D-3E5CB5604172}" destId="{217865B8-A23F-4E76-B9E3-89F53A428132}" srcOrd="0" destOrd="0" presId="urn:microsoft.com/office/officeart/2005/8/layout/orgChart1"/>
    <dgm:cxn modelId="{3D812F73-7E3B-4E64-B1E4-14C6AD372F84}" srcId="{6F02A7A3-9173-40CE-8B7D-650C0677FA44}" destId="{DFB4ACAE-3783-4EFA-8F5F-E2CD8F52805D}" srcOrd="0" destOrd="0" parTransId="{D28B8F41-90D2-4A72-940F-08490DD9DBBF}" sibTransId="{410DFBBE-BFAA-4F08-A4BE-D97354985F94}"/>
    <dgm:cxn modelId="{3018F223-2947-4989-B3B2-AB715F8B6613}" srcId="{4C812D8A-E1B6-4DEB-944B-F042F859E439}" destId="{FFCE0E91-63A5-4504-A106-0DE63EC760E8}" srcOrd="0" destOrd="0" parTransId="{97ED4C9E-6E8C-4E0B-9257-B4C3D71FA248}" sibTransId="{0D379DA9-D574-4B28-B128-2A37AF79DB8B}"/>
    <dgm:cxn modelId="{8A172CE7-E7B5-4340-A69F-7804FCF0437B}" type="presOf" srcId="{C7CC6AD8-1DE5-490E-ABED-B5439BDF78E2}" destId="{E12B6689-10DB-44DD-9741-E43B294172BB}" srcOrd="1" destOrd="0" presId="urn:microsoft.com/office/officeart/2005/8/layout/orgChart1"/>
    <dgm:cxn modelId="{2E6223DD-A999-40F1-87AA-1C365E7E7BFC}" srcId="{C7BCAF34-6F56-4B6A-8144-C4FF800731E5}" destId="{6E8765FA-9974-4D55-99BA-58F1B37E3744}" srcOrd="0" destOrd="0" parTransId="{87274EDE-1EA7-4C12-9019-7E1BA31EF8A7}" sibTransId="{D7CA1D12-A4A8-4FFF-B27C-13DE71BB2DF9}"/>
    <dgm:cxn modelId="{1BA40D81-489D-47C1-809A-3BC842480A25}" srcId="{2A94A5FF-66BF-4DAB-B241-6F87F25F3A13}" destId="{A28B61A2-646D-4722-9497-610689301FF5}" srcOrd="0" destOrd="0" parTransId="{93BEAE5C-CDD2-4AA0-8D80-5B34FD987CAD}" sibTransId="{1D6A0824-86C9-4648-8C37-2A18B4BCC3B1}"/>
    <dgm:cxn modelId="{EF659623-EC2F-43C9-923B-84C5C3C8B575}" type="presOf" srcId="{FFCE0E91-63A5-4504-A106-0DE63EC760E8}" destId="{59C293B1-F5B3-4BAE-8F9B-48A61D813970}" srcOrd="1" destOrd="0" presId="urn:microsoft.com/office/officeart/2005/8/layout/orgChart1"/>
    <dgm:cxn modelId="{2E212CC5-A611-491D-B0E1-858800C7DE60}" srcId="{6E8765FA-9974-4D55-99BA-58F1B37E3744}" destId="{CCFAD3C6-1B76-47C8-B87C-6DBD37196FBE}" srcOrd="2" destOrd="0" parTransId="{7738BF3E-8995-49F7-8ED1-530337DA2498}" sibTransId="{F1ABE360-76D3-4331-9BF8-A2D6D6681287}"/>
    <dgm:cxn modelId="{E1838DF9-57E6-412A-A75A-58B0E2F56D57}" srcId="{6E8765FA-9974-4D55-99BA-58F1B37E3744}" destId="{E59AC65A-9451-4923-822C-2AA418F74D24}" srcOrd="0" destOrd="0" parTransId="{C19EC367-CBDF-4350-A26D-0043C33501BB}" sibTransId="{BC575909-8EF0-4FF4-A956-8E1CE315603E}"/>
    <dgm:cxn modelId="{8AFED5C6-217C-4C8C-8AEA-D1A52349E5AA}" type="presOf" srcId="{F38E3836-E2BB-4F66-84D0-538D5ECA3CC0}" destId="{07BD7E24-7955-4253-86A5-65E8937C9DF9}" srcOrd="0" destOrd="0" presId="urn:microsoft.com/office/officeart/2005/8/layout/orgChart1"/>
    <dgm:cxn modelId="{DBE0F904-B41A-4C71-9643-DE95232C1968}" type="presOf" srcId="{FFCE0E91-63A5-4504-A106-0DE63EC760E8}" destId="{F678C72E-A323-4352-A46C-A65CAC8E3AA3}" srcOrd="0" destOrd="0" presId="urn:microsoft.com/office/officeart/2005/8/layout/orgChart1"/>
    <dgm:cxn modelId="{E0D4A9CC-01BD-4C2C-B92F-9ABC069482BA}" type="presOf" srcId="{0BE5F636-43E9-4362-AA44-DE4E6A80CF50}" destId="{D697391C-3165-4ABE-9E67-3BB4C66FFD70}" srcOrd="0" destOrd="0" presId="urn:microsoft.com/office/officeart/2005/8/layout/orgChart1"/>
    <dgm:cxn modelId="{AC571BF4-AB30-4072-838F-F692439BAF63}" type="presOf" srcId="{D28B8F41-90D2-4A72-940F-08490DD9DBBF}" destId="{A798BF4E-479A-49CD-86A9-CA5276C45BD5}" srcOrd="0" destOrd="0" presId="urn:microsoft.com/office/officeart/2005/8/layout/orgChart1"/>
    <dgm:cxn modelId="{D5C9CC3C-62E9-4CA6-9C57-01149E0DCA17}" type="presOf" srcId="{4FBC56CF-6C80-4FE6-B917-112DD7E80136}" destId="{37DC1B8A-18E7-4619-966A-23228A0824AD}" srcOrd="0" destOrd="0" presId="urn:microsoft.com/office/officeart/2005/8/layout/orgChart1"/>
    <dgm:cxn modelId="{8E7DFB39-42D1-4C69-B680-7FD5AD53B1F1}" type="presOf" srcId="{6E8765FA-9974-4D55-99BA-58F1B37E3744}" destId="{FC0742E1-DC01-4255-BD63-198913B39B63}" srcOrd="1" destOrd="0" presId="urn:microsoft.com/office/officeart/2005/8/layout/orgChart1"/>
    <dgm:cxn modelId="{2D1FCF08-8964-4F2F-8CB0-3FC904935353}" type="presOf" srcId="{DFDC27DB-285E-4AF2-A83B-B9F4EEC637D9}" destId="{7A2A1C3F-2261-4DD2-B9E4-A15676C25300}" srcOrd="0" destOrd="0" presId="urn:microsoft.com/office/officeart/2005/8/layout/orgChart1"/>
    <dgm:cxn modelId="{704EA9FF-6D5F-4079-BCD3-83E8B2B33CF8}" type="presOf" srcId="{E4B4ED42-C9BC-473D-85E7-BE97F7C36CBD}" destId="{A087E6CB-63D0-4880-A91D-9210A07AD735}" srcOrd="0" destOrd="0" presId="urn:microsoft.com/office/officeart/2005/8/layout/orgChart1"/>
    <dgm:cxn modelId="{1457FE06-DF88-41B7-8DE8-DF6CF44FBA29}" type="presOf" srcId="{DFB4ACAE-3783-4EFA-8F5F-E2CD8F52805D}" destId="{37F59C7D-5581-4556-A5E0-5C69E59C3F37}" srcOrd="1" destOrd="0" presId="urn:microsoft.com/office/officeart/2005/8/layout/orgChart1"/>
    <dgm:cxn modelId="{672B6603-A30F-4514-B816-E3E168FA6300}" type="presOf" srcId="{2A94A5FF-66BF-4DAB-B241-6F87F25F3A13}" destId="{3046A17B-2183-4D04-8D68-F40B809079F5}" srcOrd="1" destOrd="0" presId="urn:microsoft.com/office/officeart/2005/8/layout/orgChart1"/>
    <dgm:cxn modelId="{706556A0-FA24-4F3B-B8C1-DDBEEDFF0DEC}" type="presOf" srcId="{6E8765FA-9974-4D55-99BA-58F1B37E3744}" destId="{A94703BB-54AE-4728-804C-84927D1FC524}" srcOrd="0" destOrd="0" presId="urn:microsoft.com/office/officeart/2005/8/layout/orgChart1"/>
    <dgm:cxn modelId="{F6D21EAB-648F-47F1-9A03-179B8FC8C69D}" type="presOf" srcId="{06C8399F-CA1E-4120-8996-2A9F63B83BC7}" destId="{7ED5786E-AB98-46BB-BD81-BE215F41965B}" srcOrd="1" destOrd="0" presId="urn:microsoft.com/office/officeart/2005/8/layout/orgChart1"/>
    <dgm:cxn modelId="{F6F26D83-9697-4C47-BFD7-8E095859BBE9}" type="presOf" srcId="{A607B45C-F8B0-497B-A02E-0C73152E920C}" destId="{2A3773A5-0640-4E1F-90F1-74B18124ED50}" srcOrd="1" destOrd="0" presId="urn:microsoft.com/office/officeart/2005/8/layout/orgChart1"/>
    <dgm:cxn modelId="{3DF2E8C3-7569-4392-BC2E-1832CD8FEBDD}" type="presParOf" srcId="{DD30EEFB-BC28-4856-BF22-B3FE6D0891B2}" destId="{7484326D-1B3B-426C-82E9-C433988EC5E5}" srcOrd="0" destOrd="0" presId="urn:microsoft.com/office/officeart/2005/8/layout/orgChart1"/>
    <dgm:cxn modelId="{EF5BA5FD-DB50-4F87-9AC3-DC609F427EC9}" type="presParOf" srcId="{7484326D-1B3B-426C-82E9-C433988EC5E5}" destId="{D65493E5-9104-4821-B3F1-2DCC43260C15}" srcOrd="0" destOrd="0" presId="urn:microsoft.com/office/officeart/2005/8/layout/orgChart1"/>
    <dgm:cxn modelId="{6CD145D0-F079-47BB-8E29-43C25EC858A7}" type="presParOf" srcId="{D65493E5-9104-4821-B3F1-2DCC43260C15}" destId="{A94703BB-54AE-4728-804C-84927D1FC524}" srcOrd="0" destOrd="0" presId="urn:microsoft.com/office/officeart/2005/8/layout/orgChart1"/>
    <dgm:cxn modelId="{C1DB52B8-08B5-46E7-BC74-905BA2853C39}" type="presParOf" srcId="{D65493E5-9104-4821-B3F1-2DCC43260C15}" destId="{FC0742E1-DC01-4255-BD63-198913B39B63}" srcOrd="1" destOrd="0" presId="urn:microsoft.com/office/officeart/2005/8/layout/orgChart1"/>
    <dgm:cxn modelId="{31222C61-C72F-484D-9A90-BE21A6C70AEE}" type="presParOf" srcId="{7484326D-1B3B-426C-82E9-C433988EC5E5}" destId="{28785FFA-FDB2-4B0A-B370-B5AACEA5879B}" srcOrd="1" destOrd="0" presId="urn:microsoft.com/office/officeart/2005/8/layout/orgChart1"/>
    <dgm:cxn modelId="{D2301B8E-31F2-46C7-A575-720D4AA6C25D}" type="presParOf" srcId="{28785FFA-FDB2-4B0A-B370-B5AACEA5879B}" destId="{18B26C0E-3DFE-4CFE-9194-977C93D5774B}" srcOrd="0" destOrd="0" presId="urn:microsoft.com/office/officeart/2005/8/layout/orgChart1"/>
    <dgm:cxn modelId="{9AF81A7B-21C8-467E-A21D-5FE79489AC1F}" type="presParOf" srcId="{28785FFA-FDB2-4B0A-B370-B5AACEA5879B}" destId="{D344CA6A-FDD6-4FE8-9853-8BA13AAB6CFE}" srcOrd="1" destOrd="0" presId="urn:microsoft.com/office/officeart/2005/8/layout/orgChart1"/>
    <dgm:cxn modelId="{8E6BD662-BD53-490D-8C3B-67D252C32936}" type="presParOf" srcId="{D344CA6A-FDD6-4FE8-9853-8BA13AAB6CFE}" destId="{B140C28D-D522-43C4-A454-B721CAA9798E}" srcOrd="0" destOrd="0" presId="urn:microsoft.com/office/officeart/2005/8/layout/orgChart1"/>
    <dgm:cxn modelId="{14CDC020-DD47-4681-BD7F-168A39587385}" type="presParOf" srcId="{B140C28D-D522-43C4-A454-B721CAA9798E}" destId="{29C6A983-8498-4706-AEDB-396C60801725}" srcOrd="0" destOrd="0" presId="urn:microsoft.com/office/officeart/2005/8/layout/orgChart1"/>
    <dgm:cxn modelId="{9409712E-46F7-4B9C-AAB0-B1B28E9FA288}" type="presParOf" srcId="{B140C28D-D522-43C4-A454-B721CAA9798E}" destId="{030E538C-AF07-4C76-BF7B-7D902EE8EB7D}" srcOrd="1" destOrd="0" presId="urn:microsoft.com/office/officeart/2005/8/layout/orgChart1"/>
    <dgm:cxn modelId="{4DBA5805-0764-4DFF-961A-D1A99D6A703A}" type="presParOf" srcId="{D344CA6A-FDD6-4FE8-9853-8BA13AAB6CFE}" destId="{7ACE1B97-921E-4D25-B5B2-8A8FE56189D2}" srcOrd="1" destOrd="0" presId="urn:microsoft.com/office/officeart/2005/8/layout/orgChart1"/>
    <dgm:cxn modelId="{BAD911DF-FCCA-4FF2-9017-72C10819AA5B}" type="presParOf" srcId="{7ACE1B97-921E-4D25-B5B2-8A8FE56189D2}" destId="{8CB954BA-2642-4F3E-8743-328CD0EB7F88}" srcOrd="0" destOrd="0" presId="urn:microsoft.com/office/officeart/2005/8/layout/orgChart1"/>
    <dgm:cxn modelId="{5E1ED7E4-F93A-48E2-9E98-ECA0DFB77486}" type="presParOf" srcId="{7ACE1B97-921E-4D25-B5B2-8A8FE56189D2}" destId="{904352B1-D0E2-4758-894E-D755979F8ED1}" srcOrd="1" destOrd="0" presId="urn:microsoft.com/office/officeart/2005/8/layout/orgChart1"/>
    <dgm:cxn modelId="{1B2D7623-E4CB-457D-AB88-33D5C499D706}" type="presParOf" srcId="{904352B1-D0E2-4758-894E-D755979F8ED1}" destId="{856920B2-7188-4D08-8DC2-C4AB0185695E}" srcOrd="0" destOrd="0" presId="urn:microsoft.com/office/officeart/2005/8/layout/orgChart1"/>
    <dgm:cxn modelId="{4AB244AD-9592-49A8-BD18-152C880C07C2}" type="presParOf" srcId="{856920B2-7188-4D08-8DC2-C4AB0185695E}" destId="{CAE35B04-F758-4767-8093-6AD2A8AF2DD6}" srcOrd="0" destOrd="0" presId="urn:microsoft.com/office/officeart/2005/8/layout/orgChart1"/>
    <dgm:cxn modelId="{E26537E1-6765-427E-BA7D-C1DF158B7B7F}" type="presParOf" srcId="{856920B2-7188-4D08-8DC2-C4AB0185695E}" destId="{AA3EA38E-C807-4E01-A771-1A2C0E250477}" srcOrd="1" destOrd="0" presId="urn:microsoft.com/office/officeart/2005/8/layout/orgChart1"/>
    <dgm:cxn modelId="{84E8A10D-75B6-47EE-88E2-BB68DD74B8EF}" type="presParOf" srcId="{904352B1-D0E2-4758-894E-D755979F8ED1}" destId="{C38AFDB2-3CA9-442B-A733-086E4AE1C733}" srcOrd="1" destOrd="0" presId="urn:microsoft.com/office/officeart/2005/8/layout/orgChart1"/>
    <dgm:cxn modelId="{E2DEAC12-612D-436F-8160-866D62E15A98}" type="presParOf" srcId="{C38AFDB2-3CA9-442B-A733-086E4AE1C733}" destId="{411FC7F2-502E-4B1D-9AB0-3747BFE3CCB0}" srcOrd="0" destOrd="0" presId="urn:microsoft.com/office/officeart/2005/8/layout/orgChart1"/>
    <dgm:cxn modelId="{A76FE939-F162-4ED7-BB47-6A5844B67B25}" type="presParOf" srcId="{C38AFDB2-3CA9-442B-A733-086E4AE1C733}" destId="{02D0877F-DA0C-49D7-ABB3-820C29652A25}" srcOrd="1" destOrd="0" presId="urn:microsoft.com/office/officeart/2005/8/layout/orgChart1"/>
    <dgm:cxn modelId="{5B9A4597-519F-4D10-AC0B-7A37EFA77D8A}" type="presParOf" srcId="{02D0877F-DA0C-49D7-ABB3-820C29652A25}" destId="{1D6B9819-25F9-4709-9C54-6FBCBB362AB0}" srcOrd="0" destOrd="0" presId="urn:microsoft.com/office/officeart/2005/8/layout/orgChart1"/>
    <dgm:cxn modelId="{0AD75A2B-8B44-4F6F-AFAD-0301084846C0}" type="presParOf" srcId="{1D6B9819-25F9-4709-9C54-6FBCBB362AB0}" destId="{F678C72E-A323-4352-A46C-A65CAC8E3AA3}" srcOrd="0" destOrd="0" presId="urn:microsoft.com/office/officeart/2005/8/layout/orgChart1"/>
    <dgm:cxn modelId="{50AEBBB8-2F23-478B-AE2B-D2A5C319E8B9}" type="presParOf" srcId="{1D6B9819-25F9-4709-9C54-6FBCBB362AB0}" destId="{59C293B1-F5B3-4BAE-8F9B-48A61D813970}" srcOrd="1" destOrd="0" presId="urn:microsoft.com/office/officeart/2005/8/layout/orgChart1"/>
    <dgm:cxn modelId="{49537284-A763-41FF-9E4F-A66CC27C63B9}" type="presParOf" srcId="{02D0877F-DA0C-49D7-ABB3-820C29652A25}" destId="{F4A2D024-6430-4245-A5AC-8CAE738891E6}" srcOrd="1" destOrd="0" presId="urn:microsoft.com/office/officeart/2005/8/layout/orgChart1"/>
    <dgm:cxn modelId="{7483DA72-F2DE-4B9A-8153-3EF564A396EC}" type="presParOf" srcId="{02D0877F-DA0C-49D7-ABB3-820C29652A25}" destId="{081B9209-3A50-409F-9B20-4E7B6671C5BE}" srcOrd="2" destOrd="0" presId="urn:microsoft.com/office/officeart/2005/8/layout/orgChart1"/>
    <dgm:cxn modelId="{B63C8454-A85D-4A55-867F-161F73CE67B7}" type="presParOf" srcId="{C38AFDB2-3CA9-442B-A733-086E4AE1C733}" destId="{17447360-FE87-40BD-BFDD-8C8435E060F8}" srcOrd="2" destOrd="0" presId="urn:microsoft.com/office/officeart/2005/8/layout/orgChart1"/>
    <dgm:cxn modelId="{B1C907B3-A3C3-4E6F-889F-044C28E919CC}" type="presParOf" srcId="{C38AFDB2-3CA9-442B-A733-086E4AE1C733}" destId="{37B5C477-C891-4A30-A153-0ADFBDCBFEAA}" srcOrd="3" destOrd="0" presId="urn:microsoft.com/office/officeart/2005/8/layout/orgChart1"/>
    <dgm:cxn modelId="{3AB4918D-7C58-469A-8EDA-469A2D22D376}" type="presParOf" srcId="{37B5C477-C891-4A30-A153-0ADFBDCBFEAA}" destId="{B902B799-5008-463D-80BC-DBCB44CD1F5F}" srcOrd="0" destOrd="0" presId="urn:microsoft.com/office/officeart/2005/8/layout/orgChart1"/>
    <dgm:cxn modelId="{530552C2-B06C-4F27-92E3-3FC0CBD646A0}" type="presParOf" srcId="{B902B799-5008-463D-80BC-DBCB44CD1F5F}" destId="{7A2A1C3F-2261-4DD2-B9E4-A15676C25300}" srcOrd="0" destOrd="0" presId="urn:microsoft.com/office/officeart/2005/8/layout/orgChart1"/>
    <dgm:cxn modelId="{B862271C-77D8-4ED3-BC2E-5D9A6ACE5158}" type="presParOf" srcId="{B902B799-5008-463D-80BC-DBCB44CD1F5F}" destId="{545F9227-4D29-4452-AB1E-0C6F4913B76E}" srcOrd="1" destOrd="0" presId="urn:microsoft.com/office/officeart/2005/8/layout/orgChart1"/>
    <dgm:cxn modelId="{29DF722C-7239-4213-956D-C30DCDDF95B2}" type="presParOf" srcId="{37B5C477-C891-4A30-A153-0ADFBDCBFEAA}" destId="{A162E202-3EA3-45D8-BE0F-ACABA5E835EE}" srcOrd="1" destOrd="0" presId="urn:microsoft.com/office/officeart/2005/8/layout/orgChart1"/>
    <dgm:cxn modelId="{17678964-ED36-4965-BA43-CE3032D6A3FC}" type="presParOf" srcId="{37B5C477-C891-4A30-A153-0ADFBDCBFEAA}" destId="{556A28E8-310A-40F4-AC93-E8EAFD4FA8BA}" srcOrd="2" destOrd="0" presId="urn:microsoft.com/office/officeart/2005/8/layout/orgChart1"/>
    <dgm:cxn modelId="{E691096E-266C-421D-BFCC-4C57E4DABD3D}" type="presParOf" srcId="{904352B1-D0E2-4758-894E-D755979F8ED1}" destId="{18BF9BC7-62D0-4F29-B8E2-F0FB157EC39C}" srcOrd="2" destOrd="0" presId="urn:microsoft.com/office/officeart/2005/8/layout/orgChart1"/>
    <dgm:cxn modelId="{7381A217-C66F-49F1-89EF-A214D34DB6F6}" type="presParOf" srcId="{7ACE1B97-921E-4D25-B5B2-8A8FE56189D2}" destId="{217865B8-A23F-4E76-B9E3-89F53A428132}" srcOrd="2" destOrd="0" presId="urn:microsoft.com/office/officeart/2005/8/layout/orgChart1"/>
    <dgm:cxn modelId="{B132B232-7536-43EB-8FC0-DAAC7031AEDF}" type="presParOf" srcId="{7ACE1B97-921E-4D25-B5B2-8A8FE56189D2}" destId="{05D6C105-43AB-44D4-9F02-86A526FCEF1E}" srcOrd="3" destOrd="0" presId="urn:microsoft.com/office/officeart/2005/8/layout/orgChart1"/>
    <dgm:cxn modelId="{F3236922-6BDB-4F23-88FF-54AC411D7319}" type="presParOf" srcId="{05D6C105-43AB-44D4-9F02-86A526FCEF1E}" destId="{2C784AEB-7C11-40B0-9183-A2A553325DDC}" srcOrd="0" destOrd="0" presId="urn:microsoft.com/office/officeart/2005/8/layout/orgChart1"/>
    <dgm:cxn modelId="{5804B08E-37D1-4195-A9E0-CDE65F302969}" type="presParOf" srcId="{2C784AEB-7C11-40B0-9183-A2A553325DDC}" destId="{D6F39E39-F0C6-4F13-974A-BD48A6A6B6C9}" srcOrd="0" destOrd="0" presId="urn:microsoft.com/office/officeart/2005/8/layout/orgChart1"/>
    <dgm:cxn modelId="{0697ACA1-426D-4B7E-AEA5-A6CEA0F40CBB}" type="presParOf" srcId="{2C784AEB-7C11-40B0-9183-A2A553325DDC}" destId="{C0805ACC-4500-4AA9-B2BC-CE8418AAFCAE}" srcOrd="1" destOrd="0" presId="urn:microsoft.com/office/officeart/2005/8/layout/orgChart1"/>
    <dgm:cxn modelId="{4BB088EC-5E31-4A77-8589-2737E03C22B4}" type="presParOf" srcId="{05D6C105-43AB-44D4-9F02-86A526FCEF1E}" destId="{49A2152F-EF58-45E6-BEA5-995A6B67D696}" srcOrd="1" destOrd="0" presId="urn:microsoft.com/office/officeart/2005/8/layout/orgChart1"/>
    <dgm:cxn modelId="{0E4EB6EC-589E-477F-BB25-5A0CC537AA81}" type="presParOf" srcId="{49A2152F-EF58-45E6-BEA5-995A6B67D696}" destId="{A798BF4E-479A-49CD-86A9-CA5276C45BD5}" srcOrd="0" destOrd="0" presId="urn:microsoft.com/office/officeart/2005/8/layout/orgChart1"/>
    <dgm:cxn modelId="{10AAA749-C783-44FE-A49D-E0E9A369A026}" type="presParOf" srcId="{49A2152F-EF58-45E6-BEA5-995A6B67D696}" destId="{F7CFA231-2DBF-4C52-899F-61CB3EF9513A}" srcOrd="1" destOrd="0" presId="urn:microsoft.com/office/officeart/2005/8/layout/orgChart1"/>
    <dgm:cxn modelId="{E5056549-640C-4584-8238-43F14D290B92}" type="presParOf" srcId="{F7CFA231-2DBF-4C52-899F-61CB3EF9513A}" destId="{BD8D5C7F-F9BA-4F96-8B7B-C4D7588F8472}" srcOrd="0" destOrd="0" presId="urn:microsoft.com/office/officeart/2005/8/layout/orgChart1"/>
    <dgm:cxn modelId="{EC1AB2A8-DB00-40C5-BBA0-0B126B835C47}" type="presParOf" srcId="{BD8D5C7F-F9BA-4F96-8B7B-C4D7588F8472}" destId="{76779A9F-DF06-4E2A-8ADA-06B2B125372B}" srcOrd="0" destOrd="0" presId="urn:microsoft.com/office/officeart/2005/8/layout/orgChart1"/>
    <dgm:cxn modelId="{EAE1CF6D-518A-454D-B22C-685E40A3B03B}" type="presParOf" srcId="{BD8D5C7F-F9BA-4F96-8B7B-C4D7588F8472}" destId="{37F59C7D-5581-4556-A5E0-5C69E59C3F37}" srcOrd="1" destOrd="0" presId="urn:microsoft.com/office/officeart/2005/8/layout/orgChart1"/>
    <dgm:cxn modelId="{B5FB8753-9CFF-4B1B-9E25-B664D3F7C834}" type="presParOf" srcId="{F7CFA231-2DBF-4C52-899F-61CB3EF9513A}" destId="{015EBC50-062C-45A6-83B0-89AB5EF9272F}" srcOrd="1" destOrd="0" presId="urn:microsoft.com/office/officeart/2005/8/layout/orgChart1"/>
    <dgm:cxn modelId="{B3B2C8D9-B9E6-4F92-9C0A-167A5DB6BE0D}" type="presParOf" srcId="{F7CFA231-2DBF-4C52-899F-61CB3EF9513A}" destId="{6E1E4BD2-9B2F-45AE-B7B5-DAD1FAE33D53}" srcOrd="2" destOrd="0" presId="urn:microsoft.com/office/officeart/2005/8/layout/orgChart1"/>
    <dgm:cxn modelId="{50BC9F60-0ED7-42E9-BE7E-0AE55B1F392C}" type="presParOf" srcId="{49A2152F-EF58-45E6-BEA5-995A6B67D696}" destId="{6C1B3555-5C97-439C-AC4B-B6756E2EA7A9}" srcOrd="2" destOrd="0" presId="urn:microsoft.com/office/officeart/2005/8/layout/orgChart1"/>
    <dgm:cxn modelId="{05ABC8D8-1FA7-4323-95A4-84D03CF98C23}" type="presParOf" srcId="{49A2152F-EF58-45E6-BEA5-995A6B67D696}" destId="{358983D8-8C39-4E9B-9D24-728466D7EC77}" srcOrd="3" destOrd="0" presId="urn:microsoft.com/office/officeart/2005/8/layout/orgChart1"/>
    <dgm:cxn modelId="{D794E255-282B-48E7-9E1F-B031B9C8CF55}" type="presParOf" srcId="{358983D8-8C39-4E9B-9D24-728466D7EC77}" destId="{A71FE88B-A56D-40B1-8CE5-2AA1CDF42340}" srcOrd="0" destOrd="0" presId="urn:microsoft.com/office/officeart/2005/8/layout/orgChart1"/>
    <dgm:cxn modelId="{7E01838C-5CF1-45FC-A57C-B2E8362C11AD}" type="presParOf" srcId="{A71FE88B-A56D-40B1-8CE5-2AA1CDF42340}" destId="{788BCFCE-16D8-4C55-B918-800653EF8C60}" srcOrd="0" destOrd="0" presId="urn:microsoft.com/office/officeart/2005/8/layout/orgChart1"/>
    <dgm:cxn modelId="{59676139-D85C-49CC-A2D3-692B17E17788}" type="presParOf" srcId="{A71FE88B-A56D-40B1-8CE5-2AA1CDF42340}" destId="{A81CE221-9A16-4672-BA2B-757204AAB245}" srcOrd="1" destOrd="0" presId="urn:microsoft.com/office/officeart/2005/8/layout/orgChart1"/>
    <dgm:cxn modelId="{65A1D5C1-DF2D-4D72-9AF9-463BDE5C575F}" type="presParOf" srcId="{358983D8-8C39-4E9B-9D24-728466D7EC77}" destId="{D03EE10C-A915-4E47-BCAD-67AADF65E05B}" srcOrd="1" destOrd="0" presId="urn:microsoft.com/office/officeart/2005/8/layout/orgChart1"/>
    <dgm:cxn modelId="{3D884F3C-A561-414E-AD97-7584107E3083}" type="presParOf" srcId="{358983D8-8C39-4E9B-9D24-728466D7EC77}" destId="{9ABC7E91-0024-453C-898F-604241ABC273}" srcOrd="2" destOrd="0" presId="urn:microsoft.com/office/officeart/2005/8/layout/orgChart1"/>
    <dgm:cxn modelId="{FB19FD22-CD1E-46F5-8A80-3E9D22120B56}" type="presParOf" srcId="{05D6C105-43AB-44D4-9F02-86A526FCEF1E}" destId="{29EA1446-A516-444D-9885-BAB74612CF93}" srcOrd="2" destOrd="0" presId="urn:microsoft.com/office/officeart/2005/8/layout/orgChart1"/>
    <dgm:cxn modelId="{12EE4D62-D9D0-4CD1-A6EA-F18E448A3269}" type="presParOf" srcId="{D344CA6A-FDD6-4FE8-9853-8BA13AAB6CFE}" destId="{8014F96F-3388-4DEE-B0E4-DB1C93206888}" srcOrd="2" destOrd="0" presId="urn:microsoft.com/office/officeart/2005/8/layout/orgChart1"/>
    <dgm:cxn modelId="{8AED0DBA-6133-49FC-95B3-CDC36AEBB937}" type="presParOf" srcId="{28785FFA-FDB2-4B0A-B370-B5AACEA5879B}" destId="{07BD7E24-7955-4253-86A5-65E8937C9DF9}" srcOrd="2" destOrd="0" presId="urn:microsoft.com/office/officeart/2005/8/layout/orgChart1"/>
    <dgm:cxn modelId="{C41C631B-93A2-4BE3-8E39-DBDC7DAE4898}" type="presParOf" srcId="{28785FFA-FDB2-4B0A-B370-B5AACEA5879B}" destId="{8E301C39-4ED5-4D34-9145-650A42AF427F}" srcOrd="3" destOrd="0" presId="urn:microsoft.com/office/officeart/2005/8/layout/orgChart1"/>
    <dgm:cxn modelId="{52828317-3D52-450D-A571-D65DBEC7F99C}" type="presParOf" srcId="{8E301C39-4ED5-4D34-9145-650A42AF427F}" destId="{DAE7E09E-5DFC-4BCF-987E-E459944DAF06}" srcOrd="0" destOrd="0" presId="urn:microsoft.com/office/officeart/2005/8/layout/orgChart1"/>
    <dgm:cxn modelId="{90D7548C-3A50-45B0-BA63-56668855C195}" type="presParOf" srcId="{DAE7E09E-5DFC-4BCF-987E-E459944DAF06}" destId="{CD56D106-FE1A-4E3D-82AA-ABB3FDE03FAF}" srcOrd="0" destOrd="0" presId="urn:microsoft.com/office/officeart/2005/8/layout/orgChart1"/>
    <dgm:cxn modelId="{1B394B4B-01DF-487D-B5A9-23DC9DCCD6C5}" type="presParOf" srcId="{DAE7E09E-5DFC-4BCF-987E-E459944DAF06}" destId="{E12B6689-10DB-44DD-9741-E43B294172BB}" srcOrd="1" destOrd="0" presId="urn:microsoft.com/office/officeart/2005/8/layout/orgChart1"/>
    <dgm:cxn modelId="{2BC36F22-10F4-4A5B-B0B5-4230503F12C7}" type="presParOf" srcId="{8E301C39-4ED5-4D34-9145-650A42AF427F}" destId="{74FDC63F-29B2-45E1-BBFA-AFF19DD6B6EF}" srcOrd="1" destOrd="0" presId="urn:microsoft.com/office/officeart/2005/8/layout/orgChart1"/>
    <dgm:cxn modelId="{1EC3CA3E-49BD-4B08-BEF0-505CA6C270C9}" type="presParOf" srcId="{74FDC63F-29B2-45E1-BBFA-AFF19DD6B6EF}" destId="{AFAF3DF8-F089-491D-A548-F2F7B5607949}" srcOrd="0" destOrd="0" presId="urn:microsoft.com/office/officeart/2005/8/layout/orgChart1"/>
    <dgm:cxn modelId="{CBD2C8D2-D215-4E24-B61A-C8E99E1D31D1}" type="presParOf" srcId="{74FDC63F-29B2-45E1-BBFA-AFF19DD6B6EF}" destId="{3F796B8C-4BF7-4BF9-92FD-2D9815774D2F}" srcOrd="1" destOrd="0" presId="urn:microsoft.com/office/officeart/2005/8/layout/orgChart1"/>
    <dgm:cxn modelId="{BC31826A-12A6-4161-8C56-839341666A11}" type="presParOf" srcId="{3F796B8C-4BF7-4BF9-92FD-2D9815774D2F}" destId="{722DC0A0-4E0E-4B4A-9EAF-2FE502D6107C}" srcOrd="0" destOrd="0" presId="urn:microsoft.com/office/officeart/2005/8/layout/orgChart1"/>
    <dgm:cxn modelId="{970FA6F7-C75E-4D45-9D8B-F9B224B485C9}" type="presParOf" srcId="{722DC0A0-4E0E-4B4A-9EAF-2FE502D6107C}" destId="{9A9267A5-8BB1-4E7B-9090-8BB8C9BB573D}" srcOrd="0" destOrd="0" presId="urn:microsoft.com/office/officeart/2005/8/layout/orgChart1"/>
    <dgm:cxn modelId="{CF762F09-00EF-4A71-8008-8338792A7349}" type="presParOf" srcId="{722DC0A0-4E0E-4B4A-9EAF-2FE502D6107C}" destId="{AD9EA176-237A-425D-8325-F21BC85B4FCB}" srcOrd="1" destOrd="0" presId="urn:microsoft.com/office/officeart/2005/8/layout/orgChart1"/>
    <dgm:cxn modelId="{E59EC85E-AD2E-44BB-95D6-DD6BA6701F3C}" type="presParOf" srcId="{3F796B8C-4BF7-4BF9-92FD-2D9815774D2F}" destId="{28AB61D1-D22A-4A5B-82F6-D0B0C6D8B0FA}" srcOrd="1" destOrd="0" presId="urn:microsoft.com/office/officeart/2005/8/layout/orgChart1"/>
    <dgm:cxn modelId="{35DA7EED-BEB5-4166-AAE8-FD439289D2C0}" type="presParOf" srcId="{3F796B8C-4BF7-4BF9-92FD-2D9815774D2F}" destId="{BB72D3F1-2B92-4BDB-AF73-DBC156E99521}" srcOrd="2" destOrd="0" presId="urn:microsoft.com/office/officeart/2005/8/layout/orgChart1"/>
    <dgm:cxn modelId="{11E5551D-51A1-4A04-A8A1-950D50CE6577}" type="presParOf" srcId="{74FDC63F-29B2-45E1-BBFA-AFF19DD6B6EF}" destId="{37DC1B8A-18E7-4619-966A-23228A0824AD}" srcOrd="2" destOrd="0" presId="urn:microsoft.com/office/officeart/2005/8/layout/orgChart1"/>
    <dgm:cxn modelId="{C2F97640-62E9-4FAF-A4FE-2F55113ABBE6}" type="presParOf" srcId="{74FDC63F-29B2-45E1-BBFA-AFF19DD6B6EF}" destId="{70E04C4F-7AAB-4912-AFD2-38428DD45545}" srcOrd="3" destOrd="0" presId="urn:microsoft.com/office/officeart/2005/8/layout/orgChart1"/>
    <dgm:cxn modelId="{9E0BB1A7-9CB3-47D9-BFE9-63C4BBDBB48C}" type="presParOf" srcId="{70E04C4F-7AAB-4912-AFD2-38428DD45545}" destId="{E02BC608-D069-4354-8EE9-C201D5F79FD4}" srcOrd="0" destOrd="0" presId="urn:microsoft.com/office/officeart/2005/8/layout/orgChart1"/>
    <dgm:cxn modelId="{E9122C05-0BE9-4D1F-B89B-DEC899027AFB}" type="presParOf" srcId="{E02BC608-D069-4354-8EE9-C201D5F79FD4}" destId="{D697391C-3165-4ABE-9E67-3BB4C66FFD70}" srcOrd="0" destOrd="0" presId="urn:microsoft.com/office/officeart/2005/8/layout/orgChart1"/>
    <dgm:cxn modelId="{A920FDAB-6624-40A7-BCFF-CBD97A0E83E3}" type="presParOf" srcId="{E02BC608-D069-4354-8EE9-C201D5F79FD4}" destId="{CE80AEFF-E1DF-43F7-9E96-8B13F950937F}" srcOrd="1" destOrd="0" presId="urn:microsoft.com/office/officeart/2005/8/layout/orgChart1"/>
    <dgm:cxn modelId="{6FCC2F96-C9DF-43D5-9352-0A83A8541819}" type="presParOf" srcId="{70E04C4F-7AAB-4912-AFD2-38428DD45545}" destId="{AD73242C-E819-44AF-83E5-B15AF25306A0}" srcOrd="1" destOrd="0" presId="urn:microsoft.com/office/officeart/2005/8/layout/orgChart1"/>
    <dgm:cxn modelId="{48A09DFF-5D21-48E8-B2E4-0C6A4F776101}" type="presParOf" srcId="{AD73242C-E819-44AF-83E5-B15AF25306A0}" destId="{8F032372-8E90-4E6E-826E-93E6B92F2F3F}" srcOrd="0" destOrd="0" presId="urn:microsoft.com/office/officeart/2005/8/layout/orgChart1"/>
    <dgm:cxn modelId="{EC52CC27-AAC9-4CAC-81AE-20F2B0540F16}" type="presParOf" srcId="{AD73242C-E819-44AF-83E5-B15AF25306A0}" destId="{B8D8CA2B-C77A-41EA-AF55-4DB7E743A4E4}" srcOrd="1" destOrd="0" presId="urn:microsoft.com/office/officeart/2005/8/layout/orgChart1"/>
    <dgm:cxn modelId="{856E2359-3459-45A7-9208-5F9115B96099}" type="presParOf" srcId="{B8D8CA2B-C77A-41EA-AF55-4DB7E743A4E4}" destId="{E272CB23-3537-4DDC-A000-585F9EAF40BC}" srcOrd="0" destOrd="0" presId="urn:microsoft.com/office/officeart/2005/8/layout/orgChart1"/>
    <dgm:cxn modelId="{C1D4457B-FAC3-4C05-ABB9-2DE3C60AA7BE}" type="presParOf" srcId="{E272CB23-3537-4DDC-A000-585F9EAF40BC}" destId="{EA1CABA5-7497-4682-8090-A3941791D6B6}" srcOrd="0" destOrd="0" presId="urn:microsoft.com/office/officeart/2005/8/layout/orgChart1"/>
    <dgm:cxn modelId="{261BFD68-4DC7-4FC8-BEA8-423FDBBBBAA9}" type="presParOf" srcId="{E272CB23-3537-4DDC-A000-585F9EAF40BC}" destId="{2A3773A5-0640-4E1F-90F1-74B18124ED50}" srcOrd="1" destOrd="0" presId="urn:microsoft.com/office/officeart/2005/8/layout/orgChart1"/>
    <dgm:cxn modelId="{18D88E33-E918-4D5B-9F4A-D60E51014BC9}" type="presParOf" srcId="{B8D8CA2B-C77A-41EA-AF55-4DB7E743A4E4}" destId="{ACF7B15B-ACB1-4C9D-B2D1-DB03A07BD70B}" srcOrd="1" destOrd="0" presId="urn:microsoft.com/office/officeart/2005/8/layout/orgChart1"/>
    <dgm:cxn modelId="{90ACA4B1-6F60-46BE-B7AF-2B5D38B88FAD}" type="presParOf" srcId="{B8D8CA2B-C77A-41EA-AF55-4DB7E743A4E4}" destId="{F4601AA1-8297-4CDC-B151-5181E8356DCF}" srcOrd="2" destOrd="0" presId="urn:microsoft.com/office/officeart/2005/8/layout/orgChart1"/>
    <dgm:cxn modelId="{BD99DF80-61E7-4C2B-AAFC-16D49B9D36F1}" type="presParOf" srcId="{AD73242C-E819-44AF-83E5-B15AF25306A0}" destId="{AD1E8525-FFD9-43FE-997B-174E5A677EA5}" srcOrd="2" destOrd="0" presId="urn:microsoft.com/office/officeart/2005/8/layout/orgChart1"/>
    <dgm:cxn modelId="{63465F85-868E-4F52-89D8-F992E0240601}" type="presParOf" srcId="{AD73242C-E819-44AF-83E5-B15AF25306A0}" destId="{3882AD8C-8244-40D1-8145-9C24FD85D3D7}" srcOrd="3" destOrd="0" presId="urn:microsoft.com/office/officeart/2005/8/layout/orgChart1"/>
    <dgm:cxn modelId="{909517AE-F5C4-4B67-AAF5-81382123E636}" type="presParOf" srcId="{3882AD8C-8244-40D1-8145-9C24FD85D3D7}" destId="{DC1B2FB5-078B-409F-8C46-D0892519FEE0}" srcOrd="0" destOrd="0" presId="urn:microsoft.com/office/officeart/2005/8/layout/orgChart1"/>
    <dgm:cxn modelId="{64419A70-AD67-4166-BCCB-CE769FE60BBD}" type="presParOf" srcId="{DC1B2FB5-078B-409F-8C46-D0892519FEE0}" destId="{573F1869-36BE-4244-8F60-2C01B0253BBB}" srcOrd="0" destOrd="0" presId="urn:microsoft.com/office/officeart/2005/8/layout/orgChart1"/>
    <dgm:cxn modelId="{CB18F892-AE72-4643-97FE-1C317A423E0E}" type="presParOf" srcId="{DC1B2FB5-078B-409F-8C46-D0892519FEE0}" destId="{7ED5786E-AB98-46BB-BD81-BE215F41965B}" srcOrd="1" destOrd="0" presId="urn:microsoft.com/office/officeart/2005/8/layout/orgChart1"/>
    <dgm:cxn modelId="{E898D57D-5E69-4D64-9E68-B4214ACBA214}" type="presParOf" srcId="{3882AD8C-8244-40D1-8145-9C24FD85D3D7}" destId="{04AFB7D4-77EF-4868-8F2C-2DCF958D68BC}" srcOrd="1" destOrd="0" presId="urn:microsoft.com/office/officeart/2005/8/layout/orgChart1"/>
    <dgm:cxn modelId="{C94C29D3-C197-4599-A266-E76F2B4D0034}" type="presParOf" srcId="{3882AD8C-8244-40D1-8145-9C24FD85D3D7}" destId="{9EDF806A-85A2-4D12-ADE3-57B06E5E70B4}" srcOrd="2" destOrd="0" presId="urn:microsoft.com/office/officeart/2005/8/layout/orgChart1"/>
    <dgm:cxn modelId="{364264F6-E0DF-4126-BD04-6C9F7C23D85E}" type="presParOf" srcId="{70E04C4F-7AAB-4912-AFD2-38428DD45545}" destId="{D03F3D72-C7D1-488D-89B3-247D59AA4212}" srcOrd="2" destOrd="0" presId="urn:microsoft.com/office/officeart/2005/8/layout/orgChart1"/>
    <dgm:cxn modelId="{CD1680B9-21AA-4D0F-A822-9F23C98F0BE4}" type="presParOf" srcId="{8E301C39-4ED5-4D34-9145-650A42AF427F}" destId="{58119FE3-A23A-44E2-9D69-1027B9E60B1E}" srcOrd="2" destOrd="0" presId="urn:microsoft.com/office/officeart/2005/8/layout/orgChart1"/>
    <dgm:cxn modelId="{48D3837B-9C02-4956-A848-856B3AE3763A}" type="presParOf" srcId="{28785FFA-FDB2-4B0A-B370-B5AACEA5879B}" destId="{AFEB19F5-1605-4D5C-B1E3-65ECCEE3C073}" srcOrd="4" destOrd="0" presId="urn:microsoft.com/office/officeart/2005/8/layout/orgChart1"/>
    <dgm:cxn modelId="{F7410D61-6631-4728-95E3-14A236F678A5}" type="presParOf" srcId="{28785FFA-FDB2-4B0A-B370-B5AACEA5879B}" destId="{FCEF8603-BA32-482E-9E81-971015078EB5}" srcOrd="5" destOrd="0" presId="urn:microsoft.com/office/officeart/2005/8/layout/orgChart1"/>
    <dgm:cxn modelId="{42679B58-5439-4E5B-A450-7B84838A8E37}" type="presParOf" srcId="{FCEF8603-BA32-482E-9E81-971015078EB5}" destId="{70DE1731-5D87-4CB9-89F4-013DB1F0EF49}" srcOrd="0" destOrd="0" presId="urn:microsoft.com/office/officeart/2005/8/layout/orgChart1"/>
    <dgm:cxn modelId="{ED1AACC9-2FB9-4FE2-A970-E6127E0CE49A}" type="presParOf" srcId="{70DE1731-5D87-4CB9-89F4-013DB1F0EF49}" destId="{A0C97859-124A-4776-BA8F-A264A7F71095}" srcOrd="0" destOrd="0" presId="urn:microsoft.com/office/officeart/2005/8/layout/orgChart1"/>
    <dgm:cxn modelId="{8E562830-F65B-4C39-AB56-77697B8B3DBB}" type="presParOf" srcId="{70DE1731-5D87-4CB9-89F4-013DB1F0EF49}" destId="{068CBC10-28A5-4833-B066-3385E2A4F393}" srcOrd="1" destOrd="0" presId="urn:microsoft.com/office/officeart/2005/8/layout/orgChart1"/>
    <dgm:cxn modelId="{A9866AF8-29BD-4F7C-8EED-261AC0EF22BC}" type="presParOf" srcId="{FCEF8603-BA32-482E-9E81-971015078EB5}" destId="{A628BD71-1300-4509-BBDA-CC8994D63809}" srcOrd="1" destOrd="0" presId="urn:microsoft.com/office/officeart/2005/8/layout/orgChart1"/>
    <dgm:cxn modelId="{B1332582-6626-4122-8B0F-0C7738F5D680}" type="presParOf" srcId="{A628BD71-1300-4509-BBDA-CC8994D63809}" destId="{FB687321-5C89-4703-AFF5-2ED41BAEEC8E}" srcOrd="0" destOrd="0" presId="urn:microsoft.com/office/officeart/2005/8/layout/orgChart1"/>
    <dgm:cxn modelId="{72720B1F-1B0D-46FB-9437-C2ACFF7ADF76}" type="presParOf" srcId="{A628BD71-1300-4509-BBDA-CC8994D63809}" destId="{34696145-AE56-4BB4-AF57-2B91D3DE2E3B}" srcOrd="1" destOrd="0" presId="urn:microsoft.com/office/officeart/2005/8/layout/orgChart1"/>
    <dgm:cxn modelId="{E1154EDA-C683-4E88-87C9-0FE51EFD02F0}" type="presParOf" srcId="{34696145-AE56-4BB4-AF57-2B91D3DE2E3B}" destId="{646BFEBE-DF06-478F-AEB3-3A9104BBCD4B}" srcOrd="0" destOrd="0" presId="urn:microsoft.com/office/officeart/2005/8/layout/orgChart1"/>
    <dgm:cxn modelId="{6CCC1460-BF08-49D3-8D55-A1C135FE81C6}" type="presParOf" srcId="{646BFEBE-DF06-478F-AEB3-3A9104BBCD4B}" destId="{2802460B-83B2-4F9D-8516-4FCD0B0029F3}" srcOrd="0" destOrd="0" presId="urn:microsoft.com/office/officeart/2005/8/layout/orgChart1"/>
    <dgm:cxn modelId="{B6640EE6-9E09-40BD-87C5-D092767F4122}" type="presParOf" srcId="{646BFEBE-DF06-478F-AEB3-3A9104BBCD4B}" destId="{21FAB6A4-8165-4A66-AD50-C6940C068849}" srcOrd="1" destOrd="0" presId="urn:microsoft.com/office/officeart/2005/8/layout/orgChart1"/>
    <dgm:cxn modelId="{8A6BAF90-B3F6-4B1B-B72D-CFD4981F3B11}" type="presParOf" srcId="{34696145-AE56-4BB4-AF57-2B91D3DE2E3B}" destId="{3827C042-69BE-4120-BB15-7EAB20960223}" srcOrd="1" destOrd="0" presId="urn:microsoft.com/office/officeart/2005/8/layout/orgChart1"/>
    <dgm:cxn modelId="{5CD4C44E-D8C1-4786-BA8A-B343895D163F}" type="presParOf" srcId="{34696145-AE56-4BB4-AF57-2B91D3DE2E3B}" destId="{005708AC-AC19-403A-A211-1D351D9BFD80}" srcOrd="2" destOrd="0" presId="urn:microsoft.com/office/officeart/2005/8/layout/orgChart1"/>
    <dgm:cxn modelId="{9F780A2A-CF57-4B72-B45C-FCAE599ECDA2}" type="presParOf" srcId="{A628BD71-1300-4509-BBDA-CC8994D63809}" destId="{A087E6CB-63D0-4880-A91D-9210A07AD735}" srcOrd="2" destOrd="0" presId="urn:microsoft.com/office/officeart/2005/8/layout/orgChart1"/>
    <dgm:cxn modelId="{C20E6A6E-2ADB-4C4C-91A5-FE196AF61F61}" type="presParOf" srcId="{A628BD71-1300-4509-BBDA-CC8994D63809}" destId="{47830682-EB08-4587-AF93-BF61347E3D49}" srcOrd="3" destOrd="0" presId="urn:microsoft.com/office/officeart/2005/8/layout/orgChart1"/>
    <dgm:cxn modelId="{0BA39F7B-E0F1-408A-9441-E2A172D99A2B}" type="presParOf" srcId="{47830682-EB08-4587-AF93-BF61347E3D49}" destId="{167ECAE5-CB25-4B5A-A9B1-CFBCDD49FD15}" srcOrd="0" destOrd="0" presId="urn:microsoft.com/office/officeart/2005/8/layout/orgChart1"/>
    <dgm:cxn modelId="{86D8A387-18F9-4020-A380-3D9FF4868DE4}" type="presParOf" srcId="{167ECAE5-CB25-4B5A-A9B1-CFBCDD49FD15}" destId="{2E50796D-31D1-4676-B717-A394D1E498B2}" srcOrd="0" destOrd="0" presId="urn:microsoft.com/office/officeart/2005/8/layout/orgChart1"/>
    <dgm:cxn modelId="{ED3C38EF-4B7A-4C84-B280-E247175269B4}" type="presParOf" srcId="{167ECAE5-CB25-4B5A-A9B1-CFBCDD49FD15}" destId="{3046A17B-2183-4D04-8D68-F40B809079F5}" srcOrd="1" destOrd="0" presId="urn:microsoft.com/office/officeart/2005/8/layout/orgChart1"/>
    <dgm:cxn modelId="{26B9A8F6-6AA9-44E2-B587-2D55A98E7DA7}" type="presParOf" srcId="{47830682-EB08-4587-AF93-BF61347E3D49}" destId="{9D8C3444-513B-4F25-9AB3-9C4340B08824}" srcOrd="1" destOrd="0" presId="urn:microsoft.com/office/officeart/2005/8/layout/orgChart1"/>
    <dgm:cxn modelId="{D709D46E-3952-4A83-B736-27EC0237A671}" type="presParOf" srcId="{9D8C3444-513B-4F25-9AB3-9C4340B08824}" destId="{B3786C43-A0A5-4C69-A03E-51CAF4BDF4E1}" srcOrd="0" destOrd="0" presId="urn:microsoft.com/office/officeart/2005/8/layout/orgChart1"/>
    <dgm:cxn modelId="{9E0C75F9-2034-4C05-9C30-BB323010C9E9}" type="presParOf" srcId="{9D8C3444-513B-4F25-9AB3-9C4340B08824}" destId="{CD1E4D92-1E41-4B1A-B972-6A0B27273A94}" srcOrd="1" destOrd="0" presId="urn:microsoft.com/office/officeart/2005/8/layout/orgChart1"/>
    <dgm:cxn modelId="{4F2F76E3-6949-46ED-89CC-52EB9CFAC25E}" type="presParOf" srcId="{CD1E4D92-1E41-4B1A-B972-6A0B27273A94}" destId="{4E6629B6-9C02-4171-AFD8-6E5C71615CE9}" srcOrd="0" destOrd="0" presId="urn:microsoft.com/office/officeart/2005/8/layout/orgChart1"/>
    <dgm:cxn modelId="{1D0DE194-A497-4D49-8721-B9E74B8CD5B2}" type="presParOf" srcId="{4E6629B6-9C02-4171-AFD8-6E5C71615CE9}" destId="{7FE84F91-43A8-49B0-A959-88AB45A4DF4A}" srcOrd="0" destOrd="0" presId="urn:microsoft.com/office/officeart/2005/8/layout/orgChart1"/>
    <dgm:cxn modelId="{DBFC63F9-33C2-426D-A85D-BEEBA689D84F}" type="presParOf" srcId="{4E6629B6-9C02-4171-AFD8-6E5C71615CE9}" destId="{898B2E38-B208-47A5-939C-8FD936FD596A}" srcOrd="1" destOrd="0" presId="urn:microsoft.com/office/officeart/2005/8/layout/orgChart1"/>
    <dgm:cxn modelId="{510E9FD4-D1C9-4428-B37F-52EA9549AA01}" type="presParOf" srcId="{CD1E4D92-1E41-4B1A-B972-6A0B27273A94}" destId="{E9637EE5-59CC-4EC5-A537-FA40EEC27FB9}" srcOrd="1" destOrd="0" presId="urn:microsoft.com/office/officeart/2005/8/layout/orgChart1"/>
    <dgm:cxn modelId="{D8B3ED2B-B218-4963-8E29-782710CF2D65}" type="presParOf" srcId="{CD1E4D92-1E41-4B1A-B972-6A0B27273A94}" destId="{07C63571-160C-44D5-B7F9-5C5E6B5BC17D}" srcOrd="2" destOrd="0" presId="urn:microsoft.com/office/officeart/2005/8/layout/orgChart1"/>
    <dgm:cxn modelId="{DA3CCC41-80DC-4201-AC10-DD906F2BD901}" type="presParOf" srcId="{9D8C3444-513B-4F25-9AB3-9C4340B08824}" destId="{88FA5BAC-2715-4F75-82BA-14207BD12BA4}" srcOrd="2" destOrd="0" presId="urn:microsoft.com/office/officeart/2005/8/layout/orgChart1"/>
    <dgm:cxn modelId="{F9019BB4-159C-4A8E-BFCE-C1BC4A91D5FF}" type="presParOf" srcId="{9D8C3444-513B-4F25-9AB3-9C4340B08824}" destId="{491FEEBC-CFD4-42AF-BDF3-59B38EE2CCFF}" srcOrd="3" destOrd="0" presId="urn:microsoft.com/office/officeart/2005/8/layout/orgChart1"/>
    <dgm:cxn modelId="{1DA4E7D1-F444-46CD-99A4-1A7C15FF79B4}" type="presParOf" srcId="{491FEEBC-CFD4-42AF-BDF3-59B38EE2CCFF}" destId="{C6020B40-D43E-4A52-B919-0F5B539A7730}" srcOrd="0" destOrd="0" presId="urn:microsoft.com/office/officeart/2005/8/layout/orgChart1"/>
    <dgm:cxn modelId="{ACBBF1EC-51D9-4FBB-8EB8-1A4546477C44}" type="presParOf" srcId="{C6020B40-D43E-4A52-B919-0F5B539A7730}" destId="{B0EA5157-9744-41FC-ABEC-7A42AF7FF885}" srcOrd="0" destOrd="0" presId="urn:microsoft.com/office/officeart/2005/8/layout/orgChart1"/>
    <dgm:cxn modelId="{09919B63-1D04-40EF-A82B-703C3290B326}" type="presParOf" srcId="{C6020B40-D43E-4A52-B919-0F5B539A7730}" destId="{EAA29FEA-A4D3-4CCC-A2AF-63D5FCE97F84}" srcOrd="1" destOrd="0" presId="urn:microsoft.com/office/officeart/2005/8/layout/orgChart1"/>
    <dgm:cxn modelId="{4D447222-6281-4403-8F75-7BB5BD778401}" type="presParOf" srcId="{491FEEBC-CFD4-42AF-BDF3-59B38EE2CCFF}" destId="{D66712D5-99C0-474B-8990-B8EA694F1141}" srcOrd="1" destOrd="0" presId="urn:microsoft.com/office/officeart/2005/8/layout/orgChart1"/>
    <dgm:cxn modelId="{A107EDD2-FD28-415A-8B44-09088FA24409}" type="presParOf" srcId="{491FEEBC-CFD4-42AF-BDF3-59B38EE2CCFF}" destId="{DB39D7DD-DB54-4D91-AF00-865B6914588F}" srcOrd="2" destOrd="0" presId="urn:microsoft.com/office/officeart/2005/8/layout/orgChart1"/>
    <dgm:cxn modelId="{1CEDF4BF-BFD0-4A08-B51A-0BBD8B6A3963}" type="presParOf" srcId="{47830682-EB08-4587-AF93-BF61347E3D49}" destId="{DA7EBF1A-87AC-4FA2-9E95-F915686B61C5}" srcOrd="2" destOrd="0" presId="urn:microsoft.com/office/officeart/2005/8/layout/orgChart1"/>
    <dgm:cxn modelId="{D7722965-58B6-4C56-90B6-C8B2C129E02E}" type="presParOf" srcId="{FCEF8603-BA32-482E-9E81-971015078EB5}" destId="{6EC1DD5C-527E-415C-9F77-E1B179CB52C0}" srcOrd="2" destOrd="0" presId="urn:microsoft.com/office/officeart/2005/8/layout/orgChart1"/>
    <dgm:cxn modelId="{39A3C825-C9FD-4563-BCE3-262A0B185BB3}" type="presParOf" srcId="{7484326D-1B3B-426C-82E9-C433988EC5E5}" destId="{F9B845DD-555E-41FB-8095-B7CCDCF39FA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FA5BAC-2715-4F75-82BA-14207BD12BA4}">
      <dsp:nvSpPr>
        <dsp:cNvPr id="0" name=""/>
        <dsp:cNvSpPr/>
      </dsp:nvSpPr>
      <dsp:spPr>
        <a:xfrm>
          <a:off x="6545746" y="2513854"/>
          <a:ext cx="159572" cy="1244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4667"/>
              </a:lnTo>
              <a:lnTo>
                <a:pt x="159572" y="124466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786C43-A0A5-4C69-A03E-51CAF4BDF4E1}">
      <dsp:nvSpPr>
        <dsp:cNvPr id="0" name=""/>
        <dsp:cNvSpPr/>
      </dsp:nvSpPr>
      <dsp:spPr>
        <a:xfrm>
          <a:off x="6545746" y="2513854"/>
          <a:ext cx="159572" cy="4893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9356"/>
              </a:lnTo>
              <a:lnTo>
                <a:pt x="159572" y="48935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87E6CB-63D0-4880-A91D-9210A07AD735}">
      <dsp:nvSpPr>
        <dsp:cNvPr id="0" name=""/>
        <dsp:cNvSpPr/>
      </dsp:nvSpPr>
      <dsp:spPr>
        <a:xfrm>
          <a:off x="6327664" y="1758543"/>
          <a:ext cx="643610" cy="223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700"/>
              </a:lnTo>
              <a:lnTo>
                <a:pt x="643610" y="111700"/>
              </a:lnTo>
              <a:lnTo>
                <a:pt x="643610" y="22340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687321-5C89-4703-AFF5-2ED41BAEEC8E}">
      <dsp:nvSpPr>
        <dsp:cNvPr id="0" name=""/>
        <dsp:cNvSpPr/>
      </dsp:nvSpPr>
      <dsp:spPr>
        <a:xfrm>
          <a:off x="5684053" y="1758543"/>
          <a:ext cx="643610" cy="223401"/>
        </a:xfrm>
        <a:custGeom>
          <a:avLst/>
          <a:gdLst/>
          <a:ahLst/>
          <a:cxnLst/>
          <a:rect l="0" t="0" r="0" b="0"/>
          <a:pathLst>
            <a:path>
              <a:moveTo>
                <a:pt x="643610" y="0"/>
              </a:moveTo>
              <a:lnTo>
                <a:pt x="643610" y="111700"/>
              </a:lnTo>
              <a:lnTo>
                <a:pt x="0" y="111700"/>
              </a:lnTo>
              <a:lnTo>
                <a:pt x="0" y="22340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EB19F5-1605-4D5C-B1E3-65ECCEE3C073}">
      <dsp:nvSpPr>
        <dsp:cNvPr id="0" name=""/>
        <dsp:cNvSpPr/>
      </dsp:nvSpPr>
      <dsp:spPr>
        <a:xfrm>
          <a:off x="3753222" y="1003232"/>
          <a:ext cx="2574441" cy="223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700"/>
              </a:lnTo>
              <a:lnTo>
                <a:pt x="2574441" y="111700"/>
              </a:lnTo>
              <a:lnTo>
                <a:pt x="2574441" y="223401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1E8525-FFD9-43FE-997B-174E5A677EA5}">
      <dsp:nvSpPr>
        <dsp:cNvPr id="0" name=""/>
        <dsp:cNvSpPr/>
      </dsp:nvSpPr>
      <dsp:spPr>
        <a:xfrm>
          <a:off x="3971305" y="2513854"/>
          <a:ext cx="159572" cy="1244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4667"/>
              </a:lnTo>
              <a:lnTo>
                <a:pt x="159572" y="124466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032372-8E90-4E6E-826E-93E6B92F2F3F}">
      <dsp:nvSpPr>
        <dsp:cNvPr id="0" name=""/>
        <dsp:cNvSpPr/>
      </dsp:nvSpPr>
      <dsp:spPr>
        <a:xfrm>
          <a:off x="3971305" y="2513854"/>
          <a:ext cx="159572" cy="4893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9356"/>
              </a:lnTo>
              <a:lnTo>
                <a:pt x="159572" y="48935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DC1B8A-18E7-4619-966A-23228A0824AD}">
      <dsp:nvSpPr>
        <dsp:cNvPr id="0" name=""/>
        <dsp:cNvSpPr/>
      </dsp:nvSpPr>
      <dsp:spPr>
        <a:xfrm>
          <a:off x="3753222" y="1758543"/>
          <a:ext cx="643610" cy="223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700"/>
              </a:lnTo>
              <a:lnTo>
                <a:pt x="643610" y="111700"/>
              </a:lnTo>
              <a:lnTo>
                <a:pt x="643610" y="22340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AF3DF8-F089-491D-A548-F2F7B5607949}">
      <dsp:nvSpPr>
        <dsp:cNvPr id="0" name=""/>
        <dsp:cNvSpPr/>
      </dsp:nvSpPr>
      <dsp:spPr>
        <a:xfrm>
          <a:off x="3109612" y="1758543"/>
          <a:ext cx="643610" cy="223401"/>
        </a:xfrm>
        <a:custGeom>
          <a:avLst/>
          <a:gdLst/>
          <a:ahLst/>
          <a:cxnLst/>
          <a:rect l="0" t="0" r="0" b="0"/>
          <a:pathLst>
            <a:path>
              <a:moveTo>
                <a:pt x="643610" y="0"/>
              </a:moveTo>
              <a:lnTo>
                <a:pt x="643610" y="111700"/>
              </a:lnTo>
              <a:lnTo>
                <a:pt x="0" y="111700"/>
              </a:lnTo>
              <a:lnTo>
                <a:pt x="0" y="22340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BD7E24-7955-4253-86A5-65E8937C9DF9}">
      <dsp:nvSpPr>
        <dsp:cNvPr id="0" name=""/>
        <dsp:cNvSpPr/>
      </dsp:nvSpPr>
      <dsp:spPr>
        <a:xfrm>
          <a:off x="3707502" y="1003232"/>
          <a:ext cx="91440" cy="2234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23401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1B3555-5C97-439C-AC4B-B6756E2EA7A9}">
      <dsp:nvSpPr>
        <dsp:cNvPr id="0" name=""/>
        <dsp:cNvSpPr/>
      </dsp:nvSpPr>
      <dsp:spPr>
        <a:xfrm>
          <a:off x="1396864" y="2513854"/>
          <a:ext cx="159572" cy="1244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4667"/>
              </a:lnTo>
              <a:lnTo>
                <a:pt x="159572" y="124466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98BF4E-479A-49CD-86A9-CA5276C45BD5}">
      <dsp:nvSpPr>
        <dsp:cNvPr id="0" name=""/>
        <dsp:cNvSpPr/>
      </dsp:nvSpPr>
      <dsp:spPr>
        <a:xfrm>
          <a:off x="1396864" y="2513854"/>
          <a:ext cx="159572" cy="4893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9356"/>
              </a:lnTo>
              <a:lnTo>
                <a:pt x="159572" y="48935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7865B8-A23F-4E76-B9E3-89F53A428132}">
      <dsp:nvSpPr>
        <dsp:cNvPr id="0" name=""/>
        <dsp:cNvSpPr/>
      </dsp:nvSpPr>
      <dsp:spPr>
        <a:xfrm>
          <a:off x="1178781" y="1758543"/>
          <a:ext cx="643610" cy="223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700"/>
              </a:lnTo>
              <a:lnTo>
                <a:pt x="643610" y="111700"/>
              </a:lnTo>
              <a:lnTo>
                <a:pt x="643610" y="22340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447360-FE87-40BD-BFDD-8C8435E060F8}">
      <dsp:nvSpPr>
        <dsp:cNvPr id="0" name=""/>
        <dsp:cNvSpPr/>
      </dsp:nvSpPr>
      <dsp:spPr>
        <a:xfrm>
          <a:off x="109643" y="2513854"/>
          <a:ext cx="159572" cy="12446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4667"/>
              </a:lnTo>
              <a:lnTo>
                <a:pt x="159572" y="124466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1FC7F2-502E-4B1D-9AB0-3747BFE3CCB0}">
      <dsp:nvSpPr>
        <dsp:cNvPr id="0" name=""/>
        <dsp:cNvSpPr/>
      </dsp:nvSpPr>
      <dsp:spPr>
        <a:xfrm>
          <a:off x="109643" y="2513854"/>
          <a:ext cx="159572" cy="4893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9356"/>
              </a:lnTo>
              <a:lnTo>
                <a:pt x="159572" y="48935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B954BA-2642-4F3E-8743-328CD0EB7F88}">
      <dsp:nvSpPr>
        <dsp:cNvPr id="0" name=""/>
        <dsp:cNvSpPr/>
      </dsp:nvSpPr>
      <dsp:spPr>
        <a:xfrm>
          <a:off x="535170" y="1758543"/>
          <a:ext cx="643610" cy="223401"/>
        </a:xfrm>
        <a:custGeom>
          <a:avLst/>
          <a:gdLst/>
          <a:ahLst/>
          <a:cxnLst/>
          <a:rect l="0" t="0" r="0" b="0"/>
          <a:pathLst>
            <a:path>
              <a:moveTo>
                <a:pt x="643610" y="0"/>
              </a:moveTo>
              <a:lnTo>
                <a:pt x="643610" y="111700"/>
              </a:lnTo>
              <a:lnTo>
                <a:pt x="0" y="111700"/>
              </a:lnTo>
              <a:lnTo>
                <a:pt x="0" y="22340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B26C0E-3DFE-4CFE-9194-977C93D5774B}">
      <dsp:nvSpPr>
        <dsp:cNvPr id="0" name=""/>
        <dsp:cNvSpPr/>
      </dsp:nvSpPr>
      <dsp:spPr>
        <a:xfrm>
          <a:off x="1178781" y="1003232"/>
          <a:ext cx="2574441" cy="223401"/>
        </a:xfrm>
        <a:custGeom>
          <a:avLst/>
          <a:gdLst/>
          <a:ahLst/>
          <a:cxnLst/>
          <a:rect l="0" t="0" r="0" b="0"/>
          <a:pathLst>
            <a:path>
              <a:moveTo>
                <a:pt x="2574441" y="0"/>
              </a:moveTo>
              <a:lnTo>
                <a:pt x="2574441" y="111700"/>
              </a:lnTo>
              <a:lnTo>
                <a:pt x="0" y="111700"/>
              </a:lnTo>
              <a:lnTo>
                <a:pt x="0" y="223401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4703BB-54AE-4728-804C-84927D1FC524}">
      <dsp:nvSpPr>
        <dsp:cNvPr id="0" name=""/>
        <dsp:cNvSpPr/>
      </dsp:nvSpPr>
      <dsp:spPr>
        <a:xfrm>
          <a:off x="3221313" y="471322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3221313" y="471322"/>
        <a:ext cx="1063818" cy="531909"/>
      </dsp:txXfrm>
    </dsp:sp>
    <dsp:sp modelId="{29C6A983-8498-4706-AEDB-396C60801725}">
      <dsp:nvSpPr>
        <dsp:cNvPr id="0" name=""/>
        <dsp:cNvSpPr/>
      </dsp:nvSpPr>
      <dsp:spPr>
        <a:xfrm>
          <a:off x="646871" y="1226633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646871" y="1226633"/>
        <a:ext cx="1063818" cy="531909"/>
      </dsp:txXfrm>
    </dsp:sp>
    <dsp:sp modelId="{CAE35B04-F758-4767-8093-6AD2A8AF2DD6}">
      <dsp:nvSpPr>
        <dsp:cNvPr id="0" name=""/>
        <dsp:cNvSpPr/>
      </dsp:nvSpPr>
      <dsp:spPr>
        <a:xfrm>
          <a:off x="3261" y="1981945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3261" y="1981945"/>
        <a:ext cx="1063818" cy="531909"/>
      </dsp:txXfrm>
    </dsp:sp>
    <dsp:sp modelId="{F678C72E-A323-4352-A46C-A65CAC8E3AA3}">
      <dsp:nvSpPr>
        <dsp:cNvPr id="0" name=""/>
        <dsp:cNvSpPr/>
      </dsp:nvSpPr>
      <dsp:spPr>
        <a:xfrm>
          <a:off x="269216" y="2737256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269216" y="2737256"/>
        <a:ext cx="1063818" cy="531909"/>
      </dsp:txXfrm>
    </dsp:sp>
    <dsp:sp modelId="{7A2A1C3F-2261-4DD2-B9E4-A15676C25300}">
      <dsp:nvSpPr>
        <dsp:cNvPr id="0" name=""/>
        <dsp:cNvSpPr/>
      </dsp:nvSpPr>
      <dsp:spPr>
        <a:xfrm>
          <a:off x="269216" y="3492567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269216" y="3492567"/>
        <a:ext cx="1063818" cy="531909"/>
      </dsp:txXfrm>
    </dsp:sp>
    <dsp:sp modelId="{D6F39E39-F0C6-4F13-974A-BD48A6A6B6C9}">
      <dsp:nvSpPr>
        <dsp:cNvPr id="0" name=""/>
        <dsp:cNvSpPr/>
      </dsp:nvSpPr>
      <dsp:spPr>
        <a:xfrm>
          <a:off x="1290482" y="1981945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1290482" y="1981945"/>
        <a:ext cx="1063818" cy="531909"/>
      </dsp:txXfrm>
    </dsp:sp>
    <dsp:sp modelId="{76779A9F-DF06-4E2A-8ADA-06B2B125372B}">
      <dsp:nvSpPr>
        <dsp:cNvPr id="0" name=""/>
        <dsp:cNvSpPr/>
      </dsp:nvSpPr>
      <dsp:spPr>
        <a:xfrm>
          <a:off x="1556436" y="2737256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1556436" y="2737256"/>
        <a:ext cx="1063818" cy="531909"/>
      </dsp:txXfrm>
    </dsp:sp>
    <dsp:sp modelId="{788BCFCE-16D8-4C55-B918-800653EF8C60}">
      <dsp:nvSpPr>
        <dsp:cNvPr id="0" name=""/>
        <dsp:cNvSpPr/>
      </dsp:nvSpPr>
      <dsp:spPr>
        <a:xfrm>
          <a:off x="1556436" y="3492567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1556436" y="3492567"/>
        <a:ext cx="1063818" cy="531909"/>
      </dsp:txXfrm>
    </dsp:sp>
    <dsp:sp modelId="{CD56D106-FE1A-4E3D-82AA-ABB3FDE03FAF}">
      <dsp:nvSpPr>
        <dsp:cNvPr id="0" name=""/>
        <dsp:cNvSpPr/>
      </dsp:nvSpPr>
      <dsp:spPr>
        <a:xfrm>
          <a:off x="3221313" y="1226633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3221313" y="1226633"/>
        <a:ext cx="1063818" cy="531909"/>
      </dsp:txXfrm>
    </dsp:sp>
    <dsp:sp modelId="{9A9267A5-8BB1-4E7B-9090-8BB8C9BB573D}">
      <dsp:nvSpPr>
        <dsp:cNvPr id="0" name=""/>
        <dsp:cNvSpPr/>
      </dsp:nvSpPr>
      <dsp:spPr>
        <a:xfrm>
          <a:off x="2577702" y="1981945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2577702" y="1981945"/>
        <a:ext cx="1063818" cy="531909"/>
      </dsp:txXfrm>
    </dsp:sp>
    <dsp:sp modelId="{D697391C-3165-4ABE-9E67-3BB4C66FFD70}">
      <dsp:nvSpPr>
        <dsp:cNvPr id="0" name=""/>
        <dsp:cNvSpPr/>
      </dsp:nvSpPr>
      <dsp:spPr>
        <a:xfrm>
          <a:off x="3864923" y="1981945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3864923" y="1981945"/>
        <a:ext cx="1063818" cy="531909"/>
      </dsp:txXfrm>
    </dsp:sp>
    <dsp:sp modelId="{EA1CABA5-7497-4682-8090-A3941791D6B6}">
      <dsp:nvSpPr>
        <dsp:cNvPr id="0" name=""/>
        <dsp:cNvSpPr/>
      </dsp:nvSpPr>
      <dsp:spPr>
        <a:xfrm>
          <a:off x="4130878" y="2737256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4130878" y="2737256"/>
        <a:ext cx="1063818" cy="531909"/>
      </dsp:txXfrm>
    </dsp:sp>
    <dsp:sp modelId="{573F1869-36BE-4244-8F60-2C01B0253BBB}">
      <dsp:nvSpPr>
        <dsp:cNvPr id="0" name=""/>
        <dsp:cNvSpPr/>
      </dsp:nvSpPr>
      <dsp:spPr>
        <a:xfrm>
          <a:off x="4130878" y="3492567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4130878" y="3492567"/>
        <a:ext cx="1063818" cy="531909"/>
      </dsp:txXfrm>
    </dsp:sp>
    <dsp:sp modelId="{A0C97859-124A-4776-BA8F-A264A7F71095}">
      <dsp:nvSpPr>
        <dsp:cNvPr id="0" name=""/>
        <dsp:cNvSpPr/>
      </dsp:nvSpPr>
      <dsp:spPr>
        <a:xfrm>
          <a:off x="5795754" y="1226633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5795754" y="1226633"/>
        <a:ext cx="1063818" cy="531909"/>
      </dsp:txXfrm>
    </dsp:sp>
    <dsp:sp modelId="{2802460B-83B2-4F9D-8516-4FCD0B0029F3}">
      <dsp:nvSpPr>
        <dsp:cNvPr id="0" name=""/>
        <dsp:cNvSpPr/>
      </dsp:nvSpPr>
      <dsp:spPr>
        <a:xfrm>
          <a:off x="5152144" y="1981945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5152144" y="1981945"/>
        <a:ext cx="1063818" cy="531909"/>
      </dsp:txXfrm>
    </dsp:sp>
    <dsp:sp modelId="{2E50796D-31D1-4676-B717-A394D1E498B2}">
      <dsp:nvSpPr>
        <dsp:cNvPr id="0" name=""/>
        <dsp:cNvSpPr/>
      </dsp:nvSpPr>
      <dsp:spPr>
        <a:xfrm>
          <a:off x="6439365" y="1981945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6439365" y="1981945"/>
        <a:ext cx="1063818" cy="531909"/>
      </dsp:txXfrm>
    </dsp:sp>
    <dsp:sp modelId="{7FE84F91-43A8-49B0-A959-88AB45A4DF4A}">
      <dsp:nvSpPr>
        <dsp:cNvPr id="0" name=""/>
        <dsp:cNvSpPr/>
      </dsp:nvSpPr>
      <dsp:spPr>
        <a:xfrm>
          <a:off x="6705319" y="2737256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6705319" y="2737256"/>
        <a:ext cx="1063818" cy="531909"/>
      </dsp:txXfrm>
    </dsp:sp>
    <dsp:sp modelId="{B0EA5157-9744-41FC-ABEC-7A42AF7FF885}">
      <dsp:nvSpPr>
        <dsp:cNvPr id="0" name=""/>
        <dsp:cNvSpPr/>
      </dsp:nvSpPr>
      <dsp:spPr>
        <a:xfrm>
          <a:off x="6705319" y="3492567"/>
          <a:ext cx="1063818" cy="53190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en-US" sz="33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endParaRPr>
        </a:p>
      </dsp:txBody>
      <dsp:txXfrm>
        <a:off x="6705319" y="3492567"/>
        <a:ext cx="1063818" cy="5319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769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521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40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591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092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096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291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221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362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759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0228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0974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17645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5436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5449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920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275CF6-A65F-4AE5-8847-72DA44123AF2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0C3734C-3AF1-41E5-8A89-7E70B1EC5D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455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Corporate Governance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dirty="0" smtClean="0">
                <a:ea typeface="ＭＳ Ｐゴシック" pitchFamily="34" charset="-128"/>
              </a:rPr>
              <a:t>Governance and management, and</a:t>
            </a:r>
            <a:br>
              <a:rPr lang="en-GB" altLang="en-US" dirty="0" smtClean="0">
                <a:ea typeface="ＭＳ Ｐゴシック" pitchFamily="34" charset="-128"/>
              </a:rPr>
            </a:br>
            <a:r>
              <a:rPr lang="en-GB" altLang="en-US" dirty="0" smtClean="0">
                <a:ea typeface="ＭＳ Ｐゴシック" pitchFamily="34" charset="-128"/>
              </a:rPr>
              <a:t>Shareholders role</a:t>
            </a:r>
          </a:p>
          <a:p>
            <a:r>
              <a:rPr lang="en-GB" dirty="0" smtClean="0"/>
              <a:t>Dr Konstantina Mari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5409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b="1" dirty="0" smtClean="0">
                <a:ea typeface="ＭＳ Ｐゴシック" pitchFamily="34" charset="-128"/>
              </a:rPr>
              <a:t>Governance and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4534" y="1930400"/>
            <a:ext cx="8596668" cy="3880773"/>
          </a:xfrm>
        </p:spPr>
        <p:txBody>
          <a:bodyPr>
            <a:noAutofit/>
          </a:bodyPr>
          <a:lstStyle/>
          <a:p>
            <a:r>
              <a:rPr lang="en-GB" altLang="en-US" sz="1600" b="1" dirty="0" smtClean="0">
                <a:ea typeface="ＭＳ Ｐゴシック" pitchFamily="34" charset="-128"/>
              </a:rPr>
              <a:t>Defining corporate governance</a:t>
            </a:r>
            <a:r>
              <a:rPr lang="en-GB" altLang="en-US" sz="1600" dirty="0" smtClean="0">
                <a:ea typeface="ＭＳ Ｐゴシック" pitchFamily="34" charset="-128"/>
              </a:rPr>
              <a:t>—</a:t>
            </a:r>
            <a:r>
              <a:rPr lang="en-GB" altLang="en-US" sz="1600" b="1" dirty="0" smtClean="0">
                <a:ea typeface="ＭＳ Ｐゴシック" pitchFamily="34" charset="-128"/>
              </a:rPr>
              <a:t>relationship</a:t>
            </a:r>
          </a:p>
          <a:p>
            <a:pPr>
              <a:buFontTx/>
              <a:buNone/>
            </a:pPr>
            <a:r>
              <a:rPr lang="en-GB" altLang="en-US" sz="1600" dirty="0" smtClean="0">
                <a:ea typeface="ＭＳ Ｐゴシック" pitchFamily="34" charset="-128"/>
              </a:rPr>
              <a:t>The relationship among various participants in determining the</a:t>
            </a:r>
          </a:p>
          <a:p>
            <a:pPr>
              <a:buFontTx/>
              <a:buNone/>
            </a:pPr>
            <a:r>
              <a:rPr lang="en-GB" altLang="en-US" sz="1600" dirty="0" smtClean="0">
                <a:ea typeface="ＭＳ Ｐゴシック" pitchFamily="34" charset="-128"/>
              </a:rPr>
              <a:t>direction and performance of corporations. The primary </a:t>
            </a:r>
          </a:p>
          <a:p>
            <a:pPr>
              <a:buFontTx/>
              <a:buNone/>
            </a:pPr>
            <a:r>
              <a:rPr lang="en-GB" altLang="en-US" sz="1600" dirty="0" smtClean="0">
                <a:ea typeface="ＭＳ Ｐゴシック" pitchFamily="34" charset="-128"/>
              </a:rPr>
              <a:t>participants are the shareholders, the management, and the</a:t>
            </a:r>
          </a:p>
          <a:p>
            <a:pPr>
              <a:buFontTx/>
              <a:buNone/>
            </a:pPr>
            <a:r>
              <a:rPr lang="en-GB" altLang="en-US" sz="1600" dirty="0" smtClean="0">
                <a:ea typeface="ＭＳ Ｐゴシック" pitchFamily="34" charset="-128"/>
              </a:rPr>
              <a:t>board of directors.</a:t>
            </a:r>
          </a:p>
          <a:p>
            <a:pPr>
              <a:buFontTx/>
              <a:buNone/>
            </a:pPr>
            <a:endParaRPr lang="en-GB" altLang="en-US" sz="1600" b="1" dirty="0" smtClean="0">
              <a:ea typeface="ＭＳ Ｐゴシック" pitchFamily="34" charset="-128"/>
            </a:endParaRPr>
          </a:p>
          <a:p>
            <a:r>
              <a:rPr lang="en-GB" altLang="en-US" sz="1600" dirty="0" smtClean="0">
                <a:ea typeface="ＭＳ Ｐゴシック" pitchFamily="34" charset="-128"/>
              </a:rPr>
              <a:t>The corporate governance structure specifies the distribution of</a:t>
            </a:r>
          </a:p>
          <a:p>
            <a:pPr>
              <a:buFontTx/>
              <a:buNone/>
            </a:pPr>
            <a:r>
              <a:rPr lang="en-GB" altLang="en-US" sz="1600" dirty="0" smtClean="0">
                <a:ea typeface="ＭＳ Ｐゴシック" pitchFamily="34" charset="-128"/>
              </a:rPr>
              <a:t>rights and responsibilities among the different participants in the </a:t>
            </a:r>
          </a:p>
          <a:p>
            <a:pPr>
              <a:buFontTx/>
              <a:buNone/>
            </a:pPr>
            <a:r>
              <a:rPr lang="en-GB" altLang="en-US" sz="1600" dirty="0" smtClean="0">
                <a:ea typeface="ＭＳ Ｐゴシック" pitchFamily="34" charset="-128"/>
              </a:rPr>
              <a:t>organization—such as the board, managers, shareholders, and </a:t>
            </a:r>
          </a:p>
          <a:p>
            <a:pPr>
              <a:buFontTx/>
              <a:buNone/>
            </a:pPr>
            <a:r>
              <a:rPr lang="en-GB" altLang="en-US" sz="1600" dirty="0" smtClean="0">
                <a:ea typeface="ＭＳ Ｐゴシック" pitchFamily="34" charset="-128"/>
              </a:rPr>
              <a:t>other stakeholders—and lays down the rules and procedures </a:t>
            </a:r>
          </a:p>
          <a:p>
            <a:pPr>
              <a:buFontTx/>
              <a:buNone/>
            </a:pPr>
            <a:r>
              <a:rPr lang="en-GB" altLang="en-US" sz="1600" dirty="0" smtClean="0">
                <a:ea typeface="ＭＳ Ｐゴシック" pitchFamily="34" charset="-128"/>
              </a:rPr>
              <a:t>for decision-making. </a:t>
            </a:r>
          </a:p>
        </p:txBody>
      </p:sp>
    </p:spTree>
    <p:extLst>
      <p:ext uri="{BB962C8B-B14F-4D97-AF65-F5344CB8AC3E}">
        <p14:creationId xmlns:p14="http://schemas.microsoft.com/office/powerpoint/2010/main" val="1806414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b="1" dirty="0" smtClean="0">
                <a:ea typeface="ＭＳ Ｐゴシック" pitchFamily="34" charset="-128"/>
              </a:rPr>
              <a:t>The spheres of corporate governance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453" y="1569665"/>
            <a:ext cx="6157494" cy="45084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>
            <a:off x="864631" y="4448828"/>
            <a:ext cx="1279525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600" dirty="0">
                <a:solidFill>
                  <a:srgbClr val="000000"/>
                </a:solidFill>
                <a:latin typeface="+mn-lt"/>
              </a:rPr>
              <a:t>Figure 2.1: The scope of corporate governance</a:t>
            </a:r>
          </a:p>
        </p:txBody>
      </p:sp>
    </p:spTree>
    <p:extLst>
      <p:ext uri="{BB962C8B-B14F-4D97-AF65-F5344CB8AC3E}">
        <p14:creationId xmlns:p14="http://schemas.microsoft.com/office/powerpoint/2010/main" val="979668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Governance and management</a:t>
            </a:r>
            <a:endParaRPr lang="en-GB" b="1" dirty="0"/>
          </a:p>
        </p:txBody>
      </p:sp>
      <p:pic>
        <p:nvPicPr>
          <p:cNvPr id="4" name="Picture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62501" y="2160588"/>
            <a:ext cx="3627035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43205" y="1690688"/>
            <a:ext cx="4968875" cy="57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altLang="en-US" dirty="0" smtClean="0">
                <a:ea typeface="ＭＳ Ｐゴシック" pitchFamily="34" charset="-128"/>
              </a:rPr>
              <a:t>The essence of governance</a:t>
            </a:r>
            <a:endParaRPr lang="en-GB" altLang="en-US" dirty="0">
              <a:ea typeface="ＭＳ Ｐゴシック" pitchFamily="34" charset="-128"/>
            </a:endParaRPr>
          </a:p>
        </p:txBody>
      </p:sp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>
            <a:off x="843997" y="4624107"/>
            <a:ext cx="2017713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solidFill>
                  <a:srgbClr val="000000"/>
                </a:solidFill>
                <a:latin typeface="+mn-lt"/>
              </a:rPr>
              <a:t>Figure </a:t>
            </a:r>
            <a:r>
              <a:rPr lang="en-GB" sz="2000" dirty="0" smtClean="0">
                <a:solidFill>
                  <a:srgbClr val="000000"/>
                </a:solidFill>
                <a:latin typeface="+mn-lt"/>
              </a:rPr>
              <a:t>2.2: </a:t>
            </a:r>
            <a:r>
              <a:rPr lang="en-GB" sz="2000" dirty="0">
                <a:solidFill>
                  <a:srgbClr val="000000"/>
                </a:solidFill>
                <a:latin typeface="+mn-lt"/>
              </a:rPr>
              <a:t>The board and management </a:t>
            </a:r>
          </a:p>
        </p:txBody>
      </p:sp>
    </p:spTree>
    <p:extLst>
      <p:ext uri="{BB962C8B-B14F-4D97-AF65-F5344CB8AC3E}">
        <p14:creationId xmlns:p14="http://schemas.microsoft.com/office/powerpoint/2010/main" val="3473987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b="1" dirty="0" smtClean="0">
                <a:ea typeface="ＭＳ Ｐゴシック" pitchFamily="34" charset="-128"/>
              </a:rPr>
              <a:t>Governance and management</a:t>
            </a:r>
            <a:endParaRPr lang="en-GB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861219" y="1593850"/>
          <a:ext cx="7772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38487" y="1628215"/>
            <a:ext cx="7108552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661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b="1" dirty="0" smtClean="0">
                <a:ea typeface="ＭＳ Ｐゴシック" pitchFamily="34" charset="-128"/>
              </a:rPr>
              <a:t>Governance and management</a:t>
            </a:r>
            <a:endParaRPr lang="en-GB" dirty="0"/>
          </a:p>
        </p:txBody>
      </p:sp>
      <p:grpSp>
        <p:nvGrpSpPr>
          <p:cNvPr id="4" name="Group 5"/>
          <p:cNvGrpSpPr>
            <a:grpSpLocks noChangeAspect="1"/>
          </p:cNvGrpSpPr>
          <p:nvPr/>
        </p:nvGrpSpPr>
        <p:grpSpPr bwMode="auto">
          <a:xfrm>
            <a:off x="2212624" y="1858589"/>
            <a:ext cx="5526087" cy="4105275"/>
            <a:chOff x="1202" y="1026"/>
            <a:chExt cx="3481" cy="2586"/>
          </a:xfrm>
        </p:grpSpPr>
        <p:sp>
          <p:nvSpPr>
            <p:cNvPr id="5" name="AutoShape 4"/>
            <p:cNvSpPr>
              <a:spLocks noChangeAspect="1" noChangeArrowheads="1" noTextEdit="1"/>
            </p:cNvSpPr>
            <p:nvPr/>
          </p:nvSpPr>
          <p:spPr bwMode="auto">
            <a:xfrm>
              <a:off x="1202" y="1026"/>
              <a:ext cx="3481" cy="2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6" name="Group 45"/>
            <p:cNvGrpSpPr>
              <a:grpSpLocks/>
            </p:cNvGrpSpPr>
            <p:nvPr/>
          </p:nvGrpSpPr>
          <p:grpSpPr bwMode="auto">
            <a:xfrm>
              <a:off x="1202" y="1026"/>
              <a:ext cx="3481" cy="2584"/>
              <a:chOff x="1202" y="1026"/>
              <a:chExt cx="3481" cy="2584"/>
            </a:xfrm>
          </p:grpSpPr>
          <p:sp>
            <p:nvSpPr>
              <p:cNvPr id="234" name="Rectangle 6"/>
              <p:cNvSpPr>
                <a:spLocks noChangeArrowheads="1"/>
              </p:cNvSpPr>
              <p:nvPr/>
            </p:nvSpPr>
            <p:spPr bwMode="auto">
              <a:xfrm>
                <a:off x="1202" y="1026"/>
                <a:ext cx="3481" cy="125"/>
              </a:xfrm>
              <a:prstGeom prst="rect">
                <a:avLst/>
              </a:prstGeom>
              <a:solidFill>
                <a:srgbClr val="000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35" name="Rectangle 7"/>
              <p:cNvSpPr>
                <a:spLocks noChangeArrowheads="1"/>
              </p:cNvSpPr>
              <p:nvPr/>
            </p:nvSpPr>
            <p:spPr bwMode="auto">
              <a:xfrm>
                <a:off x="1202" y="1151"/>
                <a:ext cx="3481" cy="101"/>
              </a:xfrm>
              <a:prstGeom prst="rect">
                <a:avLst/>
              </a:prstGeom>
              <a:solidFill>
                <a:srgbClr val="0000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36" name="Rectangle 8"/>
              <p:cNvSpPr>
                <a:spLocks noChangeArrowheads="1"/>
              </p:cNvSpPr>
              <p:nvPr/>
            </p:nvSpPr>
            <p:spPr bwMode="auto">
              <a:xfrm>
                <a:off x="1202" y="1252"/>
                <a:ext cx="3481" cy="71"/>
              </a:xfrm>
              <a:prstGeom prst="rect">
                <a:avLst/>
              </a:prstGeom>
              <a:solidFill>
                <a:srgbClr val="0000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37" name="Rectangle 9"/>
              <p:cNvSpPr>
                <a:spLocks noChangeArrowheads="1"/>
              </p:cNvSpPr>
              <p:nvPr/>
            </p:nvSpPr>
            <p:spPr bwMode="auto">
              <a:xfrm>
                <a:off x="1202" y="1323"/>
                <a:ext cx="3481" cy="50"/>
              </a:xfrm>
              <a:prstGeom prst="rect">
                <a:avLst/>
              </a:prstGeom>
              <a:solidFill>
                <a:srgbClr val="0000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38" name="Rectangle 10"/>
              <p:cNvSpPr>
                <a:spLocks noChangeArrowheads="1"/>
              </p:cNvSpPr>
              <p:nvPr/>
            </p:nvSpPr>
            <p:spPr bwMode="auto">
              <a:xfrm>
                <a:off x="1202" y="1373"/>
                <a:ext cx="3481" cy="51"/>
              </a:xfrm>
              <a:prstGeom prst="rect">
                <a:avLst/>
              </a:prstGeom>
              <a:solidFill>
                <a:srgbClr val="0000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39" name="Rectangle 11"/>
              <p:cNvSpPr>
                <a:spLocks noChangeArrowheads="1"/>
              </p:cNvSpPr>
              <p:nvPr/>
            </p:nvSpPr>
            <p:spPr bwMode="auto">
              <a:xfrm>
                <a:off x="1202" y="1424"/>
                <a:ext cx="3481" cy="41"/>
              </a:xfrm>
              <a:prstGeom prst="rect">
                <a:avLst/>
              </a:prstGeom>
              <a:solidFill>
                <a:srgbClr val="0000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40" name="Rectangle 12"/>
              <p:cNvSpPr>
                <a:spLocks noChangeArrowheads="1"/>
              </p:cNvSpPr>
              <p:nvPr/>
            </p:nvSpPr>
            <p:spPr bwMode="auto">
              <a:xfrm>
                <a:off x="1202" y="1465"/>
                <a:ext cx="3481" cy="49"/>
              </a:xfrm>
              <a:prstGeom prst="rect">
                <a:avLst/>
              </a:prstGeom>
              <a:solidFill>
                <a:srgbClr val="000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41" name="Rectangle 13"/>
              <p:cNvSpPr>
                <a:spLocks noChangeArrowheads="1"/>
              </p:cNvSpPr>
              <p:nvPr/>
            </p:nvSpPr>
            <p:spPr bwMode="auto">
              <a:xfrm>
                <a:off x="1202" y="1514"/>
                <a:ext cx="3481" cy="41"/>
              </a:xfrm>
              <a:prstGeom prst="rect">
                <a:avLst/>
              </a:prstGeom>
              <a:solidFill>
                <a:srgbClr val="0000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42" name="Rectangle 14"/>
              <p:cNvSpPr>
                <a:spLocks noChangeArrowheads="1"/>
              </p:cNvSpPr>
              <p:nvPr/>
            </p:nvSpPr>
            <p:spPr bwMode="auto">
              <a:xfrm>
                <a:off x="1202" y="1555"/>
                <a:ext cx="3481" cy="40"/>
              </a:xfrm>
              <a:prstGeom prst="rect">
                <a:avLst/>
              </a:prstGeom>
              <a:solidFill>
                <a:srgbClr val="000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43" name="Rectangle 15"/>
              <p:cNvSpPr>
                <a:spLocks noChangeArrowheads="1"/>
              </p:cNvSpPr>
              <p:nvPr/>
            </p:nvSpPr>
            <p:spPr bwMode="auto">
              <a:xfrm>
                <a:off x="1202" y="1595"/>
                <a:ext cx="3481" cy="42"/>
              </a:xfrm>
              <a:prstGeom prst="rect">
                <a:avLst/>
              </a:prstGeom>
              <a:solidFill>
                <a:srgbClr val="0000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44" name="Rectangle 16"/>
              <p:cNvSpPr>
                <a:spLocks noChangeArrowheads="1"/>
              </p:cNvSpPr>
              <p:nvPr/>
            </p:nvSpPr>
            <p:spPr bwMode="auto">
              <a:xfrm>
                <a:off x="1202" y="1637"/>
                <a:ext cx="3481" cy="40"/>
              </a:xfrm>
              <a:prstGeom prst="rect">
                <a:avLst/>
              </a:prstGeom>
              <a:solidFill>
                <a:srgbClr val="0000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45" name="Rectangle 17"/>
              <p:cNvSpPr>
                <a:spLocks noChangeArrowheads="1"/>
              </p:cNvSpPr>
              <p:nvPr/>
            </p:nvSpPr>
            <p:spPr bwMode="auto">
              <a:xfrm>
                <a:off x="1202" y="1677"/>
                <a:ext cx="3481" cy="40"/>
              </a:xfrm>
              <a:prstGeom prst="rect">
                <a:avLst/>
              </a:prstGeom>
              <a:solidFill>
                <a:srgbClr val="0000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46" name="Rectangle 18"/>
              <p:cNvSpPr>
                <a:spLocks noChangeArrowheads="1"/>
              </p:cNvSpPr>
              <p:nvPr/>
            </p:nvSpPr>
            <p:spPr bwMode="auto">
              <a:xfrm>
                <a:off x="1202" y="1717"/>
                <a:ext cx="3481" cy="50"/>
              </a:xfrm>
              <a:prstGeom prst="rect">
                <a:avLst/>
              </a:prstGeom>
              <a:solidFill>
                <a:srgbClr val="0000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47" name="Rectangle 19"/>
              <p:cNvSpPr>
                <a:spLocks noChangeArrowheads="1"/>
              </p:cNvSpPr>
              <p:nvPr/>
            </p:nvSpPr>
            <p:spPr bwMode="auto">
              <a:xfrm>
                <a:off x="1202" y="1767"/>
                <a:ext cx="3481" cy="41"/>
              </a:xfrm>
              <a:prstGeom prst="rect">
                <a:avLst/>
              </a:prstGeom>
              <a:solidFill>
                <a:srgbClr val="0000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48" name="Rectangle 20"/>
              <p:cNvSpPr>
                <a:spLocks noChangeArrowheads="1"/>
              </p:cNvSpPr>
              <p:nvPr/>
            </p:nvSpPr>
            <p:spPr bwMode="auto">
              <a:xfrm>
                <a:off x="1202" y="1808"/>
                <a:ext cx="3481" cy="61"/>
              </a:xfrm>
              <a:prstGeom prst="rect">
                <a:avLst/>
              </a:prstGeom>
              <a:solidFill>
                <a:srgbClr val="0000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49" name="Rectangle 21"/>
              <p:cNvSpPr>
                <a:spLocks noChangeArrowheads="1"/>
              </p:cNvSpPr>
              <p:nvPr/>
            </p:nvSpPr>
            <p:spPr bwMode="auto">
              <a:xfrm>
                <a:off x="1202" y="1869"/>
                <a:ext cx="3481" cy="59"/>
              </a:xfrm>
              <a:prstGeom prst="rect">
                <a:avLst/>
              </a:prstGeom>
              <a:solidFill>
                <a:srgbClr val="0000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50" name="Rectangle 22"/>
              <p:cNvSpPr>
                <a:spLocks noChangeArrowheads="1"/>
              </p:cNvSpPr>
              <p:nvPr/>
            </p:nvSpPr>
            <p:spPr bwMode="auto">
              <a:xfrm>
                <a:off x="1202" y="1928"/>
                <a:ext cx="3481" cy="71"/>
              </a:xfrm>
              <a:prstGeom prst="rect">
                <a:avLst/>
              </a:prstGeom>
              <a:solidFill>
                <a:srgbClr val="0000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51" name="Rectangle 23"/>
              <p:cNvSpPr>
                <a:spLocks noChangeArrowheads="1"/>
              </p:cNvSpPr>
              <p:nvPr/>
            </p:nvSpPr>
            <p:spPr bwMode="auto">
              <a:xfrm>
                <a:off x="1202" y="1999"/>
                <a:ext cx="3481" cy="92"/>
              </a:xfrm>
              <a:prstGeom prst="rect">
                <a:avLst/>
              </a:prstGeom>
              <a:solidFill>
                <a:srgbClr val="0000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52" name="Rectangle 24"/>
              <p:cNvSpPr>
                <a:spLocks noChangeArrowheads="1"/>
              </p:cNvSpPr>
              <p:nvPr/>
            </p:nvSpPr>
            <p:spPr bwMode="auto">
              <a:xfrm>
                <a:off x="1202" y="2091"/>
                <a:ext cx="3481" cy="161"/>
              </a:xfrm>
              <a:prstGeom prst="rect">
                <a:avLst/>
              </a:prstGeom>
              <a:solidFill>
                <a:srgbClr val="00007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53" name="Rectangle 25"/>
              <p:cNvSpPr>
                <a:spLocks noChangeArrowheads="1"/>
              </p:cNvSpPr>
              <p:nvPr/>
            </p:nvSpPr>
            <p:spPr bwMode="auto">
              <a:xfrm>
                <a:off x="1202" y="2252"/>
                <a:ext cx="3481" cy="234"/>
              </a:xfrm>
              <a:prstGeom prst="rect">
                <a:avLst/>
              </a:prstGeom>
              <a:solidFill>
                <a:srgbClr val="0000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54" name="Rectangle 26"/>
              <p:cNvSpPr>
                <a:spLocks noChangeArrowheads="1"/>
              </p:cNvSpPr>
              <p:nvPr/>
            </p:nvSpPr>
            <p:spPr bwMode="auto">
              <a:xfrm>
                <a:off x="1202" y="2486"/>
                <a:ext cx="3481" cy="111"/>
              </a:xfrm>
              <a:prstGeom prst="rect">
                <a:avLst/>
              </a:prstGeom>
              <a:solidFill>
                <a:srgbClr val="00007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55" name="Rectangle 27"/>
              <p:cNvSpPr>
                <a:spLocks noChangeArrowheads="1"/>
              </p:cNvSpPr>
              <p:nvPr/>
            </p:nvSpPr>
            <p:spPr bwMode="auto">
              <a:xfrm>
                <a:off x="1202" y="2597"/>
                <a:ext cx="3481" cy="80"/>
              </a:xfrm>
              <a:prstGeom prst="rect">
                <a:avLst/>
              </a:prstGeom>
              <a:solidFill>
                <a:srgbClr val="0000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56" name="Rectangle 28"/>
              <p:cNvSpPr>
                <a:spLocks noChangeArrowheads="1"/>
              </p:cNvSpPr>
              <p:nvPr/>
            </p:nvSpPr>
            <p:spPr bwMode="auto">
              <a:xfrm>
                <a:off x="1202" y="2677"/>
                <a:ext cx="3481" cy="71"/>
              </a:xfrm>
              <a:prstGeom prst="rect">
                <a:avLst/>
              </a:prstGeom>
              <a:solidFill>
                <a:srgbClr val="0000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57" name="Rectangle 29"/>
              <p:cNvSpPr>
                <a:spLocks noChangeArrowheads="1"/>
              </p:cNvSpPr>
              <p:nvPr/>
            </p:nvSpPr>
            <p:spPr bwMode="auto">
              <a:xfrm>
                <a:off x="1202" y="2748"/>
                <a:ext cx="3481" cy="40"/>
              </a:xfrm>
              <a:prstGeom prst="rect">
                <a:avLst/>
              </a:prstGeom>
              <a:solidFill>
                <a:srgbClr val="0000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58" name="Rectangle 30"/>
              <p:cNvSpPr>
                <a:spLocks noChangeArrowheads="1"/>
              </p:cNvSpPr>
              <p:nvPr/>
            </p:nvSpPr>
            <p:spPr bwMode="auto">
              <a:xfrm>
                <a:off x="1202" y="2788"/>
                <a:ext cx="3481" cy="60"/>
              </a:xfrm>
              <a:prstGeom prst="rect">
                <a:avLst/>
              </a:prstGeom>
              <a:solidFill>
                <a:srgbClr val="0000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59" name="Rectangle 31"/>
              <p:cNvSpPr>
                <a:spLocks noChangeArrowheads="1"/>
              </p:cNvSpPr>
              <p:nvPr/>
            </p:nvSpPr>
            <p:spPr bwMode="auto">
              <a:xfrm>
                <a:off x="1202" y="2848"/>
                <a:ext cx="3481" cy="40"/>
              </a:xfrm>
              <a:prstGeom prst="rect">
                <a:avLst/>
              </a:prstGeom>
              <a:solidFill>
                <a:srgbClr val="0000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0" name="Rectangle 32"/>
              <p:cNvSpPr>
                <a:spLocks noChangeArrowheads="1"/>
              </p:cNvSpPr>
              <p:nvPr/>
            </p:nvSpPr>
            <p:spPr bwMode="auto">
              <a:xfrm>
                <a:off x="1202" y="2888"/>
                <a:ext cx="3481" cy="52"/>
              </a:xfrm>
              <a:prstGeom prst="rect">
                <a:avLst/>
              </a:prstGeom>
              <a:solidFill>
                <a:srgbClr val="0000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1" name="Rectangle 33"/>
              <p:cNvSpPr>
                <a:spLocks noChangeArrowheads="1"/>
              </p:cNvSpPr>
              <p:nvPr/>
            </p:nvSpPr>
            <p:spPr bwMode="auto">
              <a:xfrm>
                <a:off x="1202" y="2940"/>
                <a:ext cx="3481" cy="40"/>
              </a:xfrm>
              <a:prstGeom prst="rect">
                <a:avLst/>
              </a:prstGeom>
              <a:solidFill>
                <a:srgbClr val="0000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2" name="Rectangle 34"/>
              <p:cNvSpPr>
                <a:spLocks noChangeArrowheads="1"/>
              </p:cNvSpPr>
              <p:nvPr/>
            </p:nvSpPr>
            <p:spPr bwMode="auto">
              <a:xfrm>
                <a:off x="1202" y="2980"/>
                <a:ext cx="3481" cy="40"/>
              </a:xfrm>
              <a:prstGeom prst="rect">
                <a:avLst/>
              </a:prstGeom>
              <a:solidFill>
                <a:srgbClr val="0000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3" name="Rectangle 35"/>
              <p:cNvSpPr>
                <a:spLocks noChangeArrowheads="1"/>
              </p:cNvSpPr>
              <p:nvPr/>
            </p:nvSpPr>
            <p:spPr bwMode="auto">
              <a:xfrm>
                <a:off x="1202" y="3020"/>
                <a:ext cx="3481" cy="40"/>
              </a:xfrm>
              <a:prstGeom prst="rect">
                <a:avLst/>
              </a:prstGeom>
              <a:solidFill>
                <a:srgbClr val="0000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4" name="Rectangle 36"/>
              <p:cNvSpPr>
                <a:spLocks noChangeArrowheads="1"/>
              </p:cNvSpPr>
              <p:nvPr/>
            </p:nvSpPr>
            <p:spPr bwMode="auto">
              <a:xfrm>
                <a:off x="1202" y="3060"/>
                <a:ext cx="3481" cy="40"/>
              </a:xfrm>
              <a:prstGeom prst="rect">
                <a:avLst/>
              </a:prstGeom>
              <a:solidFill>
                <a:srgbClr val="0000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5" name="Rectangle 37"/>
              <p:cNvSpPr>
                <a:spLocks noChangeArrowheads="1"/>
              </p:cNvSpPr>
              <p:nvPr/>
            </p:nvSpPr>
            <p:spPr bwMode="auto">
              <a:xfrm>
                <a:off x="1202" y="3100"/>
                <a:ext cx="3481" cy="41"/>
              </a:xfrm>
              <a:prstGeom prst="rect">
                <a:avLst/>
              </a:prstGeom>
              <a:solidFill>
                <a:srgbClr val="0000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6" name="Rectangle 38"/>
              <p:cNvSpPr>
                <a:spLocks noChangeArrowheads="1"/>
              </p:cNvSpPr>
              <p:nvPr/>
            </p:nvSpPr>
            <p:spPr bwMode="auto">
              <a:xfrm>
                <a:off x="1202" y="3141"/>
                <a:ext cx="3481" cy="40"/>
              </a:xfrm>
              <a:prstGeom prst="rect">
                <a:avLst/>
              </a:prstGeom>
              <a:solidFill>
                <a:srgbClr val="0000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7" name="Rectangle 39"/>
              <p:cNvSpPr>
                <a:spLocks noChangeArrowheads="1"/>
              </p:cNvSpPr>
              <p:nvPr/>
            </p:nvSpPr>
            <p:spPr bwMode="auto">
              <a:xfrm>
                <a:off x="1202" y="3181"/>
                <a:ext cx="3481" cy="61"/>
              </a:xfrm>
              <a:prstGeom prst="rect">
                <a:avLst/>
              </a:prstGeom>
              <a:solidFill>
                <a:srgbClr val="0000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8" name="Rectangle 40"/>
              <p:cNvSpPr>
                <a:spLocks noChangeArrowheads="1"/>
              </p:cNvSpPr>
              <p:nvPr/>
            </p:nvSpPr>
            <p:spPr bwMode="auto">
              <a:xfrm>
                <a:off x="1202" y="3242"/>
                <a:ext cx="3481" cy="50"/>
              </a:xfrm>
              <a:prstGeom prst="rect">
                <a:avLst/>
              </a:prstGeom>
              <a:solidFill>
                <a:srgbClr val="0000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69" name="Rectangle 41"/>
              <p:cNvSpPr>
                <a:spLocks noChangeArrowheads="1"/>
              </p:cNvSpPr>
              <p:nvPr/>
            </p:nvSpPr>
            <p:spPr bwMode="auto">
              <a:xfrm>
                <a:off x="1202" y="3292"/>
                <a:ext cx="3481" cy="61"/>
              </a:xfrm>
              <a:prstGeom prst="rect">
                <a:avLst/>
              </a:prstGeom>
              <a:solidFill>
                <a:srgbClr val="0000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70" name="Rectangle 42"/>
              <p:cNvSpPr>
                <a:spLocks noChangeArrowheads="1"/>
              </p:cNvSpPr>
              <p:nvPr/>
            </p:nvSpPr>
            <p:spPr bwMode="auto">
              <a:xfrm>
                <a:off x="1202" y="3353"/>
                <a:ext cx="3481" cy="90"/>
              </a:xfrm>
              <a:prstGeom prst="rect">
                <a:avLst/>
              </a:prstGeom>
              <a:solidFill>
                <a:srgbClr val="0000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71" name="Rectangle 43"/>
              <p:cNvSpPr>
                <a:spLocks noChangeArrowheads="1"/>
              </p:cNvSpPr>
              <p:nvPr/>
            </p:nvSpPr>
            <p:spPr bwMode="auto">
              <a:xfrm>
                <a:off x="1202" y="3443"/>
                <a:ext cx="3481" cy="102"/>
              </a:xfrm>
              <a:prstGeom prst="rect">
                <a:avLst/>
              </a:prstGeom>
              <a:solidFill>
                <a:srgbClr val="0000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72" name="Rectangle 44"/>
              <p:cNvSpPr>
                <a:spLocks noChangeArrowheads="1"/>
              </p:cNvSpPr>
              <p:nvPr/>
            </p:nvSpPr>
            <p:spPr bwMode="auto">
              <a:xfrm>
                <a:off x="1202" y="3545"/>
                <a:ext cx="3481" cy="65"/>
              </a:xfrm>
              <a:prstGeom prst="rect">
                <a:avLst/>
              </a:prstGeom>
              <a:solidFill>
                <a:srgbClr val="0000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</p:grpSp>
        <p:grpSp>
          <p:nvGrpSpPr>
            <p:cNvPr id="7" name="Group 107"/>
            <p:cNvGrpSpPr>
              <a:grpSpLocks/>
            </p:cNvGrpSpPr>
            <p:nvPr/>
          </p:nvGrpSpPr>
          <p:grpSpPr bwMode="auto">
            <a:xfrm>
              <a:off x="1198" y="1717"/>
              <a:ext cx="865" cy="1025"/>
              <a:chOff x="1198" y="1717"/>
              <a:chExt cx="865" cy="1025"/>
            </a:xfrm>
          </p:grpSpPr>
          <p:sp>
            <p:nvSpPr>
              <p:cNvPr id="173" name="Rectangle 46"/>
              <p:cNvSpPr>
                <a:spLocks noChangeArrowheads="1"/>
              </p:cNvSpPr>
              <p:nvPr/>
            </p:nvSpPr>
            <p:spPr bwMode="auto">
              <a:xfrm>
                <a:off x="1198" y="1717"/>
                <a:ext cx="85" cy="1025"/>
              </a:xfrm>
              <a:prstGeom prst="rect">
                <a:avLst/>
              </a:prstGeom>
              <a:solidFill>
                <a:srgbClr val="555B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74" name="Rectangle 47"/>
              <p:cNvSpPr>
                <a:spLocks noChangeArrowheads="1"/>
              </p:cNvSpPr>
              <p:nvPr/>
            </p:nvSpPr>
            <p:spPr bwMode="auto">
              <a:xfrm>
                <a:off x="1283" y="1717"/>
                <a:ext cx="43" cy="1025"/>
              </a:xfrm>
              <a:prstGeom prst="rect">
                <a:avLst/>
              </a:prstGeom>
              <a:solidFill>
                <a:srgbClr val="545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75" name="Rectangle 48"/>
              <p:cNvSpPr>
                <a:spLocks noChangeArrowheads="1"/>
              </p:cNvSpPr>
              <p:nvPr/>
            </p:nvSpPr>
            <p:spPr bwMode="auto">
              <a:xfrm>
                <a:off x="1326" y="1717"/>
                <a:ext cx="31" cy="1025"/>
              </a:xfrm>
              <a:prstGeom prst="rect">
                <a:avLst/>
              </a:prstGeom>
              <a:solidFill>
                <a:srgbClr val="535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76" name="Rectangle 49"/>
              <p:cNvSpPr>
                <a:spLocks noChangeArrowheads="1"/>
              </p:cNvSpPr>
              <p:nvPr/>
            </p:nvSpPr>
            <p:spPr bwMode="auto">
              <a:xfrm>
                <a:off x="1357" y="1717"/>
                <a:ext cx="44" cy="1025"/>
              </a:xfrm>
              <a:prstGeom prst="rect">
                <a:avLst/>
              </a:prstGeom>
              <a:solidFill>
                <a:srgbClr val="5157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77" name="Rectangle 50"/>
              <p:cNvSpPr>
                <a:spLocks noChangeArrowheads="1"/>
              </p:cNvSpPr>
              <p:nvPr/>
            </p:nvSpPr>
            <p:spPr bwMode="auto">
              <a:xfrm>
                <a:off x="1401" y="1717"/>
                <a:ext cx="27" cy="1025"/>
              </a:xfrm>
              <a:prstGeom prst="rect">
                <a:avLst/>
              </a:prstGeom>
              <a:solidFill>
                <a:srgbClr val="5055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78" name="Rectangle 51"/>
              <p:cNvSpPr>
                <a:spLocks noChangeArrowheads="1"/>
              </p:cNvSpPr>
              <p:nvPr/>
            </p:nvSpPr>
            <p:spPr bwMode="auto">
              <a:xfrm>
                <a:off x="1428" y="1717"/>
                <a:ext cx="23" cy="1025"/>
              </a:xfrm>
              <a:prstGeom prst="rect">
                <a:avLst/>
              </a:prstGeom>
              <a:solidFill>
                <a:srgbClr val="4E54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79" name="Rectangle 52"/>
              <p:cNvSpPr>
                <a:spLocks noChangeArrowheads="1"/>
              </p:cNvSpPr>
              <p:nvPr/>
            </p:nvSpPr>
            <p:spPr bwMode="auto">
              <a:xfrm>
                <a:off x="1451" y="1717"/>
                <a:ext cx="20" cy="1025"/>
              </a:xfrm>
              <a:prstGeom prst="rect">
                <a:avLst/>
              </a:prstGeom>
              <a:solidFill>
                <a:srgbClr val="4D52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80" name="Rectangle 53"/>
              <p:cNvSpPr>
                <a:spLocks noChangeArrowheads="1"/>
              </p:cNvSpPr>
              <p:nvPr/>
            </p:nvSpPr>
            <p:spPr bwMode="auto">
              <a:xfrm>
                <a:off x="1471" y="1717"/>
                <a:ext cx="17" cy="1025"/>
              </a:xfrm>
              <a:prstGeom prst="rect">
                <a:avLst/>
              </a:prstGeom>
              <a:solidFill>
                <a:srgbClr val="4C51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81" name="Rectangle 54"/>
              <p:cNvSpPr>
                <a:spLocks noChangeArrowheads="1"/>
              </p:cNvSpPr>
              <p:nvPr/>
            </p:nvSpPr>
            <p:spPr bwMode="auto">
              <a:xfrm>
                <a:off x="1488" y="1717"/>
                <a:ext cx="21" cy="1025"/>
              </a:xfrm>
              <a:prstGeom prst="rect">
                <a:avLst/>
              </a:prstGeom>
              <a:solidFill>
                <a:srgbClr val="4A50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82" name="Rectangle 55"/>
              <p:cNvSpPr>
                <a:spLocks noChangeArrowheads="1"/>
              </p:cNvSpPr>
              <p:nvPr/>
            </p:nvSpPr>
            <p:spPr bwMode="auto">
              <a:xfrm>
                <a:off x="1509" y="1717"/>
                <a:ext cx="14" cy="1025"/>
              </a:xfrm>
              <a:prstGeom prst="rect">
                <a:avLst/>
              </a:prstGeom>
              <a:solidFill>
                <a:srgbClr val="494E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83" name="Rectangle 56"/>
              <p:cNvSpPr>
                <a:spLocks noChangeArrowheads="1"/>
              </p:cNvSpPr>
              <p:nvPr/>
            </p:nvSpPr>
            <p:spPr bwMode="auto">
              <a:xfrm>
                <a:off x="1523" y="1717"/>
                <a:ext cx="19" cy="1025"/>
              </a:xfrm>
              <a:prstGeom prst="rect">
                <a:avLst/>
              </a:prstGeom>
              <a:solidFill>
                <a:srgbClr val="484D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84" name="Rectangle 57"/>
              <p:cNvSpPr>
                <a:spLocks noChangeArrowheads="1"/>
              </p:cNvSpPr>
              <p:nvPr/>
            </p:nvSpPr>
            <p:spPr bwMode="auto">
              <a:xfrm>
                <a:off x="1542" y="1717"/>
                <a:ext cx="18" cy="1025"/>
              </a:xfrm>
              <a:prstGeom prst="rect">
                <a:avLst/>
              </a:prstGeom>
              <a:solidFill>
                <a:srgbClr val="464B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85" name="Rectangle 58"/>
              <p:cNvSpPr>
                <a:spLocks noChangeArrowheads="1"/>
              </p:cNvSpPr>
              <p:nvPr/>
            </p:nvSpPr>
            <p:spPr bwMode="auto">
              <a:xfrm>
                <a:off x="1560" y="1717"/>
                <a:ext cx="13" cy="1025"/>
              </a:xfrm>
              <a:prstGeom prst="rect">
                <a:avLst/>
              </a:prstGeom>
              <a:solidFill>
                <a:srgbClr val="454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86" name="Rectangle 59"/>
              <p:cNvSpPr>
                <a:spLocks noChangeArrowheads="1"/>
              </p:cNvSpPr>
              <p:nvPr/>
            </p:nvSpPr>
            <p:spPr bwMode="auto">
              <a:xfrm>
                <a:off x="1573" y="1717"/>
                <a:ext cx="10" cy="1025"/>
              </a:xfrm>
              <a:prstGeom prst="rect">
                <a:avLst/>
              </a:prstGeom>
              <a:solidFill>
                <a:srgbClr val="4448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87" name="Rectangle 60"/>
              <p:cNvSpPr>
                <a:spLocks noChangeArrowheads="1"/>
              </p:cNvSpPr>
              <p:nvPr/>
            </p:nvSpPr>
            <p:spPr bwMode="auto">
              <a:xfrm>
                <a:off x="1583" y="1717"/>
                <a:ext cx="21" cy="1025"/>
              </a:xfrm>
              <a:prstGeom prst="rect">
                <a:avLst/>
              </a:prstGeom>
              <a:solidFill>
                <a:srgbClr val="4247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88" name="Rectangle 61"/>
              <p:cNvSpPr>
                <a:spLocks noChangeArrowheads="1"/>
              </p:cNvSpPr>
              <p:nvPr/>
            </p:nvSpPr>
            <p:spPr bwMode="auto">
              <a:xfrm>
                <a:off x="1604" y="1717"/>
                <a:ext cx="10" cy="1025"/>
              </a:xfrm>
              <a:prstGeom prst="rect">
                <a:avLst/>
              </a:prstGeom>
              <a:solidFill>
                <a:srgbClr val="414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89" name="Rectangle 62"/>
              <p:cNvSpPr>
                <a:spLocks noChangeArrowheads="1"/>
              </p:cNvSpPr>
              <p:nvPr/>
            </p:nvSpPr>
            <p:spPr bwMode="auto">
              <a:xfrm>
                <a:off x="1614" y="1717"/>
                <a:ext cx="13" cy="1025"/>
              </a:xfrm>
              <a:prstGeom prst="rect">
                <a:avLst/>
              </a:prstGeom>
              <a:solidFill>
                <a:srgbClr val="3F4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90" name="Rectangle 63"/>
              <p:cNvSpPr>
                <a:spLocks noChangeArrowheads="1"/>
              </p:cNvSpPr>
              <p:nvPr/>
            </p:nvSpPr>
            <p:spPr bwMode="auto">
              <a:xfrm>
                <a:off x="1627" y="1717"/>
                <a:ext cx="14" cy="1025"/>
              </a:xfrm>
              <a:prstGeom prst="rect">
                <a:avLst/>
              </a:prstGeom>
              <a:solidFill>
                <a:srgbClr val="3E42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91" name="Rectangle 64"/>
              <p:cNvSpPr>
                <a:spLocks noChangeArrowheads="1"/>
              </p:cNvSpPr>
              <p:nvPr/>
            </p:nvSpPr>
            <p:spPr bwMode="auto">
              <a:xfrm>
                <a:off x="1641" y="1717"/>
                <a:ext cx="10" cy="1025"/>
              </a:xfrm>
              <a:prstGeom prst="rect">
                <a:avLst/>
              </a:prstGeom>
              <a:solidFill>
                <a:srgbClr val="3C41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92" name="Rectangle 65"/>
              <p:cNvSpPr>
                <a:spLocks noChangeArrowheads="1"/>
              </p:cNvSpPr>
              <p:nvPr/>
            </p:nvSpPr>
            <p:spPr bwMode="auto">
              <a:xfrm>
                <a:off x="1651" y="1717"/>
                <a:ext cx="13" cy="1025"/>
              </a:xfrm>
              <a:prstGeom prst="rect">
                <a:avLst/>
              </a:prstGeom>
              <a:solidFill>
                <a:srgbClr val="3B3F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93" name="Rectangle 66"/>
              <p:cNvSpPr>
                <a:spLocks noChangeArrowheads="1"/>
              </p:cNvSpPr>
              <p:nvPr/>
            </p:nvSpPr>
            <p:spPr bwMode="auto">
              <a:xfrm>
                <a:off x="1664" y="1717"/>
                <a:ext cx="10" cy="1025"/>
              </a:xfrm>
              <a:prstGeom prst="rect">
                <a:avLst/>
              </a:prstGeom>
              <a:solidFill>
                <a:srgbClr val="3A3E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94" name="Rectangle 67"/>
              <p:cNvSpPr>
                <a:spLocks noChangeArrowheads="1"/>
              </p:cNvSpPr>
              <p:nvPr/>
            </p:nvSpPr>
            <p:spPr bwMode="auto">
              <a:xfrm>
                <a:off x="1674" y="1717"/>
                <a:ext cx="10" cy="1025"/>
              </a:xfrm>
              <a:prstGeom prst="rect">
                <a:avLst/>
              </a:prstGeom>
              <a:solidFill>
                <a:srgbClr val="383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95" name="Rectangle 68"/>
              <p:cNvSpPr>
                <a:spLocks noChangeArrowheads="1"/>
              </p:cNvSpPr>
              <p:nvPr/>
            </p:nvSpPr>
            <p:spPr bwMode="auto">
              <a:xfrm>
                <a:off x="1684" y="1717"/>
                <a:ext cx="7" cy="1025"/>
              </a:xfrm>
              <a:prstGeom prst="rect">
                <a:avLst/>
              </a:prstGeom>
              <a:solidFill>
                <a:srgbClr val="383B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96" name="Rectangle 69"/>
              <p:cNvSpPr>
                <a:spLocks noChangeArrowheads="1"/>
              </p:cNvSpPr>
              <p:nvPr/>
            </p:nvSpPr>
            <p:spPr bwMode="auto">
              <a:xfrm>
                <a:off x="1691" y="1717"/>
                <a:ext cx="14" cy="1025"/>
              </a:xfrm>
              <a:prstGeom prst="rect">
                <a:avLst/>
              </a:prstGeom>
              <a:solidFill>
                <a:srgbClr val="363A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97" name="Rectangle 70"/>
              <p:cNvSpPr>
                <a:spLocks noChangeArrowheads="1"/>
              </p:cNvSpPr>
              <p:nvPr/>
            </p:nvSpPr>
            <p:spPr bwMode="auto">
              <a:xfrm>
                <a:off x="1705" y="1717"/>
                <a:ext cx="13" cy="1025"/>
              </a:xfrm>
              <a:prstGeom prst="rect">
                <a:avLst/>
              </a:prstGeom>
              <a:solidFill>
                <a:srgbClr val="3538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98" name="Rectangle 71"/>
              <p:cNvSpPr>
                <a:spLocks noChangeArrowheads="1"/>
              </p:cNvSpPr>
              <p:nvPr/>
            </p:nvSpPr>
            <p:spPr bwMode="auto">
              <a:xfrm>
                <a:off x="1718" y="1717"/>
                <a:ext cx="14" cy="1025"/>
              </a:xfrm>
              <a:prstGeom prst="rect">
                <a:avLst/>
              </a:prstGeom>
              <a:solidFill>
                <a:srgbClr val="3337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99" name="Rectangle 72"/>
              <p:cNvSpPr>
                <a:spLocks noChangeArrowheads="1"/>
              </p:cNvSpPr>
              <p:nvPr/>
            </p:nvSpPr>
            <p:spPr bwMode="auto">
              <a:xfrm>
                <a:off x="1732" y="1717"/>
                <a:ext cx="10" cy="1025"/>
              </a:xfrm>
              <a:prstGeom prst="rect">
                <a:avLst/>
              </a:prstGeom>
              <a:solidFill>
                <a:srgbClr val="3235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00" name="Rectangle 73"/>
              <p:cNvSpPr>
                <a:spLocks noChangeArrowheads="1"/>
              </p:cNvSpPr>
              <p:nvPr/>
            </p:nvSpPr>
            <p:spPr bwMode="auto">
              <a:xfrm>
                <a:off x="1742" y="1717"/>
                <a:ext cx="7" cy="1025"/>
              </a:xfrm>
              <a:prstGeom prst="rect">
                <a:avLst/>
              </a:prstGeom>
              <a:solidFill>
                <a:srgbClr val="3034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01" name="Rectangle 74"/>
              <p:cNvSpPr>
                <a:spLocks noChangeArrowheads="1"/>
              </p:cNvSpPr>
              <p:nvPr/>
            </p:nvSpPr>
            <p:spPr bwMode="auto">
              <a:xfrm>
                <a:off x="1749" y="1717"/>
                <a:ext cx="14" cy="1025"/>
              </a:xfrm>
              <a:prstGeom prst="rect">
                <a:avLst/>
              </a:prstGeom>
              <a:solidFill>
                <a:srgbClr val="2F32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02" name="Rectangle 75"/>
              <p:cNvSpPr>
                <a:spLocks noChangeArrowheads="1"/>
              </p:cNvSpPr>
              <p:nvPr/>
            </p:nvSpPr>
            <p:spPr bwMode="auto">
              <a:xfrm>
                <a:off x="1763" y="1717"/>
                <a:ext cx="10" cy="1025"/>
              </a:xfrm>
              <a:prstGeom prst="rect">
                <a:avLst/>
              </a:prstGeom>
              <a:solidFill>
                <a:srgbClr val="2D31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03" name="Rectangle 76"/>
              <p:cNvSpPr>
                <a:spLocks noChangeArrowheads="1"/>
              </p:cNvSpPr>
              <p:nvPr/>
            </p:nvSpPr>
            <p:spPr bwMode="auto">
              <a:xfrm>
                <a:off x="1773" y="1717"/>
                <a:ext cx="9" cy="1025"/>
              </a:xfrm>
              <a:prstGeom prst="rect">
                <a:avLst/>
              </a:prstGeom>
              <a:solidFill>
                <a:srgbClr val="2D2F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04" name="Rectangle 77"/>
              <p:cNvSpPr>
                <a:spLocks noChangeArrowheads="1"/>
              </p:cNvSpPr>
              <p:nvPr/>
            </p:nvSpPr>
            <p:spPr bwMode="auto">
              <a:xfrm>
                <a:off x="1782" y="1717"/>
                <a:ext cx="18" cy="1025"/>
              </a:xfrm>
              <a:prstGeom prst="rect">
                <a:avLst/>
              </a:prstGeom>
              <a:solidFill>
                <a:srgbClr val="2B2E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05" name="Rectangle 78"/>
              <p:cNvSpPr>
                <a:spLocks noChangeArrowheads="1"/>
              </p:cNvSpPr>
              <p:nvPr/>
            </p:nvSpPr>
            <p:spPr bwMode="auto">
              <a:xfrm>
                <a:off x="1800" y="1717"/>
                <a:ext cx="13" cy="1025"/>
              </a:xfrm>
              <a:prstGeom prst="rect">
                <a:avLst/>
              </a:prstGeom>
              <a:solidFill>
                <a:srgbClr val="292C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06" name="Rectangle 79"/>
              <p:cNvSpPr>
                <a:spLocks noChangeArrowheads="1"/>
              </p:cNvSpPr>
              <p:nvPr/>
            </p:nvSpPr>
            <p:spPr bwMode="auto">
              <a:xfrm>
                <a:off x="1813" y="1717"/>
                <a:ext cx="10" cy="1025"/>
              </a:xfrm>
              <a:prstGeom prst="rect">
                <a:avLst/>
              </a:prstGeom>
              <a:solidFill>
                <a:srgbClr val="272A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07" name="Rectangle 80"/>
              <p:cNvSpPr>
                <a:spLocks noChangeArrowheads="1"/>
              </p:cNvSpPr>
              <p:nvPr/>
            </p:nvSpPr>
            <p:spPr bwMode="auto">
              <a:xfrm>
                <a:off x="1823" y="1717"/>
                <a:ext cx="9" cy="1025"/>
              </a:xfrm>
              <a:prstGeom prst="rect">
                <a:avLst/>
              </a:prstGeom>
              <a:solidFill>
                <a:srgbClr val="2529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08" name="Rectangle 81"/>
              <p:cNvSpPr>
                <a:spLocks noChangeArrowheads="1"/>
              </p:cNvSpPr>
              <p:nvPr/>
            </p:nvSpPr>
            <p:spPr bwMode="auto">
              <a:xfrm>
                <a:off x="1832" y="1717"/>
                <a:ext cx="12" cy="1025"/>
              </a:xfrm>
              <a:prstGeom prst="rect">
                <a:avLst/>
              </a:prstGeom>
              <a:solidFill>
                <a:srgbClr val="2427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09" name="Rectangle 82"/>
              <p:cNvSpPr>
                <a:spLocks noChangeArrowheads="1"/>
              </p:cNvSpPr>
              <p:nvPr/>
            </p:nvSpPr>
            <p:spPr bwMode="auto">
              <a:xfrm>
                <a:off x="1844" y="1717"/>
                <a:ext cx="12" cy="1025"/>
              </a:xfrm>
              <a:prstGeom prst="rect">
                <a:avLst/>
              </a:prstGeom>
              <a:solidFill>
                <a:srgbClr val="2325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10" name="Rectangle 83"/>
              <p:cNvSpPr>
                <a:spLocks noChangeArrowheads="1"/>
              </p:cNvSpPr>
              <p:nvPr/>
            </p:nvSpPr>
            <p:spPr bwMode="auto">
              <a:xfrm>
                <a:off x="1856" y="1717"/>
                <a:ext cx="5" cy="1025"/>
              </a:xfrm>
              <a:prstGeom prst="rect">
                <a:avLst/>
              </a:prstGeom>
              <a:solidFill>
                <a:srgbClr val="2223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11" name="Rectangle 84"/>
              <p:cNvSpPr>
                <a:spLocks noChangeArrowheads="1"/>
              </p:cNvSpPr>
              <p:nvPr/>
            </p:nvSpPr>
            <p:spPr bwMode="auto">
              <a:xfrm>
                <a:off x="1861" y="1717"/>
                <a:ext cx="14" cy="1025"/>
              </a:xfrm>
              <a:prstGeom prst="rect">
                <a:avLst/>
              </a:prstGeom>
              <a:solidFill>
                <a:srgbClr val="2023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12" name="Rectangle 85"/>
              <p:cNvSpPr>
                <a:spLocks noChangeArrowheads="1"/>
              </p:cNvSpPr>
              <p:nvPr/>
            </p:nvSpPr>
            <p:spPr bwMode="auto">
              <a:xfrm>
                <a:off x="1875" y="1717"/>
                <a:ext cx="12" cy="1025"/>
              </a:xfrm>
              <a:prstGeom prst="rect">
                <a:avLst/>
              </a:prstGeom>
              <a:solidFill>
                <a:srgbClr val="1F21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13" name="Rectangle 86"/>
              <p:cNvSpPr>
                <a:spLocks noChangeArrowheads="1"/>
              </p:cNvSpPr>
              <p:nvPr/>
            </p:nvSpPr>
            <p:spPr bwMode="auto">
              <a:xfrm>
                <a:off x="1887" y="1717"/>
                <a:ext cx="3" cy="1025"/>
              </a:xfrm>
              <a:prstGeom prst="rect">
                <a:avLst/>
              </a:prstGeom>
              <a:solidFill>
                <a:srgbClr val="1E1F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14" name="Rectangle 87"/>
              <p:cNvSpPr>
                <a:spLocks noChangeArrowheads="1"/>
              </p:cNvSpPr>
              <p:nvPr/>
            </p:nvSpPr>
            <p:spPr bwMode="auto">
              <a:xfrm>
                <a:off x="1890" y="1717"/>
                <a:ext cx="14" cy="1025"/>
              </a:xfrm>
              <a:prstGeom prst="rect">
                <a:avLst/>
              </a:prstGeom>
              <a:solidFill>
                <a:srgbClr val="1C1F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15" name="Rectangle 88"/>
              <p:cNvSpPr>
                <a:spLocks noChangeArrowheads="1"/>
              </p:cNvSpPr>
              <p:nvPr/>
            </p:nvSpPr>
            <p:spPr bwMode="auto">
              <a:xfrm>
                <a:off x="1904" y="1717"/>
                <a:ext cx="4" cy="1025"/>
              </a:xfrm>
              <a:prstGeom prst="rect">
                <a:avLst/>
              </a:prstGeom>
              <a:solidFill>
                <a:srgbClr val="1A1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16" name="Rectangle 89"/>
              <p:cNvSpPr>
                <a:spLocks noChangeArrowheads="1"/>
              </p:cNvSpPr>
              <p:nvPr/>
            </p:nvSpPr>
            <p:spPr bwMode="auto">
              <a:xfrm>
                <a:off x="1908" y="1717"/>
                <a:ext cx="10" cy="1025"/>
              </a:xfrm>
              <a:prstGeom prst="rect">
                <a:avLst/>
              </a:prstGeom>
              <a:solidFill>
                <a:srgbClr val="1A1C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17" name="Rectangle 90"/>
              <p:cNvSpPr>
                <a:spLocks noChangeArrowheads="1"/>
              </p:cNvSpPr>
              <p:nvPr/>
            </p:nvSpPr>
            <p:spPr bwMode="auto">
              <a:xfrm>
                <a:off x="1918" y="1717"/>
                <a:ext cx="13" cy="1025"/>
              </a:xfrm>
              <a:prstGeom prst="rect">
                <a:avLst/>
              </a:prstGeom>
              <a:solidFill>
                <a:srgbClr val="191A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18" name="Rectangle 91"/>
              <p:cNvSpPr>
                <a:spLocks noChangeArrowheads="1"/>
              </p:cNvSpPr>
              <p:nvPr/>
            </p:nvSpPr>
            <p:spPr bwMode="auto">
              <a:xfrm>
                <a:off x="1931" y="1717"/>
                <a:ext cx="14" cy="1025"/>
              </a:xfrm>
              <a:prstGeom prst="rect">
                <a:avLst/>
              </a:prstGeom>
              <a:solidFill>
                <a:srgbClr val="1719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19" name="Rectangle 92"/>
              <p:cNvSpPr>
                <a:spLocks noChangeArrowheads="1"/>
              </p:cNvSpPr>
              <p:nvPr/>
            </p:nvSpPr>
            <p:spPr bwMode="auto">
              <a:xfrm>
                <a:off x="1945" y="1717"/>
                <a:ext cx="3" cy="1025"/>
              </a:xfrm>
              <a:prstGeom prst="rect">
                <a:avLst/>
              </a:prstGeom>
              <a:solidFill>
                <a:srgbClr val="1717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20" name="Rectangle 93"/>
              <p:cNvSpPr>
                <a:spLocks noChangeArrowheads="1"/>
              </p:cNvSpPr>
              <p:nvPr/>
            </p:nvSpPr>
            <p:spPr bwMode="auto">
              <a:xfrm>
                <a:off x="1948" y="1717"/>
                <a:ext cx="10" cy="1025"/>
              </a:xfrm>
              <a:prstGeom prst="rect">
                <a:avLst/>
              </a:prstGeom>
              <a:solidFill>
                <a:srgbClr val="1517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21" name="Rectangle 94"/>
              <p:cNvSpPr>
                <a:spLocks noChangeArrowheads="1"/>
              </p:cNvSpPr>
              <p:nvPr/>
            </p:nvSpPr>
            <p:spPr bwMode="auto">
              <a:xfrm>
                <a:off x="1958" y="1717"/>
                <a:ext cx="6" cy="1025"/>
              </a:xfrm>
              <a:prstGeom prst="rect">
                <a:avLst/>
              </a:prstGeom>
              <a:solidFill>
                <a:srgbClr val="1515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22" name="Rectangle 95"/>
              <p:cNvSpPr>
                <a:spLocks noChangeArrowheads="1"/>
              </p:cNvSpPr>
              <p:nvPr/>
            </p:nvSpPr>
            <p:spPr bwMode="auto">
              <a:xfrm>
                <a:off x="1964" y="1717"/>
                <a:ext cx="10" cy="1025"/>
              </a:xfrm>
              <a:prstGeom prst="rect">
                <a:avLst/>
              </a:prstGeom>
              <a:solidFill>
                <a:srgbClr val="1315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23" name="Rectangle 96"/>
              <p:cNvSpPr>
                <a:spLocks noChangeArrowheads="1"/>
              </p:cNvSpPr>
              <p:nvPr/>
            </p:nvSpPr>
            <p:spPr bwMode="auto">
              <a:xfrm>
                <a:off x="1974" y="1717"/>
                <a:ext cx="11" cy="1025"/>
              </a:xfrm>
              <a:prstGeom prst="rect">
                <a:avLst/>
              </a:prstGeom>
              <a:solidFill>
                <a:srgbClr val="1213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24" name="Rectangle 97"/>
              <p:cNvSpPr>
                <a:spLocks noChangeArrowheads="1"/>
              </p:cNvSpPr>
              <p:nvPr/>
            </p:nvSpPr>
            <p:spPr bwMode="auto">
              <a:xfrm>
                <a:off x="1985" y="1717"/>
                <a:ext cx="10" cy="1025"/>
              </a:xfrm>
              <a:prstGeom prst="rect">
                <a:avLst/>
              </a:prstGeom>
              <a:solidFill>
                <a:srgbClr val="0F12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25" name="Rectangle 98"/>
              <p:cNvSpPr>
                <a:spLocks noChangeArrowheads="1"/>
              </p:cNvSpPr>
              <p:nvPr/>
            </p:nvSpPr>
            <p:spPr bwMode="auto">
              <a:xfrm>
                <a:off x="1995" y="1717"/>
                <a:ext cx="15" cy="1025"/>
              </a:xfrm>
              <a:prstGeom prst="rect">
                <a:avLst/>
              </a:prstGeom>
              <a:solidFill>
                <a:srgbClr val="0F0F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26" name="Rectangle 99"/>
              <p:cNvSpPr>
                <a:spLocks noChangeArrowheads="1"/>
              </p:cNvSpPr>
              <p:nvPr/>
            </p:nvSpPr>
            <p:spPr bwMode="auto">
              <a:xfrm>
                <a:off x="2010" y="1717"/>
                <a:ext cx="2" cy="1025"/>
              </a:xfrm>
              <a:prstGeom prst="rect">
                <a:avLst/>
              </a:prstGeom>
              <a:solidFill>
                <a:srgbClr val="0D0F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27" name="Rectangle 100"/>
              <p:cNvSpPr>
                <a:spLocks noChangeArrowheads="1"/>
              </p:cNvSpPr>
              <p:nvPr/>
            </p:nvSpPr>
            <p:spPr bwMode="auto">
              <a:xfrm>
                <a:off x="2012" y="1717"/>
                <a:ext cx="2" cy="1025"/>
              </a:xfrm>
              <a:prstGeom prst="rect">
                <a:avLst/>
              </a:prstGeom>
              <a:solidFill>
                <a:srgbClr val="0B0F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28" name="Rectangle 101"/>
              <p:cNvSpPr>
                <a:spLocks noChangeArrowheads="1"/>
              </p:cNvSpPr>
              <p:nvPr/>
            </p:nvSpPr>
            <p:spPr bwMode="auto">
              <a:xfrm>
                <a:off x="2014" y="1717"/>
                <a:ext cx="2" cy="1025"/>
              </a:xfrm>
              <a:prstGeom prst="rect">
                <a:avLst/>
              </a:prstGeom>
              <a:solidFill>
                <a:srgbClr val="0B0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29" name="Rectangle 102"/>
              <p:cNvSpPr>
                <a:spLocks noChangeArrowheads="1"/>
              </p:cNvSpPr>
              <p:nvPr/>
            </p:nvSpPr>
            <p:spPr bwMode="auto">
              <a:xfrm>
                <a:off x="2016" y="1717"/>
                <a:ext cx="25" cy="1025"/>
              </a:xfrm>
              <a:prstGeom prst="rect">
                <a:avLst/>
              </a:prstGeom>
              <a:solidFill>
                <a:srgbClr val="0B0B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30" name="Rectangle 103"/>
              <p:cNvSpPr>
                <a:spLocks noChangeArrowheads="1"/>
              </p:cNvSpPr>
              <p:nvPr/>
            </p:nvSpPr>
            <p:spPr bwMode="auto">
              <a:xfrm>
                <a:off x="2041" y="1717"/>
                <a:ext cx="2" cy="1025"/>
              </a:xfrm>
              <a:prstGeom prst="rect">
                <a:avLst/>
              </a:prstGeom>
              <a:solidFill>
                <a:srgbClr val="040B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31" name="Rectangle 104"/>
              <p:cNvSpPr>
                <a:spLocks noChangeArrowheads="1"/>
              </p:cNvSpPr>
              <p:nvPr/>
            </p:nvSpPr>
            <p:spPr bwMode="auto">
              <a:xfrm>
                <a:off x="2043" y="1717"/>
                <a:ext cx="2" cy="1025"/>
              </a:xfrm>
              <a:prstGeom prst="rect">
                <a:avLst/>
              </a:prstGeom>
              <a:solidFill>
                <a:srgbClr val="0009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32" name="Rectangle 105"/>
              <p:cNvSpPr>
                <a:spLocks noChangeArrowheads="1"/>
              </p:cNvSpPr>
              <p:nvPr/>
            </p:nvSpPr>
            <p:spPr bwMode="auto">
              <a:xfrm>
                <a:off x="2045" y="1717"/>
                <a:ext cx="2" cy="1025"/>
              </a:xfrm>
              <a:prstGeom prst="rect">
                <a:avLst/>
              </a:prstGeom>
              <a:solidFill>
                <a:srgbClr val="0002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233" name="Rectangle 106"/>
              <p:cNvSpPr>
                <a:spLocks noChangeArrowheads="1"/>
              </p:cNvSpPr>
              <p:nvPr/>
            </p:nvSpPr>
            <p:spPr bwMode="auto">
              <a:xfrm>
                <a:off x="2047" y="1717"/>
                <a:ext cx="16" cy="1025"/>
              </a:xfrm>
              <a:prstGeom prst="rect">
                <a:avLst/>
              </a:prstGeom>
              <a:solidFill>
                <a:srgbClr val="0000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</p:grpSp>
        <p:pic>
          <p:nvPicPr>
            <p:cNvPr id="8" name="Picture 10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1" y="1030"/>
              <a:ext cx="319" cy="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0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5" y="1158"/>
              <a:ext cx="864" cy="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3" y="1503"/>
              <a:ext cx="1398" cy="1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" name="Group 114"/>
            <p:cNvGrpSpPr>
              <a:grpSpLocks/>
            </p:cNvGrpSpPr>
            <p:nvPr/>
          </p:nvGrpSpPr>
          <p:grpSpPr bwMode="auto">
            <a:xfrm>
              <a:off x="1202" y="2832"/>
              <a:ext cx="1303" cy="793"/>
              <a:chOff x="1202" y="2832"/>
              <a:chExt cx="1303" cy="793"/>
            </a:xfrm>
          </p:grpSpPr>
          <p:sp>
            <p:nvSpPr>
              <p:cNvPr id="170" name="Rectangle 111"/>
              <p:cNvSpPr>
                <a:spLocks noChangeArrowheads="1"/>
              </p:cNvSpPr>
              <p:nvPr/>
            </p:nvSpPr>
            <p:spPr bwMode="auto">
              <a:xfrm>
                <a:off x="1202" y="2832"/>
                <a:ext cx="1303" cy="793"/>
              </a:xfrm>
              <a:prstGeom prst="rect">
                <a:avLst/>
              </a:prstGeom>
              <a:solidFill>
                <a:srgbClr val="0000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71" name="Freeform 112"/>
              <p:cNvSpPr>
                <a:spLocks/>
              </p:cNvSpPr>
              <p:nvPr/>
            </p:nvSpPr>
            <p:spPr bwMode="auto">
              <a:xfrm>
                <a:off x="1202" y="2834"/>
                <a:ext cx="1301" cy="791"/>
              </a:xfrm>
              <a:custGeom>
                <a:avLst/>
                <a:gdLst>
                  <a:gd name="T0" fmla="*/ 827 w 1301"/>
                  <a:gd name="T1" fmla="*/ 214 h 791"/>
                  <a:gd name="T2" fmla="*/ 724 w 1301"/>
                  <a:gd name="T3" fmla="*/ 190 h 791"/>
                  <a:gd name="T4" fmla="*/ 709 w 1301"/>
                  <a:gd name="T5" fmla="*/ 0 h 791"/>
                  <a:gd name="T6" fmla="*/ 583 w 1301"/>
                  <a:gd name="T7" fmla="*/ 10 h 791"/>
                  <a:gd name="T8" fmla="*/ 573 w 1301"/>
                  <a:gd name="T9" fmla="*/ 190 h 791"/>
                  <a:gd name="T10" fmla="*/ 489 w 1301"/>
                  <a:gd name="T11" fmla="*/ 219 h 791"/>
                  <a:gd name="T12" fmla="*/ 366 w 1301"/>
                  <a:gd name="T13" fmla="*/ 65 h 791"/>
                  <a:gd name="T14" fmla="*/ 282 w 1301"/>
                  <a:gd name="T15" fmla="*/ 112 h 791"/>
                  <a:gd name="T16" fmla="*/ 362 w 1301"/>
                  <a:gd name="T17" fmla="*/ 284 h 791"/>
                  <a:gd name="T18" fmla="*/ 306 w 1301"/>
                  <a:gd name="T19" fmla="*/ 340 h 791"/>
                  <a:gd name="T20" fmla="*/ 122 w 1301"/>
                  <a:gd name="T21" fmla="*/ 275 h 791"/>
                  <a:gd name="T22" fmla="*/ 80 w 1301"/>
                  <a:gd name="T23" fmla="*/ 345 h 791"/>
                  <a:gd name="T24" fmla="*/ 221 w 1301"/>
                  <a:gd name="T25" fmla="*/ 466 h 791"/>
                  <a:gd name="T26" fmla="*/ 198 w 1301"/>
                  <a:gd name="T27" fmla="*/ 558 h 791"/>
                  <a:gd name="T28" fmla="*/ 4 w 1301"/>
                  <a:gd name="T29" fmla="*/ 572 h 791"/>
                  <a:gd name="T30" fmla="*/ 0 w 1301"/>
                  <a:gd name="T31" fmla="*/ 675 h 791"/>
                  <a:gd name="T32" fmla="*/ 198 w 1301"/>
                  <a:gd name="T33" fmla="*/ 703 h 791"/>
                  <a:gd name="T34" fmla="*/ 217 w 1301"/>
                  <a:gd name="T35" fmla="*/ 791 h 791"/>
                  <a:gd name="T36" fmla="*/ 1090 w 1301"/>
                  <a:gd name="T37" fmla="*/ 791 h 791"/>
                  <a:gd name="T38" fmla="*/ 1109 w 1301"/>
                  <a:gd name="T39" fmla="*/ 693 h 791"/>
                  <a:gd name="T40" fmla="*/ 1301 w 1301"/>
                  <a:gd name="T41" fmla="*/ 675 h 791"/>
                  <a:gd name="T42" fmla="*/ 1297 w 1301"/>
                  <a:gd name="T43" fmla="*/ 577 h 791"/>
                  <a:gd name="T44" fmla="*/ 1104 w 1301"/>
                  <a:gd name="T45" fmla="*/ 549 h 791"/>
                  <a:gd name="T46" fmla="*/ 1085 w 1301"/>
                  <a:gd name="T47" fmla="*/ 475 h 791"/>
                  <a:gd name="T48" fmla="*/ 1240 w 1301"/>
                  <a:gd name="T49" fmla="*/ 368 h 791"/>
                  <a:gd name="T50" fmla="*/ 1189 w 1301"/>
                  <a:gd name="T51" fmla="*/ 279 h 791"/>
                  <a:gd name="T52" fmla="*/ 1015 w 1301"/>
                  <a:gd name="T53" fmla="*/ 349 h 791"/>
                  <a:gd name="T54" fmla="*/ 959 w 1301"/>
                  <a:gd name="T55" fmla="*/ 293 h 791"/>
                  <a:gd name="T56" fmla="*/ 1048 w 1301"/>
                  <a:gd name="T57" fmla="*/ 130 h 791"/>
                  <a:gd name="T58" fmla="*/ 963 w 1301"/>
                  <a:gd name="T59" fmla="*/ 79 h 791"/>
                  <a:gd name="T60" fmla="*/ 827 w 1301"/>
                  <a:gd name="T61" fmla="*/ 214 h 7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1301" h="791">
                    <a:moveTo>
                      <a:pt x="827" y="214"/>
                    </a:moveTo>
                    <a:lnTo>
                      <a:pt x="724" y="190"/>
                    </a:lnTo>
                    <a:lnTo>
                      <a:pt x="709" y="0"/>
                    </a:lnTo>
                    <a:lnTo>
                      <a:pt x="583" y="10"/>
                    </a:lnTo>
                    <a:lnTo>
                      <a:pt x="573" y="190"/>
                    </a:lnTo>
                    <a:lnTo>
                      <a:pt x="489" y="219"/>
                    </a:lnTo>
                    <a:lnTo>
                      <a:pt x="366" y="65"/>
                    </a:lnTo>
                    <a:lnTo>
                      <a:pt x="282" y="112"/>
                    </a:lnTo>
                    <a:lnTo>
                      <a:pt x="362" y="284"/>
                    </a:lnTo>
                    <a:lnTo>
                      <a:pt x="306" y="340"/>
                    </a:lnTo>
                    <a:lnTo>
                      <a:pt x="122" y="275"/>
                    </a:lnTo>
                    <a:lnTo>
                      <a:pt x="80" y="345"/>
                    </a:lnTo>
                    <a:lnTo>
                      <a:pt x="221" y="466"/>
                    </a:lnTo>
                    <a:lnTo>
                      <a:pt x="198" y="558"/>
                    </a:lnTo>
                    <a:lnTo>
                      <a:pt x="4" y="572"/>
                    </a:lnTo>
                    <a:lnTo>
                      <a:pt x="0" y="675"/>
                    </a:lnTo>
                    <a:lnTo>
                      <a:pt x="198" y="703"/>
                    </a:lnTo>
                    <a:lnTo>
                      <a:pt x="217" y="791"/>
                    </a:lnTo>
                    <a:lnTo>
                      <a:pt x="1090" y="791"/>
                    </a:lnTo>
                    <a:lnTo>
                      <a:pt x="1109" y="693"/>
                    </a:lnTo>
                    <a:lnTo>
                      <a:pt x="1301" y="675"/>
                    </a:lnTo>
                    <a:lnTo>
                      <a:pt x="1297" y="577"/>
                    </a:lnTo>
                    <a:lnTo>
                      <a:pt x="1104" y="549"/>
                    </a:lnTo>
                    <a:lnTo>
                      <a:pt x="1085" y="475"/>
                    </a:lnTo>
                    <a:lnTo>
                      <a:pt x="1240" y="368"/>
                    </a:lnTo>
                    <a:lnTo>
                      <a:pt x="1189" y="279"/>
                    </a:lnTo>
                    <a:lnTo>
                      <a:pt x="1015" y="349"/>
                    </a:lnTo>
                    <a:lnTo>
                      <a:pt x="959" y="293"/>
                    </a:lnTo>
                    <a:lnTo>
                      <a:pt x="1048" y="130"/>
                    </a:lnTo>
                    <a:lnTo>
                      <a:pt x="963" y="79"/>
                    </a:lnTo>
                    <a:lnTo>
                      <a:pt x="827" y="2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2" name="Rectangle 113"/>
              <p:cNvSpPr>
                <a:spLocks noChangeArrowheads="1"/>
              </p:cNvSpPr>
              <p:nvPr/>
            </p:nvSpPr>
            <p:spPr bwMode="auto">
              <a:xfrm>
                <a:off x="1202" y="2832"/>
                <a:ext cx="1303" cy="793"/>
              </a:xfrm>
              <a:prstGeom prst="rect">
                <a:avLst/>
              </a:prstGeom>
              <a:solidFill>
                <a:srgbClr val="0000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</p:grpSp>
        <p:pic>
          <p:nvPicPr>
            <p:cNvPr id="12" name="Picture 11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2" y="2692"/>
              <a:ext cx="862" cy="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1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1" y="1208"/>
              <a:ext cx="1115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" name="Group 175"/>
            <p:cNvGrpSpPr>
              <a:grpSpLocks/>
            </p:cNvGrpSpPr>
            <p:nvPr/>
          </p:nvGrpSpPr>
          <p:grpSpPr bwMode="auto">
            <a:xfrm>
              <a:off x="3921" y="1988"/>
              <a:ext cx="766" cy="1509"/>
              <a:chOff x="3921" y="1988"/>
              <a:chExt cx="766" cy="1509"/>
            </a:xfrm>
          </p:grpSpPr>
          <p:sp>
            <p:nvSpPr>
              <p:cNvPr id="112" name="Rectangle 117"/>
              <p:cNvSpPr>
                <a:spLocks noChangeArrowheads="1"/>
              </p:cNvSpPr>
              <p:nvPr/>
            </p:nvSpPr>
            <p:spPr bwMode="auto">
              <a:xfrm>
                <a:off x="3921" y="1988"/>
                <a:ext cx="14" cy="1509"/>
              </a:xfrm>
              <a:prstGeom prst="rect">
                <a:avLst/>
              </a:prstGeom>
              <a:solidFill>
                <a:srgbClr val="0000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13" name="Rectangle 118"/>
              <p:cNvSpPr>
                <a:spLocks noChangeArrowheads="1"/>
              </p:cNvSpPr>
              <p:nvPr/>
            </p:nvSpPr>
            <p:spPr bwMode="auto">
              <a:xfrm>
                <a:off x="3935" y="1988"/>
                <a:ext cx="2" cy="1509"/>
              </a:xfrm>
              <a:prstGeom prst="rect">
                <a:avLst/>
              </a:prstGeom>
              <a:solidFill>
                <a:srgbClr val="0007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14" name="Rectangle 119"/>
              <p:cNvSpPr>
                <a:spLocks noChangeArrowheads="1"/>
              </p:cNvSpPr>
              <p:nvPr/>
            </p:nvSpPr>
            <p:spPr bwMode="auto">
              <a:xfrm>
                <a:off x="3937" y="1988"/>
                <a:ext cx="1" cy="1509"/>
              </a:xfrm>
              <a:prstGeom prst="rect">
                <a:avLst/>
              </a:prstGeom>
              <a:solidFill>
                <a:srgbClr val="030B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15" name="Rectangle 120"/>
              <p:cNvSpPr>
                <a:spLocks noChangeArrowheads="1"/>
              </p:cNvSpPr>
              <p:nvPr/>
            </p:nvSpPr>
            <p:spPr bwMode="auto">
              <a:xfrm>
                <a:off x="3938" y="1988"/>
                <a:ext cx="24" cy="1509"/>
              </a:xfrm>
              <a:prstGeom prst="rect">
                <a:avLst/>
              </a:prstGeom>
              <a:solidFill>
                <a:srgbClr val="0A0B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16" name="Rectangle 121"/>
              <p:cNvSpPr>
                <a:spLocks noChangeArrowheads="1"/>
              </p:cNvSpPr>
              <p:nvPr/>
            </p:nvSpPr>
            <p:spPr bwMode="auto">
              <a:xfrm>
                <a:off x="3962" y="1988"/>
                <a:ext cx="4" cy="1509"/>
              </a:xfrm>
              <a:prstGeom prst="rect">
                <a:avLst/>
              </a:prstGeom>
              <a:solidFill>
                <a:srgbClr val="0B0E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17" name="Rectangle 122"/>
              <p:cNvSpPr>
                <a:spLocks noChangeArrowheads="1"/>
              </p:cNvSpPr>
              <p:nvPr/>
            </p:nvSpPr>
            <p:spPr bwMode="auto">
              <a:xfrm>
                <a:off x="3966" y="1988"/>
                <a:ext cx="13" cy="1509"/>
              </a:xfrm>
              <a:prstGeom prst="rect">
                <a:avLst/>
              </a:prstGeom>
              <a:solidFill>
                <a:srgbClr val="0F0F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18" name="Rectangle 123"/>
              <p:cNvSpPr>
                <a:spLocks noChangeArrowheads="1"/>
              </p:cNvSpPr>
              <p:nvPr/>
            </p:nvSpPr>
            <p:spPr bwMode="auto">
              <a:xfrm>
                <a:off x="3979" y="1988"/>
                <a:ext cx="10" cy="1509"/>
              </a:xfrm>
              <a:prstGeom prst="rect">
                <a:avLst/>
              </a:prstGeom>
              <a:solidFill>
                <a:srgbClr val="0F11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19" name="Rectangle 124"/>
              <p:cNvSpPr>
                <a:spLocks noChangeArrowheads="1"/>
              </p:cNvSpPr>
              <p:nvPr/>
            </p:nvSpPr>
            <p:spPr bwMode="auto">
              <a:xfrm>
                <a:off x="3989" y="1988"/>
                <a:ext cx="9" cy="1509"/>
              </a:xfrm>
              <a:prstGeom prst="rect">
                <a:avLst/>
              </a:prstGeom>
              <a:solidFill>
                <a:srgbClr val="1112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0" name="Rectangle 125"/>
              <p:cNvSpPr>
                <a:spLocks noChangeArrowheads="1"/>
              </p:cNvSpPr>
              <p:nvPr/>
            </p:nvSpPr>
            <p:spPr bwMode="auto">
              <a:xfrm>
                <a:off x="3998" y="1988"/>
                <a:ext cx="8" cy="1509"/>
              </a:xfrm>
              <a:prstGeom prst="rect">
                <a:avLst/>
              </a:prstGeom>
              <a:solidFill>
                <a:srgbClr val="1215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1" name="Rectangle 126"/>
              <p:cNvSpPr>
                <a:spLocks noChangeArrowheads="1"/>
              </p:cNvSpPr>
              <p:nvPr/>
            </p:nvSpPr>
            <p:spPr bwMode="auto">
              <a:xfrm>
                <a:off x="4006" y="1988"/>
                <a:ext cx="8" cy="1509"/>
              </a:xfrm>
              <a:prstGeom prst="rect">
                <a:avLst/>
              </a:prstGeom>
              <a:solidFill>
                <a:srgbClr val="1415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2" name="Rectangle 127"/>
              <p:cNvSpPr>
                <a:spLocks noChangeArrowheads="1"/>
              </p:cNvSpPr>
              <p:nvPr/>
            </p:nvSpPr>
            <p:spPr bwMode="auto">
              <a:xfrm>
                <a:off x="4014" y="1988"/>
                <a:ext cx="8" cy="1509"/>
              </a:xfrm>
              <a:prstGeom prst="rect">
                <a:avLst/>
              </a:prstGeom>
              <a:solidFill>
                <a:srgbClr val="1517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3" name="Rectangle 128"/>
              <p:cNvSpPr>
                <a:spLocks noChangeArrowheads="1"/>
              </p:cNvSpPr>
              <p:nvPr/>
            </p:nvSpPr>
            <p:spPr bwMode="auto">
              <a:xfrm>
                <a:off x="4022" y="1988"/>
                <a:ext cx="3" cy="1509"/>
              </a:xfrm>
              <a:prstGeom prst="rect">
                <a:avLst/>
              </a:prstGeom>
              <a:solidFill>
                <a:srgbClr val="1717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4" name="Rectangle 129"/>
              <p:cNvSpPr>
                <a:spLocks noChangeArrowheads="1"/>
              </p:cNvSpPr>
              <p:nvPr/>
            </p:nvSpPr>
            <p:spPr bwMode="auto">
              <a:xfrm>
                <a:off x="4025" y="1988"/>
                <a:ext cx="12" cy="1509"/>
              </a:xfrm>
              <a:prstGeom prst="rect">
                <a:avLst/>
              </a:prstGeom>
              <a:solidFill>
                <a:srgbClr val="1719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5" name="Rectangle 130"/>
              <p:cNvSpPr>
                <a:spLocks noChangeArrowheads="1"/>
              </p:cNvSpPr>
              <p:nvPr/>
            </p:nvSpPr>
            <p:spPr bwMode="auto">
              <a:xfrm>
                <a:off x="4037" y="1988"/>
                <a:ext cx="12" cy="1509"/>
              </a:xfrm>
              <a:prstGeom prst="rect">
                <a:avLst/>
              </a:prstGeom>
              <a:solidFill>
                <a:srgbClr val="191A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6" name="Rectangle 131"/>
              <p:cNvSpPr>
                <a:spLocks noChangeArrowheads="1"/>
              </p:cNvSpPr>
              <p:nvPr/>
            </p:nvSpPr>
            <p:spPr bwMode="auto">
              <a:xfrm>
                <a:off x="4049" y="1988"/>
                <a:ext cx="9" cy="1509"/>
              </a:xfrm>
              <a:prstGeom prst="rect">
                <a:avLst/>
              </a:prstGeom>
              <a:solidFill>
                <a:srgbClr val="1A1C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7" name="Rectangle 132"/>
              <p:cNvSpPr>
                <a:spLocks noChangeArrowheads="1"/>
              </p:cNvSpPr>
              <p:nvPr/>
            </p:nvSpPr>
            <p:spPr bwMode="auto">
              <a:xfrm>
                <a:off x="4058" y="1988"/>
                <a:ext cx="4" cy="1509"/>
              </a:xfrm>
              <a:prstGeom prst="rect">
                <a:avLst/>
              </a:prstGeom>
              <a:solidFill>
                <a:srgbClr val="1A1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8" name="Rectangle 133"/>
              <p:cNvSpPr>
                <a:spLocks noChangeArrowheads="1"/>
              </p:cNvSpPr>
              <p:nvPr/>
            </p:nvSpPr>
            <p:spPr bwMode="auto">
              <a:xfrm>
                <a:off x="4062" y="1988"/>
                <a:ext cx="12" cy="1509"/>
              </a:xfrm>
              <a:prstGeom prst="rect">
                <a:avLst/>
              </a:prstGeom>
              <a:solidFill>
                <a:srgbClr val="1C1E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29" name="Rectangle 134"/>
              <p:cNvSpPr>
                <a:spLocks noChangeArrowheads="1"/>
              </p:cNvSpPr>
              <p:nvPr/>
            </p:nvSpPr>
            <p:spPr bwMode="auto">
              <a:xfrm>
                <a:off x="4074" y="1988"/>
                <a:ext cx="10" cy="1509"/>
              </a:xfrm>
              <a:prstGeom prst="rect">
                <a:avLst/>
              </a:prstGeom>
              <a:solidFill>
                <a:srgbClr val="1E1F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0" name="Rectangle 135"/>
              <p:cNvSpPr>
                <a:spLocks noChangeArrowheads="1"/>
              </p:cNvSpPr>
              <p:nvPr/>
            </p:nvSpPr>
            <p:spPr bwMode="auto">
              <a:xfrm>
                <a:off x="4084" y="1988"/>
                <a:ext cx="9" cy="1509"/>
              </a:xfrm>
              <a:prstGeom prst="rect">
                <a:avLst/>
              </a:prstGeom>
              <a:solidFill>
                <a:srgbClr val="1F21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1" name="Rectangle 136"/>
              <p:cNvSpPr>
                <a:spLocks noChangeArrowheads="1"/>
              </p:cNvSpPr>
              <p:nvPr/>
            </p:nvSpPr>
            <p:spPr bwMode="auto">
              <a:xfrm>
                <a:off x="4093" y="1988"/>
                <a:ext cx="8" cy="1509"/>
              </a:xfrm>
              <a:prstGeom prst="rect">
                <a:avLst/>
              </a:prstGeom>
              <a:solidFill>
                <a:srgbClr val="2023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2" name="Rectangle 137"/>
              <p:cNvSpPr>
                <a:spLocks noChangeArrowheads="1"/>
              </p:cNvSpPr>
              <p:nvPr/>
            </p:nvSpPr>
            <p:spPr bwMode="auto">
              <a:xfrm>
                <a:off x="4101" y="1988"/>
                <a:ext cx="8" cy="1509"/>
              </a:xfrm>
              <a:prstGeom prst="rect">
                <a:avLst/>
              </a:prstGeom>
              <a:solidFill>
                <a:srgbClr val="2223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3" name="Rectangle 138"/>
              <p:cNvSpPr>
                <a:spLocks noChangeArrowheads="1"/>
              </p:cNvSpPr>
              <p:nvPr/>
            </p:nvSpPr>
            <p:spPr bwMode="auto">
              <a:xfrm>
                <a:off x="4109" y="1988"/>
                <a:ext cx="5" cy="1509"/>
              </a:xfrm>
              <a:prstGeom prst="rect">
                <a:avLst/>
              </a:prstGeom>
              <a:solidFill>
                <a:srgbClr val="2325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4" name="Rectangle 139"/>
              <p:cNvSpPr>
                <a:spLocks noChangeArrowheads="1"/>
              </p:cNvSpPr>
              <p:nvPr/>
            </p:nvSpPr>
            <p:spPr bwMode="auto">
              <a:xfrm>
                <a:off x="4114" y="1988"/>
                <a:ext cx="12" cy="1509"/>
              </a:xfrm>
              <a:prstGeom prst="rect">
                <a:avLst/>
              </a:prstGeom>
              <a:solidFill>
                <a:srgbClr val="2327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5" name="Rectangle 140"/>
              <p:cNvSpPr>
                <a:spLocks noChangeArrowheads="1"/>
              </p:cNvSpPr>
              <p:nvPr/>
            </p:nvSpPr>
            <p:spPr bwMode="auto">
              <a:xfrm>
                <a:off x="4126" y="1988"/>
                <a:ext cx="8" cy="1509"/>
              </a:xfrm>
              <a:prstGeom prst="rect">
                <a:avLst/>
              </a:prstGeom>
              <a:solidFill>
                <a:srgbClr val="2528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6" name="Rectangle 141"/>
              <p:cNvSpPr>
                <a:spLocks noChangeArrowheads="1"/>
              </p:cNvSpPr>
              <p:nvPr/>
            </p:nvSpPr>
            <p:spPr bwMode="auto">
              <a:xfrm>
                <a:off x="4134" y="1988"/>
                <a:ext cx="8" cy="1509"/>
              </a:xfrm>
              <a:prstGeom prst="rect">
                <a:avLst/>
              </a:prstGeom>
              <a:solidFill>
                <a:srgbClr val="2729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7" name="Rectangle 142"/>
              <p:cNvSpPr>
                <a:spLocks noChangeArrowheads="1"/>
              </p:cNvSpPr>
              <p:nvPr/>
            </p:nvSpPr>
            <p:spPr bwMode="auto">
              <a:xfrm>
                <a:off x="4142" y="1988"/>
                <a:ext cx="11" cy="1509"/>
              </a:xfrm>
              <a:prstGeom prst="rect">
                <a:avLst/>
              </a:prstGeom>
              <a:solidFill>
                <a:srgbClr val="282B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8" name="Rectangle 143"/>
              <p:cNvSpPr>
                <a:spLocks noChangeArrowheads="1"/>
              </p:cNvSpPr>
              <p:nvPr/>
            </p:nvSpPr>
            <p:spPr bwMode="auto">
              <a:xfrm>
                <a:off x="4153" y="1988"/>
                <a:ext cx="16" cy="1509"/>
              </a:xfrm>
              <a:prstGeom prst="rect">
                <a:avLst/>
              </a:prstGeom>
              <a:solidFill>
                <a:srgbClr val="2A2D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9" name="Rectangle 144"/>
              <p:cNvSpPr>
                <a:spLocks noChangeArrowheads="1"/>
              </p:cNvSpPr>
              <p:nvPr/>
            </p:nvSpPr>
            <p:spPr bwMode="auto">
              <a:xfrm>
                <a:off x="4169" y="1988"/>
                <a:ext cx="7" cy="1509"/>
              </a:xfrm>
              <a:prstGeom prst="rect">
                <a:avLst/>
              </a:prstGeom>
              <a:solidFill>
                <a:srgbClr val="2C2E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40" name="Rectangle 145"/>
              <p:cNvSpPr>
                <a:spLocks noChangeArrowheads="1"/>
              </p:cNvSpPr>
              <p:nvPr/>
            </p:nvSpPr>
            <p:spPr bwMode="auto">
              <a:xfrm>
                <a:off x="4176" y="1988"/>
                <a:ext cx="10" cy="1509"/>
              </a:xfrm>
              <a:prstGeom prst="rect">
                <a:avLst/>
              </a:prstGeom>
              <a:solidFill>
                <a:srgbClr val="2D30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41" name="Rectangle 146"/>
              <p:cNvSpPr>
                <a:spLocks noChangeArrowheads="1"/>
              </p:cNvSpPr>
              <p:nvPr/>
            </p:nvSpPr>
            <p:spPr bwMode="auto">
              <a:xfrm>
                <a:off x="4186" y="1988"/>
                <a:ext cx="12" cy="1509"/>
              </a:xfrm>
              <a:prstGeom prst="rect">
                <a:avLst/>
              </a:prstGeom>
              <a:solidFill>
                <a:srgbClr val="2E32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42" name="Rectangle 147"/>
              <p:cNvSpPr>
                <a:spLocks noChangeArrowheads="1"/>
              </p:cNvSpPr>
              <p:nvPr/>
            </p:nvSpPr>
            <p:spPr bwMode="auto">
              <a:xfrm>
                <a:off x="4198" y="1988"/>
                <a:ext cx="9" cy="1509"/>
              </a:xfrm>
              <a:prstGeom prst="rect">
                <a:avLst/>
              </a:prstGeom>
              <a:solidFill>
                <a:srgbClr val="3033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43" name="Rectangle 148"/>
              <p:cNvSpPr>
                <a:spLocks noChangeArrowheads="1"/>
              </p:cNvSpPr>
              <p:nvPr/>
            </p:nvSpPr>
            <p:spPr bwMode="auto">
              <a:xfrm>
                <a:off x="4207" y="1988"/>
                <a:ext cx="16" cy="1509"/>
              </a:xfrm>
              <a:prstGeom prst="rect">
                <a:avLst/>
              </a:prstGeom>
              <a:solidFill>
                <a:srgbClr val="3135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44" name="Rectangle 149"/>
              <p:cNvSpPr>
                <a:spLocks noChangeArrowheads="1"/>
              </p:cNvSpPr>
              <p:nvPr/>
            </p:nvSpPr>
            <p:spPr bwMode="auto">
              <a:xfrm>
                <a:off x="4223" y="1988"/>
                <a:ext cx="7" cy="1509"/>
              </a:xfrm>
              <a:prstGeom prst="rect">
                <a:avLst/>
              </a:prstGeom>
              <a:solidFill>
                <a:srgbClr val="3337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45" name="Rectangle 150"/>
              <p:cNvSpPr>
                <a:spLocks noChangeArrowheads="1"/>
              </p:cNvSpPr>
              <p:nvPr/>
            </p:nvSpPr>
            <p:spPr bwMode="auto">
              <a:xfrm>
                <a:off x="4230" y="1988"/>
                <a:ext cx="10" cy="1509"/>
              </a:xfrm>
              <a:prstGeom prst="rect">
                <a:avLst/>
              </a:prstGeom>
              <a:solidFill>
                <a:srgbClr val="3538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46" name="Rectangle 151"/>
              <p:cNvSpPr>
                <a:spLocks noChangeArrowheads="1"/>
              </p:cNvSpPr>
              <p:nvPr/>
            </p:nvSpPr>
            <p:spPr bwMode="auto">
              <a:xfrm>
                <a:off x="4240" y="1988"/>
                <a:ext cx="12" cy="1509"/>
              </a:xfrm>
              <a:prstGeom prst="rect">
                <a:avLst/>
              </a:prstGeom>
              <a:solidFill>
                <a:srgbClr val="363A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47" name="Rectangle 152"/>
              <p:cNvSpPr>
                <a:spLocks noChangeArrowheads="1"/>
              </p:cNvSpPr>
              <p:nvPr/>
            </p:nvSpPr>
            <p:spPr bwMode="auto">
              <a:xfrm>
                <a:off x="4252" y="1988"/>
                <a:ext cx="9" cy="1509"/>
              </a:xfrm>
              <a:prstGeom prst="rect">
                <a:avLst/>
              </a:prstGeom>
              <a:solidFill>
                <a:srgbClr val="383B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48" name="Rectangle 153"/>
              <p:cNvSpPr>
                <a:spLocks noChangeArrowheads="1"/>
              </p:cNvSpPr>
              <p:nvPr/>
            </p:nvSpPr>
            <p:spPr bwMode="auto">
              <a:xfrm>
                <a:off x="4261" y="1988"/>
                <a:ext cx="6" cy="1509"/>
              </a:xfrm>
              <a:prstGeom prst="rect">
                <a:avLst/>
              </a:prstGeom>
              <a:solidFill>
                <a:srgbClr val="383C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49" name="Rectangle 154"/>
              <p:cNvSpPr>
                <a:spLocks noChangeArrowheads="1"/>
              </p:cNvSpPr>
              <p:nvPr/>
            </p:nvSpPr>
            <p:spPr bwMode="auto">
              <a:xfrm>
                <a:off x="4267" y="1988"/>
                <a:ext cx="12" cy="1509"/>
              </a:xfrm>
              <a:prstGeom prst="rect">
                <a:avLst/>
              </a:prstGeom>
              <a:solidFill>
                <a:srgbClr val="3A3E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50" name="Rectangle 155"/>
              <p:cNvSpPr>
                <a:spLocks noChangeArrowheads="1"/>
              </p:cNvSpPr>
              <p:nvPr/>
            </p:nvSpPr>
            <p:spPr bwMode="auto">
              <a:xfrm>
                <a:off x="4279" y="1988"/>
                <a:ext cx="10" cy="1509"/>
              </a:xfrm>
              <a:prstGeom prst="rect">
                <a:avLst/>
              </a:prstGeom>
              <a:solidFill>
                <a:srgbClr val="3B3F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51" name="Rectangle 156"/>
              <p:cNvSpPr>
                <a:spLocks noChangeArrowheads="1"/>
              </p:cNvSpPr>
              <p:nvPr/>
            </p:nvSpPr>
            <p:spPr bwMode="auto">
              <a:xfrm>
                <a:off x="4289" y="1988"/>
                <a:ext cx="11" cy="1509"/>
              </a:xfrm>
              <a:prstGeom prst="rect">
                <a:avLst/>
              </a:prstGeom>
              <a:solidFill>
                <a:srgbClr val="3C41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52" name="Rectangle 157"/>
              <p:cNvSpPr>
                <a:spLocks noChangeArrowheads="1"/>
              </p:cNvSpPr>
              <p:nvPr/>
            </p:nvSpPr>
            <p:spPr bwMode="auto">
              <a:xfrm>
                <a:off x="4300" y="1988"/>
                <a:ext cx="12" cy="1509"/>
              </a:xfrm>
              <a:prstGeom prst="rect">
                <a:avLst/>
              </a:prstGeom>
              <a:solidFill>
                <a:srgbClr val="3E42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53" name="Rectangle 158"/>
              <p:cNvSpPr>
                <a:spLocks noChangeArrowheads="1"/>
              </p:cNvSpPr>
              <p:nvPr/>
            </p:nvSpPr>
            <p:spPr bwMode="auto">
              <a:xfrm>
                <a:off x="4312" y="1988"/>
                <a:ext cx="11" cy="1509"/>
              </a:xfrm>
              <a:prstGeom prst="rect">
                <a:avLst/>
              </a:prstGeom>
              <a:solidFill>
                <a:srgbClr val="3F4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54" name="Rectangle 159"/>
              <p:cNvSpPr>
                <a:spLocks noChangeArrowheads="1"/>
              </p:cNvSpPr>
              <p:nvPr/>
            </p:nvSpPr>
            <p:spPr bwMode="auto">
              <a:xfrm>
                <a:off x="4323" y="1988"/>
                <a:ext cx="12" cy="1509"/>
              </a:xfrm>
              <a:prstGeom prst="rect">
                <a:avLst/>
              </a:prstGeom>
              <a:solidFill>
                <a:srgbClr val="414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55" name="Rectangle 160"/>
              <p:cNvSpPr>
                <a:spLocks noChangeArrowheads="1"/>
              </p:cNvSpPr>
              <p:nvPr/>
            </p:nvSpPr>
            <p:spPr bwMode="auto">
              <a:xfrm>
                <a:off x="4335" y="1988"/>
                <a:ext cx="15" cy="1509"/>
              </a:xfrm>
              <a:prstGeom prst="rect">
                <a:avLst/>
              </a:prstGeom>
              <a:solidFill>
                <a:srgbClr val="4247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56" name="Rectangle 161"/>
              <p:cNvSpPr>
                <a:spLocks noChangeArrowheads="1"/>
              </p:cNvSpPr>
              <p:nvPr/>
            </p:nvSpPr>
            <p:spPr bwMode="auto">
              <a:xfrm>
                <a:off x="4350" y="1988"/>
                <a:ext cx="12" cy="1509"/>
              </a:xfrm>
              <a:prstGeom prst="rect">
                <a:avLst/>
              </a:prstGeom>
              <a:solidFill>
                <a:srgbClr val="4448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57" name="Rectangle 162"/>
              <p:cNvSpPr>
                <a:spLocks noChangeArrowheads="1"/>
              </p:cNvSpPr>
              <p:nvPr/>
            </p:nvSpPr>
            <p:spPr bwMode="auto">
              <a:xfrm>
                <a:off x="4362" y="1988"/>
                <a:ext cx="12" cy="1509"/>
              </a:xfrm>
              <a:prstGeom prst="rect">
                <a:avLst/>
              </a:prstGeom>
              <a:solidFill>
                <a:srgbClr val="454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58" name="Rectangle 163"/>
              <p:cNvSpPr>
                <a:spLocks noChangeArrowheads="1"/>
              </p:cNvSpPr>
              <p:nvPr/>
            </p:nvSpPr>
            <p:spPr bwMode="auto">
              <a:xfrm>
                <a:off x="4374" y="1988"/>
                <a:ext cx="19" cy="1509"/>
              </a:xfrm>
              <a:prstGeom prst="rect">
                <a:avLst/>
              </a:prstGeom>
              <a:solidFill>
                <a:srgbClr val="464B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59" name="Rectangle 164"/>
              <p:cNvSpPr>
                <a:spLocks noChangeArrowheads="1"/>
              </p:cNvSpPr>
              <p:nvPr/>
            </p:nvSpPr>
            <p:spPr bwMode="auto">
              <a:xfrm>
                <a:off x="4393" y="1988"/>
                <a:ext cx="13" cy="1509"/>
              </a:xfrm>
              <a:prstGeom prst="rect">
                <a:avLst/>
              </a:prstGeom>
              <a:solidFill>
                <a:srgbClr val="484D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60" name="Rectangle 165"/>
              <p:cNvSpPr>
                <a:spLocks noChangeArrowheads="1"/>
              </p:cNvSpPr>
              <p:nvPr/>
            </p:nvSpPr>
            <p:spPr bwMode="auto">
              <a:xfrm>
                <a:off x="4406" y="1988"/>
                <a:ext cx="16" cy="1509"/>
              </a:xfrm>
              <a:prstGeom prst="rect">
                <a:avLst/>
              </a:prstGeom>
              <a:solidFill>
                <a:srgbClr val="494E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61" name="Rectangle 166"/>
              <p:cNvSpPr>
                <a:spLocks noChangeArrowheads="1"/>
              </p:cNvSpPr>
              <p:nvPr/>
            </p:nvSpPr>
            <p:spPr bwMode="auto">
              <a:xfrm>
                <a:off x="4422" y="1988"/>
                <a:ext cx="17" cy="1509"/>
              </a:xfrm>
              <a:prstGeom prst="rect">
                <a:avLst/>
              </a:prstGeom>
              <a:solidFill>
                <a:srgbClr val="4A50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62" name="Rectangle 167"/>
              <p:cNvSpPr>
                <a:spLocks noChangeArrowheads="1"/>
              </p:cNvSpPr>
              <p:nvPr/>
            </p:nvSpPr>
            <p:spPr bwMode="auto">
              <a:xfrm>
                <a:off x="4439" y="1988"/>
                <a:ext cx="20" cy="1509"/>
              </a:xfrm>
              <a:prstGeom prst="rect">
                <a:avLst/>
              </a:prstGeom>
              <a:solidFill>
                <a:srgbClr val="4C51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63" name="Rectangle 168"/>
              <p:cNvSpPr>
                <a:spLocks noChangeArrowheads="1"/>
              </p:cNvSpPr>
              <p:nvPr/>
            </p:nvSpPr>
            <p:spPr bwMode="auto">
              <a:xfrm>
                <a:off x="4459" y="1988"/>
                <a:ext cx="13" cy="1509"/>
              </a:xfrm>
              <a:prstGeom prst="rect">
                <a:avLst/>
              </a:prstGeom>
              <a:solidFill>
                <a:srgbClr val="4D52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64" name="Rectangle 169"/>
              <p:cNvSpPr>
                <a:spLocks noChangeArrowheads="1"/>
              </p:cNvSpPr>
              <p:nvPr/>
            </p:nvSpPr>
            <p:spPr bwMode="auto">
              <a:xfrm>
                <a:off x="4472" y="1988"/>
                <a:ext cx="25" cy="1509"/>
              </a:xfrm>
              <a:prstGeom prst="rect">
                <a:avLst/>
              </a:prstGeom>
              <a:solidFill>
                <a:srgbClr val="4E54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65" name="Rectangle 170"/>
              <p:cNvSpPr>
                <a:spLocks noChangeArrowheads="1"/>
              </p:cNvSpPr>
              <p:nvPr/>
            </p:nvSpPr>
            <p:spPr bwMode="auto">
              <a:xfrm>
                <a:off x="4497" y="1988"/>
                <a:ext cx="27" cy="1509"/>
              </a:xfrm>
              <a:prstGeom prst="rect">
                <a:avLst/>
              </a:prstGeom>
              <a:solidFill>
                <a:srgbClr val="5055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66" name="Rectangle 171"/>
              <p:cNvSpPr>
                <a:spLocks noChangeArrowheads="1"/>
              </p:cNvSpPr>
              <p:nvPr/>
            </p:nvSpPr>
            <p:spPr bwMode="auto">
              <a:xfrm>
                <a:off x="4524" y="1988"/>
                <a:ext cx="24" cy="1509"/>
              </a:xfrm>
              <a:prstGeom prst="rect">
                <a:avLst/>
              </a:prstGeom>
              <a:solidFill>
                <a:srgbClr val="5157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67" name="Rectangle 172"/>
              <p:cNvSpPr>
                <a:spLocks noChangeArrowheads="1"/>
              </p:cNvSpPr>
              <p:nvPr/>
            </p:nvSpPr>
            <p:spPr bwMode="auto">
              <a:xfrm>
                <a:off x="4548" y="1988"/>
                <a:ext cx="23" cy="1509"/>
              </a:xfrm>
              <a:prstGeom prst="rect">
                <a:avLst/>
              </a:prstGeom>
              <a:solidFill>
                <a:srgbClr val="5257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68" name="Rectangle 173"/>
              <p:cNvSpPr>
                <a:spLocks noChangeArrowheads="1"/>
              </p:cNvSpPr>
              <p:nvPr/>
            </p:nvSpPr>
            <p:spPr bwMode="auto">
              <a:xfrm>
                <a:off x="4571" y="1988"/>
                <a:ext cx="75" cy="1509"/>
              </a:xfrm>
              <a:prstGeom prst="rect">
                <a:avLst/>
              </a:prstGeom>
              <a:solidFill>
                <a:srgbClr val="5359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69" name="Rectangle 174"/>
              <p:cNvSpPr>
                <a:spLocks noChangeArrowheads="1"/>
              </p:cNvSpPr>
              <p:nvPr/>
            </p:nvSpPr>
            <p:spPr bwMode="auto">
              <a:xfrm>
                <a:off x="4646" y="1988"/>
                <a:ext cx="41" cy="1509"/>
              </a:xfrm>
              <a:prstGeom prst="rect">
                <a:avLst/>
              </a:prstGeom>
              <a:solidFill>
                <a:srgbClr val="555B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</p:grpSp>
        <p:pic>
          <p:nvPicPr>
            <p:cNvPr id="15" name="Picture 17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4" y="1024"/>
              <a:ext cx="305" cy="2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77"/>
            <p:cNvSpPr>
              <a:spLocks noChangeArrowheads="1"/>
            </p:cNvSpPr>
            <p:nvPr/>
          </p:nvSpPr>
          <p:spPr bwMode="auto">
            <a:xfrm>
              <a:off x="1556" y="1202"/>
              <a:ext cx="1624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GB" altLang="en-US" sz="2600">
                  <a:solidFill>
                    <a:srgbClr val="EBD189"/>
                  </a:solidFill>
                  <a:latin typeface="Arial" panose="020B0604020202020204" pitchFamily="34" charset="0"/>
                </a:rPr>
                <a:t>Board Structure</a:t>
              </a:r>
              <a:endParaRPr lang="en-GB" altLang="en-US"/>
            </a:p>
          </p:txBody>
        </p:sp>
        <p:grpSp>
          <p:nvGrpSpPr>
            <p:cNvPr id="17" name="Group 180"/>
            <p:cNvGrpSpPr>
              <a:grpSpLocks/>
            </p:cNvGrpSpPr>
            <p:nvPr/>
          </p:nvGrpSpPr>
          <p:grpSpPr bwMode="auto">
            <a:xfrm>
              <a:off x="2274" y="1542"/>
              <a:ext cx="1538" cy="2040"/>
              <a:chOff x="2274" y="1542"/>
              <a:chExt cx="1538" cy="2040"/>
            </a:xfrm>
          </p:grpSpPr>
          <p:sp>
            <p:nvSpPr>
              <p:cNvPr id="110" name="Oval 178"/>
              <p:cNvSpPr>
                <a:spLocks noChangeArrowheads="1"/>
              </p:cNvSpPr>
              <p:nvPr/>
            </p:nvSpPr>
            <p:spPr bwMode="auto">
              <a:xfrm>
                <a:off x="2332" y="1542"/>
                <a:ext cx="1364" cy="1351"/>
              </a:xfrm>
              <a:prstGeom prst="ellipse">
                <a:avLst/>
              </a:prstGeom>
              <a:noFill/>
              <a:ln w="6350" cap="rnd">
                <a:solidFill>
                  <a:srgbClr val="EAEAEA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11" name="Freeform 179"/>
              <p:cNvSpPr>
                <a:spLocks/>
              </p:cNvSpPr>
              <p:nvPr/>
            </p:nvSpPr>
            <p:spPr bwMode="auto">
              <a:xfrm>
                <a:off x="2274" y="2059"/>
                <a:ext cx="1538" cy="1523"/>
              </a:xfrm>
              <a:custGeom>
                <a:avLst/>
                <a:gdLst>
                  <a:gd name="T0" fmla="*/ 769 w 1538"/>
                  <a:gd name="T1" fmla="*/ 0 h 1523"/>
                  <a:gd name="T2" fmla="*/ 1538 w 1538"/>
                  <a:gd name="T3" fmla="*/ 1523 h 1523"/>
                  <a:gd name="T4" fmla="*/ 0 w 1538"/>
                  <a:gd name="T5" fmla="*/ 1523 h 1523"/>
                  <a:gd name="T6" fmla="*/ 769 w 1538"/>
                  <a:gd name="T7" fmla="*/ 0 h 15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538" h="1523">
                    <a:moveTo>
                      <a:pt x="769" y="0"/>
                    </a:moveTo>
                    <a:lnTo>
                      <a:pt x="1538" y="1523"/>
                    </a:lnTo>
                    <a:lnTo>
                      <a:pt x="0" y="1523"/>
                    </a:lnTo>
                    <a:lnTo>
                      <a:pt x="769" y="0"/>
                    </a:lnTo>
                    <a:close/>
                  </a:path>
                </a:pathLst>
              </a:custGeom>
              <a:noFill/>
              <a:ln w="6350" cap="rnd">
                <a:solidFill>
                  <a:srgbClr val="EAEAEA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8" name="Group 237"/>
            <p:cNvGrpSpPr>
              <a:grpSpLocks/>
            </p:cNvGrpSpPr>
            <p:nvPr/>
          </p:nvGrpSpPr>
          <p:grpSpPr bwMode="auto">
            <a:xfrm>
              <a:off x="2797" y="1164"/>
              <a:ext cx="1407" cy="1642"/>
              <a:chOff x="2797" y="1164"/>
              <a:chExt cx="1407" cy="1642"/>
            </a:xfrm>
          </p:grpSpPr>
          <p:sp>
            <p:nvSpPr>
              <p:cNvPr id="54" name="Rectangle 181"/>
              <p:cNvSpPr>
                <a:spLocks noChangeArrowheads="1"/>
              </p:cNvSpPr>
              <p:nvPr/>
            </p:nvSpPr>
            <p:spPr bwMode="auto">
              <a:xfrm>
                <a:off x="3790" y="1164"/>
                <a:ext cx="282" cy="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GB" altLang="en-US" sz="1400">
                    <a:solidFill>
                      <a:srgbClr val="EAEAEA"/>
                    </a:solidFill>
                    <a:latin typeface="Arial Narrow" panose="020B0606020202030204" pitchFamily="34" charset="0"/>
                  </a:rPr>
                  <a:t>INED</a:t>
                </a:r>
                <a:endParaRPr lang="en-GB" altLang="en-US"/>
              </a:p>
            </p:txBody>
          </p:sp>
          <p:grpSp>
            <p:nvGrpSpPr>
              <p:cNvPr id="55" name="Group 189"/>
              <p:cNvGrpSpPr>
                <a:grpSpLocks/>
              </p:cNvGrpSpPr>
              <p:nvPr/>
            </p:nvGrpSpPr>
            <p:grpSpPr bwMode="auto">
              <a:xfrm>
                <a:off x="3203" y="1801"/>
                <a:ext cx="174" cy="172"/>
                <a:chOff x="3203" y="1801"/>
                <a:chExt cx="174" cy="172"/>
              </a:xfrm>
            </p:grpSpPr>
            <p:sp>
              <p:nvSpPr>
                <p:cNvPr id="103" name="Oval 182"/>
                <p:cNvSpPr>
                  <a:spLocks noChangeArrowheads="1"/>
                </p:cNvSpPr>
                <p:nvPr/>
              </p:nvSpPr>
              <p:spPr bwMode="auto">
                <a:xfrm>
                  <a:off x="3203" y="1801"/>
                  <a:ext cx="174" cy="172"/>
                </a:xfrm>
                <a:prstGeom prst="ellipse">
                  <a:avLst/>
                </a:prstGeom>
                <a:solidFill>
                  <a:srgbClr val="CCFF33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04" name="Oval 183"/>
                <p:cNvSpPr>
                  <a:spLocks noChangeArrowheads="1"/>
                </p:cNvSpPr>
                <p:nvPr/>
              </p:nvSpPr>
              <p:spPr bwMode="auto">
                <a:xfrm>
                  <a:off x="3203" y="1801"/>
                  <a:ext cx="174" cy="172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05" name="Freeform 184"/>
                <p:cNvSpPr>
                  <a:spLocks/>
                </p:cNvSpPr>
                <p:nvPr/>
              </p:nvSpPr>
              <p:spPr bwMode="auto">
                <a:xfrm>
                  <a:off x="3243" y="1925"/>
                  <a:ext cx="94" cy="21"/>
                </a:xfrm>
                <a:custGeom>
                  <a:avLst/>
                  <a:gdLst>
                    <a:gd name="T0" fmla="*/ 0 w 94"/>
                    <a:gd name="T1" fmla="*/ 0 h 21"/>
                    <a:gd name="T2" fmla="*/ 94 w 94"/>
                    <a:gd name="T3" fmla="*/ 0 h 21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94" h="21">
                      <a:moveTo>
                        <a:pt x="0" y="0"/>
                      </a:moveTo>
                      <a:cubicBezTo>
                        <a:pt x="31" y="21"/>
                        <a:pt x="62" y="21"/>
                        <a:pt x="94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06" name="Oval 185"/>
                <p:cNvSpPr>
                  <a:spLocks noChangeArrowheads="1"/>
                </p:cNvSpPr>
                <p:nvPr/>
              </p:nvSpPr>
              <p:spPr bwMode="auto">
                <a:xfrm>
                  <a:off x="3253" y="1852"/>
                  <a:ext cx="18" cy="18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07" name="Oval 186"/>
                <p:cNvSpPr>
                  <a:spLocks noChangeArrowheads="1"/>
                </p:cNvSpPr>
                <p:nvPr/>
              </p:nvSpPr>
              <p:spPr bwMode="auto">
                <a:xfrm>
                  <a:off x="3309" y="1852"/>
                  <a:ext cx="18" cy="18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08" name="Oval 187"/>
                <p:cNvSpPr>
                  <a:spLocks noChangeArrowheads="1"/>
                </p:cNvSpPr>
                <p:nvPr/>
              </p:nvSpPr>
              <p:spPr bwMode="auto">
                <a:xfrm>
                  <a:off x="3253" y="1852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09" name="Oval 188"/>
                <p:cNvSpPr>
                  <a:spLocks noChangeArrowheads="1"/>
                </p:cNvSpPr>
                <p:nvPr/>
              </p:nvSpPr>
              <p:spPr bwMode="auto">
                <a:xfrm>
                  <a:off x="3309" y="1852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</p:grpSp>
          <p:grpSp>
            <p:nvGrpSpPr>
              <p:cNvPr id="56" name="Group 197"/>
              <p:cNvGrpSpPr>
                <a:grpSpLocks/>
              </p:cNvGrpSpPr>
              <p:nvPr/>
            </p:nvGrpSpPr>
            <p:grpSpPr bwMode="auto">
              <a:xfrm>
                <a:off x="2971" y="1715"/>
                <a:ext cx="174" cy="172"/>
                <a:chOff x="2971" y="1715"/>
                <a:chExt cx="174" cy="172"/>
              </a:xfrm>
            </p:grpSpPr>
            <p:sp>
              <p:nvSpPr>
                <p:cNvPr id="96" name="Oval 190"/>
                <p:cNvSpPr>
                  <a:spLocks noChangeArrowheads="1"/>
                </p:cNvSpPr>
                <p:nvPr/>
              </p:nvSpPr>
              <p:spPr bwMode="auto">
                <a:xfrm>
                  <a:off x="2971" y="1715"/>
                  <a:ext cx="174" cy="172"/>
                </a:xfrm>
                <a:prstGeom prst="ellipse">
                  <a:avLst/>
                </a:prstGeom>
                <a:solidFill>
                  <a:srgbClr val="CCFF33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97" name="Oval 191"/>
                <p:cNvSpPr>
                  <a:spLocks noChangeArrowheads="1"/>
                </p:cNvSpPr>
                <p:nvPr/>
              </p:nvSpPr>
              <p:spPr bwMode="auto">
                <a:xfrm>
                  <a:off x="2971" y="1715"/>
                  <a:ext cx="174" cy="172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98" name="Freeform 192"/>
                <p:cNvSpPr>
                  <a:spLocks/>
                </p:cNvSpPr>
                <p:nvPr/>
              </p:nvSpPr>
              <p:spPr bwMode="auto">
                <a:xfrm>
                  <a:off x="3011" y="1838"/>
                  <a:ext cx="94" cy="22"/>
                </a:xfrm>
                <a:custGeom>
                  <a:avLst/>
                  <a:gdLst>
                    <a:gd name="T0" fmla="*/ 0 w 94"/>
                    <a:gd name="T1" fmla="*/ 0 h 22"/>
                    <a:gd name="T2" fmla="*/ 94 w 94"/>
                    <a:gd name="T3" fmla="*/ 0 h 22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94" h="22">
                      <a:moveTo>
                        <a:pt x="0" y="0"/>
                      </a:moveTo>
                      <a:cubicBezTo>
                        <a:pt x="31" y="22"/>
                        <a:pt x="62" y="22"/>
                        <a:pt x="94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99" name="Oval 193"/>
                <p:cNvSpPr>
                  <a:spLocks noChangeArrowheads="1"/>
                </p:cNvSpPr>
                <p:nvPr/>
              </p:nvSpPr>
              <p:spPr bwMode="auto">
                <a:xfrm>
                  <a:off x="3021" y="1766"/>
                  <a:ext cx="18" cy="18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00" name="Oval 194"/>
                <p:cNvSpPr>
                  <a:spLocks noChangeArrowheads="1"/>
                </p:cNvSpPr>
                <p:nvPr/>
              </p:nvSpPr>
              <p:spPr bwMode="auto">
                <a:xfrm>
                  <a:off x="3076" y="1766"/>
                  <a:ext cx="19" cy="18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01" name="Oval 195"/>
                <p:cNvSpPr>
                  <a:spLocks noChangeArrowheads="1"/>
                </p:cNvSpPr>
                <p:nvPr/>
              </p:nvSpPr>
              <p:spPr bwMode="auto">
                <a:xfrm>
                  <a:off x="3021" y="1766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02" name="Oval 196"/>
                <p:cNvSpPr>
                  <a:spLocks noChangeArrowheads="1"/>
                </p:cNvSpPr>
                <p:nvPr/>
              </p:nvSpPr>
              <p:spPr bwMode="auto">
                <a:xfrm>
                  <a:off x="3076" y="1766"/>
                  <a:ext cx="19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</p:grpSp>
          <p:grpSp>
            <p:nvGrpSpPr>
              <p:cNvPr id="57" name="Group 205"/>
              <p:cNvGrpSpPr>
                <a:grpSpLocks/>
              </p:cNvGrpSpPr>
              <p:nvPr/>
            </p:nvGrpSpPr>
            <p:grpSpPr bwMode="auto">
              <a:xfrm>
                <a:off x="3319" y="1944"/>
                <a:ext cx="174" cy="173"/>
                <a:chOff x="3319" y="1944"/>
                <a:chExt cx="174" cy="173"/>
              </a:xfrm>
            </p:grpSpPr>
            <p:sp>
              <p:nvSpPr>
                <p:cNvPr id="89" name="Oval 198"/>
                <p:cNvSpPr>
                  <a:spLocks noChangeArrowheads="1"/>
                </p:cNvSpPr>
                <p:nvPr/>
              </p:nvSpPr>
              <p:spPr bwMode="auto">
                <a:xfrm>
                  <a:off x="3319" y="1944"/>
                  <a:ext cx="174" cy="173"/>
                </a:xfrm>
                <a:prstGeom prst="ellipse">
                  <a:avLst/>
                </a:prstGeom>
                <a:solidFill>
                  <a:srgbClr val="CCFF33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90" name="Oval 199"/>
                <p:cNvSpPr>
                  <a:spLocks noChangeArrowheads="1"/>
                </p:cNvSpPr>
                <p:nvPr/>
              </p:nvSpPr>
              <p:spPr bwMode="auto">
                <a:xfrm>
                  <a:off x="3319" y="1944"/>
                  <a:ext cx="174" cy="173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91" name="Freeform 200"/>
                <p:cNvSpPr>
                  <a:spLocks/>
                </p:cNvSpPr>
                <p:nvPr/>
              </p:nvSpPr>
              <p:spPr bwMode="auto">
                <a:xfrm>
                  <a:off x="3359" y="2068"/>
                  <a:ext cx="94" cy="22"/>
                </a:xfrm>
                <a:custGeom>
                  <a:avLst/>
                  <a:gdLst>
                    <a:gd name="T0" fmla="*/ 0 w 94"/>
                    <a:gd name="T1" fmla="*/ 0 h 22"/>
                    <a:gd name="T2" fmla="*/ 94 w 94"/>
                    <a:gd name="T3" fmla="*/ 0 h 22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94" h="22">
                      <a:moveTo>
                        <a:pt x="0" y="0"/>
                      </a:moveTo>
                      <a:cubicBezTo>
                        <a:pt x="31" y="22"/>
                        <a:pt x="62" y="22"/>
                        <a:pt x="94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92" name="Oval 201"/>
                <p:cNvSpPr>
                  <a:spLocks noChangeArrowheads="1"/>
                </p:cNvSpPr>
                <p:nvPr/>
              </p:nvSpPr>
              <p:spPr bwMode="auto">
                <a:xfrm>
                  <a:off x="3369" y="1996"/>
                  <a:ext cx="18" cy="18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93" name="Oval 202"/>
                <p:cNvSpPr>
                  <a:spLocks noChangeArrowheads="1"/>
                </p:cNvSpPr>
                <p:nvPr/>
              </p:nvSpPr>
              <p:spPr bwMode="auto">
                <a:xfrm>
                  <a:off x="3425" y="1996"/>
                  <a:ext cx="18" cy="18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94" name="Oval 203"/>
                <p:cNvSpPr>
                  <a:spLocks noChangeArrowheads="1"/>
                </p:cNvSpPr>
                <p:nvPr/>
              </p:nvSpPr>
              <p:spPr bwMode="auto">
                <a:xfrm>
                  <a:off x="3369" y="1996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95" name="Oval 204"/>
                <p:cNvSpPr>
                  <a:spLocks noChangeArrowheads="1"/>
                </p:cNvSpPr>
                <p:nvPr/>
              </p:nvSpPr>
              <p:spPr bwMode="auto">
                <a:xfrm>
                  <a:off x="3425" y="1996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</p:grpSp>
          <p:sp>
            <p:nvSpPr>
              <p:cNvPr id="58" name="Freeform 206"/>
              <p:cNvSpPr>
                <a:spLocks noEditPoints="1"/>
              </p:cNvSpPr>
              <p:nvPr/>
            </p:nvSpPr>
            <p:spPr bwMode="auto">
              <a:xfrm>
                <a:off x="3492" y="1310"/>
                <a:ext cx="324" cy="663"/>
              </a:xfrm>
              <a:custGeom>
                <a:avLst/>
                <a:gdLst>
                  <a:gd name="T0" fmla="*/ 0 w 2681"/>
                  <a:gd name="T1" fmla="*/ 0 h 5537"/>
                  <a:gd name="T2" fmla="*/ 0 w 2681"/>
                  <a:gd name="T3" fmla="*/ 0 h 5537"/>
                  <a:gd name="T4" fmla="*/ 0 w 2681"/>
                  <a:gd name="T5" fmla="*/ 0 h 5537"/>
                  <a:gd name="T6" fmla="*/ 0 w 2681"/>
                  <a:gd name="T7" fmla="*/ 0 h 5537"/>
                  <a:gd name="T8" fmla="*/ 0 w 2681"/>
                  <a:gd name="T9" fmla="*/ 0 h 5537"/>
                  <a:gd name="T10" fmla="*/ 0 w 2681"/>
                  <a:gd name="T11" fmla="*/ 0 h 5537"/>
                  <a:gd name="T12" fmla="*/ 0 w 2681"/>
                  <a:gd name="T13" fmla="*/ 0 h 5537"/>
                  <a:gd name="T14" fmla="*/ 0 w 2681"/>
                  <a:gd name="T15" fmla="*/ 0 h 5537"/>
                  <a:gd name="T16" fmla="*/ 0 w 2681"/>
                  <a:gd name="T17" fmla="*/ 0 h 5537"/>
                  <a:gd name="T18" fmla="*/ 0 w 2681"/>
                  <a:gd name="T19" fmla="*/ 0 h 5537"/>
                  <a:gd name="T20" fmla="*/ 0 w 2681"/>
                  <a:gd name="T21" fmla="*/ 0 h 553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681" h="5537">
                    <a:moveTo>
                      <a:pt x="2677" y="24"/>
                    </a:moveTo>
                    <a:lnTo>
                      <a:pt x="98" y="5375"/>
                    </a:lnTo>
                    <a:cubicBezTo>
                      <a:pt x="95" y="5383"/>
                      <a:pt x="86" y="5386"/>
                      <a:pt x="78" y="5382"/>
                    </a:cubicBezTo>
                    <a:cubicBezTo>
                      <a:pt x="71" y="5378"/>
                      <a:pt x="68" y="5370"/>
                      <a:pt x="71" y="5362"/>
                    </a:cubicBezTo>
                    <a:lnTo>
                      <a:pt x="2650" y="11"/>
                    </a:lnTo>
                    <a:cubicBezTo>
                      <a:pt x="2654" y="3"/>
                      <a:pt x="2663" y="0"/>
                      <a:pt x="2670" y="4"/>
                    </a:cubicBezTo>
                    <a:cubicBezTo>
                      <a:pt x="2677" y="8"/>
                      <a:pt x="2681" y="17"/>
                      <a:pt x="2677" y="24"/>
                    </a:cubicBezTo>
                    <a:close/>
                    <a:moveTo>
                      <a:pt x="216" y="5373"/>
                    </a:moveTo>
                    <a:lnTo>
                      <a:pt x="3" y="5537"/>
                    </a:lnTo>
                    <a:lnTo>
                      <a:pt x="0" y="5269"/>
                    </a:lnTo>
                    <a:lnTo>
                      <a:pt x="216" y="5373"/>
                    </a:lnTo>
                    <a:close/>
                  </a:path>
                </a:pathLst>
              </a:custGeom>
              <a:solidFill>
                <a:srgbClr val="EAEAEA"/>
              </a:solidFill>
              <a:ln w="3175" cap="flat">
                <a:solidFill>
                  <a:srgbClr val="EAEAEA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9" name="Freeform 207"/>
              <p:cNvSpPr>
                <a:spLocks noEditPoints="1"/>
              </p:cNvSpPr>
              <p:nvPr/>
            </p:nvSpPr>
            <p:spPr bwMode="auto">
              <a:xfrm>
                <a:off x="3116" y="1310"/>
                <a:ext cx="698" cy="433"/>
              </a:xfrm>
              <a:custGeom>
                <a:avLst/>
                <a:gdLst>
                  <a:gd name="T0" fmla="*/ 0 w 5778"/>
                  <a:gd name="T1" fmla="*/ 0 h 3617"/>
                  <a:gd name="T2" fmla="*/ 0 w 5778"/>
                  <a:gd name="T3" fmla="*/ 0 h 3617"/>
                  <a:gd name="T4" fmla="*/ 0 w 5778"/>
                  <a:gd name="T5" fmla="*/ 0 h 3617"/>
                  <a:gd name="T6" fmla="*/ 0 w 5778"/>
                  <a:gd name="T7" fmla="*/ 0 h 3617"/>
                  <a:gd name="T8" fmla="*/ 0 w 5778"/>
                  <a:gd name="T9" fmla="*/ 0 h 3617"/>
                  <a:gd name="T10" fmla="*/ 0 w 5778"/>
                  <a:gd name="T11" fmla="*/ 0 h 3617"/>
                  <a:gd name="T12" fmla="*/ 0 w 5778"/>
                  <a:gd name="T13" fmla="*/ 0 h 3617"/>
                  <a:gd name="T14" fmla="*/ 0 w 5778"/>
                  <a:gd name="T15" fmla="*/ 0 h 3617"/>
                  <a:gd name="T16" fmla="*/ 0 w 5778"/>
                  <a:gd name="T17" fmla="*/ 0 h 3617"/>
                  <a:gd name="T18" fmla="*/ 0 w 5778"/>
                  <a:gd name="T19" fmla="*/ 0 h 3617"/>
                  <a:gd name="T20" fmla="*/ 0 w 5778"/>
                  <a:gd name="T21" fmla="*/ 0 h 361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778" h="3617">
                    <a:moveTo>
                      <a:pt x="5768" y="30"/>
                    </a:moveTo>
                    <a:lnTo>
                      <a:pt x="167" y="3531"/>
                    </a:lnTo>
                    <a:cubicBezTo>
                      <a:pt x="160" y="3535"/>
                      <a:pt x="151" y="3533"/>
                      <a:pt x="147" y="3526"/>
                    </a:cubicBezTo>
                    <a:cubicBezTo>
                      <a:pt x="142" y="3519"/>
                      <a:pt x="144" y="3510"/>
                      <a:pt x="152" y="3505"/>
                    </a:cubicBezTo>
                    <a:lnTo>
                      <a:pt x="5753" y="5"/>
                    </a:lnTo>
                    <a:cubicBezTo>
                      <a:pt x="5760" y="0"/>
                      <a:pt x="5769" y="2"/>
                      <a:pt x="5773" y="10"/>
                    </a:cubicBezTo>
                    <a:cubicBezTo>
                      <a:pt x="5778" y="17"/>
                      <a:pt x="5775" y="26"/>
                      <a:pt x="5768" y="30"/>
                    </a:cubicBezTo>
                    <a:close/>
                    <a:moveTo>
                      <a:pt x="268" y="3592"/>
                    </a:moveTo>
                    <a:lnTo>
                      <a:pt x="0" y="3617"/>
                    </a:lnTo>
                    <a:lnTo>
                      <a:pt x="140" y="3389"/>
                    </a:lnTo>
                    <a:lnTo>
                      <a:pt x="268" y="3592"/>
                    </a:lnTo>
                    <a:close/>
                  </a:path>
                </a:pathLst>
              </a:custGeom>
              <a:solidFill>
                <a:srgbClr val="EAEAEA"/>
              </a:solidFill>
              <a:ln w="3175" cap="flat">
                <a:solidFill>
                  <a:srgbClr val="EAEAEA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0" name="Freeform 208"/>
              <p:cNvSpPr>
                <a:spLocks noEditPoints="1"/>
              </p:cNvSpPr>
              <p:nvPr/>
            </p:nvSpPr>
            <p:spPr bwMode="auto">
              <a:xfrm>
                <a:off x="3348" y="1310"/>
                <a:ext cx="466" cy="491"/>
              </a:xfrm>
              <a:custGeom>
                <a:avLst/>
                <a:gdLst>
                  <a:gd name="T0" fmla="*/ 0 w 3857"/>
                  <a:gd name="T1" fmla="*/ 0 h 4096"/>
                  <a:gd name="T2" fmla="*/ 0 w 3857"/>
                  <a:gd name="T3" fmla="*/ 0 h 4096"/>
                  <a:gd name="T4" fmla="*/ 0 w 3857"/>
                  <a:gd name="T5" fmla="*/ 0 h 4096"/>
                  <a:gd name="T6" fmla="*/ 0 w 3857"/>
                  <a:gd name="T7" fmla="*/ 0 h 4096"/>
                  <a:gd name="T8" fmla="*/ 0 w 3857"/>
                  <a:gd name="T9" fmla="*/ 0 h 4096"/>
                  <a:gd name="T10" fmla="*/ 0 w 3857"/>
                  <a:gd name="T11" fmla="*/ 0 h 4096"/>
                  <a:gd name="T12" fmla="*/ 0 w 3857"/>
                  <a:gd name="T13" fmla="*/ 0 h 4096"/>
                  <a:gd name="T14" fmla="*/ 0 w 3857"/>
                  <a:gd name="T15" fmla="*/ 0 h 4096"/>
                  <a:gd name="T16" fmla="*/ 0 w 3857"/>
                  <a:gd name="T17" fmla="*/ 0 h 4096"/>
                  <a:gd name="T18" fmla="*/ 0 w 3857"/>
                  <a:gd name="T19" fmla="*/ 0 h 4096"/>
                  <a:gd name="T20" fmla="*/ 0 w 3857"/>
                  <a:gd name="T21" fmla="*/ 0 h 409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857" h="4096">
                    <a:moveTo>
                      <a:pt x="3851" y="27"/>
                    </a:moveTo>
                    <a:lnTo>
                      <a:pt x="140" y="3970"/>
                    </a:lnTo>
                    <a:cubicBezTo>
                      <a:pt x="134" y="3976"/>
                      <a:pt x="125" y="3977"/>
                      <a:pt x="119" y="3971"/>
                    </a:cubicBezTo>
                    <a:cubicBezTo>
                      <a:pt x="113" y="3965"/>
                      <a:pt x="112" y="3956"/>
                      <a:pt x="118" y="3950"/>
                    </a:cubicBezTo>
                    <a:lnTo>
                      <a:pt x="3830" y="6"/>
                    </a:lnTo>
                    <a:cubicBezTo>
                      <a:pt x="3835" y="0"/>
                      <a:pt x="3845" y="0"/>
                      <a:pt x="3851" y="6"/>
                    </a:cubicBezTo>
                    <a:cubicBezTo>
                      <a:pt x="3857" y="11"/>
                      <a:pt x="3857" y="21"/>
                      <a:pt x="3851" y="27"/>
                    </a:cubicBezTo>
                    <a:close/>
                    <a:moveTo>
                      <a:pt x="252" y="4004"/>
                    </a:moveTo>
                    <a:lnTo>
                      <a:pt x="0" y="4096"/>
                    </a:lnTo>
                    <a:lnTo>
                      <a:pt x="78" y="3839"/>
                    </a:lnTo>
                    <a:lnTo>
                      <a:pt x="252" y="4004"/>
                    </a:lnTo>
                    <a:close/>
                  </a:path>
                </a:pathLst>
              </a:custGeom>
              <a:solidFill>
                <a:srgbClr val="EAEAEA"/>
              </a:solidFill>
              <a:ln w="3175" cap="flat">
                <a:solidFill>
                  <a:srgbClr val="EAEAEA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61" name="Group 216"/>
              <p:cNvGrpSpPr>
                <a:grpSpLocks/>
              </p:cNvGrpSpPr>
              <p:nvPr/>
            </p:nvGrpSpPr>
            <p:grpSpPr bwMode="auto">
              <a:xfrm>
                <a:off x="2913" y="2375"/>
                <a:ext cx="174" cy="173"/>
                <a:chOff x="2913" y="2375"/>
                <a:chExt cx="174" cy="173"/>
              </a:xfrm>
            </p:grpSpPr>
            <p:sp>
              <p:nvSpPr>
                <p:cNvPr id="82" name="Oval 209"/>
                <p:cNvSpPr>
                  <a:spLocks noChangeArrowheads="1"/>
                </p:cNvSpPr>
                <p:nvPr/>
              </p:nvSpPr>
              <p:spPr bwMode="auto">
                <a:xfrm>
                  <a:off x="2913" y="2375"/>
                  <a:ext cx="174" cy="173"/>
                </a:xfrm>
                <a:prstGeom prst="ellipse">
                  <a:avLst/>
                </a:prstGeom>
                <a:solidFill>
                  <a:srgbClr val="CCFF33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83" name="Oval 210"/>
                <p:cNvSpPr>
                  <a:spLocks noChangeArrowheads="1"/>
                </p:cNvSpPr>
                <p:nvPr/>
              </p:nvSpPr>
              <p:spPr bwMode="auto">
                <a:xfrm>
                  <a:off x="2913" y="2375"/>
                  <a:ext cx="174" cy="173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84" name="Freeform 211"/>
                <p:cNvSpPr>
                  <a:spLocks/>
                </p:cNvSpPr>
                <p:nvPr/>
              </p:nvSpPr>
              <p:spPr bwMode="auto">
                <a:xfrm>
                  <a:off x="2953" y="2499"/>
                  <a:ext cx="94" cy="22"/>
                </a:xfrm>
                <a:custGeom>
                  <a:avLst/>
                  <a:gdLst>
                    <a:gd name="T0" fmla="*/ 0 w 94"/>
                    <a:gd name="T1" fmla="*/ 0 h 22"/>
                    <a:gd name="T2" fmla="*/ 94 w 94"/>
                    <a:gd name="T3" fmla="*/ 0 h 22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94" h="22">
                      <a:moveTo>
                        <a:pt x="0" y="0"/>
                      </a:moveTo>
                      <a:cubicBezTo>
                        <a:pt x="31" y="22"/>
                        <a:pt x="62" y="22"/>
                        <a:pt x="94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5" name="Oval 212"/>
                <p:cNvSpPr>
                  <a:spLocks noChangeArrowheads="1"/>
                </p:cNvSpPr>
                <p:nvPr/>
              </p:nvSpPr>
              <p:spPr bwMode="auto">
                <a:xfrm>
                  <a:off x="2963" y="2427"/>
                  <a:ext cx="18" cy="18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86" name="Oval 213"/>
                <p:cNvSpPr>
                  <a:spLocks noChangeArrowheads="1"/>
                </p:cNvSpPr>
                <p:nvPr/>
              </p:nvSpPr>
              <p:spPr bwMode="auto">
                <a:xfrm>
                  <a:off x="3018" y="2427"/>
                  <a:ext cx="19" cy="18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87" name="Oval 214"/>
                <p:cNvSpPr>
                  <a:spLocks noChangeArrowheads="1"/>
                </p:cNvSpPr>
                <p:nvPr/>
              </p:nvSpPr>
              <p:spPr bwMode="auto">
                <a:xfrm>
                  <a:off x="2963" y="2427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88" name="Freeform 215"/>
                <p:cNvSpPr>
                  <a:spLocks/>
                </p:cNvSpPr>
                <p:nvPr/>
              </p:nvSpPr>
              <p:spPr bwMode="auto">
                <a:xfrm>
                  <a:off x="3018" y="2427"/>
                  <a:ext cx="19" cy="18"/>
                </a:xfrm>
                <a:custGeom>
                  <a:avLst/>
                  <a:gdLst>
                    <a:gd name="T0" fmla="*/ 9 w 19"/>
                    <a:gd name="T1" fmla="*/ 0 h 18"/>
                    <a:gd name="T2" fmla="*/ 0 w 19"/>
                    <a:gd name="T3" fmla="*/ 9 h 18"/>
                    <a:gd name="T4" fmla="*/ 9 w 19"/>
                    <a:gd name="T5" fmla="*/ 18 h 18"/>
                    <a:gd name="T6" fmla="*/ 19 w 19"/>
                    <a:gd name="T7" fmla="*/ 9 h 18"/>
                    <a:gd name="T8" fmla="*/ 9 w 19"/>
                    <a:gd name="T9" fmla="*/ 0 h 1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8">
                      <a:moveTo>
                        <a:pt x="9" y="0"/>
                      </a:moveTo>
                      <a:cubicBezTo>
                        <a:pt x="5" y="0"/>
                        <a:pt x="0" y="4"/>
                        <a:pt x="0" y="9"/>
                      </a:cubicBezTo>
                      <a:cubicBezTo>
                        <a:pt x="0" y="14"/>
                        <a:pt x="5" y="18"/>
                        <a:pt x="9" y="18"/>
                      </a:cubicBezTo>
                      <a:cubicBezTo>
                        <a:pt x="15" y="18"/>
                        <a:pt x="19" y="14"/>
                        <a:pt x="19" y="9"/>
                      </a:cubicBezTo>
                      <a:cubicBezTo>
                        <a:pt x="19" y="4"/>
                        <a:pt x="15" y="0"/>
                        <a:pt x="9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62" name="Group 224"/>
              <p:cNvGrpSpPr>
                <a:grpSpLocks/>
              </p:cNvGrpSpPr>
              <p:nvPr/>
            </p:nvGrpSpPr>
            <p:grpSpPr bwMode="auto">
              <a:xfrm>
                <a:off x="3058" y="2634"/>
                <a:ext cx="174" cy="172"/>
                <a:chOff x="3058" y="2634"/>
                <a:chExt cx="174" cy="172"/>
              </a:xfrm>
            </p:grpSpPr>
            <p:sp>
              <p:nvSpPr>
                <p:cNvPr id="75" name="Oval 217"/>
                <p:cNvSpPr>
                  <a:spLocks noChangeArrowheads="1"/>
                </p:cNvSpPr>
                <p:nvPr/>
              </p:nvSpPr>
              <p:spPr bwMode="auto">
                <a:xfrm>
                  <a:off x="3058" y="2634"/>
                  <a:ext cx="174" cy="172"/>
                </a:xfrm>
                <a:prstGeom prst="ellipse">
                  <a:avLst/>
                </a:prstGeom>
                <a:solidFill>
                  <a:srgbClr val="CCFF33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76" name="Oval 218"/>
                <p:cNvSpPr>
                  <a:spLocks noChangeArrowheads="1"/>
                </p:cNvSpPr>
                <p:nvPr/>
              </p:nvSpPr>
              <p:spPr bwMode="auto">
                <a:xfrm>
                  <a:off x="3058" y="2634"/>
                  <a:ext cx="174" cy="172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77" name="Freeform 219"/>
                <p:cNvSpPr>
                  <a:spLocks/>
                </p:cNvSpPr>
                <p:nvPr/>
              </p:nvSpPr>
              <p:spPr bwMode="auto">
                <a:xfrm>
                  <a:off x="3098" y="2758"/>
                  <a:ext cx="94" cy="21"/>
                </a:xfrm>
                <a:custGeom>
                  <a:avLst/>
                  <a:gdLst>
                    <a:gd name="T0" fmla="*/ 0 w 94"/>
                    <a:gd name="T1" fmla="*/ 0 h 21"/>
                    <a:gd name="T2" fmla="*/ 94 w 94"/>
                    <a:gd name="T3" fmla="*/ 0 h 21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94" h="21">
                      <a:moveTo>
                        <a:pt x="0" y="0"/>
                      </a:moveTo>
                      <a:cubicBezTo>
                        <a:pt x="31" y="21"/>
                        <a:pt x="62" y="21"/>
                        <a:pt x="94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8" name="Oval 220"/>
                <p:cNvSpPr>
                  <a:spLocks noChangeArrowheads="1"/>
                </p:cNvSpPr>
                <p:nvPr/>
              </p:nvSpPr>
              <p:spPr bwMode="auto">
                <a:xfrm>
                  <a:off x="3108" y="2686"/>
                  <a:ext cx="18" cy="17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79" name="Oval 221"/>
                <p:cNvSpPr>
                  <a:spLocks noChangeArrowheads="1"/>
                </p:cNvSpPr>
                <p:nvPr/>
              </p:nvSpPr>
              <p:spPr bwMode="auto">
                <a:xfrm>
                  <a:off x="3163" y="2686"/>
                  <a:ext cx="19" cy="17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80" name="Freeform 222"/>
                <p:cNvSpPr>
                  <a:spLocks/>
                </p:cNvSpPr>
                <p:nvPr/>
              </p:nvSpPr>
              <p:spPr bwMode="auto">
                <a:xfrm>
                  <a:off x="3108" y="2686"/>
                  <a:ext cx="18" cy="17"/>
                </a:xfrm>
                <a:custGeom>
                  <a:avLst/>
                  <a:gdLst>
                    <a:gd name="T0" fmla="*/ 9 w 18"/>
                    <a:gd name="T1" fmla="*/ 0 h 17"/>
                    <a:gd name="T2" fmla="*/ 0 w 18"/>
                    <a:gd name="T3" fmla="*/ 8 h 17"/>
                    <a:gd name="T4" fmla="*/ 9 w 18"/>
                    <a:gd name="T5" fmla="*/ 17 h 17"/>
                    <a:gd name="T6" fmla="*/ 18 w 18"/>
                    <a:gd name="T7" fmla="*/ 8 h 17"/>
                    <a:gd name="T8" fmla="*/ 9 w 18"/>
                    <a:gd name="T9" fmla="*/ 0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9" y="0"/>
                      </a:moveTo>
                      <a:cubicBezTo>
                        <a:pt x="4" y="0"/>
                        <a:pt x="0" y="4"/>
                        <a:pt x="0" y="8"/>
                      </a:cubicBezTo>
                      <a:cubicBezTo>
                        <a:pt x="0" y="14"/>
                        <a:pt x="4" y="17"/>
                        <a:pt x="9" y="17"/>
                      </a:cubicBezTo>
                      <a:cubicBezTo>
                        <a:pt x="14" y="17"/>
                        <a:pt x="18" y="14"/>
                        <a:pt x="18" y="8"/>
                      </a:cubicBezTo>
                      <a:cubicBezTo>
                        <a:pt x="18" y="4"/>
                        <a:pt x="14" y="0"/>
                        <a:pt x="9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81" name="Freeform 223"/>
                <p:cNvSpPr>
                  <a:spLocks/>
                </p:cNvSpPr>
                <p:nvPr/>
              </p:nvSpPr>
              <p:spPr bwMode="auto">
                <a:xfrm>
                  <a:off x="3163" y="2686"/>
                  <a:ext cx="19" cy="17"/>
                </a:xfrm>
                <a:custGeom>
                  <a:avLst/>
                  <a:gdLst>
                    <a:gd name="T0" fmla="*/ 10 w 19"/>
                    <a:gd name="T1" fmla="*/ 0 h 17"/>
                    <a:gd name="T2" fmla="*/ 0 w 19"/>
                    <a:gd name="T3" fmla="*/ 8 h 17"/>
                    <a:gd name="T4" fmla="*/ 10 w 19"/>
                    <a:gd name="T5" fmla="*/ 17 h 17"/>
                    <a:gd name="T6" fmla="*/ 19 w 19"/>
                    <a:gd name="T7" fmla="*/ 8 h 17"/>
                    <a:gd name="T8" fmla="*/ 10 w 19"/>
                    <a:gd name="T9" fmla="*/ 0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9" h="17">
                      <a:moveTo>
                        <a:pt x="10" y="0"/>
                      </a:moveTo>
                      <a:cubicBezTo>
                        <a:pt x="5" y="0"/>
                        <a:pt x="0" y="4"/>
                        <a:pt x="0" y="8"/>
                      </a:cubicBezTo>
                      <a:cubicBezTo>
                        <a:pt x="0" y="14"/>
                        <a:pt x="5" y="17"/>
                        <a:pt x="10" y="17"/>
                      </a:cubicBezTo>
                      <a:cubicBezTo>
                        <a:pt x="15" y="17"/>
                        <a:pt x="19" y="14"/>
                        <a:pt x="19" y="8"/>
                      </a:cubicBezTo>
                      <a:cubicBezTo>
                        <a:pt x="19" y="4"/>
                        <a:pt x="15" y="0"/>
                        <a:pt x="10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63" name="Group 232"/>
              <p:cNvGrpSpPr>
                <a:grpSpLocks/>
              </p:cNvGrpSpPr>
              <p:nvPr/>
            </p:nvGrpSpPr>
            <p:grpSpPr bwMode="auto">
              <a:xfrm>
                <a:off x="2797" y="2548"/>
                <a:ext cx="174" cy="172"/>
                <a:chOff x="2797" y="2548"/>
                <a:chExt cx="174" cy="172"/>
              </a:xfrm>
            </p:grpSpPr>
            <p:sp>
              <p:nvSpPr>
                <p:cNvPr id="68" name="Oval 225"/>
                <p:cNvSpPr>
                  <a:spLocks noChangeArrowheads="1"/>
                </p:cNvSpPr>
                <p:nvPr/>
              </p:nvSpPr>
              <p:spPr bwMode="auto">
                <a:xfrm>
                  <a:off x="2797" y="2548"/>
                  <a:ext cx="174" cy="172"/>
                </a:xfrm>
                <a:prstGeom prst="ellipse">
                  <a:avLst/>
                </a:prstGeom>
                <a:solidFill>
                  <a:srgbClr val="CCFF33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69" name="Oval 226"/>
                <p:cNvSpPr>
                  <a:spLocks noChangeArrowheads="1"/>
                </p:cNvSpPr>
                <p:nvPr/>
              </p:nvSpPr>
              <p:spPr bwMode="auto">
                <a:xfrm>
                  <a:off x="2797" y="2548"/>
                  <a:ext cx="174" cy="172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70" name="Freeform 227"/>
                <p:cNvSpPr>
                  <a:spLocks/>
                </p:cNvSpPr>
                <p:nvPr/>
              </p:nvSpPr>
              <p:spPr bwMode="auto">
                <a:xfrm>
                  <a:off x="2837" y="2672"/>
                  <a:ext cx="94" cy="21"/>
                </a:xfrm>
                <a:custGeom>
                  <a:avLst/>
                  <a:gdLst>
                    <a:gd name="T0" fmla="*/ 0 w 94"/>
                    <a:gd name="T1" fmla="*/ 0 h 21"/>
                    <a:gd name="T2" fmla="*/ 94 w 94"/>
                    <a:gd name="T3" fmla="*/ 0 h 21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94" h="21">
                      <a:moveTo>
                        <a:pt x="0" y="0"/>
                      </a:moveTo>
                      <a:cubicBezTo>
                        <a:pt x="31" y="21"/>
                        <a:pt x="62" y="21"/>
                        <a:pt x="94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71" name="Oval 228"/>
                <p:cNvSpPr>
                  <a:spLocks noChangeArrowheads="1"/>
                </p:cNvSpPr>
                <p:nvPr/>
              </p:nvSpPr>
              <p:spPr bwMode="auto">
                <a:xfrm>
                  <a:off x="2847" y="2599"/>
                  <a:ext cx="18" cy="18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72" name="Oval 229"/>
                <p:cNvSpPr>
                  <a:spLocks noChangeArrowheads="1"/>
                </p:cNvSpPr>
                <p:nvPr/>
              </p:nvSpPr>
              <p:spPr bwMode="auto">
                <a:xfrm>
                  <a:off x="2902" y="2599"/>
                  <a:ext cx="19" cy="18"/>
                </a:xfrm>
                <a:prstGeom prst="ellipse">
                  <a:avLst/>
                </a:prstGeom>
                <a:solidFill>
                  <a:srgbClr val="A4CD29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73" name="Oval 230"/>
                <p:cNvSpPr>
                  <a:spLocks noChangeArrowheads="1"/>
                </p:cNvSpPr>
                <p:nvPr/>
              </p:nvSpPr>
              <p:spPr bwMode="auto">
                <a:xfrm>
                  <a:off x="2847" y="2599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74" name="Oval 231"/>
                <p:cNvSpPr>
                  <a:spLocks noChangeArrowheads="1"/>
                </p:cNvSpPr>
                <p:nvPr/>
              </p:nvSpPr>
              <p:spPr bwMode="auto">
                <a:xfrm>
                  <a:off x="2902" y="2599"/>
                  <a:ext cx="19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</p:grpSp>
          <p:sp>
            <p:nvSpPr>
              <p:cNvPr id="64" name="Rectangle 233"/>
              <p:cNvSpPr>
                <a:spLocks noChangeArrowheads="1"/>
              </p:cNvSpPr>
              <p:nvPr/>
            </p:nvSpPr>
            <p:spPr bwMode="auto">
              <a:xfrm>
                <a:off x="4022" y="2457"/>
                <a:ext cx="182" cy="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GB" altLang="en-US" sz="1400">
                    <a:solidFill>
                      <a:srgbClr val="EAEAEA"/>
                    </a:solidFill>
                    <a:latin typeface="Arial Narrow" panose="020B0606020202030204" pitchFamily="34" charset="0"/>
                  </a:rPr>
                  <a:t>ED</a:t>
                </a:r>
                <a:endParaRPr lang="en-GB" altLang="en-US"/>
              </a:p>
            </p:txBody>
          </p:sp>
          <p:sp>
            <p:nvSpPr>
              <p:cNvPr id="65" name="Freeform 234"/>
              <p:cNvSpPr>
                <a:spLocks noEditPoints="1"/>
              </p:cNvSpPr>
              <p:nvPr/>
            </p:nvSpPr>
            <p:spPr bwMode="auto">
              <a:xfrm>
                <a:off x="3087" y="2476"/>
                <a:ext cx="843" cy="29"/>
              </a:xfrm>
              <a:custGeom>
                <a:avLst/>
                <a:gdLst>
                  <a:gd name="T0" fmla="*/ 0 w 6975"/>
                  <a:gd name="T1" fmla="*/ 0 h 240"/>
                  <a:gd name="T2" fmla="*/ 0 w 6975"/>
                  <a:gd name="T3" fmla="*/ 0 h 240"/>
                  <a:gd name="T4" fmla="*/ 0 w 6975"/>
                  <a:gd name="T5" fmla="*/ 0 h 240"/>
                  <a:gd name="T6" fmla="*/ 0 w 6975"/>
                  <a:gd name="T7" fmla="*/ 0 h 240"/>
                  <a:gd name="T8" fmla="*/ 0 w 6975"/>
                  <a:gd name="T9" fmla="*/ 0 h 240"/>
                  <a:gd name="T10" fmla="*/ 0 w 6975"/>
                  <a:gd name="T11" fmla="*/ 0 h 240"/>
                  <a:gd name="T12" fmla="*/ 0 w 6975"/>
                  <a:gd name="T13" fmla="*/ 0 h 240"/>
                  <a:gd name="T14" fmla="*/ 0 w 6975"/>
                  <a:gd name="T15" fmla="*/ 0 h 240"/>
                  <a:gd name="T16" fmla="*/ 0 w 6975"/>
                  <a:gd name="T17" fmla="*/ 0 h 240"/>
                  <a:gd name="T18" fmla="*/ 0 w 6975"/>
                  <a:gd name="T19" fmla="*/ 0 h 240"/>
                  <a:gd name="T20" fmla="*/ 0 w 6975"/>
                  <a:gd name="T21" fmla="*/ 0 h 24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6975" h="240">
                    <a:moveTo>
                      <a:pt x="6960" y="135"/>
                    </a:moveTo>
                    <a:lnTo>
                      <a:pt x="188" y="135"/>
                    </a:lnTo>
                    <a:cubicBezTo>
                      <a:pt x="180" y="135"/>
                      <a:pt x="173" y="129"/>
                      <a:pt x="173" y="120"/>
                    </a:cubicBezTo>
                    <a:cubicBezTo>
                      <a:pt x="173" y="112"/>
                      <a:pt x="180" y="105"/>
                      <a:pt x="188" y="105"/>
                    </a:cubicBezTo>
                    <a:lnTo>
                      <a:pt x="6960" y="105"/>
                    </a:lnTo>
                    <a:cubicBezTo>
                      <a:pt x="6969" y="105"/>
                      <a:pt x="6975" y="112"/>
                      <a:pt x="6975" y="120"/>
                    </a:cubicBezTo>
                    <a:cubicBezTo>
                      <a:pt x="6975" y="129"/>
                      <a:pt x="6969" y="135"/>
                      <a:pt x="6960" y="135"/>
                    </a:cubicBezTo>
                    <a:close/>
                    <a:moveTo>
                      <a:pt x="240" y="240"/>
                    </a:moveTo>
                    <a:lnTo>
                      <a:pt x="0" y="120"/>
                    </a:lnTo>
                    <a:lnTo>
                      <a:pt x="240" y="0"/>
                    </a:lnTo>
                    <a:lnTo>
                      <a:pt x="240" y="240"/>
                    </a:lnTo>
                    <a:close/>
                  </a:path>
                </a:pathLst>
              </a:custGeom>
              <a:solidFill>
                <a:srgbClr val="EAEAEA"/>
              </a:solidFill>
              <a:ln w="3175" cap="flat">
                <a:solidFill>
                  <a:srgbClr val="EAEAEA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6" name="Freeform 235"/>
              <p:cNvSpPr>
                <a:spLocks noEditPoints="1"/>
              </p:cNvSpPr>
              <p:nvPr/>
            </p:nvSpPr>
            <p:spPr bwMode="auto">
              <a:xfrm>
                <a:off x="3174" y="2517"/>
                <a:ext cx="756" cy="210"/>
              </a:xfrm>
              <a:custGeom>
                <a:avLst/>
                <a:gdLst>
                  <a:gd name="T0" fmla="*/ 0 w 6257"/>
                  <a:gd name="T1" fmla="*/ 0 h 1750"/>
                  <a:gd name="T2" fmla="*/ 0 w 6257"/>
                  <a:gd name="T3" fmla="*/ 0 h 1750"/>
                  <a:gd name="T4" fmla="*/ 0 w 6257"/>
                  <a:gd name="T5" fmla="*/ 0 h 1750"/>
                  <a:gd name="T6" fmla="*/ 0 w 6257"/>
                  <a:gd name="T7" fmla="*/ 0 h 1750"/>
                  <a:gd name="T8" fmla="*/ 0 w 6257"/>
                  <a:gd name="T9" fmla="*/ 0 h 1750"/>
                  <a:gd name="T10" fmla="*/ 0 w 6257"/>
                  <a:gd name="T11" fmla="*/ 0 h 1750"/>
                  <a:gd name="T12" fmla="*/ 0 w 6257"/>
                  <a:gd name="T13" fmla="*/ 0 h 1750"/>
                  <a:gd name="T14" fmla="*/ 0 w 6257"/>
                  <a:gd name="T15" fmla="*/ 0 h 1750"/>
                  <a:gd name="T16" fmla="*/ 0 w 6257"/>
                  <a:gd name="T17" fmla="*/ 0 h 1750"/>
                  <a:gd name="T18" fmla="*/ 0 w 6257"/>
                  <a:gd name="T19" fmla="*/ 0 h 1750"/>
                  <a:gd name="T20" fmla="*/ 0 w 6257"/>
                  <a:gd name="T21" fmla="*/ 0 h 175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6257" h="1750">
                    <a:moveTo>
                      <a:pt x="6244" y="31"/>
                    </a:moveTo>
                    <a:lnTo>
                      <a:pt x="185" y="1662"/>
                    </a:lnTo>
                    <a:cubicBezTo>
                      <a:pt x="177" y="1664"/>
                      <a:pt x="169" y="1660"/>
                      <a:pt x="167" y="1652"/>
                    </a:cubicBezTo>
                    <a:cubicBezTo>
                      <a:pt x="165" y="1644"/>
                      <a:pt x="170" y="1635"/>
                      <a:pt x="178" y="1633"/>
                    </a:cubicBezTo>
                    <a:lnTo>
                      <a:pt x="6237" y="2"/>
                    </a:lnTo>
                    <a:cubicBezTo>
                      <a:pt x="6245" y="0"/>
                      <a:pt x="6253" y="5"/>
                      <a:pt x="6255" y="13"/>
                    </a:cubicBezTo>
                    <a:cubicBezTo>
                      <a:pt x="6257" y="21"/>
                      <a:pt x="6252" y="29"/>
                      <a:pt x="6244" y="31"/>
                    </a:cubicBezTo>
                    <a:close/>
                    <a:moveTo>
                      <a:pt x="263" y="1750"/>
                    </a:moveTo>
                    <a:lnTo>
                      <a:pt x="0" y="1696"/>
                    </a:lnTo>
                    <a:lnTo>
                      <a:pt x="201" y="1518"/>
                    </a:lnTo>
                    <a:lnTo>
                      <a:pt x="263" y="1750"/>
                    </a:lnTo>
                    <a:close/>
                  </a:path>
                </a:pathLst>
              </a:custGeom>
              <a:solidFill>
                <a:srgbClr val="EAEAEA"/>
              </a:solidFill>
              <a:ln w="3175" cap="flat">
                <a:solidFill>
                  <a:srgbClr val="EAEAEA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7" name="Freeform 236"/>
              <p:cNvSpPr>
                <a:spLocks noEditPoints="1"/>
              </p:cNvSpPr>
              <p:nvPr/>
            </p:nvSpPr>
            <p:spPr bwMode="auto">
              <a:xfrm>
                <a:off x="2971" y="2517"/>
                <a:ext cx="959" cy="128"/>
              </a:xfrm>
              <a:custGeom>
                <a:avLst/>
                <a:gdLst>
                  <a:gd name="T0" fmla="*/ 0 w 7936"/>
                  <a:gd name="T1" fmla="*/ 0 h 1066"/>
                  <a:gd name="T2" fmla="*/ 0 w 7936"/>
                  <a:gd name="T3" fmla="*/ 0 h 1066"/>
                  <a:gd name="T4" fmla="*/ 0 w 7936"/>
                  <a:gd name="T5" fmla="*/ 0 h 1066"/>
                  <a:gd name="T6" fmla="*/ 0 w 7936"/>
                  <a:gd name="T7" fmla="*/ 0 h 1066"/>
                  <a:gd name="T8" fmla="*/ 0 w 7936"/>
                  <a:gd name="T9" fmla="*/ 0 h 1066"/>
                  <a:gd name="T10" fmla="*/ 0 w 7936"/>
                  <a:gd name="T11" fmla="*/ 0 h 1066"/>
                  <a:gd name="T12" fmla="*/ 0 w 7936"/>
                  <a:gd name="T13" fmla="*/ 0 h 1066"/>
                  <a:gd name="T14" fmla="*/ 0 w 7936"/>
                  <a:gd name="T15" fmla="*/ 0 h 1066"/>
                  <a:gd name="T16" fmla="*/ 0 w 7936"/>
                  <a:gd name="T17" fmla="*/ 0 h 1066"/>
                  <a:gd name="T18" fmla="*/ 0 w 7936"/>
                  <a:gd name="T19" fmla="*/ 0 h 1066"/>
                  <a:gd name="T20" fmla="*/ 0 w 7936"/>
                  <a:gd name="T21" fmla="*/ 0 h 106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936" h="1066">
                    <a:moveTo>
                      <a:pt x="7922" y="30"/>
                    </a:moveTo>
                    <a:lnTo>
                      <a:pt x="188" y="968"/>
                    </a:lnTo>
                    <a:cubicBezTo>
                      <a:pt x="180" y="969"/>
                      <a:pt x="173" y="963"/>
                      <a:pt x="172" y="955"/>
                    </a:cubicBezTo>
                    <a:cubicBezTo>
                      <a:pt x="171" y="946"/>
                      <a:pt x="177" y="939"/>
                      <a:pt x="185" y="938"/>
                    </a:cubicBezTo>
                    <a:lnTo>
                      <a:pt x="7919" y="1"/>
                    </a:lnTo>
                    <a:cubicBezTo>
                      <a:pt x="7927" y="0"/>
                      <a:pt x="7934" y="5"/>
                      <a:pt x="7935" y="14"/>
                    </a:cubicBezTo>
                    <a:cubicBezTo>
                      <a:pt x="7936" y="22"/>
                      <a:pt x="7930" y="29"/>
                      <a:pt x="7922" y="30"/>
                    </a:cubicBezTo>
                    <a:close/>
                    <a:moveTo>
                      <a:pt x="253" y="1066"/>
                    </a:moveTo>
                    <a:lnTo>
                      <a:pt x="0" y="975"/>
                    </a:lnTo>
                    <a:lnTo>
                      <a:pt x="224" y="827"/>
                    </a:lnTo>
                    <a:lnTo>
                      <a:pt x="253" y="1066"/>
                    </a:lnTo>
                    <a:close/>
                  </a:path>
                </a:pathLst>
              </a:custGeom>
              <a:solidFill>
                <a:srgbClr val="EAEAEA"/>
              </a:solidFill>
              <a:ln w="3175" cap="flat">
                <a:solidFill>
                  <a:srgbClr val="EAEAEA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9" name="Group 272"/>
            <p:cNvGrpSpPr>
              <a:grpSpLocks/>
            </p:cNvGrpSpPr>
            <p:nvPr/>
          </p:nvGrpSpPr>
          <p:grpSpPr bwMode="auto">
            <a:xfrm>
              <a:off x="1707" y="2689"/>
              <a:ext cx="2907" cy="824"/>
              <a:chOff x="1707" y="2689"/>
              <a:chExt cx="2907" cy="824"/>
            </a:xfrm>
          </p:grpSpPr>
          <p:sp>
            <p:nvSpPr>
              <p:cNvPr id="20" name="Freeform 238"/>
              <p:cNvSpPr>
                <a:spLocks noEditPoints="1"/>
              </p:cNvSpPr>
              <p:nvPr/>
            </p:nvSpPr>
            <p:spPr bwMode="auto">
              <a:xfrm>
                <a:off x="3348" y="3379"/>
                <a:ext cx="640" cy="44"/>
              </a:xfrm>
              <a:custGeom>
                <a:avLst/>
                <a:gdLst>
                  <a:gd name="T0" fmla="*/ 0 w 5296"/>
                  <a:gd name="T1" fmla="*/ 0 h 364"/>
                  <a:gd name="T2" fmla="*/ 0 w 5296"/>
                  <a:gd name="T3" fmla="*/ 0 h 364"/>
                  <a:gd name="T4" fmla="*/ 0 w 5296"/>
                  <a:gd name="T5" fmla="*/ 0 h 364"/>
                  <a:gd name="T6" fmla="*/ 0 w 5296"/>
                  <a:gd name="T7" fmla="*/ 0 h 364"/>
                  <a:gd name="T8" fmla="*/ 0 w 5296"/>
                  <a:gd name="T9" fmla="*/ 0 h 364"/>
                  <a:gd name="T10" fmla="*/ 0 w 5296"/>
                  <a:gd name="T11" fmla="*/ 0 h 364"/>
                  <a:gd name="T12" fmla="*/ 0 w 5296"/>
                  <a:gd name="T13" fmla="*/ 0 h 364"/>
                  <a:gd name="T14" fmla="*/ 0 w 5296"/>
                  <a:gd name="T15" fmla="*/ 0 h 364"/>
                  <a:gd name="T16" fmla="*/ 0 w 5296"/>
                  <a:gd name="T17" fmla="*/ 0 h 364"/>
                  <a:gd name="T18" fmla="*/ 0 w 5296"/>
                  <a:gd name="T19" fmla="*/ 0 h 364"/>
                  <a:gd name="T20" fmla="*/ 0 w 5296"/>
                  <a:gd name="T21" fmla="*/ 0 h 36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296" h="364">
                    <a:moveTo>
                      <a:pt x="5281" y="30"/>
                    </a:moveTo>
                    <a:lnTo>
                      <a:pt x="188" y="262"/>
                    </a:lnTo>
                    <a:cubicBezTo>
                      <a:pt x="180" y="262"/>
                      <a:pt x="173" y="256"/>
                      <a:pt x="173" y="248"/>
                    </a:cubicBezTo>
                    <a:cubicBezTo>
                      <a:pt x="172" y="239"/>
                      <a:pt x="179" y="232"/>
                      <a:pt x="187" y="232"/>
                    </a:cubicBezTo>
                    <a:lnTo>
                      <a:pt x="5280" y="0"/>
                    </a:lnTo>
                    <a:cubicBezTo>
                      <a:pt x="5288" y="0"/>
                      <a:pt x="5295" y="7"/>
                      <a:pt x="5295" y="15"/>
                    </a:cubicBezTo>
                    <a:cubicBezTo>
                      <a:pt x="5296" y="23"/>
                      <a:pt x="5289" y="30"/>
                      <a:pt x="5281" y="30"/>
                    </a:cubicBezTo>
                    <a:close/>
                    <a:moveTo>
                      <a:pt x="246" y="364"/>
                    </a:moveTo>
                    <a:lnTo>
                      <a:pt x="0" y="255"/>
                    </a:lnTo>
                    <a:lnTo>
                      <a:pt x="235" y="125"/>
                    </a:lnTo>
                    <a:lnTo>
                      <a:pt x="246" y="364"/>
                    </a:lnTo>
                    <a:close/>
                  </a:path>
                </a:pathLst>
              </a:custGeom>
              <a:solidFill>
                <a:srgbClr val="EAEAEA"/>
              </a:solidFill>
              <a:ln w="3175" cap="flat">
                <a:solidFill>
                  <a:srgbClr val="EAEAEA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21" name="Group 246"/>
              <p:cNvGrpSpPr>
                <a:grpSpLocks/>
              </p:cNvGrpSpPr>
              <p:nvPr/>
            </p:nvGrpSpPr>
            <p:grpSpPr bwMode="auto">
              <a:xfrm>
                <a:off x="2680" y="3036"/>
                <a:ext cx="175" cy="173"/>
                <a:chOff x="2680" y="3036"/>
                <a:chExt cx="175" cy="173"/>
              </a:xfrm>
            </p:grpSpPr>
            <p:sp>
              <p:nvSpPr>
                <p:cNvPr id="47" name="Oval 239"/>
                <p:cNvSpPr>
                  <a:spLocks noChangeArrowheads="1"/>
                </p:cNvSpPr>
                <p:nvPr/>
              </p:nvSpPr>
              <p:spPr bwMode="auto">
                <a:xfrm>
                  <a:off x="2680" y="3036"/>
                  <a:ext cx="175" cy="173"/>
                </a:xfrm>
                <a:prstGeom prst="ellipse">
                  <a:avLst/>
                </a:prstGeom>
                <a:solidFill>
                  <a:srgbClr val="FF66CC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48" name="Freeform 240"/>
                <p:cNvSpPr>
                  <a:spLocks/>
                </p:cNvSpPr>
                <p:nvPr/>
              </p:nvSpPr>
              <p:spPr bwMode="auto">
                <a:xfrm>
                  <a:off x="2680" y="3036"/>
                  <a:ext cx="175" cy="173"/>
                </a:xfrm>
                <a:custGeom>
                  <a:avLst/>
                  <a:gdLst>
                    <a:gd name="T0" fmla="*/ 87 w 175"/>
                    <a:gd name="T1" fmla="*/ 0 h 173"/>
                    <a:gd name="T2" fmla="*/ 0 w 175"/>
                    <a:gd name="T3" fmla="*/ 86 h 173"/>
                    <a:gd name="T4" fmla="*/ 87 w 175"/>
                    <a:gd name="T5" fmla="*/ 173 h 173"/>
                    <a:gd name="T6" fmla="*/ 175 w 175"/>
                    <a:gd name="T7" fmla="*/ 86 h 173"/>
                    <a:gd name="T8" fmla="*/ 87 w 175"/>
                    <a:gd name="T9" fmla="*/ 0 h 1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75" h="173">
                      <a:moveTo>
                        <a:pt x="87" y="0"/>
                      </a:moveTo>
                      <a:cubicBezTo>
                        <a:pt x="40" y="0"/>
                        <a:pt x="0" y="39"/>
                        <a:pt x="0" y="86"/>
                      </a:cubicBezTo>
                      <a:cubicBezTo>
                        <a:pt x="0" y="134"/>
                        <a:pt x="40" y="173"/>
                        <a:pt x="87" y="173"/>
                      </a:cubicBezTo>
                      <a:cubicBezTo>
                        <a:pt x="136" y="173"/>
                        <a:pt x="175" y="134"/>
                        <a:pt x="175" y="86"/>
                      </a:cubicBezTo>
                      <a:cubicBezTo>
                        <a:pt x="175" y="39"/>
                        <a:pt x="136" y="0"/>
                        <a:pt x="87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9" name="Freeform 241"/>
                <p:cNvSpPr>
                  <a:spLocks/>
                </p:cNvSpPr>
                <p:nvPr/>
              </p:nvSpPr>
              <p:spPr bwMode="auto">
                <a:xfrm>
                  <a:off x="2720" y="3160"/>
                  <a:ext cx="95" cy="21"/>
                </a:xfrm>
                <a:custGeom>
                  <a:avLst/>
                  <a:gdLst>
                    <a:gd name="T0" fmla="*/ 0 w 95"/>
                    <a:gd name="T1" fmla="*/ 0 h 21"/>
                    <a:gd name="T2" fmla="*/ 95 w 95"/>
                    <a:gd name="T3" fmla="*/ 0 h 21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95" h="21">
                      <a:moveTo>
                        <a:pt x="0" y="0"/>
                      </a:moveTo>
                      <a:cubicBezTo>
                        <a:pt x="32" y="21"/>
                        <a:pt x="63" y="21"/>
                        <a:pt x="95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50" name="Oval 242"/>
                <p:cNvSpPr>
                  <a:spLocks noChangeArrowheads="1"/>
                </p:cNvSpPr>
                <p:nvPr/>
              </p:nvSpPr>
              <p:spPr bwMode="auto">
                <a:xfrm>
                  <a:off x="2731" y="3088"/>
                  <a:ext cx="18" cy="18"/>
                </a:xfrm>
                <a:prstGeom prst="ellipse">
                  <a:avLst/>
                </a:prstGeom>
                <a:solidFill>
                  <a:srgbClr val="CD52A4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51" name="Oval 243"/>
                <p:cNvSpPr>
                  <a:spLocks noChangeArrowheads="1"/>
                </p:cNvSpPr>
                <p:nvPr/>
              </p:nvSpPr>
              <p:spPr bwMode="auto">
                <a:xfrm>
                  <a:off x="2786" y="3088"/>
                  <a:ext cx="18" cy="18"/>
                </a:xfrm>
                <a:prstGeom prst="ellipse">
                  <a:avLst/>
                </a:prstGeom>
                <a:solidFill>
                  <a:srgbClr val="CD52A4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52" name="Oval 244"/>
                <p:cNvSpPr>
                  <a:spLocks noChangeArrowheads="1"/>
                </p:cNvSpPr>
                <p:nvPr/>
              </p:nvSpPr>
              <p:spPr bwMode="auto">
                <a:xfrm>
                  <a:off x="2731" y="3088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53" name="Oval 245"/>
                <p:cNvSpPr>
                  <a:spLocks noChangeArrowheads="1"/>
                </p:cNvSpPr>
                <p:nvPr/>
              </p:nvSpPr>
              <p:spPr bwMode="auto">
                <a:xfrm>
                  <a:off x="2786" y="3088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</p:grpSp>
          <p:sp>
            <p:nvSpPr>
              <p:cNvPr id="22" name="Freeform 247"/>
              <p:cNvSpPr>
                <a:spLocks noEditPoints="1"/>
              </p:cNvSpPr>
              <p:nvPr/>
            </p:nvSpPr>
            <p:spPr bwMode="auto">
              <a:xfrm>
                <a:off x="2127" y="2891"/>
                <a:ext cx="553" cy="206"/>
              </a:xfrm>
              <a:custGeom>
                <a:avLst/>
                <a:gdLst>
                  <a:gd name="T0" fmla="*/ 0 w 4576"/>
                  <a:gd name="T1" fmla="*/ 0 h 1726"/>
                  <a:gd name="T2" fmla="*/ 0 w 4576"/>
                  <a:gd name="T3" fmla="*/ 0 h 1726"/>
                  <a:gd name="T4" fmla="*/ 0 w 4576"/>
                  <a:gd name="T5" fmla="*/ 0 h 1726"/>
                  <a:gd name="T6" fmla="*/ 0 w 4576"/>
                  <a:gd name="T7" fmla="*/ 0 h 1726"/>
                  <a:gd name="T8" fmla="*/ 0 w 4576"/>
                  <a:gd name="T9" fmla="*/ 0 h 1726"/>
                  <a:gd name="T10" fmla="*/ 0 w 4576"/>
                  <a:gd name="T11" fmla="*/ 0 h 1726"/>
                  <a:gd name="T12" fmla="*/ 0 w 4576"/>
                  <a:gd name="T13" fmla="*/ 0 h 1726"/>
                  <a:gd name="T14" fmla="*/ 0 w 4576"/>
                  <a:gd name="T15" fmla="*/ 0 h 1726"/>
                  <a:gd name="T16" fmla="*/ 0 w 4576"/>
                  <a:gd name="T17" fmla="*/ 0 h 1726"/>
                  <a:gd name="T18" fmla="*/ 0 w 4576"/>
                  <a:gd name="T19" fmla="*/ 0 h 1726"/>
                  <a:gd name="T20" fmla="*/ 0 w 4576"/>
                  <a:gd name="T21" fmla="*/ 0 h 172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576" h="1726">
                    <a:moveTo>
                      <a:pt x="22" y="2"/>
                    </a:moveTo>
                    <a:lnTo>
                      <a:pt x="4406" y="1618"/>
                    </a:lnTo>
                    <a:cubicBezTo>
                      <a:pt x="4413" y="1620"/>
                      <a:pt x="4417" y="1629"/>
                      <a:pt x="4415" y="1637"/>
                    </a:cubicBezTo>
                    <a:cubicBezTo>
                      <a:pt x="4412" y="1645"/>
                      <a:pt x="4403" y="1649"/>
                      <a:pt x="4395" y="1646"/>
                    </a:cubicBezTo>
                    <a:lnTo>
                      <a:pt x="11" y="31"/>
                    </a:lnTo>
                    <a:cubicBezTo>
                      <a:pt x="4" y="28"/>
                      <a:pt x="0" y="19"/>
                      <a:pt x="2" y="11"/>
                    </a:cubicBezTo>
                    <a:cubicBezTo>
                      <a:pt x="5" y="4"/>
                      <a:pt x="14" y="0"/>
                      <a:pt x="22" y="2"/>
                    </a:cubicBezTo>
                    <a:close/>
                    <a:moveTo>
                      <a:pt x="4393" y="1501"/>
                    </a:moveTo>
                    <a:lnTo>
                      <a:pt x="4576" y="1696"/>
                    </a:lnTo>
                    <a:lnTo>
                      <a:pt x="4310" y="1726"/>
                    </a:lnTo>
                    <a:lnTo>
                      <a:pt x="4393" y="1501"/>
                    </a:lnTo>
                    <a:close/>
                  </a:path>
                </a:pathLst>
              </a:custGeom>
              <a:solidFill>
                <a:srgbClr val="EAEAEA"/>
              </a:solidFill>
              <a:ln w="3175" cap="flat">
                <a:solidFill>
                  <a:srgbClr val="EAEAEA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Rectangle 248"/>
              <p:cNvSpPr>
                <a:spLocks noChangeArrowheads="1"/>
              </p:cNvSpPr>
              <p:nvPr/>
            </p:nvSpPr>
            <p:spPr bwMode="auto">
              <a:xfrm>
                <a:off x="1707" y="2777"/>
                <a:ext cx="588" cy="1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GB" altLang="en-US" sz="1400">
                    <a:solidFill>
                      <a:srgbClr val="EAEAEA"/>
                    </a:solidFill>
                  </a:rPr>
                  <a:t>Investment</a:t>
                </a:r>
                <a:endParaRPr lang="en-GB" altLang="en-US"/>
              </a:p>
            </p:txBody>
          </p:sp>
          <p:sp>
            <p:nvSpPr>
              <p:cNvPr id="24" name="Rectangle 249"/>
              <p:cNvSpPr>
                <a:spLocks noChangeArrowheads="1"/>
              </p:cNvSpPr>
              <p:nvPr/>
            </p:nvSpPr>
            <p:spPr bwMode="auto">
              <a:xfrm>
                <a:off x="1759" y="2915"/>
                <a:ext cx="480" cy="1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GB" altLang="en-US" sz="1400">
                    <a:solidFill>
                      <a:srgbClr val="EAEAEA"/>
                    </a:solidFill>
                  </a:rPr>
                  <a:t>Manager</a:t>
                </a:r>
                <a:endParaRPr lang="en-GB" altLang="en-US"/>
              </a:p>
            </p:txBody>
          </p:sp>
          <p:grpSp>
            <p:nvGrpSpPr>
              <p:cNvPr id="25" name="Group 257"/>
              <p:cNvGrpSpPr>
                <a:grpSpLocks/>
              </p:cNvGrpSpPr>
              <p:nvPr/>
            </p:nvGrpSpPr>
            <p:grpSpPr bwMode="auto">
              <a:xfrm>
                <a:off x="3232" y="2950"/>
                <a:ext cx="174" cy="172"/>
                <a:chOff x="3232" y="2950"/>
                <a:chExt cx="174" cy="172"/>
              </a:xfrm>
            </p:grpSpPr>
            <p:sp>
              <p:nvSpPr>
                <p:cNvPr id="40" name="Oval 250"/>
                <p:cNvSpPr>
                  <a:spLocks noChangeArrowheads="1"/>
                </p:cNvSpPr>
                <p:nvPr/>
              </p:nvSpPr>
              <p:spPr bwMode="auto">
                <a:xfrm>
                  <a:off x="3232" y="2950"/>
                  <a:ext cx="174" cy="172"/>
                </a:xfrm>
                <a:prstGeom prst="ellipse">
                  <a:avLst/>
                </a:prstGeom>
                <a:solidFill>
                  <a:srgbClr val="FF66CC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41" name="Oval 251"/>
                <p:cNvSpPr>
                  <a:spLocks noChangeArrowheads="1"/>
                </p:cNvSpPr>
                <p:nvPr/>
              </p:nvSpPr>
              <p:spPr bwMode="auto">
                <a:xfrm>
                  <a:off x="3232" y="2950"/>
                  <a:ext cx="174" cy="172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42" name="Freeform 252"/>
                <p:cNvSpPr>
                  <a:spLocks/>
                </p:cNvSpPr>
                <p:nvPr/>
              </p:nvSpPr>
              <p:spPr bwMode="auto">
                <a:xfrm>
                  <a:off x="3272" y="3074"/>
                  <a:ext cx="94" cy="21"/>
                </a:xfrm>
                <a:custGeom>
                  <a:avLst/>
                  <a:gdLst>
                    <a:gd name="T0" fmla="*/ 0 w 94"/>
                    <a:gd name="T1" fmla="*/ 0 h 21"/>
                    <a:gd name="T2" fmla="*/ 94 w 94"/>
                    <a:gd name="T3" fmla="*/ 0 h 21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94" h="21">
                      <a:moveTo>
                        <a:pt x="0" y="0"/>
                      </a:moveTo>
                      <a:cubicBezTo>
                        <a:pt x="31" y="21"/>
                        <a:pt x="62" y="21"/>
                        <a:pt x="94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3" name="Oval 253"/>
                <p:cNvSpPr>
                  <a:spLocks noChangeArrowheads="1"/>
                </p:cNvSpPr>
                <p:nvPr/>
              </p:nvSpPr>
              <p:spPr bwMode="auto">
                <a:xfrm>
                  <a:off x="3282" y="3002"/>
                  <a:ext cx="18" cy="18"/>
                </a:xfrm>
                <a:prstGeom prst="ellipse">
                  <a:avLst/>
                </a:prstGeom>
                <a:solidFill>
                  <a:srgbClr val="CD52A4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44" name="Oval 254"/>
                <p:cNvSpPr>
                  <a:spLocks noChangeArrowheads="1"/>
                </p:cNvSpPr>
                <p:nvPr/>
              </p:nvSpPr>
              <p:spPr bwMode="auto">
                <a:xfrm>
                  <a:off x="3338" y="3002"/>
                  <a:ext cx="18" cy="18"/>
                </a:xfrm>
                <a:prstGeom prst="ellipse">
                  <a:avLst/>
                </a:prstGeom>
                <a:solidFill>
                  <a:srgbClr val="CD52A4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45" name="Oval 255"/>
                <p:cNvSpPr>
                  <a:spLocks noChangeArrowheads="1"/>
                </p:cNvSpPr>
                <p:nvPr/>
              </p:nvSpPr>
              <p:spPr bwMode="auto">
                <a:xfrm>
                  <a:off x="3282" y="3002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46" name="Oval 256"/>
                <p:cNvSpPr>
                  <a:spLocks noChangeArrowheads="1"/>
                </p:cNvSpPr>
                <p:nvPr/>
              </p:nvSpPr>
              <p:spPr bwMode="auto">
                <a:xfrm>
                  <a:off x="3338" y="3002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</p:grpSp>
          <p:sp>
            <p:nvSpPr>
              <p:cNvPr id="26" name="Rectangle 258"/>
              <p:cNvSpPr>
                <a:spLocks noChangeArrowheads="1"/>
              </p:cNvSpPr>
              <p:nvPr/>
            </p:nvSpPr>
            <p:spPr bwMode="auto">
              <a:xfrm>
                <a:off x="3906" y="2689"/>
                <a:ext cx="708" cy="1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GB" altLang="en-US" sz="1400">
                    <a:solidFill>
                      <a:srgbClr val="EAEAEA"/>
                    </a:solidFill>
                  </a:rPr>
                  <a:t>Co. Secretary</a:t>
                </a:r>
                <a:endParaRPr lang="en-GB" altLang="en-US"/>
              </a:p>
            </p:txBody>
          </p:sp>
          <p:sp>
            <p:nvSpPr>
              <p:cNvPr id="27" name="Rectangle 259"/>
              <p:cNvSpPr>
                <a:spLocks noChangeArrowheads="1"/>
              </p:cNvSpPr>
              <p:nvPr/>
            </p:nvSpPr>
            <p:spPr bwMode="auto">
              <a:xfrm>
                <a:off x="3906" y="2827"/>
                <a:ext cx="675" cy="1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GB" altLang="en-US" sz="1400">
                    <a:solidFill>
                      <a:srgbClr val="EAEAEA"/>
                    </a:solidFill>
                  </a:rPr>
                  <a:t>(Compliance</a:t>
                </a:r>
                <a:endParaRPr lang="en-GB" altLang="en-US"/>
              </a:p>
            </p:txBody>
          </p:sp>
          <p:sp>
            <p:nvSpPr>
              <p:cNvPr id="28" name="Rectangle 260"/>
              <p:cNvSpPr>
                <a:spLocks noChangeArrowheads="1"/>
              </p:cNvSpPr>
              <p:nvPr/>
            </p:nvSpPr>
            <p:spPr bwMode="auto">
              <a:xfrm>
                <a:off x="3906" y="2965"/>
                <a:ext cx="437" cy="1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GB" altLang="en-US" sz="1400">
                    <a:solidFill>
                      <a:srgbClr val="EAEAEA"/>
                    </a:solidFill>
                  </a:rPr>
                  <a:t>Officer)</a:t>
                </a:r>
                <a:endParaRPr lang="en-GB" altLang="en-US"/>
              </a:p>
            </p:txBody>
          </p:sp>
          <p:sp>
            <p:nvSpPr>
              <p:cNvPr id="29" name="Freeform 261"/>
              <p:cNvSpPr>
                <a:spLocks noEditPoints="1"/>
              </p:cNvSpPr>
              <p:nvPr/>
            </p:nvSpPr>
            <p:spPr bwMode="auto">
              <a:xfrm>
                <a:off x="3435" y="2833"/>
                <a:ext cx="466" cy="205"/>
              </a:xfrm>
              <a:custGeom>
                <a:avLst/>
                <a:gdLst>
                  <a:gd name="T0" fmla="*/ 0 w 3858"/>
                  <a:gd name="T1" fmla="*/ 0 h 1711"/>
                  <a:gd name="T2" fmla="*/ 0 w 3858"/>
                  <a:gd name="T3" fmla="*/ 0 h 1711"/>
                  <a:gd name="T4" fmla="*/ 0 w 3858"/>
                  <a:gd name="T5" fmla="*/ 0 h 1711"/>
                  <a:gd name="T6" fmla="*/ 0 w 3858"/>
                  <a:gd name="T7" fmla="*/ 0 h 1711"/>
                  <a:gd name="T8" fmla="*/ 0 w 3858"/>
                  <a:gd name="T9" fmla="*/ 0 h 1711"/>
                  <a:gd name="T10" fmla="*/ 0 w 3858"/>
                  <a:gd name="T11" fmla="*/ 0 h 1711"/>
                  <a:gd name="T12" fmla="*/ 0 w 3858"/>
                  <a:gd name="T13" fmla="*/ 0 h 1711"/>
                  <a:gd name="T14" fmla="*/ 0 w 3858"/>
                  <a:gd name="T15" fmla="*/ 0 h 1711"/>
                  <a:gd name="T16" fmla="*/ 0 w 3858"/>
                  <a:gd name="T17" fmla="*/ 0 h 1711"/>
                  <a:gd name="T18" fmla="*/ 0 w 3858"/>
                  <a:gd name="T19" fmla="*/ 0 h 1711"/>
                  <a:gd name="T20" fmla="*/ 0 w 3858"/>
                  <a:gd name="T21" fmla="*/ 0 h 171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858" h="1711">
                    <a:moveTo>
                      <a:pt x="3846" y="31"/>
                    </a:moveTo>
                    <a:lnTo>
                      <a:pt x="178" y="1636"/>
                    </a:lnTo>
                    <a:cubicBezTo>
                      <a:pt x="171" y="1639"/>
                      <a:pt x="162" y="1636"/>
                      <a:pt x="159" y="1628"/>
                    </a:cubicBezTo>
                    <a:cubicBezTo>
                      <a:pt x="155" y="1621"/>
                      <a:pt x="159" y="1612"/>
                      <a:pt x="166" y="1609"/>
                    </a:cubicBezTo>
                    <a:lnTo>
                      <a:pt x="3834" y="4"/>
                    </a:lnTo>
                    <a:cubicBezTo>
                      <a:pt x="3842" y="0"/>
                      <a:pt x="3851" y="4"/>
                      <a:pt x="3854" y="11"/>
                    </a:cubicBezTo>
                    <a:cubicBezTo>
                      <a:pt x="3858" y="19"/>
                      <a:pt x="3854" y="28"/>
                      <a:pt x="3846" y="31"/>
                    </a:cubicBezTo>
                    <a:close/>
                    <a:moveTo>
                      <a:pt x="268" y="1711"/>
                    </a:moveTo>
                    <a:lnTo>
                      <a:pt x="0" y="1697"/>
                    </a:lnTo>
                    <a:lnTo>
                      <a:pt x="172" y="1491"/>
                    </a:lnTo>
                    <a:lnTo>
                      <a:pt x="268" y="1711"/>
                    </a:lnTo>
                    <a:close/>
                  </a:path>
                </a:pathLst>
              </a:custGeom>
              <a:solidFill>
                <a:srgbClr val="EAEAEA"/>
              </a:solidFill>
              <a:ln w="3175" cap="flat">
                <a:solidFill>
                  <a:srgbClr val="EAEAEA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30" name="Group 269"/>
              <p:cNvGrpSpPr>
                <a:grpSpLocks/>
              </p:cNvGrpSpPr>
              <p:nvPr/>
            </p:nvGrpSpPr>
            <p:grpSpPr bwMode="auto">
              <a:xfrm>
                <a:off x="3174" y="3295"/>
                <a:ext cx="174" cy="172"/>
                <a:chOff x="3174" y="3295"/>
                <a:chExt cx="174" cy="172"/>
              </a:xfrm>
            </p:grpSpPr>
            <p:sp>
              <p:nvSpPr>
                <p:cNvPr id="33" name="Oval 262"/>
                <p:cNvSpPr>
                  <a:spLocks noChangeArrowheads="1"/>
                </p:cNvSpPr>
                <p:nvPr/>
              </p:nvSpPr>
              <p:spPr bwMode="auto">
                <a:xfrm>
                  <a:off x="3174" y="3295"/>
                  <a:ext cx="174" cy="172"/>
                </a:xfrm>
                <a:prstGeom prst="ellipse">
                  <a:avLst/>
                </a:prstGeom>
                <a:solidFill>
                  <a:srgbClr val="FF66CC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34" name="Oval 263"/>
                <p:cNvSpPr>
                  <a:spLocks noChangeArrowheads="1"/>
                </p:cNvSpPr>
                <p:nvPr/>
              </p:nvSpPr>
              <p:spPr bwMode="auto">
                <a:xfrm>
                  <a:off x="3174" y="3295"/>
                  <a:ext cx="174" cy="172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35" name="Freeform 264"/>
                <p:cNvSpPr>
                  <a:spLocks/>
                </p:cNvSpPr>
                <p:nvPr/>
              </p:nvSpPr>
              <p:spPr bwMode="auto">
                <a:xfrm>
                  <a:off x="3214" y="3419"/>
                  <a:ext cx="94" cy="21"/>
                </a:xfrm>
                <a:custGeom>
                  <a:avLst/>
                  <a:gdLst>
                    <a:gd name="T0" fmla="*/ 0 w 94"/>
                    <a:gd name="T1" fmla="*/ 0 h 21"/>
                    <a:gd name="T2" fmla="*/ 94 w 94"/>
                    <a:gd name="T3" fmla="*/ 0 h 21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94" h="21">
                      <a:moveTo>
                        <a:pt x="0" y="0"/>
                      </a:moveTo>
                      <a:cubicBezTo>
                        <a:pt x="31" y="21"/>
                        <a:pt x="62" y="21"/>
                        <a:pt x="94" y="0"/>
                      </a:cubicBezTo>
                    </a:path>
                  </a:pathLst>
                </a:custGeom>
                <a:noFill/>
                <a:ln w="6350" cap="rnd">
                  <a:solidFill>
                    <a:srgbClr val="000054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36" name="Oval 265"/>
                <p:cNvSpPr>
                  <a:spLocks noChangeArrowheads="1"/>
                </p:cNvSpPr>
                <p:nvPr/>
              </p:nvSpPr>
              <p:spPr bwMode="auto">
                <a:xfrm>
                  <a:off x="3224" y="3346"/>
                  <a:ext cx="18" cy="18"/>
                </a:xfrm>
                <a:prstGeom prst="ellipse">
                  <a:avLst/>
                </a:prstGeom>
                <a:solidFill>
                  <a:srgbClr val="CD52A4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37" name="Oval 266"/>
                <p:cNvSpPr>
                  <a:spLocks noChangeArrowheads="1"/>
                </p:cNvSpPr>
                <p:nvPr/>
              </p:nvSpPr>
              <p:spPr bwMode="auto">
                <a:xfrm>
                  <a:off x="3279" y="3346"/>
                  <a:ext cx="19" cy="18"/>
                </a:xfrm>
                <a:prstGeom prst="ellipse">
                  <a:avLst/>
                </a:prstGeom>
                <a:solidFill>
                  <a:srgbClr val="CD52A4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38" name="Oval 267"/>
                <p:cNvSpPr>
                  <a:spLocks noChangeArrowheads="1"/>
                </p:cNvSpPr>
                <p:nvPr/>
              </p:nvSpPr>
              <p:spPr bwMode="auto">
                <a:xfrm>
                  <a:off x="3224" y="3346"/>
                  <a:ext cx="18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39" name="Oval 268"/>
                <p:cNvSpPr>
                  <a:spLocks noChangeArrowheads="1"/>
                </p:cNvSpPr>
                <p:nvPr/>
              </p:nvSpPr>
              <p:spPr bwMode="auto">
                <a:xfrm>
                  <a:off x="3279" y="3346"/>
                  <a:ext cx="19" cy="18"/>
                </a:xfrm>
                <a:prstGeom prst="ellipse">
                  <a:avLst/>
                </a:prstGeom>
                <a:noFill/>
                <a:ln w="6350" cap="rnd">
                  <a:solidFill>
                    <a:srgbClr val="000054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</p:grpSp>
          <p:sp>
            <p:nvSpPr>
              <p:cNvPr id="31" name="Rectangle 270"/>
              <p:cNvSpPr>
                <a:spLocks noChangeArrowheads="1"/>
              </p:cNvSpPr>
              <p:nvPr/>
            </p:nvSpPr>
            <p:spPr bwMode="auto">
              <a:xfrm>
                <a:off x="4022" y="3206"/>
                <a:ext cx="433" cy="1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GB" altLang="en-US" sz="1400">
                    <a:solidFill>
                      <a:srgbClr val="EAEAEA"/>
                    </a:solidFill>
                  </a:rPr>
                  <a:t>General</a:t>
                </a:r>
                <a:endParaRPr lang="en-GB" altLang="en-US"/>
              </a:p>
            </p:txBody>
          </p:sp>
          <p:sp>
            <p:nvSpPr>
              <p:cNvPr id="32" name="Rectangle 271"/>
              <p:cNvSpPr>
                <a:spLocks noChangeArrowheads="1"/>
              </p:cNvSpPr>
              <p:nvPr/>
            </p:nvSpPr>
            <p:spPr bwMode="auto">
              <a:xfrm>
                <a:off x="4022" y="3344"/>
                <a:ext cx="480" cy="1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GB" altLang="en-US" sz="1400">
                    <a:solidFill>
                      <a:srgbClr val="EAEAEA"/>
                    </a:solidFill>
                  </a:rPr>
                  <a:t>Manager</a:t>
                </a:r>
                <a:endParaRPr lang="en-GB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79367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b="1" dirty="0" smtClean="0">
                <a:ea typeface="ＭＳ Ｐゴシック" pitchFamily="34" charset="-128"/>
              </a:rPr>
              <a:t>Governance and management</a:t>
            </a:r>
            <a:endParaRPr lang="en-GB" dirty="0"/>
          </a:p>
        </p:txBody>
      </p:sp>
      <p:sp>
        <p:nvSpPr>
          <p:cNvPr id="27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01602" y="1930400"/>
            <a:ext cx="7772400" cy="449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buFontTx/>
              <a:buNone/>
            </a:pPr>
            <a:r>
              <a:rPr lang="en-GB" altLang="en-US" sz="2500" dirty="0" smtClean="0">
                <a:ea typeface="ＭＳ Ｐゴシック" pitchFamily="34" charset="-128"/>
              </a:rPr>
              <a:t>Management runs the business:  </a:t>
            </a:r>
          </a:p>
          <a:p>
            <a:pPr>
              <a:buFontTx/>
              <a:buNone/>
            </a:pPr>
            <a:endParaRPr lang="en-GB" altLang="en-US" sz="2500" dirty="0" smtClean="0">
              <a:ea typeface="ＭＳ Ｐゴシック" pitchFamily="34" charset="-128"/>
            </a:endParaRPr>
          </a:p>
          <a:p>
            <a:pPr>
              <a:buFontTx/>
              <a:buNone/>
            </a:pPr>
            <a:r>
              <a:rPr lang="en-GB" altLang="en-US" sz="2500" dirty="0" smtClean="0">
                <a:ea typeface="ＭＳ Ｐゴシック" pitchFamily="34" charset="-128"/>
              </a:rPr>
              <a:t>	</a:t>
            </a:r>
          </a:p>
          <a:p>
            <a:pPr>
              <a:buFontTx/>
              <a:buNone/>
            </a:pPr>
            <a:r>
              <a:rPr lang="en-GB" altLang="en-US" sz="2500" dirty="0" smtClean="0">
                <a:ea typeface="ＭＳ Ｐゴシック" pitchFamily="34" charset="-128"/>
              </a:rPr>
              <a:t>The board ensures that the business is well run </a:t>
            </a:r>
          </a:p>
          <a:p>
            <a:pPr>
              <a:buFontTx/>
              <a:buNone/>
            </a:pPr>
            <a:r>
              <a:rPr lang="en-GB" altLang="en-US" sz="2500" dirty="0" smtClean="0">
                <a:ea typeface="ＭＳ Ｐゴシック" pitchFamily="34" charset="-128"/>
              </a:rPr>
              <a:t>and running in the right direction.</a:t>
            </a:r>
          </a:p>
        </p:txBody>
      </p:sp>
    </p:spTree>
    <p:extLst>
      <p:ext uri="{BB962C8B-B14F-4D97-AF65-F5344CB8AC3E}">
        <p14:creationId xmlns:p14="http://schemas.microsoft.com/office/powerpoint/2010/main" val="3958690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b="1" dirty="0" smtClean="0">
                <a:ea typeface="ＭＳ Ｐゴシック" pitchFamily="34" charset="-128"/>
              </a:rPr>
              <a:t>Kinds of board structures</a:t>
            </a:r>
            <a:endParaRPr lang="en-GB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825252" y="1930400"/>
            <a:ext cx="8596668" cy="388077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1"/>
            <a:r>
              <a:rPr lang="en-GB" altLang="en-US" sz="2400" dirty="0" smtClean="0">
                <a:ea typeface="ＭＳ Ｐゴシック" pitchFamily="34" charset="-128"/>
              </a:rPr>
              <a:t>All executive board</a:t>
            </a:r>
          </a:p>
          <a:p>
            <a:pPr lvl="1"/>
            <a:r>
              <a:rPr lang="en-GB" altLang="en-US" sz="2400" dirty="0" smtClean="0">
                <a:ea typeface="ＭＳ Ｐゴシック" pitchFamily="34" charset="-128"/>
              </a:rPr>
              <a:t>Majority executive board</a:t>
            </a:r>
          </a:p>
          <a:p>
            <a:pPr lvl="1"/>
            <a:r>
              <a:rPr lang="en-GB" altLang="en-US" sz="2400" dirty="0" smtClean="0">
                <a:ea typeface="ＭＳ Ｐゴシック" pitchFamily="34" charset="-128"/>
              </a:rPr>
              <a:t>Majority non-executive board</a:t>
            </a:r>
          </a:p>
          <a:p>
            <a:pPr lvl="1"/>
            <a:r>
              <a:rPr lang="en-GB" altLang="en-US" sz="2400" dirty="0" smtClean="0">
                <a:ea typeface="ＭＳ Ｐゴシック" pitchFamily="34" charset="-128"/>
              </a:rPr>
              <a:t>All non-executive </a:t>
            </a:r>
            <a:r>
              <a:rPr lang="en-GB" altLang="en-US" sz="2400" dirty="0" smtClean="0">
                <a:ea typeface="ＭＳ Ｐゴシック" pitchFamily="34" charset="-128"/>
              </a:rPr>
              <a:t>board</a:t>
            </a:r>
            <a:endParaRPr lang="en-GB" altLang="en-US" sz="2400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156376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altLang="en-U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en-GB" altLang="en-US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altLang="en-US" sz="4900" b="1" dirty="0"/>
              <a:t>The all-executive board</a:t>
            </a:r>
            <a:br>
              <a:rPr lang="en-GB" altLang="en-US" sz="4900" b="1" dirty="0"/>
            </a:br>
            <a:endParaRPr lang="en-GB" sz="4900" b="1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480" y="1930400"/>
            <a:ext cx="46101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/>
            </a:extLst>
          </p:cNvPr>
          <p:cNvSpPr txBox="1"/>
          <p:nvPr/>
        </p:nvSpPr>
        <p:spPr>
          <a:xfrm>
            <a:off x="363058" y="5570164"/>
            <a:ext cx="49688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800" dirty="0">
                <a:solidFill>
                  <a:srgbClr val="000000"/>
                </a:solidFill>
                <a:latin typeface="+mn-lt"/>
              </a:rPr>
              <a:t>Figure </a:t>
            </a:r>
            <a:r>
              <a:rPr lang="en-GB" sz="1800" dirty="0" smtClean="0">
                <a:solidFill>
                  <a:srgbClr val="000000"/>
                </a:solidFill>
                <a:latin typeface="+mn-lt"/>
              </a:rPr>
              <a:t>2.3: </a:t>
            </a:r>
            <a:r>
              <a:rPr lang="en-GB" sz="1800" dirty="0">
                <a:solidFill>
                  <a:srgbClr val="000000"/>
                </a:solidFill>
                <a:latin typeface="+mn-lt"/>
              </a:rPr>
              <a:t>The all-executive director </a:t>
            </a:r>
            <a:r>
              <a:rPr lang="en-GB" sz="1800" dirty="0">
                <a:solidFill>
                  <a:srgbClr val="000000"/>
                </a:solidFill>
                <a:latin typeface="+mn-lt"/>
              </a:rPr>
              <a:t>board (Unitary Board)</a:t>
            </a:r>
            <a:endParaRPr lang="en-GB" sz="180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75772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The majority executive board </a:t>
            </a:r>
            <a:endParaRPr lang="en-GB" b="1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693" y="1529323"/>
            <a:ext cx="493395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/>
            </a:extLst>
          </p:cNvPr>
          <p:cNvSpPr txBox="1"/>
          <p:nvPr/>
        </p:nvSpPr>
        <p:spPr>
          <a:xfrm>
            <a:off x="350744" y="5940800"/>
            <a:ext cx="532765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800" dirty="0">
                <a:solidFill>
                  <a:srgbClr val="000000"/>
                </a:solidFill>
                <a:latin typeface="+mn-lt"/>
              </a:rPr>
              <a:t>Figure </a:t>
            </a:r>
            <a:r>
              <a:rPr lang="en-GB" sz="1800" dirty="0" smtClean="0">
                <a:solidFill>
                  <a:srgbClr val="000000"/>
                </a:solidFill>
                <a:latin typeface="+mn-lt"/>
              </a:rPr>
              <a:t>2.4: </a:t>
            </a:r>
            <a:r>
              <a:rPr lang="en-GB" sz="1800" dirty="0">
                <a:solidFill>
                  <a:srgbClr val="000000"/>
                </a:solidFill>
                <a:latin typeface="+mn-lt"/>
              </a:rPr>
              <a:t>The majority executive director </a:t>
            </a:r>
            <a:r>
              <a:rPr lang="en-GB" sz="1800" dirty="0">
                <a:solidFill>
                  <a:srgbClr val="000000"/>
                </a:solidFill>
                <a:latin typeface="+mn-lt"/>
              </a:rPr>
              <a:t>board (</a:t>
            </a:r>
            <a:r>
              <a:rPr lang="en-GB" sz="1800" dirty="0">
                <a:solidFill>
                  <a:srgbClr val="000000"/>
                </a:solidFill>
                <a:latin typeface="+mn-lt"/>
              </a:rPr>
              <a:t>Unitary Board</a:t>
            </a:r>
            <a:r>
              <a:rPr lang="en-GB" sz="1800" dirty="0">
                <a:solidFill>
                  <a:srgbClr val="000000"/>
                </a:solidFill>
                <a:latin typeface="+mn-lt"/>
              </a:rPr>
              <a:t>)</a:t>
            </a:r>
            <a:endParaRPr lang="en-GB" sz="180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01186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/>
            </a:r>
            <a:br>
              <a:rPr lang="en-GB" dirty="0" smtClean="0"/>
            </a:br>
            <a:r>
              <a:rPr lang="en-GB" sz="4900" b="1" dirty="0"/>
              <a:t>The majority non-executive board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062" y="1747838"/>
            <a:ext cx="5383212" cy="424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/>
            </a:extLst>
          </p:cNvPr>
          <p:cNvSpPr txBox="1"/>
          <p:nvPr/>
        </p:nvSpPr>
        <p:spPr>
          <a:xfrm>
            <a:off x="323850" y="5805488"/>
            <a:ext cx="568801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800" dirty="0">
                <a:solidFill>
                  <a:srgbClr val="000000"/>
                </a:solidFill>
                <a:latin typeface="+mn-lt"/>
              </a:rPr>
              <a:t>Figure </a:t>
            </a:r>
            <a:r>
              <a:rPr lang="en-GB" sz="1800" dirty="0" smtClean="0">
                <a:solidFill>
                  <a:srgbClr val="000000"/>
                </a:solidFill>
                <a:latin typeface="+mn-lt"/>
              </a:rPr>
              <a:t>2.5: </a:t>
            </a:r>
            <a:r>
              <a:rPr lang="en-GB" sz="1800" dirty="0">
                <a:solidFill>
                  <a:srgbClr val="000000"/>
                </a:solidFill>
                <a:latin typeface="+mn-lt"/>
              </a:rPr>
              <a:t>The majority non-executive director board (Unitary Board</a:t>
            </a:r>
            <a:r>
              <a:rPr lang="en-GB" sz="1800" dirty="0">
                <a:solidFill>
                  <a:srgbClr val="000000"/>
                </a:solidFill>
                <a:latin typeface="+mn-lt"/>
              </a:rPr>
              <a:t>)</a:t>
            </a:r>
            <a:endParaRPr lang="en-GB" sz="180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37479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/>
              <a:t>Dual Board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429" y="2134441"/>
            <a:ext cx="50006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/>
            </a:extLst>
          </p:cNvPr>
          <p:cNvSpPr txBox="1"/>
          <p:nvPr/>
        </p:nvSpPr>
        <p:spPr>
          <a:xfrm>
            <a:off x="677334" y="5294500"/>
            <a:ext cx="568801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800" dirty="0">
                <a:solidFill>
                  <a:srgbClr val="000000"/>
                </a:solidFill>
                <a:latin typeface="+mn-lt"/>
              </a:rPr>
              <a:t>Figure </a:t>
            </a:r>
            <a:r>
              <a:rPr lang="en-GB" sz="1800" dirty="0" smtClean="0">
                <a:solidFill>
                  <a:srgbClr val="000000"/>
                </a:solidFill>
                <a:latin typeface="+mn-lt"/>
              </a:rPr>
              <a:t>2.6: </a:t>
            </a:r>
            <a:r>
              <a:rPr lang="en-GB" sz="1800" dirty="0">
                <a:solidFill>
                  <a:srgbClr val="000000"/>
                </a:solidFill>
                <a:latin typeface="+mn-lt"/>
              </a:rPr>
              <a:t>The Dual </a:t>
            </a:r>
            <a:r>
              <a:rPr lang="en-GB" sz="1800" dirty="0">
                <a:solidFill>
                  <a:srgbClr val="000000"/>
                </a:solidFill>
                <a:latin typeface="+mn-lt"/>
              </a:rPr>
              <a:t>Board</a:t>
            </a:r>
            <a:endParaRPr lang="en-GB" sz="1800" dirty="0">
              <a:solidFill>
                <a:srgbClr val="0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5964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The governance partnership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GB" altLang="en-US" sz="2200" b="1" dirty="0">
                <a:ea typeface="ＭＳ Ｐゴシック" pitchFamily="34" charset="-128"/>
              </a:rPr>
              <a:t>Shareholder rights </a:t>
            </a:r>
          </a:p>
          <a:p>
            <a:r>
              <a:rPr lang="en-GB" altLang="en-US" sz="2100" dirty="0">
                <a:ea typeface="ＭＳ Ｐゴシック" pitchFamily="34" charset="-128"/>
              </a:rPr>
              <a:t>determined by company law and a company’s articles of association</a:t>
            </a:r>
          </a:p>
          <a:p>
            <a:r>
              <a:rPr lang="en-GB" altLang="en-US" sz="2100" dirty="0">
                <a:ea typeface="ＭＳ Ｐゴシック" pitchFamily="34" charset="-128"/>
              </a:rPr>
              <a:t>share ownership typically gives the right </a:t>
            </a:r>
          </a:p>
          <a:p>
            <a:pPr lvl="1"/>
            <a:r>
              <a:rPr lang="en-GB" altLang="en-US" sz="2100" dirty="0">
                <a:ea typeface="ＭＳ Ｐゴシック" pitchFamily="34" charset="-128"/>
              </a:rPr>
              <a:t>to receive notice, attend, and vote at shareholders’ meeting</a:t>
            </a:r>
          </a:p>
          <a:p>
            <a:pPr lvl="1"/>
            <a:r>
              <a:rPr lang="en-GB" altLang="en-US" sz="2100" dirty="0">
                <a:ea typeface="ＭＳ Ｐゴシック" pitchFamily="34" charset="-128"/>
              </a:rPr>
              <a:t>to inspect the shareholder register and the register of directors and officers</a:t>
            </a:r>
          </a:p>
          <a:p>
            <a:pPr lvl="1"/>
            <a:r>
              <a:rPr lang="en-GB" altLang="en-US" sz="2100" dirty="0">
                <a:ea typeface="ＭＳ Ｐゴシック" pitchFamily="34" charset="-128"/>
              </a:rPr>
              <a:t>to regular information</a:t>
            </a:r>
          </a:p>
          <a:p>
            <a:r>
              <a:rPr lang="en-GB" altLang="en-US" sz="2100" dirty="0">
                <a:ea typeface="ＭＳ Ｐゴシック" pitchFamily="34" charset="-128"/>
              </a:rPr>
              <a:t>But, having elected directors to govern the company, shareholders do not have the right to be involved in the day-to-day management of the business, nor to inspect company records or management accounts.</a:t>
            </a:r>
            <a:endParaRPr lang="en-GB" sz="210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286596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The governance partnership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altLang="en-US" sz="4200" b="1" dirty="0">
                <a:ea typeface="ＭＳ Ｐゴシック" pitchFamily="34" charset="-128"/>
              </a:rPr>
              <a:t>Shareholder stewardship and activism</a:t>
            </a:r>
          </a:p>
          <a:p>
            <a:r>
              <a:rPr lang="en-GB" altLang="en-US" sz="3200" dirty="0">
                <a:ea typeface="ＭＳ Ｐゴシック" pitchFamily="34" charset="-128"/>
              </a:rPr>
              <a:t>Advocates of </a:t>
            </a:r>
            <a:r>
              <a:rPr lang="en-GB" altLang="en-US" sz="3300" dirty="0">
                <a:ea typeface="ＭＳ Ｐゴシック" pitchFamily="34" charset="-128"/>
              </a:rPr>
              <a:t>shareholder</a:t>
            </a:r>
            <a:r>
              <a:rPr lang="en-GB" altLang="en-US" sz="3200" dirty="0">
                <a:ea typeface="ＭＳ Ｐゴシック" pitchFamily="34" charset="-128"/>
              </a:rPr>
              <a:t> democracy equate rights of share ownership with responsibilities </a:t>
            </a:r>
            <a:endParaRPr lang="en-GB" altLang="en-US" sz="3300" dirty="0">
              <a:ea typeface="ＭＳ Ｐゴシック" pitchFamily="34" charset="-128"/>
            </a:endParaRPr>
          </a:p>
          <a:p>
            <a:r>
              <a:rPr lang="en-GB" altLang="en-US" sz="3200" dirty="0">
                <a:ea typeface="ＭＳ Ｐゴシック" pitchFamily="34" charset="-128"/>
              </a:rPr>
              <a:t>Shareholders, particularly institutional shareholders, they argue, have a duty to be a watchdog over corporate activities and possible excesses, for example: </a:t>
            </a:r>
          </a:p>
          <a:p>
            <a:endParaRPr lang="en-GB" altLang="en-US" sz="3200" dirty="0">
              <a:ea typeface="ＭＳ Ｐゴシック" pitchFamily="34" charset="-128"/>
            </a:endParaRPr>
          </a:p>
          <a:p>
            <a:pPr lvl="1"/>
            <a:r>
              <a:rPr lang="en-GB" altLang="en-US" sz="3200" dirty="0">
                <a:ea typeface="ＭＳ Ｐゴシック" pitchFamily="34" charset="-128"/>
              </a:rPr>
              <a:t>challenging excessive director remuneration</a:t>
            </a:r>
          </a:p>
          <a:p>
            <a:pPr lvl="1"/>
            <a:r>
              <a:rPr lang="en-GB" altLang="en-US" sz="3200" dirty="0">
                <a:ea typeface="ＭＳ Ｐゴシック" pitchFamily="34" charset="-128"/>
              </a:rPr>
              <a:t>opposing schemes to protect the company and the directors from predators</a:t>
            </a:r>
          </a:p>
          <a:p>
            <a:pPr lvl="1"/>
            <a:r>
              <a:rPr lang="en-GB" altLang="en-US" sz="3200" dirty="0">
                <a:ea typeface="ＭＳ Ｐゴシック" pitchFamily="34" charset="-128"/>
              </a:rPr>
              <a:t>highlighting unsatisfactory performance</a:t>
            </a:r>
          </a:p>
          <a:p>
            <a:pPr lvl="1"/>
            <a:endParaRPr lang="en-GB" altLang="en-US" sz="3200" dirty="0">
              <a:ea typeface="ＭＳ Ｐゴシック" pitchFamily="34" charset="-128"/>
            </a:endParaRPr>
          </a:p>
          <a:p>
            <a:r>
              <a:rPr lang="en-GB" altLang="en-US" sz="3200" dirty="0">
                <a:ea typeface="ＭＳ Ｐゴシック" pitchFamily="34" charset="-128"/>
              </a:rPr>
              <a:t>Some corporate </a:t>
            </a:r>
            <a:r>
              <a:rPr lang="en-GB" altLang="en-US" sz="3800" dirty="0">
                <a:ea typeface="ＭＳ Ｐゴシック" pitchFamily="34" charset="-128"/>
              </a:rPr>
              <a:t>governance</a:t>
            </a:r>
            <a:r>
              <a:rPr lang="en-GB" altLang="en-US" sz="3200" dirty="0">
                <a:ea typeface="ＭＳ Ｐゴシック" pitchFamily="34" charset="-128"/>
              </a:rPr>
              <a:t> codes call for such a commitment.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54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The governance partnership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934" y="1930400"/>
            <a:ext cx="8596668" cy="3880773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GB" altLang="en-US" sz="2500" b="1" dirty="0" smtClean="0">
                <a:ea typeface="ＭＳ Ｐゴシック" pitchFamily="34" charset="-128"/>
              </a:rPr>
              <a:t>Shareholder information</a:t>
            </a:r>
            <a:endParaRPr lang="en-GB" altLang="en-US" sz="2500" dirty="0" smtClean="0">
              <a:ea typeface="ＭＳ Ｐゴシック" pitchFamily="34" charset="-128"/>
            </a:endParaRPr>
          </a:p>
          <a:p>
            <a:r>
              <a:rPr lang="en-GB" altLang="en-US" sz="2500" dirty="0">
                <a:ea typeface="ＭＳ Ｐゴシック" pitchFamily="34" charset="-128"/>
              </a:rPr>
              <a:t>Most company law and corporate governance codes encourage transparency in corporate matters and require the reporting of specific information.</a:t>
            </a:r>
          </a:p>
          <a:p>
            <a:r>
              <a:rPr lang="en-GB" altLang="en-US" sz="2500" dirty="0">
                <a:ea typeface="ＭＳ Ｐゴシック" pitchFamily="34" charset="-128"/>
              </a:rPr>
              <a:t>The OECD corporate governance principles call for timely and accurate disclosure of: </a:t>
            </a:r>
          </a:p>
          <a:p>
            <a:pPr lvl="1"/>
            <a:r>
              <a:rPr lang="en-GB" altLang="en-US" sz="2500" dirty="0">
                <a:ea typeface="ＭＳ Ｐゴシック" pitchFamily="34" charset="-128"/>
              </a:rPr>
              <a:t>all material matters regarding the company</a:t>
            </a:r>
          </a:p>
          <a:p>
            <a:pPr lvl="1"/>
            <a:r>
              <a:rPr lang="en-GB" altLang="en-US" sz="2500" dirty="0">
                <a:ea typeface="ＭＳ Ｐゴシック" pitchFamily="34" charset="-128"/>
              </a:rPr>
              <a:t>its financial situation, performance, ownership, and governance. </a:t>
            </a:r>
          </a:p>
          <a:p>
            <a:r>
              <a:rPr lang="en-GB" altLang="en-US" sz="2500" dirty="0">
                <a:ea typeface="ＭＳ Ｐゴシック" pitchFamily="34" charset="-128"/>
              </a:rPr>
              <a:t>Such transparency requires: </a:t>
            </a:r>
          </a:p>
          <a:p>
            <a:pPr lvl="1"/>
            <a:r>
              <a:rPr lang="en-GB" altLang="en-US" sz="2500" dirty="0">
                <a:ea typeface="ＭＳ Ｐゴシック" pitchFamily="34" charset="-128"/>
              </a:rPr>
              <a:t>accurate accounting methods</a:t>
            </a:r>
          </a:p>
          <a:p>
            <a:pPr lvl="1"/>
            <a:r>
              <a:rPr lang="en-GB" altLang="en-US" sz="2500" dirty="0">
                <a:ea typeface="ＭＳ Ｐゴシック" pitchFamily="34" charset="-128"/>
              </a:rPr>
              <a:t>full and prompt disclosure of information regarding the company</a:t>
            </a:r>
          </a:p>
          <a:p>
            <a:pPr lvl="1"/>
            <a:r>
              <a:rPr lang="en-GB" altLang="en-US" sz="2500" dirty="0">
                <a:ea typeface="ＭＳ Ｐゴシック" pitchFamily="34" charset="-128"/>
              </a:rPr>
              <a:t>disclosure of conflicts of interest of directors or controlling shareholders.</a:t>
            </a:r>
          </a:p>
        </p:txBody>
      </p:sp>
    </p:spTree>
    <p:extLst>
      <p:ext uri="{BB962C8B-B14F-4D97-AF65-F5344CB8AC3E}">
        <p14:creationId xmlns:p14="http://schemas.microsoft.com/office/powerpoint/2010/main" val="10862336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The governance partnership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GB" altLang="en-US" sz="1900" b="1" dirty="0" smtClean="0">
                <a:ea typeface="ＭＳ Ｐゴシック" pitchFamily="34" charset="-128"/>
              </a:rPr>
              <a:t>Shareholder information</a:t>
            </a:r>
            <a:endParaRPr lang="en-GB" altLang="en-US" sz="1900" dirty="0" smtClean="0">
              <a:ea typeface="ＭＳ Ｐゴシック" pitchFamily="34" charset="-128"/>
            </a:endParaRPr>
          </a:p>
          <a:p>
            <a:pPr>
              <a:lnSpc>
                <a:spcPct val="80000"/>
              </a:lnSpc>
            </a:pPr>
            <a:r>
              <a:rPr lang="en-GB" altLang="en-US" sz="1900" dirty="0" smtClean="0">
                <a:ea typeface="ＭＳ Ｐゴシック" pitchFamily="34" charset="-128"/>
              </a:rPr>
              <a:t>Most company law and corporate governance codes encourage transparency in corporate matters and require the reporting of specific information</a:t>
            </a:r>
          </a:p>
          <a:p>
            <a:pPr>
              <a:lnSpc>
                <a:spcPct val="80000"/>
              </a:lnSpc>
            </a:pPr>
            <a:r>
              <a:rPr lang="en-GB" altLang="en-US" sz="1900" dirty="0" smtClean="0">
                <a:ea typeface="ＭＳ Ｐゴシック" pitchFamily="34" charset="-128"/>
              </a:rPr>
              <a:t>The OECD corporate governance principles call for timely and accurate disclosure of: </a:t>
            </a:r>
          </a:p>
          <a:p>
            <a:pPr lvl="1">
              <a:lnSpc>
                <a:spcPct val="80000"/>
              </a:lnSpc>
            </a:pPr>
            <a:r>
              <a:rPr lang="en-GB" altLang="en-US" sz="1900" dirty="0" smtClean="0">
                <a:ea typeface="ＭＳ Ｐゴシック" pitchFamily="34" charset="-128"/>
              </a:rPr>
              <a:t>all material matters regarding the company</a:t>
            </a:r>
          </a:p>
          <a:p>
            <a:pPr lvl="1">
              <a:lnSpc>
                <a:spcPct val="80000"/>
              </a:lnSpc>
            </a:pPr>
            <a:r>
              <a:rPr lang="en-GB" altLang="en-US" sz="1900" dirty="0" smtClean="0">
                <a:ea typeface="ＭＳ Ｐゴシック" pitchFamily="34" charset="-128"/>
              </a:rPr>
              <a:t>its financial situation, performance, ownership, and governance. </a:t>
            </a:r>
          </a:p>
          <a:p>
            <a:pPr>
              <a:lnSpc>
                <a:spcPct val="80000"/>
              </a:lnSpc>
            </a:pPr>
            <a:r>
              <a:rPr lang="en-GB" altLang="en-US" sz="1900" dirty="0" smtClean="0">
                <a:ea typeface="ＭＳ Ｐゴシック" pitchFamily="34" charset="-128"/>
              </a:rPr>
              <a:t>Such transparency requires: </a:t>
            </a:r>
          </a:p>
          <a:p>
            <a:pPr lvl="1">
              <a:lnSpc>
                <a:spcPct val="80000"/>
              </a:lnSpc>
            </a:pPr>
            <a:r>
              <a:rPr lang="en-GB" altLang="en-US" sz="1900" dirty="0" smtClean="0">
                <a:ea typeface="ＭＳ Ｐゴシック" pitchFamily="34" charset="-128"/>
              </a:rPr>
              <a:t>accurate accounting methods</a:t>
            </a:r>
          </a:p>
          <a:p>
            <a:pPr lvl="1">
              <a:lnSpc>
                <a:spcPct val="80000"/>
              </a:lnSpc>
            </a:pPr>
            <a:r>
              <a:rPr lang="en-GB" altLang="en-US" sz="1900" dirty="0" smtClean="0">
                <a:ea typeface="ＭＳ Ｐゴシック" pitchFamily="34" charset="-128"/>
              </a:rPr>
              <a:t>full and prompt disclosure of information regarding the company</a:t>
            </a:r>
          </a:p>
          <a:p>
            <a:pPr lvl="1">
              <a:lnSpc>
                <a:spcPct val="80000"/>
              </a:lnSpc>
            </a:pPr>
            <a:r>
              <a:rPr lang="en-GB" altLang="en-US" sz="1900" dirty="0" smtClean="0">
                <a:ea typeface="ＭＳ Ｐゴシック" pitchFamily="34" charset="-128"/>
              </a:rPr>
              <a:t>disclosure of conflicts of interest of directors or controlling shareholders.</a:t>
            </a:r>
            <a:endParaRPr lang="en-GB" altLang="en-US" sz="1900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497605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The governance partnership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dirty="0" smtClean="0">
                <a:ea typeface="ＭＳ Ｐゴシック" pitchFamily="34" charset="-128"/>
              </a:rPr>
              <a:t>Some listed companies use road shows, conference calls, webcasts, and other internet opportunities to communicate with shareholders and the public</a:t>
            </a:r>
          </a:p>
          <a:p>
            <a:r>
              <a:rPr lang="en-GB" altLang="en-US" dirty="0" smtClean="0">
                <a:ea typeface="ＭＳ Ｐゴシック" pitchFamily="34" charset="-128"/>
              </a:rPr>
              <a:t>Some companies have developed online tools for readers to build their own reports</a:t>
            </a:r>
          </a:p>
          <a:p>
            <a:r>
              <a:rPr lang="en-GB" altLang="en-US" dirty="0" smtClean="0">
                <a:ea typeface="ＭＳ Ｐゴシック" pitchFamily="34" charset="-128"/>
              </a:rPr>
              <a:t>An online stock exchange announcement by a company can now trigger email alerts; media feeds; and possible updating of Facebook, YouTube, and Twitter pages.</a:t>
            </a:r>
            <a:endParaRPr lang="en-GB" altLang="en-US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206394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23047"/>
            <a:ext cx="8596668" cy="1320800"/>
          </a:xfrm>
        </p:spPr>
        <p:txBody>
          <a:bodyPr/>
          <a:lstStyle/>
          <a:p>
            <a:pPr algn="ctr"/>
            <a:r>
              <a:rPr lang="en-GB" b="1" dirty="0" smtClean="0"/>
              <a:t>The governance partnership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1804" y="2147142"/>
            <a:ext cx="8596668" cy="3880773"/>
          </a:xfrm>
        </p:spPr>
        <p:txBody>
          <a:bodyPr/>
          <a:lstStyle/>
          <a:p>
            <a:pPr marL="0">
              <a:buFontTx/>
              <a:buNone/>
              <a:defRPr/>
            </a:pPr>
            <a:r>
              <a:rPr lang="en-GB" altLang="en-US" dirty="0">
                <a:ea typeface="ＭＳ Ｐゴシック" pitchFamily="34" charset="-128"/>
              </a:rPr>
              <a:t>Regularly updated standing information about the company, its activities, and personalities can be used to </a:t>
            </a:r>
            <a:r>
              <a:rPr lang="en-GB" altLang="en-US" dirty="0" smtClean="0">
                <a:ea typeface="ＭＳ Ｐゴシック" pitchFamily="34" charset="-128"/>
              </a:rPr>
              <a:t>simplify </a:t>
            </a:r>
            <a:r>
              <a:rPr lang="en-GB" altLang="en-US" dirty="0">
                <a:ea typeface="ＭＳ Ｐゴシック" pitchFamily="34" charset="-128"/>
              </a:rPr>
              <a:t>the annual company report.</a:t>
            </a:r>
          </a:p>
          <a:p>
            <a:pPr>
              <a:buFontTx/>
              <a:buNone/>
              <a:defRPr/>
            </a:pPr>
            <a:endParaRPr lang="en-GB" altLang="en-US" sz="200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4801901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</TotalTime>
  <Words>611</Words>
  <Application>Microsoft Office PowerPoint</Application>
  <PresentationFormat>Widescreen</PresentationFormat>
  <Paragraphs>95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ＭＳ Ｐゴシック</vt:lpstr>
      <vt:lpstr>Arial</vt:lpstr>
      <vt:lpstr>Arial Narrow</vt:lpstr>
      <vt:lpstr>Times New Roman</vt:lpstr>
      <vt:lpstr>Trebuchet MS</vt:lpstr>
      <vt:lpstr>Wingdings 3</vt:lpstr>
      <vt:lpstr>Facet</vt:lpstr>
      <vt:lpstr>Corporate Governance</vt:lpstr>
      <vt:lpstr>Governance and management</vt:lpstr>
      <vt:lpstr>The spheres of corporate governance</vt:lpstr>
      <vt:lpstr>Governance and management</vt:lpstr>
      <vt:lpstr>Governance and management</vt:lpstr>
      <vt:lpstr>Governance and management</vt:lpstr>
      <vt:lpstr>Governance and management</vt:lpstr>
      <vt:lpstr>Kinds of board structures</vt:lpstr>
      <vt:lpstr> The all-executive board </vt:lpstr>
      <vt:lpstr>The majority executive board </vt:lpstr>
      <vt:lpstr> The majority non-executive board  </vt:lpstr>
      <vt:lpstr> Dual Board </vt:lpstr>
      <vt:lpstr>The governance partnership</vt:lpstr>
      <vt:lpstr>The governance partnership</vt:lpstr>
      <vt:lpstr>The governance partnership</vt:lpstr>
      <vt:lpstr>The governance partnership</vt:lpstr>
      <vt:lpstr>The governance partnership</vt:lpstr>
      <vt:lpstr>The governance partnership</vt:lpstr>
    </vt:vector>
  </TitlesOfParts>
  <Company>SEF Queen Mary University of London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Governance</dc:title>
  <dc:creator>Economist</dc:creator>
  <cp:lastModifiedBy>Economist</cp:lastModifiedBy>
  <cp:revision>6</cp:revision>
  <dcterms:created xsi:type="dcterms:W3CDTF">2021-02-04T11:24:35Z</dcterms:created>
  <dcterms:modified xsi:type="dcterms:W3CDTF">2021-02-04T11:53:05Z</dcterms:modified>
</cp:coreProperties>
</file>