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52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809AB7-688D-C677-8FB8-0ED750EE5B3F}" v="860" dt="2026-03-07T22:56:19.388"/>
    <p1510:client id="{518BAF40-9ADD-BFB4-8917-7C539113BF86}" v="14" dt="2026-03-08T22:50:44.884"/>
    <p1510:client id="{5F9C4C48-8AC9-4807-8E22-34DD821B5F8C}" v="342" dt="2026-03-08T22:46:35.747"/>
    <p1510:client id="{AF10EDA2-3BBA-03AE-6C20-9F8A25DB8CF0}" v="85" dt="2026-03-09T00:17:15.4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image" Target="../media/image14.svg"/><Relationship Id="rId16" Type="http://schemas.openxmlformats.org/officeDocument/2006/relationships/image" Target="../media/image28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Relationship Id="rId14" Type="http://schemas.openxmlformats.org/officeDocument/2006/relationships/image" Target="../media/image2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image" Target="../media/image14.svg"/><Relationship Id="rId16" Type="http://schemas.openxmlformats.org/officeDocument/2006/relationships/image" Target="../media/image28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Relationship Id="rId14" Type="http://schemas.openxmlformats.org/officeDocument/2006/relationships/image" Target="../media/image2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03A16D-B81E-4EF2-B062-89603A5E5076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E813AE3-9C2D-4F4D-8950-5BDB5B58C8C0}">
      <dgm:prSet/>
      <dgm:spPr/>
      <dgm:t>
        <a:bodyPr/>
        <a:lstStyle/>
        <a:p>
          <a:r>
            <a:rPr lang="en-US"/>
            <a:t>Brand Personality:</a:t>
          </a:r>
        </a:p>
      </dgm:t>
    </dgm:pt>
    <dgm:pt modelId="{44F55CB4-AC53-4478-89A1-E7B323C2254A}" type="parTrans" cxnId="{A68E99F7-73DA-4EC9-912B-9BED1B356E91}">
      <dgm:prSet/>
      <dgm:spPr/>
      <dgm:t>
        <a:bodyPr/>
        <a:lstStyle/>
        <a:p>
          <a:endParaRPr lang="en-US"/>
        </a:p>
      </dgm:t>
    </dgm:pt>
    <dgm:pt modelId="{0B4092B6-AE29-4A5F-A599-665FD7D168DE}" type="sibTrans" cxnId="{A68E99F7-73DA-4EC9-912B-9BED1B356E91}">
      <dgm:prSet/>
      <dgm:spPr/>
      <dgm:t>
        <a:bodyPr/>
        <a:lstStyle/>
        <a:p>
          <a:endParaRPr lang="en-US"/>
        </a:p>
      </dgm:t>
    </dgm:pt>
    <dgm:pt modelId="{9AE937A5-6A36-4604-9B8F-9C0397F50D26}">
      <dgm:prSet/>
      <dgm:spPr/>
      <dgm:t>
        <a:bodyPr/>
        <a:lstStyle/>
        <a:p>
          <a:r>
            <a:rPr lang="en-US"/>
            <a:t>• Modern</a:t>
          </a:r>
        </a:p>
      </dgm:t>
    </dgm:pt>
    <dgm:pt modelId="{B8E2A711-E1B4-4CDA-AAB5-7CA93784E18F}" type="parTrans" cxnId="{6C1AB409-7B09-49AF-970F-B887C621B9D8}">
      <dgm:prSet/>
      <dgm:spPr/>
      <dgm:t>
        <a:bodyPr/>
        <a:lstStyle/>
        <a:p>
          <a:endParaRPr lang="en-US"/>
        </a:p>
      </dgm:t>
    </dgm:pt>
    <dgm:pt modelId="{932AB852-917E-450F-9944-8985CC69F4FF}" type="sibTrans" cxnId="{6C1AB409-7B09-49AF-970F-B887C621B9D8}">
      <dgm:prSet/>
      <dgm:spPr/>
      <dgm:t>
        <a:bodyPr/>
        <a:lstStyle/>
        <a:p>
          <a:endParaRPr lang="en-US"/>
        </a:p>
      </dgm:t>
    </dgm:pt>
    <dgm:pt modelId="{506189B8-F38A-4959-82C3-A0DD94FD5958}">
      <dgm:prSet/>
      <dgm:spPr/>
      <dgm:t>
        <a:bodyPr/>
        <a:lstStyle/>
        <a:p>
          <a:r>
            <a:rPr lang="en-US"/>
            <a:t>• Minimal</a:t>
          </a:r>
        </a:p>
      </dgm:t>
    </dgm:pt>
    <dgm:pt modelId="{66E16171-EA6A-41A7-A7E0-CEE1D3F41D33}" type="parTrans" cxnId="{C03FD01C-17D9-4090-9C53-48F6DB1CB410}">
      <dgm:prSet/>
      <dgm:spPr/>
      <dgm:t>
        <a:bodyPr/>
        <a:lstStyle/>
        <a:p>
          <a:endParaRPr lang="en-US"/>
        </a:p>
      </dgm:t>
    </dgm:pt>
    <dgm:pt modelId="{EB61450B-2EC4-4F09-A220-19BB9CA7F86A}" type="sibTrans" cxnId="{C03FD01C-17D9-4090-9C53-48F6DB1CB410}">
      <dgm:prSet/>
      <dgm:spPr/>
      <dgm:t>
        <a:bodyPr/>
        <a:lstStyle/>
        <a:p>
          <a:endParaRPr lang="en-US"/>
        </a:p>
      </dgm:t>
    </dgm:pt>
    <dgm:pt modelId="{E757BFD0-09AD-42E8-92AD-E5D968C14BF9}">
      <dgm:prSet/>
      <dgm:spPr/>
      <dgm:t>
        <a:bodyPr/>
        <a:lstStyle/>
        <a:p>
          <a:r>
            <a:rPr lang="en-US"/>
            <a:t>• Artistic</a:t>
          </a:r>
        </a:p>
      </dgm:t>
    </dgm:pt>
    <dgm:pt modelId="{03544F95-49CA-4301-A706-866293AC2566}" type="parTrans" cxnId="{BCA932C1-B74F-447E-98BE-8CECC578FBAB}">
      <dgm:prSet/>
      <dgm:spPr/>
      <dgm:t>
        <a:bodyPr/>
        <a:lstStyle/>
        <a:p>
          <a:endParaRPr lang="en-US"/>
        </a:p>
      </dgm:t>
    </dgm:pt>
    <dgm:pt modelId="{BFCA2F96-B5BF-40FE-B8D0-8449C214EF73}" type="sibTrans" cxnId="{BCA932C1-B74F-447E-98BE-8CECC578FBAB}">
      <dgm:prSet/>
      <dgm:spPr/>
      <dgm:t>
        <a:bodyPr/>
        <a:lstStyle/>
        <a:p>
          <a:endParaRPr lang="en-US"/>
        </a:p>
      </dgm:t>
    </dgm:pt>
    <dgm:pt modelId="{3285E468-5F6A-4886-9872-958F54369053}">
      <dgm:prSet/>
      <dgm:spPr/>
      <dgm:t>
        <a:bodyPr/>
        <a:lstStyle/>
        <a:p>
          <a:r>
            <a:rPr lang="en-US"/>
            <a:t>• Sustainable</a:t>
          </a:r>
          <a:br>
            <a:rPr lang="en-US"/>
          </a:br>
          <a:endParaRPr lang="en-US"/>
        </a:p>
      </dgm:t>
    </dgm:pt>
    <dgm:pt modelId="{CC64E13A-1070-4C01-9D9B-B362C4F5DC25}" type="parTrans" cxnId="{2BF9AF70-9AB4-4E4D-8D16-A35065EA82FA}">
      <dgm:prSet/>
      <dgm:spPr/>
      <dgm:t>
        <a:bodyPr/>
        <a:lstStyle/>
        <a:p>
          <a:endParaRPr lang="en-US"/>
        </a:p>
      </dgm:t>
    </dgm:pt>
    <dgm:pt modelId="{B0B117D9-FE18-45CB-93ED-CA95F843C035}" type="sibTrans" cxnId="{2BF9AF70-9AB4-4E4D-8D16-A35065EA82FA}">
      <dgm:prSet/>
      <dgm:spPr/>
      <dgm:t>
        <a:bodyPr/>
        <a:lstStyle/>
        <a:p>
          <a:endParaRPr lang="en-US"/>
        </a:p>
      </dgm:t>
    </dgm:pt>
    <dgm:pt modelId="{E5454C7D-5F26-467D-8BD8-106EDB3EECF9}">
      <dgm:prSet/>
      <dgm:spPr/>
      <dgm:t>
        <a:bodyPr/>
        <a:lstStyle/>
        <a:p>
          <a:r>
            <a:rPr lang="en-US"/>
            <a:t>Tagline:</a:t>
          </a:r>
          <a:br>
            <a:rPr lang="en-US"/>
          </a:br>
          <a:endParaRPr lang="en-US"/>
        </a:p>
      </dgm:t>
    </dgm:pt>
    <dgm:pt modelId="{22A85195-4178-4382-BC32-85A12C0FD9DE}" type="parTrans" cxnId="{4BF98812-254E-4772-85E3-4B6A41C5A02A}">
      <dgm:prSet/>
      <dgm:spPr/>
      <dgm:t>
        <a:bodyPr/>
        <a:lstStyle/>
        <a:p>
          <a:endParaRPr lang="en-US"/>
        </a:p>
      </dgm:t>
    </dgm:pt>
    <dgm:pt modelId="{27B3B948-4085-4150-AE9A-84D7E7B97014}" type="sibTrans" cxnId="{4BF98812-254E-4772-85E3-4B6A41C5A02A}">
      <dgm:prSet/>
      <dgm:spPr/>
      <dgm:t>
        <a:bodyPr/>
        <a:lstStyle/>
        <a:p>
          <a:endParaRPr lang="en-US"/>
        </a:p>
      </dgm:t>
    </dgm:pt>
    <dgm:pt modelId="{4ADB68D2-F6E0-47CB-9D62-2BD4F68600E8}">
      <dgm:prSet/>
      <dgm:spPr/>
      <dgm:t>
        <a:bodyPr/>
        <a:lstStyle/>
        <a:p>
          <a:r>
            <a:rPr lang="en-US"/>
            <a:t>“Where Design Meets Flame.”</a:t>
          </a:r>
          <a:br>
            <a:rPr lang="en-US"/>
          </a:br>
          <a:endParaRPr lang="en-US"/>
        </a:p>
      </dgm:t>
    </dgm:pt>
    <dgm:pt modelId="{E841BE9F-C690-4D72-B8DB-C2F9B232FF44}" type="parTrans" cxnId="{9AB71E5A-63FE-48C7-A521-2B5C6BF10E3D}">
      <dgm:prSet/>
      <dgm:spPr/>
      <dgm:t>
        <a:bodyPr/>
        <a:lstStyle/>
        <a:p>
          <a:endParaRPr lang="en-US"/>
        </a:p>
      </dgm:t>
    </dgm:pt>
    <dgm:pt modelId="{16E87675-71F7-49C5-9647-8740C7B8808D}" type="sibTrans" cxnId="{9AB71E5A-63FE-48C7-A521-2B5C6BF10E3D}">
      <dgm:prSet/>
      <dgm:spPr/>
      <dgm:t>
        <a:bodyPr/>
        <a:lstStyle/>
        <a:p>
          <a:endParaRPr lang="en-US"/>
        </a:p>
      </dgm:t>
    </dgm:pt>
    <dgm:pt modelId="{D0017958-1575-4920-BDA3-4B979DF2C0F8}">
      <dgm:prSet/>
      <dgm:spPr/>
      <dgm:t>
        <a:bodyPr/>
        <a:lstStyle/>
        <a:p>
          <a:r>
            <a:rPr lang="en-US"/>
            <a:t>Visual Identity:</a:t>
          </a:r>
        </a:p>
      </dgm:t>
    </dgm:pt>
    <dgm:pt modelId="{81A30917-6DCF-47DB-8A1C-044827250CDE}" type="parTrans" cxnId="{A06D7ACA-51C6-46A6-875F-B1E5C91A2C42}">
      <dgm:prSet/>
      <dgm:spPr/>
      <dgm:t>
        <a:bodyPr/>
        <a:lstStyle/>
        <a:p>
          <a:endParaRPr lang="en-US"/>
        </a:p>
      </dgm:t>
    </dgm:pt>
    <dgm:pt modelId="{A133357D-8B98-4D0B-907D-9A2A3FAB11B9}" type="sibTrans" cxnId="{A06D7ACA-51C6-46A6-875F-B1E5C91A2C42}">
      <dgm:prSet/>
      <dgm:spPr/>
      <dgm:t>
        <a:bodyPr/>
        <a:lstStyle/>
        <a:p>
          <a:endParaRPr lang="en-US"/>
        </a:p>
      </dgm:t>
    </dgm:pt>
    <dgm:pt modelId="{9B8D3894-9452-438F-AC42-3426B2B6E730}">
      <dgm:prSet/>
      <dgm:spPr/>
      <dgm:t>
        <a:bodyPr/>
        <a:lstStyle/>
        <a:p>
          <a:r>
            <a:rPr lang="en-US"/>
            <a:t>• Neutral colour palette</a:t>
          </a:r>
        </a:p>
      </dgm:t>
    </dgm:pt>
    <dgm:pt modelId="{4279CC26-B1E5-4683-A6BC-53F8CCE072B3}" type="parTrans" cxnId="{35C8F7A1-3419-4CFB-A086-C7691CF5E774}">
      <dgm:prSet/>
      <dgm:spPr/>
      <dgm:t>
        <a:bodyPr/>
        <a:lstStyle/>
        <a:p>
          <a:endParaRPr lang="en-US"/>
        </a:p>
      </dgm:t>
    </dgm:pt>
    <dgm:pt modelId="{6B49205A-2BC1-4E7D-A6CD-E9B3EDC07E2A}" type="sibTrans" cxnId="{35C8F7A1-3419-4CFB-A086-C7691CF5E774}">
      <dgm:prSet/>
      <dgm:spPr/>
      <dgm:t>
        <a:bodyPr/>
        <a:lstStyle/>
        <a:p>
          <a:endParaRPr lang="en-US"/>
        </a:p>
      </dgm:t>
    </dgm:pt>
    <dgm:pt modelId="{145FE997-253C-45AD-925B-3A7A32F2F73D}">
      <dgm:prSet/>
      <dgm:spPr/>
      <dgm:t>
        <a:bodyPr/>
        <a:lstStyle/>
        <a:p>
          <a:r>
            <a:rPr lang="en-US"/>
            <a:t>• Matte textures</a:t>
          </a:r>
        </a:p>
      </dgm:t>
    </dgm:pt>
    <dgm:pt modelId="{4FD61696-7E45-49E5-B039-DAF66E1709AA}" type="parTrans" cxnId="{01B34572-101B-4DC4-B436-3AFFC4A82651}">
      <dgm:prSet/>
      <dgm:spPr/>
      <dgm:t>
        <a:bodyPr/>
        <a:lstStyle/>
        <a:p>
          <a:endParaRPr lang="en-US"/>
        </a:p>
      </dgm:t>
    </dgm:pt>
    <dgm:pt modelId="{B49B96AA-B8A3-49CD-B47D-A2154839B8D3}" type="sibTrans" cxnId="{01B34572-101B-4DC4-B436-3AFFC4A82651}">
      <dgm:prSet/>
      <dgm:spPr/>
      <dgm:t>
        <a:bodyPr/>
        <a:lstStyle/>
        <a:p>
          <a:endParaRPr lang="en-US"/>
        </a:p>
      </dgm:t>
    </dgm:pt>
    <dgm:pt modelId="{DDCC1CBD-2A21-4564-816C-29316C2A7434}">
      <dgm:prSet/>
      <dgm:spPr/>
      <dgm:t>
        <a:bodyPr/>
        <a:lstStyle/>
        <a:p>
          <a:r>
            <a:rPr lang="en-US"/>
            <a:t>• Clean typography</a:t>
          </a:r>
        </a:p>
      </dgm:t>
    </dgm:pt>
    <dgm:pt modelId="{60530F2D-5816-4C30-B5C7-BC9A5D502E89}" type="parTrans" cxnId="{84847A28-6EBE-4254-AC97-5C0F87EFFD5C}">
      <dgm:prSet/>
      <dgm:spPr/>
      <dgm:t>
        <a:bodyPr/>
        <a:lstStyle/>
        <a:p>
          <a:endParaRPr lang="en-US"/>
        </a:p>
      </dgm:t>
    </dgm:pt>
    <dgm:pt modelId="{D9FA629D-6B9E-4EF2-9B9A-37EA4C7578E6}" type="sibTrans" cxnId="{84847A28-6EBE-4254-AC97-5C0F87EFFD5C}">
      <dgm:prSet/>
      <dgm:spPr/>
      <dgm:t>
        <a:bodyPr/>
        <a:lstStyle/>
        <a:p>
          <a:endParaRPr lang="en-US"/>
        </a:p>
      </dgm:t>
    </dgm:pt>
    <dgm:pt modelId="{100EDD16-9B6C-4E95-BA8B-A15B5BE2C54D}">
      <dgm:prSet/>
      <dgm:spPr/>
      <dgm:t>
        <a:bodyPr/>
        <a:lstStyle/>
        <a:p>
          <a:r>
            <a:rPr lang="en-US"/>
            <a:t>• Strong product photography</a:t>
          </a:r>
          <a:br>
            <a:rPr lang="en-US"/>
          </a:br>
          <a:endParaRPr lang="en-US"/>
        </a:p>
      </dgm:t>
    </dgm:pt>
    <dgm:pt modelId="{DFBF5DC8-EC3A-4161-887B-A35FE05D8A81}" type="parTrans" cxnId="{734BE288-3902-4CB8-A1EE-016EFE623117}">
      <dgm:prSet/>
      <dgm:spPr/>
      <dgm:t>
        <a:bodyPr/>
        <a:lstStyle/>
        <a:p>
          <a:endParaRPr lang="en-US"/>
        </a:p>
      </dgm:t>
    </dgm:pt>
    <dgm:pt modelId="{6E929A1D-C207-41C6-8CB8-4EFBD71E02AA}" type="sibTrans" cxnId="{734BE288-3902-4CB8-A1EE-016EFE623117}">
      <dgm:prSet/>
      <dgm:spPr/>
      <dgm:t>
        <a:bodyPr/>
        <a:lstStyle/>
        <a:p>
          <a:endParaRPr lang="en-US"/>
        </a:p>
      </dgm:t>
    </dgm:pt>
    <dgm:pt modelId="{D133AEF3-8556-40EB-92B3-AB44ECB67A36}">
      <dgm:prSet/>
      <dgm:spPr/>
      <dgm:t>
        <a:bodyPr/>
        <a:lstStyle/>
        <a:p>
          <a:r>
            <a:rPr lang="en-US"/>
            <a:t>Marketing strategy follows AIDA model (Kotler &amp; Keller, 2016).</a:t>
          </a:r>
        </a:p>
      </dgm:t>
    </dgm:pt>
    <dgm:pt modelId="{34BA50B0-B9F6-4CC1-B3E6-47492F732F0A}" type="parTrans" cxnId="{A4E496AC-BF50-453C-94A0-87F8254D8C14}">
      <dgm:prSet/>
      <dgm:spPr/>
      <dgm:t>
        <a:bodyPr/>
        <a:lstStyle/>
        <a:p>
          <a:endParaRPr lang="en-US"/>
        </a:p>
      </dgm:t>
    </dgm:pt>
    <dgm:pt modelId="{EECCCCFD-BC2E-4747-9D9E-63E6299C9E84}" type="sibTrans" cxnId="{A4E496AC-BF50-453C-94A0-87F8254D8C14}">
      <dgm:prSet/>
      <dgm:spPr/>
      <dgm:t>
        <a:bodyPr/>
        <a:lstStyle/>
        <a:p>
          <a:endParaRPr lang="en-US"/>
        </a:p>
      </dgm:t>
    </dgm:pt>
    <dgm:pt modelId="{C73D368B-C8B2-4356-8CBB-2BBAB1F36E4A}" type="pres">
      <dgm:prSet presAssocID="{9103A16D-B81E-4EF2-B062-89603A5E5076}" presName="diagram" presStyleCnt="0">
        <dgm:presLayoutVars>
          <dgm:dir/>
          <dgm:resizeHandles val="exact"/>
        </dgm:presLayoutVars>
      </dgm:prSet>
      <dgm:spPr/>
    </dgm:pt>
    <dgm:pt modelId="{7693F14D-77C1-47DA-94C2-D1444A59124D}" type="pres">
      <dgm:prSet presAssocID="{3E813AE3-9C2D-4F4D-8950-5BDB5B58C8C0}" presName="node" presStyleLbl="node1" presStyleIdx="0" presStyleCnt="13">
        <dgm:presLayoutVars>
          <dgm:bulletEnabled val="1"/>
        </dgm:presLayoutVars>
      </dgm:prSet>
      <dgm:spPr/>
    </dgm:pt>
    <dgm:pt modelId="{D3717F55-EEA2-4013-AF87-BB550087D4FF}" type="pres">
      <dgm:prSet presAssocID="{0B4092B6-AE29-4A5F-A599-665FD7D168DE}" presName="sibTrans" presStyleCnt="0"/>
      <dgm:spPr/>
    </dgm:pt>
    <dgm:pt modelId="{7B4FDE5B-968C-4D5E-A5A9-8FCED7524CAE}" type="pres">
      <dgm:prSet presAssocID="{9AE937A5-6A36-4604-9B8F-9C0397F50D26}" presName="node" presStyleLbl="node1" presStyleIdx="1" presStyleCnt="13">
        <dgm:presLayoutVars>
          <dgm:bulletEnabled val="1"/>
        </dgm:presLayoutVars>
      </dgm:prSet>
      <dgm:spPr/>
    </dgm:pt>
    <dgm:pt modelId="{6B5075CE-A6E9-45CE-A953-A3A9C0CB3DCA}" type="pres">
      <dgm:prSet presAssocID="{932AB852-917E-450F-9944-8985CC69F4FF}" presName="sibTrans" presStyleCnt="0"/>
      <dgm:spPr/>
    </dgm:pt>
    <dgm:pt modelId="{1DCC2964-31CD-4F80-88C8-135346DAAA88}" type="pres">
      <dgm:prSet presAssocID="{506189B8-F38A-4959-82C3-A0DD94FD5958}" presName="node" presStyleLbl="node1" presStyleIdx="2" presStyleCnt="13">
        <dgm:presLayoutVars>
          <dgm:bulletEnabled val="1"/>
        </dgm:presLayoutVars>
      </dgm:prSet>
      <dgm:spPr/>
    </dgm:pt>
    <dgm:pt modelId="{5908F694-D897-4FAF-B4CB-70FA185E8BA9}" type="pres">
      <dgm:prSet presAssocID="{EB61450B-2EC4-4F09-A220-19BB9CA7F86A}" presName="sibTrans" presStyleCnt="0"/>
      <dgm:spPr/>
    </dgm:pt>
    <dgm:pt modelId="{31F5DEA6-7750-4A32-A20B-A83599600A8F}" type="pres">
      <dgm:prSet presAssocID="{E757BFD0-09AD-42E8-92AD-E5D968C14BF9}" presName="node" presStyleLbl="node1" presStyleIdx="3" presStyleCnt="13">
        <dgm:presLayoutVars>
          <dgm:bulletEnabled val="1"/>
        </dgm:presLayoutVars>
      </dgm:prSet>
      <dgm:spPr/>
    </dgm:pt>
    <dgm:pt modelId="{90293D05-A5D5-48AE-A4E6-27EF108E3A37}" type="pres">
      <dgm:prSet presAssocID="{BFCA2F96-B5BF-40FE-B8D0-8449C214EF73}" presName="sibTrans" presStyleCnt="0"/>
      <dgm:spPr/>
    </dgm:pt>
    <dgm:pt modelId="{48E2F7BE-6475-4627-8DD2-07293C2E062F}" type="pres">
      <dgm:prSet presAssocID="{3285E468-5F6A-4886-9872-958F54369053}" presName="node" presStyleLbl="node1" presStyleIdx="4" presStyleCnt="13">
        <dgm:presLayoutVars>
          <dgm:bulletEnabled val="1"/>
        </dgm:presLayoutVars>
      </dgm:prSet>
      <dgm:spPr/>
    </dgm:pt>
    <dgm:pt modelId="{9878496B-266B-46EE-8BAD-08DEFBFE555B}" type="pres">
      <dgm:prSet presAssocID="{B0B117D9-FE18-45CB-93ED-CA95F843C035}" presName="sibTrans" presStyleCnt="0"/>
      <dgm:spPr/>
    </dgm:pt>
    <dgm:pt modelId="{6473BAC4-503B-45BF-9739-08E86BB3D50D}" type="pres">
      <dgm:prSet presAssocID="{E5454C7D-5F26-467D-8BD8-106EDB3EECF9}" presName="node" presStyleLbl="node1" presStyleIdx="5" presStyleCnt="13">
        <dgm:presLayoutVars>
          <dgm:bulletEnabled val="1"/>
        </dgm:presLayoutVars>
      </dgm:prSet>
      <dgm:spPr/>
    </dgm:pt>
    <dgm:pt modelId="{4534264A-DB96-48FF-AD20-0B255EDDB8DF}" type="pres">
      <dgm:prSet presAssocID="{27B3B948-4085-4150-AE9A-84D7E7B97014}" presName="sibTrans" presStyleCnt="0"/>
      <dgm:spPr/>
    </dgm:pt>
    <dgm:pt modelId="{25AEFD56-83BB-48C1-8AB9-7933F079A97C}" type="pres">
      <dgm:prSet presAssocID="{4ADB68D2-F6E0-47CB-9D62-2BD4F68600E8}" presName="node" presStyleLbl="node1" presStyleIdx="6" presStyleCnt="13">
        <dgm:presLayoutVars>
          <dgm:bulletEnabled val="1"/>
        </dgm:presLayoutVars>
      </dgm:prSet>
      <dgm:spPr/>
    </dgm:pt>
    <dgm:pt modelId="{39277F15-E1AA-4B0B-9036-D31025F3FEF7}" type="pres">
      <dgm:prSet presAssocID="{16E87675-71F7-49C5-9647-8740C7B8808D}" presName="sibTrans" presStyleCnt="0"/>
      <dgm:spPr/>
    </dgm:pt>
    <dgm:pt modelId="{28E489A3-9195-4E7F-89C8-F4735EC3EFD5}" type="pres">
      <dgm:prSet presAssocID="{D0017958-1575-4920-BDA3-4B979DF2C0F8}" presName="node" presStyleLbl="node1" presStyleIdx="7" presStyleCnt="13">
        <dgm:presLayoutVars>
          <dgm:bulletEnabled val="1"/>
        </dgm:presLayoutVars>
      </dgm:prSet>
      <dgm:spPr/>
    </dgm:pt>
    <dgm:pt modelId="{32E2834F-C624-4FA2-80CA-BD8B7B9662FA}" type="pres">
      <dgm:prSet presAssocID="{A133357D-8B98-4D0B-907D-9A2A3FAB11B9}" presName="sibTrans" presStyleCnt="0"/>
      <dgm:spPr/>
    </dgm:pt>
    <dgm:pt modelId="{DA14196E-FFEB-4586-B173-A8E4E411126F}" type="pres">
      <dgm:prSet presAssocID="{9B8D3894-9452-438F-AC42-3426B2B6E730}" presName="node" presStyleLbl="node1" presStyleIdx="8" presStyleCnt="13">
        <dgm:presLayoutVars>
          <dgm:bulletEnabled val="1"/>
        </dgm:presLayoutVars>
      </dgm:prSet>
      <dgm:spPr/>
    </dgm:pt>
    <dgm:pt modelId="{AC48FDB3-DB8D-455F-AEA4-820CFF9487CB}" type="pres">
      <dgm:prSet presAssocID="{6B49205A-2BC1-4E7D-A6CD-E9B3EDC07E2A}" presName="sibTrans" presStyleCnt="0"/>
      <dgm:spPr/>
    </dgm:pt>
    <dgm:pt modelId="{637C3AA0-6CF9-47EF-8341-5D36BA4B75C2}" type="pres">
      <dgm:prSet presAssocID="{145FE997-253C-45AD-925B-3A7A32F2F73D}" presName="node" presStyleLbl="node1" presStyleIdx="9" presStyleCnt="13">
        <dgm:presLayoutVars>
          <dgm:bulletEnabled val="1"/>
        </dgm:presLayoutVars>
      </dgm:prSet>
      <dgm:spPr/>
    </dgm:pt>
    <dgm:pt modelId="{54FF5528-BDCC-4B61-A617-3A2F1B1D5507}" type="pres">
      <dgm:prSet presAssocID="{B49B96AA-B8A3-49CD-B47D-A2154839B8D3}" presName="sibTrans" presStyleCnt="0"/>
      <dgm:spPr/>
    </dgm:pt>
    <dgm:pt modelId="{64C5ABE9-96F5-434C-AE21-9FCAD7402D9F}" type="pres">
      <dgm:prSet presAssocID="{DDCC1CBD-2A21-4564-816C-29316C2A7434}" presName="node" presStyleLbl="node1" presStyleIdx="10" presStyleCnt="13">
        <dgm:presLayoutVars>
          <dgm:bulletEnabled val="1"/>
        </dgm:presLayoutVars>
      </dgm:prSet>
      <dgm:spPr/>
    </dgm:pt>
    <dgm:pt modelId="{70CEE001-57A2-492F-BB5D-D7C96D1645C1}" type="pres">
      <dgm:prSet presAssocID="{D9FA629D-6B9E-4EF2-9B9A-37EA4C7578E6}" presName="sibTrans" presStyleCnt="0"/>
      <dgm:spPr/>
    </dgm:pt>
    <dgm:pt modelId="{2E75865C-5819-49AA-9EBA-DEC2D4F0A325}" type="pres">
      <dgm:prSet presAssocID="{100EDD16-9B6C-4E95-BA8B-A15B5BE2C54D}" presName="node" presStyleLbl="node1" presStyleIdx="11" presStyleCnt="13">
        <dgm:presLayoutVars>
          <dgm:bulletEnabled val="1"/>
        </dgm:presLayoutVars>
      </dgm:prSet>
      <dgm:spPr/>
    </dgm:pt>
    <dgm:pt modelId="{9CB51BDA-99C9-4FB7-9F3C-328172FAD66A}" type="pres">
      <dgm:prSet presAssocID="{6E929A1D-C207-41C6-8CB8-4EFBD71E02AA}" presName="sibTrans" presStyleCnt="0"/>
      <dgm:spPr/>
    </dgm:pt>
    <dgm:pt modelId="{4A4F8124-5739-493D-B320-391D92316748}" type="pres">
      <dgm:prSet presAssocID="{D133AEF3-8556-40EB-92B3-AB44ECB67A36}" presName="node" presStyleLbl="node1" presStyleIdx="12" presStyleCnt="13">
        <dgm:presLayoutVars>
          <dgm:bulletEnabled val="1"/>
        </dgm:presLayoutVars>
      </dgm:prSet>
      <dgm:spPr/>
    </dgm:pt>
  </dgm:ptLst>
  <dgm:cxnLst>
    <dgm:cxn modelId="{6C1AB409-7B09-49AF-970F-B887C621B9D8}" srcId="{9103A16D-B81E-4EF2-B062-89603A5E5076}" destId="{9AE937A5-6A36-4604-9B8F-9C0397F50D26}" srcOrd="1" destOrd="0" parTransId="{B8E2A711-E1B4-4CDA-AAB5-7CA93784E18F}" sibTransId="{932AB852-917E-450F-9944-8985CC69F4FF}"/>
    <dgm:cxn modelId="{DDF0320C-53F8-47D1-B8F3-F0E1FC6A4E47}" type="presOf" srcId="{3E813AE3-9C2D-4F4D-8950-5BDB5B58C8C0}" destId="{7693F14D-77C1-47DA-94C2-D1444A59124D}" srcOrd="0" destOrd="0" presId="urn:microsoft.com/office/officeart/2005/8/layout/default"/>
    <dgm:cxn modelId="{4BF98812-254E-4772-85E3-4B6A41C5A02A}" srcId="{9103A16D-B81E-4EF2-B062-89603A5E5076}" destId="{E5454C7D-5F26-467D-8BD8-106EDB3EECF9}" srcOrd="5" destOrd="0" parTransId="{22A85195-4178-4382-BC32-85A12C0FD9DE}" sibTransId="{27B3B948-4085-4150-AE9A-84D7E7B97014}"/>
    <dgm:cxn modelId="{7EA38D12-0BF4-4F23-9384-1D00EAEB819C}" type="presOf" srcId="{4ADB68D2-F6E0-47CB-9D62-2BD4F68600E8}" destId="{25AEFD56-83BB-48C1-8AB9-7933F079A97C}" srcOrd="0" destOrd="0" presId="urn:microsoft.com/office/officeart/2005/8/layout/default"/>
    <dgm:cxn modelId="{C03FD01C-17D9-4090-9C53-48F6DB1CB410}" srcId="{9103A16D-B81E-4EF2-B062-89603A5E5076}" destId="{506189B8-F38A-4959-82C3-A0DD94FD5958}" srcOrd="2" destOrd="0" parTransId="{66E16171-EA6A-41A7-A7E0-CEE1D3F41D33}" sibTransId="{EB61450B-2EC4-4F09-A220-19BB9CA7F86A}"/>
    <dgm:cxn modelId="{84847A28-6EBE-4254-AC97-5C0F87EFFD5C}" srcId="{9103A16D-B81E-4EF2-B062-89603A5E5076}" destId="{DDCC1CBD-2A21-4564-816C-29316C2A7434}" srcOrd="10" destOrd="0" parTransId="{60530F2D-5816-4C30-B5C7-BC9A5D502E89}" sibTransId="{D9FA629D-6B9E-4EF2-9B9A-37EA4C7578E6}"/>
    <dgm:cxn modelId="{772D2536-6FE7-44EC-AF35-16FF83C53E98}" type="presOf" srcId="{D0017958-1575-4920-BDA3-4B979DF2C0F8}" destId="{28E489A3-9195-4E7F-89C8-F4735EC3EFD5}" srcOrd="0" destOrd="0" presId="urn:microsoft.com/office/officeart/2005/8/layout/default"/>
    <dgm:cxn modelId="{E85B8C41-A798-4B44-8A4E-37BC46E3E8E4}" type="presOf" srcId="{E5454C7D-5F26-467D-8BD8-106EDB3EECF9}" destId="{6473BAC4-503B-45BF-9739-08E86BB3D50D}" srcOrd="0" destOrd="0" presId="urn:microsoft.com/office/officeart/2005/8/layout/default"/>
    <dgm:cxn modelId="{7BCCF243-92B8-4213-B068-8DC76BEFC889}" type="presOf" srcId="{E757BFD0-09AD-42E8-92AD-E5D968C14BF9}" destId="{31F5DEA6-7750-4A32-A20B-A83599600A8F}" srcOrd="0" destOrd="0" presId="urn:microsoft.com/office/officeart/2005/8/layout/default"/>
    <dgm:cxn modelId="{2558546A-E06C-474E-8BE0-C0ADA5A09043}" type="presOf" srcId="{9103A16D-B81E-4EF2-B062-89603A5E5076}" destId="{C73D368B-C8B2-4356-8CBB-2BBAB1F36E4A}" srcOrd="0" destOrd="0" presId="urn:microsoft.com/office/officeart/2005/8/layout/default"/>
    <dgm:cxn modelId="{2BF9AF70-9AB4-4E4D-8D16-A35065EA82FA}" srcId="{9103A16D-B81E-4EF2-B062-89603A5E5076}" destId="{3285E468-5F6A-4886-9872-958F54369053}" srcOrd="4" destOrd="0" parTransId="{CC64E13A-1070-4C01-9D9B-B362C4F5DC25}" sibTransId="{B0B117D9-FE18-45CB-93ED-CA95F843C035}"/>
    <dgm:cxn modelId="{0B213B51-BF81-465C-B466-E1E6AD217612}" type="presOf" srcId="{506189B8-F38A-4959-82C3-A0DD94FD5958}" destId="{1DCC2964-31CD-4F80-88C8-135346DAAA88}" srcOrd="0" destOrd="0" presId="urn:microsoft.com/office/officeart/2005/8/layout/default"/>
    <dgm:cxn modelId="{01B34572-101B-4DC4-B436-3AFFC4A82651}" srcId="{9103A16D-B81E-4EF2-B062-89603A5E5076}" destId="{145FE997-253C-45AD-925B-3A7A32F2F73D}" srcOrd="9" destOrd="0" parTransId="{4FD61696-7E45-49E5-B039-DAF66E1709AA}" sibTransId="{B49B96AA-B8A3-49CD-B47D-A2154839B8D3}"/>
    <dgm:cxn modelId="{B76B9C57-8E8E-478C-9CE4-A7AD492ADC81}" type="presOf" srcId="{9AE937A5-6A36-4604-9B8F-9C0397F50D26}" destId="{7B4FDE5B-968C-4D5E-A5A9-8FCED7524CAE}" srcOrd="0" destOrd="0" presId="urn:microsoft.com/office/officeart/2005/8/layout/default"/>
    <dgm:cxn modelId="{95670D59-715C-4520-9374-72A7D472921E}" type="presOf" srcId="{100EDD16-9B6C-4E95-BA8B-A15B5BE2C54D}" destId="{2E75865C-5819-49AA-9EBA-DEC2D4F0A325}" srcOrd="0" destOrd="0" presId="urn:microsoft.com/office/officeart/2005/8/layout/default"/>
    <dgm:cxn modelId="{9AB71E5A-63FE-48C7-A521-2B5C6BF10E3D}" srcId="{9103A16D-B81E-4EF2-B062-89603A5E5076}" destId="{4ADB68D2-F6E0-47CB-9D62-2BD4F68600E8}" srcOrd="6" destOrd="0" parTransId="{E841BE9F-C690-4D72-B8DB-C2F9B232FF44}" sibTransId="{16E87675-71F7-49C5-9647-8740C7B8808D}"/>
    <dgm:cxn modelId="{734BE288-3902-4CB8-A1EE-016EFE623117}" srcId="{9103A16D-B81E-4EF2-B062-89603A5E5076}" destId="{100EDD16-9B6C-4E95-BA8B-A15B5BE2C54D}" srcOrd="11" destOrd="0" parTransId="{DFBF5DC8-EC3A-4161-887B-A35FE05D8A81}" sibTransId="{6E929A1D-C207-41C6-8CB8-4EFBD71E02AA}"/>
    <dgm:cxn modelId="{7658359E-E1B2-4AA7-AD1E-08D38C0842D9}" type="presOf" srcId="{D133AEF3-8556-40EB-92B3-AB44ECB67A36}" destId="{4A4F8124-5739-493D-B320-391D92316748}" srcOrd="0" destOrd="0" presId="urn:microsoft.com/office/officeart/2005/8/layout/default"/>
    <dgm:cxn modelId="{35C8F7A1-3419-4CFB-A086-C7691CF5E774}" srcId="{9103A16D-B81E-4EF2-B062-89603A5E5076}" destId="{9B8D3894-9452-438F-AC42-3426B2B6E730}" srcOrd="8" destOrd="0" parTransId="{4279CC26-B1E5-4683-A6BC-53F8CCE072B3}" sibTransId="{6B49205A-2BC1-4E7D-A6CD-E9B3EDC07E2A}"/>
    <dgm:cxn modelId="{CDD20BA5-49F4-4BEE-9DB0-54FB82CC08F8}" type="presOf" srcId="{145FE997-253C-45AD-925B-3A7A32F2F73D}" destId="{637C3AA0-6CF9-47EF-8341-5D36BA4B75C2}" srcOrd="0" destOrd="0" presId="urn:microsoft.com/office/officeart/2005/8/layout/default"/>
    <dgm:cxn modelId="{A4E496AC-BF50-453C-94A0-87F8254D8C14}" srcId="{9103A16D-B81E-4EF2-B062-89603A5E5076}" destId="{D133AEF3-8556-40EB-92B3-AB44ECB67A36}" srcOrd="12" destOrd="0" parTransId="{34BA50B0-B9F6-4CC1-B3E6-47492F732F0A}" sibTransId="{EECCCCFD-BC2E-4747-9D9E-63E6299C9E84}"/>
    <dgm:cxn modelId="{BCA932C1-B74F-447E-98BE-8CECC578FBAB}" srcId="{9103A16D-B81E-4EF2-B062-89603A5E5076}" destId="{E757BFD0-09AD-42E8-92AD-E5D968C14BF9}" srcOrd="3" destOrd="0" parTransId="{03544F95-49CA-4301-A706-866293AC2566}" sibTransId="{BFCA2F96-B5BF-40FE-B8D0-8449C214EF73}"/>
    <dgm:cxn modelId="{A06D7ACA-51C6-46A6-875F-B1E5C91A2C42}" srcId="{9103A16D-B81E-4EF2-B062-89603A5E5076}" destId="{D0017958-1575-4920-BDA3-4B979DF2C0F8}" srcOrd="7" destOrd="0" parTransId="{81A30917-6DCF-47DB-8A1C-044827250CDE}" sibTransId="{A133357D-8B98-4D0B-907D-9A2A3FAB11B9}"/>
    <dgm:cxn modelId="{5B9DDCCB-0259-4DA6-8045-FF29AB25E047}" type="presOf" srcId="{DDCC1CBD-2A21-4564-816C-29316C2A7434}" destId="{64C5ABE9-96F5-434C-AE21-9FCAD7402D9F}" srcOrd="0" destOrd="0" presId="urn:microsoft.com/office/officeart/2005/8/layout/default"/>
    <dgm:cxn modelId="{9B862CD2-2B24-4394-8134-8C83DD7C2A46}" type="presOf" srcId="{9B8D3894-9452-438F-AC42-3426B2B6E730}" destId="{DA14196E-FFEB-4586-B173-A8E4E411126F}" srcOrd="0" destOrd="0" presId="urn:microsoft.com/office/officeart/2005/8/layout/default"/>
    <dgm:cxn modelId="{CF85DEE8-454E-4954-816F-62B06A50C660}" type="presOf" srcId="{3285E468-5F6A-4886-9872-958F54369053}" destId="{48E2F7BE-6475-4627-8DD2-07293C2E062F}" srcOrd="0" destOrd="0" presId="urn:microsoft.com/office/officeart/2005/8/layout/default"/>
    <dgm:cxn modelId="{A68E99F7-73DA-4EC9-912B-9BED1B356E91}" srcId="{9103A16D-B81E-4EF2-B062-89603A5E5076}" destId="{3E813AE3-9C2D-4F4D-8950-5BDB5B58C8C0}" srcOrd="0" destOrd="0" parTransId="{44F55CB4-AC53-4478-89A1-E7B323C2254A}" sibTransId="{0B4092B6-AE29-4A5F-A599-665FD7D168DE}"/>
    <dgm:cxn modelId="{A5AC678E-CCE8-4FED-B697-9A50F3AD4B8A}" type="presParOf" srcId="{C73D368B-C8B2-4356-8CBB-2BBAB1F36E4A}" destId="{7693F14D-77C1-47DA-94C2-D1444A59124D}" srcOrd="0" destOrd="0" presId="urn:microsoft.com/office/officeart/2005/8/layout/default"/>
    <dgm:cxn modelId="{B8A5DE79-C69E-4959-8CF8-D0A9C5CBC9A2}" type="presParOf" srcId="{C73D368B-C8B2-4356-8CBB-2BBAB1F36E4A}" destId="{D3717F55-EEA2-4013-AF87-BB550087D4FF}" srcOrd="1" destOrd="0" presId="urn:microsoft.com/office/officeart/2005/8/layout/default"/>
    <dgm:cxn modelId="{4958CFF5-6412-42C0-A474-3E77A4C06979}" type="presParOf" srcId="{C73D368B-C8B2-4356-8CBB-2BBAB1F36E4A}" destId="{7B4FDE5B-968C-4D5E-A5A9-8FCED7524CAE}" srcOrd="2" destOrd="0" presId="urn:microsoft.com/office/officeart/2005/8/layout/default"/>
    <dgm:cxn modelId="{82ED98F9-6F2F-4432-A955-52CDB8EBC987}" type="presParOf" srcId="{C73D368B-C8B2-4356-8CBB-2BBAB1F36E4A}" destId="{6B5075CE-A6E9-45CE-A953-A3A9C0CB3DCA}" srcOrd="3" destOrd="0" presId="urn:microsoft.com/office/officeart/2005/8/layout/default"/>
    <dgm:cxn modelId="{B1090246-22F1-4DF6-A6C8-8215B34D7D4F}" type="presParOf" srcId="{C73D368B-C8B2-4356-8CBB-2BBAB1F36E4A}" destId="{1DCC2964-31CD-4F80-88C8-135346DAAA88}" srcOrd="4" destOrd="0" presId="urn:microsoft.com/office/officeart/2005/8/layout/default"/>
    <dgm:cxn modelId="{F39009BC-31BF-4788-9433-68B0C934B98A}" type="presParOf" srcId="{C73D368B-C8B2-4356-8CBB-2BBAB1F36E4A}" destId="{5908F694-D897-4FAF-B4CB-70FA185E8BA9}" srcOrd="5" destOrd="0" presId="urn:microsoft.com/office/officeart/2005/8/layout/default"/>
    <dgm:cxn modelId="{C3D51443-A3C7-4F8D-8C3A-A377E9F36AFF}" type="presParOf" srcId="{C73D368B-C8B2-4356-8CBB-2BBAB1F36E4A}" destId="{31F5DEA6-7750-4A32-A20B-A83599600A8F}" srcOrd="6" destOrd="0" presId="urn:microsoft.com/office/officeart/2005/8/layout/default"/>
    <dgm:cxn modelId="{5043226D-2750-4B62-AC98-1344A6C6F28F}" type="presParOf" srcId="{C73D368B-C8B2-4356-8CBB-2BBAB1F36E4A}" destId="{90293D05-A5D5-48AE-A4E6-27EF108E3A37}" srcOrd="7" destOrd="0" presId="urn:microsoft.com/office/officeart/2005/8/layout/default"/>
    <dgm:cxn modelId="{CE07BFD4-02AC-458A-9DFA-CD530D413080}" type="presParOf" srcId="{C73D368B-C8B2-4356-8CBB-2BBAB1F36E4A}" destId="{48E2F7BE-6475-4627-8DD2-07293C2E062F}" srcOrd="8" destOrd="0" presId="urn:microsoft.com/office/officeart/2005/8/layout/default"/>
    <dgm:cxn modelId="{3D29398A-DB36-4BEC-A084-6A97CE416F4D}" type="presParOf" srcId="{C73D368B-C8B2-4356-8CBB-2BBAB1F36E4A}" destId="{9878496B-266B-46EE-8BAD-08DEFBFE555B}" srcOrd="9" destOrd="0" presId="urn:microsoft.com/office/officeart/2005/8/layout/default"/>
    <dgm:cxn modelId="{564DDF73-70AC-435D-8B7C-6332E3CC29D6}" type="presParOf" srcId="{C73D368B-C8B2-4356-8CBB-2BBAB1F36E4A}" destId="{6473BAC4-503B-45BF-9739-08E86BB3D50D}" srcOrd="10" destOrd="0" presId="urn:microsoft.com/office/officeart/2005/8/layout/default"/>
    <dgm:cxn modelId="{45C670F5-2D4C-4CD1-9CA0-0B9C7B4FEFCB}" type="presParOf" srcId="{C73D368B-C8B2-4356-8CBB-2BBAB1F36E4A}" destId="{4534264A-DB96-48FF-AD20-0B255EDDB8DF}" srcOrd="11" destOrd="0" presId="urn:microsoft.com/office/officeart/2005/8/layout/default"/>
    <dgm:cxn modelId="{65A4A59B-F022-4BB2-9FF4-E2195873BC1C}" type="presParOf" srcId="{C73D368B-C8B2-4356-8CBB-2BBAB1F36E4A}" destId="{25AEFD56-83BB-48C1-8AB9-7933F079A97C}" srcOrd="12" destOrd="0" presId="urn:microsoft.com/office/officeart/2005/8/layout/default"/>
    <dgm:cxn modelId="{E1D2AAC3-46F3-459F-BB61-9FA2335805D4}" type="presParOf" srcId="{C73D368B-C8B2-4356-8CBB-2BBAB1F36E4A}" destId="{39277F15-E1AA-4B0B-9036-D31025F3FEF7}" srcOrd="13" destOrd="0" presId="urn:microsoft.com/office/officeart/2005/8/layout/default"/>
    <dgm:cxn modelId="{0E2FD59E-A347-48AF-903C-E79364F2D088}" type="presParOf" srcId="{C73D368B-C8B2-4356-8CBB-2BBAB1F36E4A}" destId="{28E489A3-9195-4E7F-89C8-F4735EC3EFD5}" srcOrd="14" destOrd="0" presId="urn:microsoft.com/office/officeart/2005/8/layout/default"/>
    <dgm:cxn modelId="{CFD67B8A-CE19-410D-A228-7AC81360E0EC}" type="presParOf" srcId="{C73D368B-C8B2-4356-8CBB-2BBAB1F36E4A}" destId="{32E2834F-C624-4FA2-80CA-BD8B7B9662FA}" srcOrd="15" destOrd="0" presId="urn:microsoft.com/office/officeart/2005/8/layout/default"/>
    <dgm:cxn modelId="{CC2226F0-E204-4794-8977-98209B8D10F0}" type="presParOf" srcId="{C73D368B-C8B2-4356-8CBB-2BBAB1F36E4A}" destId="{DA14196E-FFEB-4586-B173-A8E4E411126F}" srcOrd="16" destOrd="0" presId="urn:microsoft.com/office/officeart/2005/8/layout/default"/>
    <dgm:cxn modelId="{47127F4E-1788-493D-8568-D54089723287}" type="presParOf" srcId="{C73D368B-C8B2-4356-8CBB-2BBAB1F36E4A}" destId="{AC48FDB3-DB8D-455F-AEA4-820CFF9487CB}" srcOrd="17" destOrd="0" presId="urn:microsoft.com/office/officeart/2005/8/layout/default"/>
    <dgm:cxn modelId="{E16F3BAF-5FA1-4087-B70B-51552954BCF7}" type="presParOf" srcId="{C73D368B-C8B2-4356-8CBB-2BBAB1F36E4A}" destId="{637C3AA0-6CF9-47EF-8341-5D36BA4B75C2}" srcOrd="18" destOrd="0" presId="urn:microsoft.com/office/officeart/2005/8/layout/default"/>
    <dgm:cxn modelId="{8566531E-1306-4758-B8C1-57E75C5D7B24}" type="presParOf" srcId="{C73D368B-C8B2-4356-8CBB-2BBAB1F36E4A}" destId="{54FF5528-BDCC-4B61-A617-3A2F1B1D5507}" srcOrd="19" destOrd="0" presId="urn:microsoft.com/office/officeart/2005/8/layout/default"/>
    <dgm:cxn modelId="{7BFC454D-5A61-428F-B80B-2A7382FF8D71}" type="presParOf" srcId="{C73D368B-C8B2-4356-8CBB-2BBAB1F36E4A}" destId="{64C5ABE9-96F5-434C-AE21-9FCAD7402D9F}" srcOrd="20" destOrd="0" presId="urn:microsoft.com/office/officeart/2005/8/layout/default"/>
    <dgm:cxn modelId="{152123D9-B857-4AE9-9AEF-FFEDF7105B73}" type="presParOf" srcId="{C73D368B-C8B2-4356-8CBB-2BBAB1F36E4A}" destId="{70CEE001-57A2-492F-BB5D-D7C96D1645C1}" srcOrd="21" destOrd="0" presId="urn:microsoft.com/office/officeart/2005/8/layout/default"/>
    <dgm:cxn modelId="{DDB1DB31-FB2B-44B4-9CCB-314C8747CBA1}" type="presParOf" srcId="{C73D368B-C8B2-4356-8CBB-2BBAB1F36E4A}" destId="{2E75865C-5819-49AA-9EBA-DEC2D4F0A325}" srcOrd="22" destOrd="0" presId="urn:microsoft.com/office/officeart/2005/8/layout/default"/>
    <dgm:cxn modelId="{489465F9-4ABA-4C93-A376-71E8D66348FB}" type="presParOf" srcId="{C73D368B-C8B2-4356-8CBB-2BBAB1F36E4A}" destId="{9CB51BDA-99C9-4FB7-9F3C-328172FAD66A}" srcOrd="23" destOrd="0" presId="urn:microsoft.com/office/officeart/2005/8/layout/default"/>
    <dgm:cxn modelId="{7480234F-E3B9-4C35-A617-3E28E67E2AA9}" type="presParOf" srcId="{C73D368B-C8B2-4356-8CBB-2BBAB1F36E4A}" destId="{4A4F8124-5739-493D-B320-391D92316748}" srcOrd="2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FA33DB-E178-4ADE-A50F-2A4C5EA07C3E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6A965933-D9BB-4D01-96AF-08E21387CFD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£100,000 will be used strategically to scale:</a:t>
          </a:r>
        </a:p>
      </dgm:t>
    </dgm:pt>
    <dgm:pt modelId="{204355B3-4F85-4FC1-965B-AD85B0A5E68F}" type="parTrans" cxnId="{BB63D2D2-1EAE-4F25-A440-AA44A41D10C0}">
      <dgm:prSet/>
      <dgm:spPr/>
      <dgm:t>
        <a:bodyPr/>
        <a:lstStyle/>
        <a:p>
          <a:endParaRPr lang="en-US"/>
        </a:p>
      </dgm:t>
    </dgm:pt>
    <dgm:pt modelId="{55FEE99A-34C6-4CD1-B0A4-E68707C5CEE4}" type="sibTrans" cxnId="{BB63D2D2-1EAE-4F25-A440-AA44A41D10C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F24F3C8-F607-45A1-864B-DC8CABCAA9A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£30,000 – Professional production studio setup</a:t>
          </a:r>
        </a:p>
      </dgm:t>
    </dgm:pt>
    <dgm:pt modelId="{57D66E7E-40C2-46EF-AC7A-C25DAFBC1766}" type="parTrans" cxnId="{58BAE6D9-46F2-4312-BAAC-80EB4F2778A8}">
      <dgm:prSet/>
      <dgm:spPr/>
      <dgm:t>
        <a:bodyPr/>
        <a:lstStyle/>
        <a:p>
          <a:endParaRPr lang="en-US"/>
        </a:p>
      </dgm:t>
    </dgm:pt>
    <dgm:pt modelId="{F6936137-611E-4E7D-B3D2-58BF16859436}" type="sibTrans" cxnId="{58BAE6D9-46F2-4312-BAAC-80EB4F2778A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ED40EAE-247B-4C5F-BE72-085FB3DAA50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£20,000 – Large-scale digital marketing campaign</a:t>
          </a:r>
        </a:p>
      </dgm:t>
    </dgm:pt>
    <dgm:pt modelId="{CD8D1D95-62BF-4C2B-8E7B-D908F365E941}" type="parTrans" cxnId="{7FD719E2-E83E-469B-8F99-62DBE2B9B3DE}">
      <dgm:prSet/>
      <dgm:spPr/>
      <dgm:t>
        <a:bodyPr/>
        <a:lstStyle/>
        <a:p>
          <a:endParaRPr lang="en-US"/>
        </a:p>
      </dgm:t>
    </dgm:pt>
    <dgm:pt modelId="{ED6747AD-E5D3-487E-9E5A-9D2E21CCBCF5}" type="sibTrans" cxnId="{7FD719E2-E83E-469B-8F99-62DBE2B9B3D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C2804E1-B253-4401-BDD2-6062E846707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£15,000 – Website redesign &amp; UX optimisation</a:t>
          </a:r>
        </a:p>
      </dgm:t>
    </dgm:pt>
    <dgm:pt modelId="{F863AC90-C3EA-4CE7-A039-F77BFF6E3614}" type="parTrans" cxnId="{D23207C8-1046-4A7B-8B19-45DDB7139F32}">
      <dgm:prSet/>
      <dgm:spPr/>
      <dgm:t>
        <a:bodyPr/>
        <a:lstStyle/>
        <a:p>
          <a:endParaRPr lang="en-US"/>
        </a:p>
      </dgm:t>
    </dgm:pt>
    <dgm:pt modelId="{FCB6E654-CBB6-4941-880E-75C35F9EAE05}" type="sibTrans" cxnId="{D23207C8-1046-4A7B-8B19-45DDB7139F3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5899F49-5EF4-4C29-87C5-2E50D5E8A2B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£10,000 – Hire full-time Marketing Manager</a:t>
          </a:r>
        </a:p>
      </dgm:t>
    </dgm:pt>
    <dgm:pt modelId="{8A69A8E4-2848-4352-8E95-7E03A379C1CF}" type="parTrans" cxnId="{E2CDC6D5-4D46-4301-BE15-D82BA69185E2}">
      <dgm:prSet/>
      <dgm:spPr/>
      <dgm:t>
        <a:bodyPr/>
        <a:lstStyle/>
        <a:p>
          <a:endParaRPr lang="en-US"/>
        </a:p>
      </dgm:t>
    </dgm:pt>
    <dgm:pt modelId="{2D56224C-4B82-4A10-9797-DDC596566033}" type="sibTrans" cxnId="{E2CDC6D5-4D46-4301-BE15-D82BA69185E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5195280-27E4-404A-8686-8CDA07E8BB5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£10,000 – Inventory expansion &amp; bulk material purchasing</a:t>
          </a:r>
        </a:p>
      </dgm:t>
    </dgm:pt>
    <dgm:pt modelId="{A58A36DB-D3B6-464C-B0C3-919C64ECF73C}" type="parTrans" cxnId="{FF92731D-A5AC-445B-9C21-5BB048F2A00D}">
      <dgm:prSet/>
      <dgm:spPr/>
      <dgm:t>
        <a:bodyPr/>
        <a:lstStyle/>
        <a:p>
          <a:endParaRPr lang="en-US"/>
        </a:p>
      </dgm:t>
    </dgm:pt>
    <dgm:pt modelId="{ED642E92-F14A-4098-AA4F-A481DA8E2834}" type="sibTrans" cxnId="{FF92731D-A5AC-445B-9C21-5BB048F2A00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69C72E1-30AF-4E2D-B8D8-BA8EA6EE1E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£10,000 – PR agency &amp; influencer partnerships</a:t>
          </a:r>
        </a:p>
      </dgm:t>
    </dgm:pt>
    <dgm:pt modelId="{2679845F-7881-466F-8CD8-85794CB105F6}" type="parTrans" cxnId="{B50D5D61-0407-4490-A76B-4D8867507618}">
      <dgm:prSet/>
      <dgm:spPr/>
      <dgm:t>
        <a:bodyPr/>
        <a:lstStyle/>
        <a:p>
          <a:endParaRPr lang="en-US"/>
        </a:p>
      </dgm:t>
    </dgm:pt>
    <dgm:pt modelId="{D6AFEEDE-7D65-4023-8BEF-9E38BADDB6A1}" type="sibTrans" cxnId="{B50D5D61-0407-4490-A76B-4D886750761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8DAF074-E1B2-4FE4-B201-6682AE78F54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£5,000 – Working capital buffer</a:t>
          </a:r>
        </a:p>
      </dgm:t>
    </dgm:pt>
    <dgm:pt modelId="{A2E748E5-3A0C-466D-BBF8-254F9F9CBF2E}" type="parTrans" cxnId="{4C42D4E5-3382-4D7F-B3DA-EDA5610FF25B}">
      <dgm:prSet/>
      <dgm:spPr/>
      <dgm:t>
        <a:bodyPr/>
        <a:lstStyle/>
        <a:p>
          <a:endParaRPr lang="en-US"/>
        </a:p>
      </dgm:t>
    </dgm:pt>
    <dgm:pt modelId="{35683B4E-24B0-4FD6-9AC2-B74CA0C398DF}" type="sibTrans" cxnId="{4C42D4E5-3382-4D7F-B3DA-EDA5610FF25B}">
      <dgm:prSet/>
      <dgm:spPr/>
      <dgm:t>
        <a:bodyPr/>
        <a:lstStyle/>
        <a:p>
          <a:endParaRPr lang="en-US"/>
        </a:p>
      </dgm:t>
    </dgm:pt>
    <dgm:pt modelId="{B1F6E586-47DC-4C10-8FCD-59F0C28D9942}" type="pres">
      <dgm:prSet presAssocID="{96FA33DB-E178-4ADE-A50F-2A4C5EA07C3E}" presName="root" presStyleCnt="0">
        <dgm:presLayoutVars>
          <dgm:dir/>
          <dgm:resizeHandles val="exact"/>
        </dgm:presLayoutVars>
      </dgm:prSet>
      <dgm:spPr/>
    </dgm:pt>
    <dgm:pt modelId="{E72DC0E0-3E61-4FEC-A3B5-C6CB7C0276F7}" type="pres">
      <dgm:prSet presAssocID="{96FA33DB-E178-4ADE-A50F-2A4C5EA07C3E}" presName="container" presStyleCnt="0">
        <dgm:presLayoutVars>
          <dgm:dir/>
          <dgm:resizeHandles val="exact"/>
        </dgm:presLayoutVars>
      </dgm:prSet>
      <dgm:spPr/>
    </dgm:pt>
    <dgm:pt modelId="{963C5A78-2B7E-4E96-BEAB-25865144A969}" type="pres">
      <dgm:prSet presAssocID="{6A965933-D9BB-4D01-96AF-08E21387CFD5}" presName="compNode" presStyleCnt="0"/>
      <dgm:spPr/>
    </dgm:pt>
    <dgm:pt modelId="{6FA54C39-FD2B-4826-9F35-D3098CEC4399}" type="pres">
      <dgm:prSet presAssocID="{6A965933-D9BB-4D01-96AF-08E21387CFD5}" presName="iconBgRect" presStyleLbl="bgShp" presStyleIdx="0" presStyleCnt="8"/>
      <dgm:spPr/>
    </dgm:pt>
    <dgm:pt modelId="{E5463929-B86B-4278-9D53-A7B32879C227}" type="pres">
      <dgm:prSet presAssocID="{6A965933-D9BB-4D01-96AF-08E21387CFD5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74E06563-4D87-423F-B41F-2E6D4B833728}" type="pres">
      <dgm:prSet presAssocID="{6A965933-D9BB-4D01-96AF-08E21387CFD5}" presName="spaceRect" presStyleCnt="0"/>
      <dgm:spPr/>
    </dgm:pt>
    <dgm:pt modelId="{66F6D9F1-895D-4D30-9123-FECA84BFC237}" type="pres">
      <dgm:prSet presAssocID="{6A965933-D9BB-4D01-96AF-08E21387CFD5}" presName="textRect" presStyleLbl="revTx" presStyleIdx="0" presStyleCnt="8">
        <dgm:presLayoutVars>
          <dgm:chMax val="1"/>
          <dgm:chPref val="1"/>
        </dgm:presLayoutVars>
      </dgm:prSet>
      <dgm:spPr/>
    </dgm:pt>
    <dgm:pt modelId="{2A381C1C-8493-48DB-B058-6E6B674A32BE}" type="pres">
      <dgm:prSet presAssocID="{55FEE99A-34C6-4CD1-B0A4-E68707C5CEE4}" presName="sibTrans" presStyleLbl="sibTrans2D1" presStyleIdx="0" presStyleCnt="0"/>
      <dgm:spPr/>
    </dgm:pt>
    <dgm:pt modelId="{F28CF39D-CDFA-4D56-95AD-77C16DE002C0}" type="pres">
      <dgm:prSet presAssocID="{8F24F3C8-F607-45A1-864B-DC8CABCAA9AF}" presName="compNode" presStyleCnt="0"/>
      <dgm:spPr/>
    </dgm:pt>
    <dgm:pt modelId="{AB58FC6C-40EA-40FF-A641-5567815A7AF5}" type="pres">
      <dgm:prSet presAssocID="{8F24F3C8-F607-45A1-864B-DC8CABCAA9AF}" presName="iconBgRect" presStyleLbl="bgShp" presStyleIdx="1" presStyleCnt="8"/>
      <dgm:spPr/>
    </dgm:pt>
    <dgm:pt modelId="{D1C59E67-A0D5-4DC4-8EA2-8377CC915541}" type="pres">
      <dgm:prSet presAssocID="{8F24F3C8-F607-45A1-864B-DC8CABCAA9AF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D1FBAB40-3134-45AC-AE6F-E2A01A442650}" type="pres">
      <dgm:prSet presAssocID="{8F24F3C8-F607-45A1-864B-DC8CABCAA9AF}" presName="spaceRect" presStyleCnt="0"/>
      <dgm:spPr/>
    </dgm:pt>
    <dgm:pt modelId="{0CDF0555-7271-4F69-9D33-8ADE51391932}" type="pres">
      <dgm:prSet presAssocID="{8F24F3C8-F607-45A1-864B-DC8CABCAA9AF}" presName="textRect" presStyleLbl="revTx" presStyleIdx="1" presStyleCnt="8">
        <dgm:presLayoutVars>
          <dgm:chMax val="1"/>
          <dgm:chPref val="1"/>
        </dgm:presLayoutVars>
      </dgm:prSet>
      <dgm:spPr/>
    </dgm:pt>
    <dgm:pt modelId="{0D1ECAB4-1611-4541-86B4-A0078B374707}" type="pres">
      <dgm:prSet presAssocID="{F6936137-611E-4E7D-B3D2-58BF16859436}" presName="sibTrans" presStyleLbl="sibTrans2D1" presStyleIdx="0" presStyleCnt="0"/>
      <dgm:spPr/>
    </dgm:pt>
    <dgm:pt modelId="{7141D60F-8319-4F27-847F-BBCAB06DBF7C}" type="pres">
      <dgm:prSet presAssocID="{DED40EAE-247B-4C5F-BE72-085FB3DAA509}" presName="compNode" presStyleCnt="0"/>
      <dgm:spPr/>
    </dgm:pt>
    <dgm:pt modelId="{B356F77A-C747-4B3A-A9CC-F14DE85BAB81}" type="pres">
      <dgm:prSet presAssocID="{DED40EAE-247B-4C5F-BE72-085FB3DAA509}" presName="iconBgRect" presStyleLbl="bgShp" presStyleIdx="2" presStyleCnt="8"/>
      <dgm:spPr/>
    </dgm:pt>
    <dgm:pt modelId="{118AA59F-8482-4759-8FF0-A1B74B5F44E2}" type="pres">
      <dgm:prSet presAssocID="{DED40EAE-247B-4C5F-BE72-085FB3DAA509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B003FC20-D734-4ECC-B4BA-182742B08CCD}" type="pres">
      <dgm:prSet presAssocID="{DED40EAE-247B-4C5F-BE72-085FB3DAA509}" presName="spaceRect" presStyleCnt="0"/>
      <dgm:spPr/>
    </dgm:pt>
    <dgm:pt modelId="{0E64A24F-29ED-4D83-A01F-498FFFCA4DEB}" type="pres">
      <dgm:prSet presAssocID="{DED40EAE-247B-4C5F-BE72-085FB3DAA509}" presName="textRect" presStyleLbl="revTx" presStyleIdx="2" presStyleCnt="8">
        <dgm:presLayoutVars>
          <dgm:chMax val="1"/>
          <dgm:chPref val="1"/>
        </dgm:presLayoutVars>
      </dgm:prSet>
      <dgm:spPr/>
    </dgm:pt>
    <dgm:pt modelId="{E8371F55-01AA-487B-8EA1-A07656ED0D31}" type="pres">
      <dgm:prSet presAssocID="{ED6747AD-E5D3-487E-9E5A-9D2E21CCBCF5}" presName="sibTrans" presStyleLbl="sibTrans2D1" presStyleIdx="0" presStyleCnt="0"/>
      <dgm:spPr/>
    </dgm:pt>
    <dgm:pt modelId="{FA1836D2-678F-42D7-8EB6-D4FCD8A071AD}" type="pres">
      <dgm:prSet presAssocID="{6C2804E1-B253-4401-BDD2-6062E846707C}" presName="compNode" presStyleCnt="0"/>
      <dgm:spPr/>
    </dgm:pt>
    <dgm:pt modelId="{B3AFABFE-AD72-4D3D-A0DE-CCEF66C0C79D}" type="pres">
      <dgm:prSet presAssocID="{6C2804E1-B253-4401-BDD2-6062E846707C}" presName="iconBgRect" presStyleLbl="bgShp" presStyleIdx="3" presStyleCnt="8"/>
      <dgm:spPr/>
    </dgm:pt>
    <dgm:pt modelId="{672D0C93-0CFE-4DE8-9856-7EEFAC2DC58B}" type="pres">
      <dgm:prSet presAssocID="{6C2804E1-B253-4401-BDD2-6062E846707C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F98DA606-C0E9-4696-B9EC-D3261FD04CEB}" type="pres">
      <dgm:prSet presAssocID="{6C2804E1-B253-4401-BDD2-6062E846707C}" presName="spaceRect" presStyleCnt="0"/>
      <dgm:spPr/>
    </dgm:pt>
    <dgm:pt modelId="{580D674B-1F9D-47A0-877D-47BB9527BA99}" type="pres">
      <dgm:prSet presAssocID="{6C2804E1-B253-4401-BDD2-6062E846707C}" presName="textRect" presStyleLbl="revTx" presStyleIdx="3" presStyleCnt="8">
        <dgm:presLayoutVars>
          <dgm:chMax val="1"/>
          <dgm:chPref val="1"/>
        </dgm:presLayoutVars>
      </dgm:prSet>
      <dgm:spPr/>
    </dgm:pt>
    <dgm:pt modelId="{E90C5894-37F3-428B-B1FB-7605D733EBCA}" type="pres">
      <dgm:prSet presAssocID="{FCB6E654-CBB6-4941-880E-75C35F9EAE05}" presName="sibTrans" presStyleLbl="sibTrans2D1" presStyleIdx="0" presStyleCnt="0"/>
      <dgm:spPr/>
    </dgm:pt>
    <dgm:pt modelId="{13AD6BCD-A0FA-4E5D-9A4E-B7F95F717C61}" type="pres">
      <dgm:prSet presAssocID="{35899F49-5EF4-4C29-87C5-2E50D5E8A2B1}" presName="compNode" presStyleCnt="0"/>
      <dgm:spPr/>
    </dgm:pt>
    <dgm:pt modelId="{5EC526BB-05F1-4729-83F5-9FCEF1E36BFE}" type="pres">
      <dgm:prSet presAssocID="{35899F49-5EF4-4C29-87C5-2E50D5E8A2B1}" presName="iconBgRect" presStyleLbl="bgShp" presStyleIdx="4" presStyleCnt="8"/>
      <dgm:spPr/>
    </dgm:pt>
    <dgm:pt modelId="{689C0270-306D-439A-B1C6-4E37A6B6E4C1}" type="pres">
      <dgm:prSet presAssocID="{35899F49-5EF4-4C29-87C5-2E50D5E8A2B1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3D2DBA12-8C6C-4AA0-A723-A3C27B1C4F9A}" type="pres">
      <dgm:prSet presAssocID="{35899F49-5EF4-4C29-87C5-2E50D5E8A2B1}" presName="spaceRect" presStyleCnt="0"/>
      <dgm:spPr/>
    </dgm:pt>
    <dgm:pt modelId="{ED8BF14A-A5BC-4D2D-956B-BF034B3482AC}" type="pres">
      <dgm:prSet presAssocID="{35899F49-5EF4-4C29-87C5-2E50D5E8A2B1}" presName="textRect" presStyleLbl="revTx" presStyleIdx="4" presStyleCnt="8">
        <dgm:presLayoutVars>
          <dgm:chMax val="1"/>
          <dgm:chPref val="1"/>
        </dgm:presLayoutVars>
      </dgm:prSet>
      <dgm:spPr/>
    </dgm:pt>
    <dgm:pt modelId="{5987EC10-373F-41D4-B455-60736157F3F5}" type="pres">
      <dgm:prSet presAssocID="{2D56224C-4B82-4A10-9797-DDC596566033}" presName="sibTrans" presStyleLbl="sibTrans2D1" presStyleIdx="0" presStyleCnt="0"/>
      <dgm:spPr/>
    </dgm:pt>
    <dgm:pt modelId="{6891CB2C-A5F1-44BA-9702-7E0BE08D54B1}" type="pres">
      <dgm:prSet presAssocID="{95195280-27E4-404A-8686-8CDA07E8BB5C}" presName="compNode" presStyleCnt="0"/>
      <dgm:spPr/>
    </dgm:pt>
    <dgm:pt modelId="{69DB229E-D613-44D0-A511-E60F30EC8BAE}" type="pres">
      <dgm:prSet presAssocID="{95195280-27E4-404A-8686-8CDA07E8BB5C}" presName="iconBgRect" presStyleLbl="bgShp" presStyleIdx="5" presStyleCnt="8"/>
      <dgm:spPr/>
    </dgm:pt>
    <dgm:pt modelId="{85C9C3D5-CE3D-4E72-8129-EE81A0D53619}" type="pres">
      <dgm:prSet presAssocID="{95195280-27E4-404A-8686-8CDA07E8BB5C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Yuan"/>
        </a:ext>
      </dgm:extLst>
    </dgm:pt>
    <dgm:pt modelId="{85D290D3-C5AA-47C0-B764-3B341DB3E829}" type="pres">
      <dgm:prSet presAssocID="{95195280-27E4-404A-8686-8CDA07E8BB5C}" presName="spaceRect" presStyleCnt="0"/>
      <dgm:spPr/>
    </dgm:pt>
    <dgm:pt modelId="{5E568766-3D82-42CF-9653-0DFA18DC796D}" type="pres">
      <dgm:prSet presAssocID="{95195280-27E4-404A-8686-8CDA07E8BB5C}" presName="textRect" presStyleLbl="revTx" presStyleIdx="5" presStyleCnt="8">
        <dgm:presLayoutVars>
          <dgm:chMax val="1"/>
          <dgm:chPref val="1"/>
        </dgm:presLayoutVars>
      </dgm:prSet>
      <dgm:spPr/>
    </dgm:pt>
    <dgm:pt modelId="{08520938-A939-402F-8BA5-5E278FB3CCAB}" type="pres">
      <dgm:prSet presAssocID="{ED642E92-F14A-4098-AA4F-A481DA8E2834}" presName="sibTrans" presStyleLbl="sibTrans2D1" presStyleIdx="0" presStyleCnt="0"/>
      <dgm:spPr/>
    </dgm:pt>
    <dgm:pt modelId="{A0FD283D-DDCE-4571-827B-C878DDB6FE4F}" type="pres">
      <dgm:prSet presAssocID="{469C72E1-30AF-4E2D-B8D8-BA8EA6EE1E3A}" presName="compNode" presStyleCnt="0"/>
      <dgm:spPr/>
    </dgm:pt>
    <dgm:pt modelId="{165586F4-C0DB-4C6F-84F9-810C3D57324F}" type="pres">
      <dgm:prSet presAssocID="{469C72E1-30AF-4E2D-B8D8-BA8EA6EE1E3A}" presName="iconBgRect" presStyleLbl="bgShp" presStyleIdx="6" presStyleCnt="8"/>
      <dgm:spPr/>
    </dgm:pt>
    <dgm:pt modelId="{145C24D1-9516-4779-9099-5BA52363ED62}" type="pres">
      <dgm:prSet presAssocID="{469C72E1-30AF-4E2D-B8D8-BA8EA6EE1E3A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CAAEF9B6-6551-4819-944D-C15EB728A78A}" type="pres">
      <dgm:prSet presAssocID="{469C72E1-30AF-4E2D-B8D8-BA8EA6EE1E3A}" presName="spaceRect" presStyleCnt="0"/>
      <dgm:spPr/>
    </dgm:pt>
    <dgm:pt modelId="{24F71059-55B9-4B7D-AD61-E20F367AA435}" type="pres">
      <dgm:prSet presAssocID="{469C72E1-30AF-4E2D-B8D8-BA8EA6EE1E3A}" presName="textRect" presStyleLbl="revTx" presStyleIdx="6" presStyleCnt="8">
        <dgm:presLayoutVars>
          <dgm:chMax val="1"/>
          <dgm:chPref val="1"/>
        </dgm:presLayoutVars>
      </dgm:prSet>
      <dgm:spPr/>
    </dgm:pt>
    <dgm:pt modelId="{13807873-56DF-49CB-B553-0AA798C8C9FC}" type="pres">
      <dgm:prSet presAssocID="{D6AFEEDE-7D65-4023-8BEF-9E38BADDB6A1}" presName="sibTrans" presStyleLbl="sibTrans2D1" presStyleIdx="0" presStyleCnt="0"/>
      <dgm:spPr/>
    </dgm:pt>
    <dgm:pt modelId="{FF3A613B-73FF-4E7A-BADC-A4275A481C84}" type="pres">
      <dgm:prSet presAssocID="{08DAF074-E1B2-4FE4-B201-6682AE78F548}" presName="compNode" presStyleCnt="0"/>
      <dgm:spPr/>
    </dgm:pt>
    <dgm:pt modelId="{396B425E-E6AE-4CEF-BA95-17B17E252810}" type="pres">
      <dgm:prSet presAssocID="{08DAF074-E1B2-4FE4-B201-6682AE78F548}" presName="iconBgRect" presStyleLbl="bgShp" presStyleIdx="7" presStyleCnt="8"/>
      <dgm:spPr/>
    </dgm:pt>
    <dgm:pt modelId="{9783FD76-FA4D-41B6-BC90-E35FDD5F947B}" type="pres">
      <dgm:prSet presAssocID="{08DAF074-E1B2-4FE4-B201-6682AE78F548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6E5A4067-5E94-46AA-860B-F05C2998B544}" type="pres">
      <dgm:prSet presAssocID="{08DAF074-E1B2-4FE4-B201-6682AE78F548}" presName="spaceRect" presStyleCnt="0"/>
      <dgm:spPr/>
    </dgm:pt>
    <dgm:pt modelId="{7EB84BDE-161B-4D07-AD2E-2E7550769037}" type="pres">
      <dgm:prSet presAssocID="{08DAF074-E1B2-4FE4-B201-6682AE78F548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8560531D-78BD-40EF-B587-79B68A545E03}" type="presOf" srcId="{6A965933-D9BB-4D01-96AF-08E21387CFD5}" destId="{66F6D9F1-895D-4D30-9123-FECA84BFC237}" srcOrd="0" destOrd="0" presId="urn:microsoft.com/office/officeart/2018/2/layout/IconCircleList"/>
    <dgm:cxn modelId="{FF92731D-A5AC-445B-9C21-5BB048F2A00D}" srcId="{96FA33DB-E178-4ADE-A50F-2A4C5EA07C3E}" destId="{95195280-27E4-404A-8686-8CDA07E8BB5C}" srcOrd="5" destOrd="0" parTransId="{A58A36DB-D3B6-464C-B0C3-919C64ECF73C}" sibTransId="{ED642E92-F14A-4098-AA4F-A481DA8E2834}"/>
    <dgm:cxn modelId="{7C8EA523-13CB-424E-AB29-8A0E2E189A5F}" type="presOf" srcId="{96FA33DB-E178-4ADE-A50F-2A4C5EA07C3E}" destId="{B1F6E586-47DC-4C10-8FCD-59F0C28D9942}" srcOrd="0" destOrd="0" presId="urn:microsoft.com/office/officeart/2018/2/layout/IconCircleList"/>
    <dgm:cxn modelId="{F93AB25C-214E-491D-AD03-C8C99BFB81E9}" type="presOf" srcId="{ED6747AD-E5D3-487E-9E5A-9D2E21CCBCF5}" destId="{E8371F55-01AA-487B-8EA1-A07656ED0D31}" srcOrd="0" destOrd="0" presId="urn:microsoft.com/office/officeart/2018/2/layout/IconCircleList"/>
    <dgm:cxn modelId="{B50D5D61-0407-4490-A76B-4D8867507618}" srcId="{96FA33DB-E178-4ADE-A50F-2A4C5EA07C3E}" destId="{469C72E1-30AF-4E2D-B8D8-BA8EA6EE1E3A}" srcOrd="6" destOrd="0" parTransId="{2679845F-7881-466F-8CD8-85794CB105F6}" sibTransId="{D6AFEEDE-7D65-4023-8BEF-9E38BADDB6A1}"/>
    <dgm:cxn modelId="{11987865-739D-45C5-8F69-70060394FBDE}" type="presOf" srcId="{55FEE99A-34C6-4CD1-B0A4-E68707C5CEE4}" destId="{2A381C1C-8493-48DB-B058-6E6B674A32BE}" srcOrd="0" destOrd="0" presId="urn:microsoft.com/office/officeart/2018/2/layout/IconCircleList"/>
    <dgm:cxn modelId="{D8ED184B-064B-455A-8D0A-4521D711E421}" type="presOf" srcId="{95195280-27E4-404A-8686-8CDA07E8BB5C}" destId="{5E568766-3D82-42CF-9653-0DFA18DC796D}" srcOrd="0" destOrd="0" presId="urn:microsoft.com/office/officeart/2018/2/layout/IconCircleList"/>
    <dgm:cxn modelId="{D1313254-0D60-446C-B0A6-70BBECD101C9}" type="presOf" srcId="{ED642E92-F14A-4098-AA4F-A481DA8E2834}" destId="{08520938-A939-402F-8BA5-5E278FB3CCAB}" srcOrd="0" destOrd="0" presId="urn:microsoft.com/office/officeart/2018/2/layout/IconCircleList"/>
    <dgm:cxn modelId="{03438C76-2184-45A6-B9B8-D6CDA2840429}" type="presOf" srcId="{DED40EAE-247B-4C5F-BE72-085FB3DAA509}" destId="{0E64A24F-29ED-4D83-A01F-498FFFCA4DEB}" srcOrd="0" destOrd="0" presId="urn:microsoft.com/office/officeart/2018/2/layout/IconCircleList"/>
    <dgm:cxn modelId="{96A1EF7B-E5D6-4E07-B7F4-3FC164D857D3}" type="presOf" srcId="{469C72E1-30AF-4E2D-B8D8-BA8EA6EE1E3A}" destId="{24F71059-55B9-4B7D-AD61-E20F367AA435}" srcOrd="0" destOrd="0" presId="urn:microsoft.com/office/officeart/2018/2/layout/IconCircleList"/>
    <dgm:cxn modelId="{4112B583-829A-48A8-A605-2F33BECA2C53}" type="presOf" srcId="{08DAF074-E1B2-4FE4-B201-6682AE78F548}" destId="{7EB84BDE-161B-4D07-AD2E-2E7550769037}" srcOrd="0" destOrd="0" presId="urn:microsoft.com/office/officeart/2018/2/layout/IconCircleList"/>
    <dgm:cxn modelId="{92D8B096-5D80-4D06-B24E-E33F23EA66C7}" type="presOf" srcId="{D6AFEEDE-7D65-4023-8BEF-9E38BADDB6A1}" destId="{13807873-56DF-49CB-B553-0AA798C8C9FC}" srcOrd="0" destOrd="0" presId="urn:microsoft.com/office/officeart/2018/2/layout/IconCircleList"/>
    <dgm:cxn modelId="{34099297-D263-42D5-BC50-2D8EDAFB1903}" type="presOf" srcId="{6C2804E1-B253-4401-BDD2-6062E846707C}" destId="{580D674B-1F9D-47A0-877D-47BB9527BA99}" srcOrd="0" destOrd="0" presId="urn:microsoft.com/office/officeart/2018/2/layout/IconCircleList"/>
    <dgm:cxn modelId="{71E3729D-834C-43B9-B4A3-4A363CD9A995}" type="presOf" srcId="{2D56224C-4B82-4A10-9797-DDC596566033}" destId="{5987EC10-373F-41D4-B455-60736157F3F5}" srcOrd="0" destOrd="0" presId="urn:microsoft.com/office/officeart/2018/2/layout/IconCircleList"/>
    <dgm:cxn modelId="{CBB35AA4-43B2-49DA-8A60-92040F9C4E68}" type="presOf" srcId="{8F24F3C8-F607-45A1-864B-DC8CABCAA9AF}" destId="{0CDF0555-7271-4F69-9D33-8ADE51391932}" srcOrd="0" destOrd="0" presId="urn:microsoft.com/office/officeart/2018/2/layout/IconCircleList"/>
    <dgm:cxn modelId="{CB3F83AF-AD13-4F99-AF08-5A9A806F5B36}" type="presOf" srcId="{F6936137-611E-4E7D-B3D2-58BF16859436}" destId="{0D1ECAB4-1611-4541-86B4-A0078B374707}" srcOrd="0" destOrd="0" presId="urn:microsoft.com/office/officeart/2018/2/layout/IconCircleList"/>
    <dgm:cxn modelId="{D23207C8-1046-4A7B-8B19-45DDB7139F32}" srcId="{96FA33DB-E178-4ADE-A50F-2A4C5EA07C3E}" destId="{6C2804E1-B253-4401-BDD2-6062E846707C}" srcOrd="3" destOrd="0" parTransId="{F863AC90-C3EA-4CE7-A039-F77BFF6E3614}" sibTransId="{FCB6E654-CBB6-4941-880E-75C35F9EAE05}"/>
    <dgm:cxn modelId="{BB63D2D2-1EAE-4F25-A440-AA44A41D10C0}" srcId="{96FA33DB-E178-4ADE-A50F-2A4C5EA07C3E}" destId="{6A965933-D9BB-4D01-96AF-08E21387CFD5}" srcOrd="0" destOrd="0" parTransId="{204355B3-4F85-4FC1-965B-AD85B0A5E68F}" sibTransId="{55FEE99A-34C6-4CD1-B0A4-E68707C5CEE4}"/>
    <dgm:cxn modelId="{E2CDC6D5-4D46-4301-BE15-D82BA69185E2}" srcId="{96FA33DB-E178-4ADE-A50F-2A4C5EA07C3E}" destId="{35899F49-5EF4-4C29-87C5-2E50D5E8A2B1}" srcOrd="4" destOrd="0" parTransId="{8A69A8E4-2848-4352-8E95-7E03A379C1CF}" sibTransId="{2D56224C-4B82-4A10-9797-DDC596566033}"/>
    <dgm:cxn modelId="{E1B90FD6-A809-488B-9F2A-7955EBC829FE}" type="presOf" srcId="{FCB6E654-CBB6-4941-880E-75C35F9EAE05}" destId="{E90C5894-37F3-428B-B1FB-7605D733EBCA}" srcOrd="0" destOrd="0" presId="urn:microsoft.com/office/officeart/2018/2/layout/IconCircleList"/>
    <dgm:cxn modelId="{58BAE6D9-46F2-4312-BAAC-80EB4F2778A8}" srcId="{96FA33DB-E178-4ADE-A50F-2A4C5EA07C3E}" destId="{8F24F3C8-F607-45A1-864B-DC8CABCAA9AF}" srcOrd="1" destOrd="0" parTransId="{57D66E7E-40C2-46EF-AC7A-C25DAFBC1766}" sibTransId="{F6936137-611E-4E7D-B3D2-58BF16859436}"/>
    <dgm:cxn modelId="{7FD719E2-E83E-469B-8F99-62DBE2B9B3DE}" srcId="{96FA33DB-E178-4ADE-A50F-2A4C5EA07C3E}" destId="{DED40EAE-247B-4C5F-BE72-085FB3DAA509}" srcOrd="2" destOrd="0" parTransId="{CD8D1D95-62BF-4C2B-8E7B-D908F365E941}" sibTransId="{ED6747AD-E5D3-487E-9E5A-9D2E21CCBCF5}"/>
    <dgm:cxn modelId="{68BA6DE3-4433-4653-B3C1-3428A4F2D73F}" type="presOf" srcId="{35899F49-5EF4-4C29-87C5-2E50D5E8A2B1}" destId="{ED8BF14A-A5BC-4D2D-956B-BF034B3482AC}" srcOrd="0" destOrd="0" presId="urn:microsoft.com/office/officeart/2018/2/layout/IconCircleList"/>
    <dgm:cxn modelId="{4C42D4E5-3382-4D7F-B3DA-EDA5610FF25B}" srcId="{96FA33DB-E178-4ADE-A50F-2A4C5EA07C3E}" destId="{08DAF074-E1B2-4FE4-B201-6682AE78F548}" srcOrd="7" destOrd="0" parTransId="{A2E748E5-3A0C-466D-BBF8-254F9F9CBF2E}" sibTransId="{35683B4E-24B0-4FD6-9AC2-B74CA0C398DF}"/>
    <dgm:cxn modelId="{12A00677-18CB-47A1-9A0A-D38262E95053}" type="presParOf" srcId="{B1F6E586-47DC-4C10-8FCD-59F0C28D9942}" destId="{E72DC0E0-3E61-4FEC-A3B5-C6CB7C0276F7}" srcOrd="0" destOrd="0" presId="urn:microsoft.com/office/officeart/2018/2/layout/IconCircleList"/>
    <dgm:cxn modelId="{5EF84B1C-B609-441F-B99C-6C3CB46C44E6}" type="presParOf" srcId="{E72DC0E0-3E61-4FEC-A3B5-C6CB7C0276F7}" destId="{963C5A78-2B7E-4E96-BEAB-25865144A969}" srcOrd="0" destOrd="0" presId="urn:microsoft.com/office/officeart/2018/2/layout/IconCircleList"/>
    <dgm:cxn modelId="{D9BC3E68-88A2-4D7C-97D5-670D6B1C5851}" type="presParOf" srcId="{963C5A78-2B7E-4E96-BEAB-25865144A969}" destId="{6FA54C39-FD2B-4826-9F35-D3098CEC4399}" srcOrd="0" destOrd="0" presId="urn:microsoft.com/office/officeart/2018/2/layout/IconCircleList"/>
    <dgm:cxn modelId="{622FB696-879D-4958-8B8E-231A4D3F90D5}" type="presParOf" srcId="{963C5A78-2B7E-4E96-BEAB-25865144A969}" destId="{E5463929-B86B-4278-9D53-A7B32879C227}" srcOrd="1" destOrd="0" presId="urn:microsoft.com/office/officeart/2018/2/layout/IconCircleList"/>
    <dgm:cxn modelId="{B9377D29-41F8-4B26-BADE-0621F58332AD}" type="presParOf" srcId="{963C5A78-2B7E-4E96-BEAB-25865144A969}" destId="{74E06563-4D87-423F-B41F-2E6D4B833728}" srcOrd="2" destOrd="0" presId="urn:microsoft.com/office/officeart/2018/2/layout/IconCircleList"/>
    <dgm:cxn modelId="{31D8794B-2BCE-45D6-B4E9-F575652ECD43}" type="presParOf" srcId="{963C5A78-2B7E-4E96-BEAB-25865144A969}" destId="{66F6D9F1-895D-4D30-9123-FECA84BFC237}" srcOrd="3" destOrd="0" presId="urn:microsoft.com/office/officeart/2018/2/layout/IconCircleList"/>
    <dgm:cxn modelId="{8401C563-1934-4B59-91AF-957749D21034}" type="presParOf" srcId="{E72DC0E0-3E61-4FEC-A3B5-C6CB7C0276F7}" destId="{2A381C1C-8493-48DB-B058-6E6B674A32BE}" srcOrd="1" destOrd="0" presId="urn:microsoft.com/office/officeart/2018/2/layout/IconCircleList"/>
    <dgm:cxn modelId="{7656378B-171D-43C7-B8E8-CEA0DC46C022}" type="presParOf" srcId="{E72DC0E0-3E61-4FEC-A3B5-C6CB7C0276F7}" destId="{F28CF39D-CDFA-4D56-95AD-77C16DE002C0}" srcOrd="2" destOrd="0" presId="urn:microsoft.com/office/officeart/2018/2/layout/IconCircleList"/>
    <dgm:cxn modelId="{6333744D-9704-4172-9C3D-3CAA3E3D712D}" type="presParOf" srcId="{F28CF39D-CDFA-4D56-95AD-77C16DE002C0}" destId="{AB58FC6C-40EA-40FF-A641-5567815A7AF5}" srcOrd="0" destOrd="0" presId="urn:microsoft.com/office/officeart/2018/2/layout/IconCircleList"/>
    <dgm:cxn modelId="{94890AFC-8D87-437F-8052-3CACFEF63151}" type="presParOf" srcId="{F28CF39D-CDFA-4D56-95AD-77C16DE002C0}" destId="{D1C59E67-A0D5-4DC4-8EA2-8377CC915541}" srcOrd="1" destOrd="0" presId="urn:microsoft.com/office/officeart/2018/2/layout/IconCircleList"/>
    <dgm:cxn modelId="{C5C97378-01DE-4D5B-BE47-074097198A45}" type="presParOf" srcId="{F28CF39D-CDFA-4D56-95AD-77C16DE002C0}" destId="{D1FBAB40-3134-45AC-AE6F-E2A01A442650}" srcOrd="2" destOrd="0" presId="urn:microsoft.com/office/officeart/2018/2/layout/IconCircleList"/>
    <dgm:cxn modelId="{D6D9EA00-06AD-4B68-9C24-F05EC42D5D7A}" type="presParOf" srcId="{F28CF39D-CDFA-4D56-95AD-77C16DE002C0}" destId="{0CDF0555-7271-4F69-9D33-8ADE51391932}" srcOrd="3" destOrd="0" presId="urn:microsoft.com/office/officeart/2018/2/layout/IconCircleList"/>
    <dgm:cxn modelId="{DB04526C-C261-4C01-9D05-29FE9337C2EB}" type="presParOf" srcId="{E72DC0E0-3E61-4FEC-A3B5-C6CB7C0276F7}" destId="{0D1ECAB4-1611-4541-86B4-A0078B374707}" srcOrd="3" destOrd="0" presId="urn:microsoft.com/office/officeart/2018/2/layout/IconCircleList"/>
    <dgm:cxn modelId="{B5100A49-1864-41EC-AEC3-5239F209CAFA}" type="presParOf" srcId="{E72DC0E0-3E61-4FEC-A3B5-C6CB7C0276F7}" destId="{7141D60F-8319-4F27-847F-BBCAB06DBF7C}" srcOrd="4" destOrd="0" presId="urn:microsoft.com/office/officeart/2018/2/layout/IconCircleList"/>
    <dgm:cxn modelId="{F699C6C0-C2FB-4D11-B135-710C3743D666}" type="presParOf" srcId="{7141D60F-8319-4F27-847F-BBCAB06DBF7C}" destId="{B356F77A-C747-4B3A-A9CC-F14DE85BAB81}" srcOrd="0" destOrd="0" presId="urn:microsoft.com/office/officeart/2018/2/layout/IconCircleList"/>
    <dgm:cxn modelId="{18576BF7-EE3A-45D5-B126-108E897E4042}" type="presParOf" srcId="{7141D60F-8319-4F27-847F-BBCAB06DBF7C}" destId="{118AA59F-8482-4759-8FF0-A1B74B5F44E2}" srcOrd="1" destOrd="0" presId="urn:microsoft.com/office/officeart/2018/2/layout/IconCircleList"/>
    <dgm:cxn modelId="{B72B61FC-50E7-4281-9832-7E9BBB2E8378}" type="presParOf" srcId="{7141D60F-8319-4F27-847F-BBCAB06DBF7C}" destId="{B003FC20-D734-4ECC-B4BA-182742B08CCD}" srcOrd="2" destOrd="0" presId="urn:microsoft.com/office/officeart/2018/2/layout/IconCircleList"/>
    <dgm:cxn modelId="{E164BB05-4C96-447C-8155-98A5109A81DE}" type="presParOf" srcId="{7141D60F-8319-4F27-847F-BBCAB06DBF7C}" destId="{0E64A24F-29ED-4D83-A01F-498FFFCA4DEB}" srcOrd="3" destOrd="0" presId="urn:microsoft.com/office/officeart/2018/2/layout/IconCircleList"/>
    <dgm:cxn modelId="{AADEE390-9896-4943-84C2-4AFAC47B691D}" type="presParOf" srcId="{E72DC0E0-3E61-4FEC-A3B5-C6CB7C0276F7}" destId="{E8371F55-01AA-487B-8EA1-A07656ED0D31}" srcOrd="5" destOrd="0" presId="urn:microsoft.com/office/officeart/2018/2/layout/IconCircleList"/>
    <dgm:cxn modelId="{B5651570-2C37-480C-9048-B486D15C8158}" type="presParOf" srcId="{E72DC0E0-3E61-4FEC-A3B5-C6CB7C0276F7}" destId="{FA1836D2-678F-42D7-8EB6-D4FCD8A071AD}" srcOrd="6" destOrd="0" presId="urn:microsoft.com/office/officeart/2018/2/layout/IconCircleList"/>
    <dgm:cxn modelId="{4F548C3F-CA3A-4179-8A76-C39EDF3F20B7}" type="presParOf" srcId="{FA1836D2-678F-42D7-8EB6-D4FCD8A071AD}" destId="{B3AFABFE-AD72-4D3D-A0DE-CCEF66C0C79D}" srcOrd="0" destOrd="0" presId="urn:microsoft.com/office/officeart/2018/2/layout/IconCircleList"/>
    <dgm:cxn modelId="{9C8CA5D7-F352-43DF-ACF0-BB191EC980BD}" type="presParOf" srcId="{FA1836D2-678F-42D7-8EB6-D4FCD8A071AD}" destId="{672D0C93-0CFE-4DE8-9856-7EEFAC2DC58B}" srcOrd="1" destOrd="0" presId="urn:microsoft.com/office/officeart/2018/2/layout/IconCircleList"/>
    <dgm:cxn modelId="{46F6B73A-2447-4507-9466-E557A0205DAC}" type="presParOf" srcId="{FA1836D2-678F-42D7-8EB6-D4FCD8A071AD}" destId="{F98DA606-C0E9-4696-B9EC-D3261FD04CEB}" srcOrd="2" destOrd="0" presId="urn:microsoft.com/office/officeart/2018/2/layout/IconCircleList"/>
    <dgm:cxn modelId="{E2741BAE-905F-49B5-BFBA-DF45F0B09201}" type="presParOf" srcId="{FA1836D2-678F-42D7-8EB6-D4FCD8A071AD}" destId="{580D674B-1F9D-47A0-877D-47BB9527BA99}" srcOrd="3" destOrd="0" presId="urn:microsoft.com/office/officeart/2018/2/layout/IconCircleList"/>
    <dgm:cxn modelId="{016BE188-E1A2-468D-A330-9E53A9FEA8CC}" type="presParOf" srcId="{E72DC0E0-3E61-4FEC-A3B5-C6CB7C0276F7}" destId="{E90C5894-37F3-428B-B1FB-7605D733EBCA}" srcOrd="7" destOrd="0" presId="urn:microsoft.com/office/officeart/2018/2/layout/IconCircleList"/>
    <dgm:cxn modelId="{539CDB55-ABB5-48FD-8713-17D89DA76CB5}" type="presParOf" srcId="{E72DC0E0-3E61-4FEC-A3B5-C6CB7C0276F7}" destId="{13AD6BCD-A0FA-4E5D-9A4E-B7F95F717C61}" srcOrd="8" destOrd="0" presId="urn:microsoft.com/office/officeart/2018/2/layout/IconCircleList"/>
    <dgm:cxn modelId="{34B7BEC8-D3AE-4C8F-A0B6-21D5A422AE8A}" type="presParOf" srcId="{13AD6BCD-A0FA-4E5D-9A4E-B7F95F717C61}" destId="{5EC526BB-05F1-4729-83F5-9FCEF1E36BFE}" srcOrd="0" destOrd="0" presId="urn:microsoft.com/office/officeart/2018/2/layout/IconCircleList"/>
    <dgm:cxn modelId="{754539CB-99B0-4DBE-8270-EAB1E2B1DC7A}" type="presParOf" srcId="{13AD6BCD-A0FA-4E5D-9A4E-B7F95F717C61}" destId="{689C0270-306D-439A-B1C6-4E37A6B6E4C1}" srcOrd="1" destOrd="0" presId="urn:microsoft.com/office/officeart/2018/2/layout/IconCircleList"/>
    <dgm:cxn modelId="{61E4441C-CF52-417A-A6C6-B4D12F145932}" type="presParOf" srcId="{13AD6BCD-A0FA-4E5D-9A4E-B7F95F717C61}" destId="{3D2DBA12-8C6C-4AA0-A723-A3C27B1C4F9A}" srcOrd="2" destOrd="0" presId="urn:microsoft.com/office/officeart/2018/2/layout/IconCircleList"/>
    <dgm:cxn modelId="{BABA1A95-C07D-4EFD-B209-1E5103D23244}" type="presParOf" srcId="{13AD6BCD-A0FA-4E5D-9A4E-B7F95F717C61}" destId="{ED8BF14A-A5BC-4D2D-956B-BF034B3482AC}" srcOrd="3" destOrd="0" presId="urn:microsoft.com/office/officeart/2018/2/layout/IconCircleList"/>
    <dgm:cxn modelId="{1C42A351-5B0D-413A-B8B4-9AD2B622731B}" type="presParOf" srcId="{E72DC0E0-3E61-4FEC-A3B5-C6CB7C0276F7}" destId="{5987EC10-373F-41D4-B455-60736157F3F5}" srcOrd="9" destOrd="0" presId="urn:microsoft.com/office/officeart/2018/2/layout/IconCircleList"/>
    <dgm:cxn modelId="{A4FAF110-0FCE-4B29-A82A-DA83ED3AA4B0}" type="presParOf" srcId="{E72DC0E0-3E61-4FEC-A3B5-C6CB7C0276F7}" destId="{6891CB2C-A5F1-44BA-9702-7E0BE08D54B1}" srcOrd="10" destOrd="0" presId="urn:microsoft.com/office/officeart/2018/2/layout/IconCircleList"/>
    <dgm:cxn modelId="{94C884ED-0116-40B5-841B-16C05157F17F}" type="presParOf" srcId="{6891CB2C-A5F1-44BA-9702-7E0BE08D54B1}" destId="{69DB229E-D613-44D0-A511-E60F30EC8BAE}" srcOrd="0" destOrd="0" presId="urn:microsoft.com/office/officeart/2018/2/layout/IconCircleList"/>
    <dgm:cxn modelId="{3DCDDB93-5744-4C68-B265-9DF721EB1033}" type="presParOf" srcId="{6891CB2C-A5F1-44BA-9702-7E0BE08D54B1}" destId="{85C9C3D5-CE3D-4E72-8129-EE81A0D53619}" srcOrd="1" destOrd="0" presId="urn:microsoft.com/office/officeart/2018/2/layout/IconCircleList"/>
    <dgm:cxn modelId="{575C5072-35DD-4A2F-8FF0-3D31F242D580}" type="presParOf" srcId="{6891CB2C-A5F1-44BA-9702-7E0BE08D54B1}" destId="{85D290D3-C5AA-47C0-B764-3B341DB3E829}" srcOrd="2" destOrd="0" presId="urn:microsoft.com/office/officeart/2018/2/layout/IconCircleList"/>
    <dgm:cxn modelId="{2D4A9AE8-7CC1-4870-8BE0-6EDB0BD5762B}" type="presParOf" srcId="{6891CB2C-A5F1-44BA-9702-7E0BE08D54B1}" destId="{5E568766-3D82-42CF-9653-0DFA18DC796D}" srcOrd="3" destOrd="0" presId="urn:microsoft.com/office/officeart/2018/2/layout/IconCircleList"/>
    <dgm:cxn modelId="{14174A0E-B955-4370-875D-57F200218457}" type="presParOf" srcId="{E72DC0E0-3E61-4FEC-A3B5-C6CB7C0276F7}" destId="{08520938-A939-402F-8BA5-5E278FB3CCAB}" srcOrd="11" destOrd="0" presId="urn:microsoft.com/office/officeart/2018/2/layout/IconCircleList"/>
    <dgm:cxn modelId="{FB5CF783-6CC8-40CC-9104-0054AD1D89E9}" type="presParOf" srcId="{E72DC0E0-3E61-4FEC-A3B5-C6CB7C0276F7}" destId="{A0FD283D-DDCE-4571-827B-C878DDB6FE4F}" srcOrd="12" destOrd="0" presId="urn:microsoft.com/office/officeart/2018/2/layout/IconCircleList"/>
    <dgm:cxn modelId="{4D2B610E-3540-4C10-AA2A-9C895C2192DE}" type="presParOf" srcId="{A0FD283D-DDCE-4571-827B-C878DDB6FE4F}" destId="{165586F4-C0DB-4C6F-84F9-810C3D57324F}" srcOrd="0" destOrd="0" presId="urn:microsoft.com/office/officeart/2018/2/layout/IconCircleList"/>
    <dgm:cxn modelId="{B3A786F2-0268-430E-A3E7-77C13162C4BB}" type="presParOf" srcId="{A0FD283D-DDCE-4571-827B-C878DDB6FE4F}" destId="{145C24D1-9516-4779-9099-5BA52363ED62}" srcOrd="1" destOrd="0" presId="urn:microsoft.com/office/officeart/2018/2/layout/IconCircleList"/>
    <dgm:cxn modelId="{1ABC0683-123D-42D0-9EF5-0BD8034C419F}" type="presParOf" srcId="{A0FD283D-DDCE-4571-827B-C878DDB6FE4F}" destId="{CAAEF9B6-6551-4819-944D-C15EB728A78A}" srcOrd="2" destOrd="0" presId="urn:microsoft.com/office/officeart/2018/2/layout/IconCircleList"/>
    <dgm:cxn modelId="{6563C127-58B7-4C79-991E-4C2E804AFBF3}" type="presParOf" srcId="{A0FD283D-DDCE-4571-827B-C878DDB6FE4F}" destId="{24F71059-55B9-4B7D-AD61-E20F367AA435}" srcOrd="3" destOrd="0" presId="urn:microsoft.com/office/officeart/2018/2/layout/IconCircleList"/>
    <dgm:cxn modelId="{7A993154-E0D9-4436-A91E-5558C4FDC4C8}" type="presParOf" srcId="{E72DC0E0-3E61-4FEC-A3B5-C6CB7C0276F7}" destId="{13807873-56DF-49CB-B553-0AA798C8C9FC}" srcOrd="13" destOrd="0" presId="urn:microsoft.com/office/officeart/2018/2/layout/IconCircleList"/>
    <dgm:cxn modelId="{8D92E2EE-DC0D-425E-BD63-2A4D5A73E3F6}" type="presParOf" srcId="{E72DC0E0-3E61-4FEC-A3B5-C6CB7C0276F7}" destId="{FF3A613B-73FF-4E7A-BADC-A4275A481C84}" srcOrd="14" destOrd="0" presId="urn:microsoft.com/office/officeart/2018/2/layout/IconCircleList"/>
    <dgm:cxn modelId="{A22A5A8B-61BD-41B0-9950-269264BE825B}" type="presParOf" srcId="{FF3A613B-73FF-4E7A-BADC-A4275A481C84}" destId="{396B425E-E6AE-4CEF-BA95-17B17E252810}" srcOrd="0" destOrd="0" presId="urn:microsoft.com/office/officeart/2018/2/layout/IconCircleList"/>
    <dgm:cxn modelId="{5BABB6C9-72E4-4CA6-8EB3-57BDBD19D912}" type="presParOf" srcId="{FF3A613B-73FF-4E7A-BADC-A4275A481C84}" destId="{9783FD76-FA4D-41B6-BC90-E35FDD5F947B}" srcOrd="1" destOrd="0" presId="urn:microsoft.com/office/officeart/2018/2/layout/IconCircleList"/>
    <dgm:cxn modelId="{CE3001AB-452F-4A10-A11E-0A6418B815B0}" type="presParOf" srcId="{FF3A613B-73FF-4E7A-BADC-A4275A481C84}" destId="{6E5A4067-5E94-46AA-860B-F05C2998B544}" srcOrd="2" destOrd="0" presId="urn:microsoft.com/office/officeart/2018/2/layout/IconCircleList"/>
    <dgm:cxn modelId="{AEB7076B-6416-4A34-839C-D62BA938462D}" type="presParOf" srcId="{FF3A613B-73FF-4E7A-BADC-A4275A481C84}" destId="{7EB84BDE-161B-4D07-AD2E-2E755076903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4E3118-8958-4225-BC99-5D1090B30ECF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8F9351B-B0D6-43E6-937B-E5A2B647E6D0}">
      <dgm:prSet/>
      <dgm:spPr/>
      <dgm:t>
        <a:bodyPr/>
        <a:lstStyle/>
        <a:p>
          <a:r>
            <a:rPr lang="en-US"/>
            <a:t>Month 12–15:</a:t>
          </a:r>
        </a:p>
      </dgm:t>
    </dgm:pt>
    <dgm:pt modelId="{704DF5B1-2AE0-43E2-853C-5EA5DB50A3F0}" type="parTrans" cxnId="{C4B2FC5E-6FF8-44E8-A45C-C5C9B8B6E767}">
      <dgm:prSet/>
      <dgm:spPr/>
      <dgm:t>
        <a:bodyPr/>
        <a:lstStyle/>
        <a:p>
          <a:endParaRPr lang="en-US"/>
        </a:p>
      </dgm:t>
    </dgm:pt>
    <dgm:pt modelId="{82D6776B-A22D-4747-ADF9-3109D9202073}" type="sibTrans" cxnId="{C4B2FC5E-6FF8-44E8-A45C-C5C9B8B6E767}">
      <dgm:prSet/>
      <dgm:spPr/>
      <dgm:t>
        <a:bodyPr/>
        <a:lstStyle/>
        <a:p>
          <a:endParaRPr lang="en-US"/>
        </a:p>
      </dgm:t>
    </dgm:pt>
    <dgm:pt modelId="{610571F8-3E0D-4E75-AEFB-7F29A810129F}">
      <dgm:prSet/>
      <dgm:spPr/>
      <dgm:t>
        <a:bodyPr/>
        <a:lstStyle/>
        <a:p>
          <a:r>
            <a:rPr lang="en-US"/>
            <a:t>• Launch subscription scent service</a:t>
          </a:r>
        </a:p>
      </dgm:t>
    </dgm:pt>
    <dgm:pt modelId="{17286628-2B65-4F24-AF83-3A0A443CB893}" type="parTrans" cxnId="{803488F1-0BDE-4B5B-ABD2-643DAB236FFC}">
      <dgm:prSet/>
      <dgm:spPr/>
      <dgm:t>
        <a:bodyPr/>
        <a:lstStyle/>
        <a:p>
          <a:endParaRPr lang="en-US"/>
        </a:p>
      </dgm:t>
    </dgm:pt>
    <dgm:pt modelId="{E93930CB-AE3A-46F6-ADA5-A292E033A73C}" type="sibTrans" cxnId="{803488F1-0BDE-4B5B-ABD2-643DAB236FFC}">
      <dgm:prSet/>
      <dgm:spPr/>
      <dgm:t>
        <a:bodyPr/>
        <a:lstStyle/>
        <a:p>
          <a:endParaRPr lang="en-US"/>
        </a:p>
      </dgm:t>
    </dgm:pt>
    <dgm:pt modelId="{8F9984EE-04DC-401C-9921-2C173F7BC822}">
      <dgm:prSet/>
      <dgm:spPr/>
      <dgm:t>
        <a:bodyPr/>
        <a:lstStyle/>
        <a:p>
          <a:r>
            <a:rPr lang="en-US"/>
            <a:t>• Introduce wholesale model</a:t>
          </a:r>
          <a:br>
            <a:rPr lang="en-US"/>
          </a:br>
          <a:endParaRPr lang="en-US"/>
        </a:p>
      </dgm:t>
    </dgm:pt>
    <dgm:pt modelId="{5E7BDE64-419E-4EAB-A221-9A10FCB35D17}" type="parTrans" cxnId="{EFECB4EF-268D-4BEC-B3D5-DFFD9D40FF40}">
      <dgm:prSet/>
      <dgm:spPr/>
      <dgm:t>
        <a:bodyPr/>
        <a:lstStyle/>
        <a:p>
          <a:endParaRPr lang="en-US"/>
        </a:p>
      </dgm:t>
    </dgm:pt>
    <dgm:pt modelId="{A4B0F4D4-59DF-4E67-8F7A-A9AFE05DF485}" type="sibTrans" cxnId="{EFECB4EF-268D-4BEC-B3D5-DFFD9D40FF40}">
      <dgm:prSet/>
      <dgm:spPr/>
      <dgm:t>
        <a:bodyPr/>
        <a:lstStyle/>
        <a:p>
          <a:endParaRPr lang="en-US"/>
        </a:p>
      </dgm:t>
    </dgm:pt>
    <dgm:pt modelId="{46F7A0CD-AC0B-4D9B-A235-97D888BE59BF}">
      <dgm:prSet/>
      <dgm:spPr/>
      <dgm:t>
        <a:bodyPr/>
        <a:lstStyle/>
        <a:p>
          <a:r>
            <a:rPr lang="en-US"/>
            <a:t>Month 16–18:</a:t>
          </a:r>
        </a:p>
      </dgm:t>
    </dgm:pt>
    <dgm:pt modelId="{20E4E6B2-A856-4750-A044-6CCA4D59F576}" type="parTrans" cxnId="{0B1D3957-F5E0-4AFE-91CF-E6839E18BDB4}">
      <dgm:prSet/>
      <dgm:spPr/>
      <dgm:t>
        <a:bodyPr/>
        <a:lstStyle/>
        <a:p>
          <a:endParaRPr lang="en-US"/>
        </a:p>
      </dgm:t>
    </dgm:pt>
    <dgm:pt modelId="{D193597C-86D3-42A3-A11D-FCDC0EB5CAB8}" type="sibTrans" cxnId="{0B1D3957-F5E0-4AFE-91CF-E6839E18BDB4}">
      <dgm:prSet/>
      <dgm:spPr/>
      <dgm:t>
        <a:bodyPr/>
        <a:lstStyle/>
        <a:p>
          <a:endParaRPr lang="en-US"/>
        </a:p>
      </dgm:t>
    </dgm:pt>
    <dgm:pt modelId="{4E6F5FED-81FC-4803-8D69-4A7D5923492D}">
      <dgm:prSet/>
      <dgm:spPr/>
      <dgm:t>
        <a:bodyPr/>
        <a:lstStyle/>
        <a:p>
          <a:r>
            <a:rPr lang="en-US"/>
            <a:t>• Secure partnerships with 5 UK boutiques</a:t>
          </a:r>
        </a:p>
      </dgm:t>
    </dgm:pt>
    <dgm:pt modelId="{49DFD629-CCEC-48AD-8F48-3FD1DB23062C}" type="parTrans" cxnId="{BCFA0F90-711D-4921-8506-9A71DBB2D165}">
      <dgm:prSet/>
      <dgm:spPr/>
      <dgm:t>
        <a:bodyPr/>
        <a:lstStyle/>
        <a:p>
          <a:endParaRPr lang="en-US"/>
        </a:p>
      </dgm:t>
    </dgm:pt>
    <dgm:pt modelId="{C70335B7-B715-458A-96B5-C171AB566A33}" type="sibTrans" cxnId="{BCFA0F90-711D-4921-8506-9A71DBB2D165}">
      <dgm:prSet/>
      <dgm:spPr/>
      <dgm:t>
        <a:bodyPr/>
        <a:lstStyle/>
        <a:p>
          <a:endParaRPr lang="en-US"/>
        </a:p>
      </dgm:t>
    </dgm:pt>
    <dgm:pt modelId="{552878C8-2E0E-4922-A12B-BC7609C99061}">
      <dgm:prSet/>
      <dgm:spPr/>
      <dgm:t>
        <a:bodyPr/>
        <a:lstStyle/>
        <a:p>
          <a:r>
            <a:rPr lang="en-US"/>
            <a:t>• Reach 50k Instagram followers</a:t>
          </a:r>
          <a:br>
            <a:rPr lang="en-US"/>
          </a:br>
          <a:endParaRPr lang="en-US"/>
        </a:p>
      </dgm:t>
    </dgm:pt>
    <dgm:pt modelId="{315A5D32-FBDD-44F7-9FED-3DE7D2B5CA93}" type="parTrans" cxnId="{39B0775D-432A-4C2A-AFAB-64F7DBFCCF4C}">
      <dgm:prSet/>
      <dgm:spPr/>
      <dgm:t>
        <a:bodyPr/>
        <a:lstStyle/>
        <a:p>
          <a:endParaRPr lang="en-US"/>
        </a:p>
      </dgm:t>
    </dgm:pt>
    <dgm:pt modelId="{0BE0C522-2829-474D-B321-6AE660E8AC2A}" type="sibTrans" cxnId="{39B0775D-432A-4C2A-AFAB-64F7DBFCCF4C}">
      <dgm:prSet/>
      <dgm:spPr/>
      <dgm:t>
        <a:bodyPr/>
        <a:lstStyle/>
        <a:p>
          <a:endParaRPr lang="en-US"/>
        </a:p>
      </dgm:t>
    </dgm:pt>
    <dgm:pt modelId="{B0A48A3E-5877-479E-BE46-DC7E7C00C86F}">
      <dgm:prSet/>
      <dgm:spPr/>
      <dgm:t>
        <a:bodyPr/>
        <a:lstStyle/>
        <a:p>
          <a:r>
            <a:rPr lang="en-US"/>
            <a:t>Month 19–24:</a:t>
          </a:r>
        </a:p>
      </dgm:t>
    </dgm:pt>
    <dgm:pt modelId="{CCD34FEA-8F51-43F6-8310-AE8617D13E26}" type="parTrans" cxnId="{758C26CB-8F3A-4547-85F3-F7C101E209A5}">
      <dgm:prSet/>
      <dgm:spPr/>
      <dgm:t>
        <a:bodyPr/>
        <a:lstStyle/>
        <a:p>
          <a:endParaRPr lang="en-US"/>
        </a:p>
      </dgm:t>
    </dgm:pt>
    <dgm:pt modelId="{FA27A911-D1C1-4FF9-816E-B51F00F6CE55}" type="sibTrans" cxnId="{758C26CB-8F3A-4547-85F3-F7C101E209A5}">
      <dgm:prSet/>
      <dgm:spPr/>
      <dgm:t>
        <a:bodyPr/>
        <a:lstStyle/>
        <a:p>
          <a:endParaRPr lang="en-US"/>
        </a:p>
      </dgm:t>
    </dgm:pt>
    <dgm:pt modelId="{853C793C-DBFA-4B39-888C-C79802F8297B}">
      <dgm:prSet/>
      <dgm:spPr/>
      <dgm:t>
        <a:bodyPr/>
        <a:lstStyle/>
        <a:p>
          <a:r>
            <a:rPr lang="en-US"/>
            <a:t>• Launch European shipping</a:t>
          </a:r>
        </a:p>
      </dgm:t>
    </dgm:pt>
    <dgm:pt modelId="{C3A310B4-DE04-428A-93B8-D88433AB5779}" type="parTrans" cxnId="{14EA6DD3-B3B7-4A17-B013-14639B5AD251}">
      <dgm:prSet/>
      <dgm:spPr/>
      <dgm:t>
        <a:bodyPr/>
        <a:lstStyle/>
        <a:p>
          <a:endParaRPr lang="en-US"/>
        </a:p>
      </dgm:t>
    </dgm:pt>
    <dgm:pt modelId="{5B34B60B-62D2-44EE-99A9-D91D3F681914}" type="sibTrans" cxnId="{14EA6DD3-B3B7-4A17-B013-14639B5AD251}">
      <dgm:prSet/>
      <dgm:spPr/>
      <dgm:t>
        <a:bodyPr/>
        <a:lstStyle/>
        <a:p>
          <a:endParaRPr lang="en-US"/>
        </a:p>
      </dgm:t>
    </dgm:pt>
    <dgm:pt modelId="{AFC76977-B239-4ADA-87F8-D7221E551587}">
      <dgm:prSet/>
      <dgm:spPr/>
      <dgm:t>
        <a:bodyPr/>
        <a:lstStyle/>
        <a:p>
          <a:r>
            <a:rPr lang="en-US"/>
            <a:t>• Revenue target: £500,000 annually</a:t>
          </a:r>
        </a:p>
      </dgm:t>
    </dgm:pt>
    <dgm:pt modelId="{2F8A35E8-71C8-4BD5-AD8C-FD674697E0D5}" type="parTrans" cxnId="{2731BCEE-2069-4F31-9FB8-FDF2D175E936}">
      <dgm:prSet/>
      <dgm:spPr/>
      <dgm:t>
        <a:bodyPr/>
        <a:lstStyle/>
        <a:p>
          <a:endParaRPr lang="en-US"/>
        </a:p>
      </dgm:t>
    </dgm:pt>
    <dgm:pt modelId="{179B690E-1C48-416C-AF44-47FE955BDC34}" type="sibTrans" cxnId="{2731BCEE-2069-4F31-9FB8-FDF2D175E936}">
      <dgm:prSet/>
      <dgm:spPr/>
      <dgm:t>
        <a:bodyPr/>
        <a:lstStyle/>
        <a:p>
          <a:endParaRPr lang="en-US"/>
        </a:p>
      </dgm:t>
    </dgm:pt>
    <dgm:pt modelId="{2681B67D-FD0D-42F6-9A96-C34B968DDB0B}">
      <dgm:prSet/>
      <dgm:spPr/>
      <dgm:t>
        <a:bodyPr/>
        <a:lstStyle/>
        <a:p>
          <a:r>
            <a:rPr lang="en-US"/>
            <a:t>Long-term vision:</a:t>
          </a:r>
        </a:p>
      </dgm:t>
    </dgm:pt>
    <dgm:pt modelId="{0D20D06F-CDEC-460B-8F6B-DE95EC2FC4AF}" type="parTrans" cxnId="{1707E950-855F-4F52-BC29-0F9AD990351C}">
      <dgm:prSet/>
      <dgm:spPr/>
      <dgm:t>
        <a:bodyPr/>
        <a:lstStyle/>
        <a:p>
          <a:endParaRPr lang="en-US"/>
        </a:p>
      </dgm:t>
    </dgm:pt>
    <dgm:pt modelId="{5AE6C395-513A-471A-B002-3D3E6D7C48DF}" type="sibTrans" cxnId="{1707E950-855F-4F52-BC29-0F9AD990351C}">
      <dgm:prSet/>
      <dgm:spPr/>
      <dgm:t>
        <a:bodyPr/>
        <a:lstStyle/>
        <a:p>
          <a:endParaRPr lang="en-US"/>
        </a:p>
      </dgm:t>
    </dgm:pt>
    <dgm:pt modelId="{8993BC19-AA87-4D5A-AB80-2C1252936E7C}">
      <dgm:prSet/>
      <dgm:spPr/>
      <dgm:t>
        <a:bodyPr/>
        <a:lstStyle/>
        <a:p>
          <a:r>
            <a:rPr lang="en-US"/>
            <a:t>Position Form &amp; Flame for acquisition or national lifestyle brand expansion.</a:t>
          </a:r>
          <a:br>
            <a:rPr lang="en-US"/>
          </a:br>
          <a:endParaRPr lang="en-US"/>
        </a:p>
      </dgm:t>
    </dgm:pt>
    <dgm:pt modelId="{E730D6C8-320E-4465-8D01-C1155290FE07}" type="parTrans" cxnId="{ACD86F7D-7D25-4D25-B809-86DB834FFD0F}">
      <dgm:prSet/>
      <dgm:spPr/>
      <dgm:t>
        <a:bodyPr/>
        <a:lstStyle/>
        <a:p>
          <a:endParaRPr lang="en-US"/>
        </a:p>
      </dgm:t>
    </dgm:pt>
    <dgm:pt modelId="{52C4249C-8CEF-42B4-9622-4415A0F54BEA}" type="sibTrans" cxnId="{ACD86F7D-7D25-4D25-B809-86DB834FFD0F}">
      <dgm:prSet/>
      <dgm:spPr/>
      <dgm:t>
        <a:bodyPr/>
        <a:lstStyle/>
        <a:p>
          <a:endParaRPr lang="en-US"/>
        </a:p>
      </dgm:t>
    </dgm:pt>
    <dgm:pt modelId="{0C46AAF6-7CF4-4068-A755-C72BD5E1CBDD}" type="pres">
      <dgm:prSet presAssocID="{8F4E3118-8958-4225-BC99-5D1090B30ECF}" presName="Name0" presStyleCnt="0">
        <dgm:presLayoutVars>
          <dgm:dir/>
          <dgm:resizeHandles val="exact"/>
        </dgm:presLayoutVars>
      </dgm:prSet>
      <dgm:spPr/>
    </dgm:pt>
    <dgm:pt modelId="{C325EA9A-6F39-4E55-8239-BB576979C19C}" type="pres">
      <dgm:prSet presAssocID="{38F9351B-B0D6-43E6-937B-E5A2B647E6D0}" presName="node" presStyleLbl="node1" presStyleIdx="0" presStyleCnt="11">
        <dgm:presLayoutVars>
          <dgm:bulletEnabled val="1"/>
        </dgm:presLayoutVars>
      </dgm:prSet>
      <dgm:spPr/>
    </dgm:pt>
    <dgm:pt modelId="{E231F9DE-0498-4CB5-9278-F75791D26EB2}" type="pres">
      <dgm:prSet presAssocID="{82D6776B-A22D-4747-ADF9-3109D9202073}" presName="sibTrans" presStyleLbl="sibTrans1D1" presStyleIdx="0" presStyleCnt="10"/>
      <dgm:spPr/>
    </dgm:pt>
    <dgm:pt modelId="{DE7F632C-D57E-4462-9FBE-6A70DFA65918}" type="pres">
      <dgm:prSet presAssocID="{82D6776B-A22D-4747-ADF9-3109D9202073}" presName="connectorText" presStyleLbl="sibTrans1D1" presStyleIdx="0" presStyleCnt="10"/>
      <dgm:spPr/>
    </dgm:pt>
    <dgm:pt modelId="{69905FCF-E488-41FF-B225-586076D77731}" type="pres">
      <dgm:prSet presAssocID="{610571F8-3E0D-4E75-AEFB-7F29A810129F}" presName="node" presStyleLbl="node1" presStyleIdx="1" presStyleCnt="11">
        <dgm:presLayoutVars>
          <dgm:bulletEnabled val="1"/>
        </dgm:presLayoutVars>
      </dgm:prSet>
      <dgm:spPr/>
    </dgm:pt>
    <dgm:pt modelId="{CA6E70E5-275E-4FD4-BC00-EC5A278E366D}" type="pres">
      <dgm:prSet presAssocID="{E93930CB-AE3A-46F6-ADA5-A292E033A73C}" presName="sibTrans" presStyleLbl="sibTrans1D1" presStyleIdx="1" presStyleCnt="10"/>
      <dgm:spPr/>
    </dgm:pt>
    <dgm:pt modelId="{3DCF7D72-BEE2-4617-A15B-539EFE20F3D4}" type="pres">
      <dgm:prSet presAssocID="{E93930CB-AE3A-46F6-ADA5-A292E033A73C}" presName="connectorText" presStyleLbl="sibTrans1D1" presStyleIdx="1" presStyleCnt="10"/>
      <dgm:spPr/>
    </dgm:pt>
    <dgm:pt modelId="{C33BDC50-43B0-4484-BB1F-F6F4AA25C7D3}" type="pres">
      <dgm:prSet presAssocID="{8F9984EE-04DC-401C-9921-2C173F7BC822}" presName="node" presStyleLbl="node1" presStyleIdx="2" presStyleCnt="11">
        <dgm:presLayoutVars>
          <dgm:bulletEnabled val="1"/>
        </dgm:presLayoutVars>
      </dgm:prSet>
      <dgm:spPr/>
    </dgm:pt>
    <dgm:pt modelId="{E5D1A4E8-27D9-42F7-9C7D-CB5619084BE1}" type="pres">
      <dgm:prSet presAssocID="{A4B0F4D4-59DF-4E67-8F7A-A9AFE05DF485}" presName="sibTrans" presStyleLbl="sibTrans1D1" presStyleIdx="2" presStyleCnt="10"/>
      <dgm:spPr/>
    </dgm:pt>
    <dgm:pt modelId="{68F913EC-413F-4DA2-AC74-7BD5CE7011FB}" type="pres">
      <dgm:prSet presAssocID="{A4B0F4D4-59DF-4E67-8F7A-A9AFE05DF485}" presName="connectorText" presStyleLbl="sibTrans1D1" presStyleIdx="2" presStyleCnt="10"/>
      <dgm:spPr/>
    </dgm:pt>
    <dgm:pt modelId="{C6F50B9E-699F-41B1-A31F-EC777E425B68}" type="pres">
      <dgm:prSet presAssocID="{46F7A0CD-AC0B-4D9B-A235-97D888BE59BF}" presName="node" presStyleLbl="node1" presStyleIdx="3" presStyleCnt="11">
        <dgm:presLayoutVars>
          <dgm:bulletEnabled val="1"/>
        </dgm:presLayoutVars>
      </dgm:prSet>
      <dgm:spPr/>
    </dgm:pt>
    <dgm:pt modelId="{708BDB41-0BA3-41C9-8F0F-3EFD31AE4D10}" type="pres">
      <dgm:prSet presAssocID="{D193597C-86D3-42A3-A11D-FCDC0EB5CAB8}" presName="sibTrans" presStyleLbl="sibTrans1D1" presStyleIdx="3" presStyleCnt="10"/>
      <dgm:spPr/>
    </dgm:pt>
    <dgm:pt modelId="{41A87D3E-E463-4E50-BA7E-B9E22577BD1F}" type="pres">
      <dgm:prSet presAssocID="{D193597C-86D3-42A3-A11D-FCDC0EB5CAB8}" presName="connectorText" presStyleLbl="sibTrans1D1" presStyleIdx="3" presStyleCnt="10"/>
      <dgm:spPr/>
    </dgm:pt>
    <dgm:pt modelId="{39FFA3AB-7ABC-4196-92CA-8A3AEB220FE5}" type="pres">
      <dgm:prSet presAssocID="{4E6F5FED-81FC-4803-8D69-4A7D5923492D}" presName="node" presStyleLbl="node1" presStyleIdx="4" presStyleCnt="11">
        <dgm:presLayoutVars>
          <dgm:bulletEnabled val="1"/>
        </dgm:presLayoutVars>
      </dgm:prSet>
      <dgm:spPr/>
    </dgm:pt>
    <dgm:pt modelId="{EB8FB4BB-5EAE-469B-8B95-E254B1F183F8}" type="pres">
      <dgm:prSet presAssocID="{C70335B7-B715-458A-96B5-C171AB566A33}" presName="sibTrans" presStyleLbl="sibTrans1D1" presStyleIdx="4" presStyleCnt="10"/>
      <dgm:spPr/>
    </dgm:pt>
    <dgm:pt modelId="{32D2725B-8645-45D2-82CD-A8500DEA610E}" type="pres">
      <dgm:prSet presAssocID="{C70335B7-B715-458A-96B5-C171AB566A33}" presName="connectorText" presStyleLbl="sibTrans1D1" presStyleIdx="4" presStyleCnt="10"/>
      <dgm:spPr/>
    </dgm:pt>
    <dgm:pt modelId="{F2901804-2699-44FC-A90A-0B41CE3BC038}" type="pres">
      <dgm:prSet presAssocID="{552878C8-2E0E-4922-A12B-BC7609C99061}" presName="node" presStyleLbl="node1" presStyleIdx="5" presStyleCnt="11">
        <dgm:presLayoutVars>
          <dgm:bulletEnabled val="1"/>
        </dgm:presLayoutVars>
      </dgm:prSet>
      <dgm:spPr/>
    </dgm:pt>
    <dgm:pt modelId="{A90DB3FE-C41A-4B59-BC49-7BFDA70124C9}" type="pres">
      <dgm:prSet presAssocID="{0BE0C522-2829-474D-B321-6AE660E8AC2A}" presName="sibTrans" presStyleLbl="sibTrans1D1" presStyleIdx="5" presStyleCnt="10"/>
      <dgm:spPr/>
    </dgm:pt>
    <dgm:pt modelId="{557B5B77-B144-4975-AE6A-760CCCD3143E}" type="pres">
      <dgm:prSet presAssocID="{0BE0C522-2829-474D-B321-6AE660E8AC2A}" presName="connectorText" presStyleLbl="sibTrans1D1" presStyleIdx="5" presStyleCnt="10"/>
      <dgm:spPr/>
    </dgm:pt>
    <dgm:pt modelId="{AA7C9CC1-F9F9-4AAB-87BE-039E1BC961E4}" type="pres">
      <dgm:prSet presAssocID="{B0A48A3E-5877-479E-BE46-DC7E7C00C86F}" presName="node" presStyleLbl="node1" presStyleIdx="6" presStyleCnt="11">
        <dgm:presLayoutVars>
          <dgm:bulletEnabled val="1"/>
        </dgm:presLayoutVars>
      </dgm:prSet>
      <dgm:spPr/>
    </dgm:pt>
    <dgm:pt modelId="{7DE20947-FA93-4249-BBAA-131478818E0A}" type="pres">
      <dgm:prSet presAssocID="{FA27A911-D1C1-4FF9-816E-B51F00F6CE55}" presName="sibTrans" presStyleLbl="sibTrans1D1" presStyleIdx="6" presStyleCnt="10"/>
      <dgm:spPr/>
    </dgm:pt>
    <dgm:pt modelId="{6EFD9119-286C-4541-96EF-EB065F81D765}" type="pres">
      <dgm:prSet presAssocID="{FA27A911-D1C1-4FF9-816E-B51F00F6CE55}" presName="connectorText" presStyleLbl="sibTrans1D1" presStyleIdx="6" presStyleCnt="10"/>
      <dgm:spPr/>
    </dgm:pt>
    <dgm:pt modelId="{945FBA29-0AE2-407F-A4DF-D4AF160526C4}" type="pres">
      <dgm:prSet presAssocID="{853C793C-DBFA-4B39-888C-C79802F8297B}" presName="node" presStyleLbl="node1" presStyleIdx="7" presStyleCnt="11">
        <dgm:presLayoutVars>
          <dgm:bulletEnabled val="1"/>
        </dgm:presLayoutVars>
      </dgm:prSet>
      <dgm:spPr/>
    </dgm:pt>
    <dgm:pt modelId="{091F0E1A-C146-4807-81F1-9AEA3A8C6778}" type="pres">
      <dgm:prSet presAssocID="{5B34B60B-62D2-44EE-99A9-D91D3F681914}" presName="sibTrans" presStyleLbl="sibTrans1D1" presStyleIdx="7" presStyleCnt="10"/>
      <dgm:spPr/>
    </dgm:pt>
    <dgm:pt modelId="{C4E801AB-10B0-4D4A-98C9-F1E6A01F2716}" type="pres">
      <dgm:prSet presAssocID="{5B34B60B-62D2-44EE-99A9-D91D3F681914}" presName="connectorText" presStyleLbl="sibTrans1D1" presStyleIdx="7" presStyleCnt="10"/>
      <dgm:spPr/>
    </dgm:pt>
    <dgm:pt modelId="{C9F89A54-7A76-4817-96F4-AA1CA63DCF5A}" type="pres">
      <dgm:prSet presAssocID="{AFC76977-B239-4ADA-87F8-D7221E551587}" presName="node" presStyleLbl="node1" presStyleIdx="8" presStyleCnt="11">
        <dgm:presLayoutVars>
          <dgm:bulletEnabled val="1"/>
        </dgm:presLayoutVars>
      </dgm:prSet>
      <dgm:spPr/>
    </dgm:pt>
    <dgm:pt modelId="{84082FB1-2957-4989-A323-881531B55122}" type="pres">
      <dgm:prSet presAssocID="{179B690E-1C48-416C-AF44-47FE955BDC34}" presName="sibTrans" presStyleLbl="sibTrans1D1" presStyleIdx="8" presStyleCnt="10"/>
      <dgm:spPr/>
    </dgm:pt>
    <dgm:pt modelId="{7F8D5DF8-4BA9-4A0B-9E21-1DDF8EC130A5}" type="pres">
      <dgm:prSet presAssocID="{179B690E-1C48-416C-AF44-47FE955BDC34}" presName="connectorText" presStyleLbl="sibTrans1D1" presStyleIdx="8" presStyleCnt="10"/>
      <dgm:spPr/>
    </dgm:pt>
    <dgm:pt modelId="{8DEB25A4-525B-4B78-9C68-D3E8E9E1E65D}" type="pres">
      <dgm:prSet presAssocID="{2681B67D-FD0D-42F6-9A96-C34B968DDB0B}" presName="node" presStyleLbl="node1" presStyleIdx="9" presStyleCnt="11">
        <dgm:presLayoutVars>
          <dgm:bulletEnabled val="1"/>
        </dgm:presLayoutVars>
      </dgm:prSet>
      <dgm:spPr/>
    </dgm:pt>
    <dgm:pt modelId="{A418C067-87C3-45D7-8639-0EE9DBFBD483}" type="pres">
      <dgm:prSet presAssocID="{5AE6C395-513A-471A-B002-3D3E6D7C48DF}" presName="sibTrans" presStyleLbl="sibTrans1D1" presStyleIdx="9" presStyleCnt="10"/>
      <dgm:spPr/>
    </dgm:pt>
    <dgm:pt modelId="{6B36CB56-1FEA-4ACF-B6B8-C5EFB1359613}" type="pres">
      <dgm:prSet presAssocID="{5AE6C395-513A-471A-B002-3D3E6D7C48DF}" presName="connectorText" presStyleLbl="sibTrans1D1" presStyleIdx="9" presStyleCnt="10"/>
      <dgm:spPr/>
    </dgm:pt>
    <dgm:pt modelId="{4FCED337-5E7D-420F-ACE3-579D06EF40D4}" type="pres">
      <dgm:prSet presAssocID="{8993BC19-AA87-4D5A-AB80-2C1252936E7C}" presName="node" presStyleLbl="node1" presStyleIdx="10" presStyleCnt="11">
        <dgm:presLayoutVars>
          <dgm:bulletEnabled val="1"/>
        </dgm:presLayoutVars>
      </dgm:prSet>
      <dgm:spPr/>
    </dgm:pt>
  </dgm:ptLst>
  <dgm:cxnLst>
    <dgm:cxn modelId="{C6320701-598A-4CBB-8989-E65ADBDBF35B}" type="presOf" srcId="{179B690E-1C48-416C-AF44-47FE955BDC34}" destId="{7F8D5DF8-4BA9-4A0B-9E21-1DDF8EC130A5}" srcOrd="1" destOrd="0" presId="urn:microsoft.com/office/officeart/2016/7/layout/RepeatingBendingProcessNew"/>
    <dgm:cxn modelId="{D325F207-CE78-436A-BA94-DE196053D7BC}" type="presOf" srcId="{C70335B7-B715-458A-96B5-C171AB566A33}" destId="{EB8FB4BB-5EAE-469B-8B95-E254B1F183F8}" srcOrd="0" destOrd="0" presId="urn:microsoft.com/office/officeart/2016/7/layout/RepeatingBendingProcessNew"/>
    <dgm:cxn modelId="{6664A01B-60AB-41B0-9DFC-F58F19AFEBA9}" type="presOf" srcId="{82D6776B-A22D-4747-ADF9-3109D9202073}" destId="{E231F9DE-0498-4CB5-9278-F75791D26EB2}" srcOrd="0" destOrd="0" presId="urn:microsoft.com/office/officeart/2016/7/layout/RepeatingBendingProcessNew"/>
    <dgm:cxn modelId="{5CE50E27-0DBF-4BAE-9730-D5EB862F8AB9}" type="presOf" srcId="{4E6F5FED-81FC-4803-8D69-4A7D5923492D}" destId="{39FFA3AB-7ABC-4196-92CA-8A3AEB220FE5}" srcOrd="0" destOrd="0" presId="urn:microsoft.com/office/officeart/2016/7/layout/RepeatingBendingProcessNew"/>
    <dgm:cxn modelId="{44703A3A-6637-4DAA-9FE7-7CEA8327234C}" type="presOf" srcId="{38F9351B-B0D6-43E6-937B-E5A2B647E6D0}" destId="{C325EA9A-6F39-4E55-8239-BB576979C19C}" srcOrd="0" destOrd="0" presId="urn:microsoft.com/office/officeart/2016/7/layout/RepeatingBendingProcessNew"/>
    <dgm:cxn modelId="{39B0775D-432A-4C2A-AFAB-64F7DBFCCF4C}" srcId="{8F4E3118-8958-4225-BC99-5D1090B30ECF}" destId="{552878C8-2E0E-4922-A12B-BC7609C99061}" srcOrd="5" destOrd="0" parTransId="{315A5D32-FBDD-44F7-9FED-3DE7D2B5CA93}" sibTransId="{0BE0C522-2829-474D-B321-6AE660E8AC2A}"/>
    <dgm:cxn modelId="{C4B2FC5E-6FF8-44E8-A45C-C5C9B8B6E767}" srcId="{8F4E3118-8958-4225-BC99-5D1090B30ECF}" destId="{38F9351B-B0D6-43E6-937B-E5A2B647E6D0}" srcOrd="0" destOrd="0" parTransId="{704DF5B1-2AE0-43E2-853C-5EA5DB50A3F0}" sibTransId="{82D6776B-A22D-4747-ADF9-3109D9202073}"/>
    <dgm:cxn modelId="{C9F61A67-0057-45F3-8A7B-860F448BD131}" type="presOf" srcId="{D193597C-86D3-42A3-A11D-FCDC0EB5CAB8}" destId="{708BDB41-0BA3-41C9-8F0F-3EFD31AE4D10}" srcOrd="0" destOrd="0" presId="urn:microsoft.com/office/officeart/2016/7/layout/RepeatingBendingProcessNew"/>
    <dgm:cxn modelId="{2D0D9647-F0D1-4E5C-80DC-C631C5576989}" type="presOf" srcId="{A4B0F4D4-59DF-4E67-8F7A-A9AFE05DF485}" destId="{E5D1A4E8-27D9-42F7-9C7D-CB5619084BE1}" srcOrd="0" destOrd="0" presId="urn:microsoft.com/office/officeart/2016/7/layout/RepeatingBendingProcessNew"/>
    <dgm:cxn modelId="{2F8C8E6D-FBD7-4EEA-AC6A-3D2699AAC3BA}" type="presOf" srcId="{179B690E-1C48-416C-AF44-47FE955BDC34}" destId="{84082FB1-2957-4989-A323-881531B55122}" srcOrd="0" destOrd="0" presId="urn:microsoft.com/office/officeart/2016/7/layout/RepeatingBendingProcessNew"/>
    <dgm:cxn modelId="{1707E950-855F-4F52-BC29-0F9AD990351C}" srcId="{8F4E3118-8958-4225-BC99-5D1090B30ECF}" destId="{2681B67D-FD0D-42F6-9A96-C34B968DDB0B}" srcOrd="9" destOrd="0" parTransId="{0D20D06F-CDEC-460B-8F6B-DE95EC2FC4AF}" sibTransId="{5AE6C395-513A-471A-B002-3D3E6D7C48DF}"/>
    <dgm:cxn modelId="{B984D151-B146-4489-BDF4-88E96C9DE015}" type="presOf" srcId="{FA27A911-D1C1-4FF9-816E-B51F00F6CE55}" destId="{6EFD9119-286C-4541-96EF-EB065F81D765}" srcOrd="1" destOrd="0" presId="urn:microsoft.com/office/officeart/2016/7/layout/RepeatingBendingProcessNew"/>
    <dgm:cxn modelId="{B0B51E75-492F-48B1-9CF0-33A750BBBC62}" type="presOf" srcId="{5B34B60B-62D2-44EE-99A9-D91D3F681914}" destId="{C4E801AB-10B0-4D4A-98C9-F1E6A01F2716}" srcOrd="1" destOrd="0" presId="urn:microsoft.com/office/officeart/2016/7/layout/RepeatingBendingProcessNew"/>
    <dgm:cxn modelId="{0B1D3957-F5E0-4AFE-91CF-E6839E18BDB4}" srcId="{8F4E3118-8958-4225-BC99-5D1090B30ECF}" destId="{46F7A0CD-AC0B-4D9B-A235-97D888BE59BF}" srcOrd="3" destOrd="0" parTransId="{20E4E6B2-A856-4750-A044-6CCA4D59F576}" sibTransId="{D193597C-86D3-42A3-A11D-FCDC0EB5CAB8}"/>
    <dgm:cxn modelId="{F6506678-00C8-41E9-83FB-DD2051C16B5F}" type="presOf" srcId="{E93930CB-AE3A-46F6-ADA5-A292E033A73C}" destId="{CA6E70E5-275E-4FD4-BC00-EC5A278E366D}" srcOrd="0" destOrd="0" presId="urn:microsoft.com/office/officeart/2016/7/layout/RepeatingBendingProcessNew"/>
    <dgm:cxn modelId="{ACD86F7D-7D25-4D25-B809-86DB834FFD0F}" srcId="{8F4E3118-8958-4225-BC99-5D1090B30ECF}" destId="{8993BC19-AA87-4D5A-AB80-2C1252936E7C}" srcOrd="10" destOrd="0" parTransId="{E730D6C8-320E-4465-8D01-C1155290FE07}" sibTransId="{52C4249C-8CEF-42B4-9622-4415A0F54BEA}"/>
    <dgm:cxn modelId="{52B42080-67E1-4B76-A745-9BE53003E619}" type="presOf" srcId="{0BE0C522-2829-474D-B321-6AE660E8AC2A}" destId="{A90DB3FE-C41A-4B59-BC49-7BFDA70124C9}" srcOrd="0" destOrd="0" presId="urn:microsoft.com/office/officeart/2016/7/layout/RepeatingBendingProcessNew"/>
    <dgm:cxn modelId="{40417483-A1D1-42C2-8D34-CC4931ACE8AB}" type="presOf" srcId="{D193597C-86D3-42A3-A11D-FCDC0EB5CAB8}" destId="{41A87D3E-E463-4E50-BA7E-B9E22577BD1F}" srcOrd="1" destOrd="0" presId="urn:microsoft.com/office/officeart/2016/7/layout/RepeatingBendingProcessNew"/>
    <dgm:cxn modelId="{6182D78F-25EA-42D9-B95B-4503D8E5354B}" type="presOf" srcId="{AFC76977-B239-4ADA-87F8-D7221E551587}" destId="{C9F89A54-7A76-4817-96F4-AA1CA63DCF5A}" srcOrd="0" destOrd="0" presId="urn:microsoft.com/office/officeart/2016/7/layout/RepeatingBendingProcessNew"/>
    <dgm:cxn modelId="{BCFA0F90-711D-4921-8506-9A71DBB2D165}" srcId="{8F4E3118-8958-4225-BC99-5D1090B30ECF}" destId="{4E6F5FED-81FC-4803-8D69-4A7D5923492D}" srcOrd="4" destOrd="0" parTransId="{49DFD629-CCEC-48AD-8F48-3FD1DB23062C}" sibTransId="{C70335B7-B715-458A-96B5-C171AB566A33}"/>
    <dgm:cxn modelId="{7F419795-57F7-4B8F-ABD3-5F798C1C92AF}" type="presOf" srcId="{46F7A0CD-AC0B-4D9B-A235-97D888BE59BF}" destId="{C6F50B9E-699F-41B1-A31F-EC777E425B68}" srcOrd="0" destOrd="0" presId="urn:microsoft.com/office/officeart/2016/7/layout/RepeatingBendingProcessNew"/>
    <dgm:cxn modelId="{B55C4E9A-0F49-42BB-9808-3E37BB51CFA5}" type="presOf" srcId="{5B34B60B-62D2-44EE-99A9-D91D3F681914}" destId="{091F0E1A-C146-4807-81F1-9AEA3A8C6778}" srcOrd="0" destOrd="0" presId="urn:microsoft.com/office/officeart/2016/7/layout/RepeatingBendingProcessNew"/>
    <dgm:cxn modelId="{07C94BA3-33DD-4E73-A2B5-2C0004C55F92}" type="presOf" srcId="{552878C8-2E0E-4922-A12B-BC7609C99061}" destId="{F2901804-2699-44FC-A90A-0B41CE3BC038}" srcOrd="0" destOrd="0" presId="urn:microsoft.com/office/officeart/2016/7/layout/RepeatingBendingProcessNew"/>
    <dgm:cxn modelId="{B30B2DA8-2E00-4945-8B00-541969DCD0C9}" type="presOf" srcId="{8993BC19-AA87-4D5A-AB80-2C1252936E7C}" destId="{4FCED337-5E7D-420F-ACE3-579D06EF40D4}" srcOrd="0" destOrd="0" presId="urn:microsoft.com/office/officeart/2016/7/layout/RepeatingBendingProcessNew"/>
    <dgm:cxn modelId="{2C868CB2-88A2-45BA-AC47-6FCB5F9104F1}" type="presOf" srcId="{82D6776B-A22D-4747-ADF9-3109D9202073}" destId="{DE7F632C-D57E-4462-9FBE-6A70DFA65918}" srcOrd="1" destOrd="0" presId="urn:microsoft.com/office/officeart/2016/7/layout/RepeatingBendingProcessNew"/>
    <dgm:cxn modelId="{6D210FBF-FE51-4B65-A947-C9C4164226D3}" type="presOf" srcId="{B0A48A3E-5877-479E-BE46-DC7E7C00C86F}" destId="{AA7C9CC1-F9F9-4AAB-87BE-039E1BC961E4}" srcOrd="0" destOrd="0" presId="urn:microsoft.com/office/officeart/2016/7/layout/RepeatingBendingProcessNew"/>
    <dgm:cxn modelId="{45AC34C8-6A0B-448C-AF98-094F38ADE1D4}" type="presOf" srcId="{5AE6C395-513A-471A-B002-3D3E6D7C48DF}" destId="{6B36CB56-1FEA-4ACF-B6B8-C5EFB1359613}" srcOrd="1" destOrd="0" presId="urn:microsoft.com/office/officeart/2016/7/layout/RepeatingBendingProcessNew"/>
    <dgm:cxn modelId="{758C26CB-8F3A-4547-85F3-F7C101E209A5}" srcId="{8F4E3118-8958-4225-BC99-5D1090B30ECF}" destId="{B0A48A3E-5877-479E-BE46-DC7E7C00C86F}" srcOrd="6" destOrd="0" parTransId="{CCD34FEA-8F51-43F6-8310-AE8617D13E26}" sibTransId="{FA27A911-D1C1-4FF9-816E-B51F00F6CE55}"/>
    <dgm:cxn modelId="{70B7CAD1-03CD-468D-B998-59F74E228D12}" type="presOf" srcId="{0BE0C522-2829-474D-B321-6AE660E8AC2A}" destId="{557B5B77-B144-4975-AE6A-760CCCD3143E}" srcOrd="1" destOrd="0" presId="urn:microsoft.com/office/officeart/2016/7/layout/RepeatingBendingProcessNew"/>
    <dgm:cxn modelId="{14EA6DD3-B3B7-4A17-B013-14639B5AD251}" srcId="{8F4E3118-8958-4225-BC99-5D1090B30ECF}" destId="{853C793C-DBFA-4B39-888C-C79802F8297B}" srcOrd="7" destOrd="0" parTransId="{C3A310B4-DE04-428A-93B8-D88433AB5779}" sibTransId="{5B34B60B-62D2-44EE-99A9-D91D3F681914}"/>
    <dgm:cxn modelId="{6B4F1AD4-832C-420C-AAE5-44119904FC4A}" type="presOf" srcId="{A4B0F4D4-59DF-4E67-8F7A-A9AFE05DF485}" destId="{68F913EC-413F-4DA2-AC74-7BD5CE7011FB}" srcOrd="1" destOrd="0" presId="urn:microsoft.com/office/officeart/2016/7/layout/RepeatingBendingProcessNew"/>
    <dgm:cxn modelId="{09A9F2E0-CFB3-42FE-A26E-0CFDC4B48341}" type="presOf" srcId="{8F4E3118-8958-4225-BC99-5D1090B30ECF}" destId="{0C46AAF6-7CF4-4068-A755-C72BD5E1CBDD}" srcOrd="0" destOrd="0" presId="urn:microsoft.com/office/officeart/2016/7/layout/RepeatingBendingProcessNew"/>
    <dgm:cxn modelId="{84F5D9E6-6450-4EAE-BDF1-5A45BE5402CC}" type="presOf" srcId="{E93930CB-AE3A-46F6-ADA5-A292E033A73C}" destId="{3DCF7D72-BEE2-4617-A15B-539EFE20F3D4}" srcOrd="1" destOrd="0" presId="urn:microsoft.com/office/officeart/2016/7/layout/RepeatingBendingProcessNew"/>
    <dgm:cxn modelId="{DCEF91E7-EAC1-42B6-B780-08A86F8B6B6C}" type="presOf" srcId="{C70335B7-B715-458A-96B5-C171AB566A33}" destId="{32D2725B-8645-45D2-82CD-A8500DEA610E}" srcOrd="1" destOrd="0" presId="urn:microsoft.com/office/officeart/2016/7/layout/RepeatingBendingProcessNew"/>
    <dgm:cxn modelId="{2731BCEE-2069-4F31-9FB8-FDF2D175E936}" srcId="{8F4E3118-8958-4225-BC99-5D1090B30ECF}" destId="{AFC76977-B239-4ADA-87F8-D7221E551587}" srcOrd="8" destOrd="0" parTransId="{2F8A35E8-71C8-4BD5-AD8C-FD674697E0D5}" sibTransId="{179B690E-1C48-416C-AF44-47FE955BDC34}"/>
    <dgm:cxn modelId="{EFECB4EF-268D-4BEC-B3D5-DFFD9D40FF40}" srcId="{8F4E3118-8958-4225-BC99-5D1090B30ECF}" destId="{8F9984EE-04DC-401C-9921-2C173F7BC822}" srcOrd="2" destOrd="0" parTransId="{5E7BDE64-419E-4EAB-A221-9A10FCB35D17}" sibTransId="{A4B0F4D4-59DF-4E67-8F7A-A9AFE05DF485}"/>
    <dgm:cxn modelId="{803488F1-0BDE-4B5B-ABD2-643DAB236FFC}" srcId="{8F4E3118-8958-4225-BC99-5D1090B30ECF}" destId="{610571F8-3E0D-4E75-AEFB-7F29A810129F}" srcOrd="1" destOrd="0" parTransId="{17286628-2B65-4F24-AF83-3A0A443CB893}" sibTransId="{E93930CB-AE3A-46F6-ADA5-A292E033A73C}"/>
    <dgm:cxn modelId="{4877CBF4-162E-4C7A-AE35-539A7B1BCD8B}" type="presOf" srcId="{FA27A911-D1C1-4FF9-816E-B51F00F6CE55}" destId="{7DE20947-FA93-4249-BBAA-131478818E0A}" srcOrd="0" destOrd="0" presId="urn:microsoft.com/office/officeart/2016/7/layout/RepeatingBendingProcessNew"/>
    <dgm:cxn modelId="{4BD04BF7-60A4-45BC-B6AB-E0F52C31546B}" type="presOf" srcId="{2681B67D-FD0D-42F6-9A96-C34B968DDB0B}" destId="{8DEB25A4-525B-4B78-9C68-D3E8E9E1E65D}" srcOrd="0" destOrd="0" presId="urn:microsoft.com/office/officeart/2016/7/layout/RepeatingBendingProcessNew"/>
    <dgm:cxn modelId="{A7135EF8-D490-4125-9A1E-554BD32D17E6}" type="presOf" srcId="{8F9984EE-04DC-401C-9921-2C173F7BC822}" destId="{C33BDC50-43B0-4484-BB1F-F6F4AA25C7D3}" srcOrd="0" destOrd="0" presId="urn:microsoft.com/office/officeart/2016/7/layout/RepeatingBendingProcessNew"/>
    <dgm:cxn modelId="{CA3754F9-91A1-400A-B88F-0A6EC21B68BF}" type="presOf" srcId="{853C793C-DBFA-4B39-888C-C79802F8297B}" destId="{945FBA29-0AE2-407F-A4DF-D4AF160526C4}" srcOrd="0" destOrd="0" presId="urn:microsoft.com/office/officeart/2016/7/layout/RepeatingBendingProcessNew"/>
    <dgm:cxn modelId="{62D246FD-BCDF-40F7-B48C-E222AD812D47}" type="presOf" srcId="{5AE6C395-513A-471A-B002-3D3E6D7C48DF}" destId="{A418C067-87C3-45D7-8639-0EE9DBFBD483}" srcOrd="0" destOrd="0" presId="urn:microsoft.com/office/officeart/2016/7/layout/RepeatingBendingProcessNew"/>
    <dgm:cxn modelId="{FBAA32FF-6947-4ACA-A48C-2820C0588F30}" type="presOf" srcId="{610571F8-3E0D-4E75-AEFB-7F29A810129F}" destId="{69905FCF-E488-41FF-B225-586076D77731}" srcOrd="0" destOrd="0" presId="urn:microsoft.com/office/officeart/2016/7/layout/RepeatingBendingProcessNew"/>
    <dgm:cxn modelId="{5738A682-2CEC-4B07-A1C8-DEF1041DAE29}" type="presParOf" srcId="{0C46AAF6-7CF4-4068-A755-C72BD5E1CBDD}" destId="{C325EA9A-6F39-4E55-8239-BB576979C19C}" srcOrd="0" destOrd="0" presId="urn:microsoft.com/office/officeart/2016/7/layout/RepeatingBendingProcessNew"/>
    <dgm:cxn modelId="{839F2050-1894-453B-B6D2-D4361A32C2FD}" type="presParOf" srcId="{0C46AAF6-7CF4-4068-A755-C72BD5E1CBDD}" destId="{E231F9DE-0498-4CB5-9278-F75791D26EB2}" srcOrd="1" destOrd="0" presId="urn:microsoft.com/office/officeart/2016/7/layout/RepeatingBendingProcessNew"/>
    <dgm:cxn modelId="{63EAFBA8-77FA-4815-89F3-4B1E809B22E7}" type="presParOf" srcId="{E231F9DE-0498-4CB5-9278-F75791D26EB2}" destId="{DE7F632C-D57E-4462-9FBE-6A70DFA65918}" srcOrd="0" destOrd="0" presId="urn:microsoft.com/office/officeart/2016/7/layout/RepeatingBendingProcessNew"/>
    <dgm:cxn modelId="{25D7D60C-FC25-47DE-A61E-6FDAC9047846}" type="presParOf" srcId="{0C46AAF6-7CF4-4068-A755-C72BD5E1CBDD}" destId="{69905FCF-E488-41FF-B225-586076D77731}" srcOrd="2" destOrd="0" presId="urn:microsoft.com/office/officeart/2016/7/layout/RepeatingBendingProcessNew"/>
    <dgm:cxn modelId="{A1A87006-23CF-4A6F-9F92-B35566C61BF7}" type="presParOf" srcId="{0C46AAF6-7CF4-4068-A755-C72BD5E1CBDD}" destId="{CA6E70E5-275E-4FD4-BC00-EC5A278E366D}" srcOrd="3" destOrd="0" presId="urn:microsoft.com/office/officeart/2016/7/layout/RepeatingBendingProcessNew"/>
    <dgm:cxn modelId="{5ED5CF1B-0CEB-4FFE-9914-F73B1E31B8EB}" type="presParOf" srcId="{CA6E70E5-275E-4FD4-BC00-EC5A278E366D}" destId="{3DCF7D72-BEE2-4617-A15B-539EFE20F3D4}" srcOrd="0" destOrd="0" presId="urn:microsoft.com/office/officeart/2016/7/layout/RepeatingBendingProcessNew"/>
    <dgm:cxn modelId="{D8B1F5C3-52FC-47BD-ACDE-FCD21CFC0EB8}" type="presParOf" srcId="{0C46AAF6-7CF4-4068-A755-C72BD5E1CBDD}" destId="{C33BDC50-43B0-4484-BB1F-F6F4AA25C7D3}" srcOrd="4" destOrd="0" presId="urn:microsoft.com/office/officeart/2016/7/layout/RepeatingBendingProcessNew"/>
    <dgm:cxn modelId="{41009CAF-162B-4319-840E-2AA0877AF759}" type="presParOf" srcId="{0C46AAF6-7CF4-4068-A755-C72BD5E1CBDD}" destId="{E5D1A4E8-27D9-42F7-9C7D-CB5619084BE1}" srcOrd="5" destOrd="0" presId="urn:microsoft.com/office/officeart/2016/7/layout/RepeatingBendingProcessNew"/>
    <dgm:cxn modelId="{D2BF546B-E87A-471C-BB18-C79EB1EA2CF7}" type="presParOf" srcId="{E5D1A4E8-27D9-42F7-9C7D-CB5619084BE1}" destId="{68F913EC-413F-4DA2-AC74-7BD5CE7011FB}" srcOrd="0" destOrd="0" presId="urn:microsoft.com/office/officeart/2016/7/layout/RepeatingBendingProcessNew"/>
    <dgm:cxn modelId="{56307C71-EA5F-4CBC-9088-AEDCBD804C1D}" type="presParOf" srcId="{0C46AAF6-7CF4-4068-A755-C72BD5E1CBDD}" destId="{C6F50B9E-699F-41B1-A31F-EC777E425B68}" srcOrd="6" destOrd="0" presId="urn:microsoft.com/office/officeart/2016/7/layout/RepeatingBendingProcessNew"/>
    <dgm:cxn modelId="{2D9235CC-4B12-4A1A-9C49-AD65A3BE3790}" type="presParOf" srcId="{0C46AAF6-7CF4-4068-A755-C72BD5E1CBDD}" destId="{708BDB41-0BA3-41C9-8F0F-3EFD31AE4D10}" srcOrd="7" destOrd="0" presId="urn:microsoft.com/office/officeart/2016/7/layout/RepeatingBendingProcessNew"/>
    <dgm:cxn modelId="{6AB5C503-5C03-474E-BB81-20C44EF518E9}" type="presParOf" srcId="{708BDB41-0BA3-41C9-8F0F-3EFD31AE4D10}" destId="{41A87D3E-E463-4E50-BA7E-B9E22577BD1F}" srcOrd="0" destOrd="0" presId="urn:microsoft.com/office/officeart/2016/7/layout/RepeatingBendingProcessNew"/>
    <dgm:cxn modelId="{5E7ACD25-79DC-4129-906C-F8D2E5A4F9F0}" type="presParOf" srcId="{0C46AAF6-7CF4-4068-A755-C72BD5E1CBDD}" destId="{39FFA3AB-7ABC-4196-92CA-8A3AEB220FE5}" srcOrd="8" destOrd="0" presId="urn:microsoft.com/office/officeart/2016/7/layout/RepeatingBendingProcessNew"/>
    <dgm:cxn modelId="{6CE14695-09B2-47A2-9A73-CB23E3D51923}" type="presParOf" srcId="{0C46AAF6-7CF4-4068-A755-C72BD5E1CBDD}" destId="{EB8FB4BB-5EAE-469B-8B95-E254B1F183F8}" srcOrd="9" destOrd="0" presId="urn:microsoft.com/office/officeart/2016/7/layout/RepeatingBendingProcessNew"/>
    <dgm:cxn modelId="{7B4F35DA-B285-4698-BD4B-2C50ECD9072A}" type="presParOf" srcId="{EB8FB4BB-5EAE-469B-8B95-E254B1F183F8}" destId="{32D2725B-8645-45D2-82CD-A8500DEA610E}" srcOrd="0" destOrd="0" presId="urn:microsoft.com/office/officeart/2016/7/layout/RepeatingBendingProcessNew"/>
    <dgm:cxn modelId="{570CFE21-47CB-432E-B96B-98563CCB0B0C}" type="presParOf" srcId="{0C46AAF6-7CF4-4068-A755-C72BD5E1CBDD}" destId="{F2901804-2699-44FC-A90A-0B41CE3BC038}" srcOrd="10" destOrd="0" presId="urn:microsoft.com/office/officeart/2016/7/layout/RepeatingBendingProcessNew"/>
    <dgm:cxn modelId="{7F8CE302-983D-41C1-A8D1-3186CE9EB14D}" type="presParOf" srcId="{0C46AAF6-7CF4-4068-A755-C72BD5E1CBDD}" destId="{A90DB3FE-C41A-4B59-BC49-7BFDA70124C9}" srcOrd="11" destOrd="0" presId="urn:microsoft.com/office/officeart/2016/7/layout/RepeatingBendingProcessNew"/>
    <dgm:cxn modelId="{05AC69D6-A801-4CED-B42E-632FB9621250}" type="presParOf" srcId="{A90DB3FE-C41A-4B59-BC49-7BFDA70124C9}" destId="{557B5B77-B144-4975-AE6A-760CCCD3143E}" srcOrd="0" destOrd="0" presId="urn:microsoft.com/office/officeart/2016/7/layout/RepeatingBendingProcessNew"/>
    <dgm:cxn modelId="{8172D1A0-6E5E-49B6-A000-515775A4F0FA}" type="presParOf" srcId="{0C46AAF6-7CF4-4068-A755-C72BD5E1CBDD}" destId="{AA7C9CC1-F9F9-4AAB-87BE-039E1BC961E4}" srcOrd="12" destOrd="0" presId="urn:microsoft.com/office/officeart/2016/7/layout/RepeatingBendingProcessNew"/>
    <dgm:cxn modelId="{A2352BE0-AFF5-4F3D-9478-11E20CF4EC48}" type="presParOf" srcId="{0C46AAF6-7CF4-4068-A755-C72BD5E1CBDD}" destId="{7DE20947-FA93-4249-BBAA-131478818E0A}" srcOrd="13" destOrd="0" presId="urn:microsoft.com/office/officeart/2016/7/layout/RepeatingBendingProcessNew"/>
    <dgm:cxn modelId="{46E359CA-303C-4088-86FB-9AAD6AF91360}" type="presParOf" srcId="{7DE20947-FA93-4249-BBAA-131478818E0A}" destId="{6EFD9119-286C-4541-96EF-EB065F81D765}" srcOrd="0" destOrd="0" presId="urn:microsoft.com/office/officeart/2016/7/layout/RepeatingBendingProcessNew"/>
    <dgm:cxn modelId="{4CF0BDCB-46BD-4DA6-B9FA-A75FB15F737A}" type="presParOf" srcId="{0C46AAF6-7CF4-4068-A755-C72BD5E1CBDD}" destId="{945FBA29-0AE2-407F-A4DF-D4AF160526C4}" srcOrd="14" destOrd="0" presId="urn:microsoft.com/office/officeart/2016/7/layout/RepeatingBendingProcessNew"/>
    <dgm:cxn modelId="{FBF81481-5307-41C1-8830-FD2CA4673267}" type="presParOf" srcId="{0C46AAF6-7CF4-4068-A755-C72BD5E1CBDD}" destId="{091F0E1A-C146-4807-81F1-9AEA3A8C6778}" srcOrd="15" destOrd="0" presId="urn:microsoft.com/office/officeart/2016/7/layout/RepeatingBendingProcessNew"/>
    <dgm:cxn modelId="{395FB840-2903-4CE6-A7B6-44CD54A04557}" type="presParOf" srcId="{091F0E1A-C146-4807-81F1-9AEA3A8C6778}" destId="{C4E801AB-10B0-4D4A-98C9-F1E6A01F2716}" srcOrd="0" destOrd="0" presId="urn:microsoft.com/office/officeart/2016/7/layout/RepeatingBendingProcessNew"/>
    <dgm:cxn modelId="{C5A98967-4E73-40BC-91AE-810BD8D04A3C}" type="presParOf" srcId="{0C46AAF6-7CF4-4068-A755-C72BD5E1CBDD}" destId="{C9F89A54-7A76-4817-96F4-AA1CA63DCF5A}" srcOrd="16" destOrd="0" presId="urn:microsoft.com/office/officeart/2016/7/layout/RepeatingBendingProcessNew"/>
    <dgm:cxn modelId="{1DA1BBA6-ECF5-41CC-B8E4-40F262DA2731}" type="presParOf" srcId="{0C46AAF6-7CF4-4068-A755-C72BD5E1CBDD}" destId="{84082FB1-2957-4989-A323-881531B55122}" srcOrd="17" destOrd="0" presId="urn:microsoft.com/office/officeart/2016/7/layout/RepeatingBendingProcessNew"/>
    <dgm:cxn modelId="{72C97A70-6198-445D-B218-7832AAE03BF0}" type="presParOf" srcId="{84082FB1-2957-4989-A323-881531B55122}" destId="{7F8D5DF8-4BA9-4A0B-9E21-1DDF8EC130A5}" srcOrd="0" destOrd="0" presId="urn:microsoft.com/office/officeart/2016/7/layout/RepeatingBendingProcessNew"/>
    <dgm:cxn modelId="{6EDEF132-A502-4660-8A6B-0B7EBF90D5E3}" type="presParOf" srcId="{0C46AAF6-7CF4-4068-A755-C72BD5E1CBDD}" destId="{8DEB25A4-525B-4B78-9C68-D3E8E9E1E65D}" srcOrd="18" destOrd="0" presId="urn:microsoft.com/office/officeart/2016/7/layout/RepeatingBendingProcessNew"/>
    <dgm:cxn modelId="{663CCB6C-7CBC-4420-BB2B-FAF652A246E6}" type="presParOf" srcId="{0C46AAF6-7CF4-4068-A755-C72BD5E1CBDD}" destId="{A418C067-87C3-45D7-8639-0EE9DBFBD483}" srcOrd="19" destOrd="0" presId="urn:microsoft.com/office/officeart/2016/7/layout/RepeatingBendingProcessNew"/>
    <dgm:cxn modelId="{6ABF1A03-63E4-424E-B522-45E4764B6943}" type="presParOf" srcId="{A418C067-87C3-45D7-8639-0EE9DBFBD483}" destId="{6B36CB56-1FEA-4ACF-B6B8-C5EFB1359613}" srcOrd="0" destOrd="0" presId="urn:microsoft.com/office/officeart/2016/7/layout/RepeatingBendingProcessNew"/>
    <dgm:cxn modelId="{BD2E6CB9-79E9-46EB-ABD5-2D8621321C18}" type="presParOf" srcId="{0C46AAF6-7CF4-4068-A755-C72BD5E1CBDD}" destId="{4FCED337-5E7D-420F-ACE3-579D06EF40D4}" srcOrd="2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93F14D-77C1-47DA-94C2-D1444A59124D}">
      <dsp:nvSpPr>
        <dsp:cNvPr id="0" name=""/>
        <dsp:cNvSpPr/>
      </dsp:nvSpPr>
      <dsp:spPr>
        <a:xfrm>
          <a:off x="2989" y="47281"/>
          <a:ext cx="1618445" cy="97106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Brand Personality:</a:t>
          </a:r>
        </a:p>
      </dsp:txBody>
      <dsp:txXfrm>
        <a:off x="2989" y="47281"/>
        <a:ext cx="1618445" cy="971067"/>
      </dsp:txXfrm>
    </dsp:sp>
    <dsp:sp modelId="{7B4FDE5B-968C-4D5E-A5A9-8FCED7524CAE}">
      <dsp:nvSpPr>
        <dsp:cNvPr id="0" name=""/>
        <dsp:cNvSpPr/>
      </dsp:nvSpPr>
      <dsp:spPr>
        <a:xfrm>
          <a:off x="1783279" y="47281"/>
          <a:ext cx="1618445" cy="971067"/>
        </a:xfrm>
        <a:prstGeom prst="rect">
          <a:avLst/>
        </a:prstGeom>
        <a:solidFill>
          <a:schemeClr val="accent5">
            <a:hueOff val="57335"/>
            <a:satOff val="2734"/>
            <a:lumOff val="68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Modern</a:t>
          </a:r>
        </a:p>
      </dsp:txBody>
      <dsp:txXfrm>
        <a:off x="1783279" y="47281"/>
        <a:ext cx="1618445" cy="971067"/>
      </dsp:txXfrm>
    </dsp:sp>
    <dsp:sp modelId="{1DCC2964-31CD-4F80-88C8-135346DAAA88}">
      <dsp:nvSpPr>
        <dsp:cNvPr id="0" name=""/>
        <dsp:cNvSpPr/>
      </dsp:nvSpPr>
      <dsp:spPr>
        <a:xfrm>
          <a:off x="3563568" y="47281"/>
          <a:ext cx="1618445" cy="971067"/>
        </a:xfrm>
        <a:prstGeom prst="rect">
          <a:avLst/>
        </a:prstGeom>
        <a:solidFill>
          <a:schemeClr val="accent5">
            <a:hueOff val="114670"/>
            <a:satOff val="5468"/>
            <a:lumOff val="13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Minimal</a:t>
          </a:r>
        </a:p>
      </dsp:txBody>
      <dsp:txXfrm>
        <a:off x="3563568" y="47281"/>
        <a:ext cx="1618445" cy="971067"/>
      </dsp:txXfrm>
    </dsp:sp>
    <dsp:sp modelId="{31F5DEA6-7750-4A32-A20B-A83599600A8F}">
      <dsp:nvSpPr>
        <dsp:cNvPr id="0" name=""/>
        <dsp:cNvSpPr/>
      </dsp:nvSpPr>
      <dsp:spPr>
        <a:xfrm>
          <a:off x="5343858" y="47281"/>
          <a:ext cx="1618445" cy="971067"/>
        </a:xfrm>
        <a:prstGeom prst="rect">
          <a:avLst/>
        </a:prstGeom>
        <a:solidFill>
          <a:schemeClr val="accent5">
            <a:hueOff val="172005"/>
            <a:satOff val="8201"/>
            <a:lumOff val="2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Artistic</a:t>
          </a:r>
        </a:p>
      </dsp:txBody>
      <dsp:txXfrm>
        <a:off x="5343858" y="47281"/>
        <a:ext cx="1618445" cy="971067"/>
      </dsp:txXfrm>
    </dsp:sp>
    <dsp:sp modelId="{48E2F7BE-6475-4627-8DD2-07293C2E062F}">
      <dsp:nvSpPr>
        <dsp:cNvPr id="0" name=""/>
        <dsp:cNvSpPr/>
      </dsp:nvSpPr>
      <dsp:spPr>
        <a:xfrm>
          <a:off x="7124148" y="47281"/>
          <a:ext cx="1618445" cy="971067"/>
        </a:xfrm>
        <a:prstGeom prst="rect">
          <a:avLst/>
        </a:prstGeom>
        <a:solidFill>
          <a:schemeClr val="accent5">
            <a:hueOff val="229340"/>
            <a:satOff val="10935"/>
            <a:lumOff val="2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Sustainable</a:t>
          </a:r>
          <a:br>
            <a:rPr lang="en-US" sz="1400" kern="1200"/>
          </a:br>
          <a:endParaRPr lang="en-US" sz="1400" kern="1200"/>
        </a:p>
      </dsp:txBody>
      <dsp:txXfrm>
        <a:off x="7124148" y="47281"/>
        <a:ext cx="1618445" cy="971067"/>
      </dsp:txXfrm>
    </dsp:sp>
    <dsp:sp modelId="{6473BAC4-503B-45BF-9739-08E86BB3D50D}">
      <dsp:nvSpPr>
        <dsp:cNvPr id="0" name=""/>
        <dsp:cNvSpPr/>
      </dsp:nvSpPr>
      <dsp:spPr>
        <a:xfrm>
          <a:off x="2989" y="1180193"/>
          <a:ext cx="1618445" cy="971067"/>
        </a:xfrm>
        <a:prstGeom prst="rect">
          <a:avLst/>
        </a:prstGeom>
        <a:solidFill>
          <a:schemeClr val="accent5">
            <a:hueOff val="286675"/>
            <a:satOff val="13669"/>
            <a:lumOff val="343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Tagline:</a:t>
          </a:r>
          <a:br>
            <a:rPr lang="en-US" sz="1400" kern="1200"/>
          </a:br>
          <a:endParaRPr lang="en-US" sz="1400" kern="1200"/>
        </a:p>
      </dsp:txBody>
      <dsp:txXfrm>
        <a:off x="2989" y="1180193"/>
        <a:ext cx="1618445" cy="971067"/>
      </dsp:txXfrm>
    </dsp:sp>
    <dsp:sp modelId="{25AEFD56-83BB-48C1-8AB9-7933F079A97C}">
      <dsp:nvSpPr>
        <dsp:cNvPr id="0" name=""/>
        <dsp:cNvSpPr/>
      </dsp:nvSpPr>
      <dsp:spPr>
        <a:xfrm>
          <a:off x="1783279" y="1180193"/>
          <a:ext cx="1618445" cy="971067"/>
        </a:xfrm>
        <a:prstGeom prst="rect">
          <a:avLst/>
        </a:prstGeom>
        <a:solidFill>
          <a:schemeClr val="accent5">
            <a:hueOff val="344010"/>
            <a:satOff val="16403"/>
            <a:lumOff val="41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“Where Design Meets Flame.”</a:t>
          </a:r>
          <a:br>
            <a:rPr lang="en-US" sz="1400" kern="1200"/>
          </a:br>
          <a:endParaRPr lang="en-US" sz="1400" kern="1200"/>
        </a:p>
      </dsp:txBody>
      <dsp:txXfrm>
        <a:off x="1783279" y="1180193"/>
        <a:ext cx="1618445" cy="971067"/>
      </dsp:txXfrm>
    </dsp:sp>
    <dsp:sp modelId="{28E489A3-9195-4E7F-89C8-F4735EC3EFD5}">
      <dsp:nvSpPr>
        <dsp:cNvPr id="0" name=""/>
        <dsp:cNvSpPr/>
      </dsp:nvSpPr>
      <dsp:spPr>
        <a:xfrm>
          <a:off x="3563568" y="1180193"/>
          <a:ext cx="1618445" cy="971067"/>
        </a:xfrm>
        <a:prstGeom prst="rect">
          <a:avLst/>
        </a:prstGeom>
        <a:solidFill>
          <a:schemeClr val="accent5">
            <a:hueOff val="401344"/>
            <a:satOff val="19136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Visual Identity:</a:t>
          </a:r>
        </a:p>
      </dsp:txBody>
      <dsp:txXfrm>
        <a:off x="3563568" y="1180193"/>
        <a:ext cx="1618445" cy="971067"/>
      </dsp:txXfrm>
    </dsp:sp>
    <dsp:sp modelId="{DA14196E-FFEB-4586-B173-A8E4E411126F}">
      <dsp:nvSpPr>
        <dsp:cNvPr id="0" name=""/>
        <dsp:cNvSpPr/>
      </dsp:nvSpPr>
      <dsp:spPr>
        <a:xfrm>
          <a:off x="5343858" y="1180193"/>
          <a:ext cx="1618445" cy="971067"/>
        </a:xfrm>
        <a:prstGeom prst="rect">
          <a:avLst/>
        </a:prstGeom>
        <a:solidFill>
          <a:schemeClr val="accent5">
            <a:hueOff val="458679"/>
            <a:satOff val="21870"/>
            <a:lumOff val="54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Neutral colour palette</a:t>
          </a:r>
        </a:p>
      </dsp:txBody>
      <dsp:txXfrm>
        <a:off x="5343858" y="1180193"/>
        <a:ext cx="1618445" cy="971067"/>
      </dsp:txXfrm>
    </dsp:sp>
    <dsp:sp modelId="{637C3AA0-6CF9-47EF-8341-5D36BA4B75C2}">
      <dsp:nvSpPr>
        <dsp:cNvPr id="0" name=""/>
        <dsp:cNvSpPr/>
      </dsp:nvSpPr>
      <dsp:spPr>
        <a:xfrm>
          <a:off x="7124148" y="1180193"/>
          <a:ext cx="1618445" cy="971067"/>
        </a:xfrm>
        <a:prstGeom prst="rect">
          <a:avLst/>
        </a:prstGeom>
        <a:solidFill>
          <a:schemeClr val="accent5">
            <a:hueOff val="516014"/>
            <a:satOff val="24604"/>
            <a:lumOff val="6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Matte textures</a:t>
          </a:r>
        </a:p>
      </dsp:txBody>
      <dsp:txXfrm>
        <a:off x="7124148" y="1180193"/>
        <a:ext cx="1618445" cy="971067"/>
      </dsp:txXfrm>
    </dsp:sp>
    <dsp:sp modelId="{64C5ABE9-96F5-434C-AE21-9FCAD7402D9F}">
      <dsp:nvSpPr>
        <dsp:cNvPr id="0" name=""/>
        <dsp:cNvSpPr/>
      </dsp:nvSpPr>
      <dsp:spPr>
        <a:xfrm>
          <a:off x="1783279" y="2313105"/>
          <a:ext cx="1618445" cy="971067"/>
        </a:xfrm>
        <a:prstGeom prst="rect">
          <a:avLst/>
        </a:prstGeom>
        <a:solidFill>
          <a:schemeClr val="accent5">
            <a:hueOff val="573349"/>
            <a:satOff val="27338"/>
            <a:lumOff val="6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Clean typography</a:t>
          </a:r>
        </a:p>
      </dsp:txBody>
      <dsp:txXfrm>
        <a:off x="1783279" y="2313105"/>
        <a:ext cx="1618445" cy="971067"/>
      </dsp:txXfrm>
    </dsp:sp>
    <dsp:sp modelId="{2E75865C-5819-49AA-9EBA-DEC2D4F0A325}">
      <dsp:nvSpPr>
        <dsp:cNvPr id="0" name=""/>
        <dsp:cNvSpPr/>
      </dsp:nvSpPr>
      <dsp:spPr>
        <a:xfrm>
          <a:off x="3563568" y="2313105"/>
          <a:ext cx="1618445" cy="971067"/>
        </a:xfrm>
        <a:prstGeom prst="rect">
          <a:avLst/>
        </a:prstGeom>
        <a:solidFill>
          <a:schemeClr val="accent5">
            <a:hueOff val="630684"/>
            <a:satOff val="30071"/>
            <a:lumOff val="755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Strong product photography</a:t>
          </a:r>
          <a:br>
            <a:rPr lang="en-US" sz="1400" kern="1200"/>
          </a:br>
          <a:endParaRPr lang="en-US" sz="1400" kern="1200"/>
        </a:p>
      </dsp:txBody>
      <dsp:txXfrm>
        <a:off x="3563568" y="2313105"/>
        <a:ext cx="1618445" cy="971067"/>
      </dsp:txXfrm>
    </dsp:sp>
    <dsp:sp modelId="{4A4F8124-5739-493D-B320-391D92316748}">
      <dsp:nvSpPr>
        <dsp:cNvPr id="0" name=""/>
        <dsp:cNvSpPr/>
      </dsp:nvSpPr>
      <dsp:spPr>
        <a:xfrm>
          <a:off x="5343858" y="2313105"/>
          <a:ext cx="1618445" cy="971067"/>
        </a:xfrm>
        <a:prstGeom prst="rect">
          <a:avLst/>
        </a:prstGeom>
        <a:solidFill>
          <a:schemeClr val="accent5">
            <a:hueOff val="688019"/>
            <a:satOff val="32805"/>
            <a:lumOff val="82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Marketing strategy follows AIDA model (Kotler &amp; Keller, 2016).</a:t>
          </a:r>
        </a:p>
      </dsp:txBody>
      <dsp:txXfrm>
        <a:off x="5343858" y="2313105"/>
        <a:ext cx="1618445" cy="9710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A54C39-FD2B-4826-9F35-D3098CEC4399}">
      <dsp:nvSpPr>
        <dsp:cNvPr id="0" name=""/>
        <dsp:cNvSpPr/>
      </dsp:nvSpPr>
      <dsp:spPr>
        <a:xfrm>
          <a:off x="219659" y="19308"/>
          <a:ext cx="720047" cy="72004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463929-B86B-4278-9D53-A7B32879C227}">
      <dsp:nvSpPr>
        <dsp:cNvPr id="0" name=""/>
        <dsp:cNvSpPr/>
      </dsp:nvSpPr>
      <dsp:spPr>
        <a:xfrm>
          <a:off x="370869" y="170518"/>
          <a:ext cx="417627" cy="41762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6D9F1-895D-4D30-9123-FECA84BFC237}">
      <dsp:nvSpPr>
        <dsp:cNvPr id="0" name=""/>
        <dsp:cNvSpPr/>
      </dsp:nvSpPr>
      <dsp:spPr>
        <a:xfrm>
          <a:off x="1094002" y="19308"/>
          <a:ext cx="1697255" cy="720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The £100,000 will be used strategically to scale:</a:t>
          </a:r>
        </a:p>
      </dsp:txBody>
      <dsp:txXfrm>
        <a:off x="1094002" y="19308"/>
        <a:ext cx="1697255" cy="720047"/>
      </dsp:txXfrm>
    </dsp:sp>
    <dsp:sp modelId="{AB58FC6C-40EA-40FF-A641-5567815A7AF5}">
      <dsp:nvSpPr>
        <dsp:cNvPr id="0" name=""/>
        <dsp:cNvSpPr/>
      </dsp:nvSpPr>
      <dsp:spPr>
        <a:xfrm>
          <a:off x="3086992" y="19308"/>
          <a:ext cx="720047" cy="72004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C59E67-A0D5-4DC4-8EA2-8377CC915541}">
      <dsp:nvSpPr>
        <dsp:cNvPr id="0" name=""/>
        <dsp:cNvSpPr/>
      </dsp:nvSpPr>
      <dsp:spPr>
        <a:xfrm>
          <a:off x="3238202" y="170518"/>
          <a:ext cx="417627" cy="41762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DF0555-7271-4F69-9D33-8ADE51391932}">
      <dsp:nvSpPr>
        <dsp:cNvPr id="0" name=""/>
        <dsp:cNvSpPr/>
      </dsp:nvSpPr>
      <dsp:spPr>
        <a:xfrm>
          <a:off x="3961335" y="19308"/>
          <a:ext cx="1697255" cy="720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£30,000 – Professional production studio setup</a:t>
          </a:r>
        </a:p>
      </dsp:txBody>
      <dsp:txXfrm>
        <a:off x="3961335" y="19308"/>
        <a:ext cx="1697255" cy="720047"/>
      </dsp:txXfrm>
    </dsp:sp>
    <dsp:sp modelId="{B356F77A-C747-4B3A-A9CC-F14DE85BAB81}">
      <dsp:nvSpPr>
        <dsp:cNvPr id="0" name=""/>
        <dsp:cNvSpPr/>
      </dsp:nvSpPr>
      <dsp:spPr>
        <a:xfrm>
          <a:off x="5954324" y="19308"/>
          <a:ext cx="720047" cy="72004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8AA59F-8482-4759-8FF0-A1B74B5F44E2}">
      <dsp:nvSpPr>
        <dsp:cNvPr id="0" name=""/>
        <dsp:cNvSpPr/>
      </dsp:nvSpPr>
      <dsp:spPr>
        <a:xfrm>
          <a:off x="6105534" y="170518"/>
          <a:ext cx="417627" cy="41762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64A24F-29ED-4D83-A01F-498FFFCA4DEB}">
      <dsp:nvSpPr>
        <dsp:cNvPr id="0" name=""/>
        <dsp:cNvSpPr/>
      </dsp:nvSpPr>
      <dsp:spPr>
        <a:xfrm>
          <a:off x="6828668" y="19308"/>
          <a:ext cx="1697255" cy="720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£20,000 – Large-scale digital marketing campaign</a:t>
          </a:r>
        </a:p>
      </dsp:txBody>
      <dsp:txXfrm>
        <a:off x="6828668" y="19308"/>
        <a:ext cx="1697255" cy="720047"/>
      </dsp:txXfrm>
    </dsp:sp>
    <dsp:sp modelId="{B3AFABFE-AD72-4D3D-A0DE-CCEF66C0C79D}">
      <dsp:nvSpPr>
        <dsp:cNvPr id="0" name=""/>
        <dsp:cNvSpPr/>
      </dsp:nvSpPr>
      <dsp:spPr>
        <a:xfrm>
          <a:off x="219659" y="1305703"/>
          <a:ext cx="720047" cy="72004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2D0C93-0CFE-4DE8-9856-7EEFAC2DC58B}">
      <dsp:nvSpPr>
        <dsp:cNvPr id="0" name=""/>
        <dsp:cNvSpPr/>
      </dsp:nvSpPr>
      <dsp:spPr>
        <a:xfrm>
          <a:off x="370869" y="1456913"/>
          <a:ext cx="417627" cy="41762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D674B-1F9D-47A0-877D-47BB9527BA99}">
      <dsp:nvSpPr>
        <dsp:cNvPr id="0" name=""/>
        <dsp:cNvSpPr/>
      </dsp:nvSpPr>
      <dsp:spPr>
        <a:xfrm>
          <a:off x="1094002" y="1305703"/>
          <a:ext cx="1697255" cy="720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£15,000 – Website redesign &amp; UX optimisation</a:t>
          </a:r>
        </a:p>
      </dsp:txBody>
      <dsp:txXfrm>
        <a:off x="1094002" y="1305703"/>
        <a:ext cx="1697255" cy="720047"/>
      </dsp:txXfrm>
    </dsp:sp>
    <dsp:sp modelId="{5EC526BB-05F1-4729-83F5-9FCEF1E36BFE}">
      <dsp:nvSpPr>
        <dsp:cNvPr id="0" name=""/>
        <dsp:cNvSpPr/>
      </dsp:nvSpPr>
      <dsp:spPr>
        <a:xfrm>
          <a:off x="3086992" y="1305703"/>
          <a:ext cx="720047" cy="72004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C0270-306D-439A-B1C6-4E37A6B6E4C1}">
      <dsp:nvSpPr>
        <dsp:cNvPr id="0" name=""/>
        <dsp:cNvSpPr/>
      </dsp:nvSpPr>
      <dsp:spPr>
        <a:xfrm>
          <a:off x="3238202" y="1456913"/>
          <a:ext cx="417627" cy="41762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8BF14A-A5BC-4D2D-956B-BF034B3482AC}">
      <dsp:nvSpPr>
        <dsp:cNvPr id="0" name=""/>
        <dsp:cNvSpPr/>
      </dsp:nvSpPr>
      <dsp:spPr>
        <a:xfrm>
          <a:off x="3961335" y="1305703"/>
          <a:ext cx="1697255" cy="720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£10,000 – Hire full-time Marketing Manager</a:t>
          </a:r>
        </a:p>
      </dsp:txBody>
      <dsp:txXfrm>
        <a:off x="3961335" y="1305703"/>
        <a:ext cx="1697255" cy="720047"/>
      </dsp:txXfrm>
    </dsp:sp>
    <dsp:sp modelId="{69DB229E-D613-44D0-A511-E60F30EC8BAE}">
      <dsp:nvSpPr>
        <dsp:cNvPr id="0" name=""/>
        <dsp:cNvSpPr/>
      </dsp:nvSpPr>
      <dsp:spPr>
        <a:xfrm>
          <a:off x="5954324" y="1305703"/>
          <a:ext cx="720047" cy="72004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C9C3D5-CE3D-4E72-8129-EE81A0D53619}">
      <dsp:nvSpPr>
        <dsp:cNvPr id="0" name=""/>
        <dsp:cNvSpPr/>
      </dsp:nvSpPr>
      <dsp:spPr>
        <a:xfrm>
          <a:off x="6105534" y="1456913"/>
          <a:ext cx="417627" cy="41762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568766-3D82-42CF-9653-0DFA18DC796D}">
      <dsp:nvSpPr>
        <dsp:cNvPr id="0" name=""/>
        <dsp:cNvSpPr/>
      </dsp:nvSpPr>
      <dsp:spPr>
        <a:xfrm>
          <a:off x="6828668" y="1305703"/>
          <a:ext cx="1697255" cy="720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£10,000 – Inventory expansion &amp; bulk material purchasing</a:t>
          </a:r>
        </a:p>
      </dsp:txBody>
      <dsp:txXfrm>
        <a:off x="6828668" y="1305703"/>
        <a:ext cx="1697255" cy="720047"/>
      </dsp:txXfrm>
    </dsp:sp>
    <dsp:sp modelId="{165586F4-C0DB-4C6F-84F9-810C3D57324F}">
      <dsp:nvSpPr>
        <dsp:cNvPr id="0" name=""/>
        <dsp:cNvSpPr/>
      </dsp:nvSpPr>
      <dsp:spPr>
        <a:xfrm>
          <a:off x="219659" y="2592098"/>
          <a:ext cx="720047" cy="72004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5C24D1-9516-4779-9099-5BA52363ED62}">
      <dsp:nvSpPr>
        <dsp:cNvPr id="0" name=""/>
        <dsp:cNvSpPr/>
      </dsp:nvSpPr>
      <dsp:spPr>
        <a:xfrm>
          <a:off x="370869" y="2743308"/>
          <a:ext cx="417627" cy="417627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F71059-55B9-4B7D-AD61-E20F367AA435}">
      <dsp:nvSpPr>
        <dsp:cNvPr id="0" name=""/>
        <dsp:cNvSpPr/>
      </dsp:nvSpPr>
      <dsp:spPr>
        <a:xfrm>
          <a:off x="1094002" y="2592098"/>
          <a:ext cx="1697255" cy="720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£10,000 – PR agency &amp; influencer partnerships</a:t>
          </a:r>
        </a:p>
      </dsp:txBody>
      <dsp:txXfrm>
        <a:off x="1094002" y="2592098"/>
        <a:ext cx="1697255" cy="720047"/>
      </dsp:txXfrm>
    </dsp:sp>
    <dsp:sp modelId="{396B425E-E6AE-4CEF-BA95-17B17E252810}">
      <dsp:nvSpPr>
        <dsp:cNvPr id="0" name=""/>
        <dsp:cNvSpPr/>
      </dsp:nvSpPr>
      <dsp:spPr>
        <a:xfrm>
          <a:off x="3086992" y="2592098"/>
          <a:ext cx="720047" cy="72004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83FD76-FA4D-41B6-BC90-E35FDD5F947B}">
      <dsp:nvSpPr>
        <dsp:cNvPr id="0" name=""/>
        <dsp:cNvSpPr/>
      </dsp:nvSpPr>
      <dsp:spPr>
        <a:xfrm>
          <a:off x="3238202" y="2743308"/>
          <a:ext cx="417627" cy="417627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B84BDE-161B-4D07-AD2E-2E7550769037}">
      <dsp:nvSpPr>
        <dsp:cNvPr id="0" name=""/>
        <dsp:cNvSpPr/>
      </dsp:nvSpPr>
      <dsp:spPr>
        <a:xfrm>
          <a:off x="3961335" y="2592098"/>
          <a:ext cx="1697255" cy="720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£5,000 – Working capital buffer</a:t>
          </a:r>
        </a:p>
      </dsp:txBody>
      <dsp:txXfrm>
        <a:off x="3961335" y="2592098"/>
        <a:ext cx="1697255" cy="7200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31F9DE-0498-4CB5-9278-F75791D26EB2}">
      <dsp:nvSpPr>
        <dsp:cNvPr id="0" name=""/>
        <dsp:cNvSpPr/>
      </dsp:nvSpPr>
      <dsp:spPr>
        <a:xfrm>
          <a:off x="1486231" y="398399"/>
          <a:ext cx="3079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917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31727" y="442425"/>
        <a:ext cx="16925" cy="3388"/>
      </dsp:txXfrm>
    </dsp:sp>
    <dsp:sp modelId="{C325EA9A-6F39-4E55-8239-BB576979C19C}">
      <dsp:nvSpPr>
        <dsp:cNvPr id="0" name=""/>
        <dsp:cNvSpPr/>
      </dsp:nvSpPr>
      <dsp:spPr>
        <a:xfrm>
          <a:off x="16215" y="2574"/>
          <a:ext cx="1471816" cy="8830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Month 12–15:</a:t>
          </a:r>
        </a:p>
      </dsp:txBody>
      <dsp:txXfrm>
        <a:off x="16215" y="2574"/>
        <a:ext cx="1471816" cy="883089"/>
      </dsp:txXfrm>
    </dsp:sp>
    <dsp:sp modelId="{CA6E70E5-275E-4FD4-BC00-EC5A278E366D}">
      <dsp:nvSpPr>
        <dsp:cNvPr id="0" name=""/>
        <dsp:cNvSpPr/>
      </dsp:nvSpPr>
      <dsp:spPr>
        <a:xfrm>
          <a:off x="3296565" y="398399"/>
          <a:ext cx="3079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917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42061" y="442425"/>
        <a:ext cx="16925" cy="3388"/>
      </dsp:txXfrm>
    </dsp:sp>
    <dsp:sp modelId="{69905FCF-E488-41FF-B225-586076D77731}">
      <dsp:nvSpPr>
        <dsp:cNvPr id="0" name=""/>
        <dsp:cNvSpPr/>
      </dsp:nvSpPr>
      <dsp:spPr>
        <a:xfrm>
          <a:off x="1826549" y="2574"/>
          <a:ext cx="1471816" cy="88308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Launch subscription scent service</a:t>
          </a:r>
        </a:p>
      </dsp:txBody>
      <dsp:txXfrm>
        <a:off x="1826549" y="2574"/>
        <a:ext cx="1471816" cy="883089"/>
      </dsp:txXfrm>
    </dsp:sp>
    <dsp:sp modelId="{E5D1A4E8-27D9-42F7-9C7D-CB5619084BE1}">
      <dsp:nvSpPr>
        <dsp:cNvPr id="0" name=""/>
        <dsp:cNvSpPr/>
      </dsp:nvSpPr>
      <dsp:spPr>
        <a:xfrm>
          <a:off x="5106899" y="398399"/>
          <a:ext cx="3079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917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52395" y="442425"/>
        <a:ext cx="16925" cy="3388"/>
      </dsp:txXfrm>
    </dsp:sp>
    <dsp:sp modelId="{C33BDC50-43B0-4484-BB1F-F6F4AA25C7D3}">
      <dsp:nvSpPr>
        <dsp:cNvPr id="0" name=""/>
        <dsp:cNvSpPr/>
      </dsp:nvSpPr>
      <dsp:spPr>
        <a:xfrm>
          <a:off x="3636883" y="2574"/>
          <a:ext cx="1471816" cy="88308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Introduce wholesale model</a:t>
          </a:r>
          <a:br>
            <a:rPr lang="en-US" sz="1200" kern="1200"/>
          </a:br>
          <a:endParaRPr lang="en-US" sz="1200" kern="1200"/>
        </a:p>
      </dsp:txBody>
      <dsp:txXfrm>
        <a:off x="3636883" y="2574"/>
        <a:ext cx="1471816" cy="883089"/>
      </dsp:txXfrm>
    </dsp:sp>
    <dsp:sp modelId="{708BDB41-0BA3-41C9-8F0F-3EFD31AE4D10}">
      <dsp:nvSpPr>
        <dsp:cNvPr id="0" name=""/>
        <dsp:cNvSpPr/>
      </dsp:nvSpPr>
      <dsp:spPr>
        <a:xfrm>
          <a:off x="6917233" y="398399"/>
          <a:ext cx="3079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917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62729" y="442425"/>
        <a:ext cx="16925" cy="3388"/>
      </dsp:txXfrm>
    </dsp:sp>
    <dsp:sp modelId="{C6F50B9E-699F-41B1-A31F-EC777E425B68}">
      <dsp:nvSpPr>
        <dsp:cNvPr id="0" name=""/>
        <dsp:cNvSpPr/>
      </dsp:nvSpPr>
      <dsp:spPr>
        <a:xfrm>
          <a:off x="5447217" y="2574"/>
          <a:ext cx="1471816" cy="88308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Month 16–18:</a:t>
          </a:r>
        </a:p>
      </dsp:txBody>
      <dsp:txXfrm>
        <a:off x="5447217" y="2574"/>
        <a:ext cx="1471816" cy="883089"/>
      </dsp:txXfrm>
    </dsp:sp>
    <dsp:sp modelId="{EB8FB4BB-5EAE-469B-8B95-E254B1F183F8}">
      <dsp:nvSpPr>
        <dsp:cNvPr id="0" name=""/>
        <dsp:cNvSpPr/>
      </dsp:nvSpPr>
      <dsp:spPr>
        <a:xfrm>
          <a:off x="752123" y="883864"/>
          <a:ext cx="7241335" cy="307917"/>
        </a:xfrm>
        <a:custGeom>
          <a:avLst/>
          <a:gdLst/>
          <a:ahLst/>
          <a:cxnLst/>
          <a:rect l="0" t="0" r="0" b="0"/>
          <a:pathLst>
            <a:path>
              <a:moveTo>
                <a:pt x="7241335" y="0"/>
              </a:moveTo>
              <a:lnTo>
                <a:pt x="7241335" y="171058"/>
              </a:lnTo>
              <a:lnTo>
                <a:pt x="0" y="171058"/>
              </a:lnTo>
              <a:lnTo>
                <a:pt x="0" y="307917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91560" y="1036129"/>
        <a:ext cx="362462" cy="3388"/>
      </dsp:txXfrm>
    </dsp:sp>
    <dsp:sp modelId="{39FFA3AB-7ABC-4196-92CA-8A3AEB220FE5}">
      <dsp:nvSpPr>
        <dsp:cNvPr id="0" name=""/>
        <dsp:cNvSpPr/>
      </dsp:nvSpPr>
      <dsp:spPr>
        <a:xfrm>
          <a:off x="7257551" y="2574"/>
          <a:ext cx="1471816" cy="88308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Secure partnerships with 5 UK boutiques</a:t>
          </a:r>
        </a:p>
      </dsp:txBody>
      <dsp:txXfrm>
        <a:off x="7257551" y="2574"/>
        <a:ext cx="1471816" cy="883089"/>
      </dsp:txXfrm>
    </dsp:sp>
    <dsp:sp modelId="{A90DB3FE-C41A-4B59-BC49-7BFDA70124C9}">
      <dsp:nvSpPr>
        <dsp:cNvPr id="0" name=""/>
        <dsp:cNvSpPr/>
      </dsp:nvSpPr>
      <dsp:spPr>
        <a:xfrm>
          <a:off x="1486231" y="1620006"/>
          <a:ext cx="3079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917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31727" y="1664032"/>
        <a:ext cx="16925" cy="3388"/>
      </dsp:txXfrm>
    </dsp:sp>
    <dsp:sp modelId="{F2901804-2699-44FC-A90A-0B41CE3BC038}">
      <dsp:nvSpPr>
        <dsp:cNvPr id="0" name=""/>
        <dsp:cNvSpPr/>
      </dsp:nvSpPr>
      <dsp:spPr>
        <a:xfrm>
          <a:off x="16215" y="1224182"/>
          <a:ext cx="1471816" cy="8830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Reach 50k Instagram followers</a:t>
          </a:r>
          <a:br>
            <a:rPr lang="en-US" sz="1200" kern="1200"/>
          </a:br>
          <a:endParaRPr lang="en-US" sz="1200" kern="1200"/>
        </a:p>
      </dsp:txBody>
      <dsp:txXfrm>
        <a:off x="16215" y="1224182"/>
        <a:ext cx="1471816" cy="883089"/>
      </dsp:txXfrm>
    </dsp:sp>
    <dsp:sp modelId="{7DE20947-FA93-4249-BBAA-131478818E0A}">
      <dsp:nvSpPr>
        <dsp:cNvPr id="0" name=""/>
        <dsp:cNvSpPr/>
      </dsp:nvSpPr>
      <dsp:spPr>
        <a:xfrm>
          <a:off x="3296565" y="1620006"/>
          <a:ext cx="3079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917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42061" y="1664032"/>
        <a:ext cx="16925" cy="3388"/>
      </dsp:txXfrm>
    </dsp:sp>
    <dsp:sp modelId="{AA7C9CC1-F9F9-4AAB-87BE-039E1BC961E4}">
      <dsp:nvSpPr>
        <dsp:cNvPr id="0" name=""/>
        <dsp:cNvSpPr/>
      </dsp:nvSpPr>
      <dsp:spPr>
        <a:xfrm>
          <a:off x="1826549" y="1224182"/>
          <a:ext cx="1471816" cy="88308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Month 19–24:</a:t>
          </a:r>
        </a:p>
      </dsp:txBody>
      <dsp:txXfrm>
        <a:off x="1826549" y="1224182"/>
        <a:ext cx="1471816" cy="883089"/>
      </dsp:txXfrm>
    </dsp:sp>
    <dsp:sp modelId="{091F0E1A-C146-4807-81F1-9AEA3A8C6778}">
      <dsp:nvSpPr>
        <dsp:cNvPr id="0" name=""/>
        <dsp:cNvSpPr/>
      </dsp:nvSpPr>
      <dsp:spPr>
        <a:xfrm>
          <a:off x="5106899" y="1620006"/>
          <a:ext cx="3079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917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52395" y="1664032"/>
        <a:ext cx="16925" cy="3388"/>
      </dsp:txXfrm>
    </dsp:sp>
    <dsp:sp modelId="{945FBA29-0AE2-407F-A4DF-D4AF160526C4}">
      <dsp:nvSpPr>
        <dsp:cNvPr id="0" name=""/>
        <dsp:cNvSpPr/>
      </dsp:nvSpPr>
      <dsp:spPr>
        <a:xfrm>
          <a:off x="3636883" y="1224182"/>
          <a:ext cx="1471816" cy="88308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Launch European shipping</a:t>
          </a:r>
        </a:p>
      </dsp:txBody>
      <dsp:txXfrm>
        <a:off x="3636883" y="1224182"/>
        <a:ext cx="1471816" cy="883089"/>
      </dsp:txXfrm>
    </dsp:sp>
    <dsp:sp modelId="{84082FB1-2957-4989-A323-881531B55122}">
      <dsp:nvSpPr>
        <dsp:cNvPr id="0" name=""/>
        <dsp:cNvSpPr/>
      </dsp:nvSpPr>
      <dsp:spPr>
        <a:xfrm>
          <a:off x="6917233" y="1620006"/>
          <a:ext cx="3079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7917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62729" y="1664032"/>
        <a:ext cx="16925" cy="3388"/>
      </dsp:txXfrm>
    </dsp:sp>
    <dsp:sp modelId="{C9F89A54-7A76-4817-96F4-AA1CA63DCF5A}">
      <dsp:nvSpPr>
        <dsp:cNvPr id="0" name=""/>
        <dsp:cNvSpPr/>
      </dsp:nvSpPr>
      <dsp:spPr>
        <a:xfrm>
          <a:off x="5447217" y="1224182"/>
          <a:ext cx="1471816" cy="88308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• Revenue target: £500,000 annually</a:t>
          </a:r>
        </a:p>
      </dsp:txBody>
      <dsp:txXfrm>
        <a:off x="5447217" y="1224182"/>
        <a:ext cx="1471816" cy="883089"/>
      </dsp:txXfrm>
    </dsp:sp>
    <dsp:sp modelId="{A418C067-87C3-45D7-8639-0EE9DBFBD483}">
      <dsp:nvSpPr>
        <dsp:cNvPr id="0" name=""/>
        <dsp:cNvSpPr/>
      </dsp:nvSpPr>
      <dsp:spPr>
        <a:xfrm>
          <a:off x="752123" y="2105471"/>
          <a:ext cx="7241335" cy="307917"/>
        </a:xfrm>
        <a:custGeom>
          <a:avLst/>
          <a:gdLst/>
          <a:ahLst/>
          <a:cxnLst/>
          <a:rect l="0" t="0" r="0" b="0"/>
          <a:pathLst>
            <a:path>
              <a:moveTo>
                <a:pt x="7241335" y="0"/>
              </a:moveTo>
              <a:lnTo>
                <a:pt x="7241335" y="171058"/>
              </a:lnTo>
              <a:lnTo>
                <a:pt x="0" y="171058"/>
              </a:lnTo>
              <a:lnTo>
                <a:pt x="0" y="307917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91560" y="2257736"/>
        <a:ext cx="362462" cy="3388"/>
      </dsp:txXfrm>
    </dsp:sp>
    <dsp:sp modelId="{8DEB25A4-525B-4B78-9C68-D3E8E9E1E65D}">
      <dsp:nvSpPr>
        <dsp:cNvPr id="0" name=""/>
        <dsp:cNvSpPr/>
      </dsp:nvSpPr>
      <dsp:spPr>
        <a:xfrm>
          <a:off x="7257551" y="1224182"/>
          <a:ext cx="1471816" cy="88308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Long-term vision:</a:t>
          </a:r>
        </a:p>
      </dsp:txBody>
      <dsp:txXfrm>
        <a:off x="7257551" y="1224182"/>
        <a:ext cx="1471816" cy="883089"/>
      </dsp:txXfrm>
    </dsp:sp>
    <dsp:sp modelId="{4FCED337-5E7D-420F-ACE3-579D06EF40D4}">
      <dsp:nvSpPr>
        <dsp:cNvPr id="0" name=""/>
        <dsp:cNvSpPr/>
      </dsp:nvSpPr>
      <dsp:spPr>
        <a:xfrm>
          <a:off x="16215" y="2445789"/>
          <a:ext cx="1471816" cy="8830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120" tIns="75703" rIns="72120" bIns="75703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Position Form &amp; Flame for acquisition or national lifestyle brand expansion.</a:t>
          </a:r>
          <a:br>
            <a:rPr lang="en-US" sz="1200" kern="1200"/>
          </a:br>
          <a:endParaRPr lang="en-US" sz="1200" kern="1200"/>
        </a:p>
      </dsp:txBody>
      <dsp:txXfrm>
        <a:off x="16215" y="2445789"/>
        <a:ext cx="1471816" cy="8830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3-08T22:46:52.562"/>
    </inkml:context>
    <inkml:brush xml:id="br0">
      <inkml:brushProperty name="width" value="0.3" units="cm"/>
      <inkml:brushProperty name="height" value="0.6" units="cm"/>
      <inkml:brushProperty name="color" value="#E6E6E6"/>
      <inkml:brushProperty name="tip" value="rectangle"/>
      <inkml:brushProperty name="rasterOp" value="maskPen"/>
    </inkml:brush>
  </inkml:definitions>
  <inkml:trace contextRef="#ctx0" brushRef="#br0">8276 8149 16383 0 0,'0'0'0'0'0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3-08T22:46:52.563"/>
    </inkml:context>
    <inkml:brush xml:id="br0">
      <inkml:brushProperty name="width" value="0.3" units="cm"/>
      <inkml:brushProperty name="height" value="0.6" units="cm"/>
      <inkml:brushProperty name="color" value="#E6E6E6"/>
      <inkml:brushProperty name="tip" value="rectangle"/>
      <inkml:brushProperty name="rasterOp" value="maskPen"/>
    </inkml:brush>
  </inkml:definitions>
  <inkml:trace contextRef="#ctx0" brushRef="#br0">14086 8504 16383 0 0,'-329'-61'0'0'0,"-314"-58"0"0"0,-151-34 0 0 0,23-4 0 0 0,127 19 0 0 0,164 29 0 0 0,158 30 0 0 0,131 26 0 0 0,96 20 0 0 0,62 14 0 0 0,-8-6 0 0 0,-62-31 0 0 0,-61-32 0 0 0,-37-26 0 0 0,-13-17 0 0 0,10-7 0 0 0,26 4 0 0 0,36 11 0 0 0,37 18 0 0 0,33 20 0 0 0,27 19 0 0 0,20 17 0 0 0,14 18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3-08T22:46:57.160"/>
    </inkml:context>
    <inkml:brush xml:id="br0">
      <inkml:brushProperty name="width" value="0.3" units="cm"/>
      <inkml:brushProperty name="height" value="0.6" units="cm"/>
      <inkml:brushProperty name="color" value="#E6E6E6"/>
      <inkml:brushProperty name="tip" value="rectangle"/>
      <inkml:brushProperty name="rasterOp" value="maskPen"/>
    </inkml:brush>
  </inkml:definitions>
  <inkml:trace contextRef="#ctx0" brushRef="#br0">12550 3273 16383 0 0,'0'0'0'0'0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3-08T22:46:57.161"/>
    </inkml:context>
    <inkml:brush xml:id="br0">
      <inkml:brushProperty name="width" value="0.3" units="cm"/>
      <inkml:brushProperty name="height" value="0.6" units="cm"/>
      <inkml:brushProperty name="color" value="#E6E6E6"/>
      <inkml:brushProperty name="tip" value="rectangle"/>
      <inkml:brushProperty name="rasterOp" value="maskPen"/>
    </inkml:brush>
  </inkml:definitions>
  <inkml:trace contextRef="#ctx0" brushRef="#br0">948 4964 16383 0 0,'0'0'0'0'0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6-03-08T22:46:57.163"/>
    </inkml:context>
    <inkml:brush xml:id="br0">
      <inkml:brushProperty name="width" value="0.3" units="cm"/>
      <inkml:brushProperty name="height" value="0.6" units="cm"/>
      <inkml:brushProperty name="color" value="#E6E6E6"/>
      <inkml:brushProperty name="tip" value="rectangle"/>
      <inkml:brushProperty name="rasterOp" value="maskPen"/>
    </inkml:brush>
  </inkml:definitions>
  <inkml:trace contextRef="#ctx0" brushRef="#br0">14329 1669 16383 0 0,'0'0'0'0'0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12BED07-6713-92AA-40AF-AE58F4F83C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8406" y="4512376"/>
            <a:ext cx="8639776" cy="900190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C9EF77-BF49-E4C1-0FC7-563354777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D5853-25AA-1C3D-EAD2-496674792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7F0DAD-5850-CAAE-CD25-4D6DDDFF3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4851B1-0B20-9549-0D70-886AA9D045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8406" y="1720884"/>
            <a:ext cx="8639775" cy="2734693"/>
          </a:xfrm>
          <a:noFill/>
        </p:spPr>
        <p:txBody>
          <a:bodyPr anchor="b">
            <a:normAutofit/>
          </a:bodyPr>
          <a:lstStyle>
            <a:lvl1pPr algn="l">
              <a:defRPr sz="3200" spc="530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28778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48F26-B5E3-8A90-51FC-8520D1D73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EA4D95-10F3-6212-8302-5610C43E32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81BE7-A53D-441E-0393-0E59412C9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F10F0-B23F-BF4B-DB66-9BCF734D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5DDEC-13A7-D988-D082-03076F80F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559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80CFA-45ED-71B0-EE3E-CCE6D5C19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2474" y="2413788"/>
            <a:ext cx="8085116" cy="2737521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7BECA-A01D-7D7A-F2A6-891EC9D229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2474" y="1351721"/>
            <a:ext cx="8085118" cy="99391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716478-6FAF-D420-0B87-6EABB81E8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C4289B-CB0D-8AFC-7C02-F755C0DCC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971E4-8A9E-2A30-D7FE-B3505124B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091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7F941-C3A7-545F-8046-C7A9AC803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5817" y="1272209"/>
            <a:ext cx="9164725" cy="103367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D4277-CFAE-EEF6-3346-61F06D5A3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15817" y="2425148"/>
            <a:ext cx="4188635" cy="31606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43384-699D-84FC-C8B5-7BDE49BB44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71355" y="2425148"/>
            <a:ext cx="4188635" cy="31606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49386-AFC8-03DA-4563-07B0A011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AED60A-7704-31D9-7D4D-65C635EDF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6927DA-3B5E-13B8-0BA8-5DCFF001E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891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7B55A-280B-BDCB-F966-8578DDE74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7442" y="600817"/>
            <a:ext cx="10079497" cy="1168706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76EA03-7008-14AB-547B-E66EA4EC96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17442" y="1798488"/>
            <a:ext cx="4599587" cy="668492"/>
          </a:xfrm>
        </p:spPr>
        <p:txBody>
          <a:bodyPr anchor="b"/>
          <a:lstStyle>
            <a:lvl1pPr marL="0" indent="0">
              <a:buNone/>
              <a:defRPr sz="24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629F56-D2C8-71FE-FA59-002819D51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17442" y="2777279"/>
            <a:ext cx="4599587" cy="32769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2524D2-CA8D-75F3-D089-C2F0E20D47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7352" y="1798488"/>
            <a:ext cx="4599588" cy="668492"/>
          </a:xfrm>
        </p:spPr>
        <p:txBody>
          <a:bodyPr anchor="b"/>
          <a:lstStyle>
            <a:lvl1pPr marL="0" indent="0">
              <a:buNone/>
              <a:defRPr sz="24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99B0E3-5AE5-0516-27BF-9F246137FE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7352" y="2777279"/>
            <a:ext cx="4599588" cy="32769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B319A7-6048-4735-B2AC-6D6043F14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15F875-F23E-D0D2-9115-CD494FDA0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B4F88F-F488-D9D5-CF99-AA1750AAF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5094593-EFC2-EEEF-74CD-BD00F4132A94}"/>
              </a:ext>
            </a:extLst>
          </p:cNvPr>
          <p:cNvCxnSpPr>
            <a:cxnSpLocks/>
          </p:cNvCxnSpPr>
          <p:nvPr/>
        </p:nvCxnSpPr>
        <p:spPr>
          <a:xfrm>
            <a:off x="6571185" y="2593591"/>
            <a:ext cx="4525755" cy="0"/>
          </a:xfrm>
          <a:prstGeom prst="line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F851F6D-436C-FA47-8CD1-2C10E735764A}"/>
              </a:ext>
            </a:extLst>
          </p:cNvPr>
          <p:cNvCxnSpPr>
            <a:cxnSpLocks/>
          </p:cNvCxnSpPr>
          <p:nvPr/>
        </p:nvCxnSpPr>
        <p:spPr>
          <a:xfrm>
            <a:off x="1107503" y="2593591"/>
            <a:ext cx="4509526" cy="0"/>
          </a:xfrm>
          <a:prstGeom prst="line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014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91B86-9261-4E82-EF65-30F78154E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3A5E84-E43B-20AE-E80D-47CB0B07B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FF5797-14F1-9FEB-247C-0E325AF74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5D7AF-1489-8F93-4828-0AE784B8B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881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6CAF1C-8901-AE05-E52C-D5B959410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CD4F90-2973-4FE2-6C2C-5C2AC5C5A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50414B-A7EC-0C14-EFD2-29C5582CC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813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378C7-A764-C5E4-A6A4-DC5B1B353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0121" y="1391478"/>
            <a:ext cx="3288432" cy="1951414"/>
          </a:xfrm>
        </p:spPr>
        <p:txBody>
          <a:bodyPr anchor="t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FE178-4B5D-413B-6583-AB81E8D04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3235" y="920080"/>
            <a:ext cx="5312467" cy="502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B92F6D-71AB-9630-9DBE-46041C50C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80121" y="3566727"/>
            <a:ext cx="3288432" cy="1766325"/>
          </a:xfrm>
        </p:spPr>
        <p:txBody>
          <a:bodyPr anchor="b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FEAAD1-C919-6E2E-32D2-E199025FB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88B5D8-E15B-BE38-2A89-BD0F02E1A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7ECC26-B78C-4CBD-6883-97E80D3E5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6AAC029-BE5C-900C-E7D2-DE6E31789D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3198" y="931857"/>
            <a:ext cx="4305523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307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04EAA-30F7-390A-C77C-2E5BD8218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0120" y="1391478"/>
            <a:ext cx="3322510" cy="2037522"/>
          </a:xfrm>
        </p:spPr>
        <p:txBody>
          <a:bodyPr anchor="t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 useBgFill="1">
        <p:nvSpPr>
          <p:cNvPr id="3" name="Picture Placeholder 2">
            <a:extLst>
              <a:ext uri="{FF2B5EF4-FFF2-40B4-BE49-F238E27FC236}">
                <a16:creationId xmlns:a16="http://schemas.microsoft.com/office/drawing/2014/main" id="{513A1C34-81AC-D534-67B1-4272122893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907143" y="931857"/>
            <a:ext cx="5351659" cy="499630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1012D-3524-26C6-64C1-8CE6E7A9A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80120" y="3742792"/>
            <a:ext cx="3322510" cy="1590261"/>
          </a:xfrm>
        </p:spPr>
        <p:txBody>
          <a:bodyPr anchor="b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8FA6D7-1BE0-F14D-A2F7-4836180BC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6B5AC-3F20-FDC1-D579-7C4C6B4ED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074ACA-1D54-81FA-70B1-31AB3011B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D8EE65-D4F9-418A-1628-F5DFD3DBA2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3198" y="931857"/>
            <a:ext cx="4305523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916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2C3AB-851A-0D2F-B3AE-5B161CFFC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4338" y="1255172"/>
            <a:ext cx="9297346" cy="1050707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89FD6B-3621-3904-7878-A2825C6925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624338" y="2419468"/>
            <a:ext cx="9297346" cy="32543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08AE9-D8ED-ED5D-D7B0-A43811777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EF98B-AC81-D122-3D05-9C4E2FE42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FB543-B138-6627-3714-12105D172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63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3DE16D-F1A0-DDB5-A98C-A9055C93D9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26961" y="1414196"/>
            <a:ext cx="1817441" cy="41006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8A548F-8DA7-C53C-1BFE-7C720CB20F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346042" y="1414196"/>
            <a:ext cx="7780919" cy="41006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EA2C8-1C90-25D0-8B0A-30B73CFD3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FF1A4-0404-DA2D-1EA4-828091C0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57155-0F4A-F7B7-C4A8-755572E98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753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792104-6F24-CD50-F55E-22A55084D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442" y="1233199"/>
            <a:ext cx="8977511" cy="10738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1059CB-D00E-398D-E4D9-59792FC40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0444" y="2419639"/>
            <a:ext cx="8977509" cy="3141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FBC38-D897-7CBE-AC89-A95A2222D7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47726" y="6199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fld id="{E7736193-EDE3-4BB5-AE5F-E6E5472AB8BE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28008-2A03-D518-4A75-30816EB0D1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286625" y="6199188"/>
            <a:ext cx="34099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91D49-2BD8-1C36-B43A-CF2F917776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96577" y="6199188"/>
            <a:ext cx="6191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fld id="{1CC2C9B9-B4B7-45CC-A7EB-16F8BADE904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656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53" r:id="rId6"/>
    <p:sldLayoutId id="2147483749" r:id="rId7"/>
    <p:sldLayoutId id="2147483750" r:id="rId8"/>
    <p:sldLayoutId id="2147483751" r:id="rId9"/>
    <p:sldLayoutId id="2147483752" r:id="rId10"/>
    <p:sldLayoutId id="2147483754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5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customXml" Target="../ink/ink5.xml"/><Relationship Id="rId12" Type="http://schemas.openxmlformats.org/officeDocument/2006/relationships/customXml" Target="../ink/ink4.xml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7338C-78CB-6E54-0071-C839A6101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36" y="1132557"/>
            <a:ext cx="8977511" cy="4610655"/>
          </a:xfrm>
        </p:spPr>
        <p:txBody>
          <a:bodyPr>
            <a:normAutofit fontScale="90000"/>
          </a:bodyPr>
          <a:lstStyle/>
          <a:p>
            <a:r>
              <a:rPr lang="en-US" b="0" dirty="0"/>
              <a:t>Certificate of Higer Education in Employability Skills </a:t>
            </a:r>
            <a:br>
              <a:rPr lang="en-US" b="0" dirty="0"/>
            </a:br>
            <a:r>
              <a:rPr lang="en-US" b="0" dirty="0"/>
              <a:t>Level 4</a:t>
            </a:r>
            <a:br>
              <a:rPr lang="en-US" b="0" dirty="0"/>
            </a:br>
            <a:r>
              <a:rPr lang="en-US" b="0" dirty="0"/>
              <a:t>Managing Enterprise</a:t>
            </a:r>
            <a:br>
              <a:rPr lang="en-US" b="0" dirty="0"/>
            </a:br>
            <a:r>
              <a:rPr lang="en-US" b="0" dirty="0"/>
              <a:t>(Bmsw4011)</a:t>
            </a:r>
            <a:br>
              <a:rPr lang="en-US" b="0" dirty="0"/>
            </a:br>
            <a:br>
              <a:rPr lang="en-US" b="0" dirty="0"/>
            </a:br>
            <a:r>
              <a:rPr lang="en-US" b="0" dirty="0"/>
              <a:t>Sergiu </a:t>
            </a:r>
            <a:r>
              <a:rPr lang="en-US" b="0" dirty="0" err="1"/>
              <a:t>Vranceanu</a:t>
            </a:r>
            <a:br>
              <a:rPr lang="en-US" b="0" dirty="0"/>
            </a:br>
            <a:r>
              <a:rPr lang="en-US" b="0" dirty="0"/>
              <a:t>(2435824)</a:t>
            </a:r>
            <a:br>
              <a:rPr lang="en-US" b="0" dirty="0"/>
            </a:br>
            <a:br>
              <a:rPr lang="en-US" b="0" dirty="0"/>
            </a:br>
            <a:r>
              <a:rPr lang="en-US" b="0" dirty="0"/>
              <a:t>2025 - 2026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9B26BF-433A-FBC2-5875-1028E1777202}"/>
              </a:ext>
            </a:extLst>
          </p:cNvPr>
          <p:cNvSpPr txBox="1"/>
          <p:nvPr/>
        </p:nvSpPr>
        <p:spPr>
          <a:xfrm>
            <a:off x="389106" y="6241914"/>
            <a:ext cx="5025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1.</a:t>
            </a:r>
          </a:p>
        </p:txBody>
      </p:sp>
    </p:spTree>
    <p:extLst>
      <p:ext uri="{BB962C8B-B14F-4D97-AF65-F5344CB8AC3E}">
        <p14:creationId xmlns:p14="http://schemas.microsoft.com/office/powerpoint/2010/main" val="1768596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E89E2-46C5-2647-A19A-FBD70B1DD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367" y="1031916"/>
            <a:ext cx="8977511" cy="4553145"/>
          </a:xfrm>
        </p:spPr>
        <p:txBody>
          <a:bodyPr>
            <a:normAutofit/>
          </a:bodyPr>
          <a:lstStyle/>
          <a:p>
            <a:r>
              <a:rPr lang="en-US" sz="1600" dirty="0"/>
              <a:t>Contents page:</a:t>
            </a:r>
            <a:br>
              <a:rPr lang="en-US" sz="1600" dirty="0"/>
            </a:br>
            <a:r>
              <a:rPr lang="en-US" sz="1600" dirty="0"/>
              <a:t>1-introduction</a:t>
            </a:r>
            <a:br>
              <a:rPr lang="en-US" sz="1600" dirty="0"/>
            </a:br>
            <a:r>
              <a:rPr lang="en-US" sz="1600" dirty="0"/>
              <a:t>2-the opportunity</a:t>
            </a:r>
            <a:br>
              <a:rPr lang="en-US" sz="1600" dirty="0"/>
            </a:br>
            <a:r>
              <a:rPr lang="en-US" sz="1600" dirty="0"/>
              <a:t>3-the product</a:t>
            </a:r>
            <a:br>
              <a:rPr lang="en-US" sz="1600" dirty="0"/>
            </a:br>
            <a:r>
              <a:rPr lang="en-US" sz="1600" dirty="0"/>
              <a:t>4-Business model</a:t>
            </a:r>
            <a:br>
              <a:rPr lang="en-US" sz="1600" dirty="0"/>
            </a:br>
            <a:r>
              <a:rPr lang="en-US" sz="1600" dirty="0"/>
              <a:t>5-Market research &amp; Competitors</a:t>
            </a:r>
            <a:br>
              <a:rPr lang="en-US" sz="1600" dirty="0"/>
            </a:br>
            <a:r>
              <a:rPr lang="en-US" sz="1600" dirty="0"/>
              <a:t>6-Swot analysis</a:t>
            </a:r>
            <a:br>
              <a:rPr lang="en-US" sz="1600" dirty="0"/>
            </a:br>
            <a:r>
              <a:rPr lang="en-US" sz="1600" dirty="0"/>
              <a:t>7-hmr strategy</a:t>
            </a:r>
            <a:br>
              <a:rPr lang="en-US" sz="1600" dirty="0"/>
            </a:br>
            <a:r>
              <a:rPr lang="en-US" sz="1600" dirty="0"/>
              <a:t>8-financial overview</a:t>
            </a:r>
            <a:br>
              <a:rPr lang="en-US" sz="1600" dirty="0"/>
            </a:br>
            <a:r>
              <a:rPr lang="en-US" sz="1600" dirty="0"/>
              <a:t>9-Brand identity</a:t>
            </a:r>
            <a:br>
              <a:rPr lang="en-US" sz="1600" dirty="0"/>
            </a:br>
            <a:r>
              <a:rPr lang="en-US" sz="1600" dirty="0"/>
              <a:t>10-how I will use the 100k (months 12-24 expansion)</a:t>
            </a:r>
            <a:br>
              <a:rPr lang="en-US" sz="1600" dirty="0"/>
            </a:br>
            <a:r>
              <a:rPr lang="en-US" sz="1600" dirty="0"/>
              <a:t>11-Growth roadmap (months 12-24)</a:t>
            </a:r>
            <a:br>
              <a:rPr lang="en-US" sz="1600" dirty="0"/>
            </a:br>
            <a:r>
              <a:rPr lang="en-US" sz="1600" dirty="0"/>
              <a:t>12-why invest </a:t>
            </a:r>
            <a:br>
              <a:rPr lang="en-US" sz="1600" dirty="0"/>
            </a:br>
            <a:r>
              <a:rPr lang="en-US" sz="1600" dirty="0"/>
              <a:t>13-Reference list </a:t>
            </a:r>
            <a:br>
              <a:rPr lang="en-US" sz="1600" dirty="0"/>
            </a:br>
            <a:r>
              <a:rPr lang="en-US" sz="1600" dirty="0"/>
              <a:t>14-Ai st</a:t>
            </a:r>
            <a:r>
              <a:rPr lang="en-US" sz="1600"/>
              <a:t>atement</a:t>
            </a: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F377F0-E5D0-D8EB-C009-6D0AB8781D7F}"/>
              </a:ext>
            </a:extLst>
          </p:cNvPr>
          <p:cNvSpPr txBox="1"/>
          <p:nvPr/>
        </p:nvSpPr>
        <p:spPr>
          <a:xfrm>
            <a:off x="291829" y="6144638"/>
            <a:ext cx="38910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2396466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178DC1FE-8814-4858-2D62-947BC8044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ellphone&#10;&#10;AI-generated content may be incorrect.">
            <a:extLst>
              <a:ext uri="{FF2B5EF4-FFF2-40B4-BE49-F238E27FC236}">
                <a16:creationId xmlns:a16="http://schemas.microsoft.com/office/drawing/2014/main" id="{273D8ADA-4D7F-325A-4345-3AD8CD980A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246" r="-1" b="-1"/>
          <a:stretch>
            <a:fillRect/>
          </a:stretch>
        </p:blipFill>
        <p:spPr>
          <a:xfrm>
            <a:off x="4648200" y="-1"/>
            <a:ext cx="3785460" cy="6858000"/>
          </a:xfrm>
          <a:prstGeom prst="rect">
            <a:avLst/>
          </a:prstGeom>
        </p:spPr>
      </p:pic>
      <p:pic>
        <p:nvPicPr>
          <p:cNvPr id="5" name="Picture 4" descr="A screenshot of a screenshot of a screenshot of a screenshot of a screenshot of a screenshot of a screenshot of a screenshot of a screenshot of a screenshot&#10;&#10;AI-generated content may be incorrect.">
            <a:extLst>
              <a:ext uri="{FF2B5EF4-FFF2-40B4-BE49-F238E27FC236}">
                <a16:creationId xmlns:a16="http://schemas.microsoft.com/office/drawing/2014/main" id="{BE9DFC6B-DD5A-E24D-84FD-312913480DF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26" r="4605"/>
          <a:stretch>
            <a:fillRect/>
          </a:stretch>
        </p:blipFill>
        <p:spPr>
          <a:xfrm>
            <a:off x="8412979" y="-1"/>
            <a:ext cx="3785460" cy="6858001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FA6B968A-A417-B33C-613C-7B1B45542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9361" y="1020360"/>
            <a:ext cx="3178727" cy="96342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 b="1" kern="1200" cap="all" spc="500" baseline="0">
                <a:highlight>
                  <a:srgbClr val="FFFFFF"/>
                </a:highlight>
                <a:latin typeface="+mj-lt"/>
                <a:ea typeface="+mj-ea"/>
                <a:cs typeface="+mj-cs"/>
              </a:rPr>
              <a:t> Introduction</a:t>
            </a:r>
            <a:br>
              <a:rPr lang="en-US" sz="1050" b="1" kern="1200" cap="all" spc="500" baseline="0" dirty="0">
                <a:highlight>
                  <a:srgbClr val="FFFFFF"/>
                </a:highlight>
              </a:rPr>
            </a:br>
            <a:endParaRPr lang="en-US" sz="1050" b="1" kern="1200" cap="all" spc="500" baseline="0">
              <a:latin typeface="+mj-lt"/>
            </a:endParaRPr>
          </a:p>
          <a:p>
            <a:pPr>
              <a:lnSpc>
                <a:spcPct val="110000"/>
              </a:lnSpc>
            </a:pPr>
            <a:endParaRPr lang="en-US" sz="1050" b="1" kern="1200" cap="all" spc="500" baseline="0" dirty="0">
              <a:highlight>
                <a:srgbClr val="FFFFFF"/>
              </a:highlight>
              <a:latin typeface="+mj-lt"/>
            </a:endParaRPr>
          </a:p>
          <a:p>
            <a:pPr>
              <a:lnSpc>
                <a:spcPct val="110000"/>
              </a:lnSpc>
            </a:pPr>
            <a:br>
              <a:rPr lang="en-US" sz="700" b="1" kern="1200" cap="all" spc="500" baseline="0" dirty="0"/>
            </a:br>
            <a:endParaRPr lang="en-US" sz="700" b="1" kern="1200" cap="all" spc="500" baseline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110000"/>
              </a:lnSpc>
            </a:pPr>
            <a:endParaRPr lang="en-US" sz="700" b="1" kern="1200" cap="all" spc="500" baseline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79" y="2665103"/>
            <a:ext cx="2414788" cy="2633866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22860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 dirty="0">
              <a:latin typeface="Calibri"/>
              <a:ea typeface="Calibri"/>
              <a:cs typeface="Calibri"/>
            </a:endParaRPr>
          </a:p>
          <a:p>
            <a:pPr indent="-228600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 b="1" cap="all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B1D406-EB0E-CBB0-C607-3278D11BF940}"/>
              </a:ext>
            </a:extLst>
          </p:cNvPr>
          <p:cNvSpPr txBox="1"/>
          <p:nvPr/>
        </p:nvSpPr>
        <p:spPr>
          <a:xfrm>
            <a:off x="1199744" y="1507787"/>
            <a:ext cx="3307404" cy="4555093"/>
          </a:xfrm>
          <a:prstGeom prst="rect">
            <a:avLst/>
          </a:prstGeom>
          <a:solidFill>
            <a:schemeClr val="bg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Form &amp; Flame.c</a:t>
            </a:r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om</a:t>
            </a:r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Premium sculptural candles combining modern art, interior design and sustainable home fragrance.</a:t>
            </a:r>
            <a:endParaRPr lang="en-US" sz="1600" dirty="0"/>
          </a:p>
          <a:p>
            <a:endParaRPr lang="en-US" sz="1600" dirty="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Mission Statement:</a:t>
            </a:r>
            <a:endParaRPr lang="en-US" sz="1600" dirty="0"/>
          </a:p>
          <a:p>
            <a:endParaRPr lang="en-US" sz="1600" dirty="0"/>
          </a:p>
          <a:p>
            <a:r>
              <a:rPr lang="en-US" sz="16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To transform everyday spaces </a:t>
            </a:r>
            <a:r>
              <a:rPr lang="en-US" sz="1600" i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through design-led, eco-friendly </a:t>
            </a:r>
            <a:r>
              <a:rPr lang="en-US" sz="1600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candles that are as beautiful unlit as they are burning.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Today I am pitching for £100,000 investment to scale Form &amp; Flame into a nationally </a:t>
            </a:r>
            <a:r>
              <a:rPr lang="en-US" sz="1600" dirty="0" err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recognised</a:t>
            </a:r>
            <a:r>
              <a:rPr lang="en-US" sz="16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 luxury home brand.</a:t>
            </a:r>
            <a:endParaRPr lang="en-US" sz="1600" dirty="0"/>
          </a:p>
          <a:p>
            <a:pPr algn="l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427950-7058-C94D-21AA-350257E5EA54}"/>
              </a:ext>
            </a:extLst>
          </p:cNvPr>
          <p:cNvSpPr txBox="1"/>
          <p:nvPr/>
        </p:nvSpPr>
        <p:spPr>
          <a:xfrm>
            <a:off x="259404" y="6177063"/>
            <a:ext cx="4863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A7E26772-EAFC-10BB-4659-99BF2A8A1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4AEFA6A-E623-CF1A-3DDF-C38D3A7E2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31873" y="1402872"/>
            <a:ext cx="4427941" cy="4102891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5025FD-9655-EF87-7BBA-78CB4F715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907" y="480318"/>
            <a:ext cx="5040232" cy="74881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 spc="53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The Opportunity</a:t>
            </a:r>
            <a:br>
              <a:rPr lang="en-US" sz="1050" spc="530" dirty="0">
                <a:latin typeface="Calibri"/>
                <a:ea typeface="Calibri"/>
                <a:cs typeface="Calibri"/>
              </a:rPr>
            </a:br>
            <a:endParaRPr lang="en-US" sz="1050" spc="530">
              <a:latin typeface="Calibri"/>
              <a:ea typeface="Calibri"/>
              <a:cs typeface="Calibri"/>
            </a:endParaRPr>
          </a:p>
          <a:p>
            <a:pPr>
              <a:lnSpc>
                <a:spcPct val="110000"/>
              </a:lnSpc>
            </a:pPr>
            <a:endParaRPr lang="en-US" sz="1050" spc="530">
              <a:latin typeface="Calibri"/>
              <a:ea typeface="Calibri"/>
              <a:cs typeface="Calibri"/>
            </a:endParaRPr>
          </a:p>
        </p:txBody>
      </p:sp>
      <p:pic>
        <p:nvPicPr>
          <p:cNvPr id="3" name="Graphic 2" descr="SVG &gt; graph business chart statistics - Free SVG Image &amp; Icon. | SVG Silh">
            <a:extLst>
              <a:ext uri="{FF2B5EF4-FFF2-40B4-BE49-F238E27FC236}">
                <a16:creationId xmlns:a16="http://schemas.microsoft.com/office/drawing/2014/main" id="{C8FD8BDA-9E5A-212A-FA28-BD3E1D73F6F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488806" y="4692411"/>
            <a:ext cx="190501" cy="118613"/>
          </a:xfrm>
          <a:prstGeom prst="rect">
            <a:avLst/>
          </a:prstGeom>
        </p:spPr>
      </p:pic>
      <p:pic>
        <p:nvPicPr>
          <p:cNvPr id="4" name="Picture 3" descr="Jo Malone Tealight Candles at Tyler Dean blog">
            <a:extLst>
              <a:ext uri="{FF2B5EF4-FFF2-40B4-BE49-F238E27FC236}">
                <a16:creationId xmlns:a16="http://schemas.microsoft.com/office/drawing/2014/main" id="{60802A98-222F-8374-E488-D4EED362E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8293" y="1882938"/>
            <a:ext cx="4285868" cy="33077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32D03F-79CD-0AA4-C2A2-8420C8E61BD9}"/>
              </a:ext>
            </a:extLst>
          </p:cNvPr>
          <p:cNvSpPr txBox="1"/>
          <p:nvPr/>
        </p:nvSpPr>
        <p:spPr>
          <a:xfrm>
            <a:off x="1059947" y="1002132"/>
            <a:ext cx="5252936" cy="49244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The UK home fragrance market is growing steadily, driven by:</a:t>
            </a: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Increased home decor spending post-pandemic</a:t>
            </a: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Growth in self-care culture</a:t>
            </a: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Social media interior trends</a:t>
            </a:r>
            <a:endParaRPr lang="en-US" sz="1600"/>
          </a:p>
          <a:p>
            <a:br>
              <a:rPr lang="en-US" dirty="0"/>
            </a:b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The UK candle market is projected to grow consistently through 2027 (Statista, 2024).</a:t>
            </a:r>
            <a:endParaRPr lang="en-US" sz="1600"/>
          </a:p>
          <a:p>
            <a:br>
              <a:rPr lang="en-US" dirty="0"/>
            </a:b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Additionally, 68% of consumers prefer sustainable home products (Mintel, 2023).</a:t>
            </a:r>
            <a:endParaRPr lang="en-US" sz="1600"/>
          </a:p>
          <a:p>
            <a:br>
              <a:rPr lang="en-US" dirty="0"/>
            </a:b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There is clear demand for design-led, sustainable candles sold online.</a:t>
            </a:r>
            <a:endParaRPr lang="en-US" sz="1600"/>
          </a:p>
          <a:p>
            <a:br>
              <a:rPr lang="en-US" dirty="0"/>
            </a:b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83641C-2910-2518-7BFD-269EC71C376F}"/>
              </a:ext>
            </a:extLst>
          </p:cNvPr>
          <p:cNvSpPr txBox="1"/>
          <p:nvPr/>
        </p:nvSpPr>
        <p:spPr>
          <a:xfrm>
            <a:off x="421532" y="6128425"/>
            <a:ext cx="51819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2865367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A7E26772-EAFC-10BB-4659-99BF2A8A1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group of candles on a stand&#10;&#10;AI-generated content may be incorrect.">
            <a:extLst>
              <a:ext uri="{FF2B5EF4-FFF2-40B4-BE49-F238E27FC236}">
                <a16:creationId xmlns:a16="http://schemas.microsoft.com/office/drawing/2014/main" id="{75AAF71E-17F5-E0A1-1F90-F90104E2EE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301" r="-1" b="244"/>
          <a:stretch>
            <a:fillRect/>
          </a:stretch>
        </p:blipFill>
        <p:spPr>
          <a:xfrm>
            <a:off x="4648200" y="10"/>
            <a:ext cx="754380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4AEFA6A-E623-CF1A-3DDF-C38D3A7E2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5884" y="934542"/>
            <a:ext cx="10321575" cy="499093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DF23A2-E301-0CD4-5EEC-318B6C196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9497" y="935867"/>
            <a:ext cx="3512334" cy="667209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10000"/>
              </a:lnSpc>
            </a:pPr>
            <a:r>
              <a:rPr lang="en-US" sz="1600" spc="530">
                <a:highlight>
                  <a:srgbClr val="FFFFFF"/>
                </a:highlight>
              </a:rPr>
              <a:t>The Product</a:t>
            </a:r>
            <a:br>
              <a:rPr lang="en-US" sz="1050" spc="530" dirty="0"/>
            </a:br>
            <a:endParaRPr lang="en-US" sz="1050" spc="530"/>
          </a:p>
          <a:p>
            <a:pPr>
              <a:lnSpc>
                <a:spcPct val="110000"/>
              </a:lnSpc>
            </a:pPr>
            <a:endParaRPr lang="en-US" sz="1050" spc="530" dirty="0"/>
          </a:p>
          <a:p>
            <a:pPr>
              <a:lnSpc>
                <a:spcPct val="110000"/>
              </a:lnSpc>
            </a:pPr>
            <a:endParaRPr lang="en-US" sz="800" spc="53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67DD94-4A9C-6864-8F77-62E9ACAF9CDC}"/>
              </a:ext>
            </a:extLst>
          </p:cNvPr>
          <p:cNvSpPr txBox="1"/>
          <p:nvPr/>
        </p:nvSpPr>
        <p:spPr>
          <a:xfrm>
            <a:off x="940340" y="1361872"/>
            <a:ext cx="3534382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Form &amp; Flame offers:</a:t>
            </a:r>
            <a:endParaRPr lang="en-US" sz="1400"/>
          </a:p>
          <a:p>
            <a:endParaRPr lang="en-US" dirty="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 Sculptural soy wax candles</a:t>
            </a:r>
            <a:endParaRPr lang="en-US" sz="140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 Vegan, cruelty-free ingredients</a:t>
            </a:r>
            <a:endParaRPr lang="en-US" sz="140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 Minimalist, architectural designs</a:t>
            </a:r>
            <a:endParaRPr lang="en-US" sz="140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 Plastic-free packaging</a:t>
            </a:r>
            <a:endParaRPr lang="en-US" sz="1400"/>
          </a:p>
          <a:p>
            <a:endParaRPr lang="en-US" dirty="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Product categories:</a:t>
            </a:r>
            <a:endParaRPr lang="en-US" sz="140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Abstract torso candles</a:t>
            </a:r>
            <a:endParaRPr lang="en-US" sz="140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Geometric pillar candles</a:t>
            </a:r>
            <a:endParaRPr lang="en-US" sz="1400"/>
          </a:p>
          <a:p>
            <a:r>
              <a:rPr lang="en-US" sz="14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Statement </a:t>
            </a:r>
            <a:r>
              <a:rPr lang="en-US" sz="1400" dirty="0" err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centrepieces</a:t>
            </a:r>
            <a:endParaRPr lang="en-US" sz="140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Limited seasonal collections</a:t>
            </a:r>
            <a:endParaRPr lang="en-US" sz="1400"/>
          </a:p>
          <a:p>
            <a:endParaRPr lang="en-US" dirty="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USP:</a:t>
            </a:r>
            <a:br>
              <a:rPr lang="en-US" dirty="0"/>
            </a:br>
            <a:endParaRPr lang="en-US" sz="140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We sit between home decor and </a:t>
            </a:r>
            <a:r>
              <a:rPr lang="en-US" sz="14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fragrance  selling art you can burn.</a:t>
            </a:r>
            <a:endParaRPr lang="en-US" sz="1400" dirty="0"/>
          </a:p>
          <a:p>
            <a:endParaRPr lang="en-US" dirty="0"/>
          </a:p>
          <a:p>
            <a:r>
              <a:rPr lang="en-US" sz="14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Unlike mass-market brands, our candles are statement pieces designed for Instagram-worthy interiors.</a:t>
            </a:r>
            <a:endParaRPr lang="en-US" sz="1400"/>
          </a:p>
          <a:p>
            <a:br>
              <a:rPr lang="en-US" dirty="0"/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98E4DE-AB00-0930-F43E-BEC2C10A1CAC}"/>
              </a:ext>
            </a:extLst>
          </p:cNvPr>
          <p:cNvSpPr txBox="1"/>
          <p:nvPr/>
        </p:nvSpPr>
        <p:spPr>
          <a:xfrm>
            <a:off x="226978" y="6274340"/>
            <a:ext cx="54511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646364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7E26772-EAFC-10BB-4659-99BF2A8A1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AEFA6A-E623-CF1A-3DDF-C38D3A7E2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31873" y="1402872"/>
            <a:ext cx="4427941" cy="4102891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3FE587-B775-BCFF-81EC-7FC889542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777" y="748961"/>
            <a:ext cx="3549248" cy="37607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en-US" sz="1600" spc="530">
                <a:highlight>
                  <a:srgbClr val="FFFFFF"/>
                </a:highlight>
              </a:rPr>
              <a:t>Business Model</a:t>
            </a:r>
            <a:br>
              <a:rPr lang="en-US" sz="1200" spc="530" dirty="0"/>
            </a:br>
            <a:endParaRPr lang="en-US" sz="1200" spc="530"/>
          </a:p>
          <a:p>
            <a:pPr>
              <a:lnSpc>
                <a:spcPct val="110000"/>
              </a:lnSpc>
            </a:pPr>
            <a:endParaRPr lang="en-US" sz="1200" spc="530" dirty="0"/>
          </a:p>
        </p:txBody>
      </p:sp>
      <p:pic>
        <p:nvPicPr>
          <p:cNvPr id="6" name="Graphic 5" descr="CRM Customer Insights App">
            <a:extLst>
              <a:ext uri="{FF2B5EF4-FFF2-40B4-BE49-F238E27FC236}">
                <a16:creationId xmlns:a16="http://schemas.microsoft.com/office/drawing/2014/main" id="{570C8084-A329-EC32-A597-630F0D754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73019" y="2043546"/>
            <a:ext cx="2770909" cy="2770909"/>
          </a:xfrm>
          <a:prstGeom prst="rect">
            <a:avLst/>
          </a:prstGeom>
        </p:spPr>
      </p:pic>
      <p:pic>
        <p:nvPicPr>
          <p:cNvPr id="3" name="Picture 2" descr="Franchise Business Model">
            <a:extLst>
              <a:ext uri="{FF2B5EF4-FFF2-40B4-BE49-F238E27FC236}">
                <a16:creationId xmlns:a16="http://schemas.microsoft.com/office/drawing/2014/main" id="{5CC5D8C6-C3D4-864E-B242-B7D5D39748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3018" y="1603075"/>
            <a:ext cx="4773283" cy="40975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16BEF6-006B-DCDE-030E-C1E25B6A3862}"/>
              </a:ext>
            </a:extLst>
          </p:cNvPr>
          <p:cNvSpPr txBox="1"/>
          <p:nvPr/>
        </p:nvSpPr>
        <p:spPr>
          <a:xfrm>
            <a:off x="924128" y="1005191"/>
            <a:ext cx="5771744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Legal Structure: Sole Treader</a:t>
            </a:r>
            <a:endParaRPr lang="en-US"/>
          </a:p>
          <a:p>
            <a:endParaRPr lang="en-US" dirty="0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Sales Channel: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Direct-to-consumer via website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Instagram &amp; TikTok Shop integration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Etsy marketplace (traffic generation)</a:t>
            </a:r>
            <a:endParaRPr lang="en-US"/>
          </a:p>
          <a:p>
            <a:endParaRPr lang="en-US" dirty="0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Revenue Streams: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Individual candle sales (£25–£45)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Gift bundles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Limited edition drops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Subscription scent box (planned)</a:t>
            </a:r>
            <a:endParaRPr lang="en-US"/>
          </a:p>
          <a:p>
            <a:endParaRPr lang="en-US" dirty="0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Target Market:</a:t>
            </a:r>
            <a:endParaRPr lang="en-US"/>
          </a:p>
          <a:p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18–40 year old interior-conscious consumers</a:t>
            </a:r>
            <a:endParaRPr lang="en-US" dirty="0"/>
          </a:p>
          <a:p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Predominantly female demographic</a:t>
            </a:r>
            <a:endParaRPr lang="en-US" dirty="0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Urban UK audience</a:t>
            </a:r>
            <a:endParaRPr lang="en-US"/>
          </a:p>
          <a:p>
            <a:br>
              <a:rPr lang="en-US" dirty="0"/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539158-C1CF-C939-79D1-D738095ECA29}"/>
              </a:ext>
            </a:extLst>
          </p:cNvPr>
          <p:cNvSpPr txBox="1"/>
          <p:nvPr/>
        </p:nvSpPr>
        <p:spPr>
          <a:xfrm>
            <a:off x="243191" y="6014936"/>
            <a:ext cx="47017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3305096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7E26772-EAFC-10BB-4659-99BF2A8A1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AEFA6A-E623-CF1A-3DDF-C38D3A7E2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31873" y="1402872"/>
            <a:ext cx="4427941" cy="4102891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73B75-2DD7-0D39-99E3-65902700B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777" y="935867"/>
            <a:ext cx="5173889" cy="77863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 spc="530">
                <a:highlight>
                  <a:srgbClr val="FFFFFF"/>
                </a:highlight>
              </a:rPr>
              <a:t>Market Research &amp; Competitors</a:t>
            </a:r>
            <a:endParaRPr lang="en-US" sz="1600" spc="530" dirty="0"/>
          </a:p>
          <a:p>
            <a:pPr>
              <a:lnSpc>
                <a:spcPct val="110000"/>
              </a:lnSpc>
            </a:pPr>
            <a:endParaRPr lang="en-US" sz="1050" spc="530" dirty="0"/>
          </a:p>
          <a:p>
            <a:pPr>
              <a:lnSpc>
                <a:spcPct val="110000"/>
              </a:lnSpc>
            </a:pPr>
            <a:endParaRPr lang="en-US" sz="1050" spc="530" dirty="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endParaRPr lang="en-US" sz="1050" spc="530" dirty="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endParaRPr lang="en-US" sz="800" spc="530"/>
          </a:p>
        </p:txBody>
      </p:sp>
      <p:pic>
        <p:nvPicPr>
          <p:cNvPr id="3" name="Picture 2" descr="Diptyque Candles">
            <a:extLst>
              <a:ext uri="{FF2B5EF4-FFF2-40B4-BE49-F238E27FC236}">
                <a16:creationId xmlns:a16="http://schemas.microsoft.com/office/drawing/2014/main" id="{361938B3-A51E-63F4-4BF1-FE87681E9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8037" y="2063470"/>
            <a:ext cx="4441644" cy="29610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4C4029-AF17-8561-061E-4C7395056533}"/>
              </a:ext>
            </a:extLst>
          </p:cNvPr>
          <p:cNvSpPr txBox="1"/>
          <p:nvPr/>
        </p:nvSpPr>
        <p:spPr>
          <a:xfrm>
            <a:off x="907914" y="1313233"/>
            <a:ext cx="5577191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Competitors include:</a:t>
            </a:r>
            <a:endParaRPr lang="en-US"/>
          </a:p>
          <a:p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</a:t>
            </a:r>
            <a:r>
              <a:rPr lang="en-US" dirty="0" err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Diptyque</a:t>
            </a:r>
            <a:endParaRPr lang="en-US" dirty="0" err="1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Jo Malone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Etsy independent sellers</a:t>
            </a:r>
            <a:endParaRPr lang="en-US"/>
          </a:p>
          <a:p>
            <a:br>
              <a:rPr lang="en-US" dirty="0"/>
            </a:br>
            <a:endParaRPr lang="en-US" dirty="0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However:</a:t>
            </a:r>
            <a:endParaRPr lang="en-US"/>
          </a:p>
          <a:p>
            <a:br>
              <a:rPr lang="en-US" dirty="0"/>
            </a:br>
            <a:endParaRPr lang="en-US" dirty="0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Large brands focus on fragrance, not sculptural design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Etsy sellers lack strong branding and scale</a:t>
            </a:r>
            <a:endParaRPr lang="en-US"/>
          </a:p>
          <a:p>
            <a:br>
              <a:rPr lang="en-US" dirty="0"/>
            </a:br>
            <a:endParaRPr lang="en-US" dirty="0"/>
          </a:p>
          <a:p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Porter (2008) highlights differentiation as key to </a:t>
            </a:r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competitive advantage, Form &amp; Flame competes </a:t>
            </a:r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on design identity and brand storytelling.</a:t>
            </a:r>
            <a:endParaRPr lang="en-US" dirty="0"/>
          </a:p>
          <a:p>
            <a:br>
              <a:rPr lang="en-US" dirty="0"/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3BE893-083D-1EF7-D2EA-AC86870C5160}"/>
              </a:ext>
            </a:extLst>
          </p:cNvPr>
          <p:cNvSpPr txBox="1"/>
          <p:nvPr/>
        </p:nvSpPr>
        <p:spPr>
          <a:xfrm>
            <a:off x="340467" y="6241914"/>
            <a:ext cx="40531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2734568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7E26772-EAFC-10BB-4659-99BF2A8A1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AEFA6A-E623-CF1A-3DDF-C38D3A7E2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31873" y="936938"/>
            <a:ext cx="4427941" cy="4984124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3CB73D-2EE1-C93D-E8B3-EB80AFD78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777" y="447037"/>
            <a:ext cx="5521036" cy="77178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 spc="530">
                <a:highlight>
                  <a:srgbClr val="FFFFFF"/>
                </a:highlight>
              </a:rPr>
              <a:t>SWOT Analysis</a:t>
            </a:r>
            <a:br>
              <a:rPr lang="en-US" sz="1050" spc="530" dirty="0"/>
            </a:br>
            <a:endParaRPr lang="en-US" sz="1050" spc="530"/>
          </a:p>
          <a:p>
            <a:pPr>
              <a:lnSpc>
                <a:spcPct val="110000"/>
              </a:lnSpc>
            </a:pPr>
            <a:endParaRPr lang="en-US" sz="1050" spc="530" dirty="0">
              <a:highlight>
                <a:srgbClr val="FFFFFF"/>
              </a:highlight>
            </a:endParaRPr>
          </a:p>
          <a:p>
            <a:pPr>
              <a:lnSpc>
                <a:spcPct val="110000"/>
              </a:lnSpc>
            </a:pPr>
            <a:endParaRPr lang="en-US" sz="800" spc="530"/>
          </a:p>
        </p:txBody>
      </p:sp>
      <p:pic>
        <p:nvPicPr>
          <p:cNvPr id="3" name="Picture 2" descr="SWOT analysis infographic with icons template has 4 steps such as ...">
            <a:extLst>
              <a:ext uri="{FF2B5EF4-FFF2-40B4-BE49-F238E27FC236}">
                <a16:creationId xmlns:a16="http://schemas.microsoft.com/office/drawing/2014/main" id="{A0A20CB1-488C-02D1-5A5D-2848FB409F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4396" y="1220888"/>
            <a:ext cx="4231548" cy="443283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AE18B6-E469-D9EB-F1C5-610788A34FF0}"/>
              </a:ext>
            </a:extLst>
          </p:cNvPr>
          <p:cNvSpPr txBox="1"/>
          <p:nvPr/>
        </p:nvSpPr>
        <p:spPr>
          <a:xfrm>
            <a:off x="932998" y="938199"/>
            <a:ext cx="5642042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Strengths: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Strong visual branding potential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High profit margins (approx. 65%)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Low overhead (online model)</a:t>
            </a:r>
            <a:br>
              <a:rPr lang="en-US" dirty="0"/>
            </a:b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Weaknesses: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Highly competitive market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Brand awareness still developing</a:t>
            </a:r>
            <a:br>
              <a:rPr lang="en-US" dirty="0"/>
            </a:b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Opportunities: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Influencer collaborations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Corporate gifting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International shipping</a:t>
            </a:r>
            <a:endParaRPr lang="en-US"/>
          </a:p>
          <a:p>
            <a:endParaRPr lang="en-US" dirty="0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Threats: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Rising wax/raw material costs</a:t>
            </a:r>
            <a:endParaRPr lang="en-US"/>
          </a:p>
          <a:p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Trend-based purchasing </a:t>
            </a:r>
            <a:r>
              <a:rPr lang="en-US" dirty="0" err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behaviour</a:t>
            </a:r>
            <a:endParaRPr lang="en-US" dirty="0" err="1"/>
          </a:p>
          <a:p>
            <a:pPr algn="l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C08BFD-EA8C-3F0D-C86A-21EA0B341F1D}"/>
              </a:ext>
            </a:extLst>
          </p:cNvPr>
          <p:cNvSpPr txBox="1"/>
          <p:nvPr/>
        </p:nvSpPr>
        <p:spPr>
          <a:xfrm>
            <a:off x="340467" y="6112212"/>
            <a:ext cx="53502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8.</a:t>
            </a:r>
          </a:p>
        </p:txBody>
      </p:sp>
    </p:spTree>
    <p:extLst>
      <p:ext uri="{BB962C8B-B14F-4D97-AF65-F5344CB8AC3E}">
        <p14:creationId xmlns:p14="http://schemas.microsoft.com/office/powerpoint/2010/main" val="2830285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7E26772-EAFC-10BB-4659-99BF2A8A15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AEFA6A-E623-CF1A-3DDF-C38D3A7E2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31873" y="1402872"/>
            <a:ext cx="4427941" cy="4102891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C6289F-AF78-66BD-3E16-0CFF6111B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758" y="633943"/>
            <a:ext cx="5533323" cy="9655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 spc="530">
                <a:highlight>
                  <a:srgbClr val="FFFFFF"/>
                </a:highlight>
              </a:rPr>
              <a:t>HRM Strategy</a:t>
            </a:r>
            <a:endParaRPr lang="en-US" sz="1600" spc="530"/>
          </a:p>
          <a:p>
            <a:pPr>
              <a:lnSpc>
                <a:spcPct val="110000"/>
              </a:lnSpc>
            </a:pPr>
            <a:br>
              <a:rPr lang="en-US" sz="800" spc="530" dirty="0"/>
            </a:br>
            <a:endParaRPr lang="en-US" sz="1100" spc="530"/>
          </a:p>
          <a:p>
            <a:pPr>
              <a:lnSpc>
                <a:spcPct val="110000"/>
              </a:lnSpc>
            </a:pPr>
            <a:br>
              <a:rPr lang="en-US" sz="800" spc="530" dirty="0"/>
            </a:br>
            <a:endParaRPr lang="en-US" sz="800" spc="530"/>
          </a:p>
        </p:txBody>
      </p:sp>
      <p:pic>
        <p:nvPicPr>
          <p:cNvPr id="3" name="Picture 2" descr="Components Of Hr Strategy at Kathy Lighty blog">
            <a:extLst>
              <a:ext uri="{FF2B5EF4-FFF2-40B4-BE49-F238E27FC236}">
                <a16:creationId xmlns:a16="http://schemas.microsoft.com/office/drawing/2014/main" id="{1319528A-8C68-E61F-65A0-039AC2F6C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1169" y="1602898"/>
            <a:ext cx="4499153" cy="38247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A6E4EA-753E-E69F-395D-17F8D99A7BE0}"/>
              </a:ext>
            </a:extLst>
          </p:cNvPr>
          <p:cNvSpPr txBox="1"/>
          <p:nvPr/>
        </p:nvSpPr>
        <p:spPr>
          <a:xfrm>
            <a:off x="810638" y="1329446"/>
            <a:ext cx="5625829" cy="48013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Year 1 Structure: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Founder (Creative Director &amp; Operations)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1 Part-time Production Assistant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Freelance Social Media Manager</a:t>
            </a:r>
            <a:endParaRPr lang="en-US"/>
          </a:p>
          <a:p>
            <a:br>
              <a:rPr lang="en-US" dirty="0"/>
            </a:br>
            <a:endParaRPr lang="en-US" dirty="0"/>
          </a:p>
          <a:p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As Armstrong &amp; Taylor (2023) </a:t>
            </a:r>
            <a:r>
              <a:rPr lang="en-US" dirty="0" err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emphasise</a:t>
            </a:r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, small businesses must invest in skills development to retain talent.</a:t>
            </a:r>
            <a:endParaRPr lang="en-US" dirty="0"/>
          </a:p>
          <a:p>
            <a:br>
              <a:rPr lang="en-US" dirty="0"/>
            </a:br>
            <a:endParaRPr lang="en-US" dirty="0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Culture Focus: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Creativity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Sustainability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Flexibility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• Remote-friendly roles</a:t>
            </a:r>
            <a:endParaRPr lang="en-US"/>
          </a:p>
          <a:p>
            <a:pPr algn="l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C60415-6768-B23D-D4BE-A88195947EEA}"/>
              </a:ext>
            </a:extLst>
          </p:cNvPr>
          <p:cNvSpPr txBox="1"/>
          <p:nvPr/>
        </p:nvSpPr>
        <p:spPr>
          <a:xfrm>
            <a:off x="453957" y="6258127"/>
            <a:ext cx="47017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9.</a:t>
            </a:r>
          </a:p>
        </p:txBody>
      </p:sp>
    </p:spTree>
    <p:extLst>
      <p:ext uri="{BB962C8B-B14F-4D97-AF65-F5344CB8AC3E}">
        <p14:creationId xmlns:p14="http://schemas.microsoft.com/office/powerpoint/2010/main" val="1839278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D0267C2-9A87-5888-0384-969AD93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AEFA6A-E623-CF1A-3DDF-C38D3A7E2C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8570" y="930513"/>
            <a:ext cx="3740452" cy="4989589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6655F2-5CAB-225C-D7BB-9D5F097E4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950" y="960406"/>
            <a:ext cx="3355901" cy="64985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600" spc="530">
                <a:highlight>
                  <a:srgbClr val="FFFFFF"/>
                </a:highlight>
              </a:rPr>
              <a:t>Financial Overview</a:t>
            </a:r>
            <a:br>
              <a:rPr lang="en-US" sz="1100" spc="530" dirty="0"/>
            </a:br>
            <a:endParaRPr lang="en-US" sz="1100" spc="530"/>
          </a:p>
          <a:p>
            <a:pPr>
              <a:lnSpc>
                <a:spcPct val="110000"/>
              </a:lnSpc>
            </a:pPr>
            <a:endParaRPr lang="en-US" sz="800" spc="530"/>
          </a:p>
        </p:txBody>
      </p:sp>
      <p:pic>
        <p:nvPicPr>
          <p:cNvPr id="3" name="Picture 2" descr="Free Sales Financial Overview PowerPoint Slide Templates | SlideStore">
            <a:extLst>
              <a:ext uri="{FF2B5EF4-FFF2-40B4-BE49-F238E27FC236}">
                <a16:creationId xmlns:a16="http://schemas.microsoft.com/office/drawing/2014/main" id="{791A4ED9-9CF9-C59D-F0E3-C9EAB97AA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770" y="1282115"/>
            <a:ext cx="5676453" cy="42937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AC7AE5-94A8-979E-8A09-CC4A96931FB2}"/>
              </a:ext>
            </a:extLst>
          </p:cNvPr>
          <p:cNvSpPr txBox="1"/>
          <p:nvPr/>
        </p:nvSpPr>
        <p:spPr>
          <a:xfrm>
            <a:off x="941883" y="1290619"/>
            <a:ext cx="3744130" cy="46474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br>
              <a:rPr lang="en-US" sz="1200" dirty="0"/>
            </a:b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Startup Costs So Far: £6,500</a:t>
            </a:r>
            <a:br>
              <a:rPr lang="en-US" sz="1600" dirty="0"/>
            </a:b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Average Cost per Candle: £6</a:t>
            </a: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Average Selling Price: £25</a:t>
            </a: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Gross Profit Margin: ~65%</a:t>
            </a:r>
            <a:br>
              <a:rPr lang="en-US" sz="1600" dirty="0"/>
            </a:b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Projected Year 1 Revenue: £20,000</a:t>
            </a:r>
            <a:endParaRPr lang="en-US" sz="1600"/>
          </a:p>
          <a:p>
            <a:r>
              <a:rPr lang="en-US" sz="16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Projected Year 2 Revenue (with </a:t>
            </a:r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investment): £150,000</a:t>
            </a:r>
            <a:br>
              <a:rPr lang="en-US" sz="1600" dirty="0"/>
            </a:br>
            <a:endParaRPr lang="en-US" sz="1600"/>
          </a:p>
          <a:p>
            <a:r>
              <a:rPr lang="en-US" sz="160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Break-even: Month 7</a:t>
            </a:r>
            <a:br>
              <a:rPr lang="en-US" sz="1600" dirty="0"/>
            </a:br>
            <a:endParaRPr lang="en-US" sz="1600"/>
          </a:p>
          <a:p>
            <a:r>
              <a:rPr lang="en-US" sz="16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Scarborough (2022) highlights that scalable online businesses benefit from low fixed overheads supporting our profitability model.</a:t>
            </a:r>
            <a:endParaRPr lang="en-US" sz="1600"/>
          </a:p>
          <a:p>
            <a:pPr algn="l"/>
            <a:endParaRPr lang="en-US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A98A65-4C91-AA8F-1113-51BB1E3ECF22}"/>
              </a:ext>
            </a:extLst>
          </p:cNvPr>
          <p:cNvSpPr txBox="1"/>
          <p:nvPr/>
        </p:nvSpPr>
        <p:spPr>
          <a:xfrm>
            <a:off x="405318" y="6047361"/>
            <a:ext cx="6983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10.</a:t>
            </a:r>
          </a:p>
        </p:txBody>
      </p:sp>
    </p:spTree>
    <p:extLst>
      <p:ext uri="{BB962C8B-B14F-4D97-AF65-F5344CB8AC3E}">
        <p14:creationId xmlns:p14="http://schemas.microsoft.com/office/powerpoint/2010/main" val="2538516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D12CE6E-EFBF-F92D-EFCE-D0EAEE4F3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AA35204-0670-6473-6686-1AB0165AB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0159" y="936478"/>
            <a:ext cx="10314136" cy="4982284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6CC48-C29B-B12D-CF91-3EF066A8F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786" y="656052"/>
            <a:ext cx="3909414" cy="11662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kern="1200" cap="all" spc="500" baseline="0">
                <a:solidFill>
                  <a:schemeClr val="tx1"/>
                </a:solidFill>
                <a:highlight>
                  <a:srgbClr val="FFFFFF"/>
                </a:highlight>
                <a:latin typeface="+mj-lt"/>
                <a:ea typeface="+mj-ea"/>
                <a:cs typeface="+mj-cs"/>
              </a:rPr>
              <a:t>Brand Identity</a:t>
            </a:r>
            <a:endParaRPr lang="en-US" b="1" kern="1200" cap="all" spc="500" baseline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749EFB08-9E6F-2000-361C-CA94DAD485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4725507"/>
              </p:ext>
            </p:extLst>
          </p:nvPr>
        </p:nvGraphicFramePr>
        <p:xfrm>
          <a:off x="1724297" y="2102696"/>
          <a:ext cx="8745583" cy="3331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1D91C4E4-DA69-64FA-190A-9386D575AF81}"/>
              </a:ext>
            </a:extLst>
          </p:cNvPr>
          <p:cNvSpPr txBox="1"/>
          <p:nvPr/>
        </p:nvSpPr>
        <p:spPr>
          <a:xfrm>
            <a:off x="421531" y="6160851"/>
            <a:ext cx="7127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11.</a:t>
            </a:r>
          </a:p>
        </p:txBody>
      </p:sp>
    </p:spTree>
    <p:extLst>
      <p:ext uri="{BB962C8B-B14F-4D97-AF65-F5344CB8AC3E}">
        <p14:creationId xmlns:p14="http://schemas.microsoft.com/office/powerpoint/2010/main" val="1386582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BE2A49E-0BD9-321C-F602-AFA2FCF9B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D12CE6E-EFBF-F92D-EFCE-D0EAEE4F3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AA35204-0670-6473-6686-1AB0165AB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0159" y="936478"/>
            <a:ext cx="10314136" cy="4982284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7DDEFD-5966-C03C-1B85-51AA35652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786" y="656052"/>
            <a:ext cx="3909414" cy="116621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000" b="1" kern="1200" cap="all" spc="500" baseline="0">
                <a:solidFill>
                  <a:schemeClr val="tx1"/>
                </a:solidFill>
                <a:highlight>
                  <a:srgbClr val="FFFFFF"/>
                </a:highlight>
                <a:latin typeface="+mj-lt"/>
                <a:ea typeface="+mj-ea"/>
                <a:cs typeface="+mj-cs"/>
              </a:rPr>
              <a:t>How I Will Use the £100k (Months 12–24 Expansion)</a:t>
            </a:r>
            <a:endParaRPr lang="en-US" sz="2000" b="1" kern="1200" cap="all" spc="500" baseline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1D326ED0-0747-A5D4-CF8B-D94DEEF26E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0933503"/>
              </p:ext>
            </p:extLst>
          </p:nvPr>
        </p:nvGraphicFramePr>
        <p:xfrm>
          <a:off x="1724297" y="2102696"/>
          <a:ext cx="8745583" cy="3331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66705E1F-BEB3-615A-E1E7-3AC813574274}"/>
              </a:ext>
            </a:extLst>
          </p:cNvPr>
          <p:cNvSpPr txBox="1"/>
          <p:nvPr/>
        </p:nvSpPr>
        <p:spPr>
          <a:xfrm>
            <a:off x="453957" y="6079787"/>
            <a:ext cx="61608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3189280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D12CE6E-EFBF-F92D-EFCE-D0EAEE4F3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AA35204-0670-6473-6686-1AB0165AB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0159" y="936478"/>
            <a:ext cx="10314136" cy="4982284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F50CB1-7B4B-2753-D156-AEDD3DD0B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786" y="656052"/>
            <a:ext cx="3909414" cy="1166217"/>
          </a:xfrm>
        </p:spPr>
        <p:txBody>
          <a:bodyPr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200">
                <a:highlight>
                  <a:srgbClr val="FFFFFF"/>
                </a:highlight>
                <a:latin typeface="Arial"/>
                <a:cs typeface="Arial"/>
              </a:rPr>
              <a:t>Growth Roadmap (Months 12–24)</a:t>
            </a:r>
            <a:endParaRPr lang="en-US" sz="22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E70B898-7CB4-44B9-8B55-C5E5CDF4D4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1770721"/>
              </p:ext>
            </p:extLst>
          </p:nvPr>
        </p:nvGraphicFramePr>
        <p:xfrm>
          <a:off x="1724297" y="2102696"/>
          <a:ext cx="8745583" cy="3331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E3F3F72D-D68F-697B-BD26-889B443ED385}"/>
              </a:ext>
            </a:extLst>
          </p:cNvPr>
          <p:cNvSpPr txBox="1"/>
          <p:nvPr/>
        </p:nvSpPr>
        <p:spPr>
          <a:xfrm>
            <a:off x="372893" y="6096000"/>
            <a:ext cx="58365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13.</a:t>
            </a:r>
          </a:p>
        </p:txBody>
      </p:sp>
    </p:spTree>
    <p:extLst>
      <p:ext uri="{BB962C8B-B14F-4D97-AF65-F5344CB8AC3E}">
        <p14:creationId xmlns:p14="http://schemas.microsoft.com/office/powerpoint/2010/main" val="1344733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C22E14B-4FF3-5229-CA86-75E25F372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andle with a face on it&#10;&#10;AI-generated content may be incorrect.">
            <a:extLst>
              <a:ext uri="{FF2B5EF4-FFF2-40B4-BE49-F238E27FC236}">
                <a16:creationId xmlns:a16="http://schemas.microsoft.com/office/drawing/2014/main" id="{EB301BDF-F152-4B65-0924-11073E1BEF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79" b="2379"/>
          <a:stretch>
            <a:fillRect/>
          </a:stretch>
        </p:blipFill>
        <p:spPr>
          <a:xfrm>
            <a:off x="6096000" y="-2"/>
            <a:ext cx="6096000" cy="685799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A6B968A-A417-B33C-613C-7B1B45542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198" y="931857"/>
            <a:ext cx="10326946" cy="4996302"/>
          </a:xfrm>
          <a:prstGeom prst="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977161-4533-4A09-A116-7B9026893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418" y="1280160"/>
            <a:ext cx="4596406" cy="1152144"/>
          </a:xfrm>
        </p:spPr>
        <p:txBody>
          <a:bodyPr>
            <a:normAutofit/>
          </a:bodyPr>
          <a:lstStyle/>
          <a:p>
            <a:r>
              <a:rPr lang="en-US">
                <a:highlight>
                  <a:srgbClr val="FFFFFF"/>
                </a:highlight>
                <a:latin typeface="Arial"/>
                <a:cs typeface="Arial"/>
              </a:rPr>
              <a:t> Why Invest?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600F8-AD3B-72A8-FCDC-7DA5E0697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2898" y="2430806"/>
            <a:ext cx="3758379" cy="263386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endParaRPr lang="en-US" sz="1000" b="1"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US" sz="1400" b="1" dirty="0">
                <a:highlight>
                  <a:srgbClr val="FFFFFF"/>
                </a:highlight>
                <a:latin typeface="Arial"/>
                <a:cs typeface="Arial"/>
              </a:rPr>
              <a:t> </a:t>
            </a:r>
            <a:r>
              <a:rPr lang="en-US" sz="1400">
                <a:highlight>
                  <a:srgbClr val="FFFFFF"/>
                </a:highlight>
                <a:latin typeface="Arial"/>
                <a:cs typeface="Arial"/>
              </a:rPr>
              <a:t>High-margin product</a:t>
            </a:r>
            <a:endParaRPr lang="en-US" sz="1400" dirty="0"/>
          </a:p>
          <a:p>
            <a:pPr>
              <a:lnSpc>
                <a:spcPct val="110000"/>
              </a:lnSpc>
            </a:pPr>
            <a:r>
              <a:rPr lang="en-US" sz="1400">
                <a:highlight>
                  <a:srgbClr val="FFFFFF"/>
                </a:highlight>
                <a:latin typeface="Arial"/>
                <a:cs typeface="Arial"/>
              </a:rPr>
              <a:t> Scalable online model</a:t>
            </a:r>
            <a:endParaRPr lang="en-US" sz="1400" dirty="0"/>
          </a:p>
          <a:p>
            <a:pPr>
              <a:lnSpc>
                <a:spcPct val="110000"/>
              </a:lnSpc>
            </a:pPr>
            <a:r>
              <a:rPr lang="en-US" sz="1400">
                <a:highlight>
                  <a:srgbClr val="FFFFFF"/>
                </a:highlight>
                <a:latin typeface="Arial"/>
                <a:cs typeface="Arial"/>
              </a:rPr>
              <a:t> Strong branding potential</a:t>
            </a:r>
            <a:endParaRPr lang="en-US" sz="1400" dirty="0"/>
          </a:p>
          <a:p>
            <a:pPr>
              <a:lnSpc>
                <a:spcPct val="110000"/>
              </a:lnSpc>
            </a:pPr>
            <a:r>
              <a:rPr lang="en-US" sz="1400">
                <a:highlight>
                  <a:srgbClr val="FFFFFF"/>
                </a:highlight>
                <a:latin typeface="Arial"/>
                <a:cs typeface="Arial"/>
              </a:rPr>
              <a:t> Growing home décor market</a:t>
            </a:r>
            <a:endParaRPr lang="en-US" sz="1400" dirty="0"/>
          </a:p>
          <a:p>
            <a:pPr>
              <a:lnSpc>
                <a:spcPct val="110000"/>
              </a:lnSpc>
            </a:pPr>
            <a:r>
              <a:rPr lang="en-US" sz="1400">
                <a:highlight>
                  <a:srgbClr val="FFFFFF"/>
                </a:highlight>
                <a:latin typeface="Arial"/>
                <a:cs typeface="Arial"/>
              </a:rPr>
              <a:t> Clear 24-month expansion plan</a:t>
            </a:r>
            <a:endParaRPr lang="en-US" sz="1400" dirty="0"/>
          </a:p>
          <a:p>
            <a:pPr marL="0" indent="0">
              <a:lnSpc>
                <a:spcPct val="110000"/>
              </a:lnSpc>
              <a:buNone/>
            </a:pPr>
            <a:endParaRPr lang="en-US" sz="1400" dirty="0"/>
          </a:p>
          <a:p>
            <a:pPr>
              <a:lnSpc>
                <a:spcPct val="110000"/>
              </a:lnSpc>
            </a:pPr>
            <a:r>
              <a:rPr lang="en-US" sz="1400">
                <a:highlight>
                  <a:srgbClr val="FFFFFF"/>
                </a:highlight>
                <a:latin typeface="Arial"/>
                <a:cs typeface="Arial"/>
              </a:rPr>
              <a:t>Form &amp; Flame is not just a candle business  it is a design-led lifestyle brand ready to scale.</a:t>
            </a:r>
            <a:endParaRPr lang="en-US" sz="1400"/>
          </a:p>
          <a:p>
            <a:pPr>
              <a:lnSpc>
                <a:spcPct val="110000"/>
              </a:lnSpc>
            </a:pPr>
            <a:endParaRPr lang="en-US" sz="1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940E7D-2E95-FCEE-597D-22BC600878E0}"/>
              </a:ext>
            </a:extLst>
          </p:cNvPr>
          <p:cNvSpPr txBox="1"/>
          <p:nvPr/>
        </p:nvSpPr>
        <p:spPr>
          <a:xfrm>
            <a:off x="340467" y="6079787"/>
            <a:ext cx="53502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14.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9E7E2DBC-61B5-6795-FB8A-0DC8B7658457}"/>
                  </a:ext>
                </a:extLst>
              </p14:cNvPr>
              <p14:cNvContentPartPr/>
              <p14:nvPr/>
            </p14:nvContentPartPr>
            <p14:xfrm>
              <a:off x="2444632" y="4361184"/>
              <a:ext cx="16212" cy="16212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9E7E2DBC-61B5-6795-FB8A-0DC8B765845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044" y="-502416"/>
                <a:ext cx="4863600" cy="972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2142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37FEA-6417-9DB3-6F9E-601A716FF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ea typeface="+mj-lt"/>
                <a:cs typeface="+mj-lt"/>
              </a:rPr>
              <a:t>Harvard References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55E91F-286F-3BC6-3D34-88D770AED0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1. Armstrong, M. and Taylor, S. (2023) </a:t>
            </a:r>
            <a:r>
              <a:rPr lang="en-US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Armstrong’s Handbook of Human Resource Management Practice</a:t>
            </a:r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US"/>
          </a:p>
          <a:p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2. Kotler, P. and Keller, K. (2016) </a:t>
            </a:r>
            <a:r>
              <a:rPr lang="en-US" i="1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Marketing Management</a:t>
            </a:r>
            <a:r>
              <a:rPr lang="en-US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3. Mintel (2023) </a:t>
            </a:r>
            <a:r>
              <a:rPr lang="en-US" i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UK Home Fragrance Market Report</a:t>
            </a:r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4. Porter, M.E. (2008) ‘The Five Competitive Forces That Shape Strategy’, </a:t>
            </a:r>
            <a:r>
              <a:rPr lang="en-US" i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Harvard Business Review</a:t>
            </a:r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5. Scarborough, N.M. (2022) </a:t>
            </a:r>
            <a:r>
              <a:rPr lang="en-US" i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Essentials of Entrepreneurship and Small Business Management</a:t>
            </a:r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.</a:t>
            </a:r>
            <a:endParaRPr lang="en-US"/>
          </a:p>
          <a:p>
            <a:r>
              <a:rPr lang="en-US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6. Statista (2024) </a:t>
            </a:r>
            <a:r>
              <a:rPr lang="en-US" i="1">
                <a:solidFill>
                  <a:srgbClr val="222222"/>
                </a:solidFill>
                <a:highlight>
                  <a:srgbClr val="FFFFFF"/>
                </a:highlight>
                <a:latin typeface="Arial"/>
                <a:cs typeface="Arial"/>
              </a:rPr>
              <a:t>UK Candle Market Revenue Data</a:t>
            </a:r>
            <a:endParaRPr lang="en-US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A09DAE-60BC-F048-5BBA-B00A66ECC375}"/>
              </a:ext>
            </a:extLst>
          </p:cNvPr>
          <p:cNvSpPr txBox="1"/>
          <p:nvPr/>
        </p:nvSpPr>
        <p:spPr>
          <a:xfrm>
            <a:off x="285099" y="6118024"/>
            <a:ext cx="57417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15.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20F7B79-A6A5-BD91-B12B-B16F4F038388}"/>
                  </a:ext>
                </a:extLst>
              </p14:cNvPr>
              <p14:cNvContentPartPr/>
              <p14:nvPr/>
            </p14:nvContentPartPr>
            <p14:xfrm>
              <a:off x="2446383" y="3312492"/>
              <a:ext cx="2090798" cy="743817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20F7B79-A6A5-BD91-B12B-B16F4F03838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92754" y="3204896"/>
                <a:ext cx="2198415" cy="95936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29976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E2204-CFF1-4151-337E-4ECF11EBA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 </a:t>
            </a:r>
            <a:r>
              <a:rPr lang="en-US"/>
              <a:t>statement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7EC3E-2032-613C-53E8-997DD9841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0444" y="2419639"/>
            <a:ext cx="8977509" cy="1589031"/>
          </a:xfrm>
          <a:solidFill>
            <a:schemeClr val="bg2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</a:rPr>
              <a:t>I Confirm that I have not presented any AI generated text as my own work, I confirm I have copies of my drafts, notes, and other resou</a:t>
            </a:r>
            <a:r>
              <a:rPr lang="en-US" b="1">
                <a:solidFill>
                  <a:srgbClr val="000000"/>
                </a:solidFill>
              </a:rPr>
              <a:t>rces I have used.</a:t>
            </a:r>
            <a:endParaRPr lang="en-US" b="1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A8336C5-8C2D-CB84-59CA-0ADF23E0D38A}"/>
                  </a:ext>
                </a:extLst>
              </p14:cNvPr>
              <p14:cNvContentPartPr/>
              <p14:nvPr/>
            </p14:nvContentPartPr>
            <p14:xfrm>
              <a:off x="5063905" y="1373549"/>
              <a:ext cx="16212" cy="16212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A8336C5-8C2D-CB84-59CA-0ADF23E0D38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632105" y="-3490051"/>
                <a:ext cx="4863600" cy="972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66A84CED-F5F6-7E81-4855-E3A00E6CE567}"/>
                  </a:ext>
                </a:extLst>
              </p14:cNvPr>
              <p14:cNvContentPartPr/>
              <p14:nvPr/>
            </p14:nvContentPartPr>
            <p14:xfrm>
              <a:off x="-2045766" y="2409296"/>
              <a:ext cx="16212" cy="16212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66A84CED-F5F6-7E81-4855-E3A00E6CE56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-4461354" y="-2438092"/>
                <a:ext cx="4863600" cy="9727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A205D96-BA99-5ECE-5F3E-7D60DE47A86A}"/>
                  </a:ext>
                </a:extLst>
              </p14:cNvPr>
              <p14:cNvContentPartPr/>
              <p14:nvPr/>
            </p14:nvContentPartPr>
            <p14:xfrm>
              <a:off x="6040116" y="390428"/>
              <a:ext cx="16212" cy="16212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A205D96-BA99-5ECE-5F3E-7D60DE47A86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624528" y="-4473172"/>
                <a:ext cx="4863600" cy="972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96981368"/>
      </p:ext>
    </p:extLst>
  </p:cSld>
  <p:clrMapOvr>
    <a:masterClrMapping/>
  </p:clrMapOvr>
</p:sld>
</file>

<file path=ppt/theme/theme1.xml><?xml version="1.0" encoding="utf-8"?>
<a:theme xmlns:a="http://schemas.openxmlformats.org/drawingml/2006/main" name="LimelightVTI">
  <a:themeElements>
    <a:clrScheme name="Limelight">
      <a:dk1>
        <a:sysClr val="windowText" lastClr="000000"/>
      </a:dk1>
      <a:lt1>
        <a:sysClr val="window" lastClr="FFFFFF"/>
      </a:lt1>
      <a:dk2>
        <a:srgbClr val="23353B"/>
      </a:dk2>
      <a:lt2>
        <a:srgbClr val="E0DDD8"/>
      </a:lt2>
      <a:accent1>
        <a:srgbClr val="90A208"/>
      </a:accent1>
      <a:accent2>
        <a:srgbClr val="6A8755"/>
      </a:accent2>
      <a:accent3>
        <a:srgbClr val="49716B"/>
      </a:accent3>
      <a:accent4>
        <a:srgbClr val="A16F7C"/>
      </a:accent4>
      <a:accent5>
        <a:srgbClr val="B16455"/>
      </a:accent5>
      <a:accent6>
        <a:srgbClr val="E08350"/>
      </a:accent6>
      <a:hlink>
        <a:srgbClr val="5F864B"/>
      </a:hlink>
      <a:folHlink>
        <a:srgbClr val="3F877D"/>
      </a:folHlink>
    </a:clrScheme>
    <a:fontScheme name="Trade Gothic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imelightVTI" id="{7936DCFD-B587-41FD-9126-64F2709ED40B}" vid="{74F41540-78F1-4C56-9EAA-6FA6E9F1D77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LimelightVTI</vt:lpstr>
      <vt:lpstr>Certificate of Higer Education in Employability Skills  Level 4 Managing Enterprise (Bmsw4011)  Sergiu Vranceanu (2435824)  2025 - 2026</vt:lpstr>
      <vt:lpstr>Contents page: 1-introduction 2-the opportunity 3-the product 4-Business model 5-Market research &amp; Competitors 6-Swot analysis 7-hmr strategy 8-financial overview 9-Brand identity 10-how I will use the 100k (months 12-24 expansion) 11-Growth roadmap (months 12-24) 12-why invest  13-Reference list  14-Ai statement</vt:lpstr>
      <vt:lpstr> Introduction     </vt:lpstr>
      <vt:lpstr>The Opportunity  </vt:lpstr>
      <vt:lpstr>The Product   </vt:lpstr>
      <vt:lpstr>Business Model  </vt:lpstr>
      <vt:lpstr>Market Research &amp; Competitors    </vt:lpstr>
      <vt:lpstr>SWOT Analysis   </vt:lpstr>
      <vt:lpstr>HRM Strategy    </vt:lpstr>
      <vt:lpstr>Financial Overview  </vt:lpstr>
      <vt:lpstr>Brand Identity</vt:lpstr>
      <vt:lpstr>How I Will Use the £100k (Months 12–24 Expansion)</vt:lpstr>
      <vt:lpstr>Growth Roadmap (Months 12–24)</vt:lpstr>
      <vt:lpstr> Why Invest?</vt:lpstr>
      <vt:lpstr>Harvard References</vt:lpstr>
      <vt:lpstr>Ai statement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672</cp:revision>
  <dcterms:created xsi:type="dcterms:W3CDTF">2026-02-23T21:04:46Z</dcterms:created>
  <dcterms:modified xsi:type="dcterms:W3CDTF">2026-03-09T00:19:13Z</dcterms:modified>
</cp:coreProperties>
</file>