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39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2" r:id="rId6"/>
    <p:sldId id="260" r:id="rId7"/>
    <p:sldId id="264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3"/>
    <p:restoredTop sz="94604"/>
  </p:normalViewPr>
  <p:slideViewPr>
    <p:cSldViewPr snapToGrid="0" snapToObjects="1">
      <p:cViewPr varScale="1">
        <p:scale>
          <a:sx n="63" d="100"/>
          <a:sy n="63" d="100"/>
        </p:scale>
        <p:origin x="208" y="7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notesMaster" Target="notesMasters/notesMaster1.xml"/><Relationship Id="rId1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3A5078-8BD4-F64D-89F5-AF01E110AF16}" type="datetimeFigureOut">
              <a:rPr lang="en-US" smtClean="0"/>
              <a:t>11/15/18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13968C-2A5C-5842-BA7A-FD53A365D0B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907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FFC60-7B01-BD42-8804-85DC6EDE8CD5}" type="datetimeFigureOut">
              <a:rPr lang="en-US" smtClean="0"/>
              <a:t>11/15/18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AD2FA94B-A8C6-1541-B7F6-2F2FDF3E6FD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FFC60-7B01-BD42-8804-85DC6EDE8CD5}" type="datetimeFigureOut">
              <a:rPr lang="en-US" smtClean="0"/>
              <a:t>11/15/18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FA94B-A8C6-1541-B7F6-2F2FDF3E6FD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FFC60-7B01-BD42-8804-85DC6EDE8CD5}" type="datetimeFigureOut">
              <a:rPr lang="en-US" smtClean="0"/>
              <a:t>11/15/18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AD2FA94B-A8C6-1541-B7F6-2F2FDF3E6FD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FFC60-7B01-BD42-8804-85DC6EDE8CD5}" type="datetimeFigureOut">
              <a:rPr lang="en-US" smtClean="0"/>
              <a:t>11/15/18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FA94B-A8C6-1541-B7F6-2F2FDF3E6FD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FFC60-7B01-BD42-8804-85DC6EDE8CD5}" type="datetimeFigureOut">
              <a:rPr lang="en-US" smtClean="0"/>
              <a:t>11/15/18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FA94B-A8C6-1541-B7F6-2F2FDF3E6FD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FFC60-7B01-BD42-8804-85DC6EDE8CD5}" type="datetimeFigureOut">
              <a:rPr lang="en-US" smtClean="0"/>
              <a:t>11/15/18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FA94B-A8C6-1541-B7F6-2F2FDF3E6FD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FFC60-7B01-BD42-8804-85DC6EDE8CD5}" type="datetimeFigureOut">
              <a:rPr lang="en-US" smtClean="0"/>
              <a:t>11/15/18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FA94B-A8C6-1541-B7F6-2F2FDF3E6FD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FFC60-7B01-BD42-8804-85DC6EDE8CD5}" type="datetimeFigureOut">
              <a:rPr lang="en-US" smtClean="0"/>
              <a:t>11/15/18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FA94B-A8C6-1541-B7F6-2F2FDF3E6FD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FFC60-7B01-BD42-8804-85DC6EDE8CD5}" type="datetimeFigureOut">
              <a:rPr lang="en-US" smtClean="0"/>
              <a:t>11/15/18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FA94B-A8C6-1541-B7F6-2F2FDF3E6FD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FFC60-7B01-BD42-8804-85DC6EDE8CD5}" type="datetimeFigureOut">
              <a:rPr lang="en-US" smtClean="0"/>
              <a:t>11/15/18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AD2FA94B-A8C6-1541-B7F6-2F2FDF3E6FD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FFC60-7B01-BD42-8804-85DC6EDE8CD5}" type="datetimeFigureOut">
              <a:rPr lang="en-US" smtClean="0"/>
              <a:t>11/15/18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AD2FA94B-A8C6-1541-B7F6-2F2FDF3E6FD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FFC60-7B01-BD42-8804-85DC6EDE8CD5}" type="datetimeFigureOut">
              <a:rPr lang="en-US" smtClean="0"/>
              <a:t>11/15/18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AD2FA94B-A8C6-1541-B7F6-2F2FDF3E6FD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FFC60-7B01-BD42-8804-85DC6EDE8CD5}" type="datetimeFigureOut">
              <a:rPr lang="en-US" smtClean="0"/>
              <a:t>11/15/18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AD2FA94B-A8C6-1541-B7F6-2F2FDF3E6FD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FFC60-7B01-BD42-8804-85DC6EDE8CD5}" type="datetimeFigureOut">
              <a:rPr lang="en-US" smtClean="0"/>
              <a:t>11/15/18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FA94B-A8C6-1541-B7F6-2F2FDF3E6FD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FFC60-7B01-BD42-8804-85DC6EDE8CD5}" type="datetimeFigureOut">
              <a:rPr lang="en-US" smtClean="0"/>
              <a:t>11/15/18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FA94B-A8C6-1541-B7F6-2F2FDF3E6FD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FFC60-7B01-BD42-8804-85DC6EDE8CD5}" type="datetimeFigureOut">
              <a:rPr lang="en-US" smtClean="0"/>
              <a:t>11/15/18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FA94B-A8C6-1541-B7F6-2F2FDF3E6FD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D5CFFC60-7B01-BD42-8804-85DC6EDE8CD5}" type="datetimeFigureOut">
              <a:rPr lang="en-US" smtClean="0"/>
              <a:t>11/15/18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AD2FA94B-A8C6-1541-B7F6-2F2FDF3E6FD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CFFC60-7B01-BD42-8804-85DC6EDE8CD5}" type="datetimeFigureOut">
              <a:rPr lang="en-US" smtClean="0"/>
              <a:t>11/15/18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2FA94B-A8C6-1541-B7F6-2F2FDF3E6FD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62879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0" r:id="rId1"/>
    <p:sldLayoutId id="2147483841" r:id="rId2"/>
    <p:sldLayoutId id="2147483842" r:id="rId3"/>
    <p:sldLayoutId id="2147483843" r:id="rId4"/>
    <p:sldLayoutId id="2147483844" r:id="rId5"/>
    <p:sldLayoutId id="2147483845" r:id="rId6"/>
    <p:sldLayoutId id="2147483846" r:id="rId7"/>
    <p:sldLayoutId id="2147483847" r:id="rId8"/>
    <p:sldLayoutId id="2147483848" r:id="rId9"/>
    <p:sldLayoutId id="2147483849" r:id="rId10"/>
    <p:sldLayoutId id="2147483850" r:id="rId11"/>
    <p:sldLayoutId id="2147483851" r:id="rId12"/>
    <p:sldLayoutId id="2147483852" r:id="rId13"/>
    <p:sldLayoutId id="2147483853" r:id="rId14"/>
    <p:sldLayoutId id="2147483854" r:id="rId15"/>
    <p:sldLayoutId id="2147483855" r:id="rId16"/>
    <p:sldLayoutId id="2147483856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google.com/url?sa=i&amp;rct=j&amp;q=&amp;esrc=s&amp;source=images&amp;cd=&amp;ved=2ahUKEwjN1dfh1aHeAhUIaBoKHWNMDwIQjRx6BAgBEAU&amp;url=https://www.challengersports.com/become-a-coach/&amp;psig=AOvVaw04aEXrTkuhu470bXo0mmD6&amp;ust=1540559398711900" TargetMode="External"/><Relationship Id="rId3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ockley.org/about/join-the-team" TargetMode="External"/><Relationship Id="rId4" Type="http://schemas.openxmlformats.org/officeDocument/2006/relationships/hyperlink" Target="https://www.gov.uk/government/publications/dbs-application-forms-guide-for-applicants/dbs-application-form-guide-for-applicants" TargetMode="External"/><Relationship Id="rId5" Type="http://schemas.openxmlformats.org/officeDocument/2006/relationships/hyperlink" Target="https://uk.usembassy.gov/visas/nonimmigrant-visas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challengersports.com/about-u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Placement presentation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By Jack Roberts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2930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/>
          <a:lstStyle/>
          <a:p>
            <a:r>
              <a:rPr lang="en-US" dirty="0" smtClean="0"/>
              <a:t>Rationale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Completing the placement abroad due to choosing the international module.</a:t>
            </a:r>
          </a:p>
          <a:p>
            <a:endParaRPr lang="en-US" dirty="0"/>
          </a:p>
          <a:p>
            <a:r>
              <a:rPr lang="en-US" dirty="0" smtClean="0"/>
              <a:t>I am hoping that this placement will help give me an a pathway for a future career. </a:t>
            </a:r>
          </a:p>
          <a:p>
            <a:endParaRPr lang="en-US" dirty="0"/>
          </a:p>
          <a:p>
            <a:r>
              <a:rPr lang="en-US" dirty="0" smtClean="0"/>
              <a:t>Trying to secure a placement in America, as I wish to travel further than Europe. </a:t>
            </a:r>
          </a:p>
          <a:p>
            <a:endParaRPr lang="en-US" dirty="0"/>
          </a:p>
          <a:p>
            <a:r>
              <a:rPr lang="en-US" dirty="0" smtClean="0"/>
              <a:t>Would like that the placement I chose will help build my confidence and other skills.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5010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991360"/>
            <a:ext cx="12192000" cy="5181600"/>
          </a:xfrm>
        </p:spPr>
        <p:txBody>
          <a:bodyPr>
            <a:normAutofit/>
          </a:bodyPr>
          <a:lstStyle/>
          <a:p>
            <a:r>
              <a:rPr lang="en-US" sz="2400" i="1" dirty="0" smtClean="0">
                <a:latin typeface="Arial" charset="0"/>
                <a:ea typeface="Arial" charset="0"/>
                <a:cs typeface="Arial" charset="0"/>
              </a:rPr>
              <a:t>First choice </a:t>
            </a:r>
          </a:p>
          <a:p>
            <a:endParaRPr lang="en-US" sz="2400" i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400" i="1" dirty="0" smtClean="0">
                <a:latin typeface="Arial" charset="0"/>
                <a:ea typeface="Arial" charset="0"/>
                <a:cs typeface="Arial" charset="0"/>
              </a:rPr>
              <a:t>Have applied for the placement and will be attending a recruitment day on the 2</a:t>
            </a:r>
            <a:r>
              <a:rPr lang="en-US" sz="2400" i="1" baseline="30000" dirty="0" smtClean="0">
                <a:latin typeface="Arial" charset="0"/>
                <a:ea typeface="Arial" charset="0"/>
                <a:cs typeface="Arial" charset="0"/>
              </a:rPr>
              <a:t>nd</a:t>
            </a:r>
            <a:r>
              <a:rPr lang="en-US" sz="2400" i="1" dirty="0" smtClean="0">
                <a:latin typeface="Arial" charset="0"/>
                <a:ea typeface="Arial" charset="0"/>
                <a:cs typeface="Arial" charset="0"/>
              </a:rPr>
              <a:t> of December at the LC.</a:t>
            </a:r>
          </a:p>
          <a:p>
            <a:endParaRPr lang="en-US" sz="2400" i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400" i="1" dirty="0" smtClean="0">
                <a:latin typeface="Arial" charset="0"/>
                <a:ea typeface="Arial" charset="0"/>
                <a:cs typeface="Arial" charset="0"/>
              </a:rPr>
              <a:t>Start date is the 31st of may (Challenger, 2018)</a:t>
            </a:r>
          </a:p>
          <a:p>
            <a:endParaRPr lang="en-US" sz="2400" i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400" i="1" dirty="0" smtClean="0">
                <a:latin typeface="Arial" charset="0"/>
                <a:ea typeface="Arial" charset="0"/>
                <a:cs typeface="Arial" charset="0"/>
              </a:rPr>
              <a:t>Assigned to one state, travel around that state, stay with a different house family each week. </a:t>
            </a:r>
          </a:p>
          <a:p>
            <a:endParaRPr lang="en-US" sz="2400" i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400" i="1" dirty="0" smtClean="0">
                <a:latin typeface="Arial" charset="0"/>
                <a:ea typeface="Arial" charset="0"/>
                <a:cs typeface="Arial" charset="0"/>
              </a:rPr>
              <a:t>Payed a weekly wage depending on position on coaching ladder.</a:t>
            </a:r>
          </a:p>
          <a:p>
            <a:endParaRPr lang="en-US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1026" name="Picture 2" descr="mage result for challenger sports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2244" y="0"/>
            <a:ext cx="3185916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989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480" y="1904453"/>
            <a:ext cx="11765280" cy="5242560"/>
          </a:xfrm>
        </p:spPr>
        <p:txBody>
          <a:bodyPr>
            <a:noAutofit/>
          </a:bodyPr>
          <a:lstStyle/>
          <a:p>
            <a:r>
              <a:rPr lang="en-US" sz="2300" dirty="0" smtClean="0">
                <a:latin typeface="Arial" charset="0"/>
                <a:ea typeface="Arial" charset="0"/>
                <a:cs typeface="Arial" charset="0"/>
              </a:rPr>
              <a:t>Back–up option.</a:t>
            </a:r>
          </a:p>
          <a:p>
            <a:endParaRPr lang="en-US" sz="2300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300" dirty="0" smtClean="0">
                <a:latin typeface="Arial" charset="0"/>
                <a:ea typeface="Arial" charset="0"/>
                <a:cs typeface="Arial" charset="0"/>
              </a:rPr>
              <a:t>Waiting until after the recruitment day for challenger to apply for this placement.</a:t>
            </a:r>
          </a:p>
          <a:p>
            <a:endParaRPr lang="en-US" sz="2300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300" dirty="0" smtClean="0">
                <a:latin typeface="Arial" charset="0"/>
                <a:ea typeface="Arial" charset="0"/>
                <a:cs typeface="Arial" charset="0"/>
              </a:rPr>
              <a:t>Offer many different positions, from support staff to Watersports instructors. To apply I must send my CV and cover letter, I will then be offered a skype interview(Rockly, 2018).</a:t>
            </a:r>
          </a:p>
          <a:p>
            <a:endParaRPr lang="en-US" sz="2300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300" dirty="0" smtClean="0">
                <a:latin typeface="Arial" charset="0"/>
                <a:ea typeface="Arial" charset="0"/>
                <a:cs typeface="Arial" charset="0"/>
              </a:rPr>
              <a:t>They have 3 camps in France, which I could end up in any of these 3. (Rockly, 2018)</a:t>
            </a:r>
          </a:p>
          <a:p>
            <a:endParaRPr lang="en-US" sz="2300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300" dirty="0" smtClean="0">
                <a:latin typeface="Arial" charset="0"/>
                <a:ea typeface="Arial" charset="0"/>
                <a:cs typeface="Arial" charset="0"/>
              </a:rPr>
              <a:t> I will look to apply for a support staff position, as I feel it</a:t>
            </a:r>
            <a:r>
              <a:rPr lang="uk-UA" sz="2300" dirty="0" smtClean="0">
                <a:latin typeface="Arial" charset="0"/>
                <a:ea typeface="Arial" charset="0"/>
                <a:cs typeface="Arial" charset="0"/>
              </a:rPr>
              <a:t>’</a:t>
            </a:r>
            <a:r>
              <a:rPr lang="en-US" sz="2300" dirty="0" smtClean="0">
                <a:latin typeface="Arial" charset="0"/>
                <a:ea typeface="Arial" charset="0"/>
                <a:cs typeface="Arial" charset="0"/>
              </a:rPr>
              <a:t>s the best suited for me.</a:t>
            </a:r>
            <a:endParaRPr lang="en-US" sz="2300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7120" y="600586"/>
            <a:ext cx="3911600" cy="1303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3311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>
            <a:normAutofit/>
          </a:bodyPr>
          <a:lstStyle/>
          <a:p>
            <a:r>
              <a:rPr lang="en-US" dirty="0" smtClean="0"/>
              <a:t>What I need to get before going?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Visa, if I am entering America I will need to apply for a J-1 visa this will cost £42 (US embassy, 2018)</a:t>
            </a:r>
          </a:p>
          <a:p>
            <a:endParaRPr lang="en-US" sz="2400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2400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DBS check, this is criminal background check and will cost around £40 (Gov.uk, 2018)</a:t>
            </a:r>
          </a:p>
          <a:p>
            <a:endParaRPr lang="en-US" sz="2400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8706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/>
          <a:lstStyle/>
          <a:p>
            <a:r>
              <a:rPr lang="en-US" dirty="0" smtClean="0"/>
              <a:t>Conclusion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After researching many placements I have set challenger and Rockly as my first two choices.</a:t>
            </a:r>
          </a:p>
          <a:p>
            <a:endParaRPr lang="en-US" dirty="0"/>
          </a:p>
          <a:p>
            <a:r>
              <a:rPr lang="en-US" dirty="0" smtClean="0"/>
              <a:t>Challenger is my first option as it offers me everything that I am looking for in a placement. </a:t>
            </a:r>
          </a:p>
          <a:p>
            <a:endParaRPr lang="en-US" dirty="0"/>
          </a:p>
          <a:p>
            <a:r>
              <a:rPr lang="en-US" dirty="0" smtClean="0"/>
              <a:t>However if I don</a:t>
            </a:r>
            <a:r>
              <a:rPr lang="uk-UA" dirty="0" smtClean="0"/>
              <a:t>’</a:t>
            </a:r>
            <a:r>
              <a:rPr lang="en-US" dirty="0" smtClean="0"/>
              <a:t>t secure a place within Challenger, Rockly offer me secure back-up plan to fall back on.</a:t>
            </a:r>
          </a:p>
        </p:txBody>
      </p:sp>
    </p:spTree>
    <p:extLst>
      <p:ext uri="{BB962C8B-B14F-4D97-AF65-F5344CB8AC3E}">
        <p14:creationId xmlns:p14="http://schemas.microsoft.com/office/powerpoint/2010/main" val="79178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/>
          <a:lstStyle/>
          <a:p>
            <a:r>
              <a:rPr lang="en-US" dirty="0" smtClean="0"/>
              <a:t>References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4160" y="2011680"/>
            <a:ext cx="11135360" cy="5140960"/>
          </a:xfrm>
        </p:spPr>
        <p:txBody>
          <a:bodyPr>
            <a:normAutofit/>
          </a:bodyPr>
          <a:lstStyle/>
          <a:p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Website challenger, 2018 </a:t>
            </a:r>
            <a:r>
              <a:rPr lang="en-US" sz="2400" dirty="0" smtClean="0">
                <a:latin typeface="Arial" charset="0"/>
                <a:ea typeface="Arial" charset="0"/>
                <a:cs typeface="Arial" charset="0"/>
                <a:hlinkClick r:id="rId2"/>
              </a:rPr>
              <a:t>https</a:t>
            </a:r>
            <a:r>
              <a:rPr lang="en-US" sz="2400" dirty="0">
                <a:latin typeface="Arial" charset="0"/>
                <a:ea typeface="Arial" charset="0"/>
                <a:cs typeface="Arial" charset="0"/>
                <a:hlinkClick r:id="rId2"/>
              </a:rPr>
              <a:t>://</a:t>
            </a:r>
            <a:r>
              <a:rPr lang="en-US" sz="2400" dirty="0" smtClean="0">
                <a:latin typeface="Arial" charset="0"/>
                <a:ea typeface="Arial" charset="0"/>
                <a:cs typeface="Arial" charset="0"/>
                <a:hlinkClick r:id="rId2"/>
              </a:rPr>
              <a:t>www.challengersports.com/about-us/</a:t>
            </a:r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 Date accessed </a:t>
            </a:r>
            <a:r>
              <a:rPr lang="en-US" sz="2400" dirty="0" smtClean="0">
                <a:latin typeface="Arial" charset="0"/>
                <a:ea typeface="Arial" charset="0"/>
                <a:cs typeface="Arial" charset="0"/>
                <a:hlinkClick r:id="rId3"/>
              </a:rPr>
              <a:t>–</a:t>
            </a:r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 15</a:t>
            </a:r>
            <a:r>
              <a:rPr lang="en-US" sz="2400" baseline="30000" dirty="0" smtClean="0">
                <a:latin typeface="Arial" charset="0"/>
                <a:ea typeface="Arial" charset="0"/>
                <a:cs typeface="Arial" charset="0"/>
              </a:rPr>
              <a:t>th</a:t>
            </a:r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 of November </a:t>
            </a:r>
            <a:endParaRPr lang="en-US" sz="2400" dirty="0">
              <a:latin typeface="Arial" charset="0"/>
              <a:ea typeface="Arial" charset="0"/>
              <a:cs typeface="Arial" charset="0"/>
              <a:hlinkClick r:id="rId3"/>
            </a:endParaRPr>
          </a:p>
          <a:p>
            <a:endParaRPr lang="en-US" sz="2400" dirty="0" smtClean="0">
              <a:latin typeface="Arial" charset="0"/>
              <a:ea typeface="Arial" charset="0"/>
              <a:cs typeface="Arial" charset="0"/>
              <a:hlinkClick r:id="rId3"/>
            </a:endParaRPr>
          </a:p>
          <a:p>
            <a:r>
              <a:rPr lang="en-US" sz="2400" dirty="0">
                <a:latin typeface="Arial" charset="0"/>
                <a:ea typeface="Arial" charset="0"/>
                <a:cs typeface="Arial" charset="0"/>
              </a:rPr>
              <a:t>Website, </a:t>
            </a:r>
            <a:r>
              <a:rPr lang="en-US" sz="2400" dirty="0" err="1">
                <a:latin typeface="Arial" charset="0"/>
                <a:ea typeface="Arial" charset="0"/>
                <a:cs typeface="Arial" charset="0"/>
              </a:rPr>
              <a:t>Rockly</a:t>
            </a:r>
            <a:r>
              <a:rPr lang="en-US" sz="2400" dirty="0">
                <a:latin typeface="Arial" charset="0"/>
                <a:ea typeface="Arial" charset="0"/>
                <a:cs typeface="Arial" charset="0"/>
              </a:rPr>
              <a:t>, </a:t>
            </a:r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2018 </a:t>
            </a:r>
            <a:r>
              <a:rPr lang="en-US" sz="2400" dirty="0" smtClean="0">
                <a:latin typeface="Arial" charset="0"/>
                <a:ea typeface="Arial" charset="0"/>
                <a:cs typeface="Arial" charset="0"/>
                <a:hlinkClick r:id="rId3"/>
              </a:rPr>
              <a:t>https</a:t>
            </a:r>
            <a:r>
              <a:rPr lang="en-US" sz="2400" dirty="0">
                <a:latin typeface="Arial" charset="0"/>
                <a:ea typeface="Arial" charset="0"/>
                <a:cs typeface="Arial" charset="0"/>
                <a:hlinkClick r:id="rId3"/>
              </a:rPr>
              <a:t>://</a:t>
            </a:r>
            <a:r>
              <a:rPr lang="en-US" sz="2400" dirty="0" smtClean="0">
                <a:latin typeface="Arial" charset="0"/>
                <a:ea typeface="Arial" charset="0"/>
                <a:cs typeface="Arial" charset="0"/>
                <a:hlinkClick r:id="rId3"/>
              </a:rPr>
              <a:t>www.rockley.org/about/join-the-team</a:t>
            </a:r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400" dirty="0">
                <a:latin typeface="Arial" charset="0"/>
                <a:ea typeface="Arial" charset="0"/>
                <a:cs typeface="Arial" charset="0"/>
              </a:rPr>
              <a:t>Date accessed </a:t>
            </a:r>
            <a:r>
              <a:rPr lang="en-US" sz="2400" dirty="0">
                <a:latin typeface="Arial" charset="0"/>
                <a:ea typeface="Arial" charset="0"/>
                <a:cs typeface="Arial" charset="0"/>
                <a:hlinkClick r:id="rId3"/>
              </a:rPr>
              <a:t>–</a:t>
            </a:r>
            <a:r>
              <a:rPr lang="en-US" sz="2400" dirty="0">
                <a:latin typeface="Arial" charset="0"/>
                <a:ea typeface="Arial" charset="0"/>
                <a:cs typeface="Arial" charset="0"/>
              </a:rPr>
              <a:t> 15</a:t>
            </a:r>
            <a:r>
              <a:rPr lang="en-US" sz="2400" baseline="30000" dirty="0">
                <a:latin typeface="Arial" charset="0"/>
                <a:ea typeface="Arial" charset="0"/>
                <a:cs typeface="Arial" charset="0"/>
              </a:rPr>
              <a:t>th</a:t>
            </a:r>
            <a:r>
              <a:rPr lang="en-US" sz="2400" dirty="0">
                <a:latin typeface="Arial" charset="0"/>
                <a:ea typeface="Arial" charset="0"/>
                <a:cs typeface="Arial" charset="0"/>
              </a:rPr>
              <a:t> of November </a:t>
            </a:r>
            <a:endParaRPr lang="en-US" sz="2400" dirty="0">
              <a:latin typeface="Arial" charset="0"/>
              <a:ea typeface="Arial" charset="0"/>
              <a:cs typeface="Arial" charset="0"/>
              <a:hlinkClick r:id="rId3"/>
            </a:endParaRPr>
          </a:p>
          <a:p>
            <a:endParaRPr lang="en-US" sz="2400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Website, GOV.UK</a:t>
            </a:r>
            <a:r>
              <a:rPr lang="en-US" sz="2400" dirty="0">
                <a:latin typeface="Arial" charset="0"/>
                <a:ea typeface="Arial" charset="0"/>
                <a:cs typeface="Arial" charset="0"/>
              </a:rPr>
              <a:t>, </a:t>
            </a:r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2018 </a:t>
            </a:r>
            <a:r>
              <a:rPr lang="en-US" sz="2400" dirty="0" smtClean="0">
                <a:latin typeface="Arial" charset="0"/>
                <a:ea typeface="Arial" charset="0"/>
                <a:cs typeface="Arial" charset="0"/>
                <a:hlinkClick r:id="rId4"/>
              </a:rPr>
              <a:t>https</a:t>
            </a:r>
            <a:r>
              <a:rPr lang="en-US" sz="2400" dirty="0">
                <a:latin typeface="Arial" charset="0"/>
                <a:ea typeface="Arial" charset="0"/>
                <a:cs typeface="Arial" charset="0"/>
                <a:hlinkClick r:id="rId4"/>
              </a:rPr>
              <a:t>://</a:t>
            </a:r>
            <a:r>
              <a:rPr lang="en-US" sz="2400" dirty="0" smtClean="0">
                <a:latin typeface="Arial" charset="0"/>
                <a:ea typeface="Arial" charset="0"/>
                <a:cs typeface="Arial" charset="0"/>
                <a:hlinkClick r:id="rId4"/>
              </a:rPr>
              <a:t>www.gov.uk/government/publications/dbs-application-forms-guide-for-applicants/dbs-application-form-guide-for-applicants</a:t>
            </a:r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400" dirty="0">
                <a:latin typeface="Arial" charset="0"/>
                <a:ea typeface="Arial" charset="0"/>
                <a:cs typeface="Arial" charset="0"/>
              </a:rPr>
              <a:t>Date accessed </a:t>
            </a:r>
            <a:r>
              <a:rPr lang="en-US" sz="2400" dirty="0">
                <a:latin typeface="Arial" charset="0"/>
                <a:ea typeface="Arial" charset="0"/>
                <a:cs typeface="Arial" charset="0"/>
                <a:hlinkClick r:id="rId3"/>
              </a:rPr>
              <a:t>–</a:t>
            </a:r>
            <a:r>
              <a:rPr lang="en-US" sz="2400" dirty="0">
                <a:latin typeface="Arial" charset="0"/>
                <a:ea typeface="Arial" charset="0"/>
                <a:cs typeface="Arial" charset="0"/>
              </a:rPr>
              <a:t> 15</a:t>
            </a:r>
            <a:r>
              <a:rPr lang="en-US" sz="2400" baseline="30000" dirty="0">
                <a:latin typeface="Arial" charset="0"/>
                <a:ea typeface="Arial" charset="0"/>
                <a:cs typeface="Arial" charset="0"/>
              </a:rPr>
              <a:t>th</a:t>
            </a:r>
            <a:r>
              <a:rPr lang="en-US" sz="2400" dirty="0">
                <a:latin typeface="Arial" charset="0"/>
                <a:ea typeface="Arial" charset="0"/>
                <a:cs typeface="Arial" charset="0"/>
              </a:rPr>
              <a:t> of November </a:t>
            </a:r>
            <a:endParaRPr lang="en-US" sz="2400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2400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Website, US embassy, 2018 </a:t>
            </a:r>
            <a:r>
              <a:rPr lang="en-US" sz="2400" dirty="0" smtClean="0">
                <a:latin typeface="Arial" charset="0"/>
                <a:ea typeface="Arial" charset="0"/>
                <a:cs typeface="Arial" charset="0"/>
                <a:hlinkClick r:id="rId5"/>
              </a:rPr>
              <a:t>https</a:t>
            </a:r>
            <a:r>
              <a:rPr lang="en-US" sz="2400" dirty="0">
                <a:latin typeface="Arial" charset="0"/>
                <a:ea typeface="Arial" charset="0"/>
                <a:cs typeface="Arial" charset="0"/>
                <a:hlinkClick r:id="rId5"/>
              </a:rPr>
              <a:t>://uk.usembassy.gov/visas/nonimmigrant-visas</a:t>
            </a:r>
            <a:r>
              <a:rPr lang="en-US" sz="2400" dirty="0" smtClean="0">
                <a:latin typeface="Arial" charset="0"/>
                <a:ea typeface="Arial" charset="0"/>
                <a:cs typeface="Arial" charset="0"/>
                <a:hlinkClick r:id="rId5"/>
              </a:rPr>
              <a:t>/</a:t>
            </a:r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400" dirty="0">
                <a:latin typeface="Arial" charset="0"/>
                <a:ea typeface="Arial" charset="0"/>
                <a:cs typeface="Arial" charset="0"/>
              </a:rPr>
              <a:t>Date accessed </a:t>
            </a:r>
            <a:r>
              <a:rPr lang="en-US" sz="2400" dirty="0">
                <a:latin typeface="Arial" charset="0"/>
                <a:ea typeface="Arial" charset="0"/>
                <a:cs typeface="Arial" charset="0"/>
                <a:hlinkClick r:id="rId3"/>
              </a:rPr>
              <a:t>–</a:t>
            </a:r>
            <a:r>
              <a:rPr lang="en-US" sz="2400" dirty="0">
                <a:latin typeface="Arial" charset="0"/>
                <a:ea typeface="Arial" charset="0"/>
                <a:cs typeface="Arial" charset="0"/>
              </a:rPr>
              <a:t> 15</a:t>
            </a:r>
            <a:r>
              <a:rPr lang="en-US" sz="2400" baseline="30000" dirty="0">
                <a:latin typeface="Arial" charset="0"/>
                <a:ea typeface="Arial" charset="0"/>
                <a:cs typeface="Arial" charset="0"/>
              </a:rPr>
              <a:t>th</a:t>
            </a:r>
            <a:r>
              <a:rPr lang="en-US" sz="2400" dirty="0">
                <a:latin typeface="Arial" charset="0"/>
                <a:ea typeface="Arial" charset="0"/>
                <a:cs typeface="Arial" charset="0"/>
              </a:rPr>
              <a:t> of November </a:t>
            </a:r>
            <a:endParaRPr lang="en-US" sz="2400" dirty="0">
              <a:latin typeface="Arial" charset="0"/>
              <a:ea typeface="Arial" charset="0"/>
              <a:cs typeface="Arial" charset="0"/>
              <a:hlinkClick r:id="rId3"/>
            </a:endParaRPr>
          </a:p>
          <a:p>
            <a:endParaRPr lang="en-US" sz="2400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1362207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293</TotalTime>
  <Words>403</Words>
  <Application>Microsoft Macintosh PowerPoint</Application>
  <PresentationFormat>Widescreen</PresentationFormat>
  <Paragraphs>47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Calibri</vt:lpstr>
      <vt:lpstr>Trebuchet MS</vt:lpstr>
      <vt:lpstr>Arial</vt:lpstr>
      <vt:lpstr>Berlin</vt:lpstr>
      <vt:lpstr>Placement presentation </vt:lpstr>
      <vt:lpstr>Rationale </vt:lpstr>
      <vt:lpstr>PowerPoint Presentation</vt:lpstr>
      <vt:lpstr>PowerPoint Presentation</vt:lpstr>
      <vt:lpstr>What I need to get before going?</vt:lpstr>
      <vt:lpstr>Conclusion </vt:lpstr>
      <vt:lpstr>References </vt:lpstr>
    </vt:vector>
  </TitlesOfParts>
  <Company/>
  <LinksUpToDate>false</LinksUpToDate>
  <SharedDoc>false</SharedDoc>
  <HyperlinksChanged>false</HyperlinksChanged>
  <AppVersion>15.0040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Placement presentation </dc:title>
  <dc:creator>Jack Roberts (1701927)</dc:creator>
  <cp:lastModifiedBy>Jack Roberts (1701927)</cp:lastModifiedBy>
  <cp:revision>17</cp:revision>
  <cp:lastPrinted>2018-11-15T12:58:30Z</cp:lastPrinted>
  <dcterms:created xsi:type="dcterms:W3CDTF">2018-11-14T19:59:16Z</dcterms:created>
  <dcterms:modified xsi:type="dcterms:W3CDTF">2018-11-15T13:53:11Z</dcterms:modified>
</cp:coreProperties>
</file>