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1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284" y="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598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594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491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024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008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757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066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786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672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852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8293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7825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9919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3633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4929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417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531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B62DE7F-D7E7-48CF-9541-DBE8E9F6CFB4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5646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804" r:id="rId3"/>
    <p:sldLayoutId id="2147483805" r:id="rId4"/>
    <p:sldLayoutId id="2147483806" r:id="rId5"/>
    <p:sldLayoutId id="2147483807" r:id="rId6"/>
    <p:sldLayoutId id="2147483808" r:id="rId7"/>
    <p:sldLayoutId id="2147483809" r:id="rId8"/>
    <p:sldLayoutId id="2147483810" r:id="rId9"/>
    <p:sldLayoutId id="2147483811" r:id="rId10"/>
    <p:sldLayoutId id="2147483812" r:id="rId11"/>
    <p:sldLayoutId id="2147483813" r:id="rId12"/>
    <p:sldLayoutId id="2147483814" r:id="rId13"/>
    <p:sldLayoutId id="2147483815" r:id="rId14"/>
    <p:sldLayoutId id="2147483816" r:id="rId15"/>
    <p:sldLayoutId id="2147483817" r:id="rId16"/>
    <p:sldLayoutId id="214748381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6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3B469-8FD4-1C80-3D7B-2D226A1876D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Aegean bowls in Cyprus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E585D4-D4B8-687F-3A66-D1DC804658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Daniel walters</a:t>
            </a:r>
          </a:p>
          <a:p>
            <a:r>
              <a:rPr lang="en-GB" dirty="0"/>
              <a:t>2003839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5F59ADA-2B1C-CE76-7438-AE923E8972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308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914"/>
    </mc:Choice>
    <mc:Fallback>
      <p:transition spd="slow" advTm="259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309D9-BE66-244E-55F1-944C23963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Hala</a:t>
            </a:r>
            <a:r>
              <a:rPr lang="en-GB" dirty="0"/>
              <a:t> Sultan Tekke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AD338-824F-E043-3EEA-F50411F21D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1113" y="1853248"/>
            <a:ext cx="4992688" cy="4195481"/>
          </a:xfrm>
        </p:spPr>
        <p:txBody>
          <a:bodyPr/>
          <a:lstStyle/>
          <a:p>
            <a:r>
              <a:rPr lang="en-GB" sz="2400" dirty="0" err="1"/>
              <a:t>Hala</a:t>
            </a:r>
            <a:r>
              <a:rPr lang="en-GB" sz="2400" dirty="0"/>
              <a:t> Sultan Tekke is located on the east of Cyprus </a:t>
            </a:r>
          </a:p>
          <a:p>
            <a:r>
              <a:rPr lang="en-GB" sz="2400" dirty="0"/>
              <a:t>It would’ve been on a bay during the bronze age</a:t>
            </a:r>
          </a:p>
          <a:p>
            <a:r>
              <a:rPr lang="en-GB" sz="2400" dirty="0"/>
              <a:t>There is at least 14 tombs that have been excavated </a:t>
            </a:r>
          </a:p>
          <a:p>
            <a:r>
              <a:rPr lang="en-GB" sz="2400" dirty="0"/>
              <a:t>It would’ve had a very large port for the time </a:t>
            </a:r>
            <a:r>
              <a:rPr lang="en-GB" sz="1800" dirty="0"/>
              <a:t>(Wild, E. M., et al. 2019)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4BD09F-C80D-9B0E-BD7E-0FAD6B5D88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4444" l="838" r="98045">
                        <a14:foregroundMark x1="65363" y1="69630" x2="65363" y2="69630"/>
                        <a14:foregroundMark x1="72346" y1="70000" x2="72346" y2="70000"/>
                        <a14:foregroundMark x1="82123" y1="69259" x2="82123" y2="69259"/>
                        <a14:foregroundMark x1="98324" y1="17407" x2="96089" y2="18889"/>
                        <a14:foregroundMark x1="6983" y1="57778" x2="4749" y2="73333"/>
                        <a14:foregroundMark x1="838" y1="70741" x2="838" y2="70741"/>
                        <a14:foregroundMark x1="29050" y1="93333" x2="28492" y2="94444"/>
                        <a14:foregroundMark x1="65363" y1="68889" x2="68994" y2="69259"/>
                        <a14:foregroundMark x1="66480" y1="70741" x2="79050" y2="70370"/>
                        <a14:foregroundMark x1="79050" y1="70370" x2="86313" y2="70741"/>
                        <a14:foregroundMark x1="86872" y1="69259" x2="66480" y2="6851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6111" y="1419225"/>
            <a:ext cx="5329626" cy="401955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1D888A9-EE27-9846-A9FD-FEDDB2742E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739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917"/>
    </mc:Choice>
    <mc:Fallback>
      <p:transition spd="slow" advTm="449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B6F7B-59F4-CD6E-F9F1-B0560D0DF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Enkomi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354D0A-28F0-A3E1-9519-210037C182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3" y="2052918"/>
            <a:ext cx="4992688" cy="4195481"/>
          </a:xfrm>
        </p:spPr>
        <p:txBody>
          <a:bodyPr/>
          <a:lstStyle/>
          <a:p>
            <a:r>
              <a:rPr lang="en-GB" sz="2400" dirty="0" err="1"/>
              <a:t>Enkomi</a:t>
            </a:r>
            <a:r>
              <a:rPr lang="en-GB" sz="2400" dirty="0"/>
              <a:t> is a site of archaeological interest on the northern coast of Cyprus</a:t>
            </a:r>
          </a:p>
          <a:p>
            <a:r>
              <a:rPr lang="en-GB" sz="2400" dirty="0"/>
              <a:t>There were many tombs on the site </a:t>
            </a:r>
          </a:p>
          <a:p>
            <a:r>
              <a:rPr lang="en-GB" sz="2400" dirty="0"/>
              <a:t>First excavations were held in 1897</a:t>
            </a:r>
          </a:p>
          <a:p>
            <a:r>
              <a:rPr lang="en-GB" sz="2400" dirty="0"/>
              <a:t>Large amount of trade happened with the Aegean and near east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6356B8-EADE-2B03-49E8-58FBCB77F1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63" b="97505" l="706" r="90000">
                        <a14:foregroundMark x1="14588" y1="53222" x2="14588" y2="53222"/>
                        <a14:foregroundMark x1="14353" y1="47401" x2="32353" y2="74012"/>
                        <a14:foregroundMark x1="32353" y1="74012" x2="37882" y2="72765"/>
                        <a14:foregroundMark x1="8941" y1="50104" x2="3529" y2="54262"/>
                        <a14:foregroundMark x1="3529" y1="54262" x2="3412" y2="54262"/>
                        <a14:foregroundMark x1="706" y1="47193" x2="706" y2="47193"/>
                        <a14:foregroundMark x1="3882" y1="56549" x2="9529" y2="71933"/>
                        <a14:foregroundMark x1="9529" y1="71933" x2="17059" y2="82121"/>
                        <a14:foregroundMark x1="17059" y1="82121" x2="25176" y2="86902"/>
                        <a14:foregroundMark x1="28353" y1="97505" x2="28353" y2="97505"/>
                        <a14:foregroundMark x1="43529" y1="84200" x2="54706" y2="72765"/>
                        <a14:foregroundMark x1="54706" y1="72765" x2="56471" y2="67152"/>
                        <a14:foregroundMark x1="27647" y1="44699" x2="66000" y2="60707"/>
                        <a14:foregroundMark x1="66000" y1="60707" x2="69647" y2="6070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19800" y="2857220"/>
            <a:ext cx="6269964" cy="3548062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2F7AEFB-9FA8-4AD6-6C8C-12D62159F4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671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846"/>
    </mc:Choice>
    <mc:Fallback>
      <p:transition spd="slow" advTm="758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79745-D6AE-7065-DE3A-4622B1C85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5849939" cy="1400530"/>
          </a:xfrm>
        </p:spPr>
        <p:txBody>
          <a:bodyPr/>
          <a:lstStyle/>
          <a:p>
            <a:r>
              <a:rPr lang="en-GB" dirty="0" err="1"/>
              <a:t>Hala</a:t>
            </a:r>
            <a:r>
              <a:rPr lang="en-GB" dirty="0"/>
              <a:t> sultan tekke bowl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B588F-C9F4-D380-8D0C-FF95D5FC4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6278563" cy="4195481"/>
          </a:xfrm>
        </p:spPr>
        <p:txBody>
          <a:bodyPr>
            <a:normAutofit/>
          </a:bodyPr>
          <a:lstStyle/>
          <a:p>
            <a:r>
              <a:rPr lang="en-GB" sz="2400" dirty="0"/>
              <a:t>This bowl was made from pottery</a:t>
            </a:r>
          </a:p>
          <a:p>
            <a:r>
              <a:rPr lang="en-GB" sz="2400" dirty="0"/>
              <a:t>It has a diameter of 18.30-19.30cm and a height of 5.10cm </a:t>
            </a:r>
          </a:p>
          <a:p>
            <a:r>
              <a:rPr lang="en-GB" sz="2400" dirty="0"/>
              <a:t>The bowl was made between 1400bc and 1300bc</a:t>
            </a:r>
          </a:p>
          <a:p>
            <a:r>
              <a:rPr lang="en-GB" sz="2400" dirty="0"/>
              <a:t>The design on the bowl is many lines on the interior and in the centre there is a circle with lines extending from it in a cross.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2A1331-E557-BFF7-1F09-46F6B78EBC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9925" y="1152983"/>
            <a:ext cx="4412075" cy="4595912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73DC729-CE53-130E-FC3A-B675ABEFF9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197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796"/>
    </mc:Choice>
    <mc:Fallback>
      <p:transition spd="slow" advTm="777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9ABBE-73E6-2C83-5568-186EC4F6B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Enkomi</a:t>
            </a:r>
            <a:r>
              <a:rPr lang="en-GB" dirty="0"/>
              <a:t> bowl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68D4A-AFF1-E644-00A9-EADDFCA65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7563" y="2209801"/>
            <a:ext cx="6055637" cy="419548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Made from pottery</a:t>
            </a:r>
          </a:p>
          <a:p>
            <a:r>
              <a:rPr lang="en-GB" sz="2400" dirty="0"/>
              <a:t>The diameter is 18.40cm with a height of 5.60cm</a:t>
            </a:r>
          </a:p>
          <a:p>
            <a:r>
              <a:rPr lang="en-GB" sz="2400" dirty="0"/>
              <a:t>It was acquired in 1897 </a:t>
            </a:r>
          </a:p>
          <a:p>
            <a:r>
              <a:rPr lang="en-GB" sz="2400" dirty="0"/>
              <a:t>The bowl was made in Greece and was produced between 1300bc-1200bc.</a:t>
            </a:r>
          </a:p>
          <a:p>
            <a:r>
              <a:rPr lang="en-GB" sz="2400" dirty="0"/>
              <a:t> it has been painted and has two bands in the interior and within these bands we see small circles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6C6C59-B88F-FB8B-0C3E-EB1A65D7E8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6025" y="2017742"/>
            <a:ext cx="4700442" cy="2822515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A9DFA96-52F1-7BDA-51B1-7ECF60E08A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375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686"/>
    </mc:Choice>
    <mc:Fallback>
      <p:transition spd="slow" advTm="886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A9028-3D59-3F15-C83A-A750628B3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7E318-5085-FCE9-DDBC-0F970937EB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3" y="2052918"/>
            <a:ext cx="6618288" cy="4195481"/>
          </a:xfrm>
        </p:spPr>
        <p:txBody>
          <a:bodyPr/>
          <a:lstStyle/>
          <a:p>
            <a:r>
              <a:rPr lang="en-GB" sz="2400" dirty="0"/>
              <a:t>These bowls most likely were made in different parts of Greece yet they remain similar</a:t>
            </a:r>
          </a:p>
          <a:p>
            <a:r>
              <a:rPr lang="en-GB" sz="2400" dirty="0"/>
              <a:t>Both found in </a:t>
            </a:r>
            <a:r>
              <a:rPr lang="en-GB" sz="2400" dirty="0" err="1"/>
              <a:t>cyprus</a:t>
            </a:r>
            <a:r>
              <a:rPr lang="en-GB" sz="2400" dirty="0"/>
              <a:t> showing the trade in both cities </a:t>
            </a:r>
          </a:p>
          <a:p>
            <a:r>
              <a:rPr lang="en-GB" sz="2400" dirty="0"/>
              <a:t>The patterns are somewhat similar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0AAF560-35B3-01EA-1201-3BD4781B4D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66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480"/>
    </mc:Choice>
    <mc:Fallback>
      <p:transition spd="slow" advTm="714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00B0C-B99B-3C3E-AC52-611E488CB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A5DF2-4DB1-19B4-77A4-50F11BF30F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Wild, E. M., Fischer, P. M., </a:t>
            </a:r>
            <a:r>
              <a:rPr lang="en-GB" dirty="0" err="1"/>
              <a:t>Steier</a:t>
            </a:r>
            <a:r>
              <a:rPr lang="en-GB" dirty="0"/>
              <a:t>, P. and </a:t>
            </a:r>
            <a:r>
              <a:rPr lang="en-GB" dirty="0" err="1"/>
              <a:t>Bürge</a:t>
            </a:r>
            <a:r>
              <a:rPr lang="en-GB" dirty="0"/>
              <a:t>, T. 2019 “14C-Dating of the Late Bronze Age City of </a:t>
            </a:r>
            <a:r>
              <a:rPr lang="en-GB" dirty="0" err="1"/>
              <a:t>Hala</a:t>
            </a:r>
            <a:r>
              <a:rPr lang="en-GB" dirty="0"/>
              <a:t> Sultan Tekke, Cyprus: Status Report,” Radiocarbon. Cambridge University Press, 61(5), pp. 1253–1264. DOI: 10.1017/RDC.2019.75.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54444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5699</TotalTime>
  <Words>300</Words>
  <Application>Microsoft Office PowerPoint</Application>
  <PresentationFormat>Widescreen</PresentationFormat>
  <Paragraphs>30</Paragraphs>
  <Slides>7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</vt:lpstr>
      <vt:lpstr>Aegean bowls in Cyprus</vt:lpstr>
      <vt:lpstr>Hala Sultan Tekke</vt:lpstr>
      <vt:lpstr>Enkomi </vt:lpstr>
      <vt:lpstr>Hala sultan tekke bowl</vt:lpstr>
      <vt:lpstr>Enkomi bowl</vt:lpstr>
      <vt:lpstr>Conclusion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Aegean bowls in Cyprus</dc:title>
  <dc:creator>daniel walters</dc:creator>
  <cp:lastModifiedBy>daniel walters</cp:lastModifiedBy>
  <cp:revision>2</cp:revision>
  <dcterms:created xsi:type="dcterms:W3CDTF">2022-07-27T12:14:52Z</dcterms:created>
  <dcterms:modified xsi:type="dcterms:W3CDTF">2022-07-31T11:15:03Z</dcterms:modified>
</cp:coreProperties>
</file>