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B9595-6A07-4C3D-9834-25E7FB802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49E97A-F7E5-4C78-A42F-B47580605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EE851-0642-4101-B982-3A60144AE15F}" type="datetimeFigureOut">
              <a:rPr lang="en-GB" smtClean="0"/>
              <a:t>05/03/2018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F2E7FB-59D0-4E65-BAD5-D06C6A09B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7D07C8-B1C6-4E85-B031-E40DF6150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1F3A9-F8CF-45F3-B9BB-A42BEC59A0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499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B2B93A-0136-451A-912A-708429034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A339E5-AED9-494E-B41D-B8549F80FB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5C4387-B098-4A78-87F5-7F51160F01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EE851-0642-4101-B982-3A60144AE15F}" type="datetimeFigureOut">
              <a:rPr lang="en-GB" smtClean="0"/>
              <a:t>05/03/2018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0465A-5FD9-484A-8B53-F37A946C23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8E540-0FD8-4828-8FD6-E691FA2D15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1F3A9-F8CF-45F3-B9BB-A42BEC59A0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206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0EC3F0-77AF-42D5-A010-6B9022B25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1100B-04C7-480A-94B0-EAC15D6584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597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5B7FBF-A7A9-426A-BC67-DD17D2770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334E81-9673-442F-8BFC-AAC1797423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754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midwinter</dc:creator>
  <cp:lastModifiedBy>natalie midwinter</cp:lastModifiedBy>
  <cp:revision>1</cp:revision>
  <dcterms:created xsi:type="dcterms:W3CDTF">2018-03-05T11:35:04Z</dcterms:created>
  <dcterms:modified xsi:type="dcterms:W3CDTF">2018-03-05T11:35:04Z</dcterms:modified>
</cp:coreProperties>
</file>