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3"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8B1B4501-D170-4F67-916E-8201814955C8}">
          <p14:sldIdLst>
            <p14:sldId id="256"/>
            <p14:sldId id="261"/>
            <p14:sldId id="263"/>
          </p14:sldIdLst>
        </p14:section>
      </p14:sectionLst>
    </p:ex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4EF9B2-B12F-4605-92E7-C0FF10EC657B}" v="49" dt="2025-11-23T16:55:28.7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676" autoAdjust="0"/>
    <p:restoredTop sz="94474" autoAdjust="0"/>
  </p:normalViewPr>
  <p:slideViewPr>
    <p:cSldViewPr snapToGrid="0" snapToObjects="1" showGuides="1">
      <p:cViewPr varScale="1">
        <p:scale>
          <a:sx n="15" d="100"/>
          <a:sy n="15" d="100"/>
        </p:scale>
        <p:origin x="1458" y="78"/>
      </p:cViewPr>
      <p:guideLst>
        <p:guide orient="horz" pos="2898"/>
        <p:guide pos="288"/>
        <p:guide pos="27369"/>
      </p:guideLst>
    </p:cSldViewPr>
  </p:slideViewPr>
  <p:outlineViewPr>
    <p:cViewPr>
      <p:scale>
        <a:sx n="33" d="100"/>
        <a:sy n="33" d="100"/>
      </p:scale>
      <p:origin x="0" y="-546"/>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Uche Nwaokolo" userId="c7e10176bb85417c" providerId="LiveId" clId="{A3C503AB-5E5B-420E-855C-07648B3851F6}"/>
    <pc:docChg chg="undo custSel delSld modSld modSection">
      <pc:chgData name="Michael Uche Nwaokolo" userId="c7e10176bb85417c" providerId="LiveId" clId="{A3C503AB-5E5B-420E-855C-07648B3851F6}" dt="2025-11-23T16:56:57.046" v="250" actId="20577"/>
      <pc:docMkLst>
        <pc:docMk/>
      </pc:docMkLst>
      <pc:sldChg chg="addSp delSp modSp mod modAnim">
        <pc:chgData name="Michael Uche Nwaokolo" userId="c7e10176bb85417c" providerId="LiveId" clId="{A3C503AB-5E5B-420E-855C-07648B3851F6}" dt="2025-11-23T16:56:57.046" v="250" actId="20577"/>
        <pc:sldMkLst>
          <pc:docMk/>
          <pc:sldMk cId="531086080" sldId="261"/>
        </pc:sldMkLst>
        <pc:spChg chg="mod">
          <ac:chgData name="Michael Uche Nwaokolo" userId="c7e10176bb85417c" providerId="LiveId" clId="{A3C503AB-5E5B-420E-855C-07648B3851F6}" dt="2025-11-23T16:54:38.711" v="232" actId="20577"/>
          <ac:spMkLst>
            <pc:docMk/>
            <pc:sldMk cId="531086080" sldId="261"/>
            <ac:spMk id="2" creationId="{E6EDE4D7-E5DB-5854-2C54-58DE17CBAE7C}"/>
          </ac:spMkLst>
        </pc:spChg>
        <pc:spChg chg="mod">
          <ac:chgData name="Michael Uche Nwaokolo" userId="c7e10176bb85417c" providerId="LiveId" clId="{A3C503AB-5E5B-420E-855C-07648B3851F6}" dt="2025-11-23T16:11:44.297" v="89" actId="1076"/>
          <ac:spMkLst>
            <pc:docMk/>
            <pc:sldMk cId="531086080" sldId="261"/>
            <ac:spMk id="4" creationId="{445A24BA-23D0-389B-9C96-39883BA95D24}"/>
          </ac:spMkLst>
        </pc:spChg>
        <pc:spChg chg="add mod">
          <ac:chgData name="Michael Uche Nwaokolo" userId="c7e10176bb85417c" providerId="LiveId" clId="{A3C503AB-5E5B-420E-855C-07648B3851F6}" dt="2025-11-23T16:55:58.672" v="242" actId="20577"/>
          <ac:spMkLst>
            <pc:docMk/>
            <pc:sldMk cId="531086080" sldId="261"/>
            <ac:spMk id="5" creationId="{43543022-AB14-39EB-C3CF-18E3591925B3}"/>
          </ac:spMkLst>
        </pc:spChg>
        <pc:spChg chg="add mod">
          <ac:chgData name="Michael Uche Nwaokolo" userId="c7e10176bb85417c" providerId="LiveId" clId="{A3C503AB-5E5B-420E-855C-07648B3851F6}" dt="2025-11-23T16:36:37.159" v="187" actId="1076"/>
          <ac:spMkLst>
            <pc:docMk/>
            <pc:sldMk cId="531086080" sldId="261"/>
            <ac:spMk id="6" creationId="{8E510B1F-E5A1-7161-573B-D786A179C1D5}"/>
          </ac:spMkLst>
        </pc:spChg>
        <pc:spChg chg="add del mod">
          <ac:chgData name="Michael Uche Nwaokolo" userId="c7e10176bb85417c" providerId="LiveId" clId="{A3C503AB-5E5B-420E-855C-07648B3851F6}" dt="2025-11-23T16:35:09.824" v="158" actId="478"/>
          <ac:spMkLst>
            <pc:docMk/>
            <pc:sldMk cId="531086080" sldId="261"/>
            <ac:spMk id="7" creationId="{D5662178-630E-C9DC-CEF9-C9F8F4763946}"/>
          </ac:spMkLst>
        </pc:spChg>
        <pc:spChg chg="add del mod">
          <ac:chgData name="Michael Uche Nwaokolo" userId="c7e10176bb85417c" providerId="LiveId" clId="{A3C503AB-5E5B-420E-855C-07648B3851F6}" dt="2025-11-23T16:35:26.771" v="161" actId="478"/>
          <ac:spMkLst>
            <pc:docMk/>
            <pc:sldMk cId="531086080" sldId="261"/>
            <ac:spMk id="8" creationId="{5D3516A9-92EA-FAA8-F5F9-17E759CD5329}"/>
          </ac:spMkLst>
        </pc:spChg>
        <pc:spChg chg="add mod">
          <ac:chgData name="Michael Uche Nwaokolo" userId="c7e10176bb85417c" providerId="LiveId" clId="{A3C503AB-5E5B-420E-855C-07648B3851F6}" dt="2025-11-23T16:56:38.029" v="247" actId="1076"/>
          <ac:spMkLst>
            <pc:docMk/>
            <pc:sldMk cId="531086080" sldId="261"/>
            <ac:spMk id="9" creationId="{9911C279-1276-6577-AB54-B5E92BEC930B}"/>
          </ac:spMkLst>
        </pc:spChg>
        <pc:spChg chg="add del mod">
          <ac:chgData name="Michael Uche Nwaokolo" userId="c7e10176bb85417c" providerId="LiveId" clId="{A3C503AB-5E5B-420E-855C-07648B3851F6}" dt="2025-11-23T16:35:49.980" v="181" actId="478"/>
          <ac:spMkLst>
            <pc:docMk/>
            <pc:sldMk cId="531086080" sldId="261"/>
            <ac:spMk id="10" creationId="{1BD4128E-7109-3B40-5F30-9873FD5B2588}"/>
          </ac:spMkLst>
        </pc:spChg>
        <pc:spChg chg="add mod">
          <ac:chgData name="Michael Uche Nwaokolo" userId="c7e10176bb85417c" providerId="LiveId" clId="{A3C503AB-5E5B-420E-855C-07648B3851F6}" dt="2025-11-23T16:31:22.467" v="127" actId="1076"/>
          <ac:spMkLst>
            <pc:docMk/>
            <pc:sldMk cId="531086080" sldId="261"/>
            <ac:spMk id="11" creationId="{6FAAC9CC-91A6-F0C5-DC1A-C1C0293C7F13}"/>
          </ac:spMkLst>
        </pc:spChg>
        <pc:spChg chg="add mod">
          <ac:chgData name="Michael Uche Nwaokolo" userId="c7e10176bb85417c" providerId="LiveId" clId="{A3C503AB-5E5B-420E-855C-07648B3851F6}" dt="2025-11-23T16:56:50.605" v="249" actId="6549"/>
          <ac:spMkLst>
            <pc:docMk/>
            <pc:sldMk cId="531086080" sldId="261"/>
            <ac:spMk id="12" creationId="{9FCC1D7C-5C67-7B34-3CA7-2FA2E3900F37}"/>
          </ac:spMkLst>
        </pc:spChg>
        <pc:spChg chg="add mod">
          <ac:chgData name="Michael Uche Nwaokolo" userId="c7e10176bb85417c" providerId="LiveId" clId="{A3C503AB-5E5B-420E-855C-07648B3851F6}" dt="2025-11-23T16:38:40.132" v="200" actId="1076"/>
          <ac:spMkLst>
            <pc:docMk/>
            <pc:sldMk cId="531086080" sldId="261"/>
            <ac:spMk id="13" creationId="{5B6AA486-6793-D8D6-DB1C-B0819A1060DC}"/>
          </ac:spMkLst>
        </pc:spChg>
        <pc:spChg chg="mod">
          <ac:chgData name="Michael Uche Nwaokolo" userId="c7e10176bb85417c" providerId="LiveId" clId="{A3C503AB-5E5B-420E-855C-07648B3851F6}" dt="2025-11-23T16:56:57.046" v="250" actId="20577"/>
          <ac:spMkLst>
            <pc:docMk/>
            <pc:sldMk cId="531086080" sldId="261"/>
            <ac:spMk id="15" creationId="{A70C907E-7905-7BDC-E66E-90047768310D}"/>
          </ac:spMkLst>
        </pc:spChg>
        <pc:spChg chg="add del mod">
          <ac:chgData name="Michael Uche Nwaokolo" userId="c7e10176bb85417c" providerId="LiveId" clId="{A3C503AB-5E5B-420E-855C-07648B3851F6}" dt="2025-11-23T16:37:45.682" v="193"/>
          <ac:spMkLst>
            <pc:docMk/>
            <pc:sldMk cId="531086080" sldId="261"/>
            <ac:spMk id="16" creationId="{625410F5-BFD1-0216-6424-CDC8580D9C9F}"/>
          </ac:spMkLst>
        </pc:spChg>
        <pc:spChg chg="add mod">
          <ac:chgData name="Michael Uche Nwaokolo" userId="c7e10176bb85417c" providerId="LiveId" clId="{A3C503AB-5E5B-420E-855C-07648B3851F6}" dt="2025-11-23T16:38:27.054" v="198" actId="255"/>
          <ac:spMkLst>
            <pc:docMk/>
            <pc:sldMk cId="531086080" sldId="261"/>
            <ac:spMk id="17" creationId="{8511D20D-CD72-A454-5F34-7711F839B00F}"/>
          </ac:spMkLst>
        </pc:spChg>
        <pc:spChg chg="add mod">
          <ac:chgData name="Michael Uche Nwaokolo" userId="c7e10176bb85417c" providerId="LiveId" clId="{A3C503AB-5E5B-420E-855C-07648B3851F6}" dt="2025-11-23T16:56:26.192" v="245" actId="1076"/>
          <ac:spMkLst>
            <pc:docMk/>
            <pc:sldMk cId="531086080" sldId="261"/>
            <ac:spMk id="20" creationId="{39C218BE-09F0-96CE-5BF9-32864EA81D5F}"/>
          </ac:spMkLst>
        </pc:spChg>
        <pc:spChg chg="add del mod">
          <ac:chgData name="Michael Uche Nwaokolo" userId="c7e10176bb85417c" providerId="LiveId" clId="{A3C503AB-5E5B-420E-855C-07648B3851F6}" dt="2025-11-23T16:35:43.979" v="179" actId="478"/>
          <ac:spMkLst>
            <pc:docMk/>
            <pc:sldMk cId="531086080" sldId="261"/>
            <ac:spMk id="21" creationId="{0CD5115D-9577-3DA8-FDAB-3A68073DA26C}"/>
          </ac:spMkLst>
        </pc:spChg>
        <pc:spChg chg="mod">
          <ac:chgData name="Michael Uche Nwaokolo" userId="c7e10176bb85417c" providerId="LiveId" clId="{A3C503AB-5E5B-420E-855C-07648B3851F6}" dt="2025-11-23T16:11:57.104" v="91" actId="1076"/>
          <ac:spMkLst>
            <pc:docMk/>
            <pc:sldMk cId="531086080" sldId="261"/>
            <ac:spMk id="22" creationId="{9F713977-AAAD-9804-7F06-962DE2065758}"/>
          </ac:spMkLst>
        </pc:spChg>
        <pc:spChg chg="add mod">
          <ac:chgData name="Michael Uche Nwaokolo" userId="c7e10176bb85417c" providerId="LiveId" clId="{A3C503AB-5E5B-420E-855C-07648B3851F6}" dt="2025-11-23T16:52:09.517" v="226" actId="1076"/>
          <ac:spMkLst>
            <pc:docMk/>
            <pc:sldMk cId="531086080" sldId="261"/>
            <ac:spMk id="23" creationId="{00F3BDC1-A702-98CA-2438-1943A02582CD}"/>
          </ac:spMkLst>
        </pc:spChg>
        <pc:spChg chg="mod">
          <ac:chgData name="Michael Uche Nwaokolo" userId="c7e10176bb85417c" providerId="LiveId" clId="{A3C503AB-5E5B-420E-855C-07648B3851F6}" dt="2025-11-23T16:55:34.570" v="239" actId="1076"/>
          <ac:spMkLst>
            <pc:docMk/>
            <pc:sldMk cId="531086080" sldId="261"/>
            <ac:spMk id="24" creationId="{83EFFE86-C7D5-FDB9-A612-90623BDA72B9}"/>
          </ac:spMkLst>
        </pc:spChg>
        <pc:spChg chg="mod">
          <ac:chgData name="Michael Uche Nwaokolo" userId="c7e10176bb85417c" providerId="LiveId" clId="{A3C503AB-5E5B-420E-855C-07648B3851F6}" dt="2025-11-23T16:54:21.330" v="231" actId="20577"/>
          <ac:spMkLst>
            <pc:docMk/>
            <pc:sldMk cId="531086080" sldId="261"/>
            <ac:spMk id="37" creationId="{1B572998-821A-3AFC-0561-0584B2A769F6}"/>
          </ac:spMkLst>
        </pc:spChg>
        <pc:spChg chg="mod">
          <ac:chgData name="Michael Uche Nwaokolo" userId="c7e10176bb85417c" providerId="LiveId" clId="{A3C503AB-5E5B-420E-855C-07648B3851F6}" dt="2025-11-23T16:12:13.223" v="93" actId="1076"/>
          <ac:spMkLst>
            <pc:docMk/>
            <pc:sldMk cId="531086080" sldId="261"/>
            <ac:spMk id="38" creationId="{BF994F39-A51A-22D2-7D54-FEC572966720}"/>
          </ac:spMkLst>
        </pc:spChg>
        <pc:spChg chg="mod">
          <ac:chgData name="Michael Uche Nwaokolo" userId="c7e10176bb85417c" providerId="LiveId" clId="{A3C503AB-5E5B-420E-855C-07648B3851F6}" dt="2025-11-23T16:55:10.841" v="235" actId="1076"/>
          <ac:spMkLst>
            <pc:docMk/>
            <pc:sldMk cId="531086080" sldId="261"/>
            <ac:spMk id="39" creationId="{75054427-1FEF-2FAF-98CC-14408C400ECF}"/>
          </ac:spMkLst>
        </pc:spChg>
        <pc:spChg chg="mod">
          <ac:chgData name="Michael Uche Nwaokolo" userId="c7e10176bb85417c" providerId="LiveId" clId="{A3C503AB-5E5B-420E-855C-07648B3851F6}" dt="2025-11-23T16:55:49.112" v="241" actId="1076"/>
          <ac:spMkLst>
            <pc:docMk/>
            <pc:sldMk cId="531086080" sldId="261"/>
            <ac:spMk id="41" creationId="{C671C59E-716D-7669-C149-6D22B9BE2E37}"/>
          </ac:spMkLst>
        </pc:spChg>
        <pc:picChg chg="add mod">
          <ac:chgData name="Michael Uche Nwaokolo" userId="c7e10176bb85417c" providerId="LiveId" clId="{A3C503AB-5E5B-420E-855C-07648B3851F6}" dt="2025-11-23T16:31:27.839" v="128" actId="1076"/>
          <ac:picMkLst>
            <pc:docMk/>
            <pc:sldMk cId="531086080" sldId="261"/>
            <ac:picMk id="14" creationId="{5560DCD2-F495-BBB7-3CA0-F7465BC6B526}"/>
          </ac:picMkLst>
        </pc:picChg>
        <pc:picChg chg="add mod">
          <ac:chgData name="Michael Uche Nwaokolo" userId="c7e10176bb85417c" providerId="LiveId" clId="{A3C503AB-5E5B-420E-855C-07648B3851F6}" dt="2025-11-23T16:55:28.715" v="238" actId="14100"/>
          <ac:picMkLst>
            <pc:docMk/>
            <pc:sldMk cId="531086080" sldId="261"/>
            <ac:picMk id="1026" creationId="{BF076845-4BEA-A052-1B8E-B3B1A00DD6BA}"/>
          </ac:picMkLst>
        </pc:picChg>
        <pc:picChg chg="add mod">
          <ac:chgData name="Michael Uche Nwaokolo" userId="c7e10176bb85417c" providerId="LiveId" clId="{A3C503AB-5E5B-420E-855C-07648B3851F6}" dt="2025-11-23T16:51:36.221" v="223" actId="14100"/>
          <ac:picMkLst>
            <pc:docMk/>
            <pc:sldMk cId="531086080" sldId="261"/>
            <ac:picMk id="1028" creationId="{CBFB3AA6-75AF-39F4-BBF9-0AEE5A85F910}"/>
          </ac:picMkLst>
        </pc:picChg>
      </pc:sldChg>
      <pc:sldChg chg="addSp delSp modSp del mod">
        <pc:chgData name="Michael Uche Nwaokolo" userId="c7e10176bb85417c" providerId="LiveId" clId="{A3C503AB-5E5B-420E-855C-07648B3851F6}" dt="2025-11-23T16:52:21.751" v="227" actId="2696"/>
        <pc:sldMkLst>
          <pc:docMk/>
          <pc:sldMk cId="4167474265" sldId="262"/>
        </pc:sldMkLst>
        <pc:spChg chg="del mod">
          <ac:chgData name="Michael Uche Nwaokolo" userId="c7e10176bb85417c" providerId="LiveId" clId="{A3C503AB-5E5B-420E-855C-07648B3851F6}" dt="2025-11-23T16:13:26.514" v="98" actId="21"/>
          <ac:spMkLst>
            <pc:docMk/>
            <pc:sldMk cId="4167474265" sldId="262"/>
            <ac:spMk id="2" creationId="{43543022-AB14-39EB-C3CF-18E3591925B3}"/>
          </ac:spMkLst>
        </pc:spChg>
        <pc:spChg chg="del mod">
          <ac:chgData name="Michael Uche Nwaokolo" userId="c7e10176bb85417c" providerId="LiveId" clId="{A3C503AB-5E5B-420E-855C-07648B3851F6}" dt="2025-11-23T16:13:26.514" v="98" actId="21"/>
          <ac:spMkLst>
            <pc:docMk/>
            <pc:sldMk cId="4167474265" sldId="262"/>
            <ac:spMk id="3" creationId="{8E510B1F-E5A1-7161-573B-D786A179C1D5}"/>
          </ac:spMkLst>
        </pc:spChg>
        <pc:spChg chg="del mod">
          <ac:chgData name="Michael Uche Nwaokolo" userId="c7e10176bb85417c" providerId="LiveId" clId="{A3C503AB-5E5B-420E-855C-07648B3851F6}" dt="2025-11-23T16:13:26.514" v="98" actId="21"/>
          <ac:spMkLst>
            <pc:docMk/>
            <pc:sldMk cId="4167474265" sldId="262"/>
            <ac:spMk id="4" creationId="{D5662178-630E-C9DC-CEF9-C9F8F4763946}"/>
          </ac:spMkLst>
        </pc:spChg>
        <pc:spChg chg="add del mod">
          <ac:chgData name="Michael Uche Nwaokolo" userId="c7e10176bb85417c" providerId="LiveId" clId="{A3C503AB-5E5B-420E-855C-07648B3851F6}" dt="2025-11-23T16:33:27.154" v="136" actId="478"/>
          <ac:spMkLst>
            <pc:docMk/>
            <pc:sldMk cId="4167474265" sldId="262"/>
            <ac:spMk id="6" creationId="{731E09EC-2470-E3AF-2D9C-EB8128883D9D}"/>
          </ac:spMkLst>
        </pc:spChg>
        <pc:spChg chg="add del mod">
          <ac:chgData name="Michael Uche Nwaokolo" userId="c7e10176bb85417c" providerId="LiveId" clId="{A3C503AB-5E5B-420E-855C-07648B3851F6}" dt="2025-11-23T16:33:27.154" v="136" actId="478"/>
          <ac:spMkLst>
            <pc:docMk/>
            <pc:sldMk cId="4167474265" sldId="262"/>
            <ac:spMk id="8" creationId="{C02DFFC3-96B5-54D2-BD31-F0BA42981B5B}"/>
          </ac:spMkLst>
        </pc:spChg>
        <pc:spChg chg="del">
          <ac:chgData name="Michael Uche Nwaokolo" userId="c7e10176bb85417c" providerId="LiveId" clId="{A3C503AB-5E5B-420E-855C-07648B3851F6}" dt="2025-11-23T16:17:16.160" v="117" actId="21"/>
          <ac:spMkLst>
            <pc:docMk/>
            <pc:sldMk cId="4167474265" sldId="262"/>
            <ac:spMk id="9" creationId="{6FAAC9CC-91A6-F0C5-DC1A-C1C0293C7F13}"/>
          </ac:spMkLst>
        </pc:spChg>
        <pc:spChg chg="del mod">
          <ac:chgData name="Michael Uche Nwaokolo" userId="c7e10176bb85417c" providerId="LiveId" clId="{A3C503AB-5E5B-420E-855C-07648B3851F6}" dt="2025-11-23T16:17:16.160" v="117" actId="21"/>
          <ac:spMkLst>
            <pc:docMk/>
            <pc:sldMk cId="4167474265" sldId="262"/>
            <ac:spMk id="10" creationId="{9FCC1D7C-5C67-7B34-3CA7-2FA2E3900F37}"/>
          </ac:spMkLst>
        </pc:spChg>
        <pc:spChg chg="add del mod">
          <ac:chgData name="Michael Uche Nwaokolo" userId="c7e10176bb85417c" providerId="LiveId" clId="{A3C503AB-5E5B-420E-855C-07648B3851F6}" dt="2025-11-23T16:33:36.695" v="137" actId="478"/>
          <ac:spMkLst>
            <pc:docMk/>
            <pc:sldMk cId="4167474265" sldId="262"/>
            <ac:spMk id="12" creationId="{98417FFC-77EE-8789-240C-145A610ACEED}"/>
          </ac:spMkLst>
        </pc:spChg>
        <pc:spChg chg="add del mod">
          <ac:chgData name="Michael Uche Nwaokolo" userId="c7e10176bb85417c" providerId="LiveId" clId="{A3C503AB-5E5B-420E-855C-07648B3851F6}" dt="2025-11-23T16:33:36.695" v="137" actId="478"/>
          <ac:spMkLst>
            <pc:docMk/>
            <pc:sldMk cId="4167474265" sldId="262"/>
            <ac:spMk id="14" creationId="{A105FEC3-3185-519E-1A78-1D0237EE452C}"/>
          </ac:spMkLst>
        </pc:spChg>
        <pc:spChg chg="del mod">
          <ac:chgData name="Michael Uche Nwaokolo" userId="c7e10176bb85417c" providerId="LiveId" clId="{A3C503AB-5E5B-420E-855C-07648B3851F6}" dt="2025-11-23T16:13:26.514" v="98" actId="21"/>
          <ac:spMkLst>
            <pc:docMk/>
            <pc:sldMk cId="4167474265" sldId="262"/>
            <ac:spMk id="15" creationId="{5D3516A9-92EA-FAA8-F5F9-17E759CD5329}"/>
          </ac:spMkLst>
        </pc:spChg>
        <pc:spChg chg="add del mod">
          <ac:chgData name="Michael Uche Nwaokolo" userId="c7e10176bb85417c" providerId="LiveId" clId="{A3C503AB-5E5B-420E-855C-07648B3851F6}" dt="2025-11-23T16:33:36.695" v="137" actId="478"/>
          <ac:spMkLst>
            <pc:docMk/>
            <pc:sldMk cId="4167474265" sldId="262"/>
            <ac:spMk id="17" creationId="{09805B0F-B999-7C89-6217-C5489D1E5E8A}"/>
          </ac:spMkLst>
        </pc:spChg>
        <pc:spChg chg="del mod">
          <ac:chgData name="Michael Uche Nwaokolo" userId="c7e10176bb85417c" providerId="LiveId" clId="{A3C503AB-5E5B-420E-855C-07648B3851F6}" dt="2025-11-23T16:15:13.855" v="107" actId="21"/>
          <ac:spMkLst>
            <pc:docMk/>
            <pc:sldMk cId="4167474265" sldId="262"/>
            <ac:spMk id="19" creationId="{9911C279-1276-6577-AB54-B5E92BEC930B}"/>
          </ac:spMkLst>
        </pc:spChg>
        <pc:spChg chg="del">
          <ac:chgData name="Michael Uche Nwaokolo" userId="c7e10176bb85417c" providerId="LiveId" clId="{A3C503AB-5E5B-420E-855C-07648B3851F6}" dt="2025-11-23T16:15:13.855" v="107" actId="21"/>
          <ac:spMkLst>
            <pc:docMk/>
            <pc:sldMk cId="4167474265" sldId="262"/>
            <ac:spMk id="20" creationId="{39C218BE-09F0-96CE-5BF9-32864EA81D5F}"/>
          </ac:spMkLst>
        </pc:spChg>
        <pc:spChg chg="del">
          <ac:chgData name="Michael Uche Nwaokolo" userId="c7e10176bb85417c" providerId="LiveId" clId="{A3C503AB-5E5B-420E-855C-07648B3851F6}" dt="2025-11-23T16:16:04.946" v="110" actId="21"/>
          <ac:spMkLst>
            <pc:docMk/>
            <pc:sldMk cId="4167474265" sldId="262"/>
            <ac:spMk id="21" creationId="{0CD5115D-9577-3DA8-FDAB-3A68073DA26C}"/>
          </ac:spMkLst>
        </pc:spChg>
        <pc:spChg chg="del mod">
          <ac:chgData name="Michael Uche Nwaokolo" userId="c7e10176bb85417c" providerId="LiveId" clId="{A3C503AB-5E5B-420E-855C-07648B3851F6}" dt="2025-11-23T16:16:04.946" v="110" actId="21"/>
          <ac:spMkLst>
            <pc:docMk/>
            <pc:sldMk cId="4167474265" sldId="262"/>
            <ac:spMk id="22" creationId="{1BD4128E-7109-3B40-5F30-9873FD5B2588}"/>
          </ac:spMkLst>
        </pc:spChg>
        <pc:spChg chg="del mod">
          <ac:chgData name="Michael Uche Nwaokolo" userId="c7e10176bb85417c" providerId="LiveId" clId="{A3C503AB-5E5B-420E-855C-07648B3851F6}" dt="2025-11-23T16:17:16.160" v="117" actId="21"/>
          <ac:spMkLst>
            <pc:docMk/>
            <pc:sldMk cId="4167474265" sldId="262"/>
            <ac:spMk id="23" creationId="{00F3BDC1-A702-98CA-2438-1943A02582CD}"/>
          </ac:spMkLst>
        </pc:spChg>
        <pc:spChg chg="del">
          <ac:chgData name="Michael Uche Nwaokolo" userId="c7e10176bb85417c" providerId="LiveId" clId="{A3C503AB-5E5B-420E-855C-07648B3851F6}" dt="2025-11-23T16:17:16.160" v="117" actId="21"/>
          <ac:spMkLst>
            <pc:docMk/>
            <pc:sldMk cId="4167474265" sldId="262"/>
            <ac:spMk id="24" creationId="{5B6AA486-6793-D8D6-DB1C-B0819A1060DC}"/>
          </ac:spMkLst>
        </pc:spChg>
        <pc:spChg chg="add del mod">
          <ac:chgData name="Michael Uche Nwaokolo" userId="c7e10176bb85417c" providerId="LiveId" clId="{A3C503AB-5E5B-420E-855C-07648B3851F6}" dt="2025-11-23T16:33:36.695" v="137" actId="478"/>
          <ac:spMkLst>
            <pc:docMk/>
            <pc:sldMk cId="4167474265" sldId="262"/>
            <ac:spMk id="27" creationId="{A4556775-F6BB-263F-8C6A-6F7C64B9B2A0}"/>
          </ac:spMkLst>
        </pc:spChg>
        <pc:spChg chg="add mod">
          <ac:chgData name="Michael Uche Nwaokolo" userId="c7e10176bb85417c" providerId="LiveId" clId="{A3C503AB-5E5B-420E-855C-07648B3851F6}" dt="2025-11-23T16:34:22.674" v="140"/>
          <ac:spMkLst>
            <pc:docMk/>
            <pc:sldMk cId="4167474265" sldId="262"/>
            <ac:spMk id="28" creationId="{B9F20131-571B-874B-62E6-AAD3C0142091}"/>
          </ac:spMkLst>
        </pc:spChg>
      </pc:sldChg>
      <pc:sldChg chg="addSp delSp modSp mod">
        <pc:chgData name="Michael Uche Nwaokolo" userId="c7e10176bb85417c" providerId="LiveId" clId="{A3C503AB-5E5B-420E-855C-07648B3851F6}" dt="2025-11-23T16:51:05.393" v="219" actId="1076"/>
        <pc:sldMkLst>
          <pc:docMk/>
          <pc:sldMk cId="3805943156" sldId="263"/>
        </pc:sldMkLst>
        <pc:spChg chg="mod">
          <ac:chgData name="Michael Uche Nwaokolo" userId="c7e10176bb85417c" providerId="LiveId" clId="{A3C503AB-5E5B-420E-855C-07648B3851F6}" dt="2025-11-23T16:33:08.515" v="135" actId="1076"/>
          <ac:spMkLst>
            <pc:docMk/>
            <pc:sldMk cId="3805943156" sldId="263"/>
            <ac:spMk id="2" creationId="{87B7D7AE-B00E-BA6F-F398-0D9A27668332}"/>
          </ac:spMkLst>
        </pc:spChg>
        <pc:spChg chg="add mod">
          <ac:chgData name="Michael Uche Nwaokolo" userId="c7e10176bb85417c" providerId="LiveId" clId="{A3C503AB-5E5B-420E-855C-07648B3851F6}" dt="2025-11-23T16:33:53.176" v="138" actId="21"/>
          <ac:spMkLst>
            <pc:docMk/>
            <pc:sldMk cId="3805943156" sldId="263"/>
            <ac:spMk id="3" creationId="{78B42411-3250-E020-539C-216291601977}"/>
          </ac:spMkLst>
        </pc:spChg>
        <pc:spChg chg="add del mod">
          <ac:chgData name="Michael Uche Nwaokolo" userId="c7e10176bb85417c" providerId="LiveId" clId="{A3C503AB-5E5B-420E-855C-07648B3851F6}" dt="2025-11-23T16:51:05.393" v="219" actId="1076"/>
          <ac:spMkLst>
            <pc:docMk/>
            <pc:sldMk cId="3805943156" sldId="263"/>
            <ac:spMk id="4" creationId="{B9F20131-571B-874B-62E6-AAD3C0142091}"/>
          </ac:spMkLst>
        </pc:spChg>
        <pc:spChg chg="add mod">
          <ac:chgData name="Michael Uche Nwaokolo" userId="c7e10176bb85417c" providerId="LiveId" clId="{A3C503AB-5E5B-420E-855C-07648B3851F6}" dt="2025-11-23T16:50:49.079" v="217" actId="255"/>
          <ac:spMkLst>
            <pc:docMk/>
            <pc:sldMk cId="3805943156" sldId="263"/>
            <ac:spMk id="5" creationId="{1D75AEAE-357A-ECE9-5A01-9D27961B866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11/23/2025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11/23/2025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TJuwhCIQQTs?feature=oembed" TargetMode="Externa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https://www.youtube.com/watch?v=TJuwhCIQQTs"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lh7-rt.googleusercontent.com/docsz/AD_4nXcVGWkXnS7OLdjKEk9oH7v9az8KrtDItoKd0aV_2iDMOoay4Do-8_utuYemMAKc05ioaARCXfhvGLsoDxXB9kXKC0p93n-dvekjeQsS0nczG4hPlwv3IG96XNUi08rUkQ9GJxeR?key=P-BOzzSIbuQ7PmzMkr9_Qw" TargetMode="External"/><Relationship Id="rId3" Type="http://schemas.openxmlformats.org/officeDocument/2006/relationships/hyperlink" Target="https://doi.org/10.32872/CPE.10005" TargetMode="External"/><Relationship Id="rId7" Type="http://schemas.openxmlformats.org/officeDocument/2006/relationships/hyperlink" Target="https://doi.org/10.36255/EXONPUBLICATIONS.AUTISMSPECTRUMDISORDERS.2021.ETIOLOGY" TargetMode="External"/><Relationship Id="rId2" Type="http://schemas.openxmlformats.org/officeDocument/2006/relationships/hyperlink" Target="https://doi.org/10.5765/JKACAP.230019" TargetMode="External"/><Relationship Id="rId1" Type="http://schemas.openxmlformats.org/officeDocument/2006/relationships/slideLayout" Target="../slideLayouts/slideLayout6.xml"/><Relationship Id="rId6" Type="http://schemas.openxmlformats.org/officeDocument/2006/relationships/hyperlink" Target="https://doi.org/10.1186/S13052-022-01310-W" TargetMode="External"/><Relationship Id="rId5" Type="http://schemas.openxmlformats.org/officeDocument/2006/relationships/hyperlink" Target="https://doi.org/10.1186/S40001-024-01916-2" TargetMode="External"/><Relationship Id="rId4" Type="http://schemas.openxmlformats.org/officeDocument/2006/relationships/hyperlink" Target="https://doi.org/10.1007/S12098-016-2080-8" TargetMode="External"/><Relationship Id="rId9" Type="http://schemas.openxmlformats.org/officeDocument/2006/relationships/hyperlink" Target="https://www.michiganallianceforfamilies.org/wp-content/uploads/2023/08/MAF-autism.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 Michael Uche Nwaokolo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 2318218</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23193" y="6468712"/>
            <a:ext cx="10056813" cy="7996013"/>
          </a:xfrm>
        </p:spPr>
        <p:txBody>
          <a:bodyPr/>
          <a:lstStyle/>
          <a:p>
            <a:pPr algn="just"/>
            <a:r>
              <a:rPr lang="en-GB" sz="4800" dirty="0">
                <a:latin typeface="Aptos" panose="020B0004020202020204" pitchFamily="34" charset="0"/>
              </a:rPr>
              <a:t>Autism Spectrum Disorder (</a:t>
            </a:r>
            <a:r>
              <a:rPr lang="en-GB" sz="4800" b="1" dirty="0">
                <a:latin typeface="Aptos" panose="020B0004020202020204" pitchFamily="34" charset="0"/>
              </a:rPr>
              <a:t>ASD</a:t>
            </a:r>
            <a:r>
              <a:rPr lang="en-GB" sz="4800" dirty="0">
                <a:latin typeface="Aptos" panose="020B0004020202020204" pitchFamily="34" charset="0"/>
              </a:rPr>
              <a:t>) is a lifelong neurodevelopmental condition affecting communication, social interaction, behaviour, and sensory processing. </a:t>
            </a:r>
          </a:p>
          <a:p>
            <a:pPr algn="just"/>
            <a:r>
              <a:rPr lang="en-GB" sz="4800" dirty="0">
                <a:latin typeface="Aptos" panose="020B0004020202020204" pitchFamily="34" charset="0"/>
              </a:rPr>
              <a:t>Signs usually appear in early childhood but vary widely between individuals. ASD ranges from mild to severe, affecting about 1 in 100 people worldwide.</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59674" y="5376772"/>
            <a:ext cx="10048875" cy="954099"/>
          </a:xfrm>
        </p:spPr>
        <p:txBody>
          <a:bodyPr/>
          <a:lstStyle/>
          <a:p>
            <a:r>
              <a:rPr lang="en-GB" sz="5000" dirty="0">
                <a:latin typeface="Aptos" panose="020B0004020202020204" pitchFamily="34" charset="0"/>
              </a:rPr>
              <a:t>Introduction</a:t>
            </a:r>
            <a:r>
              <a:rPr lang="en-GB" sz="4800" dirty="0">
                <a:latin typeface="Aptos" panose="020B00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23193" y="13661687"/>
            <a:ext cx="10038660" cy="651172"/>
          </a:xfrm>
        </p:spPr>
        <p:txBody>
          <a:bodyPr/>
          <a:lstStyle/>
          <a:p>
            <a:endParaRPr lang="en-GB" dirty="0"/>
          </a:p>
          <a:p>
            <a:r>
              <a:rPr lang="en-GB" sz="5000" dirty="0">
                <a:latin typeface="Aptos" panose="020B0004020202020204" pitchFamily="34" charset="0"/>
              </a:rPr>
              <a:t>Classification</a:t>
            </a:r>
          </a:p>
          <a:p>
            <a:endParaRPr lang="en-GB"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41347" y="15420065"/>
            <a:ext cx="10038659" cy="6518685"/>
          </a:xfrm>
        </p:spPr>
        <p:txBody>
          <a:bodyPr/>
          <a:lstStyle/>
          <a:p>
            <a:pPr algn="just"/>
            <a:r>
              <a:rPr lang="en-GB" sz="4800" dirty="0">
                <a:latin typeface="Aptos" panose="020B0004020202020204" pitchFamily="34" charset="0"/>
              </a:rPr>
              <a:t>CD-11 codes </a:t>
            </a:r>
            <a:r>
              <a:rPr lang="en-GB" sz="4800" b="1" dirty="0">
                <a:latin typeface="Aptos" panose="020B0004020202020204" pitchFamily="34" charset="0"/>
              </a:rPr>
              <a:t>6A02.0–6A02.Z </a:t>
            </a:r>
            <a:r>
              <a:rPr lang="en-GB" sz="4800" dirty="0">
                <a:latin typeface="Aptos" panose="020B0004020202020204" pitchFamily="34" charset="0"/>
              </a:rPr>
              <a:t>classify ASD based on intellectual ability and functional language.</a:t>
            </a:r>
          </a:p>
          <a:p>
            <a:pPr algn="just"/>
            <a:r>
              <a:rPr lang="en-GB" sz="4800" dirty="0">
                <a:latin typeface="Aptos" panose="020B0004020202020204" pitchFamily="34" charset="0"/>
              </a:rPr>
              <a:t>Unlike older systems with separate subtypes, ICD-11 recognises autism as a spectrum, reflecting the wide variation in strengths and challenges.</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973113"/>
            <a:ext cx="31998968" cy="3134017"/>
          </a:xfrm>
        </p:spPr>
        <p:txBody>
          <a:bodyPr/>
          <a:lstStyle/>
          <a:p>
            <a:r>
              <a:rPr lang="en-GB" sz="10000" dirty="0"/>
              <a:t>Autism Spectrum Disorder</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2" name="Text Placeholder 21">
            <a:extLst>
              <a:ext uri="{FF2B5EF4-FFF2-40B4-BE49-F238E27FC236}">
                <a16:creationId xmlns:a16="http://schemas.microsoft.com/office/drawing/2014/main" id="{9F713977-AAAD-9804-7F06-962DE2065758}"/>
              </a:ext>
            </a:extLst>
          </p:cNvPr>
          <p:cNvSpPr>
            <a:spLocks noGrp="1"/>
          </p:cNvSpPr>
          <p:nvPr>
            <p:ph type="body" sz="quarter" idx="22"/>
          </p:nvPr>
        </p:nvSpPr>
        <p:spPr>
          <a:xfrm>
            <a:off x="705174" y="22635195"/>
            <a:ext cx="10048875" cy="954099"/>
          </a:xfrm>
        </p:spPr>
        <p:txBody>
          <a:bodyPr/>
          <a:lstStyle/>
          <a:p>
            <a:r>
              <a:rPr lang="en-GB" sz="5000" dirty="0">
                <a:latin typeface="Aptos" panose="020B0004020202020204" pitchFamily="34" charset="0"/>
              </a:rPr>
              <a:t>Causes</a:t>
            </a:r>
          </a:p>
        </p:txBody>
      </p:sp>
      <p:sp>
        <p:nvSpPr>
          <p:cNvPr id="24" name="Text Placeholder 23">
            <a:extLst>
              <a:ext uri="{FF2B5EF4-FFF2-40B4-BE49-F238E27FC236}">
                <a16:creationId xmlns:a16="http://schemas.microsoft.com/office/drawing/2014/main" id="{83EFFE86-C7D5-FDB9-A612-90623BDA72B9}"/>
              </a:ext>
            </a:extLst>
          </p:cNvPr>
          <p:cNvSpPr>
            <a:spLocks noGrp="1"/>
          </p:cNvSpPr>
          <p:nvPr>
            <p:ph type="body" sz="quarter" idx="24"/>
          </p:nvPr>
        </p:nvSpPr>
        <p:spPr>
          <a:xfrm>
            <a:off x="11522523" y="18894829"/>
            <a:ext cx="10058400" cy="954099"/>
          </a:xfrm>
        </p:spPr>
        <p:txBody>
          <a:bodyPr/>
          <a:lstStyle/>
          <a:p>
            <a:r>
              <a:rPr lang="en-GB" sz="5000" dirty="0">
                <a:latin typeface="Aptos" panose="020B0004020202020204" pitchFamily="34" charset="0"/>
              </a:rPr>
              <a:t>Diagnosis</a:t>
            </a:r>
          </a:p>
        </p:txBody>
      </p:sp>
      <p:sp>
        <p:nvSpPr>
          <p:cNvPr id="35" name="TextBox 34">
            <a:extLst>
              <a:ext uri="{FF2B5EF4-FFF2-40B4-BE49-F238E27FC236}">
                <a16:creationId xmlns:a16="http://schemas.microsoft.com/office/drawing/2014/main" id="{81827703-AF3D-CF71-6206-134781B6BE4A}"/>
              </a:ext>
            </a:extLst>
          </p:cNvPr>
          <p:cNvSpPr txBox="1"/>
          <p:nvPr/>
        </p:nvSpPr>
        <p:spPr>
          <a:xfrm>
            <a:off x="15338323" y="3185652"/>
            <a:ext cx="11267767" cy="769441"/>
          </a:xfrm>
          <a:prstGeom prst="rect">
            <a:avLst/>
          </a:prstGeom>
          <a:noFill/>
        </p:spPr>
        <p:txBody>
          <a:bodyPr wrap="square" rtlCol="0">
            <a:spAutoFit/>
          </a:bodyPr>
          <a:lstStyle/>
          <a:p>
            <a:pPr algn="ctr"/>
            <a:r>
              <a:rPr lang="en-GB" sz="4400" dirty="0"/>
              <a:t>Michael Uche Nwaokolo</a:t>
            </a:r>
          </a:p>
        </p:txBody>
      </p:sp>
      <p:sp>
        <p:nvSpPr>
          <p:cNvPr id="37" name="TextBox 36">
            <a:extLst>
              <a:ext uri="{FF2B5EF4-FFF2-40B4-BE49-F238E27FC236}">
                <a16:creationId xmlns:a16="http://schemas.microsoft.com/office/drawing/2014/main" id="{1B572998-821A-3AFC-0561-0584B2A769F6}"/>
              </a:ext>
            </a:extLst>
          </p:cNvPr>
          <p:cNvSpPr txBox="1"/>
          <p:nvPr/>
        </p:nvSpPr>
        <p:spPr>
          <a:xfrm>
            <a:off x="523193" y="23724980"/>
            <a:ext cx="10056813" cy="6740307"/>
          </a:xfrm>
          <a:prstGeom prst="rect">
            <a:avLst/>
          </a:prstGeom>
          <a:noFill/>
        </p:spPr>
        <p:txBody>
          <a:bodyPr wrap="square" rtlCol="0">
            <a:spAutoFit/>
          </a:bodyPr>
          <a:lstStyle/>
          <a:p>
            <a:r>
              <a:rPr lang="en-GB" sz="4800" dirty="0">
                <a:latin typeface="Aptos" panose="020B0004020202020204" pitchFamily="34" charset="0"/>
                <a:cs typeface="Times New Roman" pitchFamily="18" charset="0"/>
              </a:rPr>
              <a:t>ASD has no single cause.</a:t>
            </a:r>
          </a:p>
          <a:p>
            <a:r>
              <a:rPr lang="en-GB" sz="4800" dirty="0">
                <a:latin typeface="Aptos" panose="020B0004020202020204" pitchFamily="34" charset="0"/>
                <a:cs typeface="Times New Roman" pitchFamily="18" charset="0"/>
              </a:rPr>
              <a:t> It results from a mix of genetic factors—both rare mutations and multiple small genetic influences—and environmental factors such as prenatal complications or maternal health.</a:t>
            </a:r>
          </a:p>
          <a:p>
            <a:r>
              <a:rPr lang="en-GB" sz="4800" dirty="0">
                <a:latin typeface="Aptos" panose="020B0004020202020204" pitchFamily="34" charset="0"/>
                <a:cs typeface="Times New Roman" pitchFamily="18" charset="0"/>
              </a:rPr>
              <a:t> These interactions contribute to the diversity seen in autistic individuals.</a:t>
            </a:r>
          </a:p>
        </p:txBody>
      </p:sp>
      <p:sp>
        <p:nvSpPr>
          <p:cNvPr id="38" name="Text Placeholder 21">
            <a:extLst>
              <a:ext uri="{FF2B5EF4-FFF2-40B4-BE49-F238E27FC236}">
                <a16:creationId xmlns:a16="http://schemas.microsoft.com/office/drawing/2014/main" id="{BF994F39-A51A-22D2-7D54-FEC572966720}"/>
              </a:ext>
            </a:extLst>
          </p:cNvPr>
          <p:cNvSpPr txBox="1">
            <a:spLocks/>
          </p:cNvSpPr>
          <p:nvPr/>
        </p:nvSpPr>
        <p:spPr>
          <a:xfrm>
            <a:off x="11883202" y="5376772"/>
            <a:ext cx="10048875" cy="954099"/>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Symptoms</a:t>
            </a:r>
          </a:p>
        </p:txBody>
      </p:sp>
      <p:sp>
        <p:nvSpPr>
          <p:cNvPr id="39" name="TextBox 38">
            <a:extLst>
              <a:ext uri="{FF2B5EF4-FFF2-40B4-BE49-F238E27FC236}">
                <a16:creationId xmlns:a16="http://schemas.microsoft.com/office/drawing/2014/main" id="{75054427-1FEF-2FAF-98CC-14408C400ECF}"/>
              </a:ext>
            </a:extLst>
          </p:cNvPr>
          <p:cNvSpPr txBox="1"/>
          <p:nvPr/>
        </p:nvSpPr>
        <p:spPr>
          <a:xfrm>
            <a:off x="11522523" y="6468712"/>
            <a:ext cx="10056813" cy="6001643"/>
          </a:xfrm>
          <a:prstGeom prst="rect">
            <a:avLst/>
          </a:prstGeom>
          <a:noFill/>
        </p:spPr>
        <p:txBody>
          <a:bodyPr wrap="square" rtlCol="0">
            <a:spAutoFit/>
          </a:bodyPr>
          <a:lstStyle/>
          <a:p>
            <a:r>
              <a:rPr lang="en-GB" sz="4800" dirty="0">
                <a:latin typeface="Aptos" panose="020B0004020202020204" pitchFamily="34" charset="0"/>
                <a:cs typeface="Times New Roman" pitchFamily="18" charset="0"/>
              </a:rPr>
              <a:t>Common features include difficulties with social communication, understanding non-verbal cues, repetitive behaviours, strong interests, rigid routines, and sensory sensitivities. </a:t>
            </a:r>
          </a:p>
          <a:p>
            <a:r>
              <a:rPr lang="en-GB" sz="4800" dirty="0">
                <a:latin typeface="Aptos" panose="020B0004020202020204" pitchFamily="34" charset="0"/>
                <a:cs typeface="Times New Roman" pitchFamily="18" charset="0"/>
              </a:rPr>
              <a:t>These may affect daily life, learning, and social participation.</a:t>
            </a:r>
          </a:p>
        </p:txBody>
      </p:sp>
      <p:sp>
        <p:nvSpPr>
          <p:cNvPr id="41" name="TextBox 40">
            <a:extLst>
              <a:ext uri="{FF2B5EF4-FFF2-40B4-BE49-F238E27FC236}">
                <a16:creationId xmlns:a16="http://schemas.microsoft.com/office/drawing/2014/main" id="{C671C59E-716D-7669-C149-6D22B9BE2E37}"/>
              </a:ext>
            </a:extLst>
          </p:cNvPr>
          <p:cNvSpPr txBox="1"/>
          <p:nvPr/>
        </p:nvSpPr>
        <p:spPr>
          <a:xfrm>
            <a:off x="11569684" y="19930812"/>
            <a:ext cx="10056813" cy="6740307"/>
          </a:xfrm>
          <a:prstGeom prst="rect">
            <a:avLst/>
          </a:prstGeom>
          <a:noFill/>
        </p:spPr>
        <p:txBody>
          <a:bodyPr wrap="square" rtlCol="0">
            <a:spAutoFit/>
          </a:bodyPr>
          <a:lstStyle/>
          <a:p>
            <a:pPr algn="just"/>
            <a:r>
              <a:rPr lang="en-GB" sz="4800" dirty="0">
                <a:latin typeface="Aptos" panose="020B0004020202020204" pitchFamily="34" charset="0"/>
                <a:cs typeface="Times New Roman" pitchFamily="18" charset="0"/>
              </a:rPr>
              <a:t>Diagnosis involves developmental history, behavioural observation, and standardised tools such as the ADI-R and ADOS. </a:t>
            </a:r>
          </a:p>
          <a:p>
            <a:pPr algn="just"/>
            <a:r>
              <a:rPr lang="en-GB" sz="4800" dirty="0">
                <a:latin typeface="Aptos" panose="020B0004020202020204" pitchFamily="34" charset="0"/>
                <a:cs typeface="Times New Roman" pitchFamily="18" charset="0"/>
              </a:rPr>
              <a:t>Assessments may also examine language, cognition, and co-occurring conditions. </a:t>
            </a:r>
          </a:p>
          <a:p>
            <a:pPr algn="just"/>
            <a:r>
              <a:rPr lang="en-GB" sz="4800" dirty="0">
                <a:latin typeface="Aptos" panose="020B0004020202020204" pitchFamily="34" charset="0"/>
                <a:cs typeface="Times New Roman" pitchFamily="18" charset="0"/>
              </a:rPr>
              <a:t>Early diagnosis supports access to effective interventions.</a:t>
            </a:r>
          </a:p>
        </p:txBody>
      </p:sp>
      <p:sp>
        <p:nvSpPr>
          <p:cNvPr id="5" name="Text Placeholder 1">
            <a:extLst>
              <a:ext uri="{FF2B5EF4-FFF2-40B4-BE49-F238E27FC236}">
                <a16:creationId xmlns:a16="http://schemas.microsoft.com/office/drawing/2014/main" id="{43543022-AB14-39EB-C3CF-18E3591925B3}"/>
              </a:ext>
            </a:extLst>
          </p:cNvPr>
          <p:cNvSpPr txBox="1">
            <a:spLocks/>
          </p:cNvSpPr>
          <p:nvPr/>
        </p:nvSpPr>
        <p:spPr>
          <a:xfrm>
            <a:off x="22615334" y="6332037"/>
            <a:ext cx="9833835" cy="12723461"/>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GB" sz="4800" dirty="0">
                <a:latin typeface="Aptos" panose="020B0004020202020204" pitchFamily="34" charset="0"/>
              </a:rPr>
              <a:t>Autism was first described in the 1940s and viewed as rare, with individuals often placed in institutions or segregated education. </a:t>
            </a:r>
          </a:p>
          <a:p>
            <a:pPr algn="just"/>
            <a:r>
              <a:rPr lang="en-GB" sz="4800" dirty="0">
                <a:latin typeface="Aptos" panose="020B0004020202020204" pitchFamily="34" charset="0"/>
              </a:rPr>
              <a:t>Earlier systems divided autism into subtypes and used rigid, compliance-focused interventions with limited evidence.</a:t>
            </a:r>
          </a:p>
          <a:p>
            <a:pPr algn="just"/>
            <a:r>
              <a:rPr lang="en-GB" sz="4800" dirty="0">
                <a:latin typeface="Aptos" panose="020B0004020202020204" pitchFamily="34" charset="0"/>
              </a:rPr>
              <a:t>Past treatments were often restrictive, uniform, and aimed at behaviour control rather than individual need, with little scientific support and sometimes harmful effects.</a:t>
            </a:r>
          </a:p>
          <a:p>
            <a:pPr algn="just"/>
            <a:endParaRPr lang="en-GB" sz="4800" dirty="0">
              <a:latin typeface="Aptos" panose="020B0004020202020204" pitchFamily="34" charset="0"/>
            </a:endParaRPr>
          </a:p>
        </p:txBody>
      </p:sp>
      <p:sp>
        <p:nvSpPr>
          <p:cNvPr id="6" name="Text Placeholder 2">
            <a:extLst>
              <a:ext uri="{FF2B5EF4-FFF2-40B4-BE49-F238E27FC236}">
                <a16:creationId xmlns:a16="http://schemas.microsoft.com/office/drawing/2014/main" id="{8E510B1F-E5A1-7161-573B-D786A179C1D5}"/>
              </a:ext>
            </a:extLst>
          </p:cNvPr>
          <p:cNvSpPr txBox="1">
            <a:spLocks/>
          </p:cNvSpPr>
          <p:nvPr/>
        </p:nvSpPr>
        <p:spPr>
          <a:xfrm>
            <a:off x="22596236" y="4762319"/>
            <a:ext cx="10048875" cy="1723541"/>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Historical Perspectives and treatments</a:t>
            </a:r>
          </a:p>
        </p:txBody>
      </p:sp>
      <p:sp>
        <p:nvSpPr>
          <p:cNvPr id="9" name="Text Placeholder 1">
            <a:extLst>
              <a:ext uri="{FF2B5EF4-FFF2-40B4-BE49-F238E27FC236}">
                <a16:creationId xmlns:a16="http://schemas.microsoft.com/office/drawing/2014/main" id="{9911C279-1276-6577-AB54-B5E92BEC930B}"/>
              </a:ext>
            </a:extLst>
          </p:cNvPr>
          <p:cNvSpPr txBox="1">
            <a:spLocks/>
          </p:cNvSpPr>
          <p:nvPr/>
        </p:nvSpPr>
        <p:spPr>
          <a:xfrm>
            <a:off x="22392356" y="19541177"/>
            <a:ext cx="10056813" cy="12871194"/>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GB" sz="4800" dirty="0">
                <a:latin typeface="Aptos" panose="020B0004020202020204" pitchFamily="34" charset="0"/>
              </a:rPr>
              <a:t>Autism is now understood as a spectrum, with emphasis on neurodiversity, strengths, inclusion, and quality of life. </a:t>
            </a:r>
          </a:p>
          <a:p>
            <a:pPr algn="just"/>
            <a:r>
              <a:rPr lang="en-GB" sz="4800" dirty="0">
                <a:latin typeface="Aptos" panose="020B0004020202020204" pitchFamily="34" charset="0"/>
              </a:rPr>
              <a:t>Support from families, schools, and communities is central.</a:t>
            </a:r>
          </a:p>
          <a:p>
            <a:pPr algn="just"/>
            <a:r>
              <a:rPr lang="en-GB" sz="4800" dirty="0">
                <a:latin typeface="Aptos" panose="020B0004020202020204" pitchFamily="34" charset="0"/>
              </a:rPr>
              <a:t>Evidence-based, personalised interventions may include behavioural therapy, speech and language therapy, occupational therapy, social skills training, and educational support. </a:t>
            </a:r>
          </a:p>
          <a:p>
            <a:pPr algn="just"/>
            <a:r>
              <a:rPr lang="en-GB" sz="4800" dirty="0">
                <a:latin typeface="Aptos" panose="020B0004020202020204" pitchFamily="34" charset="0"/>
              </a:rPr>
              <a:t>Early intervention is key, alongside attention to emotional wellbeing, mental health, and independence</a:t>
            </a:r>
            <a:r>
              <a:rPr lang="en-GB" sz="4800" dirty="0"/>
              <a:t>.</a:t>
            </a:r>
            <a:endParaRPr lang="en-GB" sz="4800" dirty="0">
              <a:latin typeface="Aptos" panose="020B0004020202020204" pitchFamily="34" charset="0"/>
            </a:endParaRPr>
          </a:p>
          <a:p>
            <a:pPr algn="just"/>
            <a:endParaRPr lang="en-GB" sz="4800" dirty="0">
              <a:latin typeface="Aptos" panose="020B0004020202020204" pitchFamily="34" charset="0"/>
            </a:endParaRPr>
          </a:p>
        </p:txBody>
      </p:sp>
      <p:sp>
        <p:nvSpPr>
          <p:cNvPr id="20" name="Text Placeholder 2">
            <a:extLst>
              <a:ext uri="{FF2B5EF4-FFF2-40B4-BE49-F238E27FC236}">
                <a16:creationId xmlns:a16="http://schemas.microsoft.com/office/drawing/2014/main" id="{39C218BE-09F0-96CE-5BF9-32864EA81D5F}"/>
              </a:ext>
            </a:extLst>
          </p:cNvPr>
          <p:cNvSpPr txBox="1">
            <a:spLocks/>
          </p:cNvSpPr>
          <p:nvPr/>
        </p:nvSpPr>
        <p:spPr>
          <a:xfrm>
            <a:off x="22787665" y="17817636"/>
            <a:ext cx="10048875" cy="1723541"/>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Current Perspectives and treatments</a:t>
            </a:r>
          </a:p>
        </p:txBody>
      </p:sp>
      <p:sp>
        <p:nvSpPr>
          <p:cNvPr id="11" name="Text Placeholder 8">
            <a:extLst>
              <a:ext uri="{FF2B5EF4-FFF2-40B4-BE49-F238E27FC236}">
                <a16:creationId xmlns:a16="http://schemas.microsoft.com/office/drawing/2014/main" id="{6FAAC9CC-91A6-F0C5-DC1A-C1C0293C7F13}"/>
              </a:ext>
            </a:extLst>
          </p:cNvPr>
          <p:cNvSpPr txBox="1">
            <a:spLocks/>
          </p:cNvSpPr>
          <p:nvPr/>
        </p:nvSpPr>
        <p:spPr>
          <a:xfrm>
            <a:off x="33350875" y="23001633"/>
            <a:ext cx="10047018" cy="954099"/>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Conclusion</a:t>
            </a:r>
          </a:p>
        </p:txBody>
      </p:sp>
      <p:sp>
        <p:nvSpPr>
          <p:cNvPr id="12" name="Text Placeholder 9">
            <a:extLst>
              <a:ext uri="{FF2B5EF4-FFF2-40B4-BE49-F238E27FC236}">
                <a16:creationId xmlns:a16="http://schemas.microsoft.com/office/drawing/2014/main" id="{9FCC1D7C-5C67-7B34-3CA7-2FA2E3900F37}"/>
              </a:ext>
            </a:extLst>
          </p:cNvPr>
          <p:cNvSpPr txBox="1">
            <a:spLocks/>
          </p:cNvSpPr>
          <p:nvPr/>
        </p:nvSpPr>
        <p:spPr>
          <a:xfrm>
            <a:off x="33533830" y="24254614"/>
            <a:ext cx="10047018" cy="6518685"/>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800" dirty="0">
                <a:latin typeface="Aptos" panose="020B0004020202020204" pitchFamily="34" charset="0"/>
              </a:rPr>
              <a:t>ASD is lifelong and highly individual. With early, tailored support and understanding from families and communities, autistic people can experience improved wellbeing, independence, and participation.</a:t>
            </a:r>
          </a:p>
          <a:p>
            <a:r>
              <a:rPr lang="en-GB" sz="4800" dirty="0">
                <a:latin typeface="Aptos" panose="020B0004020202020204" pitchFamily="34" charset="0"/>
              </a:rPr>
              <a:t>Recognising the diversity within the spectrum is essential.</a:t>
            </a:r>
          </a:p>
        </p:txBody>
      </p:sp>
      <p:sp>
        <p:nvSpPr>
          <p:cNvPr id="23" name="Text Placeholder 1">
            <a:extLst>
              <a:ext uri="{FF2B5EF4-FFF2-40B4-BE49-F238E27FC236}">
                <a16:creationId xmlns:a16="http://schemas.microsoft.com/office/drawing/2014/main" id="{00F3BDC1-A702-98CA-2438-1943A02582CD}"/>
              </a:ext>
            </a:extLst>
          </p:cNvPr>
          <p:cNvSpPr txBox="1">
            <a:spLocks/>
          </p:cNvSpPr>
          <p:nvPr/>
        </p:nvSpPr>
        <p:spPr>
          <a:xfrm>
            <a:off x="33223911" y="13145516"/>
            <a:ext cx="10672482" cy="9916539"/>
          </a:xfrm>
          <a:prstGeom prst="rect">
            <a:avLst/>
          </a:prstGeom>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914400" lvl="0" indent="-914400">
              <a:buFont typeface="+mj-lt"/>
              <a:buAutoNum type="arabicPeriod"/>
            </a:pPr>
            <a:r>
              <a:rPr lang="en-GB" sz="4800" dirty="0">
                <a:latin typeface="Aptos" panose="020B0004020202020204" pitchFamily="34" charset="0"/>
              </a:rPr>
              <a:t>Identify ASD early and offer timely support.</a:t>
            </a:r>
          </a:p>
          <a:p>
            <a:pPr marL="914400" lvl="0" indent="-914400">
              <a:buFont typeface="+mj-lt"/>
              <a:buAutoNum type="arabicPeriod"/>
            </a:pPr>
            <a:r>
              <a:rPr lang="en-GB" sz="4800" dirty="0">
                <a:latin typeface="Aptos" panose="020B0004020202020204" pitchFamily="34" charset="0"/>
              </a:rPr>
              <a:t>Provide personalised plans addressing social, communication, sensory, and behavioural needs.</a:t>
            </a:r>
          </a:p>
          <a:p>
            <a:pPr marL="914400" lvl="0" indent="-914400">
              <a:buFont typeface="+mj-lt"/>
              <a:buAutoNum type="arabicPeriod"/>
            </a:pPr>
            <a:r>
              <a:rPr lang="en-GB" sz="4800" dirty="0">
                <a:latin typeface="Aptos" panose="020B0004020202020204" pitchFamily="34" charset="0"/>
              </a:rPr>
              <a:t>Promote inclusive school and community environments.</a:t>
            </a:r>
          </a:p>
          <a:p>
            <a:pPr marL="914400" lvl="0" indent="-914400">
              <a:buFont typeface="+mj-lt"/>
              <a:buAutoNum type="arabicPeriod"/>
            </a:pPr>
            <a:r>
              <a:rPr lang="en-GB" sz="4800" dirty="0">
                <a:latin typeface="Aptos" panose="020B0004020202020204" pitchFamily="34" charset="0"/>
              </a:rPr>
              <a:t>Involve families and ensure lifelong support.</a:t>
            </a:r>
          </a:p>
          <a:p>
            <a:pPr marL="914400" lvl="0" indent="-914400">
              <a:buFont typeface="+mj-lt"/>
              <a:buAutoNum type="arabicPeriod"/>
            </a:pPr>
            <a:r>
              <a:rPr lang="en-GB" sz="4800" dirty="0">
                <a:latin typeface="Aptos" panose="020B0004020202020204" pitchFamily="34" charset="0"/>
              </a:rPr>
              <a:t>Use small, meaningful adjustments to improve daily functioning.</a:t>
            </a:r>
          </a:p>
        </p:txBody>
      </p:sp>
      <p:sp>
        <p:nvSpPr>
          <p:cNvPr id="13" name="Text Placeholder 2">
            <a:extLst>
              <a:ext uri="{FF2B5EF4-FFF2-40B4-BE49-F238E27FC236}">
                <a16:creationId xmlns:a16="http://schemas.microsoft.com/office/drawing/2014/main" id="{5B6AA486-6793-D8D6-DB1C-B0819A1060DC}"/>
              </a:ext>
            </a:extLst>
          </p:cNvPr>
          <p:cNvSpPr txBox="1">
            <a:spLocks/>
          </p:cNvSpPr>
          <p:nvPr/>
        </p:nvSpPr>
        <p:spPr>
          <a:xfrm>
            <a:off x="33319132" y="12100442"/>
            <a:ext cx="10048875" cy="954099"/>
          </a:xfrm>
          <a:prstGeom prst="rect">
            <a:avLst/>
          </a:prstGeom>
          <a:noFill/>
        </p:spPr>
        <p:txBody>
          <a:bodyPr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5000" dirty="0">
                <a:latin typeface="Aptos" panose="020B0004020202020204" pitchFamily="34" charset="0"/>
              </a:rPr>
              <a:t>Recommendations</a:t>
            </a:r>
          </a:p>
        </p:txBody>
      </p:sp>
      <p:pic>
        <p:nvPicPr>
          <p:cNvPr id="14" name="Online Media 13" title="What is Autism? | Quick Learner">
            <a:hlinkClick r:id="" action="ppaction://media"/>
            <a:extLst>
              <a:ext uri="{FF2B5EF4-FFF2-40B4-BE49-F238E27FC236}">
                <a16:creationId xmlns:a16="http://schemas.microsoft.com/office/drawing/2014/main" id="{5560DCD2-F495-BBB7-3CA0-F7465BC6B526}"/>
              </a:ext>
            </a:extLst>
          </p:cNvPr>
          <p:cNvPicPr>
            <a:picLocks noRot="1" noChangeAspect="1"/>
          </p:cNvPicPr>
          <p:nvPr>
            <a:videoFile r:link="rId1"/>
          </p:nvPr>
        </p:nvPicPr>
        <p:blipFill>
          <a:blip r:embed="rId3"/>
          <a:stretch>
            <a:fillRect/>
          </a:stretch>
        </p:blipFill>
        <p:spPr>
          <a:xfrm>
            <a:off x="34301683" y="4868387"/>
            <a:ext cx="8661283" cy="4893625"/>
          </a:xfrm>
          <a:prstGeom prst="rect">
            <a:avLst/>
          </a:prstGeom>
        </p:spPr>
      </p:pic>
      <p:sp>
        <p:nvSpPr>
          <p:cNvPr id="17" name="TextBox 16">
            <a:extLst>
              <a:ext uri="{FF2B5EF4-FFF2-40B4-BE49-F238E27FC236}">
                <a16:creationId xmlns:a16="http://schemas.microsoft.com/office/drawing/2014/main" id="{8511D20D-CD72-A454-5F34-7711F839B00F}"/>
              </a:ext>
            </a:extLst>
          </p:cNvPr>
          <p:cNvSpPr txBox="1"/>
          <p:nvPr/>
        </p:nvSpPr>
        <p:spPr>
          <a:xfrm>
            <a:off x="35204400" y="9762012"/>
            <a:ext cx="7758566" cy="1938992"/>
          </a:xfrm>
          <a:prstGeom prst="rect">
            <a:avLst/>
          </a:prstGeom>
          <a:noFill/>
        </p:spPr>
        <p:txBody>
          <a:bodyPr wrap="square" rtlCol="0">
            <a:spAutoFit/>
          </a:bodyPr>
          <a:lstStyle/>
          <a:p>
            <a:r>
              <a:rPr lang="en-GB" sz="4000" dirty="0">
                <a:hlinkClick r:id="rId4"/>
              </a:rPr>
              <a:t>https://www.youtube.com/watch?v=TJuwhCIQQTs</a:t>
            </a:r>
            <a:endParaRPr lang="en-GB" sz="4000" dirty="0"/>
          </a:p>
          <a:p>
            <a:endParaRPr lang="en-GB" sz="4000" dirty="0"/>
          </a:p>
        </p:txBody>
      </p:sp>
      <p:pic>
        <p:nvPicPr>
          <p:cNvPr id="1026" name="Picture 2" descr="A visual representation of the autism spectrum and its associated categories">
            <a:extLst>
              <a:ext uri="{FF2B5EF4-FFF2-40B4-BE49-F238E27FC236}">
                <a16:creationId xmlns:a16="http://schemas.microsoft.com/office/drawing/2014/main" id="{BF076845-4BEA-A052-1B8E-B3B1A00DD6B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515927" y="12494606"/>
            <a:ext cx="9833835" cy="589517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8 racially diverse children smiling, their heads touching in the center of a circle">
            <a:extLst>
              <a:ext uri="{FF2B5EF4-FFF2-40B4-BE49-F238E27FC236}">
                <a16:creationId xmlns:a16="http://schemas.microsoft.com/office/drawing/2014/main" id="{CBFB3AA6-75AF-39F4-BBF9-0AEE5A85F91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477821" y="26753004"/>
            <a:ext cx="10009936" cy="527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08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7D7AE-B00E-BA6F-F398-0D9A27668332}"/>
              </a:ext>
            </a:extLst>
          </p:cNvPr>
          <p:cNvSpPr>
            <a:spLocks noGrp="1"/>
          </p:cNvSpPr>
          <p:nvPr>
            <p:ph type="title"/>
          </p:nvPr>
        </p:nvSpPr>
        <p:spPr>
          <a:xfrm>
            <a:off x="2155373" y="1257304"/>
            <a:ext cx="37856160" cy="3341911"/>
          </a:xfrm>
        </p:spPr>
        <p:txBody>
          <a:bodyPr>
            <a:normAutofit/>
          </a:bodyPr>
          <a:lstStyle/>
          <a:p>
            <a:r>
              <a:rPr lang="en-GB" sz="8000" b="1" dirty="0"/>
              <a:t>References</a:t>
            </a:r>
          </a:p>
        </p:txBody>
      </p:sp>
      <p:sp>
        <p:nvSpPr>
          <p:cNvPr id="4" name="Rectangle 1">
            <a:extLst>
              <a:ext uri="{FF2B5EF4-FFF2-40B4-BE49-F238E27FC236}">
                <a16:creationId xmlns:a16="http://schemas.microsoft.com/office/drawing/2014/main" id="{B9F20131-571B-874B-62E6-AAD3C0142091}"/>
              </a:ext>
            </a:extLst>
          </p:cNvPr>
          <p:cNvSpPr>
            <a:spLocks noGrp="1" noChangeArrowheads="1"/>
          </p:cNvSpPr>
          <p:nvPr>
            <p:ph idx="1"/>
          </p:nvPr>
        </p:nvSpPr>
        <p:spPr bwMode="auto">
          <a:xfrm>
            <a:off x="2155373" y="3967526"/>
            <a:ext cx="41147997" cy="22252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Autism UK (2023)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Understanding autism</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https://www.autism.org.uk/what-we-do/autism-know-how/training/understanding-autism-and-supportive-approaches/understanding-autism (Accessed: 13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Best Practice (2023)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Autism spectrum disorder - Symptoms, diagnosis and treatment | BMJ Best Practice</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https://bestpractice.bmj.com/topics/en-gb/379?locale=en_GB (Accessed: 13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Chung, K.M., Chung, E. and Lee, H. (2024) ‘</a:t>
            </a:r>
            <a:r>
              <a:rPr kumimoji="0" lang="en-GB" altLang="en-US" sz="40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Behavioral</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Interventions for Autism Spectrum Disorder: A Brief Review and Guidelines With a Specific Focus on Applied </a:t>
            </a:r>
            <a:r>
              <a:rPr kumimoji="0" lang="en-GB" altLang="en-US" sz="40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Behavior</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Analysis’,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Journal of the Korean Academy of Child and Adolescent Psychiatry</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35(1), p. 29. Available at: </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2"/>
              </a:rPr>
              <a:t>https://doi.org/10.5765/JKACAP.230019</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4000" dirty="0">
              <a:ea typeface="Times New Roman" panose="02020603050405020304" pitchFamily="18" charset="0"/>
              <a:cs typeface="Times New Roman" panose="02020603050405020304" pitchFamily="18" charset="0"/>
            </a:endParaRPr>
          </a:p>
          <a:p>
            <a:pPr marL="0" indent="0" defTabSz="914400" eaLnBrk="0" fontAlgn="base" hangingPunct="0">
              <a:lnSpc>
                <a:spcPct val="100000"/>
              </a:lnSpc>
              <a:spcBef>
                <a:spcPct val="0"/>
              </a:spcBef>
              <a:spcAft>
                <a:spcPct val="0"/>
              </a:spcAft>
              <a:buNone/>
            </a:pPr>
            <a:r>
              <a:rPr lang="en-GB" sz="4000" dirty="0">
                <a:cs typeface="Times New Roman" panose="02020603050405020304" pitchFamily="18" charset="0"/>
              </a:rPr>
              <a:t>Duke University (2021) (289) What is Autism? | Quick Learner. Available at: https://www.youtube.com/watch?v=TJuwhCIQQTs (Accessed: 23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Greaves-Lord, K., Skuse, D. and Mandy, W. (2022) ‘Innovations of the ICD-11 in the Field of Autism Spectrum Disorder: A Psychological Approach’,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Clinical Psychology in Europe</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4(Spec Issue), p. e10005. Available at: </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3"/>
              </a:rPr>
              <a:t>https://doi.org/10.32872/CPE.10005</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Mayo Clinic (2023)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Autism spectrum disorder</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https://www.mayoclinic.org/diseases-conditions/autism-spectrum-disorder/symptoms-causes/syc-20352928 (Accessed: 13 November 2025).</a:t>
            </a:r>
            <a:endParaRPr lang="en-GB" altLang="en-US" sz="4000" dirty="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Mintz, M. (2016) ‘Evolution in the Understanding of Autism Spectrum Disorder: Historical Perspective’,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The Indian Journal of </a:t>
            </a:r>
            <a:r>
              <a:rPr kumimoji="0" lang="en-GB" altLang="en-US" sz="4000" b="0" i="1"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Pediatrics</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2016 84:1</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84(1), pp. 44–52. Available at: </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4"/>
              </a:rPr>
              <a:t>https://doi.org/10.1007/S12098-016-2080-8</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NHS England (2022)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How to get an autism assessment</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https://www.nhs.uk/conditions/autism/getting-diagnosed/how-to-get-diagnosed/ (Accessed: 13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Open University (2024)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Understanding autism</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https://www.open.edu/openlearn/science-maths-technology/understanding-autism?active-tab=description-tab (Accessed: 13 November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Qin, L.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et al.</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(2024) ‘New advances in the diagnosis and treatment of autism spectrum disorders’,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European Journal of Medical Research 2024 29:1</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29(1), pp. 1–11. Available at: </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5"/>
              </a:rPr>
              <a:t>https://doi.org/10.1186/S40001-024-01916-2</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Salari, N.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et al.</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(2022) ‘The global prevalence of autism spectrum disorder: a comprehensive systematic review and meta-analysis’,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Italian journal of </a:t>
            </a:r>
            <a:r>
              <a:rPr kumimoji="0" lang="en-GB" altLang="en-US" sz="4000" b="0" i="1"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pediatrics</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48(1). Available at: </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6"/>
              </a:rPr>
              <a:t>https://doi.org/10.1186/S13052-022-01310-W</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Sauer, A.K.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et al.</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(2021) ‘Autism Spectrum Disorders: </a:t>
            </a:r>
            <a:r>
              <a:rPr kumimoji="0" lang="en-GB" altLang="en-US" sz="40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Etiology</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and Pathology’,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Exon Publications</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pp. 1–15. Available at: </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hlinkClick r:id="rId7"/>
              </a:rPr>
              <a:t>https://doi.org/10.36255/EXONPUBLICATIONS.AUTISMSPECTRUMDISORDERS.2021.ETIOLOGY</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WHO (2022) </a:t>
            </a:r>
            <a:r>
              <a:rPr kumimoji="0" lang="en-GB" altLang="en-US" sz="4000" b="0" i="1"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International Classification of Diseases (ICD)</a:t>
            </a: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Available at: https://www.who.int/standards/classifications/classification-of-diseases (Accessed: 13 November 2025).</a:t>
            </a:r>
            <a:endParaRPr kumimoji="0" lang="en-GB" altLang="en-US" sz="4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t>
            </a:r>
            <a:endParaRPr kumimoji="0" lang="en-GB" altLang="en-US" sz="4000" b="0" i="0" u="none" strike="noStrike" cap="none" normalizeH="0" baseline="0" dirty="0">
              <a:ln>
                <a:noFill/>
              </a:ln>
              <a:solidFill>
                <a:schemeClr val="tx1"/>
              </a:solidFill>
              <a:effectLst/>
            </a:endParaRPr>
          </a:p>
        </p:txBody>
      </p:sp>
      <p:sp>
        <p:nvSpPr>
          <p:cNvPr id="5" name="TextBox 4">
            <a:extLst>
              <a:ext uri="{FF2B5EF4-FFF2-40B4-BE49-F238E27FC236}">
                <a16:creationId xmlns:a16="http://schemas.microsoft.com/office/drawing/2014/main" id="{1D75AEAE-357A-ECE9-5A01-9D27961B866C}"/>
              </a:ext>
            </a:extLst>
          </p:cNvPr>
          <p:cNvSpPr txBox="1"/>
          <p:nvPr/>
        </p:nvSpPr>
        <p:spPr>
          <a:xfrm>
            <a:off x="2155373" y="26844171"/>
            <a:ext cx="36837256" cy="4585871"/>
          </a:xfrm>
          <a:prstGeom prst="rect">
            <a:avLst/>
          </a:prstGeom>
          <a:noFill/>
        </p:spPr>
        <p:txBody>
          <a:bodyPr wrap="square" rtlCol="0">
            <a:spAutoFit/>
          </a:bodyPr>
          <a:lstStyle/>
          <a:p>
            <a:r>
              <a:rPr lang="en-GB" b="1" dirty="0"/>
              <a:t>Images</a:t>
            </a:r>
            <a:endParaRPr lang="en-GB" dirty="0"/>
          </a:p>
          <a:p>
            <a:r>
              <a:rPr lang="en-GB" sz="4000" dirty="0"/>
              <a:t>Autism Spectrum - </a:t>
            </a:r>
            <a:r>
              <a:rPr lang="en-GB" sz="4000" u="sng" dirty="0">
                <a:hlinkClick r:id="rId8"/>
              </a:rPr>
              <a:t>https://lh7-rt.googleusercontent.com/docsz/AD_4nXcVGWkXnS7OLdjKEk9oH7v9az8KrtDItoKd0aV_2iDMOoay4Do-8_utuYemMAKc05ioaARCXfhvGLsoDxXB9kXKC0p93n-dvekjeQsS0nczG4hPlwv3IG96XNUi08rUkQ9GJxeR?key=P-BOzzSIbuQ7PmzMkr9_Qw</a:t>
            </a:r>
            <a:endParaRPr lang="en-GB" sz="4000" dirty="0"/>
          </a:p>
          <a:p>
            <a:r>
              <a:rPr lang="en-GB" sz="4000" dirty="0"/>
              <a:t>Children - </a:t>
            </a:r>
            <a:r>
              <a:rPr lang="en-GB" sz="4000" u="sng" dirty="0">
                <a:hlinkClick r:id="rId9"/>
              </a:rPr>
              <a:t>https://www.michiganallianceforfamilies.org/wp-content/uploads/2023/08/MAF-autism.png</a:t>
            </a:r>
            <a:endParaRPr lang="en-GB" sz="4000" dirty="0"/>
          </a:p>
          <a:p>
            <a:endParaRPr lang="en-GB" dirty="0"/>
          </a:p>
        </p:txBody>
      </p:sp>
    </p:spTree>
    <p:extLst>
      <p:ext uri="{BB962C8B-B14F-4D97-AF65-F5344CB8AC3E}">
        <p14:creationId xmlns:p14="http://schemas.microsoft.com/office/powerpoint/2010/main" val="3805943156"/>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3131</TotalTime>
  <Words>1196</Words>
  <Application>Microsoft Office PowerPoint</Application>
  <PresentationFormat>Custom</PresentationFormat>
  <Paragraphs>74</Paragraphs>
  <Slides>3</Slides>
  <Notes>0</Notes>
  <HiddenSlides>0</HiddenSlides>
  <MMClips>1</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 Michael Uche Nwaokolo  Student number : 2318218 </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Michael Uche Nwaokolo</cp:lastModifiedBy>
  <cp:revision>88</cp:revision>
  <cp:lastPrinted>2015-06-29T17:31:11Z</cp:lastPrinted>
  <dcterms:created xsi:type="dcterms:W3CDTF">2012-02-03T19:11:35Z</dcterms:created>
  <dcterms:modified xsi:type="dcterms:W3CDTF">2025-11-23T16:57:03Z</dcterms:modified>
</cp:coreProperties>
</file>