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19"/>
  </p:notesMasterIdLst>
  <p:sldIdLst>
    <p:sldId id="256" r:id="rId2"/>
    <p:sldId id="257" r:id="rId3"/>
    <p:sldId id="258" r:id="rId4"/>
    <p:sldId id="259" r:id="rId5"/>
    <p:sldId id="260" r:id="rId6"/>
    <p:sldId id="261" r:id="rId7"/>
    <p:sldId id="262" r:id="rId8"/>
    <p:sldId id="272" r:id="rId9"/>
    <p:sldId id="263" r:id="rId10"/>
    <p:sldId id="264" r:id="rId11"/>
    <p:sldId id="265" r:id="rId12"/>
    <p:sldId id="266" r:id="rId13"/>
    <p:sldId id="267" r:id="rId14"/>
    <p:sldId id="268" r:id="rId15"/>
    <p:sldId id="270" r:id="rId16"/>
    <p:sldId id="271" r:id="rId17"/>
    <p:sldId id="269" r:id="rId18"/>
  </p:sldIdLst>
  <p:sldSz cx="9144000" cy="5143500" type="screen16x9"/>
  <p:notesSz cx="6858000" cy="9144000"/>
  <p:embeddedFontLst>
    <p:embeddedFont>
      <p:font typeface="Big Shoulders Text" panose="020B0604020202020204" charset="0"/>
      <p:regular r:id="rId20"/>
      <p:bold r:id="rId21"/>
    </p:embeddedFont>
    <p:embeddedFont>
      <p:font typeface="Big Shoulders Text Black" panose="020B0604020202020204" charset="0"/>
      <p:bold r:id="rId22"/>
    </p:embeddedFont>
    <p:embeddedFont>
      <p:font typeface="Bigshot One" panose="020B0604020202020204" charset="0"/>
      <p:regular r:id="rId23"/>
    </p:embeddedFont>
    <p:embeddedFont>
      <p:font typeface="Calibri" panose="020F0502020204030204" pitchFamily="34" charset="0"/>
      <p:regular r:id="rId24"/>
      <p:bold r:id="rId25"/>
      <p:italic r:id="rId26"/>
      <p:boldItalic r:id="rId27"/>
    </p:embeddedFont>
    <p:embeddedFont>
      <p:font typeface="Georgia" panose="02040502050405020303" pitchFamily="18" charset="0"/>
      <p:regular r:id="rId28"/>
      <p:bold r:id="rId29"/>
      <p:italic r:id="rId30"/>
      <p:boldItalic r:id="rId31"/>
    </p:embeddedFont>
    <p:embeddedFont>
      <p:font typeface="Overpass" panose="020B0604020202020204" charset="0"/>
      <p:regular r:id="rId32"/>
      <p:bold r:id="rId33"/>
      <p:italic r:id="rId34"/>
      <p:boldItalic r:id="rId35"/>
    </p:embeddedFont>
    <p:embeddedFont>
      <p:font typeface="Roboto Condensed Light" panose="02000000000000000000" pitchFamily="2" charset="0"/>
      <p:regular r:id="rId36"/>
      <p:italic r:id="rId37"/>
    </p:embeddedFont>
    <p:embeddedFont>
      <p:font typeface="Trebuchet MS" panose="020B0603020202020204" pitchFamily="34" charset="0"/>
      <p:regular r:id="rId38"/>
      <p:bold r:id="rId39"/>
      <p:italic r:id="rId40"/>
      <p:boldItalic r:id="rId4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8" d="100"/>
          <a:sy n="78"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9" Type="http://schemas.openxmlformats.org/officeDocument/2006/relationships/font" Target="fonts/font20.fntdata"/><Relationship Id="rId21" Type="http://schemas.openxmlformats.org/officeDocument/2006/relationships/font" Target="fonts/font2.fntdata"/><Relationship Id="rId34" Type="http://schemas.openxmlformats.org/officeDocument/2006/relationships/font" Target="fonts/font15.fntdata"/><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font" Target="fonts/font18.fntdata"/><Relationship Id="rId40" Type="http://schemas.openxmlformats.org/officeDocument/2006/relationships/font" Target="fonts/font21.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font" Target="fonts/font17.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font" Target="fonts/font16.fntdata"/><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font" Target="fonts/font14.fntdata"/><Relationship Id="rId38" Type="http://schemas.openxmlformats.org/officeDocument/2006/relationships/font" Target="fonts/font19.fntdata"/><Relationship Id="rId20" Type="http://schemas.openxmlformats.org/officeDocument/2006/relationships/font" Target="fonts/font1.fntdata"/><Relationship Id="rId41" Type="http://schemas.openxmlformats.org/officeDocument/2006/relationships/font" Target="fonts/font2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f08aea85b7_1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f08aea85b7_1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99f2f57a7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99f2f57a7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f08aea85b7_0_186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 name="Google Shape;264;gf08aea85b7_0_186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99f2f57a71_0_2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bd6c00e730_0_8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f08aea85b7_0_205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f08aea85b7_0_205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f0bdc10fbd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f0bdc10fbd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g99f2f57a71_0_1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4" name="Google Shape;334;g99f2f57a71_0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
              <a:t>This is where we begin to hear the word teenager and this marks the beginning of the generation that was known as “the luckiest generation”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f08aea85b7_0_20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 name="Google Shape;346;gf08aea85b7_0_20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
              <a:t>“Girls would wear  more colors and enjoyed a greater use of styles”</a:t>
            </a:r>
            <a:endParaRPr/>
          </a:p>
          <a:p>
            <a:pPr marL="457200" lvl="0" indent="-298450" algn="l" rtl="0">
              <a:spcBef>
                <a:spcPts val="0"/>
              </a:spcBef>
              <a:spcAft>
                <a:spcPts val="0"/>
              </a:spcAft>
              <a:buSzPts val="1100"/>
              <a:buChar char="●"/>
            </a:pPr>
            <a:r>
              <a:rPr lang="en"/>
              <a:t>“Boys would opt for blue skinny jeans and leather jackets”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f08aea85b7_0_201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f08aea85b7_0_201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
        <p:cNvGrpSpPr/>
        <p:nvPr/>
      </p:nvGrpSpPr>
      <p:grpSpPr>
        <a:xfrm>
          <a:off x="0" y="0"/>
          <a:ext cx="0" cy="0"/>
          <a:chOff x="0" y="0"/>
          <a:chExt cx="0" cy="0"/>
        </a:xfrm>
      </p:grpSpPr>
      <p:sp>
        <p:nvSpPr>
          <p:cNvPr id="368" name="Google Shape;368;g99f2f57a71_0_17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9" name="Google Shape;369;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
        <p:cNvGrpSpPr/>
        <p:nvPr/>
      </p:nvGrpSpPr>
      <p:grpSpPr>
        <a:xfrm>
          <a:off x="0" y="0"/>
          <a:ext cx="0" cy="0"/>
          <a:chOff x="0" y="0"/>
          <a:chExt cx="0" cy="0"/>
        </a:xfrm>
      </p:grpSpPr>
      <p:sp>
        <p:nvSpPr>
          <p:cNvPr id="383" name="Google Shape;383;g99f2f57a71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4" name="Google Shape;384;g99f2f57a71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This act helped to shape the school system we all know now</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6"/>
        <p:cNvGrpSpPr/>
        <p:nvPr/>
      </p:nvGrpSpPr>
      <p:grpSpPr>
        <a:xfrm>
          <a:off x="0" y="0"/>
          <a:ext cx="0" cy="0"/>
          <a:chOff x="0" y="0"/>
          <a:chExt cx="0" cy="0"/>
        </a:xfrm>
      </p:grpSpPr>
      <p:sp>
        <p:nvSpPr>
          <p:cNvPr id="397" name="Google Shape;397;g10e976e01b9_0_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 name="Google Shape;398;g10e976e01b9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
        <p:cNvGrpSpPr/>
        <p:nvPr/>
      </p:nvGrpSpPr>
      <p:grpSpPr>
        <a:xfrm>
          <a:off x="0" y="0"/>
          <a:ext cx="0" cy="0"/>
          <a:chOff x="0" y="0"/>
          <a:chExt cx="0" cy="0"/>
        </a:xfrm>
      </p:grpSpPr>
      <p:sp>
        <p:nvSpPr>
          <p:cNvPr id="429" name="Google Shape;429;gbd6c00e730_0_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0" name="Google Shape;430;gbd6c00e730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4"/>
        <p:cNvGrpSpPr/>
        <p:nvPr/>
      </p:nvGrpSpPr>
      <p:grpSpPr>
        <a:xfrm>
          <a:off x="0" y="0"/>
          <a:ext cx="0" cy="0"/>
          <a:chOff x="0" y="0"/>
          <a:chExt cx="0" cy="0"/>
        </a:xfrm>
      </p:grpSpPr>
      <p:sp>
        <p:nvSpPr>
          <p:cNvPr id="435" name="Google Shape;435;gd6fc454c64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6" name="Google Shape;436;gd6fc454c64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g99f2f57a71_0_1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2" name="Google Shape;412;g99f2f57a71_0_1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0" name="Google Shape;10;p2"/>
          <p:cNvCxnSpPr>
            <a:stCxn id="11" idx="1"/>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cxnSp>
        <p:nvCxnSpPr>
          <p:cNvPr id="12" name="Google Shape;12;p2"/>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3" name="Google Shape;13;p2"/>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cxnSp>
        <p:nvCxnSpPr>
          <p:cNvPr id="14" name="Google Shape;14;p2"/>
          <p:cNvCxnSpPr/>
          <p:nvPr/>
        </p:nvCxnSpPr>
        <p:spPr>
          <a:xfrm rot="10800000">
            <a:off x="1273125" y="388892"/>
            <a:ext cx="83700" cy="0"/>
          </a:xfrm>
          <a:prstGeom prst="straightConnector1">
            <a:avLst/>
          </a:prstGeom>
          <a:noFill/>
          <a:ln w="28575" cap="flat" cmpd="sng">
            <a:solidFill>
              <a:schemeClr val="dk1"/>
            </a:solidFill>
            <a:prstDash val="solid"/>
            <a:round/>
            <a:headEnd type="none" w="med" len="med"/>
            <a:tailEnd type="none" w="med" len="med"/>
          </a:ln>
        </p:spPr>
      </p:cxnSp>
      <p:cxnSp>
        <p:nvCxnSpPr>
          <p:cNvPr id="15" name="Google Shape;15;p2"/>
          <p:cNvCxnSpPr/>
          <p:nvPr/>
        </p:nvCxnSpPr>
        <p:spPr>
          <a:xfrm rot="10800000">
            <a:off x="1483650" y="388892"/>
            <a:ext cx="83700" cy="0"/>
          </a:xfrm>
          <a:prstGeom prst="straightConnector1">
            <a:avLst/>
          </a:prstGeom>
          <a:noFill/>
          <a:ln w="28575" cap="flat" cmpd="sng">
            <a:solidFill>
              <a:schemeClr val="dk1"/>
            </a:solidFill>
            <a:prstDash val="solid"/>
            <a:round/>
            <a:headEnd type="none" w="med" len="med"/>
            <a:tailEnd type="none" w="med" len="med"/>
          </a:ln>
        </p:spPr>
      </p:cxnSp>
      <p:cxnSp>
        <p:nvCxnSpPr>
          <p:cNvPr id="16" name="Google Shape;16;p2"/>
          <p:cNvCxnSpPr/>
          <p:nvPr/>
        </p:nvCxnSpPr>
        <p:spPr>
          <a:xfrm rot="10800000">
            <a:off x="1694175" y="388892"/>
            <a:ext cx="83700" cy="0"/>
          </a:xfrm>
          <a:prstGeom prst="straightConnector1">
            <a:avLst/>
          </a:prstGeom>
          <a:noFill/>
          <a:ln w="28575" cap="flat" cmpd="sng">
            <a:solidFill>
              <a:schemeClr val="dk1"/>
            </a:solidFill>
            <a:prstDash val="solid"/>
            <a:round/>
            <a:headEnd type="none" w="med" len="med"/>
            <a:tailEnd type="none" w="med" len="med"/>
          </a:ln>
        </p:spPr>
      </p:cxnSp>
      <p:sp>
        <p:nvSpPr>
          <p:cNvPr id="17" name="Google Shape;17;p2"/>
          <p:cNvSpPr txBox="1">
            <a:spLocks noGrp="1"/>
          </p:cNvSpPr>
          <p:nvPr>
            <p:ph type="ctrTitle"/>
          </p:nvPr>
        </p:nvSpPr>
        <p:spPr>
          <a:xfrm>
            <a:off x="713100" y="1225950"/>
            <a:ext cx="5792100" cy="2691600"/>
          </a:xfrm>
          <a:prstGeom prst="rect">
            <a:avLst/>
          </a:prstGeom>
        </p:spPr>
        <p:txBody>
          <a:bodyPr spcFirstLastPara="1" wrap="square" lIns="91425" tIns="91425" rIns="91425" bIns="91425" anchor="ctr" anchorCtr="0">
            <a:noAutofit/>
          </a:bodyPr>
          <a:lstStyle>
            <a:lvl1pPr lvl="0">
              <a:lnSpc>
                <a:spcPct val="80000"/>
              </a:lnSpc>
              <a:spcBef>
                <a:spcPts val="0"/>
              </a:spcBef>
              <a:spcAft>
                <a:spcPts val="0"/>
              </a:spcAft>
              <a:buClr>
                <a:srgbClr val="191919"/>
              </a:buClr>
              <a:buSzPts val="5200"/>
              <a:buFont typeface="Bigshot One"/>
              <a:buNone/>
              <a:defRPr sz="7700">
                <a:latin typeface="Bigshot One"/>
                <a:ea typeface="Bigshot One"/>
                <a:cs typeface="Bigshot One"/>
                <a:sym typeface="Bigshot On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8" name="Google Shape;18;p2"/>
          <p:cNvSpPr txBox="1">
            <a:spLocks noGrp="1"/>
          </p:cNvSpPr>
          <p:nvPr>
            <p:ph type="subTitle" idx="1"/>
          </p:nvPr>
        </p:nvSpPr>
        <p:spPr>
          <a:xfrm>
            <a:off x="5364400" y="3594700"/>
            <a:ext cx="2973000" cy="9288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8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pic>
        <p:nvPicPr>
          <p:cNvPr id="20" name="Google Shape;20;p3"/>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21" name="Google Shape;21;p3"/>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22" name="Google Shape;22;p3"/>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23" name="Google Shape;23;p3"/>
          <p:cNvSpPr txBox="1">
            <a:spLocks noGrp="1"/>
          </p:cNvSpPr>
          <p:nvPr>
            <p:ph type="title"/>
          </p:nvPr>
        </p:nvSpPr>
        <p:spPr>
          <a:xfrm>
            <a:off x="4023825" y="2165813"/>
            <a:ext cx="4404300" cy="1244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4" name="Google Shape;24;p3"/>
          <p:cNvSpPr txBox="1">
            <a:spLocks noGrp="1"/>
          </p:cNvSpPr>
          <p:nvPr>
            <p:ph type="title" idx="2" hasCustomPrompt="1"/>
          </p:nvPr>
        </p:nvSpPr>
        <p:spPr>
          <a:xfrm>
            <a:off x="4968525" y="987538"/>
            <a:ext cx="25149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5" name="Google Shape;25;p3"/>
          <p:cNvSpPr txBox="1">
            <a:spLocks noGrp="1"/>
          </p:cNvSpPr>
          <p:nvPr>
            <p:ph type="subTitle" idx="1"/>
          </p:nvPr>
        </p:nvSpPr>
        <p:spPr>
          <a:xfrm>
            <a:off x="4023825" y="3627963"/>
            <a:ext cx="44043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cxnSp>
        <p:nvCxnSpPr>
          <p:cNvPr id="26" name="Google Shape;26;p3"/>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7"/>
        <p:cNvGrpSpPr/>
        <p:nvPr/>
      </p:nvGrpSpPr>
      <p:grpSpPr>
        <a:xfrm>
          <a:off x="0" y="0"/>
          <a:ext cx="0" cy="0"/>
          <a:chOff x="0" y="0"/>
          <a:chExt cx="0" cy="0"/>
        </a:xfrm>
      </p:grpSpPr>
      <p:pic>
        <p:nvPicPr>
          <p:cNvPr id="28" name="Google Shape;28;p4"/>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29" name="Google Shape;29;p4"/>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30" name="Google Shape;30;p4"/>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31" name="Google Shape;31;p4"/>
          <p:cNvSpPr txBox="1">
            <a:spLocks noGrp="1"/>
          </p:cNvSpPr>
          <p:nvPr>
            <p:ph type="body" idx="1"/>
          </p:nvPr>
        </p:nvSpPr>
        <p:spPr>
          <a:xfrm>
            <a:off x="720000" y="1215752"/>
            <a:ext cx="7704000" cy="34164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rgbClr val="434343"/>
              </a:buClr>
              <a:buSzPts val="1200"/>
              <a:buAutoNum type="arabicPeriod"/>
              <a:defRPr sz="1250">
                <a:solidFill>
                  <a:srgbClr val="434343"/>
                </a:solidFill>
              </a:defRPr>
            </a:lvl1pPr>
            <a:lvl2pPr marL="914400" lvl="1" indent="-304800" rtl="0">
              <a:lnSpc>
                <a:spcPct val="115000"/>
              </a:lnSpc>
              <a:spcBef>
                <a:spcPts val="1600"/>
              </a:spcBef>
              <a:spcAft>
                <a:spcPts val="0"/>
              </a:spcAft>
              <a:buClr>
                <a:srgbClr val="434343"/>
              </a:buClr>
              <a:buSzPts val="1200"/>
              <a:buFont typeface="Roboto Condensed Light"/>
              <a:buAutoNum type="alphaLcPeriod"/>
              <a:defRPr>
                <a:solidFill>
                  <a:srgbClr val="434343"/>
                </a:solidFill>
              </a:defRPr>
            </a:lvl2pPr>
            <a:lvl3pPr marL="1371600" lvl="2" indent="-304800" rtl="0">
              <a:lnSpc>
                <a:spcPct val="115000"/>
              </a:lnSpc>
              <a:spcBef>
                <a:spcPts val="1600"/>
              </a:spcBef>
              <a:spcAft>
                <a:spcPts val="0"/>
              </a:spcAft>
              <a:buClr>
                <a:srgbClr val="434343"/>
              </a:buClr>
              <a:buSzPts val="1200"/>
              <a:buFont typeface="Roboto Condensed Light"/>
              <a:buAutoNum type="romanLcPeriod"/>
              <a:defRPr>
                <a:solidFill>
                  <a:srgbClr val="434343"/>
                </a:solidFill>
              </a:defRPr>
            </a:lvl3pPr>
            <a:lvl4pPr marL="1828800" lvl="3" indent="-304800" rtl="0">
              <a:lnSpc>
                <a:spcPct val="115000"/>
              </a:lnSpc>
              <a:spcBef>
                <a:spcPts val="1600"/>
              </a:spcBef>
              <a:spcAft>
                <a:spcPts val="0"/>
              </a:spcAft>
              <a:buClr>
                <a:srgbClr val="434343"/>
              </a:buClr>
              <a:buSzPts val="1200"/>
              <a:buFont typeface="Roboto Condensed Light"/>
              <a:buAutoNum type="arabicPeriod"/>
              <a:defRPr>
                <a:solidFill>
                  <a:srgbClr val="434343"/>
                </a:solidFill>
              </a:defRPr>
            </a:lvl4pPr>
            <a:lvl5pPr marL="2286000" lvl="4" indent="-304800" rtl="0">
              <a:lnSpc>
                <a:spcPct val="115000"/>
              </a:lnSpc>
              <a:spcBef>
                <a:spcPts val="1600"/>
              </a:spcBef>
              <a:spcAft>
                <a:spcPts val="0"/>
              </a:spcAft>
              <a:buClr>
                <a:srgbClr val="434343"/>
              </a:buClr>
              <a:buSzPts val="1200"/>
              <a:buFont typeface="Roboto Condensed Light"/>
              <a:buAutoNum type="alphaLcPeriod"/>
              <a:defRPr>
                <a:solidFill>
                  <a:srgbClr val="434343"/>
                </a:solidFill>
              </a:defRPr>
            </a:lvl5pPr>
            <a:lvl6pPr marL="2743200" lvl="5" indent="-304800" rtl="0">
              <a:lnSpc>
                <a:spcPct val="115000"/>
              </a:lnSpc>
              <a:spcBef>
                <a:spcPts val="1600"/>
              </a:spcBef>
              <a:spcAft>
                <a:spcPts val="0"/>
              </a:spcAft>
              <a:buClr>
                <a:srgbClr val="434343"/>
              </a:buClr>
              <a:buSzPts val="1200"/>
              <a:buFont typeface="Roboto Condensed Light"/>
              <a:buAutoNum type="romanLcPeriod"/>
              <a:defRPr>
                <a:solidFill>
                  <a:srgbClr val="434343"/>
                </a:solidFill>
              </a:defRPr>
            </a:lvl6pPr>
            <a:lvl7pPr marL="3200400" lvl="6" indent="-304800" rtl="0">
              <a:lnSpc>
                <a:spcPct val="115000"/>
              </a:lnSpc>
              <a:spcBef>
                <a:spcPts val="1600"/>
              </a:spcBef>
              <a:spcAft>
                <a:spcPts val="0"/>
              </a:spcAft>
              <a:buClr>
                <a:srgbClr val="434343"/>
              </a:buClr>
              <a:buSzPts val="1200"/>
              <a:buFont typeface="Roboto Condensed Light"/>
              <a:buAutoNum type="arabicPeriod"/>
              <a:defRPr>
                <a:solidFill>
                  <a:srgbClr val="434343"/>
                </a:solidFill>
              </a:defRPr>
            </a:lvl7pPr>
            <a:lvl8pPr marL="3657600" lvl="7" indent="-304800" rtl="0">
              <a:lnSpc>
                <a:spcPct val="115000"/>
              </a:lnSpc>
              <a:spcBef>
                <a:spcPts val="1600"/>
              </a:spcBef>
              <a:spcAft>
                <a:spcPts val="0"/>
              </a:spcAft>
              <a:buClr>
                <a:srgbClr val="434343"/>
              </a:buClr>
              <a:buSzPts val="1200"/>
              <a:buFont typeface="Roboto Condensed Light"/>
              <a:buAutoNum type="alphaLcPeriod"/>
              <a:defRPr>
                <a:solidFill>
                  <a:srgbClr val="434343"/>
                </a:solidFill>
              </a:defRPr>
            </a:lvl8pPr>
            <a:lvl9pPr marL="4114800" lvl="8" indent="-304800" rtl="0">
              <a:lnSpc>
                <a:spcPct val="115000"/>
              </a:lnSpc>
              <a:spcBef>
                <a:spcPts val="1600"/>
              </a:spcBef>
              <a:spcAft>
                <a:spcPts val="1600"/>
              </a:spcAft>
              <a:buClr>
                <a:srgbClr val="434343"/>
              </a:buClr>
              <a:buSzPts val="1200"/>
              <a:buFont typeface="Roboto Condensed Light"/>
              <a:buAutoNum type="romanLcPeriod"/>
              <a:defRPr>
                <a:solidFill>
                  <a:srgbClr val="434343"/>
                </a:solidFill>
              </a:defRPr>
            </a:lvl9pPr>
          </a:lstStyle>
          <a:p>
            <a:endParaRPr/>
          </a:p>
        </p:txBody>
      </p:sp>
      <p:cxnSp>
        <p:nvCxnSpPr>
          <p:cNvPr id="32" name="Google Shape;32;p4"/>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
        <p:nvSpPr>
          <p:cNvPr id="33" name="Google Shape;33;p4"/>
          <p:cNvSpPr txBox="1">
            <a:spLocks noGrp="1"/>
          </p:cNvSpPr>
          <p:nvPr>
            <p:ph type="title"/>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4"/>
        <p:cNvGrpSpPr/>
        <p:nvPr/>
      </p:nvGrpSpPr>
      <p:grpSpPr>
        <a:xfrm>
          <a:off x="0" y="0"/>
          <a:ext cx="0" cy="0"/>
          <a:chOff x="0" y="0"/>
          <a:chExt cx="0" cy="0"/>
        </a:xfrm>
      </p:grpSpPr>
      <p:pic>
        <p:nvPicPr>
          <p:cNvPr id="35" name="Google Shape;35;p5"/>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36" name="Google Shape;36;p5"/>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37" name="Google Shape;37;p5"/>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38" name="Google Shape;38;p5"/>
          <p:cNvSpPr txBox="1">
            <a:spLocks noGrp="1"/>
          </p:cNvSpPr>
          <p:nvPr>
            <p:ph type="title"/>
          </p:nvPr>
        </p:nvSpPr>
        <p:spPr>
          <a:xfrm>
            <a:off x="716675" y="1659450"/>
            <a:ext cx="2333100" cy="61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b="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9" name="Google Shape;39;p5"/>
          <p:cNvSpPr txBox="1">
            <a:spLocks noGrp="1"/>
          </p:cNvSpPr>
          <p:nvPr>
            <p:ph type="title" idx="2"/>
          </p:nvPr>
        </p:nvSpPr>
        <p:spPr>
          <a:xfrm>
            <a:off x="6094350" y="1659450"/>
            <a:ext cx="2333100" cy="614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b="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0" name="Google Shape;40;p5"/>
          <p:cNvSpPr txBox="1">
            <a:spLocks noGrp="1"/>
          </p:cNvSpPr>
          <p:nvPr>
            <p:ph type="subTitle" idx="1"/>
          </p:nvPr>
        </p:nvSpPr>
        <p:spPr>
          <a:xfrm>
            <a:off x="6094350" y="2529491"/>
            <a:ext cx="2333100" cy="1212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41" name="Google Shape;41;p5"/>
          <p:cNvSpPr txBox="1">
            <a:spLocks noGrp="1"/>
          </p:cNvSpPr>
          <p:nvPr>
            <p:ph type="subTitle" idx="3"/>
          </p:nvPr>
        </p:nvSpPr>
        <p:spPr>
          <a:xfrm>
            <a:off x="716675" y="2529491"/>
            <a:ext cx="2333100" cy="1212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42" name="Google Shape;42;p5"/>
          <p:cNvSpPr txBox="1">
            <a:spLocks noGrp="1"/>
          </p:cNvSpPr>
          <p:nvPr>
            <p:ph type="title" idx="4"/>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43" name="Google Shape;43;p5"/>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4"/>
        <p:cNvGrpSpPr/>
        <p:nvPr/>
      </p:nvGrpSpPr>
      <p:grpSpPr>
        <a:xfrm>
          <a:off x="0" y="0"/>
          <a:ext cx="0" cy="0"/>
          <a:chOff x="0" y="0"/>
          <a:chExt cx="0" cy="0"/>
        </a:xfrm>
      </p:grpSpPr>
      <p:pic>
        <p:nvPicPr>
          <p:cNvPr id="45" name="Google Shape;45;p6"/>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46" name="Google Shape;46;p6"/>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47" name="Google Shape;47;p6"/>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48" name="Google Shape;48;p6"/>
          <p:cNvSpPr txBox="1">
            <a:spLocks noGrp="1"/>
          </p:cNvSpPr>
          <p:nvPr>
            <p:ph type="title"/>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49" name="Google Shape;49;p6"/>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0"/>
        <p:cNvGrpSpPr/>
        <p:nvPr/>
      </p:nvGrpSpPr>
      <p:grpSpPr>
        <a:xfrm>
          <a:off x="0" y="0"/>
          <a:ext cx="0" cy="0"/>
          <a:chOff x="0" y="0"/>
          <a:chExt cx="0" cy="0"/>
        </a:xfrm>
      </p:grpSpPr>
      <p:pic>
        <p:nvPicPr>
          <p:cNvPr id="51" name="Google Shape;51;p7"/>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52" name="Google Shape;52;p7"/>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53" name="Google Shape;53;p7"/>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54" name="Google Shape;54;p7"/>
          <p:cNvSpPr txBox="1">
            <a:spLocks noGrp="1"/>
          </p:cNvSpPr>
          <p:nvPr>
            <p:ph type="body" idx="1"/>
          </p:nvPr>
        </p:nvSpPr>
        <p:spPr>
          <a:xfrm>
            <a:off x="720000" y="1670525"/>
            <a:ext cx="4294800" cy="2616600"/>
          </a:xfrm>
          <a:prstGeom prst="rect">
            <a:avLst/>
          </a:prstGeom>
        </p:spPr>
        <p:txBody>
          <a:bodyPr spcFirstLastPara="1" wrap="square" lIns="91425" tIns="91425" rIns="91425" bIns="91425" anchor="t" anchorCtr="0">
            <a:noAutofit/>
          </a:bodyPr>
          <a:lstStyle>
            <a:lvl1pPr marL="457200" lvl="0" indent="-292100" rtl="0">
              <a:lnSpc>
                <a:spcPct val="100000"/>
              </a:lnSpc>
              <a:spcBef>
                <a:spcPts val="0"/>
              </a:spcBef>
              <a:spcAft>
                <a:spcPts val="0"/>
              </a:spcAft>
              <a:buSzPts val="1000"/>
              <a:buChar char="●"/>
              <a:defRPr sz="1600">
                <a:solidFill>
                  <a:srgbClr val="434343"/>
                </a:solidFill>
              </a:defRPr>
            </a:lvl1pPr>
            <a:lvl2pPr marL="914400" lvl="1" indent="-317500" rtl="0">
              <a:lnSpc>
                <a:spcPct val="115000"/>
              </a:lnSpc>
              <a:spcBef>
                <a:spcPts val="0"/>
              </a:spcBef>
              <a:spcAft>
                <a:spcPts val="0"/>
              </a:spcAft>
              <a:buSzPts val="1400"/>
              <a:buChar char="○"/>
              <a:defRPr>
                <a:solidFill>
                  <a:srgbClr val="434343"/>
                </a:solidFill>
              </a:defRPr>
            </a:lvl2pPr>
            <a:lvl3pPr marL="1371600" lvl="2" indent="-317500" rtl="0">
              <a:lnSpc>
                <a:spcPct val="115000"/>
              </a:lnSpc>
              <a:spcBef>
                <a:spcPts val="1600"/>
              </a:spcBef>
              <a:spcAft>
                <a:spcPts val="0"/>
              </a:spcAft>
              <a:buSzPts val="1400"/>
              <a:buChar char="■"/>
              <a:defRPr>
                <a:solidFill>
                  <a:srgbClr val="434343"/>
                </a:solidFill>
              </a:defRPr>
            </a:lvl3pPr>
            <a:lvl4pPr marL="1828800" lvl="3" indent="-317500" rtl="0">
              <a:lnSpc>
                <a:spcPct val="115000"/>
              </a:lnSpc>
              <a:spcBef>
                <a:spcPts val="1600"/>
              </a:spcBef>
              <a:spcAft>
                <a:spcPts val="0"/>
              </a:spcAft>
              <a:buSzPts val="1400"/>
              <a:buChar char="●"/>
              <a:defRPr>
                <a:solidFill>
                  <a:srgbClr val="434343"/>
                </a:solidFill>
              </a:defRPr>
            </a:lvl4pPr>
            <a:lvl5pPr marL="2286000" lvl="4" indent="-317500" rtl="0">
              <a:lnSpc>
                <a:spcPct val="115000"/>
              </a:lnSpc>
              <a:spcBef>
                <a:spcPts val="1600"/>
              </a:spcBef>
              <a:spcAft>
                <a:spcPts val="0"/>
              </a:spcAft>
              <a:buSzPts val="1400"/>
              <a:buChar char="○"/>
              <a:defRPr>
                <a:solidFill>
                  <a:srgbClr val="434343"/>
                </a:solidFill>
              </a:defRPr>
            </a:lvl5pPr>
            <a:lvl6pPr marL="2743200" lvl="5" indent="-317500" rtl="0">
              <a:lnSpc>
                <a:spcPct val="115000"/>
              </a:lnSpc>
              <a:spcBef>
                <a:spcPts val="1600"/>
              </a:spcBef>
              <a:spcAft>
                <a:spcPts val="0"/>
              </a:spcAft>
              <a:buSzPts val="1400"/>
              <a:buChar char="■"/>
              <a:defRPr>
                <a:solidFill>
                  <a:srgbClr val="434343"/>
                </a:solidFill>
              </a:defRPr>
            </a:lvl6pPr>
            <a:lvl7pPr marL="3200400" lvl="6" indent="-317500" rtl="0">
              <a:lnSpc>
                <a:spcPct val="115000"/>
              </a:lnSpc>
              <a:spcBef>
                <a:spcPts val="1600"/>
              </a:spcBef>
              <a:spcAft>
                <a:spcPts val="0"/>
              </a:spcAft>
              <a:buSzPts val="1400"/>
              <a:buChar char="●"/>
              <a:defRPr>
                <a:solidFill>
                  <a:srgbClr val="434343"/>
                </a:solidFill>
              </a:defRPr>
            </a:lvl7pPr>
            <a:lvl8pPr marL="3657600" lvl="7" indent="-317500" rtl="0">
              <a:lnSpc>
                <a:spcPct val="115000"/>
              </a:lnSpc>
              <a:spcBef>
                <a:spcPts val="1600"/>
              </a:spcBef>
              <a:spcAft>
                <a:spcPts val="0"/>
              </a:spcAft>
              <a:buSzPts val="1400"/>
              <a:buChar char="○"/>
              <a:defRPr>
                <a:solidFill>
                  <a:srgbClr val="434343"/>
                </a:solidFill>
              </a:defRPr>
            </a:lvl8pPr>
            <a:lvl9pPr marL="4114800" lvl="8" indent="-317500" rtl="0">
              <a:lnSpc>
                <a:spcPct val="115000"/>
              </a:lnSpc>
              <a:spcBef>
                <a:spcPts val="1600"/>
              </a:spcBef>
              <a:spcAft>
                <a:spcPts val="1600"/>
              </a:spcAft>
              <a:buSzPts val="1400"/>
              <a:buChar char="■"/>
              <a:defRPr>
                <a:solidFill>
                  <a:srgbClr val="434343"/>
                </a:solidFill>
              </a:defRPr>
            </a:lvl9pPr>
          </a:lstStyle>
          <a:p>
            <a:endParaRPr/>
          </a:p>
        </p:txBody>
      </p:sp>
      <p:sp>
        <p:nvSpPr>
          <p:cNvPr id="55" name="Google Shape;55;p7"/>
          <p:cNvSpPr txBox="1">
            <a:spLocks noGrp="1"/>
          </p:cNvSpPr>
          <p:nvPr>
            <p:ph type="title"/>
          </p:nvPr>
        </p:nvSpPr>
        <p:spPr>
          <a:xfrm>
            <a:off x="720000" y="779525"/>
            <a:ext cx="4294800" cy="8910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sz="48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56" name="Google Shape;56;p7"/>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7"/>
        <p:cNvGrpSpPr/>
        <p:nvPr/>
      </p:nvGrpSpPr>
      <p:grpSpPr>
        <a:xfrm>
          <a:off x="0" y="0"/>
          <a:ext cx="0" cy="0"/>
          <a:chOff x="0" y="0"/>
          <a:chExt cx="0" cy="0"/>
        </a:xfrm>
      </p:grpSpPr>
      <p:pic>
        <p:nvPicPr>
          <p:cNvPr id="58" name="Google Shape;58;p8"/>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59" name="Google Shape;59;p8"/>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60" name="Google Shape;60;p8"/>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61" name="Google Shape;61;p8"/>
          <p:cNvSpPr txBox="1">
            <a:spLocks noGrp="1"/>
          </p:cNvSpPr>
          <p:nvPr>
            <p:ph type="title"/>
          </p:nvPr>
        </p:nvSpPr>
        <p:spPr>
          <a:xfrm>
            <a:off x="1740475" y="1307100"/>
            <a:ext cx="5663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84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cxnSp>
        <p:nvCxnSpPr>
          <p:cNvPr id="62" name="Google Shape;62;p8"/>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3"/>
        <p:cNvGrpSpPr/>
        <p:nvPr/>
      </p:nvGrpSpPr>
      <p:grpSpPr>
        <a:xfrm>
          <a:off x="0" y="0"/>
          <a:ext cx="0" cy="0"/>
          <a:chOff x="0" y="0"/>
          <a:chExt cx="0" cy="0"/>
        </a:xfrm>
      </p:grpSpPr>
      <p:pic>
        <p:nvPicPr>
          <p:cNvPr id="64" name="Google Shape;64;p9"/>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65" name="Google Shape;65;p9"/>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66" name="Google Shape;66;p9"/>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67" name="Google Shape;67;p9"/>
          <p:cNvSpPr txBox="1">
            <a:spLocks noGrp="1"/>
          </p:cNvSpPr>
          <p:nvPr>
            <p:ph type="title"/>
          </p:nvPr>
        </p:nvSpPr>
        <p:spPr>
          <a:xfrm>
            <a:off x="752850" y="1240200"/>
            <a:ext cx="45816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8" name="Google Shape;68;p9"/>
          <p:cNvSpPr txBox="1">
            <a:spLocks noGrp="1"/>
          </p:cNvSpPr>
          <p:nvPr>
            <p:ph type="subTitle" idx="1"/>
          </p:nvPr>
        </p:nvSpPr>
        <p:spPr>
          <a:xfrm>
            <a:off x="713088" y="2342650"/>
            <a:ext cx="4661100" cy="1681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cxnSp>
        <p:nvCxnSpPr>
          <p:cNvPr id="69" name="Google Shape;69;p9"/>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pic>
        <p:nvPicPr>
          <p:cNvPr id="71" name="Google Shape;71;p10"/>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72" name="Google Shape;72;p10"/>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73" name="Google Shape;73;p10"/>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74" name="Google Shape;74;p10"/>
          <p:cNvSpPr txBox="1">
            <a:spLocks noGrp="1"/>
          </p:cNvSpPr>
          <p:nvPr>
            <p:ph type="title"/>
          </p:nvPr>
        </p:nvSpPr>
        <p:spPr>
          <a:xfrm>
            <a:off x="3778800" y="1172425"/>
            <a:ext cx="4652100" cy="1035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cxnSp>
        <p:nvCxnSpPr>
          <p:cNvPr id="75" name="Google Shape;75;p10"/>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6"/>
        <p:cNvGrpSpPr/>
        <p:nvPr/>
      </p:nvGrpSpPr>
      <p:grpSpPr>
        <a:xfrm>
          <a:off x="0" y="0"/>
          <a:ext cx="0" cy="0"/>
          <a:chOff x="0" y="0"/>
          <a:chExt cx="0" cy="0"/>
        </a:xfrm>
      </p:grpSpPr>
      <p:pic>
        <p:nvPicPr>
          <p:cNvPr id="77" name="Google Shape;77;p11"/>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78" name="Google Shape;78;p11"/>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79" name="Google Shape;79;p11"/>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80" name="Google Shape;80;p11"/>
          <p:cNvSpPr txBox="1">
            <a:spLocks noGrp="1"/>
          </p:cNvSpPr>
          <p:nvPr>
            <p:ph type="title" hasCustomPrompt="1"/>
          </p:nvPr>
        </p:nvSpPr>
        <p:spPr>
          <a:xfrm>
            <a:off x="754700" y="1536650"/>
            <a:ext cx="7634700" cy="18015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12900">
                <a:solidFill>
                  <a:srgbClr val="101122"/>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81" name="Google Shape;81;p11"/>
          <p:cNvSpPr txBox="1">
            <a:spLocks noGrp="1"/>
          </p:cNvSpPr>
          <p:nvPr>
            <p:ph type="subTitle" idx="1"/>
          </p:nvPr>
        </p:nvSpPr>
        <p:spPr>
          <a:xfrm>
            <a:off x="1284000" y="3259075"/>
            <a:ext cx="6576000" cy="4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cxnSp>
        <p:nvCxnSpPr>
          <p:cNvPr id="82" name="Google Shape;82;p11"/>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83"/>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84"/>
        <p:cNvGrpSpPr/>
        <p:nvPr/>
      </p:nvGrpSpPr>
      <p:grpSpPr>
        <a:xfrm>
          <a:off x="0" y="0"/>
          <a:ext cx="0" cy="0"/>
          <a:chOff x="0" y="0"/>
          <a:chExt cx="0" cy="0"/>
        </a:xfrm>
      </p:grpSpPr>
      <p:pic>
        <p:nvPicPr>
          <p:cNvPr id="85" name="Google Shape;85;p13"/>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86" name="Google Shape;86;p13"/>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87" name="Google Shape;87;p13"/>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88" name="Google Shape;88;p13"/>
          <p:cNvSpPr txBox="1">
            <a:spLocks noGrp="1"/>
          </p:cNvSpPr>
          <p:nvPr>
            <p:ph type="subTitle" idx="1"/>
          </p:nvPr>
        </p:nvSpPr>
        <p:spPr>
          <a:xfrm flipH="1">
            <a:off x="1782000" y="2172420"/>
            <a:ext cx="2739000" cy="76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600"/>
              <a:buNone/>
              <a:defRPr sz="1600">
                <a:solidFill>
                  <a:schemeClr val="dk1"/>
                </a:solidFill>
              </a:defRPr>
            </a:lvl1pPr>
            <a:lvl2pPr lvl="1" rtl="0">
              <a:lnSpc>
                <a:spcPct val="100000"/>
              </a:lnSpc>
              <a:spcBef>
                <a:spcPts val="0"/>
              </a:spcBef>
              <a:spcAft>
                <a:spcPts val="0"/>
              </a:spcAft>
              <a:buClr>
                <a:schemeClr val="dk1"/>
              </a:buClr>
              <a:buSzPts val="1600"/>
              <a:buNone/>
              <a:defRPr sz="1600">
                <a:solidFill>
                  <a:schemeClr val="dk1"/>
                </a:solidFill>
              </a:defRPr>
            </a:lvl2pPr>
            <a:lvl3pPr lvl="2" rtl="0">
              <a:lnSpc>
                <a:spcPct val="100000"/>
              </a:lnSpc>
              <a:spcBef>
                <a:spcPts val="0"/>
              </a:spcBef>
              <a:spcAft>
                <a:spcPts val="0"/>
              </a:spcAft>
              <a:buClr>
                <a:schemeClr val="dk1"/>
              </a:buClr>
              <a:buSzPts val="1600"/>
              <a:buNone/>
              <a:defRPr sz="1600">
                <a:solidFill>
                  <a:schemeClr val="dk1"/>
                </a:solidFill>
              </a:defRPr>
            </a:lvl3pPr>
            <a:lvl4pPr lvl="3" rtl="0">
              <a:lnSpc>
                <a:spcPct val="100000"/>
              </a:lnSpc>
              <a:spcBef>
                <a:spcPts val="0"/>
              </a:spcBef>
              <a:spcAft>
                <a:spcPts val="0"/>
              </a:spcAft>
              <a:buClr>
                <a:schemeClr val="dk1"/>
              </a:buClr>
              <a:buSzPts val="1600"/>
              <a:buNone/>
              <a:defRPr sz="1600">
                <a:solidFill>
                  <a:schemeClr val="dk1"/>
                </a:solidFill>
              </a:defRPr>
            </a:lvl4pPr>
            <a:lvl5pPr lvl="4" rtl="0">
              <a:lnSpc>
                <a:spcPct val="100000"/>
              </a:lnSpc>
              <a:spcBef>
                <a:spcPts val="0"/>
              </a:spcBef>
              <a:spcAft>
                <a:spcPts val="0"/>
              </a:spcAft>
              <a:buClr>
                <a:schemeClr val="dk1"/>
              </a:buClr>
              <a:buSzPts val="1600"/>
              <a:buNone/>
              <a:defRPr sz="1600">
                <a:solidFill>
                  <a:schemeClr val="dk1"/>
                </a:solidFill>
              </a:defRPr>
            </a:lvl5pPr>
            <a:lvl6pPr lvl="5" rtl="0">
              <a:lnSpc>
                <a:spcPct val="100000"/>
              </a:lnSpc>
              <a:spcBef>
                <a:spcPts val="0"/>
              </a:spcBef>
              <a:spcAft>
                <a:spcPts val="0"/>
              </a:spcAft>
              <a:buClr>
                <a:schemeClr val="dk1"/>
              </a:buClr>
              <a:buSzPts val="1600"/>
              <a:buNone/>
              <a:defRPr sz="1600">
                <a:solidFill>
                  <a:schemeClr val="dk1"/>
                </a:solidFill>
              </a:defRPr>
            </a:lvl6pPr>
            <a:lvl7pPr lvl="6" rtl="0">
              <a:lnSpc>
                <a:spcPct val="100000"/>
              </a:lnSpc>
              <a:spcBef>
                <a:spcPts val="0"/>
              </a:spcBef>
              <a:spcAft>
                <a:spcPts val="0"/>
              </a:spcAft>
              <a:buClr>
                <a:schemeClr val="dk1"/>
              </a:buClr>
              <a:buSzPts val="1600"/>
              <a:buNone/>
              <a:defRPr sz="1600">
                <a:solidFill>
                  <a:schemeClr val="dk1"/>
                </a:solidFill>
              </a:defRPr>
            </a:lvl7pPr>
            <a:lvl8pPr lvl="7" rtl="0">
              <a:lnSpc>
                <a:spcPct val="100000"/>
              </a:lnSpc>
              <a:spcBef>
                <a:spcPts val="0"/>
              </a:spcBef>
              <a:spcAft>
                <a:spcPts val="0"/>
              </a:spcAft>
              <a:buClr>
                <a:schemeClr val="dk1"/>
              </a:buClr>
              <a:buSzPts val="1600"/>
              <a:buNone/>
              <a:defRPr sz="1600">
                <a:solidFill>
                  <a:schemeClr val="dk1"/>
                </a:solidFill>
              </a:defRPr>
            </a:lvl8pPr>
            <a:lvl9pPr lvl="8" rtl="0">
              <a:lnSpc>
                <a:spcPct val="100000"/>
              </a:lnSpc>
              <a:spcBef>
                <a:spcPts val="0"/>
              </a:spcBef>
              <a:spcAft>
                <a:spcPts val="0"/>
              </a:spcAft>
              <a:buClr>
                <a:schemeClr val="dk1"/>
              </a:buClr>
              <a:buSzPts val="1600"/>
              <a:buNone/>
              <a:defRPr sz="1600">
                <a:solidFill>
                  <a:schemeClr val="dk1"/>
                </a:solidFill>
              </a:defRPr>
            </a:lvl9pPr>
          </a:lstStyle>
          <a:p>
            <a:endParaRPr/>
          </a:p>
        </p:txBody>
      </p:sp>
      <p:sp>
        <p:nvSpPr>
          <p:cNvPr id="89" name="Google Shape;89;p13"/>
          <p:cNvSpPr txBox="1">
            <a:spLocks noGrp="1"/>
          </p:cNvSpPr>
          <p:nvPr>
            <p:ph type="subTitle" idx="2"/>
          </p:nvPr>
        </p:nvSpPr>
        <p:spPr>
          <a:xfrm flipH="1">
            <a:off x="1781988" y="1583975"/>
            <a:ext cx="2068500" cy="693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400"/>
              <a:buFont typeface="Big Shoulders Text Black"/>
              <a:buNone/>
              <a:defRPr sz="2300">
                <a:solidFill>
                  <a:schemeClr val="dk1"/>
                </a:solidFill>
                <a:latin typeface="Bigshot One"/>
                <a:ea typeface="Bigshot One"/>
                <a:cs typeface="Bigshot One"/>
                <a:sym typeface="Bigshot One"/>
              </a:defRPr>
            </a:lvl1pPr>
            <a:lvl2pPr lvl="1"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2pPr>
            <a:lvl3pPr lvl="2"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3pPr>
            <a:lvl4pPr lvl="3"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4pPr>
            <a:lvl5pPr lvl="4"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5pPr>
            <a:lvl6pPr lvl="5"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6pPr>
            <a:lvl7pPr lvl="6"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7pPr>
            <a:lvl8pPr lvl="7"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8pPr>
            <a:lvl9pPr lvl="8"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9pPr>
          </a:lstStyle>
          <a:p>
            <a:endParaRPr/>
          </a:p>
        </p:txBody>
      </p:sp>
      <p:sp>
        <p:nvSpPr>
          <p:cNvPr id="90" name="Google Shape;90;p13"/>
          <p:cNvSpPr txBox="1">
            <a:spLocks noGrp="1"/>
          </p:cNvSpPr>
          <p:nvPr>
            <p:ph type="title" hasCustomPrompt="1"/>
          </p:nvPr>
        </p:nvSpPr>
        <p:spPr>
          <a:xfrm>
            <a:off x="891364" y="1642080"/>
            <a:ext cx="757200" cy="4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400"/>
              <a:buNone/>
              <a:defRPr sz="2900"/>
            </a:lvl1pPr>
            <a:lvl2pPr lvl="1" algn="r" rtl="0">
              <a:spcBef>
                <a:spcPts val="0"/>
              </a:spcBef>
              <a:spcAft>
                <a:spcPts val="0"/>
              </a:spcAft>
              <a:buSzPts val="2400"/>
              <a:buFont typeface="Overpass"/>
              <a:buNone/>
              <a:defRPr sz="2400" b="1">
                <a:latin typeface="Overpass"/>
                <a:ea typeface="Overpass"/>
                <a:cs typeface="Overpass"/>
                <a:sym typeface="Overpass"/>
              </a:defRPr>
            </a:lvl2pPr>
            <a:lvl3pPr lvl="2" algn="r" rtl="0">
              <a:spcBef>
                <a:spcPts val="0"/>
              </a:spcBef>
              <a:spcAft>
                <a:spcPts val="0"/>
              </a:spcAft>
              <a:buSzPts val="2400"/>
              <a:buFont typeface="Overpass"/>
              <a:buNone/>
              <a:defRPr sz="2400" b="1">
                <a:latin typeface="Overpass"/>
                <a:ea typeface="Overpass"/>
                <a:cs typeface="Overpass"/>
                <a:sym typeface="Overpass"/>
              </a:defRPr>
            </a:lvl3pPr>
            <a:lvl4pPr lvl="3" algn="r" rtl="0">
              <a:spcBef>
                <a:spcPts val="0"/>
              </a:spcBef>
              <a:spcAft>
                <a:spcPts val="0"/>
              </a:spcAft>
              <a:buSzPts val="2400"/>
              <a:buFont typeface="Overpass"/>
              <a:buNone/>
              <a:defRPr sz="2400" b="1">
                <a:latin typeface="Overpass"/>
                <a:ea typeface="Overpass"/>
                <a:cs typeface="Overpass"/>
                <a:sym typeface="Overpass"/>
              </a:defRPr>
            </a:lvl4pPr>
            <a:lvl5pPr lvl="4" algn="r" rtl="0">
              <a:spcBef>
                <a:spcPts val="0"/>
              </a:spcBef>
              <a:spcAft>
                <a:spcPts val="0"/>
              </a:spcAft>
              <a:buSzPts val="2400"/>
              <a:buFont typeface="Overpass"/>
              <a:buNone/>
              <a:defRPr sz="2400" b="1">
                <a:latin typeface="Overpass"/>
                <a:ea typeface="Overpass"/>
                <a:cs typeface="Overpass"/>
                <a:sym typeface="Overpass"/>
              </a:defRPr>
            </a:lvl5pPr>
            <a:lvl6pPr lvl="5" algn="r" rtl="0">
              <a:spcBef>
                <a:spcPts val="0"/>
              </a:spcBef>
              <a:spcAft>
                <a:spcPts val="0"/>
              </a:spcAft>
              <a:buSzPts val="2400"/>
              <a:buFont typeface="Overpass"/>
              <a:buNone/>
              <a:defRPr sz="2400" b="1">
                <a:latin typeface="Overpass"/>
                <a:ea typeface="Overpass"/>
                <a:cs typeface="Overpass"/>
                <a:sym typeface="Overpass"/>
              </a:defRPr>
            </a:lvl6pPr>
            <a:lvl7pPr lvl="6" algn="r" rtl="0">
              <a:spcBef>
                <a:spcPts val="0"/>
              </a:spcBef>
              <a:spcAft>
                <a:spcPts val="0"/>
              </a:spcAft>
              <a:buSzPts val="2400"/>
              <a:buFont typeface="Overpass"/>
              <a:buNone/>
              <a:defRPr sz="2400" b="1">
                <a:latin typeface="Overpass"/>
                <a:ea typeface="Overpass"/>
                <a:cs typeface="Overpass"/>
                <a:sym typeface="Overpass"/>
              </a:defRPr>
            </a:lvl7pPr>
            <a:lvl8pPr lvl="7" algn="r" rtl="0">
              <a:spcBef>
                <a:spcPts val="0"/>
              </a:spcBef>
              <a:spcAft>
                <a:spcPts val="0"/>
              </a:spcAft>
              <a:buSzPts val="2400"/>
              <a:buFont typeface="Overpass"/>
              <a:buNone/>
              <a:defRPr sz="2400" b="1">
                <a:latin typeface="Overpass"/>
                <a:ea typeface="Overpass"/>
                <a:cs typeface="Overpass"/>
                <a:sym typeface="Overpass"/>
              </a:defRPr>
            </a:lvl8pPr>
            <a:lvl9pPr lvl="8" algn="r" rtl="0">
              <a:spcBef>
                <a:spcPts val="0"/>
              </a:spcBef>
              <a:spcAft>
                <a:spcPts val="0"/>
              </a:spcAft>
              <a:buSzPts val="2400"/>
              <a:buFont typeface="Overpass"/>
              <a:buNone/>
              <a:defRPr sz="2400" b="1">
                <a:latin typeface="Overpass"/>
                <a:ea typeface="Overpass"/>
                <a:cs typeface="Overpass"/>
                <a:sym typeface="Overpass"/>
              </a:defRPr>
            </a:lvl9pPr>
          </a:lstStyle>
          <a:p>
            <a:r>
              <a:t>xx%</a:t>
            </a:r>
          </a:p>
        </p:txBody>
      </p:sp>
      <p:sp>
        <p:nvSpPr>
          <p:cNvPr id="91" name="Google Shape;91;p13"/>
          <p:cNvSpPr txBox="1">
            <a:spLocks noGrp="1"/>
          </p:cNvSpPr>
          <p:nvPr>
            <p:ph type="subTitle" idx="3"/>
          </p:nvPr>
        </p:nvSpPr>
        <p:spPr>
          <a:xfrm flipH="1">
            <a:off x="1782000" y="3802075"/>
            <a:ext cx="2739000" cy="78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600"/>
              <a:buNone/>
              <a:defRPr sz="1600">
                <a:solidFill>
                  <a:schemeClr val="dk1"/>
                </a:solidFill>
              </a:defRPr>
            </a:lvl1pPr>
            <a:lvl2pPr lvl="1" rtl="0">
              <a:lnSpc>
                <a:spcPct val="100000"/>
              </a:lnSpc>
              <a:spcBef>
                <a:spcPts val="0"/>
              </a:spcBef>
              <a:spcAft>
                <a:spcPts val="0"/>
              </a:spcAft>
              <a:buClr>
                <a:schemeClr val="dk1"/>
              </a:buClr>
              <a:buSzPts val="1600"/>
              <a:buNone/>
              <a:defRPr sz="1600">
                <a:solidFill>
                  <a:schemeClr val="dk1"/>
                </a:solidFill>
              </a:defRPr>
            </a:lvl2pPr>
            <a:lvl3pPr lvl="2" rtl="0">
              <a:lnSpc>
                <a:spcPct val="100000"/>
              </a:lnSpc>
              <a:spcBef>
                <a:spcPts val="0"/>
              </a:spcBef>
              <a:spcAft>
                <a:spcPts val="0"/>
              </a:spcAft>
              <a:buClr>
                <a:schemeClr val="dk1"/>
              </a:buClr>
              <a:buSzPts val="1600"/>
              <a:buNone/>
              <a:defRPr sz="1600">
                <a:solidFill>
                  <a:schemeClr val="dk1"/>
                </a:solidFill>
              </a:defRPr>
            </a:lvl3pPr>
            <a:lvl4pPr lvl="3" rtl="0">
              <a:lnSpc>
                <a:spcPct val="100000"/>
              </a:lnSpc>
              <a:spcBef>
                <a:spcPts val="0"/>
              </a:spcBef>
              <a:spcAft>
                <a:spcPts val="0"/>
              </a:spcAft>
              <a:buClr>
                <a:schemeClr val="dk1"/>
              </a:buClr>
              <a:buSzPts val="1600"/>
              <a:buNone/>
              <a:defRPr sz="1600">
                <a:solidFill>
                  <a:schemeClr val="dk1"/>
                </a:solidFill>
              </a:defRPr>
            </a:lvl4pPr>
            <a:lvl5pPr lvl="4" rtl="0">
              <a:lnSpc>
                <a:spcPct val="100000"/>
              </a:lnSpc>
              <a:spcBef>
                <a:spcPts val="0"/>
              </a:spcBef>
              <a:spcAft>
                <a:spcPts val="0"/>
              </a:spcAft>
              <a:buClr>
                <a:schemeClr val="dk1"/>
              </a:buClr>
              <a:buSzPts val="1600"/>
              <a:buNone/>
              <a:defRPr sz="1600">
                <a:solidFill>
                  <a:schemeClr val="dk1"/>
                </a:solidFill>
              </a:defRPr>
            </a:lvl5pPr>
            <a:lvl6pPr lvl="5" rtl="0">
              <a:lnSpc>
                <a:spcPct val="100000"/>
              </a:lnSpc>
              <a:spcBef>
                <a:spcPts val="0"/>
              </a:spcBef>
              <a:spcAft>
                <a:spcPts val="0"/>
              </a:spcAft>
              <a:buClr>
                <a:schemeClr val="dk1"/>
              </a:buClr>
              <a:buSzPts val="1600"/>
              <a:buNone/>
              <a:defRPr sz="1600">
                <a:solidFill>
                  <a:schemeClr val="dk1"/>
                </a:solidFill>
              </a:defRPr>
            </a:lvl6pPr>
            <a:lvl7pPr lvl="6" rtl="0">
              <a:lnSpc>
                <a:spcPct val="100000"/>
              </a:lnSpc>
              <a:spcBef>
                <a:spcPts val="0"/>
              </a:spcBef>
              <a:spcAft>
                <a:spcPts val="0"/>
              </a:spcAft>
              <a:buClr>
                <a:schemeClr val="dk1"/>
              </a:buClr>
              <a:buSzPts val="1600"/>
              <a:buNone/>
              <a:defRPr sz="1600">
                <a:solidFill>
                  <a:schemeClr val="dk1"/>
                </a:solidFill>
              </a:defRPr>
            </a:lvl7pPr>
            <a:lvl8pPr lvl="7" rtl="0">
              <a:lnSpc>
                <a:spcPct val="100000"/>
              </a:lnSpc>
              <a:spcBef>
                <a:spcPts val="0"/>
              </a:spcBef>
              <a:spcAft>
                <a:spcPts val="0"/>
              </a:spcAft>
              <a:buClr>
                <a:schemeClr val="dk1"/>
              </a:buClr>
              <a:buSzPts val="1600"/>
              <a:buNone/>
              <a:defRPr sz="1600">
                <a:solidFill>
                  <a:schemeClr val="dk1"/>
                </a:solidFill>
              </a:defRPr>
            </a:lvl8pPr>
            <a:lvl9pPr lvl="8" rtl="0">
              <a:lnSpc>
                <a:spcPct val="100000"/>
              </a:lnSpc>
              <a:spcBef>
                <a:spcPts val="0"/>
              </a:spcBef>
              <a:spcAft>
                <a:spcPts val="0"/>
              </a:spcAft>
              <a:buClr>
                <a:schemeClr val="dk1"/>
              </a:buClr>
              <a:buSzPts val="1600"/>
              <a:buNone/>
              <a:defRPr sz="1600">
                <a:solidFill>
                  <a:schemeClr val="dk1"/>
                </a:solidFill>
              </a:defRPr>
            </a:lvl9pPr>
          </a:lstStyle>
          <a:p>
            <a:endParaRPr/>
          </a:p>
        </p:txBody>
      </p:sp>
      <p:sp>
        <p:nvSpPr>
          <p:cNvPr id="92" name="Google Shape;92;p13"/>
          <p:cNvSpPr txBox="1">
            <a:spLocks noGrp="1"/>
          </p:cNvSpPr>
          <p:nvPr>
            <p:ph type="subTitle" idx="4"/>
          </p:nvPr>
        </p:nvSpPr>
        <p:spPr>
          <a:xfrm flipH="1">
            <a:off x="1781974" y="3213450"/>
            <a:ext cx="1712700" cy="693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400"/>
              <a:buFont typeface="Big Shoulders Text Black"/>
              <a:buNone/>
              <a:defRPr sz="2300">
                <a:solidFill>
                  <a:schemeClr val="dk1"/>
                </a:solidFill>
                <a:latin typeface="Bigshot One"/>
                <a:ea typeface="Bigshot One"/>
                <a:cs typeface="Bigshot One"/>
                <a:sym typeface="Bigshot One"/>
              </a:defRPr>
            </a:lvl1pPr>
            <a:lvl2pPr lvl="1"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2pPr>
            <a:lvl3pPr lvl="2"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3pPr>
            <a:lvl4pPr lvl="3"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4pPr>
            <a:lvl5pPr lvl="4"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5pPr>
            <a:lvl6pPr lvl="5"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6pPr>
            <a:lvl7pPr lvl="6"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7pPr>
            <a:lvl8pPr lvl="7"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8pPr>
            <a:lvl9pPr lvl="8"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9pPr>
          </a:lstStyle>
          <a:p>
            <a:endParaRPr/>
          </a:p>
        </p:txBody>
      </p:sp>
      <p:sp>
        <p:nvSpPr>
          <p:cNvPr id="93" name="Google Shape;93;p13"/>
          <p:cNvSpPr txBox="1">
            <a:spLocks noGrp="1"/>
          </p:cNvSpPr>
          <p:nvPr>
            <p:ph type="subTitle" idx="5"/>
          </p:nvPr>
        </p:nvSpPr>
        <p:spPr>
          <a:xfrm flipH="1">
            <a:off x="5613300" y="2172420"/>
            <a:ext cx="2667000" cy="76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600"/>
              <a:buNone/>
              <a:defRPr sz="1600">
                <a:solidFill>
                  <a:schemeClr val="dk1"/>
                </a:solidFill>
              </a:defRPr>
            </a:lvl1pPr>
            <a:lvl2pPr lvl="1" rtl="0">
              <a:lnSpc>
                <a:spcPct val="100000"/>
              </a:lnSpc>
              <a:spcBef>
                <a:spcPts val="0"/>
              </a:spcBef>
              <a:spcAft>
                <a:spcPts val="0"/>
              </a:spcAft>
              <a:buClr>
                <a:schemeClr val="dk1"/>
              </a:buClr>
              <a:buSzPts val="1600"/>
              <a:buNone/>
              <a:defRPr sz="1600">
                <a:solidFill>
                  <a:schemeClr val="dk1"/>
                </a:solidFill>
              </a:defRPr>
            </a:lvl2pPr>
            <a:lvl3pPr lvl="2" rtl="0">
              <a:lnSpc>
                <a:spcPct val="100000"/>
              </a:lnSpc>
              <a:spcBef>
                <a:spcPts val="0"/>
              </a:spcBef>
              <a:spcAft>
                <a:spcPts val="0"/>
              </a:spcAft>
              <a:buClr>
                <a:schemeClr val="dk1"/>
              </a:buClr>
              <a:buSzPts val="1600"/>
              <a:buNone/>
              <a:defRPr sz="1600">
                <a:solidFill>
                  <a:schemeClr val="dk1"/>
                </a:solidFill>
              </a:defRPr>
            </a:lvl3pPr>
            <a:lvl4pPr lvl="3" rtl="0">
              <a:lnSpc>
                <a:spcPct val="100000"/>
              </a:lnSpc>
              <a:spcBef>
                <a:spcPts val="0"/>
              </a:spcBef>
              <a:spcAft>
                <a:spcPts val="0"/>
              </a:spcAft>
              <a:buClr>
                <a:schemeClr val="dk1"/>
              </a:buClr>
              <a:buSzPts val="1600"/>
              <a:buNone/>
              <a:defRPr sz="1600">
                <a:solidFill>
                  <a:schemeClr val="dk1"/>
                </a:solidFill>
              </a:defRPr>
            </a:lvl4pPr>
            <a:lvl5pPr lvl="4" rtl="0">
              <a:lnSpc>
                <a:spcPct val="100000"/>
              </a:lnSpc>
              <a:spcBef>
                <a:spcPts val="0"/>
              </a:spcBef>
              <a:spcAft>
                <a:spcPts val="0"/>
              </a:spcAft>
              <a:buClr>
                <a:schemeClr val="dk1"/>
              </a:buClr>
              <a:buSzPts val="1600"/>
              <a:buNone/>
              <a:defRPr sz="1600">
                <a:solidFill>
                  <a:schemeClr val="dk1"/>
                </a:solidFill>
              </a:defRPr>
            </a:lvl5pPr>
            <a:lvl6pPr lvl="5" rtl="0">
              <a:lnSpc>
                <a:spcPct val="100000"/>
              </a:lnSpc>
              <a:spcBef>
                <a:spcPts val="0"/>
              </a:spcBef>
              <a:spcAft>
                <a:spcPts val="0"/>
              </a:spcAft>
              <a:buClr>
                <a:schemeClr val="dk1"/>
              </a:buClr>
              <a:buSzPts val="1600"/>
              <a:buNone/>
              <a:defRPr sz="1600">
                <a:solidFill>
                  <a:schemeClr val="dk1"/>
                </a:solidFill>
              </a:defRPr>
            </a:lvl6pPr>
            <a:lvl7pPr lvl="6" rtl="0">
              <a:lnSpc>
                <a:spcPct val="100000"/>
              </a:lnSpc>
              <a:spcBef>
                <a:spcPts val="0"/>
              </a:spcBef>
              <a:spcAft>
                <a:spcPts val="0"/>
              </a:spcAft>
              <a:buClr>
                <a:schemeClr val="dk1"/>
              </a:buClr>
              <a:buSzPts val="1600"/>
              <a:buNone/>
              <a:defRPr sz="1600">
                <a:solidFill>
                  <a:schemeClr val="dk1"/>
                </a:solidFill>
              </a:defRPr>
            </a:lvl7pPr>
            <a:lvl8pPr lvl="7" rtl="0">
              <a:lnSpc>
                <a:spcPct val="100000"/>
              </a:lnSpc>
              <a:spcBef>
                <a:spcPts val="0"/>
              </a:spcBef>
              <a:spcAft>
                <a:spcPts val="0"/>
              </a:spcAft>
              <a:buClr>
                <a:schemeClr val="dk1"/>
              </a:buClr>
              <a:buSzPts val="1600"/>
              <a:buNone/>
              <a:defRPr sz="1600">
                <a:solidFill>
                  <a:schemeClr val="dk1"/>
                </a:solidFill>
              </a:defRPr>
            </a:lvl8pPr>
            <a:lvl9pPr lvl="8" rtl="0">
              <a:lnSpc>
                <a:spcPct val="100000"/>
              </a:lnSpc>
              <a:spcBef>
                <a:spcPts val="0"/>
              </a:spcBef>
              <a:spcAft>
                <a:spcPts val="0"/>
              </a:spcAft>
              <a:buClr>
                <a:schemeClr val="dk1"/>
              </a:buClr>
              <a:buSzPts val="1600"/>
              <a:buNone/>
              <a:defRPr sz="1600">
                <a:solidFill>
                  <a:schemeClr val="dk1"/>
                </a:solidFill>
              </a:defRPr>
            </a:lvl9pPr>
          </a:lstStyle>
          <a:p>
            <a:endParaRPr/>
          </a:p>
        </p:txBody>
      </p:sp>
      <p:sp>
        <p:nvSpPr>
          <p:cNvPr id="94" name="Google Shape;94;p13"/>
          <p:cNvSpPr txBox="1">
            <a:spLocks noGrp="1"/>
          </p:cNvSpPr>
          <p:nvPr>
            <p:ph type="subTitle" idx="6"/>
          </p:nvPr>
        </p:nvSpPr>
        <p:spPr>
          <a:xfrm flipH="1">
            <a:off x="5613288" y="1583975"/>
            <a:ext cx="2068500" cy="693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400"/>
              <a:buFont typeface="Big Shoulders Text Black"/>
              <a:buNone/>
              <a:defRPr sz="2300">
                <a:solidFill>
                  <a:schemeClr val="dk1"/>
                </a:solidFill>
                <a:latin typeface="Bigshot One"/>
                <a:ea typeface="Bigshot One"/>
                <a:cs typeface="Bigshot One"/>
                <a:sym typeface="Bigshot One"/>
              </a:defRPr>
            </a:lvl1pPr>
            <a:lvl2pPr lvl="1"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2pPr>
            <a:lvl3pPr lvl="2"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3pPr>
            <a:lvl4pPr lvl="3"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4pPr>
            <a:lvl5pPr lvl="4"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5pPr>
            <a:lvl6pPr lvl="5"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6pPr>
            <a:lvl7pPr lvl="6"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7pPr>
            <a:lvl8pPr lvl="7"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8pPr>
            <a:lvl9pPr lvl="8"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9pPr>
          </a:lstStyle>
          <a:p>
            <a:endParaRPr/>
          </a:p>
        </p:txBody>
      </p:sp>
      <p:sp>
        <p:nvSpPr>
          <p:cNvPr id="95" name="Google Shape;95;p13"/>
          <p:cNvSpPr txBox="1">
            <a:spLocks noGrp="1"/>
          </p:cNvSpPr>
          <p:nvPr>
            <p:ph type="subTitle" idx="7"/>
          </p:nvPr>
        </p:nvSpPr>
        <p:spPr>
          <a:xfrm flipH="1">
            <a:off x="5613400" y="3802075"/>
            <a:ext cx="2667000" cy="786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600"/>
              <a:buNone/>
              <a:defRPr sz="1600">
                <a:solidFill>
                  <a:schemeClr val="dk1"/>
                </a:solidFill>
              </a:defRPr>
            </a:lvl1pPr>
            <a:lvl2pPr lvl="1" rtl="0">
              <a:lnSpc>
                <a:spcPct val="100000"/>
              </a:lnSpc>
              <a:spcBef>
                <a:spcPts val="0"/>
              </a:spcBef>
              <a:spcAft>
                <a:spcPts val="0"/>
              </a:spcAft>
              <a:buClr>
                <a:schemeClr val="dk1"/>
              </a:buClr>
              <a:buSzPts val="1600"/>
              <a:buNone/>
              <a:defRPr sz="1600">
                <a:solidFill>
                  <a:schemeClr val="dk1"/>
                </a:solidFill>
              </a:defRPr>
            </a:lvl2pPr>
            <a:lvl3pPr lvl="2" rtl="0">
              <a:lnSpc>
                <a:spcPct val="100000"/>
              </a:lnSpc>
              <a:spcBef>
                <a:spcPts val="0"/>
              </a:spcBef>
              <a:spcAft>
                <a:spcPts val="0"/>
              </a:spcAft>
              <a:buClr>
                <a:schemeClr val="dk1"/>
              </a:buClr>
              <a:buSzPts val="1600"/>
              <a:buNone/>
              <a:defRPr sz="1600">
                <a:solidFill>
                  <a:schemeClr val="dk1"/>
                </a:solidFill>
              </a:defRPr>
            </a:lvl3pPr>
            <a:lvl4pPr lvl="3" rtl="0">
              <a:lnSpc>
                <a:spcPct val="100000"/>
              </a:lnSpc>
              <a:spcBef>
                <a:spcPts val="0"/>
              </a:spcBef>
              <a:spcAft>
                <a:spcPts val="0"/>
              </a:spcAft>
              <a:buClr>
                <a:schemeClr val="dk1"/>
              </a:buClr>
              <a:buSzPts val="1600"/>
              <a:buNone/>
              <a:defRPr sz="1600">
                <a:solidFill>
                  <a:schemeClr val="dk1"/>
                </a:solidFill>
              </a:defRPr>
            </a:lvl4pPr>
            <a:lvl5pPr lvl="4" rtl="0">
              <a:lnSpc>
                <a:spcPct val="100000"/>
              </a:lnSpc>
              <a:spcBef>
                <a:spcPts val="0"/>
              </a:spcBef>
              <a:spcAft>
                <a:spcPts val="0"/>
              </a:spcAft>
              <a:buClr>
                <a:schemeClr val="dk1"/>
              </a:buClr>
              <a:buSzPts val="1600"/>
              <a:buNone/>
              <a:defRPr sz="1600">
                <a:solidFill>
                  <a:schemeClr val="dk1"/>
                </a:solidFill>
              </a:defRPr>
            </a:lvl5pPr>
            <a:lvl6pPr lvl="5" rtl="0">
              <a:lnSpc>
                <a:spcPct val="100000"/>
              </a:lnSpc>
              <a:spcBef>
                <a:spcPts val="0"/>
              </a:spcBef>
              <a:spcAft>
                <a:spcPts val="0"/>
              </a:spcAft>
              <a:buClr>
                <a:schemeClr val="dk1"/>
              </a:buClr>
              <a:buSzPts val="1600"/>
              <a:buNone/>
              <a:defRPr sz="1600">
                <a:solidFill>
                  <a:schemeClr val="dk1"/>
                </a:solidFill>
              </a:defRPr>
            </a:lvl6pPr>
            <a:lvl7pPr lvl="6" rtl="0">
              <a:lnSpc>
                <a:spcPct val="100000"/>
              </a:lnSpc>
              <a:spcBef>
                <a:spcPts val="0"/>
              </a:spcBef>
              <a:spcAft>
                <a:spcPts val="0"/>
              </a:spcAft>
              <a:buClr>
                <a:schemeClr val="dk1"/>
              </a:buClr>
              <a:buSzPts val="1600"/>
              <a:buNone/>
              <a:defRPr sz="1600">
                <a:solidFill>
                  <a:schemeClr val="dk1"/>
                </a:solidFill>
              </a:defRPr>
            </a:lvl7pPr>
            <a:lvl8pPr lvl="7" rtl="0">
              <a:lnSpc>
                <a:spcPct val="100000"/>
              </a:lnSpc>
              <a:spcBef>
                <a:spcPts val="0"/>
              </a:spcBef>
              <a:spcAft>
                <a:spcPts val="0"/>
              </a:spcAft>
              <a:buClr>
                <a:schemeClr val="dk1"/>
              </a:buClr>
              <a:buSzPts val="1600"/>
              <a:buNone/>
              <a:defRPr sz="1600">
                <a:solidFill>
                  <a:schemeClr val="dk1"/>
                </a:solidFill>
              </a:defRPr>
            </a:lvl8pPr>
            <a:lvl9pPr lvl="8" rtl="0">
              <a:lnSpc>
                <a:spcPct val="100000"/>
              </a:lnSpc>
              <a:spcBef>
                <a:spcPts val="0"/>
              </a:spcBef>
              <a:spcAft>
                <a:spcPts val="0"/>
              </a:spcAft>
              <a:buClr>
                <a:schemeClr val="dk1"/>
              </a:buClr>
              <a:buSzPts val="1600"/>
              <a:buNone/>
              <a:defRPr sz="1600">
                <a:solidFill>
                  <a:schemeClr val="dk1"/>
                </a:solidFill>
              </a:defRPr>
            </a:lvl9pPr>
          </a:lstStyle>
          <a:p>
            <a:endParaRPr/>
          </a:p>
        </p:txBody>
      </p:sp>
      <p:sp>
        <p:nvSpPr>
          <p:cNvPr id="96" name="Google Shape;96;p13"/>
          <p:cNvSpPr txBox="1">
            <a:spLocks noGrp="1"/>
          </p:cNvSpPr>
          <p:nvPr>
            <p:ph type="subTitle" idx="8"/>
          </p:nvPr>
        </p:nvSpPr>
        <p:spPr>
          <a:xfrm flipH="1">
            <a:off x="5613288" y="3213450"/>
            <a:ext cx="2068500" cy="693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1400"/>
              <a:buFont typeface="Big Shoulders Text Black"/>
              <a:buNone/>
              <a:defRPr sz="2300">
                <a:solidFill>
                  <a:schemeClr val="dk1"/>
                </a:solidFill>
                <a:latin typeface="Bigshot One"/>
                <a:ea typeface="Bigshot One"/>
                <a:cs typeface="Bigshot One"/>
                <a:sym typeface="Bigshot One"/>
              </a:defRPr>
            </a:lvl1pPr>
            <a:lvl2pPr lvl="1"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2pPr>
            <a:lvl3pPr lvl="2"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3pPr>
            <a:lvl4pPr lvl="3"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4pPr>
            <a:lvl5pPr lvl="4"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5pPr>
            <a:lvl6pPr lvl="5"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6pPr>
            <a:lvl7pPr lvl="6"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7pPr>
            <a:lvl8pPr lvl="7"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8pPr>
            <a:lvl9pPr lvl="8" rtl="0">
              <a:lnSpc>
                <a:spcPct val="100000"/>
              </a:lnSpc>
              <a:spcBef>
                <a:spcPts val="0"/>
              </a:spcBef>
              <a:spcAft>
                <a:spcPts val="0"/>
              </a:spcAft>
              <a:buClr>
                <a:schemeClr val="dk1"/>
              </a:buClr>
              <a:buSzPts val="1800"/>
              <a:buFont typeface="Big Shoulders Text Black"/>
              <a:buNone/>
              <a:defRPr sz="1800">
                <a:solidFill>
                  <a:schemeClr val="dk1"/>
                </a:solidFill>
                <a:latin typeface="Big Shoulders Text Black"/>
                <a:ea typeface="Big Shoulders Text Black"/>
                <a:cs typeface="Big Shoulders Text Black"/>
                <a:sym typeface="Big Shoulders Text Black"/>
              </a:defRPr>
            </a:lvl9pPr>
          </a:lstStyle>
          <a:p>
            <a:endParaRPr/>
          </a:p>
        </p:txBody>
      </p:sp>
      <p:sp>
        <p:nvSpPr>
          <p:cNvPr id="97" name="Google Shape;97;p13"/>
          <p:cNvSpPr txBox="1">
            <a:spLocks noGrp="1"/>
          </p:cNvSpPr>
          <p:nvPr>
            <p:ph type="title" idx="9" hasCustomPrompt="1"/>
          </p:nvPr>
        </p:nvSpPr>
        <p:spPr>
          <a:xfrm>
            <a:off x="891421" y="3265794"/>
            <a:ext cx="757200" cy="4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400"/>
              <a:buNone/>
              <a:defRPr sz="2900"/>
            </a:lvl1pPr>
            <a:lvl2pPr lvl="1" algn="r" rtl="0">
              <a:spcBef>
                <a:spcPts val="0"/>
              </a:spcBef>
              <a:spcAft>
                <a:spcPts val="0"/>
              </a:spcAft>
              <a:buSzPts val="2400"/>
              <a:buFont typeface="Overpass"/>
              <a:buNone/>
              <a:defRPr sz="2400" b="1">
                <a:latin typeface="Overpass"/>
                <a:ea typeface="Overpass"/>
                <a:cs typeface="Overpass"/>
                <a:sym typeface="Overpass"/>
              </a:defRPr>
            </a:lvl2pPr>
            <a:lvl3pPr lvl="2" algn="r" rtl="0">
              <a:spcBef>
                <a:spcPts val="0"/>
              </a:spcBef>
              <a:spcAft>
                <a:spcPts val="0"/>
              </a:spcAft>
              <a:buSzPts val="2400"/>
              <a:buFont typeface="Overpass"/>
              <a:buNone/>
              <a:defRPr sz="2400" b="1">
                <a:latin typeface="Overpass"/>
                <a:ea typeface="Overpass"/>
                <a:cs typeface="Overpass"/>
                <a:sym typeface="Overpass"/>
              </a:defRPr>
            </a:lvl3pPr>
            <a:lvl4pPr lvl="3" algn="r" rtl="0">
              <a:spcBef>
                <a:spcPts val="0"/>
              </a:spcBef>
              <a:spcAft>
                <a:spcPts val="0"/>
              </a:spcAft>
              <a:buSzPts val="2400"/>
              <a:buFont typeface="Overpass"/>
              <a:buNone/>
              <a:defRPr sz="2400" b="1">
                <a:latin typeface="Overpass"/>
                <a:ea typeface="Overpass"/>
                <a:cs typeface="Overpass"/>
                <a:sym typeface="Overpass"/>
              </a:defRPr>
            </a:lvl4pPr>
            <a:lvl5pPr lvl="4" algn="r" rtl="0">
              <a:spcBef>
                <a:spcPts val="0"/>
              </a:spcBef>
              <a:spcAft>
                <a:spcPts val="0"/>
              </a:spcAft>
              <a:buSzPts val="2400"/>
              <a:buFont typeface="Overpass"/>
              <a:buNone/>
              <a:defRPr sz="2400" b="1">
                <a:latin typeface="Overpass"/>
                <a:ea typeface="Overpass"/>
                <a:cs typeface="Overpass"/>
                <a:sym typeface="Overpass"/>
              </a:defRPr>
            </a:lvl5pPr>
            <a:lvl6pPr lvl="5" algn="r" rtl="0">
              <a:spcBef>
                <a:spcPts val="0"/>
              </a:spcBef>
              <a:spcAft>
                <a:spcPts val="0"/>
              </a:spcAft>
              <a:buSzPts val="2400"/>
              <a:buFont typeface="Overpass"/>
              <a:buNone/>
              <a:defRPr sz="2400" b="1">
                <a:latin typeface="Overpass"/>
                <a:ea typeface="Overpass"/>
                <a:cs typeface="Overpass"/>
                <a:sym typeface="Overpass"/>
              </a:defRPr>
            </a:lvl6pPr>
            <a:lvl7pPr lvl="6" algn="r" rtl="0">
              <a:spcBef>
                <a:spcPts val="0"/>
              </a:spcBef>
              <a:spcAft>
                <a:spcPts val="0"/>
              </a:spcAft>
              <a:buSzPts val="2400"/>
              <a:buFont typeface="Overpass"/>
              <a:buNone/>
              <a:defRPr sz="2400" b="1">
                <a:latin typeface="Overpass"/>
                <a:ea typeface="Overpass"/>
                <a:cs typeface="Overpass"/>
                <a:sym typeface="Overpass"/>
              </a:defRPr>
            </a:lvl7pPr>
            <a:lvl8pPr lvl="7" algn="r" rtl="0">
              <a:spcBef>
                <a:spcPts val="0"/>
              </a:spcBef>
              <a:spcAft>
                <a:spcPts val="0"/>
              </a:spcAft>
              <a:buSzPts val="2400"/>
              <a:buFont typeface="Overpass"/>
              <a:buNone/>
              <a:defRPr sz="2400" b="1">
                <a:latin typeface="Overpass"/>
                <a:ea typeface="Overpass"/>
                <a:cs typeface="Overpass"/>
                <a:sym typeface="Overpass"/>
              </a:defRPr>
            </a:lvl8pPr>
            <a:lvl9pPr lvl="8" algn="r" rtl="0">
              <a:spcBef>
                <a:spcPts val="0"/>
              </a:spcBef>
              <a:spcAft>
                <a:spcPts val="0"/>
              </a:spcAft>
              <a:buSzPts val="2400"/>
              <a:buFont typeface="Overpass"/>
              <a:buNone/>
              <a:defRPr sz="2400" b="1">
                <a:latin typeface="Overpass"/>
                <a:ea typeface="Overpass"/>
                <a:cs typeface="Overpass"/>
                <a:sym typeface="Overpass"/>
              </a:defRPr>
            </a:lvl9pPr>
          </a:lstStyle>
          <a:p>
            <a:r>
              <a:t>xx%</a:t>
            </a:r>
          </a:p>
        </p:txBody>
      </p:sp>
      <p:sp>
        <p:nvSpPr>
          <p:cNvPr id="98" name="Google Shape;98;p13"/>
          <p:cNvSpPr txBox="1">
            <a:spLocks noGrp="1"/>
          </p:cNvSpPr>
          <p:nvPr>
            <p:ph type="title" idx="13" hasCustomPrompt="1"/>
          </p:nvPr>
        </p:nvSpPr>
        <p:spPr>
          <a:xfrm>
            <a:off x="4741802" y="1642080"/>
            <a:ext cx="757200" cy="4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400"/>
              <a:buNone/>
              <a:defRPr sz="2900"/>
            </a:lvl1pPr>
            <a:lvl2pPr lvl="1" algn="r" rtl="0">
              <a:spcBef>
                <a:spcPts val="0"/>
              </a:spcBef>
              <a:spcAft>
                <a:spcPts val="0"/>
              </a:spcAft>
              <a:buSzPts val="2400"/>
              <a:buFont typeface="Overpass"/>
              <a:buNone/>
              <a:defRPr sz="2400" b="1">
                <a:latin typeface="Overpass"/>
                <a:ea typeface="Overpass"/>
                <a:cs typeface="Overpass"/>
                <a:sym typeface="Overpass"/>
              </a:defRPr>
            </a:lvl2pPr>
            <a:lvl3pPr lvl="2" algn="r" rtl="0">
              <a:spcBef>
                <a:spcPts val="0"/>
              </a:spcBef>
              <a:spcAft>
                <a:spcPts val="0"/>
              </a:spcAft>
              <a:buSzPts val="2400"/>
              <a:buFont typeface="Overpass"/>
              <a:buNone/>
              <a:defRPr sz="2400" b="1">
                <a:latin typeface="Overpass"/>
                <a:ea typeface="Overpass"/>
                <a:cs typeface="Overpass"/>
                <a:sym typeface="Overpass"/>
              </a:defRPr>
            </a:lvl3pPr>
            <a:lvl4pPr lvl="3" algn="r" rtl="0">
              <a:spcBef>
                <a:spcPts val="0"/>
              </a:spcBef>
              <a:spcAft>
                <a:spcPts val="0"/>
              </a:spcAft>
              <a:buSzPts val="2400"/>
              <a:buFont typeface="Overpass"/>
              <a:buNone/>
              <a:defRPr sz="2400" b="1">
                <a:latin typeface="Overpass"/>
                <a:ea typeface="Overpass"/>
                <a:cs typeface="Overpass"/>
                <a:sym typeface="Overpass"/>
              </a:defRPr>
            </a:lvl4pPr>
            <a:lvl5pPr lvl="4" algn="r" rtl="0">
              <a:spcBef>
                <a:spcPts val="0"/>
              </a:spcBef>
              <a:spcAft>
                <a:spcPts val="0"/>
              </a:spcAft>
              <a:buSzPts val="2400"/>
              <a:buFont typeface="Overpass"/>
              <a:buNone/>
              <a:defRPr sz="2400" b="1">
                <a:latin typeface="Overpass"/>
                <a:ea typeface="Overpass"/>
                <a:cs typeface="Overpass"/>
                <a:sym typeface="Overpass"/>
              </a:defRPr>
            </a:lvl5pPr>
            <a:lvl6pPr lvl="5" algn="r" rtl="0">
              <a:spcBef>
                <a:spcPts val="0"/>
              </a:spcBef>
              <a:spcAft>
                <a:spcPts val="0"/>
              </a:spcAft>
              <a:buSzPts val="2400"/>
              <a:buFont typeface="Overpass"/>
              <a:buNone/>
              <a:defRPr sz="2400" b="1">
                <a:latin typeface="Overpass"/>
                <a:ea typeface="Overpass"/>
                <a:cs typeface="Overpass"/>
                <a:sym typeface="Overpass"/>
              </a:defRPr>
            </a:lvl6pPr>
            <a:lvl7pPr lvl="6" algn="r" rtl="0">
              <a:spcBef>
                <a:spcPts val="0"/>
              </a:spcBef>
              <a:spcAft>
                <a:spcPts val="0"/>
              </a:spcAft>
              <a:buSzPts val="2400"/>
              <a:buFont typeface="Overpass"/>
              <a:buNone/>
              <a:defRPr sz="2400" b="1">
                <a:latin typeface="Overpass"/>
                <a:ea typeface="Overpass"/>
                <a:cs typeface="Overpass"/>
                <a:sym typeface="Overpass"/>
              </a:defRPr>
            </a:lvl7pPr>
            <a:lvl8pPr lvl="7" algn="r" rtl="0">
              <a:spcBef>
                <a:spcPts val="0"/>
              </a:spcBef>
              <a:spcAft>
                <a:spcPts val="0"/>
              </a:spcAft>
              <a:buSzPts val="2400"/>
              <a:buFont typeface="Overpass"/>
              <a:buNone/>
              <a:defRPr sz="2400" b="1">
                <a:latin typeface="Overpass"/>
                <a:ea typeface="Overpass"/>
                <a:cs typeface="Overpass"/>
                <a:sym typeface="Overpass"/>
              </a:defRPr>
            </a:lvl8pPr>
            <a:lvl9pPr lvl="8" algn="r" rtl="0">
              <a:spcBef>
                <a:spcPts val="0"/>
              </a:spcBef>
              <a:spcAft>
                <a:spcPts val="0"/>
              </a:spcAft>
              <a:buSzPts val="2400"/>
              <a:buFont typeface="Overpass"/>
              <a:buNone/>
              <a:defRPr sz="2400" b="1">
                <a:latin typeface="Overpass"/>
                <a:ea typeface="Overpass"/>
                <a:cs typeface="Overpass"/>
                <a:sym typeface="Overpass"/>
              </a:defRPr>
            </a:lvl9pPr>
          </a:lstStyle>
          <a:p>
            <a:r>
              <a:t>xx%</a:t>
            </a:r>
          </a:p>
        </p:txBody>
      </p:sp>
      <p:sp>
        <p:nvSpPr>
          <p:cNvPr id="99" name="Google Shape;99;p13"/>
          <p:cNvSpPr txBox="1">
            <a:spLocks noGrp="1"/>
          </p:cNvSpPr>
          <p:nvPr>
            <p:ph type="title" idx="14" hasCustomPrompt="1"/>
          </p:nvPr>
        </p:nvSpPr>
        <p:spPr>
          <a:xfrm>
            <a:off x="4741802" y="3265794"/>
            <a:ext cx="757200" cy="4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400"/>
              <a:buNone/>
              <a:defRPr sz="2900"/>
            </a:lvl1pPr>
            <a:lvl2pPr lvl="1" algn="r" rtl="0">
              <a:spcBef>
                <a:spcPts val="0"/>
              </a:spcBef>
              <a:spcAft>
                <a:spcPts val="0"/>
              </a:spcAft>
              <a:buSzPts val="2400"/>
              <a:buFont typeface="Overpass"/>
              <a:buNone/>
              <a:defRPr sz="2400" b="1">
                <a:latin typeface="Overpass"/>
                <a:ea typeface="Overpass"/>
                <a:cs typeface="Overpass"/>
                <a:sym typeface="Overpass"/>
              </a:defRPr>
            </a:lvl2pPr>
            <a:lvl3pPr lvl="2" algn="r" rtl="0">
              <a:spcBef>
                <a:spcPts val="0"/>
              </a:spcBef>
              <a:spcAft>
                <a:spcPts val="0"/>
              </a:spcAft>
              <a:buSzPts val="2400"/>
              <a:buFont typeface="Overpass"/>
              <a:buNone/>
              <a:defRPr sz="2400" b="1">
                <a:latin typeface="Overpass"/>
                <a:ea typeface="Overpass"/>
                <a:cs typeface="Overpass"/>
                <a:sym typeface="Overpass"/>
              </a:defRPr>
            </a:lvl3pPr>
            <a:lvl4pPr lvl="3" algn="r" rtl="0">
              <a:spcBef>
                <a:spcPts val="0"/>
              </a:spcBef>
              <a:spcAft>
                <a:spcPts val="0"/>
              </a:spcAft>
              <a:buSzPts val="2400"/>
              <a:buFont typeface="Overpass"/>
              <a:buNone/>
              <a:defRPr sz="2400" b="1">
                <a:latin typeface="Overpass"/>
                <a:ea typeface="Overpass"/>
                <a:cs typeface="Overpass"/>
                <a:sym typeface="Overpass"/>
              </a:defRPr>
            </a:lvl4pPr>
            <a:lvl5pPr lvl="4" algn="r" rtl="0">
              <a:spcBef>
                <a:spcPts val="0"/>
              </a:spcBef>
              <a:spcAft>
                <a:spcPts val="0"/>
              </a:spcAft>
              <a:buSzPts val="2400"/>
              <a:buFont typeface="Overpass"/>
              <a:buNone/>
              <a:defRPr sz="2400" b="1">
                <a:latin typeface="Overpass"/>
                <a:ea typeface="Overpass"/>
                <a:cs typeface="Overpass"/>
                <a:sym typeface="Overpass"/>
              </a:defRPr>
            </a:lvl5pPr>
            <a:lvl6pPr lvl="5" algn="r" rtl="0">
              <a:spcBef>
                <a:spcPts val="0"/>
              </a:spcBef>
              <a:spcAft>
                <a:spcPts val="0"/>
              </a:spcAft>
              <a:buSzPts val="2400"/>
              <a:buFont typeface="Overpass"/>
              <a:buNone/>
              <a:defRPr sz="2400" b="1">
                <a:latin typeface="Overpass"/>
                <a:ea typeface="Overpass"/>
                <a:cs typeface="Overpass"/>
                <a:sym typeface="Overpass"/>
              </a:defRPr>
            </a:lvl6pPr>
            <a:lvl7pPr lvl="6" algn="r" rtl="0">
              <a:spcBef>
                <a:spcPts val="0"/>
              </a:spcBef>
              <a:spcAft>
                <a:spcPts val="0"/>
              </a:spcAft>
              <a:buSzPts val="2400"/>
              <a:buFont typeface="Overpass"/>
              <a:buNone/>
              <a:defRPr sz="2400" b="1">
                <a:latin typeface="Overpass"/>
                <a:ea typeface="Overpass"/>
                <a:cs typeface="Overpass"/>
                <a:sym typeface="Overpass"/>
              </a:defRPr>
            </a:lvl7pPr>
            <a:lvl8pPr lvl="7" algn="r" rtl="0">
              <a:spcBef>
                <a:spcPts val="0"/>
              </a:spcBef>
              <a:spcAft>
                <a:spcPts val="0"/>
              </a:spcAft>
              <a:buSzPts val="2400"/>
              <a:buFont typeface="Overpass"/>
              <a:buNone/>
              <a:defRPr sz="2400" b="1">
                <a:latin typeface="Overpass"/>
                <a:ea typeface="Overpass"/>
                <a:cs typeface="Overpass"/>
                <a:sym typeface="Overpass"/>
              </a:defRPr>
            </a:lvl8pPr>
            <a:lvl9pPr lvl="8" algn="r" rtl="0">
              <a:spcBef>
                <a:spcPts val="0"/>
              </a:spcBef>
              <a:spcAft>
                <a:spcPts val="0"/>
              </a:spcAft>
              <a:buSzPts val="2400"/>
              <a:buFont typeface="Overpass"/>
              <a:buNone/>
              <a:defRPr sz="2400" b="1">
                <a:latin typeface="Overpass"/>
                <a:ea typeface="Overpass"/>
                <a:cs typeface="Overpass"/>
                <a:sym typeface="Overpass"/>
              </a:defRPr>
            </a:lvl9pPr>
          </a:lstStyle>
          <a:p>
            <a:r>
              <a:t>xx%</a:t>
            </a:r>
          </a:p>
        </p:txBody>
      </p:sp>
      <p:sp>
        <p:nvSpPr>
          <p:cNvPr id="100" name="Google Shape;100;p13"/>
          <p:cNvSpPr txBox="1">
            <a:spLocks noGrp="1"/>
          </p:cNvSpPr>
          <p:nvPr>
            <p:ph type="title" idx="15"/>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101" name="Google Shape;101;p13"/>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
    <p:spTree>
      <p:nvGrpSpPr>
        <p:cNvPr id="1" name="Shape 102"/>
        <p:cNvGrpSpPr/>
        <p:nvPr/>
      </p:nvGrpSpPr>
      <p:grpSpPr>
        <a:xfrm>
          <a:off x="0" y="0"/>
          <a:ext cx="0" cy="0"/>
          <a:chOff x="0" y="0"/>
          <a:chExt cx="0" cy="0"/>
        </a:xfrm>
      </p:grpSpPr>
      <p:pic>
        <p:nvPicPr>
          <p:cNvPr id="103" name="Google Shape;103;p14"/>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04" name="Google Shape;104;p14"/>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05" name="Google Shape;105;p14"/>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06" name="Google Shape;106;p14"/>
          <p:cNvSpPr txBox="1">
            <a:spLocks noGrp="1"/>
          </p:cNvSpPr>
          <p:nvPr>
            <p:ph type="title"/>
          </p:nvPr>
        </p:nvSpPr>
        <p:spPr>
          <a:xfrm>
            <a:off x="1426675" y="1953622"/>
            <a:ext cx="2505600" cy="36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b="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7" name="Google Shape;107;p14"/>
          <p:cNvSpPr txBox="1">
            <a:spLocks noGrp="1"/>
          </p:cNvSpPr>
          <p:nvPr>
            <p:ph type="title" idx="2"/>
          </p:nvPr>
        </p:nvSpPr>
        <p:spPr>
          <a:xfrm>
            <a:off x="5211701" y="1953622"/>
            <a:ext cx="2505600" cy="36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b="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8" name="Google Shape;108;p14"/>
          <p:cNvSpPr txBox="1">
            <a:spLocks noGrp="1"/>
          </p:cNvSpPr>
          <p:nvPr>
            <p:ph type="subTitle" idx="1"/>
          </p:nvPr>
        </p:nvSpPr>
        <p:spPr>
          <a:xfrm>
            <a:off x="4998950" y="2581475"/>
            <a:ext cx="2931300" cy="101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160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09" name="Google Shape;109;p14"/>
          <p:cNvSpPr txBox="1">
            <a:spLocks noGrp="1"/>
          </p:cNvSpPr>
          <p:nvPr>
            <p:ph type="subTitle" idx="3"/>
          </p:nvPr>
        </p:nvSpPr>
        <p:spPr>
          <a:xfrm>
            <a:off x="1213900" y="2581475"/>
            <a:ext cx="2931300" cy="101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160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10" name="Google Shape;110;p14"/>
          <p:cNvSpPr txBox="1">
            <a:spLocks noGrp="1"/>
          </p:cNvSpPr>
          <p:nvPr>
            <p:ph type="title" idx="4"/>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111" name="Google Shape;111;p14"/>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p:cSld name="CUSTOM_1">
    <p:spTree>
      <p:nvGrpSpPr>
        <p:cNvPr id="1" name="Shape 112"/>
        <p:cNvGrpSpPr/>
        <p:nvPr/>
      </p:nvGrpSpPr>
      <p:grpSpPr>
        <a:xfrm>
          <a:off x="0" y="0"/>
          <a:ext cx="0" cy="0"/>
          <a:chOff x="0" y="0"/>
          <a:chExt cx="0" cy="0"/>
        </a:xfrm>
      </p:grpSpPr>
      <p:pic>
        <p:nvPicPr>
          <p:cNvPr id="113" name="Google Shape;113;p15"/>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14" name="Google Shape;114;p15"/>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15" name="Google Shape;115;p15"/>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16" name="Google Shape;116;p15"/>
          <p:cNvSpPr txBox="1">
            <a:spLocks noGrp="1"/>
          </p:cNvSpPr>
          <p:nvPr>
            <p:ph type="title"/>
          </p:nvPr>
        </p:nvSpPr>
        <p:spPr>
          <a:xfrm>
            <a:off x="1764050" y="1452350"/>
            <a:ext cx="5616000" cy="1437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117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17" name="Google Shape;117;p15"/>
          <p:cNvSpPr txBox="1">
            <a:spLocks noGrp="1"/>
          </p:cNvSpPr>
          <p:nvPr>
            <p:ph type="subTitle" idx="1"/>
          </p:nvPr>
        </p:nvSpPr>
        <p:spPr>
          <a:xfrm>
            <a:off x="2135600" y="2890250"/>
            <a:ext cx="4872900" cy="801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cxnSp>
        <p:nvCxnSpPr>
          <p:cNvPr id="118" name="Google Shape;118;p15"/>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19"/>
        <p:cNvGrpSpPr/>
        <p:nvPr/>
      </p:nvGrpSpPr>
      <p:grpSpPr>
        <a:xfrm>
          <a:off x="0" y="0"/>
          <a:ext cx="0" cy="0"/>
          <a:chOff x="0" y="0"/>
          <a:chExt cx="0" cy="0"/>
        </a:xfrm>
      </p:grpSpPr>
      <p:pic>
        <p:nvPicPr>
          <p:cNvPr id="120" name="Google Shape;120;p16"/>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21" name="Google Shape;121;p16"/>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22" name="Google Shape;122;p16"/>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23" name="Google Shape;123;p16"/>
          <p:cNvSpPr txBox="1">
            <a:spLocks noGrp="1"/>
          </p:cNvSpPr>
          <p:nvPr>
            <p:ph type="title"/>
          </p:nvPr>
        </p:nvSpPr>
        <p:spPr>
          <a:xfrm>
            <a:off x="713100" y="3115663"/>
            <a:ext cx="43602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6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24" name="Google Shape;124;p16"/>
          <p:cNvSpPr txBox="1">
            <a:spLocks noGrp="1"/>
          </p:cNvSpPr>
          <p:nvPr>
            <p:ph type="subTitle" idx="1"/>
          </p:nvPr>
        </p:nvSpPr>
        <p:spPr>
          <a:xfrm>
            <a:off x="713100" y="1511313"/>
            <a:ext cx="6691200" cy="1478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1600"/>
              </a:spcBef>
              <a:spcAft>
                <a:spcPts val="0"/>
              </a:spcAft>
              <a:buSzPts val="3000"/>
              <a:buNone/>
              <a:defRPr sz="3000"/>
            </a:lvl3pPr>
            <a:lvl4pPr lvl="3" algn="ctr" rtl="0">
              <a:lnSpc>
                <a:spcPct val="100000"/>
              </a:lnSpc>
              <a:spcBef>
                <a:spcPts val="1600"/>
              </a:spcBef>
              <a:spcAft>
                <a:spcPts val="0"/>
              </a:spcAft>
              <a:buSzPts val="3000"/>
              <a:buNone/>
              <a:defRPr sz="3000"/>
            </a:lvl4pPr>
            <a:lvl5pPr lvl="4" algn="ctr" rtl="0">
              <a:lnSpc>
                <a:spcPct val="100000"/>
              </a:lnSpc>
              <a:spcBef>
                <a:spcPts val="1600"/>
              </a:spcBef>
              <a:spcAft>
                <a:spcPts val="0"/>
              </a:spcAft>
              <a:buSzPts val="3000"/>
              <a:buNone/>
              <a:defRPr sz="3000"/>
            </a:lvl5pPr>
            <a:lvl6pPr lvl="5" algn="ctr" rtl="0">
              <a:lnSpc>
                <a:spcPct val="100000"/>
              </a:lnSpc>
              <a:spcBef>
                <a:spcPts val="1600"/>
              </a:spcBef>
              <a:spcAft>
                <a:spcPts val="0"/>
              </a:spcAft>
              <a:buSzPts val="3000"/>
              <a:buNone/>
              <a:defRPr sz="3000"/>
            </a:lvl6pPr>
            <a:lvl7pPr lvl="6" algn="ctr" rtl="0">
              <a:lnSpc>
                <a:spcPct val="100000"/>
              </a:lnSpc>
              <a:spcBef>
                <a:spcPts val="1600"/>
              </a:spcBef>
              <a:spcAft>
                <a:spcPts val="0"/>
              </a:spcAft>
              <a:buSzPts val="3000"/>
              <a:buNone/>
              <a:defRPr sz="3000"/>
            </a:lvl7pPr>
            <a:lvl8pPr lvl="7" algn="ctr" rtl="0">
              <a:lnSpc>
                <a:spcPct val="100000"/>
              </a:lnSpc>
              <a:spcBef>
                <a:spcPts val="1600"/>
              </a:spcBef>
              <a:spcAft>
                <a:spcPts val="0"/>
              </a:spcAft>
              <a:buSzPts val="3000"/>
              <a:buNone/>
              <a:defRPr sz="3000"/>
            </a:lvl8pPr>
            <a:lvl9pPr lvl="8" algn="ctr" rtl="0">
              <a:lnSpc>
                <a:spcPct val="100000"/>
              </a:lnSpc>
              <a:spcBef>
                <a:spcPts val="1600"/>
              </a:spcBef>
              <a:spcAft>
                <a:spcPts val="1600"/>
              </a:spcAft>
              <a:buSzPts val="3000"/>
              <a:buNone/>
              <a:defRPr sz="3000"/>
            </a:lvl9pPr>
          </a:lstStyle>
          <a:p>
            <a:endParaRPr/>
          </a:p>
        </p:txBody>
      </p:sp>
      <p:cxnSp>
        <p:nvCxnSpPr>
          <p:cNvPr id="125" name="Google Shape;125;p16"/>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1">
  <p:cSld name="CUSTOM">
    <p:spTree>
      <p:nvGrpSpPr>
        <p:cNvPr id="1" name="Shape 126"/>
        <p:cNvGrpSpPr/>
        <p:nvPr/>
      </p:nvGrpSpPr>
      <p:grpSpPr>
        <a:xfrm>
          <a:off x="0" y="0"/>
          <a:ext cx="0" cy="0"/>
          <a:chOff x="0" y="0"/>
          <a:chExt cx="0" cy="0"/>
        </a:xfrm>
      </p:grpSpPr>
      <p:pic>
        <p:nvPicPr>
          <p:cNvPr id="127" name="Google Shape;127;p17"/>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28" name="Google Shape;128;p17"/>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29" name="Google Shape;129;p17"/>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30" name="Google Shape;130;p17"/>
          <p:cNvSpPr txBox="1">
            <a:spLocks noGrp="1"/>
          </p:cNvSpPr>
          <p:nvPr>
            <p:ph type="title"/>
          </p:nvPr>
        </p:nvSpPr>
        <p:spPr>
          <a:xfrm>
            <a:off x="713100" y="1153250"/>
            <a:ext cx="3765900" cy="21909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1" name="Google Shape;131;p17"/>
          <p:cNvSpPr txBox="1">
            <a:spLocks noGrp="1"/>
          </p:cNvSpPr>
          <p:nvPr>
            <p:ph type="subTitle" idx="1"/>
          </p:nvPr>
        </p:nvSpPr>
        <p:spPr>
          <a:xfrm>
            <a:off x="4326850" y="3599400"/>
            <a:ext cx="4097100" cy="1004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8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cxnSp>
        <p:nvCxnSpPr>
          <p:cNvPr id="132" name="Google Shape;132;p17"/>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2">
  <p:cSld name="CUSTOM_4">
    <p:spTree>
      <p:nvGrpSpPr>
        <p:cNvPr id="1" name="Shape 133"/>
        <p:cNvGrpSpPr/>
        <p:nvPr/>
      </p:nvGrpSpPr>
      <p:grpSpPr>
        <a:xfrm>
          <a:off x="0" y="0"/>
          <a:ext cx="0" cy="0"/>
          <a:chOff x="0" y="0"/>
          <a:chExt cx="0" cy="0"/>
        </a:xfrm>
      </p:grpSpPr>
      <p:pic>
        <p:nvPicPr>
          <p:cNvPr id="134" name="Google Shape;134;p18"/>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35" name="Google Shape;135;p18"/>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36" name="Google Shape;136;p18"/>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37" name="Google Shape;137;p18"/>
          <p:cNvSpPr txBox="1">
            <a:spLocks noGrp="1"/>
          </p:cNvSpPr>
          <p:nvPr>
            <p:ph type="title"/>
          </p:nvPr>
        </p:nvSpPr>
        <p:spPr>
          <a:xfrm>
            <a:off x="720000" y="1369188"/>
            <a:ext cx="2646900" cy="10803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8" name="Google Shape;138;p18"/>
          <p:cNvSpPr txBox="1">
            <a:spLocks noGrp="1"/>
          </p:cNvSpPr>
          <p:nvPr>
            <p:ph type="subTitle" idx="1"/>
          </p:nvPr>
        </p:nvSpPr>
        <p:spPr>
          <a:xfrm>
            <a:off x="720000" y="2544063"/>
            <a:ext cx="2646900" cy="1080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cxnSp>
        <p:nvCxnSpPr>
          <p:cNvPr id="139" name="Google Shape;139;p18"/>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140"/>
        <p:cNvGrpSpPr/>
        <p:nvPr/>
      </p:nvGrpSpPr>
      <p:grpSpPr>
        <a:xfrm>
          <a:off x="0" y="0"/>
          <a:ext cx="0" cy="0"/>
          <a:chOff x="0" y="0"/>
          <a:chExt cx="0" cy="0"/>
        </a:xfrm>
      </p:grpSpPr>
      <p:pic>
        <p:nvPicPr>
          <p:cNvPr id="141" name="Google Shape;141;p19"/>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42" name="Google Shape;142;p19"/>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43" name="Google Shape;143;p19"/>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44" name="Google Shape;144;p19"/>
          <p:cNvSpPr txBox="1">
            <a:spLocks noGrp="1"/>
          </p:cNvSpPr>
          <p:nvPr>
            <p:ph type="body" idx="1"/>
          </p:nvPr>
        </p:nvSpPr>
        <p:spPr>
          <a:xfrm>
            <a:off x="726800" y="1218450"/>
            <a:ext cx="7704000" cy="34137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rgbClr val="434343"/>
              </a:buClr>
              <a:buSzPts val="1400"/>
              <a:buChar char="●"/>
              <a:defRPr>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1600"/>
              </a:spcBef>
              <a:spcAft>
                <a:spcPts val="0"/>
              </a:spcAft>
              <a:buClr>
                <a:srgbClr val="434343"/>
              </a:buClr>
              <a:buSzPts val="1400"/>
              <a:buChar char="■"/>
              <a:defRPr>
                <a:solidFill>
                  <a:srgbClr val="434343"/>
                </a:solidFill>
              </a:defRPr>
            </a:lvl3pPr>
            <a:lvl4pPr marL="1828800" lvl="3" indent="-317500" rtl="0">
              <a:lnSpc>
                <a:spcPct val="115000"/>
              </a:lnSpc>
              <a:spcBef>
                <a:spcPts val="1600"/>
              </a:spcBef>
              <a:spcAft>
                <a:spcPts val="0"/>
              </a:spcAft>
              <a:buClr>
                <a:srgbClr val="434343"/>
              </a:buClr>
              <a:buSzPts val="1400"/>
              <a:buChar char="●"/>
              <a:defRPr>
                <a:solidFill>
                  <a:srgbClr val="434343"/>
                </a:solidFill>
              </a:defRPr>
            </a:lvl4pPr>
            <a:lvl5pPr marL="2286000" lvl="4" indent="-317500" rtl="0">
              <a:lnSpc>
                <a:spcPct val="115000"/>
              </a:lnSpc>
              <a:spcBef>
                <a:spcPts val="1600"/>
              </a:spcBef>
              <a:spcAft>
                <a:spcPts val="0"/>
              </a:spcAft>
              <a:buClr>
                <a:srgbClr val="434343"/>
              </a:buClr>
              <a:buSzPts val="1400"/>
              <a:buChar char="○"/>
              <a:defRPr>
                <a:solidFill>
                  <a:srgbClr val="434343"/>
                </a:solidFill>
              </a:defRPr>
            </a:lvl5pPr>
            <a:lvl6pPr marL="2743200" lvl="5" indent="-317500" rtl="0">
              <a:lnSpc>
                <a:spcPct val="115000"/>
              </a:lnSpc>
              <a:spcBef>
                <a:spcPts val="1600"/>
              </a:spcBef>
              <a:spcAft>
                <a:spcPts val="0"/>
              </a:spcAft>
              <a:buClr>
                <a:srgbClr val="434343"/>
              </a:buClr>
              <a:buSzPts val="1400"/>
              <a:buChar char="■"/>
              <a:defRPr>
                <a:solidFill>
                  <a:srgbClr val="434343"/>
                </a:solidFill>
              </a:defRPr>
            </a:lvl6pPr>
            <a:lvl7pPr marL="3200400" lvl="6" indent="-317500" rtl="0">
              <a:lnSpc>
                <a:spcPct val="115000"/>
              </a:lnSpc>
              <a:spcBef>
                <a:spcPts val="1600"/>
              </a:spcBef>
              <a:spcAft>
                <a:spcPts val="0"/>
              </a:spcAft>
              <a:buClr>
                <a:srgbClr val="434343"/>
              </a:buClr>
              <a:buSzPts val="1400"/>
              <a:buChar char="●"/>
              <a:defRPr>
                <a:solidFill>
                  <a:srgbClr val="434343"/>
                </a:solidFill>
              </a:defRPr>
            </a:lvl7pPr>
            <a:lvl8pPr marL="3657600" lvl="7" indent="-317500" rtl="0">
              <a:lnSpc>
                <a:spcPct val="115000"/>
              </a:lnSpc>
              <a:spcBef>
                <a:spcPts val="1600"/>
              </a:spcBef>
              <a:spcAft>
                <a:spcPts val="0"/>
              </a:spcAft>
              <a:buClr>
                <a:srgbClr val="434343"/>
              </a:buClr>
              <a:buSzPts val="1400"/>
              <a:buChar char="○"/>
              <a:defRPr>
                <a:solidFill>
                  <a:srgbClr val="434343"/>
                </a:solidFill>
              </a:defRPr>
            </a:lvl8pPr>
            <a:lvl9pPr marL="4114800" lvl="8" indent="-317500" rtl="0">
              <a:lnSpc>
                <a:spcPct val="115000"/>
              </a:lnSpc>
              <a:spcBef>
                <a:spcPts val="1600"/>
              </a:spcBef>
              <a:spcAft>
                <a:spcPts val="1600"/>
              </a:spcAft>
              <a:buClr>
                <a:srgbClr val="434343"/>
              </a:buClr>
              <a:buSzPts val="1400"/>
              <a:buChar char="■"/>
              <a:defRPr>
                <a:solidFill>
                  <a:srgbClr val="434343"/>
                </a:solidFill>
              </a:defRPr>
            </a:lvl9pPr>
          </a:lstStyle>
          <a:p>
            <a:endParaRPr/>
          </a:p>
        </p:txBody>
      </p:sp>
      <p:sp>
        <p:nvSpPr>
          <p:cNvPr id="145" name="Google Shape;145;p19"/>
          <p:cNvSpPr txBox="1">
            <a:spLocks noGrp="1"/>
          </p:cNvSpPr>
          <p:nvPr>
            <p:ph type="title"/>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146" name="Google Shape;146;p19"/>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47"/>
        <p:cNvGrpSpPr/>
        <p:nvPr/>
      </p:nvGrpSpPr>
      <p:grpSpPr>
        <a:xfrm>
          <a:off x="0" y="0"/>
          <a:ext cx="0" cy="0"/>
          <a:chOff x="0" y="0"/>
          <a:chExt cx="0" cy="0"/>
        </a:xfrm>
      </p:grpSpPr>
      <p:pic>
        <p:nvPicPr>
          <p:cNvPr id="148" name="Google Shape;148;p20"/>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49" name="Google Shape;149;p20"/>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50" name="Google Shape;150;p20"/>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51" name="Google Shape;151;p20"/>
          <p:cNvSpPr txBox="1">
            <a:spLocks noGrp="1"/>
          </p:cNvSpPr>
          <p:nvPr>
            <p:ph type="title"/>
          </p:nvPr>
        </p:nvSpPr>
        <p:spPr>
          <a:xfrm>
            <a:off x="937700" y="2279238"/>
            <a:ext cx="21753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2" name="Google Shape;152;p20"/>
          <p:cNvSpPr txBox="1">
            <a:spLocks noGrp="1"/>
          </p:cNvSpPr>
          <p:nvPr>
            <p:ph type="subTitle" idx="1"/>
          </p:nvPr>
        </p:nvSpPr>
        <p:spPr>
          <a:xfrm>
            <a:off x="937700" y="2978213"/>
            <a:ext cx="2175300" cy="869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3" name="Google Shape;153;p20"/>
          <p:cNvSpPr txBox="1">
            <a:spLocks noGrp="1"/>
          </p:cNvSpPr>
          <p:nvPr>
            <p:ph type="title" idx="2"/>
          </p:nvPr>
        </p:nvSpPr>
        <p:spPr>
          <a:xfrm>
            <a:off x="3484420" y="2279238"/>
            <a:ext cx="21753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4" name="Google Shape;154;p20"/>
          <p:cNvSpPr txBox="1">
            <a:spLocks noGrp="1"/>
          </p:cNvSpPr>
          <p:nvPr>
            <p:ph type="subTitle" idx="3"/>
          </p:nvPr>
        </p:nvSpPr>
        <p:spPr>
          <a:xfrm>
            <a:off x="3484420" y="2978213"/>
            <a:ext cx="2175300" cy="869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5" name="Google Shape;155;p20"/>
          <p:cNvSpPr txBox="1">
            <a:spLocks noGrp="1"/>
          </p:cNvSpPr>
          <p:nvPr>
            <p:ph type="title" idx="4"/>
          </p:nvPr>
        </p:nvSpPr>
        <p:spPr>
          <a:xfrm>
            <a:off x="6031147" y="2279238"/>
            <a:ext cx="21753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6" name="Google Shape;156;p20"/>
          <p:cNvSpPr txBox="1">
            <a:spLocks noGrp="1"/>
          </p:cNvSpPr>
          <p:nvPr>
            <p:ph type="subTitle" idx="5"/>
          </p:nvPr>
        </p:nvSpPr>
        <p:spPr>
          <a:xfrm>
            <a:off x="6031147" y="2978213"/>
            <a:ext cx="2175300" cy="869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7" name="Google Shape;157;p20"/>
          <p:cNvSpPr txBox="1">
            <a:spLocks noGrp="1"/>
          </p:cNvSpPr>
          <p:nvPr>
            <p:ph type="title" idx="6"/>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158" name="Google Shape;158;p20"/>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159"/>
        <p:cNvGrpSpPr/>
        <p:nvPr/>
      </p:nvGrpSpPr>
      <p:grpSpPr>
        <a:xfrm>
          <a:off x="0" y="0"/>
          <a:ext cx="0" cy="0"/>
          <a:chOff x="0" y="0"/>
          <a:chExt cx="0" cy="0"/>
        </a:xfrm>
      </p:grpSpPr>
      <p:pic>
        <p:nvPicPr>
          <p:cNvPr id="160" name="Google Shape;160;p21"/>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61" name="Google Shape;161;p21"/>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62" name="Google Shape;162;p21"/>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63" name="Google Shape;163;p21"/>
          <p:cNvSpPr txBox="1">
            <a:spLocks noGrp="1"/>
          </p:cNvSpPr>
          <p:nvPr>
            <p:ph type="title"/>
          </p:nvPr>
        </p:nvSpPr>
        <p:spPr>
          <a:xfrm>
            <a:off x="1630950" y="1337750"/>
            <a:ext cx="58821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
        <p:nvSpPr>
          <p:cNvPr id="164" name="Google Shape;164;p21"/>
          <p:cNvSpPr txBox="1">
            <a:spLocks noGrp="1"/>
          </p:cNvSpPr>
          <p:nvPr>
            <p:ph type="subTitle" idx="1"/>
          </p:nvPr>
        </p:nvSpPr>
        <p:spPr>
          <a:xfrm>
            <a:off x="1630950" y="1799600"/>
            <a:ext cx="5882100" cy="429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165" name="Google Shape;165;p21"/>
          <p:cNvSpPr txBox="1">
            <a:spLocks noGrp="1"/>
          </p:cNvSpPr>
          <p:nvPr>
            <p:ph type="title" idx="2"/>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6" name="Google Shape;166;p21"/>
          <p:cNvSpPr txBox="1">
            <a:spLocks noGrp="1"/>
          </p:cNvSpPr>
          <p:nvPr>
            <p:ph type="title" idx="3"/>
          </p:nvPr>
        </p:nvSpPr>
        <p:spPr>
          <a:xfrm>
            <a:off x="1630950" y="2309300"/>
            <a:ext cx="58821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
        <p:nvSpPr>
          <p:cNvPr id="167" name="Google Shape;167;p21"/>
          <p:cNvSpPr txBox="1">
            <a:spLocks noGrp="1"/>
          </p:cNvSpPr>
          <p:nvPr>
            <p:ph type="subTitle" idx="4"/>
          </p:nvPr>
        </p:nvSpPr>
        <p:spPr>
          <a:xfrm>
            <a:off x="1630950" y="2771150"/>
            <a:ext cx="5882100" cy="429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168" name="Google Shape;168;p21"/>
          <p:cNvSpPr txBox="1">
            <a:spLocks noGrp="1"/>
          </p:cNvSpPr>
          <p:nvPr>
            <p:ph type="title" idx="5"/>
          </p:nvPr>
        </p:nvSpPr>
        <p:spPr>
          <a:xfrm>
            <a:off x="1630950" y="3280850"/>
            <a:ext cx="5882100" cy="5277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
        <p:nvSpPr>
          <p:cNvPr id="169" name="Google Shape;169;p21"/>
          <p:cNvSpPr txBox="1">
            <a:spLocks noGrp="1"/>
          </p:cNvSpPr>
          <p:nvPr>
            <p:ph type="subTitle" idx="6"/>
          </p:nvPr>
        </p:nvSpPr>
        <p:spPr>
          <a:xfrm>
            <a:off x="1630950" y="3742700"/>
            <a:ext cx="5882100" cy="429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cxnSp>
        <p:nvCxnSpPr>
          <p:cNvPr id="170" name="Google Shape;170;p21"/>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171"/>
        <p:cNvGrpSpPr/>
        <p:nvPr/>
      </p:nvGrpSpPr>
      <p:grpSpPr>
        <a:xfrm>
          <a:off x="0" y="0"/>
          <a:ext cx="0" cy="0"/>
          <a:chOff x="0" y="0"/>
          <a:chExt cx="0" cy="0"/>
        </a:xfrm>
      </p:grpSpPr>
      <p:pic>
        <p:nvPicPr>
          <p:cNvPr id="172" name="Google Shape;172;p22"/>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73" name="Google Shape;173;p22"/>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74" name="Google Shape;174;p22"/>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75" name="Google Shape;175;p22"/>
          <p:cNvSpPr txBox="1">
            <a:spLocks noGrp="1"/>
          </p:cNvSpPr>
          <p:nvPr>
            <p:ph type="title"/>
          </p:nvPr>
        </p:nvSpPr>
        <p:spPr>
          <a:xfrm>
            <a:off x="1212412" y="1465850"/>
            <a:ext cx="2881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76" name="Google Shape;176;p22"/>
          <p:cNvSpPr txBox="1">
            <a:spLocks noGrp="1"/>
          </p:cNvSpPr>
          <p:nvPr>
            <p:ph type="subTitle" idx="1"/>
          </p:nvPr>
        </p:nvSpPr>
        <p:spPr>
          <a:xfrm>
            <a:off x="1212412" y="2052375"/>
            <a:ext cx="28815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77" name="Google Shape;177;p22"/>
          <p:cNvSpPr txBox="1">
            <a:spLocks noGrp="1"/>
          </p:cNvSpPr>
          <p:nvPr>
            <p:ph type="title" idx="2"/>
          </p:nvPr>
        </p:nvSpPr>
        <p:spPr>
          <a:xfrm>
            <a:off x="5050088" y="1465850"/>
            <a:ext cx="2881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78" name="Google Shape;178;p22"/>
          <p:cNvSpPr txBox="1">
            <a:spLocks noGrp="1"/>
          </p:cNvSpPr>
          <p:nvPr>
            <p:ph type="subTitle" idx="3"/>
          </p:nvPr>
        </p:nvSpPr>
        <p:spPr>
          <a:xfrm>
            <a:off x="5050082" y="2052375"/>
            <a:ext cx="28815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79" name="Google Shape;179;p22"/>
          <p:cNvSpPr txBox="1">
            <a:spLocks noGrp="1"/>
          </p:cNvSpPr>
          <p:nvPr>
            <p:ph type="title" idx="4"/>
          </p:nvPr>
        </p:nvSpPr>
        <p:spPr>
          <a:xfrm>
            <a:off x="1212412" y="3051650"/>
            <a:ext cx="2881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0" name="Google Shape;180;p22"/>
          <p:cNvSpPr txBox="1">
            <a:spLocks noGrp="1"/>
          </p:cNvSpPr>
          <p:nvPr>
            <p:ph type="subTitle" idx="5"/>
          </p:nvPr>
        </p:nvSpPr>
        <p:spPr>
          <a:xfrm>
            <a:off x="1212412" y="3638175"/>
            <a:ext cx="28815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81" name="Google Shape;181;p22"/>
          <p:cNvSpPr txBox="1">
            <a:spLocks noGrp="1"/>
          </p:cNvSpPr>
          <p:nvPr>
            <p:ph type="title" idx="6"/>
          </p:nvPr>
        </p:nvSpPr>
        <p:spPr>
          <a:xfrm>
            <a:off x="5050088" y="3051650"/>
            <a:ext cx="2881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2" name="Google Shape;182;p22"/>
          <p:cNvSpPr txBox="1">
            <a:spLocks noGrp="1"/>
          </p:cNvSpPr>
          <p:nvPr>
            <p:ph type="subTitle" idx="7"/>
          </p:nvPr>
        </p:nvSpPr>
        <p:spPr>
          <a:xfrm>
            <a:off x="5050082" y="3638175"/>
            <a:ext cx="2881500" cy="66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83" name="Google Shape;183;p22"/>
          <p:cNvSpPr txBox="1">
            <a:spLocks noGrp="1"/>
          </p:cNvSpPr>
          <p:nvPr>
            <p:ph type="title" idx="8"/>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184" name="Google Shape;184;p22"/>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185"/>
        <p:cNvGrpSpPr/>
        <p:nvPr/>
      </p:nvGrpSpPr>
      <p:grpSpPr>
        <a:xfrm>
          <a:off x="0" y="0"/>
          <a:ext cx="0" cy="0"/>
          <a:chOff x="0" y="0"/>
          <a:chExt cx="0" cy="0"/>
        </a:xfrm>
      </p:grpSpPr>
      <p:pic>
        <p:nvPicPr>
          <p:cNvPr id="186" name="Google Shape;186;p23"/>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187" name="Google Shape;187;p23"/>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188" name="Google Shape;188;p23"/>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189" name="Google Shape;189;p23"/>
          <p:cNvSpPr txBox="1">
            <a:spLocks noGrp="1"/>
          </p:cNvSpPr>
          <p:nvPr>
            <p:ph type="title"/>
          </p:nvPr>
        </p:nvSpPr>
        <p:spPr>
          <a:xfrm>
            <a:off x="1101175" y="1260672"/>
            <a:ext cx="19860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0" name="Google Shape;190;p23"/>
          <p:cNvSpPr txBox="1">
            <a:spLocks noGrp="1"/>
          </p:cNvSpPr>
          <p:nvPr>
            <p:ph type="subTitle" idx="1"/>
          </p:nvPr>
        </p:nvSpPr>
        <p:spPr>
          <a:xfrm>
            <a:off x="1101175" y="2238202"/>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91" name="Google Shape;191;p23"/>
          <p:cNvSpPr txBox="1">
            <a:spLocks noGrp="1"/>
          </p:cNvSpPr>
          <p:nvPr>
            <p:ph type="title" idx="2"/>
          </p:nvPr>
        </p:nvSpPr>
        <p:spPr>
          <a:xfrm>
            <a:off x="3578948" y="1260672"/>
            <a:ext cx="19860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2" name="Google Shape;192;p23"/>
          <p:cNvSpPr txBox="1">
            <a:spLocks noGrp="1"/>
          </p:cNvSpPr>
          <p:nvPr>
            <p:ph type="subTitle" idx="3"/>
          </p:nvPr>
        </p:nvSpPr>
        <p:spPr>
          <a:xfrm>
            <a:off x="3539848" y="2238202"/>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93" name="Google Shape;193;p23"/>
          <p:cNvSpPr txBox="1">
            <a:spLocks noGrp="1"/>
          </p:cNvSpPr>
          <p:nvPr>
            <p:ph type="title" idx="4"/>
          </p:nvPr>
        </p:nvSpPr>
        <p:spPr>
          <a:xfrm>
            <a:off x="1101175" y="3103616"/>
            <a:ext cx="19860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4" name="Google Shape;194;p23"/>
          <p:cNvSpPr txBox="1">
            <a:spLocks noGrp="1"/>
          </p:cNvSpPr>
          <p:nvPr>
            <p:ph type="subTitle" idx="5"/>
          </p:nvPr>
        </p:nvSpPr>
        <p:spPr>
          <a:xfrm>
            <a:off x="1101175" y="410715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95" name="Google Shape;195;p23"/>
          <p:cNvSpPr txBox="1">
            <a:spLocks noGrp="1"/>
          </p:cNvSpPr>
          <p:nvPr>
            <p:ph type="title" idx="6"/>
          </p:nvPr>
        </p:nvSpPr>
        <p:spPr>
          <a:xfrm>
            <a:off x="3578948" y="3103616"/>
            <a:ext cx="19860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6" name="Google Shape;196;p23"/>
          <p:cNvSpPr txBox="1">
            <a:spLocks noGrp="1"/>
          </p:cNvSpPr>
          <p:nvPr>
            <p:ph type="subTitle" idx="7"/>
          </p:nvPr>
        </p:nvSpPr>
        <p:spPr>
          <a:xfrm>
            <a:off x="3578998" y="410715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97" name="Google Shape;197;p23"/>
          <p:cNvSpPr txBox="1">
            <a:spLocks noGrp="1"/>
          </p:cNvSpPr>
          <p:nvPr>
            <p:ph type="title" idx="8"/>
          </p:nvPr>
        </p:nvSpPr>
        <p:spPr>
          <a:xfrm>
            <a:off x="6056727" y="1260672"/>
            <a:ext cx="19860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8" name="Google Shape;198;p23"/>
          <p:cNvSpPr txBox="1">
            <a:spLocks noGrp="1"/>
          </p:cNvSpPr>
          <p:nvPr>
            <p:ph type="subTitle" idx="9"/>
          </p:nvPr>
        </p:nvSpPr>
        <p:spPr>
          <a:xfrm>
            <a:off x="6056727" y="2238202"/>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99" name="Google Shape;199;p23"/>
          <p:cNvSpPr txBox="1">
            <a:spLocks noGrp="1"/>
          </p:cNvSpPr>
          <p:nvPr>
            <p:ph type="title" idx="13"/>
          </p:nvPr>
        </p:nvSpPr>
        <p:spPr>
          <a:xfrm>
            <a:off x="6056727" y="3103616"/>
            <a:ext cx="19860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0" name="Google Shape;200;p23"/>
          <p:cNvSpPr txBox="1">
            <a:spLocks noGrp="1"/>
          </p:cNvSpPr>
          <p:nvPr>
            <p:ph type="subTitle" idx="14"/>
          </p:nvPr>
        </p:nvSpPr>
        <p:spPr>
          <a:xfrm>
            <a:off x="6056827" y="410715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242424"/>
                </a:solidFill>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01" name="Google Shape;201;p23"/>
          <p:cNvSpPr txBox="1">
            <a:spLocks noGrp="1"/>
          </p:cNvSpPr>
          <p:nvPr>
            <p:ph type="title" idx="15"/>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202" name="Google Shape;202;p23"/>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203"/>
        <p:cNvGrpSpPr/>
        <p:nvPr/>
      </p:nvGrpSpPr>
      <p:grpSpPr>
        <a:xfrm>
          <a:off x="0" y="0"/>
          <a:ext cx="0" cy="0"/>
          <a:chOff x="0" y="0"/>
          <a:chExt cx="0" cy="0"/>
        </a:xfrm>
      </p:grpSpPr>
      <p:pic>
        <p:nvPicPr>
          <p:cNvPr id="204" name="Google Shape;204;p24"/>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205" name="Google Shape;205;p24"/>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206" name="Google Shape;206;p24"/>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207" name="Google Shape;207;p24"/>
          <p:cNvSpPr txBox="1">
            <a:spLocks noGrp="1"/>
          </p:cNvSpPr>
          <p:nvPr>
            <p:ph type="title" hasCustomPrompt="1"/>
          </p:nvPr>
        </p:nvSpPr>
        <p:spPr>
          <a:xfrm>
            <a:off x="820525" y="1602298"/>
            <a:ext cx="2094000" cy="91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08" name="Google Shape;208;p24"/>
          <p:cNvSpPr txBox="1">
            <a:spLocks noGrp="1"/>
          </p:cNvSpPr>
          <p:nvPr>
            <p:ph type="subTitle" idx="1"/>
          </p:nvPr>
        </p:nvSpPr>
        <p:spPr>
          <a:xfrm>
            <a:off x="713125" y="2981050"/>
            <a:ext cx="2308800" cy="136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09" name="Google Shape;209;p24"/>
          <p:cNvSpPr txBox="1">
            <a:spLocks noGrp="1"/>
          </p:cNvSpPr>
          <p:nvPr>
            <p:ph type="title" idx="2" hasCustomPrompt="1"/>
          </p:nvPr>
        </p:nvSpPr>
        <p:spPr>
          <a:xfrm>
            <a:off x="3525000" y="1602298"/>
            <a:ext cx="2094000" cy="91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10" name="Google Shape;210;p24"/>
          <p:cNvSpPr txBox="1">
            <a:spLocks noGrp="1"/>
          </p:cNvSpPr>
          <p:nvPr>
            <p:ph type="subTitle" idx="3"/>
          </p:nvPr>
        </p:nvSpPr>
        <p:spPr>
          <a:xfrm>
            <a:off x="3417588" y="2981050"/>
            <a:ext cx="2308800" cy="136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11" name="Google Shape;211;p24"/>
          <p:cNvSpPr txBox="1">
            <a:spLocks noGrp="1"/>
          </p:cNvSpPr>
          <p:nvPr>
            <p:ph type="title" idx="4" hasCustomPrompt="1"/>
          </p:nvPr>
        </p:nvSpPr>
        <p:spPr>
          <a:xfrm>
            <a:off x="6229475" y="1602298"/>
            <a:ext cx="2094000" cy="91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r" rtl="0">
              <a:spcBef>
                <a:spcPts val="0"/>
              </a:spcBef>
              <a:spcAft>
                <a:spcPts val="0"/>
              </a:spcAft>
              <a:buSzPts val="6000"/>
              <a:buNone/>
              <a:defRPr sz="6000"/>
            </a:lvl2pPr>
            <a:lvl3pPr lvl="2" algn="r" rtl="0">
              <a:spcBef>
                <a:spcPts val="0"/>
              </a:spcBef>
              <a:spcAft>
                <a:spcPts val="0"/>
              </a:spcAft>
              <a:buSzPts val="6000"/>
              <a:buNone/>
              <a:defRPr sz="6000"/>
            </a:lvl3pPr>
            <a:lvl4pPr lvl="3" algn="r" rtl="0">
              <a:spcBef>
                <a:spcPts val="0"/>
              </a:spcBef>
              <a:spcAft>
                <a:spcPts val="0"/>
              </a:spcAft>
              <a:buSzPts val="6000"/>
              <a:buNone/>
              <a:defRPr sz="6000"/>
            </a:lvl4pPr>
            <a:lvl5pPr lvl="4" algn="r" rtl="0">
              <a:spcBef>
                <a:spcPts val="0"/>
              </a:spcBef>
              <a:spcAft>
                <a:spcPts val="0"/>
              </a:spcAft>
              <a:buSzPts val="6000"/>
              <a:buNone/>
              <a:defRPr sz="6000"/>
            </a:lvl5pPr>
            <a:lvl6pPr lvl="5" algn="r" rtl="0">
              <a:spcBef>
                <a:spcPts val="0"/>
              </a:spcBef>
              <a:spcAft>
                <a:spcPts val="0"/>
              </a:spcAft>
              <a:buSzPts val="6000"/>
              <a:buNone/>
              <a:defRPr sz="6000"/>
            </a:lvl6pPr>
            <a:lvl7pPr lvl="6" algn="r" rtl="0">
              <a:spcBef>
                <a:spcPts val="0"/>
              </a:spcBef>
              <a:spcAft>
                <a:spcPts val="0"/>
              </a:spcAft>
              <a:buSzPts val="6000"/>
              <a:buNone/>
              <a:defRPr sz="6000"/>
            </a:lvl7pPr>
            <a:lvl8pPr lvl="7" algn="r" rtl="0">
              <a:spcBef>
                <a:spcPts val="0"/>
              </a:spcBef>
              <a:spcAft>
                <a:spcPts val="0"/>
              </a:spcAft>
              <a:buSzPts val="6000"/>
              <a:buNone/>
              <a:defRPr sz="6000"/>
            </a:lvl8pPr>
            <a:lvl9pPr lvl="8" algn="r" rtl="0">
              <a:spcBef>
                <a:spcPts val="0"/>
              </a:spcBef>
              <a:spcAft>
                <a:spcPts val="0"/>
              </a:spcAft>
              <a:buSzPts val="6000"/>
              <a:buNone/>
              <a:defRPr sz="6000"/>
            </a:lvl9pPr>
          </a:lstStyle>
          <a:p>
            <a:r>
              <a:t>xx%</a:t>
            </a:r>
          </a:p>
        </p:txBody>
      </p:sp>
      <p:sp>
        <p:nvSpPr>
          <p:cNvPr id="212" name="Google Shape;212;p24"/>
          <p:cNvSpPr txBox="1">
            <a:spLocks noGrp="1"/>
          </p:cNvSpPr>
          <p:nvPr>
            <p:ph type="subTitle" idx="5"/>
          </p:nvPr>
        </p:nvSpPr>
        <p:spPr>
          <a:xfrm>
            <a:off x="6122050" y="2981050"/>
            <a:ext cx="2308800" cy="1362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r" rtl="0">
              <a:lnSpc>
                <a:spcPct val="100000"/>
              </a:lnSpc>
              <a:spcBef>
                <a:spcPts val="160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213" name="Google Shape;213;p24"/>
          <p:cNvSpPr txBox="1">
            <a:spLocks noGrp="1"/>
          </p:cNvSpPr>
          <p:nvPr>
            <p:ph type="title" idx="6"/>
          </p:nvPr>
        </p:nvSpPr>
        <p:spPr>
          <a:xfrm>
            <a:off x="720000" y="539400"/>
            <a:ext cx="7704000" cy="4782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214" name="Google Shape;214;p24"/>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4">
  <p:cSld name="ONE_COLUMN_TEXT_1">
    <p:spTree>
      <p:nvGrpSpPr>
        <p:cNvPr id="1" name="Shape 215"/>
        <p:cNvGrpSpPr/>
        <p:nvPr/>
      </p:nvGrpSpPr>
      <p:grpSpPr>
        <a:xfrm>
          <a:off x="0" y="0"/>
          <a:ext cx="0" cy="0"/>
          <a:chOff x="0" y="0"/>
          <a:chExt cx="0" cy="0"/>
        </a:xfrm>
      </p:grpSpPr>
      <p:pic>
        <p:nvPicPr>
          <p:cNvPr id="216" name="Google Shape;216;p25"/>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217" name="Google Shape;217;p25"/>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218" name="Google Shape;218;p25"/>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219" name="Google Shape;219;p25"/>
          <p:cNvSpPr txBox="1">
            <a:spLocks noGrp="1"/>
          </p:cNvSpPr>
          <p:nvPr>
            <p:ph type="title"/>
          </p:nvPr>
        </p:nvSpPr>
        <p:spPr>
          <a:xfrm flipH="1">
            <a:off x="4706100" y="1271175"/>
            <a:ext cx="3724800" cy="7851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500"/>
              <a:buNone/>
              <a:defRPr sz="4800"/>
            </a:lvl1pPr>
            <a:lvl2pPr lvl="1" algn="r" rtl="0">
              <a:spcBef>
                <a:spcPts val="0"/>
              </a:spcBef>
              <a:spcAft>
                <a:spcPts val="0"/>
              </a:spcAft>
              <a:buSzPts val="3500"/>
              <a:buNone/>
              <a:defRPr/>
            </a:lvl2pPr>
            <a:lvl3pPr lvl="2" algn="r" rtl="0">
              <a:spcBef>
                <a:spcPts val="0"/>
              </a:spcBef>
              <a:spcAft>
                <a:spcPts val="0"/>
              </a:spcAft>
              <a:buSzPts val="3500"/>
              <a:buNone/>
              <a:defRPr/>
            </a:lvl3pPr>
            <a:lvl4pPr lvl="3" algn="r" rtl="0">
              <a:spcBef>
                <a:spcPts val="0"/>
              </a:spcBef>
              <a:spcAft>
                <a:spcPts val="0"/>
              </a:spcAft>
              <a:buSzPts val="3500"/>
              <a:buNone/>
              <a:defRPr/>
            </a:lvl4pPr>
            <a:lvl5pPr lvl="4" algn="r" rtl="0">
              <a:spcBef>
                <a:spcPts val="0"/>
              </a:spcBef>
              <a:spcAft>
                <a:spcPts val="0"/>
              </a:spcAft>
              <a:buSzPts val="3500"/>
              <a:buNone/>
              <a:defRPr/>
            </a:lvl5pPr>
            <a:lvl6pPr lvl="5" algn="r" rtl="0">
              <a:spcBef>
                <a:spcPts val="0"/>
              </a:spcBef>
              <a:spcAft>
                <a:spcPts val="0"/>
              </a:spcAft>
              <a:buSzPts val="3500"/>
              <a:buNone/>
              <a:defRPr/>
            </a:lvl6pPr>
            <a:lvl7pPr lvl="6" algn="r" rtl="0">
              <a:spcBef>
                <a:spcPts val="0"/>
              </a:spcBef>
              <a:spcAft>
                <a:spcPts val="0"/>
              </a:spcAft>
              <a:buSzPts val="3500"/>
              <a:buNone/>
              <a:defRPr/>
            </a:lvl7pPr>
            <a:lvl8pPr lvl="7" algn="r" rtl="0">
              <a:spcBef>
                <a:spcPts val="0"/>
              </a:spcBef>
              <a:spcAft>
                <a:spcPts val="0"/>
              </a:spcAft>
              <a:buSzPts val="3500"/>
              <a:buNone/>
              <a:defRPr/>
            </a:lvl8pPr>
            <a:lvl9pPr lvl="8" algn="r" rtl="0">
              <a:spcBef>
                <a:spcPts val="0"/>
              </a:spcBef>
              <a:spcAft>
                <a:spcPts val="0"/>
              </a:spcAft>
              <a:buSzPts val="3500"/>
              <a:buNone/>
              <a:defRPr/>
            </a:lvl9pPr>
          </a:lstStyle>
          <a:p>
            <a:endParaRPr/>
          </a:p>
        </p:txBody>
      </p:sp>
      <p:sp>
        <p:nvSpPr>
          <p:cNvPr id="220" name="Google Shape;220;p25"/>
          <p:cNvSpPr txBox="1">
            <a:spLocks noGrp="1"/>
          </p:cNvSpPr>
          <p:nvPr>
            <p:ph type="subTitle" idx="1"/>
          </p:nvPr>
        </p:nvSpPr>
        <p:spPr>
          <a:xfrm>
            <a:off x="4706100" y="2086650"/>
            <a:ext cx="3724800" cy="17913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cxnSp>
        <p:nvCxnSpPr>
          <p:cNvPr id="221" name="Google Shape;221;p25"/>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222"/>
        <p:cNvGrpSpPr/>
        <p:nvPr/>
      </p:nvGrpSpPr>
      <p:grpSpPr>
        <a:xfrm>
          <a:off x="0" y="0"/>
          <a:ext cx="0" cy="0"/>
          <a:chOff x="0" y="0"/>
          <a:chExt cx="0" cy="0"/>
        </a:xfrm>
      </p:grpSpPr>
      <p:pic>
        <p:nvPicPr>
          <p:cNvPr id="223" name="Google Shape;223;p26"/>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224" name="Google Shape;224;p26"/>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225" name="Google Shape;225;p26"/>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sp>
        <p:nvSpPr>
          <p:cNvPr id="226" name="Google Shape;226;p26"/>
          <p:cNvSpPr txBox="1"/>
          <p:nvPr/>
        </p:nvSpPr>
        <p:spPr>
          <a:xfrm>
            <a:off x="4386850" y="3683637"/>
            <a:ext cx="3772800" cy="434700"/>
          </a:xfrm>
          <a:prstGeom prst="rect">
            <a:avLst/>
          </a:prstGeom>
          <a:noFill/>
          <a:ln>
            <a:noFill/>
          </a:ln>
        </p:spPr>
        <p:txBody>
          <a:bodyPr spcFirstLastPara="1" wrap="square" lIns="91425" tIns="91425" rIns="91425" bIns="91425" anchor="b" anchorCtr="0">
            <a:noAutofit/>
          </a:bodyPr>
          <a:lstStyle/>
          <a:p>
            <a:pPr marL="0" lvl="0" indent="0" algn="ctr" rtl="0">
              <a:lnSpc>
                <a:spcPct val="100000"/>
              </a:lnSpc>
              <a:spcBef>
                <a:spcPts val="300"/>
              </a:spcBef>
              <a:spcAft>
                <a:spcPts val="0"/>
              </a:spcAft>
              <a:buNone/>
            </a:pPr>
            <a:r>
              <a:rPr lang="en" sz="1000">
                <a:solidFill>
                  <a:schemeClr val="dk1"/>
                </a:solidFill>
                <a:latin typeface="Calibri"/>
                <a:ea typeface="Calibri"/>
                <a:cs typeface="Calibri"/>
                <a:sym typeface="Calibri"/>
              </a:rPr>
              <a:t>CREDITS: This presentation template was created by </a:t>
            </a:r>
            <a:r>
              <a:rPr lang="en" sz="1000">
                <a:solidFill>
                  <a:schemeClr val="dk1"/>
                </a:solidFill>
                <a:uFill>
                  <a:noFill/>
                </a:uFill>
                <a:latin typeface="Calibri"/>
                <a:ea typeface="Calibri"/>
                <a:cs typeface="Calibri"/>
                <a:sym typeface="Calibri"/>
                <a:hlinkClick r:id="rId3">
                  <a:extLst>
                    <a:ext uri="{A12FA001-AC4F-418D-AE19-62706E023703}">
                      <ahyp:hlinkClr xmlns:ahyp="http://schemas.microsoft.com/office/drawing/2018/hyperlinkcolor" val="tx"/>
                    </a:ext>
                  </a:extLst>
                </a:hlinkClick>
              </a:rPr>
              <a:t>Slidesgo</a:t>
            </a:r>
            <a:r>
              <a:rPr lang="en" sz="1000">
                <a:solidFill>
                  <a:schemeClr val="dk1"/>
                </a:solidFill>
                <a:latin typeface="Calibri"/>
                <a:ea typeface="Calibri"/>
                <a:cs typeface="Calibri"/>
                <a:sym typeface="Calibri"/>
              </a:rPr>
              <a:t>, including icons by </a:t>
            </a:r>
            <a:r>
              <a:rPr lang="en" sz="1000">
                <a:solidFill>
                  <a:schemeClr val="dk1"/>
                </a:solidFill>
                <a:uFill>
                  <a:noFill/>
                </a:uFill>
                <a:latin typeface="Calibri"/>
                <a:ea typeface="Calibri"/>
                <a:cs typeface="Calibri"/>
                <a:sym typeface="Calibri"/>
                <a:hlinkClick r:id="rId4">
                  <a:extLst>
                    <a:ext uri="{A12FA001-AC4F-418D-AE19-62706E023703}">
                      <ahyp:hlinkClr xmlns:ahyp="http://schemas.microsoft.com/office/drawing/2018/hyperlinkcolor" val="tx"/>
                    </a:ext>
                  </a:extLst>
                </a:hlinkClick>
              </a:rPr>
              <a:t>Flaticon</a:t>
            </a:r>
            <a:r>
              <a:rPr lang="en" sz="1000">
                <a:solidFill>
                  <a:schemeClr val="dk1"/>
                </a:solidFill>
                <a:latin typeface="Calibri"/>
                <a:ea typeface="Calibri"/>
                <a:cs typeface="Calibri"/>
                <a:sym typeface="Calibri"/>
              </a:rPr>
              <a:t> and infographics &amp; images by </a:t>
            </a:r>
            <a:r>
              <a:rPr lang="en" sz="1000">
                <a:solidFill>
                  <a:schemeClr val="dk1"/>
                </a:solidFill>
                <a:uFill>
                  <a:noFill/>
                </a:uFill>
                <a:latin typeface="Calibri"/>
                <a:ea typeface="Calibri"/>
                <a:cs typeface="Calibri"/>
                <a:sym typeface="Calibri"/>
                <a:hlinkClick r:id="rId5">
                  <a:extLst>
                    <a:ext uri="{A12FA001-AC4F-418D-AE19-62706E023703}">
                      <ahyp:hlinkClr xmlns:ahyp="http://schemas.microsoft.com/office/drawing/2018/hyperlinkcolor" val="tx"/>
                    </a:ext>
                  </a:extLst>
                </a:hlinkClick>
              </a:rPr>
              <a:t>Freepik</a:t>
            </a:r>
            <a:endParaRPr sz="1000">
              <a:solidFill>
                <a:schemeClr val="dk1"/>
              </a:solidFill>
              <a:latin typeface="Calibri"/>
              <a:ea typeface="Calibri"/>
              <a:cs typeface="Calibri"/>
              <a:sym typeface="Calibri"/>
            </a:endParaRPr>
          </a:p>
        </p:txBody>
      </p:sp>
      <p:sp>
        <p:nvSpPr>
          <p:cNvPr id="227" name="Google Shape;227;p26"/>
          <p:cNvSpPr txBox="1">
            <a:spLocks noGrp="1"/>
          </p:cNvSpPr>
          <p:nvPr>
            <p:ph type="title"/>
          </p:nvPr>
        </p:nvSpPr>
        <p:spPr>
          <a:xfrm>
            <a:off x="4125850" y="787148"/>
            <a:ext cx="4294800" cy="1179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64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28" name="Google Shape;228;p26"/>
          <p:cNvSpPr txBox="1">
            <a:spLocks noGrp="1"/>
          </p:cNvSpPr>
          <p:nvPr>
            <p:ph type="subTitle" idx="1"/>
          </p:nvPr>
        </p:nvSpPr>
        <p:spPr>
          <a:xfrm>
            <a:off x="4555897" y="1995607"/>
            <a:ext cx="3434700" cy="1426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8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cxnSp>
        <p:nvCxnSpPr>
          <p:cNvPr id="229" name="Google Shape;229;p26"/>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30"/>
        <p:cNvGrpSpPr/>
        <p:nvPr/>
      </p:nvGrpSpPr>
      <p:grpSpPr>
        <a:xfrm>
          <a:off x="0" y="0"/>
          <a:ext cx="0" cy="0"/>
          <a:chOff x="0" y="0"/>
          <a:chExt cx="0" cy="0"/>
        </a:xfrm>
      </p:grpSpPr>
      <p:pic>
        <p:nvPicPr>
          <p:cNvPr id="231" name="Google Shape;231;p27"/>
          <p:cNvPicPr preferRelativeResize="0"/>
          <p:nvPr/>
        </p:nvPicPr>
        <p:blipFill rotWithShape="1">
          <a:blip r:embed="rId2">
            <a:alphaModFix/>
          </a:blip>
          <a:srcRect l="4838" t="6383" r="4892" b="5804"/>
          <a:stretch/>
        </p:blipFill>
        <p:spPr>
          <a:xfrm>
            <a:off x="0" y="0"/>
            <a:ext cx="9144003" cy="5143500"/>
          </a:xfrm>
          <a:prstGeom prst="rect">
            <a:avLst/>
          </a:prstGeom>
          <a:noFill/>
          <a:ln>
            <a:noFill/>
          </a:ln>
        </p:spPr>
      </p:pic>
      <p:cxnSp>
        <p:nvCxnSpPr>
          <p:cNvPr id="232" name="Google Shape;232;p27"/>
          <p:cNvCxnSpPr/>
          <p:nvPr/>
        </p:nvCxnSpPr>
        <p:spPr>
          <a:xfrm rot="10800000">
            <a:off x="-95435" y="250463"/>
            <a:ext cx="4600200" cy="0"/>
          </a:xfrm>
          <a:prstGeom prst="straightConnector1">
            <a:avLst/>
          </a:prstGeom>
          <a:noFill/>
          <a:ln w="28575" cap="flat" cmpd="sng">
            <a:solidFill>
              <a:schemeClr val="dk1"/>
            </a:solidFill>
            <a:prstDash val="solid"/>
            <a:round/>
            <a:headEnd type="none" w="med" len="med"/>
            <a:tailEnd type="none" w="med" len="med"/>
          </a:ln>
        </p:spPr>
      </p:cxnSp>
      <p:cxnSp>
        <p:nvCxnSpPr>
          <p:cNvPr id="233" name="Google Shape;233;p27"/>
          <p:cNvCxnSpPr/>
          <p:nvPr/>
        </p:nvCxnSpPr>
        <p:spPr>
          <a:xfrm rot="10800000">
            <a:off x="-95400" y="388892"/>
            <a:ext cx="1241700" cy="0"/>
          </a:xfrm>
          <a:prstGeom prst="straightConnector1">
            <a:avLst/>
          </a:prstGeom>
          <a:noFill/>
          <a:ln w="28575" cap="flat" cmpd="sng">
            <a:solidFill>
              <a:schemeClr val="dk1"/>
            </a:solidFill>
            <a:prstDash val="solid"/>
            <a:round/>
            <a:headEnd type="none" w="med" len="med"/>
            <a:tailEnd type="none" w="med" len="med"/>
          </a:ln>
        </p:spPr>
      </p:cxnSp>
      <p:cxnSp>
        <p:nvCxnSpPr>
          <p:cNvPr id="234" name="Google Shape;234;p27"/>
          <p:cNvCxnSpPr/>
          <p:nvPr/>
        </p:nvCxnSpPr>
        <p:spPr>
          <a:xfrm>
            <a:off x="3280474" y="4893038"/>
            <a:ext cx="6633900" cy="0"/>
          </a:xfrm>
          <a:prstGeom prst="straightConnector1">
            <a:avLst/>
          </a:prstGeom>
          <a:noFill/>
          <a:ln w="28575" cap="flat" cmpd="sng">
            <a:solidFill>
              <a:srgbClr val="302926"/>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Bigshot One"/>
              <a:buNone/>
              <a:defRPr sz="3500">
                <a:solidFill>
                  <a:schemeClr val="dk1"/>
                </a:solidFill>
                <a:latin typeface="Bigshot One"/>
                <a:ea typeface="Bigshot One"/>
                <a:cs typeface="Bigshot One"/>
                <a:sym typeface="Bigshot One"/>
              </a:defRPr>
            </a:lvl1pPr>
            <a:lvl2pPr lvl="1"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2pPr>
            <a:lvl3pPr lvl="2"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3pPr>
            <a:lvl4pPr lvl="3"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4pPr>
            <a:lvl5pPr lvl="4"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5pPr>
            <a:lvl6pPr lvl="5"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6pPr>
            <a:lvl7pPr lvl="6"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7pPr>
            <a:lvl8pPr lvl="7"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8pPr>
            <a:lvl9pPr lvl="8" rtl="0">
              <a:spcBef>
                <a:spcPts val="0"/>
              </a:spcBef>
              <a:spcAft>
                <a:spcPts val="0"/>
              </a:spcAft>
              <a:buClr>
                <a:schemeClr val="dk1"/>
              </a:buClr>
              <a:buSzPts val="3500"/>
              <a:buFont typeface="Georgia"/>
              <a:buNone/>
              <a:defRPr sz="3500">
                <a:solidFill>
                  <a:schemeClr val="dk1"/>
                </a:solidFill>
                <a:latin typeface="Georgia"/>
                <a:ea typeface="Georgia"/>
                <a:cs typeface="Georgia"/>
                <a:sym typeface="Georgi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Calibri"/>
              <a:buChar char="●"/>
              <a:defRPr>
                <a:solidFill>
                  <a:schemeClr val="dk1"/>
                </a:solidFill>
                <a:latin typeface="Calibri"/>
                <a:ea typeface="Calibri"/>
                <a:cs typeface="Calibri"/>
                <a:sym typeface="Calibri"/>
              </a:defRPr>
            </a:lvl1pPr>
            <a:lvl2pPr marL="914400" lvl="1" indent="-3175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2pPr>
            <a:lvl3pPr marL="1371600" lvl="2" indent="-3175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3pPr>
            <a:lvl4pPr marL="1828800" lvl="3" indent="-3175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4pPr>
            <a:lvl5pPr marL="2286000" lvl="4" indent="-3175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5pPr>
            <a:lvl6pPr marL="2743200" lvl="5" indent="-3175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6pPr>
            <a:lvl7pPr marL="3200400" lvl="6" indent="-3175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7pPr>
            <a:lvl8pPr marL="3657600" lvl="7" indent="-317500">
              <a:lnSpc>
                <a:spcPct val="115000"/>
              </a:lnSpc>
              <a:spcBef>
                <a:spcPts val="1600"/>
              </a:spcBef>
              <a:spcAft>
                <a:spcPts val="0"/>
              </a:spcAft>
              <a:buClr>
                <a:schemeClr val="dk1"/>
              </a:buClr>
              <a:buSzPts val="1400"/>
              <a:buFont typeface="Calibri"/>
              <a:buChar char="○"/>
              <a:defRPr>
                <a:solidFill>
                  <a:schemeClr val="dk1"/>
                </a:solidFill>
                <a:latin typeface="Calibri"/>
                <a:ea typeface="Calibri"/>
                <a:cs typeface="Calibri"/>
                <a:sym typeface="Calibri"/>
              </a:defRPr>
            </a:lvl8pPr>
            <a:lvl9pPr marL="4114800" lvl="8" indent="-317500">
              <a:lnSpc>
                <a:spcPct val="115000"/>
              </a:lnSpc>
              <a:spcBef>
                <a:spcPts val="1600"/>
              </a:spcBef>
              <a:spcAft>
                <a:spcPts val="1600"/>
              </a:spcAft>
              <a:buClr>
                <a:schemeClr val="dk1"/>
              </a:buClr>
              <a:buSzPts val="1400"/>
              <a:buFont typeface="Calibri"/>
              <a:buChar char="■"/>
              <a:defRPr>
                <a:solidFill>
                  <a:schemeClr val="dk1"/>
                </a:solidFill>
                <a:latin typeface="Calibri"/>
                <a:ea typeface="Calibri"/>
                <a:cs typeface="Calibri"/>
                <a:sym typeface="Calibri"/>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8" Type="http://schemas.openxmlformats.org/officeDocument/2006/relationships/hyperlink" Target="https://www.youtube.com/watch?v=pnLwRk3xgrE&amp;t=199s" TargetMode="External"/><Relationship Id="rId3" Type="http://schemas.openxmlformats.org/officeDocument/2006/relationships/hyperlink" Target="https://www.simoncornils.com/george-takei#e-1" TargetMode="External"/><Relationship Id="rId7" Type="http://schemas.openxmlformats.org/officeDocument/2006/relationships/hyperlink" Target="https://www.deseret.com/2021/9/3/22655865/star-trek-actor-george-takei-on-japanese-american-internment-during-world-war-2" TargetMode="Externa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hyperlink" Target="http://www.youthworkwales.org.uk/wp-content/uploads/2017/11/Milestones-in-the-Development-of-Youth-Work.pdf" TargetMode="External"/><Relationship Id="rId5" Type="http://schemas.openxmlformats.org/officeDocument/2006/relationships/hyperlink" Target="https://www.iwm.org.uk/history/growing-up-in-the-second-world-war" TargetMode="External"/><Relationship Id="rId4" Type="http://schemas.openxmlformats.org/officeDocument/2006/relationships/hyperlink" Target="https://classroom.synonym.com/teen-life-during-40s-50s-23561.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CHPNpU9q-yc" TargetMode="External"/><Relationship Id="rId2" Type="http://schemas.openxmlformats.org/officeDocument/2006/relationships/notesSlide" Target="../notesSlides/notesSlide15.xml"/><Relationship Id="rId1" Type="http://schemas.openxmlformats.org/officeDocument/2006/relationships/slideLayout" Target="../slideLayouts/slideLayout18.xml"/><Relationship Id="rId5" Type="http://schemas.openxmlformats.org/officeDocument/2006/relationships/hyperlink" Target="https://www.parliament.uk/about/living-heritage/transformingsociety/livinglearning/school/overview/educationact1944/#:~:text=The%20Education%20Act%20of%201944%20was%20steered%20through%20Parliament%20by,secondary%20education%20for%20all%20pupils" TargetMode="External"/><Relationship Id="rId4" Type="http://schemas.openxmlformats.org/officeDocument/2006/relationships/hyperlink" Target="https://www.thepeoplehistory.com/1940s.html"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28"/>
          <p:cNvSpPr/>
          <p:nvPr/>
        </p:nvSpPr>
        <p:spPr>
          <a:xfrm>
            <a:off x="5209050" y="3561400"/>
            <a:ext cx="3284100" cy="9954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40" name="Google Shape;240;p28"/>
          <p:cNvSpPr txBox="1">
            <a:spLocks noGrp="1"/>
          </p:cNvSpPr>
          <p:nvPr>
            <p:ph type="ctrTitle"/>
          </p:nvPr>
        </p:nvSpPr>
        <p:spPr>
          <a:xfrm>
            <a:off x="470505" y="996851"/>
            <a:ext cx="5792100" cy="2691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5100" dirty="0"/>
              <a:t>Significant events that have impacted Young People</a:t>
            </a:r>
            <a:endParaRPr sz="5100" dirty="0"/>
          </a:p>
        </p:txBody>
      </p:sp>
      <p:sp>
        <p:nvSpPr>
          <p:cNvPr id="241" name="Google Shape;241;p28"/>
          <p:cNvSpPr txBox="1">
            <a:spLocks noGrp="1"/>
          </p:cNvSpPr>
          <p:nvPr>
            <p:ph type="subTitle" idx="1"/>
          </p:nvPr>
        </p:nvSpPr>
        <p:spPr>
          <a:xfrm>
            <a:off x="5364400" y="3594700"/>
            <a:ext cx="2973000" cy="928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Morgan Limmage </a:t>
            </a:r>
            <a:endParaRPr/>
          </a:p>
          <a:p>
            <a:pPr marL="0" lvl="0" indent="0" algn="ctr" rtl="0">
              <a:spcBef>
                <a:spcPts val="0"/>
              </a:spcBef>
              <a:spcAft>
                <a:spcPts val="0"/>
              </a:spcAft>
              <a:buNone/>
            </a:pPr>
            <a:r>
              <a:rPr lang="en"/>
              <a:t>2108309</a:t>
            </a:r>
            <a:endParaRPr/>
          </a:p>
        </p:txBody>
      </p:sp>
      <p:sp>
        <p:nvSpPr>
          <p:cNvPr id="242" name="Google Shape;242;p28"/>
          <p:cNvSpPr/>
          <p:nvPr/>
        </p:nvSpPr>
        <p:spPr>
          <a:xfrm>
            <a:off x="6510915" y="1286005"/>
            <a:ext cx="941100" cy="228825"/>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8"/>
          <p:cNvSpPr/>
          <p:nvPr/>
        </p:nvSpPr>
        <p:spPr>
          <a:xfrm>
            <a:off x="7747965" y="1756955"/>
            <a:ext cx="679875" cy="232650"/>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8"/>
          <p:cNvSpPr/>
          <p:nvPr/>
        </p:nvSpPr>
        <p:spPr>
          <a:xfrm>
            <a:off x="6682928" y="2580568"/>
            <a:ext cx="851375" cy="283900"/>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8"/>
          <p:cNvSpPr/>
          <p:nvPr/>
        </p:nvSpPr>
        <p:spPr>
          <a:xfrm>
            <a:off x="8292661" y="1452505"/>
            <a:ext cx="62100" cy="62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8"/>
          <p:cNvSpPr/>
          <p:nvPr/>
        </p:nvSpPr>
        <p:spPr>
          <a:xfrm>
            <a:off x="7287251" y="2267351"/>
            <a:ext cx="75000" cy="753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8"/>
          <p:cNvSpPr/>
          <p:nvPr/>
        </p:nvSpPr>
        <p:spPr>
          <a:xfrm>
            <a:off x="7491703" y="2400443"/>
            <a:ext cx="42600" cy="429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29"/>
          <p:cNvSpPr txBox="1">
            <a:spLocks noGrp="1"/>
          </p:cNvSpPr>
          <p:nvPr>
            <p:ph type="title"/>
          </p:nvPr>
        </p:nvSpPr>
        <p:spPr>
          <a:xfrm>
            <a:off x="720000" y="539400"/>
            <a:ext cx="7704000" cy="478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In today’s presentation…</a:t>
            </a:r>
            <a:endParaRPr/>
          </a:p>
        </p:txBody>
      </p:sp>
      <p:sp>
        <p:nvSpPr>
          <p:cNvPr id="254" name="Google Shape;254;p29"/>
          <p:cNvSpPr/>
          <p:nvPr/>
        </p:nvSpPr>
        <p:spPr>
          <a:xfrm>
            <a:off x="8246290" y="802680"/>
            <a:ext cx="679875" cy="232650"/>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9"/>
          <p:cNvSpPr/>
          <p:nvPr/>
        </p:nvSpPr>
        <p:spPr>
          <a:xfrm>
            <a:off x="197753" y="3611718"/>
            <a:ext cx="851375" cy="283900"/>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9"/>
          <p:cNvSpPr/>
          <p:nvPr/>
        </p:nvSpPr>
        <p:spPr>
          <a:xfrm>
            <a:off x="327476" y="3415401"/>
            <a:ext cx="75000" cy="753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9"/>
          <p:cNvSpPr/>
          <p:nvPr/>
        </p:nvSpPr>
        <p:spPr>
          <a:xfrm>
            <a:off x="8687178" y="1129793"/>
            <a:ext cx="42600" cy="429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9"/>
          <p:cNvSpPr/>
          <p:nvPr/>
        </p:nvSpPr>
        <p:spPr>
          <a:xfrm>
            <a:off x="8806576" y="1243707"/>
            <a:ext cx="83700" cy="846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9"/>
          <p:cNvSpPr/>
          <p:nvPr/>
        </p:nvSpPr>
        <p:spPr>
          <a:xfrm>
            <a:off x="982656" y="3329751"/>
            <a:ext cx="50400" cy="51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9"/>
          <p:cNvSpPr txBox="1"/>
          <p:nvPr/>
        </p:nvSpPr>
        <p:spPr>
          <a:xfrm>
            <a:off x="1656450" y="1328300"/>
            <a:ext cx="5831100" cy="1107965"/>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000" dirty="0">
                <a:latin typeface="Calibri"/>
                <a:ea typeface="Calibri"/>
                <a:cs typeface="Calibri"/>
                <a:sym typeface="Calibri"/>
              </a:rPr>
              <a:t>I would like to bring your attention to a specific decade that I believe caused a huge significant impact upon Young People. </a:t>
            </a:r>
            <a:endParaRPr sz="2000" dirty="0">
              <a:latin typeface="Calibri"/>
              <a:ea typeface="Calibri"/>
              <a:cs typeface="Calibri"/>
              <a:sym typeface="Calibri"/>
            </a:endParaRPr>
          </a:p>
        </p:txBody>
      </p:sp>
      <p:sp>
        <p:nvSpPr>
          <p:cNvPr id="261" name="Google Shape;261;p29"/>
          <p:cNvSpPr txBox="1"/>
          <p:nvPr/>
        </p:nvSpPr>
        <p:spPr>
          <a:xfrm>
            <a:off x="3841350" y="3384225"/>
            <a:ext cx="1461300" cy="738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3600">
                <a:latin typeface="Calibri"/>
                <a:ea typeface="Calibri"/>
                <a:cs typeface="Calibri"/>
                <a:sym typeface="Calibri"/>
              </a:rPr>
              <a:t>1940’s </a:t>
            </a:r>
            <a:endParaRPr sz="3600">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1"/>
                                        </p:tgtEl>
                                        <p:attrNameLst>
                                          <p:attrName>style.visibility</p:attrName>
                                        </p:attrNameLst>
                                      </p:cBhvr>
                                      <p:to>
                                        <p:strVal val="visible"/>
                                      </p:to>
                                    </p:set>
                                    <p:animEffect transition="in" filter="fade">
                                      <p:cBhvr>
                                        <p:cTn id="7" dur="1000"/>
                                        <p:tgtEl>
                                          <p:spTgt spid="2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30"/>
          <p:cNvSpPr txBox="1">
            <a:spLocks noGrp="1"/>
          </p:cNvSpPr>
          <p:nvPr>
            <p:ph type="title" idx="15"/>
          </p:nvPr>
        </p:nvSpPr>
        <p:spPr>
          <a:xfrm>
            <a:off x="720000" y="539400"/>
            <a:ext cx="7704000" cy="478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Let’s paint a picture</a:t>
            </a:r>
            <a:endParaRPr/>
          </a:p>
        </p:txBody>
      </p:sp>
      <p:sp>
        <p:nvSpPr>
          <p:cNvPr id="267" name="Google Shape;267;p30"/>
          <p:cNvSpPr/>
          <p:nvPr/>
        </p:nvSpPr>
        <p:spPr>
          <a:xfrm flipH="1">
            <a:off x="121553" y="1183680"/>
            <a:ext cx="679875" cy="232650"/>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30"/>
          <p:cNvSpPr/>
          <p:nvPr/>
        </p:nvSpPr>
        <p:spPr>
          <a:xfrm rot="10800000">
            <a:off x="8179565" y="2802093"/>
            <a:ext cx="851375" cy="283900"/>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0"/>
          <p:cNvSpPr/>
          <p:nvPr/>
        </p:nvSpPr>
        <p:spPr>
          <a:xfrm flipH="1">
            <a:off x="8721442" y="3415401"/>
            <a:ext cx="75000" cy="753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0"/>
          <p:cNvSpPr/>
          <p:nvPr/>
        </p:nvSpPr>
        <p:spPr>
          <a:xfrm flipH="1">
            <a:off x="317940" y="1510793"/>
            <a:ext cx="42600" cy="429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0"/>
          <p:cNvSpPr/>
          <p:nvPr/>
        </p:nvSpPr>
        <p:spPr>
          <a:xfrm flipH="1">
            <a:off x="157442" y="1624707"/>
            <a:ext cx="83700" cy="846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0"/>
          <p:cNvSpPr/>
          <p:nvPr/>
        </p:nvSpPr>
        <p:spPr>
          <a:xfrm flipH="1">
            <a:off x="8373612" y="2586801"/>
            <a:ext cx="50400" cy="51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0"/>
          <p:cNvSpPr txBox="1"/>
          <p:nvPr/>
        </p:nvSpPr>
        <p:spPr>
          <a:xfrm>
            <a:off x="2988900" y="1061500"/>
            <a:ext cx="3166200" cy="477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900">
                <a:latin typeface="Calibri"/>
                <a:ea typeface="Calibri"/>
                <a:cs typeface="Calibri"/>
                <a:sym typeface="Calibri"/>
              </a:rPr>
              <a:t>What did the 1940’s look like? </a:t>
            </a:r>
            <a:endParaRPr sz="2200">
              <a:latin typeface="Calibri"/>
              <a:ea typeface="Calibri"/>
              <a:cs typeface="Calibri"/>
              <a:sym typeface="Calibri"/>
            </a:endParaRPr>
          </a:p>
        </p:txBody>
      </p:sp>
      <p:sp>
        <p:nvSpPr>
          <p:cNvPr id="274" name="Google Shape;274;p30"/>
          <p:cNvSpPr txBox="1"/>
          <p:nvPr/>
        </p:nvSpPr>
        <p:spPr>
          <a:xfrm>
            <a:off x="601750" y="1704950"/>
            <a:ext cx="13755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Calibri"/>
                <a:ea typeface="Calibri"/>
                <a:cs typeface="Calibri"/>
                <a:sym typeface="Calibri"/>
              </a:rPr>
              <a:t>1939-1945 </a:t>
            </a:r>
            <a:endParaRPr>
              <a:latin typeface="Calibri"/>
              <a:ea typeface="Calibri"/>
              <a:cs typeface="Calibri"/>
              <a:sym typeface="Calibri"/>
            </a:endParaRPr>
          </a:p>
          <a:p>
            <a:pPr marL="0" lvl="0" indent="0" algn="l" rtl="0">
              <a:spcBef>
                <a:spcPts val="0"/>
              </a:spcBef>
              <a:spcAft>
                <a:spcPts val="0"/>
              </a:spcAft>
              <a:buNone/>
            </a:pPr>
            <a:r>
              <a:rPr lang="en">
                <a:latin typeface="Calibri"/>
                <a:ea typeface="Calibri"/>
                <a:cs typeface="Calibri"/>
                <a:sym typeface="Calibri"/>
              </a:rPr>
              <a:t>World War ll </a:t>
            </a:r>
            <a:endParaRPr>
              <a:latin typeface="Calibri"/>
              <a:ea typeface="Calibri"/>
              <a:cs typeface="Calibri"/>
              <a:sym typeface="Calibri"/>
            </a:endParaRPr>
          </a:p>
        </p:txBody>
      </p:sp>
      <p:sp>
        <p:nvSpPr>
          <p:cNvPr id="275" name="Google Shape;275;p30"/>
          <p:cNvSpPr txBox="1"/>
          <p:nvPr/>
        </p:nvSpPr>
        <p:spPr>
          <a:xfrm>
            <a:off x="121550" y="3200900"/>
            <a:ext cx="2747700" cy="1262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a:latin typeface="Calibri"/>
                <a:ea typeface="Calibri"/>
                <a:cs typeface="Calibri"/>
                <a:sym typeface="Calibri"/>
              </a:rPr>
              <a:t>1942</a:t>
            </a:r>
            <a:endParaRPr>
              <a:latin typeface="Calibri"/>
              <a:ea typeface="Calibri"/>
              <a:cs typeface="Calibri"/>
              <a:sym typeface="Calibri"/>
            </a:endParaRPr>
          </a:p>
          <a:p>
            <a:pPr marL="0" lvl="0" indent="0" algn="l" rtl="0">
              <a:spcBef>
                <a:spcPts val="0"/>
              </a:spcBef>
              <a:spcAft>
                <a:spcPts val="0"/>
              </a:spcAft>
              <a:buNone/>
            </a:pPr>
            <a:r>
              <a:rPr lang="en">
                <a:latin typeface="Calibri"/>
                <a:ea typeface="Calibri"/>
                <a:cs typeface="Calibri"/>
                <a:sym typeface="Calibri"/>
              </a:rPr>
              <a:t>America and Canada began the unjustified removal of Japanese-Americans due to the fear of National security </a:t>
            </a:r>
            <a:endParaRPr>
              <a:latin typeface="Calibri"/>
              <a:ea typeface="Calibri"/>
              <a:cs typeface="Calibri"/>
              <a:sym typeface="Calibri"/>
            </a:endParaRPr>
          </a:p>
        </p:txBody>
      </p:sp>
      <p:sp>
        <p:nvSpPr>
          <p:cNvPr id="276" name="Google Shape;276;p30"/>
          <p:cNvSpPr txBox="1"/>
          <p:nvPr/>
        </p:nvSpPr>
        <p:spPr>
          <a:xfrm>
            <a:off x="2780450" y="1704950"/>
            <a:ext cx="1375500" cy="1262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Calibri"/>
                <a:ea typeface="Calibri"/>
                <a:cs typeface="Calibri"/>
                <a:sym typeface="Calibri"/>
              </a:rPr>
              <a:t>1944</a:t>
            </a:r>
            <a:endParaRPr>
              <a:latin typeface="Calibri"/>
              <a:ea typeface="Calibri"/>
              <a:cs typeface="Calibri"/>
              <a:sym typeface="Calibri"/>
            </a:endParaRPr>
          </a:p>
          <a:p>
            <a:pPr marL="0" lvl="0" indent="0" algn="l" rtl="0">
              <a:spcBef>
                <a:spcPts val="0"/>
              </a:spcBef>
              <a:spcAft>
                <a:spcPts val="0"/>
              </a:spcAft>
              <a:buNone/>
            </a:pPr>
            <a:r>
              <a:rPr lang="en">
                <a:latin typeface="Calibri"/>
                <a:ea typeface="Calibri"/>
                <a:cs typeface="Calibri"/>
                <a:sym typeface="Calibri"/>
              </a:rPr>
              <a:t>Roosevelt becomes president for his fourth term. </a:t>
            </a:r>
            <a:endParaRPr>
              <a:latin typeface="Calibri"/>
              <a:ea typeface="Calibri"/>
              <a:cs typeface="Calibri"/>
              <a:sym typeface="Calibri"/>
            </a:endParaRPr>
          </a:p>
        </p:txBody>
      </p:sp>
      <p:sp>
        <p:nvSpPr>
          <p:cNvPr id="277" name="Google Shape;277;p30"/>
          <p:cNvSpPr txBox="1"/>
          <p:nvPr/>
        </p:nvSpPr>
        <p:spPr>
          <a:xfrm>
            <a:off x="4959150" y="1704950"/>
            <a:ext cx="13755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Calibri"/>
                <a:ea typeface="Calibri"/>
                <a:cs typeface="Calibri"/>
                <a:sym typeface="Calibri"/>
              </a:rPr>
              <a:t>1945 </a:t>
            </a:r>
            <a:endParaRPr>
              <a:latin typeface="Calibri"/>
              <a:ea typeface="Calibri"/>
              <a:cs typeface="Calibri"/>
              <a:sym typeface="Calibri"/>
            </a:endParaRPr>
          </a:p>
          <a:p>
            <a:pPr marL="0" lvl="0" indent="0" algn="l" rtl="0">
              <a:spcBef>
                <a:spcPts val="0"/>
              </a:spcBef>
              <a:spcAft>
                <a:spcPts val="0"/>
              </a:spcAft>
              <a:buNone/>
            </a:pPr>
            <a:r>
              <a:rPr lang="en">
                <a:latin typeface="Calibri"/>
                <a:ea typeface="Calibri"/>
                <a:cs typeface="Calibri"/>
                <a:sym typeface="Calibri"/>
              </a:rPr>
              <a:t>America drops two neuclear bombs on Japan </a:t>
            </a:r>
            <a:endParaRPr>
              <a:latin typeface="Calibri"/>
              <a:ea typeface="Calibri"/>
              <a:cs typeface="Calibri"/>
              <a:sym typeface="Calibri"/>
            </a:endParaRPr>
          </a:p>
        </p:txBody>
      </p:sp>
      <p:sp>
        <p:nvSpPr>
          <p:cNvPr id="278" name="Google Shape;278;p30"/>
          <p:cNvSpPr txBox="1"/>
          <p:nvPr/>
        </p:nvSpPr>
        <p:spPr>
          <a:xfrm>
            <a:off x="6729050" y="3997975"/>
            <a:ext cx="23019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Calibri"/>
                <a:ea typeface="Calibri"/>
                <a:cs typeface="Calibri"/>
                <a:sym typeface="Calibri"/>
              </a:rPr>
              <a:t>1948 </a:t>
            </a:r>
            <a:endParaRPr>
              <a:latin typeface="Calibri"/>
              <a:ea typeface="Calibri"/>
              <a:cs typeface="Calibri"/>
              <a:sym typeface="Calibri"/>
            </a:endParaRPr>
          </a:p>
          <a:p>
            <a:pPr marL="0" lvl="0" indent="0" algn="l" rtl="0">
              <a:spcBef>
                <a:spcPts val="0"/>
              </a:spcBef>
              <a:spcAft>
                <a:spcPts val="0"/>
              </a:spcAft>
              <a:buNone/>
            </a:pPr>
            <a:r>
              <a:rPr lang="en">
                <a:latin typeface="Calibri"/>
                <a:ea typeface="Calibri"/>
                <a:cs typeface="Calibri"/>
                <a:sym typeface="Calibri"/>
              </a:rPr>
              <a:t>Britain establishes the NHS </a:t>
            </a:r>
            <a:endParaRPr>
              <a:latin typeface="Calibri"/>
              <a:ea typeface="Calibri"/>
              <a:cs typeface="Calibri"/>
              <a:sym typeface="Calibri"/>
            </a:endParaRPr>
          </a:p>
        </p:txBody>
      </p:sp>
      <p:sp>
        <p:nvSpPr>
          <p:cNvPr id="279" name="Google Shape;279;p30"/>
          <p:cNvSpPr txBox="1"/>
          <p:nvPr/>
        </p:nvSpPr>
        <p:spPr>
          <a:xfrm>
            <a:off x="4558150" y="2991175"/>
            <a:ext cx="2392500" cy="831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Calibri"/>
                <a:ea typeface="Calibri"/>
                <a:cs typeface="Calibri"/>
                <a:sym typeface="Calibri"/>
              </a:rPr>
              <a:t>1947</a:t>
            </a:r>
            <a:endParaRPr>
              <a:latin typeface="Calibri"/>
              <a:ea typeface="Calibri"/>
              <a:cs typeface="Calibri"/>
              <a:sym typeface="Calibri"/>
            </a:endParaRPr>
          </a:p>
          <a:p>
            <a:pPr marL="0" lvl="0" indent="0" algn="l" rtl="0">
              <a:spcBef>
                <a:spcPts val="0"/>
              </a:spcBef>
              <a:spcAft>
                <a:spcPts val="0"/>
              </a:spcAft>
              <a:buNone/>
            </a:pPr>
            <a:r>
              <a:rPr lang="en">
                <a:latin typeface="Calibri"/>
                <a:ea typeface="Calibri"/>
                <a:cs typeface="Calibri"/>
                <a:sym typeface="Calibri"/>
              </a:rPr>
              <a:t>Winston Churchill gives his famous “iron curtain” speech</a:t>
            </a:r>
            <a:endParaRPr>
              <a:latin typeface="Calibri"/>
              <a:ea typeface="Calibri"/>
              <a:cs typeface="Calibri"/>
              <a:sym typeface="Calibri"/>
            </a:endParaRPr>
          </a:p>
        </p:txBody>
      </p:sp>
      <p:sp>
        <p:nvSpPr>
          <p:cNvPr id="280" name="Google Shape;280;p30"/>
          <p:cNvSpPr txBox="1"/>
          <p:nvPr/>
        </p:nvSpPr>
        <p:spPr>
          <a:xfrm>
            <a:off x="6887575" y="1704950"/>
            <a:ext cx="1117500" cy="1046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latin typeface="Calibri"/>
                <a:ea typeface="Calibri"/>
                <a:cs typeface="Calibri"/>
                <a:sym typeface="Calibri"/>
              </a:rPr>
              <a:t>1946 </a:t>
            </a:r>
            <a:endParaRPr>
              <a:latin typeface="Calibri"/>
              <a:ea typeface="Calibri"/>
              <a:cs typeface="Calibri"/>
              <a:sym typeface="Calibri"/>
            </a:endParaRPr>
          </a:p>
          <a:p>
            <a:pPr marL="0" lvl="0" indent="0" algn="l" rtl="0">
              <a:spcBef>
                <a:spcPts val="0"/>
              </a:spcBef>
              <a:spcAft>
                <a:spcPts val="0"/>
              </a:spcAft>
              <a:buNone/>
            </a:pPr>
            <a:r>
              <a:rPr lang="en">
                <a:latin typeface="Calibri"/>
                <a:ea typeface="Calibri"/>
                <a:cs typeface="Calibri"/>
                <a:sym typeface="Calibri"/>
              </a:rPr>
              <a:t>Beginning of the boomer generation</a:t>
            </a:r>
            <a:endParaRPr>
              <a:latin typeface="Calibri"/>
              <a:ea typeface="Calibri"/>
              <a:cs typeface="Calibri"/>
              <a:sym typeface="Calibri"/>
            </a:endParaRPr>
          </a:p>
        </p:txBody>
      </p:sp>
      <p:sp>
        <p:nvSpPr>
          <p:cNvPr id="281" name="Google Shape;281;p30"/>
          <p:cNvSpPr txBox="1"/>
          <p:nvPr/>
        </p:nvSpPr>
        <p:spPr>
          <a:xfrm>
            <a:off x="2113050" y="2230738"/>
            <a:ext cx="49179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2400">
                <a:latin typeface="Big Shoulders Text"/>
                <a:ea typeface="Big Shoulders Text"/>
                <a:cs typeface="Big Shoulders Text"/>
                <a:sym typeface="Big Shoulders Text"/>
              </a:rPr>
              <a:t>But what do these events all have in common?</a:t>
            </a:r>
            <a:endParaRPr sz="2400">
              <a:latin typeface="Big Shoulders Text"/>
              <a:ea typeface="Big Shoulders Text"/>
              <a:cs typeface="Big Shoulders Text"/>
              <a:sym typeface="Big Shoulders Text"/>
            </a:endParaRPr>
          </a:p>
        </p:txBody>
      </p:sp>
      <p:sp>
        <p:nvSpPr>
          <p:cNvPr id="2" name="TextBox 1">
            <a:extLst>
              <a:ext uri="{FF2B5EF4-FFF2-40B4-BE49-F238E27FC236}">
                <a16:creationId xmlns:a16="http://schemas.microsoft.com/office/drawing/2014/main" id="{49395ECD-EEF7-4453-8182-5FB7D7544E61}"/>
              </a:ext>
            </a:extLst>
          </p:cNvPr>
          <p:cNvSpPr txBox="1"/>
          <p:nvPr/>
        </p:nvSpPr>
        <p:spPr>
          <a:xfrm>
            <a:off x="1392306" y="4751620"/>
            <a:ext cx="1736108" cy="253916"/>
          </a:xfrm>
          <a:prstGeom prst="rect">
            <a:avLst/>
          </a:prstGeom>
          <a:noFill/>
        </p:spPr>
        <p:txBody>
          <a:bodyPr wrap="square" rtlCol="0">
            <a:spAutoFit/>
          </a:bodyPr>
          <a:lstStyle/>
          <a:p>
            <a:r>
              <a:rPr lang="en-GB" sz="1050" dirty="0"/>
              <a:t>The people’s history, (</a:t>
            </a:r>
            <a:r>
              <a:rPr lang="en-GB" sz="1050" dirty="0" err="1"/>
              <a:t>n,d</a:t>
            </a:r>
            <a:r>
              <a:rPr lang="en-GB" sz="1050"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74"/>
                                        </p:tgtEl>
                                        <p:attrNameLst>
                                          <p:attrName>style.visibility</p:attrName>
                                        </p:attrNameLst>
                                      </p:cBhvr>
                                      <p:to>
                                        <p:strVal val="visible"/>
                                      </p:to>
                                    </p:set>
                                    <p:animEffect transition="in" filter="fade">
                                      <p:cBhvr>
                                        <p:cTn id="7" dur="1000"/>
                                        <p:tgtEl>
                                          <p:spTgt spid="27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1000"/>
                                        <p:tgtEl>
                                          <p:spTgt spid="274"/>
                                        </p:tgtEl>
                                      </p:cBhvr>
                                    </p:animEffect>
                                    <p:set>
                                      <p:cBhvr>
                                        <p:cTn id="12" dur="1" fill="hold">
                                          <p:stCondLst>
                                            <p:cond delay="1000"/>
                                          </p:stCondLst>
                                        </p:cTn>
                                        <p:tgtEl>
                                          <p:spTgt spid="27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75"/>
                                        </p:tgtEl>
                                        <p:attrNameLst>
                                          <p:attrName>style.visibility</p:attrName>
                                        </p:attrNameLst>
                                      </p:cBhvr>
                                      <p:to>
                                        <p:strVal val="visible"/>
                                      </p:to>
                                    </p:set>
                                    <p:animEffect transition="in" filter="fade">
                                      <p:cBhvr>
                                        <p:cTn id="17" dur="1000"/>
                                        <p:tgtEl>
                                          <p:spTgt spid="27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1000"/>
                                        <p:tgtEl>
                                          <p:spTgt spid="275"/>
                                        </p:tgtEl>
                                      </p:cBhvr>
                                    </p:animEffect>
                                    <p:set>
                                      <p:cBhvr>
                                        <p:cTn id="22" dur="1" fill="hold">
                                          <p:stCondLst>
                                            <p:cond delay="1000"/>
                                          </p:stCondLst>
                                        </p:cTn>
                                        <p:tgtEl>
                                          <p:spTgt spid="27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76"/>
                                        </p:tgtEl>
                                        <p:attrNameLst>
                                          <p:attrName>style.visibility</p:attrName>
                                        </p:attrNameLst>
                                      </p:cBhvr>
                                      <p:to>
                                        <p:strVal val="visible"/>
                                      </p:to>
                                    </p:set>
                                    <p:animEffect transition="in" filter="fade">
                                      <p:cBhvr>
                                        <p:cTn id="27" dur="1000"/>
                                        <p:tgtEl>
                                          <p:spTgt spid="27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1000"/>
                                        <p:tgtEl>
                                          <p:spTgt spid="276"/>
                                        </p:tgtEl>
                                      </p:cBhvr>
                                    </p:animEffect>
                                    <p:set>
                                      <p:cBhvr>
                                        <p:cTn id="32" dur="1" fill="hold">
                                          <p:stCondLst>
                                            <p:cond delay="1000"/>
                                          </p:stCondLst>
                                        </p:cTn>
                                        <p:tgtEl>
                                          <p:spTgt spid="276"/>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77"/>
                                        </p:tgtEl>
                                        <p:attrNameLst>
                                          <p:attrName>style.visibility</p:attrName>
                                        </p:attrNameLst>
                                      </p:cBhvr>
                                      <p:to>
                                        <p:strVal val="visible"/>
                                      </p:to>
                                    </p:set>
                                    <p:animEffect transition="in" filter="fade">
                                      <p:cBhvr>
                                        <p:cTn id="37" dur="1000"/>
                                        <p:tgtEl>
                                          <p:spTgt spid="27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nodeType="clickEffect">
                                  <p:stCondLst>
                                    <p:cond delay="0"/>
                                  </p:stCondLst>
                                  <p:childTnLst>
                                    <p:animEffect transition="out" filter="fade">
                                      <p:cBhvr>
                                        <p:cTn id="41" dur="1000"/>
                                        <p:tgtEl>
                                          <p:spTgt spid="277"/>
                                        </p:tgtEl>
                                      </p:cBhvr>
                                    </p:animEffect>
                                    <p:set>
                                      <p:cBhvr>
                                        <p:cTn id="42" dur="1" fill="hold">
                                          <p:stCondLst>
                                            <p:cond delay="1000"/>
                                          </p:stCondLst>
                                        </p:cTn>
                                        <p:tgtEl>
                                          <p:spTgt spid="277"/>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80"/>
                                        </p:tgtEl>
                                        <p:attrNameLst>
                                          <p:attrName>style.visibility</p:attrName>
                                        </p:attrNameLst>
                                      </p:cBhvr>
                                      <p:to>
                                        <p:strVal val="visible"/>
                                      </p:to>
                                    </p:set>
                                    <p:animEffect transition="in" filter="fade">
                                      <p:cBhvr>
                                        <p:cTn id="47" dur="1000"/>
                                        <p:tgtEl>
                                          <p:spTgt spid="28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xit" presetSubtype="0" fill="hold" nodeType="clickEffect">
                                  <p:stCondLst>
                                    <p:cond delay="0"/>
                                  </p:stCondLst>
                                  <p:childTnLst>
                                    <p:animEffect transition="out" filter="fade">
                                      <p:cBhvr>
                                        <p:cTn id="51" dur="1000"/>
                                        <p:tgtEl>
                                          <p:spTgt spid="280"/>
                                        </p:tgtEl>
                                      </p:cBhvr>
                                    </p:animEffect>
                                    <p:set>
                                      <p:cBhvr>
                                        <p:cTn id="52" dur="1" fill="hold">
                                          <p:stCondLst>
                                            <p:cond delay="1000"/>
                                          </p:stCondLst>
                                        </p:cTn>
                                        <p:tgtEl>
                                          <p:spTgt spid="280"/>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79"/>
                                        </p:tgtEl>
                                        <p:attrNameLst>
                                          <p:attrName>style.visibility</p:attrName>
                                        </p:attrNameLst>
                                      </p:cBhvr>
                                      <p:to>
                                        <p:strVal val="visible"/>
                                      </p:to>
                                    </p:set>
                                    <p:animEffect transition="in" filter="fade">
                                      <p:cBhvr>
                                        <p:cTn id="57" dur="1000"/>
                                        <p:tgtEl>
                                          <p:spTgt spid="279"/>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xit" presetSubtype="0" fill="hold" nodeType="clickEffect">
                                  <p:stCondLst>
                                    <p:cond delay="0"/>
                                  </p:stCondLst>
                                  <p:childTnLst>
                                    <p:animEffect transition="out" filter="fade">
                                      <p:cBhvr>
                                        <p:cTn id="61" dur="1000"/>
                                        <p:tgtEl>
                                          <p:spTgt spid="279"/>
                                        </p:tgtEl>
                                      </p:cBhvr>
                                    </p:animEffect>
                                    <p:set>
                                      <p:cBhvr>
                                        <p:cTn id="62" dur="1" fill="hold">
                                          <p:stCondLst>
                                            <p:cond delay="1000"/>
                                          </p:stCondLst>
                                        </p:cTn>
                                        <p:tgtEl>
                                          <p:spTgt spid="279"/>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278"/>
                                        </p:tgtEl>
                                        <p:attrNameLst>
                                          <p:attrName>style.visibility</p:attrName>
                                        </p:attrNameLst>
                                      </p:cBhvr>
                                      <p:to>
                                        <p:strVal val="visible"/>
                                      </p:to>
                                    </p:set>
                                    <p:animEffect transition="in" filter="fade">
                                      <p:cBhvr>
                                        <p:cTn id="67" dur="1500"/>
                                        <p:tgtEl>
                                          <p:spTgt spid="27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xit" presetSubtype="0" fill="hold" nodeType="clickEffect">
                                  <p:stCondLst>
                                    <p:cond delay="0"/>
                                  </p:stCondLst>
                                  <p:childTnLst>
                                    <p:animEffect transition="out" filter="fade">
                                      <p:cBhvr>
                                        <p:cTn id="71" dur="1000"/>
                                        <p:tgtEl>
                                          <p:spTgt spid="278"/>
                                        </p:tgtEl>
                                      </p:cBhvr>
                                    </p:animEffect>
                                    <p:set>
                                      <p:cBhvr>
                                        <p:cTn id="72" dur="1" fill="hold">
                                          <p:stCondLst>
                                            <p:cond delay="1000"/>
                                          </p:stCondLst>
                                        </p:cTn>
                                        <p:tgtEl>
                                          <p:spTgt spid="278"/>
                                        </p:tgtEl>
                                        <p:attrNameLst>
                                          <p:attrName>style.visibility</p:attrName>
                                        </p:attrNameLst>
                                      </p:cBhvr>
                                      <p:to>
                                        <p:strVal val="hidden"/>
                                      </p:to>
                                    </p:se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281"/>
                                        </p:tgtEl>
                                        <p:attrNameLst>
                                          <p:attrName>style.visibility</p:attrName>
                                        </p:attrNameLst>
                                      </p:cBhvr>
                                      <p:to>
                                        <p:strVal val="visible"/>
                                      </p:to>
                                    </p:set>
                                    <p:animEffect transition="in" filter="fade">
                                      <p:cBhvr>
                                        <p:cTn id="77" dur="1000"/>
                                        <p:tgtEl>
                                          <p:spTgt spid="2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31"/>
          <p:cNvSpPr txBox="1">
            <a:spLocks noGrp="1"/>
          </p:cNvSpPr>
          <p:nvPr>
            <p:ph type="title"/>
          </p:nvPr>
        </p:nvSpPr>
        <p:spPr>
          <a:xfrm>
            <a:off x="4081125" y="1867613"/>
            <a:ext cx="4404300" cy="124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They all affected Young People </a:t>
            </a:r>
            <a:endParaRPr/>
          </a:p>
        </p:txBody>
      </p:sp>
      <p:sp>
        <p:nvSpPr>
          <p:cNvPr id="287" name="Google Shape;287;p31"/>
          <p:cNvSpPr/>
          <p:nvPr/>
        </p:nvSpPr>
        <p:spPr>
          <a:xfrm>
            <a:off x="713100" y="1204063"/>
            <a:ext cx="1116333" cy="271432"/>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1"/>
          <p:cNvSpPr/>
          <p:nvPr/>
        </p:nvSpPr>
        <p:spPr>
          <a:xfrm>
            <a:off x="2554052" y="1591665"/>
            <a:ext cx="806468" cy="275969"/>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1"/>
          <p:cNvSpPr/>
          <p:nvPr/>
        </p:nvSpPr>
        <p:spPr>
          <a:xfrm>
            <a:off x="208161" y="2532134"/>
            <a:ext cx="1009901" cy="336762"/>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1"/>
          <p:cNvSpPr/>
          <p:nvPr/>
        </p:nvSpPr>
        <p:spPr>
          <a:xfrm>
            <a:off x="2241204" y="1204085"/>
            <a:ext cx="73800" cy="74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1"/>
          <p:cNvSpPr/>
          <p:nvPr/>
        </p:nvSpPr>
        <p:spPr>
          <a:xfrm>
            <a:off x="2541826" y="2447532"/>
            <a:ext cx="83700" cy="846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1"/>
          <p:cNvSpPr/>
          <p:nvPr/>
        </p:nvSpPr>
        <p:spPr>
          <a:xfrm rot="10800000">
            <a:off x="2315001" y="3184774"/>
            <a:ext cx="1284573" cy="340939"/>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1"/>
          <p:cNvSpPr/>
          <p:nvPr/>
        </p:nvSpPr>
        <p:spPr>
          <a:xfrm>
            <a:off x="982656" y="3329751"/>
            <a:ext cx="50400" cy="51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1"/>
          <p:cNvSpPr/>
          <p:nvPr/>
        </p:nvSpPr>
        <p:spPr>
          <a:xfrm>
            <a:off x="1075050" y="3813913"/>
            <a:ext cx="1116333" cy="271432"/>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p32"/>
          <p:cNvSpPr txBox="1">
            <a:spLocks noGrp="1"/>
          </p:cNvSpPr>
          <p:nvPr>
            <p:ph type="title"/>
          </p:nvPr>
        </p:nvSpPr>
        <p:spPr>
          <a:xfrm>
            <a:off x="595250" y="1884100"/>
            <a:ext cx="4581600" cy="841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How did world war 11 affect young people?</a:t>
            </a:r>
            <a:endParaRPr/>
          </a:p>
        </p:txBody>
      </p:sp>
      <p:sp>
        <p:nvSpPr>
          <p:cNvPr id="300" name="Google Shape;300;p32"/>
          <p:cNvSpPr/>
          <p:nvPr/>
        </p:nvSpPr>
        <p:spPr>
          <a:xfrm>
            <a:off x="6510915" y="1286005"/>
            <a:ext cx="941100" cy="228825"/>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32"/>
          <p:cNvSpPr/>
          <p:nvPr/>
        </p:nvSpPr>
        <p:spPr>
          <a:xfrm>
            <a:off x="7747965" y="1756955"/>
            <a:ext cx="679875" cy="232650"/>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2"/>
          <p:cNvSpPr/>
          <p:nvPr/>
        </p:nvSpPr>
        <p:spPr>
          <a:xfrm>
            <a:off x="6682928" y="2580568"/>
            <a:ext cx="851375" cy="283900"/>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2"/>
          <p:cNvSpPr/>
          <p:nvPr/>
        </p:nvSpPr>
        <p:spPr>
          <a:xfrm>
            <a:off x="8292661" y="1452505"/>
            <a:ext cx="62100" cy="62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2"/>
          <p:cNvSpPr/>
          <p:nvPr/>
        </p:nvSpPr>
        <p:spPr>
          <a:xfrm>
            <a:off x="7287251" y="2267351"/>
            <a:ext cx="75000" cy="753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32"/>
          <p:cNvSpPr/>
          <p:nvPr/>
        </p:nvSpPr>
        <p:spPr>
          <a:xfrm>
            <a:off x="7491703" y="2400443"/>
            <a:ext cx="42600" cy="429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2"/>
          <p:cNvSpPr/>
          <p:nvPr/>
        </p:nvSpPr>
        <p:spPr>
          <a:xfrm rot="10800000">
            <a:off x="7452032" y="3284790"/>
            <a:ext cx="904368" cy="240037"/>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2"/>
          <p:cNvSpPr/>
          <p:nvPr/>
        </p:nvSpPr>
        <p:spPr>
          <a:xfrm>
            <a:off x="6286956" y="3132401"/>
            <a:ext cx="50400" cy="51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2"/>
          <p:cNvSpPr/>
          <p:nvPr/>
        </p:nvSpPr>
        <p:spPr>
          <a:xfrm>
            <a:off x="8445061" y="1604905"/>
            <a:ext cx="62100" cy="62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33"/>
          <p:cNvSpPr txBox="1"/>
          <p:nvPr/>
        </p:nvSpPr>
        <p:spPr>
          <a:xfrm>
            <a:off x="1444350" y="1301850"/>
            <a:ext cx="6255300" cy="25398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000" u="sng">
                <a:latin typeface="Calibri"/>
                <a:ea typeface="Calibri"/>
                <a:cs typeface="Calibri"/>
                <a:sym typeface="Calibri"/>
              </a:rPr>
              <a:t>Evacuation</a:t>
            </a:r>
            <a:endParaRPr sz="2000" u="sng">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1st September 1939, two days before war was declared, the British began evacuating children to the countryside </a:t>
            </a:r>
            <a:endParaRPr sz="1900">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Made some children homesick and unhappy, but some saw it as an adventure especially if they haven’t been to the countryside before. </a:t>
            </a:r>
            <a:endParaRPr sz="1900">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Foster parents were shocked by the hygiene and poor diets that the children and young people had.   </a:t>
            </a:r>
            <a:endParaRPr sz="1900">
              <a:latin typeface="Calibri"/>
              <a:ea typeface="Calibri"/>
              <a:cs typeface="Calibri"/>
              <a:sym typeface="Calibri"/>
            </a:endParaRPr>
          </a:p>
        </p:txBody>
      </p:sp>
      <p:sp>
        <p:nvSpPr>
          <p:cNvPr id="314" name="Google Shape;314;p33"/>
          <p:cNvSpPr txBox="1"/>
          <p:nvPr/>
        </p:nvSpPr>
        <p:spPr>
          <a:xfrm>
            <a:off x="1260775" y="1424675"/>
            <a:ext cx="6647700" cy="1939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900" u="sng">
                <a:latin typeface="Calibri"/>
                <a:ea typeface="Calibri"/>
                <a:cs typeface="Calibri"/>
                <a:sym typeface="Calibri"/>
              </a:rPr>
              <a:t>Housing</a:t>
            </a:r>
            <a:endParaRPr sz="1900" u="sng">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Many children had to re-locate several times and often into emergency or prefabricated homes</a:t>
            </a:r>
            <a:endParaRPr sz="1900">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Children often shared beds with their siblings or parents</a:t>
            </a:r>
            <a:endParaRPr sz="1900">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34 million address changes took place during the second world war</a:t>
            </a:r>
            <a:endParaRPr sz="1900">
              <a:latin typeface="Calibri"/>
              <a:ea typeface="Calibri"/>
              <a:cs typeface="Calibri"/>
              <a:sym typeface="Calibri"/>
            </a:endParaRPr>
          </a:p>
        </p:txBody>
      </p:sp>
      <p:sp>
        <p:nvSpPr>
          <p:cNvPr id="315" name="Google Shape;315;p33"/>
          <p:cNvSpPr txBox="1"/>
          <p:nvPr/>
        </p:nvSpPr>
        <p:spPr>
          <a:xfrm>
            <a:off x="1318075" y="1309650"/>
            <a:ext cx="6905700" cy="2524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900" u="sng">
                <a:latin typeface="Calibri"/>
                <a:ea typeface="Calibri"/>
                <a:cs typeface="Calibri"/>
                <a:sym typeface="Calibri"/>
              </a:rPr>
              <a:t>Education </a:t>
            </a:r>
            <a:endParaRPr sz="1900" u="sng">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2000 schools were requisitioned for the war </a:t>
            </a:r>
            <a:endParaRPr sz="1900">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Many schools closed but some stayed open, converting basements and cellars into classrooms </a:t>
            </a:r>
            <a:endParaRPr sz="1900">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When the war first began the leaving age for children was 14 years old. But, the 1944 education act changed this, now the leaving age was set at 15 years old and also gave all school children free secondary school education </a:t>
            </a:r>
            <a:endParaRPr sz="1900">
              <a:latin typeface="Calibri"/>
              <a:ea typeface="Calibri"/>
              <a:cs typeface="Calibri"/>
              <a:sym typeface="Calibri"/>
            </a:endParaRPr>
          </a:p>
        </p:txBody>
      </p:sp>
      <p:sp>
        <p:nvSpPr>
          <p:cNvPr id="316" name="Google Shape;316;p33"/>
          <p:cNvSpPr txBox="1"/>
          <p:nvPr/>
        </p:nvSpPr>
        <p:spPr>
          <a:xfrm>
            <a:off x="1260775" y="1309650"/>
            <a:ext cx="7020300" cy="2524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900" u="sng">
                <a:latin typeface="Calibri"/>
                <a:ea typeface="Calibri"/>
                <a:cs typeface="Calibri"/>
                <a:sym typeface="Calibri"/>
              </a:rPr>
              <a:t>Work</a:t>
            </a:r>
            <a:endParaRPr sz="1900" u="sng">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Many young children were now in full-time employment working in areas like agriculture, in offices and major industries such as engineering and aircraft production</a:t>
            </a:r>
            <a:endParaRPr sz="1900">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From 1941 those aged sixteen to eighteen were required to register for some form of national service </a:t>
            </a:r>
            <a:endParaRPr sz="1900">
              <a:latin typeface="Calibri"/>
              <a:ea typeface="Calibri"/>
              <a:cs typeface="Calibri"/>
              <a:sym typeface="Calibri"/>
            </a:endParaRPr>
          </a:p>
          <a:p>
            <a:pPr marL="457200" lvl="0" indent="-349250" algn="just" rtl="0">
              <a:spcBef>
                <a:spcPts val="0"/>
              </a:spcBef>
              <a:spcAft>
                <a:spcPts val="0"/>
              </a:spcAft>
              <a:buSzPts val="1900"/>
              <a:buFont typeface="Calibri"/>
              <a:buChar char="●"/>
            </a:pPr>
            <a:r>
              <a:rPr lang="en" sz="1900">
                <a:latin typeface="Calibri"/>
                <a:ea typeface="Calibri"/>
                <a:cs typeface="Calibri"/>
                <a:sym typeface="Calibri"/>
              </a:rPr>
              <a:t>Younger children were also expected to do their part by salvaging scrap metal </a:t>
            </a:r>
            <a:endParaRPr sz="1900">
              <a:latin typeface="Calibri"/>
              <a:ea typeface="Calibri"/>
              <a:cs typeface="Calibri"/>
              <a:sym typeface="Calibri"/>
            </a:endParaRPr>
          </a:p>
        </p:txBody>
      </p:sp>
      <p:sp>
        <p:nvSpPr>
          <p:cNvPr id="317" name="Google Shape;317;p33"/>
          <p:cNvSpPr/>
          <p:nvPr/>
        </p:nvSpPr>
        <p:spPr>
          <a:xfrm>
            <a:off x="503240" y="971055"/>
            <a:ext cx="941100" cy="228825"/>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3"/>
          <p:cNvSpPr/>
          <p:nvPr/>
        </p:nvSpPr>
        <p:spPr>
          <a:xfrm>
            <a:off x="736511" y="793855"/>
            <a:ext cx="62100" cy="62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3"/>
          <p:cNvSpPr/>
          <p:nvPr/>
        </p:nvSpPr>
        <p:spPr>
          <a:xfrm>
            <a:off x="6364140" y="267455"/>
            <a:ext cx="941100" cy="228825"/>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3"/>
          <p:cNvSpPr/>
          <p:nvPr/>
        </p:nvSpPr>
        <p:spPr>
          <a:xfrm>
            <a:off x="7601190" y="738405"/>
            <a:ext cx="679875" cy="232650"/>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3"/>
          <p:cNvSpPr/>
          <p:nvPr/>
        </p:nvSpPr>
        <p:spPr>
          <a:xfrm>
            <a:off x="8145886" y="433955"/>
            <a:ext cx="62100" cy="62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5F307F87-0B72-485F-A947-B96694DC91E6}"/>
              </a:ext>
            </a:extLst>
          </p:cNvPr>
          <p:cNvSpPr txBox="1"/>
          <p:nvPr/>
        </p:nvSpPr>
        <p:spPr>
          <a:xfrm>
            <a:off x="2392136" y="4751614"/>
            <a:ext cx="873578" cy="253916"/>
          </a:xfrm>
          <a:prstGeom prst="rect">
            <a:avLst/>
          </a:prstGeom>
          <a:noFill/>
        </p:spPr>
        <p:txBody>
          <a:bodyPr wrap="square" rtlCol="0">
            <a:spAutoFit/>
          </a:bodyPr>
          <a:lstStyle/>
          <a:p>
            <a:r>
              <a:rPr lang="en-GB" sz="1050" dirty="0"/>
              <a:t>IWM, (</a:t>
            </a:r>
            <a:r>
              <a:rPr lang="en-GB" sz="1050" dirty="0" err="1"/>
              <a:t>n,d</a:t>
            </a:r>
            <a:r>
              <a:rPr lang="en-GB" sz="1050"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13"/>
                                        </p:tgtEl>
                                        <p:attrNameLst>
                                          <p:attrName>style.visibility</p:attrName>
                                        </p:attrNameLst>
                                      </p:cBhvr>
                                      <p:to>
                                        <p:strVal val="visible"/>
                                      </p:to>
                                    </p:set>
                                    <p:animEffect transition="in" filter="fade">
                                      <p:cBhvr>
                                        <p:cTn id="7" dur="1"/>
                                        <p:tgtEl>
                                          <p:spTgt spid="3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1"/>
                                        <p:tgtEl>
                                          <p:spTgt spid="313"/>
                                        </p:tgtEl>
                                      </p:cBhvr>
                                    </p:animEffect>
                                    <p:set>
                                      <p:cBhvr>
                                        <p:cTn id="12" dur="1" fill="hold">
                                          <p:stCondLst>
                                            <p:cond delay="0"/>
                                          </p:stCondLst>
                                        </p:cTn>
                                        <p:tgtEl>
                                          <p:spTgt spid="31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4"/>
                                        </p:tgtEl>
                                        <p:attrNameLst>
                                          <p:attrName>style.visibility</p:attrName>
                                        </p:attrNameLst>
                                      </p:cBhvr>
                                      <p:to>
                                        <p:strVal val="visible"/>
                                      </p:to>
                                    </p:set>
                                    <p:animEffect transition="in" filter="fade">
                                      <p:cBhvr>
                                        <p:cTn id="17" dur="1000"/>
                                        <p:tgtEl>
                                          <p:spTgt spid="3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1000"/>
                                        <p:tgtEl>
                                          <p:spTgt spid="314"/>
                                        </p:tgtEl>
                                      </p:cBhvr>
                                    </p:animEffect>
                                    <p:set>
                                      <p:cBhvr>
                                        <p:cTn id="22" dur="1" fill="hold">
                                          <p:stCondLst>
                                            <p:cond delay="1000"/>
                                          </p:stCondLst>
                                        </p:cTn>
                                        <p:tgtEl>
                                          <p:spTgt spid="314"/>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5"/>
                                        </p:tgtEl>
                                        <p:attrNameLst>
                                          <p:attrName>style.visibility</p:attrName>
                                        </p:attrNameLst>
                                      </p:cBhvr>
                                      <p:to>
                                        <p:strVal val="visible"/>
                                      </p:to>
                                    </p:set>
                                    <p:animEffect transition="in" filter="fade">
                                      <p:cBhvr>
                                        <p:cTn id="27" dur="1000"/>
                                        <p:tgtEl>
                                          <p:spTgt spid="3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1000"/>
                                        <p:tgtEl>
                                          <p:spTgt spid="315"/>
                                        </p:tgtEl>
                                      </p:cBhvr>
                                    </p:animEffect>
                                    <p:set>
                                      <p:cBhvr>
                                        <p:cTn id="32" dur="1" fill="hold">
                                          <p:stCondLst>
                                            <p:cond delay="1000"/>
                                          </p:stCondLst>
                                        </p:cTn>
                                        <p:tgtEl>
                                          <p:spTgt spid="31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16"/>
                                        </p:tgtEl>
                                        <p:attrNameLst>
                                          <p:attrName>style.visibility</p:attrName>
                                        </p:attrNameLst>
                                      </p:cBhvr>
                                      <p:to>
                                        <p:strVal val="visible"/>
                                      </p:to>
                                    </p:set>
                                    <p:animEffect transition="in" filter="fade">
                                      <p:cBhvr>
                                        <p:cTn id="37" dur="1000"/>
                                        <p:tgtEl>
                                          <p:spTgt spid="31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nodeType="clickEffect">
                                  <p:stCondLst>
                                    <p:cond delay="0"/>
                                  </p:stCondLst>
                                  <p:childTnLst>
                                    <p:animEffect transition="out" filter="fade">
                                      <p:cBhvr>
                                        <p:cTn id="41" dur="1000"/>
                                        <p:tgtEl>
                                          <p:spTgt spid="316"/>
                                        </p:tgtEl>
                                      </p:cBhvr>
                                    </p:animEffect>
                                    <p:set>
                                      <p:cBhvr>
                                        <p:cTn id="42" dur="1" fill="hold">
                                          <p:stCondLst>
                                            <p:cond delay="1000"/>
                                          </p:stCondLst>
                                        </p:cTn>
                                        <p:tgtEl>
                                          <p:spTgt spid="3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34"/>
          <p:cNvSpPr txBox="1"/>
          <p:nvPr/>
        </p:nvSpPr>
        <p:spPr>
          <a:xfrm>
            <a:off x="431803" y="329226"/>
            <a:ext cx="6920100" cy="5388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2300">
                <a:latin typeface="Bigshot One"/>
                <a:ea typeface="Bigshot One"/>
                <a:cs typeface="Bigshot One"/>
                <a:sym typeface="Bigshot One"/>
              </a:rPr>
              <a:t>Another huge effect of world war 11, was its racism</a:t>
            </a:r>
            <a:endParaRPr sz="2300">
              <a:latin typeface="Bigshot One"/>
              <a:ea typeface="Bigshot One"/>
              <a:cs typeface="Bigshot One"/>
              <a:sym typeface="Bigshot One"/>
            </a:endParaRPr>
          </a:p>
        </p:txBody>
      </p:sp>
      <p:sp>
        <p:nvSpPr>
          <p:cNvPr id="327" name="Google Shape;327;p34"/>
          <p:cNvSpPr txBox="1"/>
          <p:nvPr/>
        </p:nvSpPr>
        <p:spPr>
          <a:xfrm>
            <a:off x="846900" y="1275150"/>
            <a:ext cx="7450200" cy="19086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1600" dirty="0">
                <a:latin typeface="Calibri"/>
                <a:ea typeface="Calibri"/>
                <a:cs typeface="Calibri"/>
                <a:sym typeface="Calibri"/>
              </a:rPr>
              <a:t>It is known to many people that world war 11 had created an abundance of damages to the environment and communities. World war two created so many opportunities for the media to spread propaganda that would now be considered racially motivated that targeted many people including young people. </a:t>
            </a:r>
            <a:endParaRPr sz="1600" dirty="0">
              <a:latin typeface="Calibri"/>
              <a:ea typeface="Calibri"/>
              <a:cs typeface="Calibri"/>
              <a:sym typeface="Calibri"/>
            </a:endParaRPr>
          </a:p>
          <a:p>
            <a:pPr marL="0" lvl="0" indent="0" algn="just" rtl="0">
              <a:spcBef>
                <a:spcPts val="0"/>
              </a:spcBef>
              <a:spcAft>
                <a:spcPts val="0"/>
              </a:spcAft>
              <a:buNone/>
            </a:pPr>
            <a:endParaRPr sz="1600" dirty="0">
              <a:latin typeface="Calibri"/>
              <a:ea typeface="Calibri"/>
              <a:cs typeface="Calibri"/>
              <a:sym typeface="Calibri"/>
            </a:endParaRPr>
          </a:p>
          <a:p>
            <a:pPr marL="0" lvl="0" indent="0" algn="just" rtl="0">
              <a:spcBef>
                <a:spcPts val="0"/>
              </a:spcBef>
              <a:spcAft>
                <a:spcPts val="0"/>
              </a:spcAft>
              <a:buNone/>
            </a:pPr>
            <a:endParaRPr sz="1600" dirty="0">
              <a:latin typeface="Calibri"/>
              <a:ea typeface="Calibri"/>
              <a:cs typeface="Calibri"/>
              <a:sym typeface="Calibri"/>
            </a:endParaRPr>
          </a:p>
          <a:p>
            <a:pPr marL="0" lvl="0" indent="0" algn="ctr" rtl="0">
              <a:spcBef>
                <a:spcPts val="0"/>
              </a:spcBef>
              <a:spcAft>
                <a:spcPts val="0"/>
              </a:spcAft>
              <a:buNone/>
            </a:pPr>
            <a:r>
              <a:rPr lang="en" sz="1600" dirty="0">
                <a:latin typeface="Calibri"/>
                <a:ea typeface="Calibri"/>
                <a:cs typeface="Calibri"/>
                <a:sym typeface="Calibri"/>
              </a:rPr>
              <a:t>I would like to take a moment to discuss how this directly affected Young people</a:t>
            </a:r>
            <a:endParaRPr sz="1600" dirty="0">
              <a:latin typeface="Calibri"/>
              <a:ea typeface="Calibri"/>
              <a:cs typeface="Calibri"/>
              <a:sym typeface="Calibri"/>
            </a:endParaRPr>
          </a:p>
        </p:txBody>
      </p:sp>
      <p:sp>
        <p:nvSpPr>
          <p:cNvPr id="328" name="Google Shape;328;p34"/>
          <p:cNvSpPr txBox="1"/>
          <p:nvPr/>
        </p:nvSpPr>
        <p:spPr>
          <a:xfrm>
            <a:off x="4011043" y="747113"/>
            <a:ext cx="3768000" cy="4093398"/>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800" dirty="0">
                <a:latin typeface="Calibri"/>
                <a:ea typeface="Calibri"/>
                <a:cs typeface="Calibri"/>
                <a:sym typeface="Calibri"/>
              </a:rPr>
              <a:t>This is George Takei. After Pearl Harbour where the Japanese attacked America. America believed that at the the time Japanese-Americans were a threat to National security and were spies that were sent by Japan to help destroy America. This eventually lead to the incarceration of 120,000 Japanese-Americans , including George Takei who was just five years old at the time. He and his family wasn’t released until a year and a half later.  </a:t>
            </a:r>
          </a:p>
          <a:p>
            <a:pPr lvl="0"/>
            <a:r>
              <a:rPr lang="en" sz="1000" i="1" dirty="0"/>
              <a:t>Concentration camps… IN AMERICA!?: Japanese Incarceration (</a:t>
            </a:r>
            <a:r>
              <a:rPr lang="en" sz="1000" dirty="0"/>
              <a:t>Sarian, 2021)</a:t>
            </a:r>
            <a:endParaRPr sz="1000" dirty="0">
              <a:latin typeface="Calibri"/>
              <a:ea typeface="Calibri"/>
              <a:cs typeface="Calibri"/>
              <a:sym typeface="Calibri"/>
            </a:endParaRPr>
          </a:p>
        </p:txBody>
      </p:sp>
      <p:pic>
        <p:nvPicPr>
          <p:cNvPr id="330" name="Google Shape;330;p34"/>
          <p:cNvPicPr preferRelativeResize="0"/>
          <p:nvPr/>
        </p:nvPicPr>
        <p:blipFill>
          <a:blip r:embed="rId3">
            <a:alphaModFix/>
          </a:blip>
          <a:stretch>
            <a:fillRect/>
          </a:stretch>
        </p:blipFill>
        <p:spPr>
          <a:xfrm>
            <a:off x="846898" y="1174825"/>
            <a:ext cx="2158126" cy="3237975"/>
          </a:xfrm>
          <a:prstGeom prst="rect">
            <a:avLst/>
          </a:prstGeom>
          <a:noFill/>
          <a:ln>
            <a:noFill/>
          </a:ln>
        </p:spPr>
      </p:pic>
      <p:sp>
        <p:nvSpPr>
          <p:cNvPr id="331" name="Google Shape;331;p34"/>
          <p:cNvSpPr txBox="1"/>
          <p:nvPr/>
        </p:nvSpPr>
        <p:spPr>
          <a:xfrm>
            <a:off x="947768" y="4475750"/>
            <a:ext cx="978193" cy="33852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dirty="0">
                <a:latin typeface="Calibri"/>
                <a:ea typeface="Calibri"/>
                <a:cs typeface="Calibri"/>
                <a:sym typeface="Calibri"/>
              </a:rPr>
              <a:t>Cornils (n,d)</a:t>
            </a:r>
            <a:endParaRPr sz="1000" dirty="0">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7"/>
                                        </p:tgtEl>
                                        <p:attrNameLst>
                                          <p:attrName>style.visibility</p:attrName>
                                        </p:attrNameLst>
                                      </p:cBhvr>
                                      <p:to>
                                        <p:strVal val="visible"/>
                                      </p:to>
                                    </p:set>
                                    <p:animEffect transition="in" filter="fade">
                                      <p:cBhvr>
                                        <p:cTn id="7" dur="1"/>
                                        <p:tgtEl>
                                          <p:spTgt spid="3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1"/>
                                        <p:tgtEl>
                                          <p:spTgt spid="327"/>
                                        </p:tgtEl>
                                      </p:cBhvr>
                                    </p:animEffect>
                                    <p:set>
                                      <p:cBhvr>
                                        <p:cTn id="12" dur="1" fill="hold">
                                          <p:stCondLst>
                                            <p:cond delay="0"/>
                                          </p:stCondLst>
                                        </p:cTn>
                                        <p:tgtEl>
                                          <p:spTgt spid="32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30"/>
                                        </p:tgtEl>
                                        <p:attrNameLst>
                                          <p:attrName>style.visibility</p:attrName>
                                        </p:attrNameLst>
                                      </p:cBhvr>
                                      <p:to>
                                        <p:strVal val="visible"/>
                                      </p:to>
                                    </p:set>
                                    <p:animEffect transition="in" filter="fade">
                                      <p:cBhvr>
                                        <p:cTn id="17" dur="200"/>
                                        <p:tgtEl>
                                          <p:spTgt spid="330"/>
                                        </p:tgtEl>
                                      </p:cBhvr>
                                    </p:animEffect>
                                  </p:childTnLst>
                                </p:cTn>
                              </p:par>
                              <p:par>
                                <p:cTn id="18" presetID="10" presetClass="entr" presetSubtype="0" fill="hold" nodeType="withEffect">
                                  <p:stCondLst>
                                    <p:cond delay="0"/>
                                  </p:stCondLst>
                                  <p:childTnLst>
                                    <p:set>
                                      <p:cBhvr>
                                        <p:cTn id="19" dur="1" fill="hold">
                                          <p:stCondLst>
                                            <p:cond delay="0"/>
                                          </p:stCondLst>
                                        </p:cTn>
                                        <p:tgtEl>
                                          <p:spTgt spid="328"/>
                                        </p:tgtEl>
                                        <p:attrNameLst>
                                          <p:attrName>style.visibility</p:attrName>
                                        </p:attrNameLst>
                                      </p:cBhvr>
                                      <p:to>
                                        <p:strVal val="visible"/>
                                      </p:to>
                                    </p:set>
                                    <p:animEffect transition="in" filter="fade">
                                      <p:cBhvr>
                                        <p:cTn id="20" dur="1"/>
                                        <p:tgtEl>
                                          <p:spTgt spid="328"/>
                                        </p:tgtEl>
                                      </p:cBhvr>
                                    </p:animEffect>
                                  </p:childTnLst>
                                </p:cTn>
                              </p:par>
                              <p:par>
                                <p:cTn id="21" presetID="10" presetClass="entr" presetSubtype="0" fill="hold" nodeType="withEffect">
                                  <p:stCondLst>
                                    <p:cond delay="0"/>
                                  </p:stCondLst>
                                  <p:childTnLst>
                                    <p:set>
                                      <p:cBhvr>
                                        <p:cTn id="22" dur="1" fill="hold">
                                          <p:stCondLst>
                                            <p:cond delay="0"/>
                                          </p:stCondLst>
                                        </p:cTn>
                                        <p:tgtEl>
                                          <p:spTgt spid="331"/>
                                        </p:tgtEl>
                                        <p:attrNameLst>
                                          <p:attrName>style.visibility</p:attrName>
                                        </p:attrNameLst>
                                      </p:cBhvr>
                                      <p:to>
                                        <p:strVal val="visible"/>
                                      </p:to>
                                    </p:set>
                                    <p:animEffect transition="in" filter="fade">
                                      <p:cBhvr>
                                        <p:cTn id="23" dur="1"/>
                                        <p:tgtEl>
                                          <p:spTgt spid="33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1"/>
                                        <p:tgtEl>
                                          <p:spTgt spid="328"/>
                                        </p:tgtEl>
                                      </p:cBhvr>
                                    </p:animEffect>
                                    <p:set>
                                      <p:cBhvr>
                                        <p:cTn id="28" dur="1" fill="hold">
                                          <p:stCondLst>
                                            <p:cond delay="0"/>
                                          </p:stCondLst>
                                        </p:cTn>
                                        <p:tgtEl>
                                          <p:spTgt spid="3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oogle Shape;330;p34">
            <a:extLst>
              <a:ext uri="{FF2B5EF4-FFF2-40B4-BE49-F238E27FC236}">
                <a16:creationId xmlns:a16="http://schemas.microsoft.com/office/drawing/2014/main" id="{665C1646-A8C7-46A3-8234-4F322841FD17}"/>
              </a:ext>
            </a:extLst>
          </p:cNvPr>
          <p:cNvPicPr preferRelativeResize="0"/>
          <p:nvPr/>
        </p:nvPicPr>
        <p:blipFill>
          <a:blip r:embed="rId2">
            <a:alphaModFix/>
          </a:blip>
          <a:stretch>
            <a:fillRect/>
          </a:stretch>
        </p:blipFill>
        <p:spPr>
          <a:xfrm>
            <a:off x="389698" y="725789"/>
            <a:ext cx="2158126" cy="3237975"/>
          </a:xfrm>
          <a:prstGeom prst="rect">
            <a:avLst/>
          </a:prstGeom>
          <a:noFill/>
          <a:ln>
            <a:noFill/>
          </a:ln>
        </p:spPr>
      </p:pic>
      <p:sp>
        <p:nvSpPr>
          <p:cNvPr id="8" name="Google Shape;331;p34">
            <a:extLst>
              <a:ext uri="{FF2B5EF4-FFF2-40B4-BE49-F238E27FC236}">
                <a16:creationId xmlns:a16="http://schemas.microsoft.com/office/drawing/2014/main" id="{0031AA3C-886C-45AC-BFB9-7038F034162E}"/>
              </a:ext>
            </a:extLst>
          </p:cNvPr>
          <p:cNvSpPr txBox="1"/>
          <p:nvPr/>
        </p:nvSpPr>
        <p:spPr>
          <a:xfrm>
            <a:off x="475050" y="4079187"/>
            <a:ext cx="1146300" cy="33852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dirty="0">
                <a:latin typeface="Calibri"/>
                <a:ea typeface="Calibri"/>
                <a:cs typeface="Calibri"/>
                <a:sym typeface="Calibri"/>
              </a:rPr>
              <a:t>Cornils (n,d)</a:t>
            </a:r>
            <a:endParaRPr sz="1000" dirty="0">
              <a:latin typeface="Calibri"/>
              <a:ea typeface="Calibri"/>
              <a:cs typeface="Calibri"/>
              <a:sym typeface="Calibri"/>
            </a:endParaRPr>
          </a:p>
        </p:txBody>
      </p:sp>
      <p:sp>
        <p:nvSpPr>
          <p:cNvPr id="10" name="TextBox 9">
            <a:extLst>
              <a:ext uri="{FF2B5EF4-FFF2-40B4-BE49-F238E27FC236}">
                <a16:creationId xmlns:a16="http://schemas.microsoft.com/office/drawing/2014/main" id="{DA442E73-0B10-4068-BB1B-0629FC24FBC9}"/>
              </a:ext>
            </a:extLst>
          </p:cNvPr>
          <p:cNvSpPr txBox="1"/>
          <p:nvPr/>
        </p:nvSpPr>
        <p:spPr>
          <a:xfrm>
            <a:off x="3214688" y="725789"/>
            <a:ext cx="5025118" cy="1754326"/>
          </a:xfrm>
          <a:prstGeom prst="rect">
            <a:avLst/>
          </a:prstGeom>
          <a:noFill/>
        </p:spPr>
        <p:txBody>
          <a:bodyPr wrap="square">
            <a:spAutoFit/>
          </a:bodyPr>
          <a:lstStyle/>
          <a:p>
            <a:pPr marL="0" lvl="0" indent="0" algn="l" rtl="0">
              <a:spcBef>
                <a:spcPts val="0"/>
              </a:spcBef>
              <a:spcAft>
                <a:spcPts val="0"/>
              </a:spcAft>
              <a:buNone/>
            </a:pPr>
            <a:r>
              <a:rPr lang="en-GB" sz="1400" dirty="0">
                <a:solidFill>
                  <a:srgbClr val="1A1A19"/>
                </a:solidFill>
              </a:rPr>
              <a:t>It wasn’t until a couple years later, </a:t>
            </a:r>
            <a:r>
              <a:rPr lang="en-GB" dirty="0">
                <a:solidFill>
                  <a:srgbClr val="1A1A19"/>
                </a:solidFill>
              </a:rPr>
              <a:t>Takei realised the trauma he endured while experiencing these, and i</a:t>
            </a:r>
            <a:r>
              <a:rPr lang="en-GB" sz="1400" dirty="0">
                <a:solidFill>
                  <a:srgbClr val="1A1A19"/>
                </a:solidFill>
              </a:rPr>
              <a:t>n an interview with Desert News Takei stated,</a:t>
            </a:r>
          </a:p>
          <a:p>
            <a:pPr marL="457200" lvl="0" indent="0" algn="just" rtl="0">
              <a:spcBef>
                <a:spcPts val="0"/>
              </a:spcBef>
              <a:spcAft>
                <a:spcPts val="0"/>
              </a:spcAft>
              <a:buNone/>
            </a:pPr>
            <a:r>
              <a:rPr lang="en-GB" sz="1400" dirty="0">
                <a:solidFill>
                  <a:srgbClr val="1A1A19"/>
                </a:solidFill>
              </a:rPr>
              <a:t>“My childhood incarceration is what I consider my most strongly formative experience. I was shaped by that, and that’s why here I am, 84 years old, and still talking about it”.</a:t>
            </a:r>
            <a:endParaRPr lang="en-GB" sz="1400" dirty="0">
              <a:solidFill>
                <a:srgbClr val="1A1A19"/>
              </a:solidFill>
              <a:latin typeface="Calibri"/>
              <a:cs typeface="Calibri"/>
              <a:sym typeface="Calibri"/>
            </a:endParaRPr>
          </a:p>
          <a:p>
            <a:pPr marL="457200" lvl="0" indent="0" algn="just" rtl="0">
              <a:spcBef>
                <a:spcPts val="0"/>
              </a:spcBef>
              <a:spcAft>
                <a:spcPts val="0"/>
              </a:spcAft>
              <a:buNone/>
            </a:pPr>
            <a:r>
              <a:rPr lang="en-GB" sz="1000" dirty="0">
                <a:solidFill>
                  <a:srgbClr val="1A1A19"/>
                </a:solidFill>
                <a:latin typeface="Calibri"/>
                <a:cs typeface="Calibri"/>
                <a:sym typeface="Calibri"/>
              </a:rPr>
              <a:t>Takei, 2021, no page number </a:t>
            </a:r>
            <a:r>
              <a:rPr lang="en-GB" sz="1000" i="1" dirty="0">
                <a:solidFill>
                  <a:srgbClr val="1A1A19"/>
                </a:solidFill>
                <a:latin typeface="Calibri"/>
                <a:cs typeface="Calibri"/>
                <a:sym typeface="Calibri"/>
              </a:rPr>
              <a:t>cited  in </a:t>
            </a:r>
            <a:r>
              <a:rPr lang="en-GB" sz="1000" dirty="0">
                <a:solidFill>
                  <a:srgbClr val="1A1A19"/>
                </a:solidFill>
                <a:latin typeface="Calibri"/>
                <a:cs typeface="Calibri"/>
                <a:sym typeface="Calibri"/>
              </a:rPr>
              <a:t>Desert News (2021)</a:t>
            </a:r>
          </a:p>
        </p:txBody>
      </p:sp>
    </p:spTree>
    <p:extLst>
      <p:ext uri="{BB962C8B-B14F-4D97-AF65-F5344CB8AC3E}">
        <p14:creationId xmlns:p14="http://schemas.microsoft.com/office/powerpoint/2010/main" val="3842138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35"/>
          <p:cNvSpPr/>
          <p:nvPr/>
        </p:nvSpPr>
        <p:spPr>
          <a:xfrm>
            <a:off x="6901440" y="1452343"/>
            <a:ext cx="941100" cy="228825"/>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5"/>
          <p:cNvSpPr/>
          <p:nvPr/>
        </p:nvSpPr>
        <p:spPr>
          <a:xfrm>
            <a:off x="8138490" y="1923293"/>
            <a:ext cx="679875" cy="232650"/>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5"/>
          <p:cNvSpPr/>
          <p:nvPr/>
        </p:nvSpPr>
        <p:spPr>
          <a:xfrm>
            <a:off x="496078" y="3670605"/>
            <a:ext cx="851375" cy="283900"/>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35"/>
          <p:cNvSpPr/>
          <p:nvPr/>
        </p:nvSpPr>
        <p:spPr>
          <a:xfrm>
            <a:off x="8683186" y="1618843"/>
            <a:ext cx="62100" cy="624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5"/>
          <p:cNvSpPr/>
          <p:nvPr/>
        </p:nvSpPr>
        <p:spPr>
          <a:xfrm>
            <a:off x="1100401" y="3357389"/>
            <a:ext cx="75000" cy="753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5"/>
          <p:cNvSpPr/>
          <p:nvPr/>
        </p:nvSpPr>
        <p:spPr>
          <a:xfrm>
            <a:off x="1304853" y="3490481"/>
            <a:ext cx="42600" cy="429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5"/>
          <p:cNvSpPr/>
          <p:nvPr/>
        </p:nvSpPr>
        <p:spPr>
          <a:xfrm rot="10800000">
            <a:off x="7842557" y="3451127"/>
            <a:ext cx="904368" cy="240037"/>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5"/>
          <p:cNvSpPr txBox="1"/>
          <p:nvPr/>
        </p:nvSpPr>
        <p:spPr>
          <a:xfrm>
            <a:off x="2632025" y="1189175"/>
            <a:ext cx="3753900" cy="2647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4000">
                <a:latin typeface="Bigshot One"/>
                <a:ea typeface="Bigshot One"/>
                <a:cs typeface="Bigshot One"/>
                <a:sym typeface="Bigshot One"/>
              </a:rPr>
              <a:t>Everything took a turn when the war ended  </a:t>
            </a:r>
            <a:endParaRPr sz="4000">
              <a:latin typeface="Bigshot One"/>
              <a:ea typeface="Bigshot One"/>
              <a:cs typeface="Bigshot One"/>
              <a:sym typeface="Bigshot One"/>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36"/>
          <p:cNvSpPr txBox="1">
            <a:spLocks noGrp="1"/>
          </p:cNvSpPr>
          <p:nvPr>
            <p:ph type="title" idx="4"/>
          </p:nvPr>
        </p:nvSpPr>
        <p:spPr>
          <a:xfrm>
            <a:off x="720000" y="539400"/>
            <a:ext cx="7704000" cy="478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Youth Culture </a:t>
            </a:r>
            <a:endParaRPr/>
          </a:p>
        </p:txBody>
      </p:sp>
      <p:sp>
        <p:nvSpPr>
          <p:cNvPr id="349" name="Google Shape;349;p36"/>
          <p:cNvSpPr txBox="1"/>
          <p:nvPr/>
        </p:nvSpPr>
        <p:spPr>
          <a:xfrm>
            <a:off x="128950" y="1080200"/>
            <a:ext cx="4599000" cy="1416000"/>
          </a:xfrm>
          <a:prstGeom prst="rect">
            <a:avLst/>
          </a:prstGeom>
          <a:noFill/>
          <a:ln>
            <a:noFill/>
          </a:ln>
        </p:spPr>
        <p:txBody>
          <a:bodyPr spcFirstLastPara="1" wrap="square" lIns="91425" tIns="91425" rIns="91425" bIns="91425" anchor="t" anchorCtr="0">
            <a:spAutoFit/>
          </a:bodyPr>
          <a:lstStyle/>
          <a:p>
            <a:pPr marL="457200" lvl="0" indent="0" algn="ctr" rtl="0">
              <a:spcBef>
                <a:spcPts val="0"/>
              </a:spcBef>
              <a:spcAft>
                <a:spcPts val="0"/>
              </a:spcAft>
              <a:buNone/>
            </a:pPr>
            <a:r>
              <a:rPr lang="en" sz="1600" u="sng">
                <a:latin typeface="Calibri"/>
                <a:ea typeface="Calibri"/>
                <a:cs typeface="Calibri"/>
                <a:sym typeface="Calibri"/>
              </a:rPr>
              <a:t>Style </a:t>
            </a:r>
            <a:endParaRPr sz="1600" u="sng">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Young People would wear simple and durable clothing </a:t>
            </a:r>
            <a:endParaRPr sz="1600">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Following the war Young People began experimenting with their new freedom of style </a:t>
            </a:r>
            <a:endParaRPr sz="1600">
              <a:latin typeface="Calibri"/>
              <a:ea typeface="Calibri"/>
              <a:cs typeface="Calibri"/>
              <a:sym typeface="Calibri"/>
            </a:endParaRPr>
          </a:p>
        </p:txBody>
      </p:sp>
      <p:sp>
        <p:nvSpPr>
          <p:cNvPr id="350" name="Google Shape;350;p36"/>
          <p:cNvSpPr txBox="1"/>
          <p:nvPr/>
        </p:nvSpPr>
        <p:spPr>
          <a:xfrm>
            <a:off x="5000225" y="157600"/>
            <a:ext cx="3954300" cy="2401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600" u="sng">
                <a:latin typeface="Calibri"/>
                <a:ea typeface="Calibri"/>
                <a:cs typeface="Calibri"/>
                <a:sym typeface="Calibri"/>
              </a:rPr>
              <a:t>Having Fun</a:t>
            </a:r>
            <a:endParaRPr sz="1600" u="sng">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Entertainment industry sort out teens </a:t>
            </a:r>
            <a:endParaRPr sz="1600">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The “Seventeen” magazine was first released </a:t>
            </a:r>
            <a:endParaRPr sz="1600">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Comic books grew in popularity </a:t>
            </a:r>
            <a:endParaRPr sz="1600">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Sports and part-time jobs were more common </a:t>
            </a:r>
            <a:endParaRPr sz="1600">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Movie theaters became regularly occupied by Young People </a:t>
            </a:r>
            <a:endParaRPr sz="1600">
              <a:latin typeface="Calibri"/>
              <a:ea typeface="Calibri"/>
              <a:cs typeface="Calibri"/>
              <a:sym typeface="Calibri"/>
            </a:endParaRPr>
          </a:p>
        </p:txBody>
      </p:sp>
      <p:sp>
        <p:nvSpPr>
          <p:cNvPr id="351" name="Google Shape;351;p36"/>
          <p:cNvSpPr txBox="1"/>
          <p:nvPr/>
        </p:nvSpPr>
        <p:spPr>
          <a:xfrm>
            <a:off x="4412800" y="2558800"/>
            <a:ext cx="4670700" cy="1662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600" u="sng">
                <a:latin typeface="Calibri"/>
                <a:ea typeface="Calibri"/>
                <a:cs typeface="Calibri"/>
                <a:sym typeface="Calibri"/>
              </a:rPr>
              <a:t>Dating and Socializing </a:t>
            </a:r>
            <a:endParaRPr sz="1600" u="sng">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WW2 changed how Young People socialised </a:t>
            </a:r>
            <a:endParaRPr sz="1600">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Teens who worked no longer had to turn over their earnings </a:t>
            </a:r>
            <a:endParaRPr sz="1600">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Boys now had more money to spend on themselves, their cars and their girlfriends </a:t>
            </a:r>
            <a:endParaRPr sz="1600">
              <a:latin typeface="Calibri"/>
              <a:ea typeface="Calibri"/>
              <a:cs typeface="Calibri"/>
              <a:sym typeface="Calibri"/>
            </a:endParaRPr>
          </a:p>
        </p:txBody>
      </p:sp>
      <p:sp>
        <p:nvSpPr>
          <p:cNvPr id="352" name="Google Shape;352;p36"/>
          <p:cNvSpPr txBox="1"/>
          <p:nvPr/>
        </p:nvSpPr>
        <p:spPr>
          <a:xfrm>
            <a:off x="128950" y="2865800"/>
            <a:ext cx="4097700" cy="1908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600" u="sng">
                <a:latin typeface="Calibri"/>
                <a:ea typeface="Calibri"/>
                <a:cs typeface="Calibri"/>
                <a:sym typeface="Calibri"/>
              </a:rPr>
              <a:t>Connecting with family </a:t>
            </a:r>
            <a:endParaRPr sz="1600" u="sng">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During the 40’s &amp; 50’s mass media helped to create a separate teen culture </a:t>
            </a:r>
            <a:endParaRPr sz="1600">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Young People would spend most their time doing things that interested them </a:t>
            </a:r>
            <a:endParaRPr sz="1600">
              <a:latin typeface="Calibri"/>
              <a:ea typeface="Calibri"/>
              <a:cs typeface="Calibri"/>
              <a:sym typeface="Calibri"/>
            </a:endParaRPr>
          </a:p>
          <a:p>
            <a:pPr marL="457200" lvl="0" indent="-330200" algn="just" rtl="0">
              <a:spcBef>
                <a:spcPts val="0"/>
              </a:spcBef>
              <a:spcAft>
                <a:spcPts val="0"/>
              </a:spcAft>
              <a:buSzPts val="1600"/>
              <a:buFont typeface="Calibri"/>
              <a:buChar char="●"/>
            </a:pPr>
            <a:r>
              <a:rPr lang="en" sz="1600">
                <a:latin typeface="Calibri"/>
                <a:ea typeface="Calibri"/>
                <a:cs typeface="Calibri"/>
                <a:sym typeface="Calibri"/>
              </a:rPr>
              <a:t>Family rooms slowly introduced themselves </a:t>
            </a:r>
            <a:endParaRPr sz="1600">
              <a:latin typeface="Calibri"/>
              <a:ea typeface="Calibri"/>
              <a:cs typeface="Calibri"/>
              <a:sym typeface="Calibri"/>
            </a:endParaRPr>
          </a:p>
        </p:txBody>
      </p:sp>
      <p:sp>
        <p:nvSpPr>
          <p:cNvPr id="2" name="TextBox 1">
            <a:extLst>
              <a:ext uri="{FF2B5EF4-FFF2-40B4-BE49-F238E27FC236}">
                <a16:creationId xmlns:a16="http://schemas.microsoft.com/office/drawing/2014/main" id="{FAB14964-D9EA-4B91-8CAF-68907C8FEB88}"/>
              </a:ext>
            </a:extLst>
          </p:cNvPr>
          <p:cNvSpPr txBox="1"/>
          <p:nvPr/>
        </p:nvSpPr>
        <p:spPr>
          <a:xfrm>
            <a:off x="2261508" y="4774400"/>
            <a:ext cx="938893" cy="246221"/>
          </a:xfrm>
          <a:prstGeom prst="rect">
            <a:avLst/>
          </a:prstGeom>
          <a:noFill/>
        </p:spPr>
        <p:txBody>
          <a:bodyPr wrap="square" rtlCol="0">
            <a:spAutoFit/>
          </a:bodyPr>
          <a:lstStyle/>
          <a:p>
            <a:r>
              <a:rPr lang="en-GB" sz="1000" dirty="0"/>
              <a:t>Fisk, J (</a:t>
            </a:r>
            <a:r>
              <a:rPr lang="en-GB" sz="1000" dirty="0" err="1"/>
              <a:t>n,d</a:t>
            </a:r>
            <a:r>
              <a:rPr lang="en-GB" sz="1000" dirty="0"/>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37"/>
          <p:cNvSpPr/>
          <p:nvPr/>
        </p:nvSpPr>
        <p:spPr>
          <a:xfrm>
            <a:off x="1992278" y="1015749"/>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37"/>
          <p:cNvSpPr/>
          <p:nvPr/>
        </p:nvSpPr>
        <p:spPr>
          <a:xfrm>
            <a:off x="608774" y="1768663"/>
            <a:ext cx="758876" cy="259684"/>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37"/>
          <p:cNvSpPr/>
          <p:nvPr/>
        </p:nvSpPr>
        <p:spPr>
          <a:xfrm>
            <a:off x="2290746" y="2574057"/>
            <a:ext cx="950305" cy="316889"/>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7"/>
          <p:cNvSpPr/>
          <p:nvPr/>
        </p:nvSpPr>
        <p:spPr>
          <a:xfrm>
            <a:off x="3430253" y="1015770"/>
            <a:ext cx="69300" cy="69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7"/>
          <p:cNvSpPr/>
          <p:nvPr/>
        </p:nvSpPr>
        <p:spPr>
          <a:xfrm>
            <a:off x="597269" y="2574046"/>
            <a:ext cx="78900" cy="795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7"/>
          <p:cNvSpPr/>
          <p:nvPr/>
        </p:nvSpPr>
        <p:spPr>
          <a:xfrm rot="10800000">
            <a:off x="2798099" y="3931447"/>
            <a:ext cx="1208806" cy="320831"/>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7"/>
          <p:cNvSpPr/>
          <p:nvPr/>
        </p:nvSpPr>
        <p:spPr>
          <a:xfrm>
            <a:off x="363435" y="3114400"/>
            <a:ext cx="47400" cy="48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7"/>
          <p:cNvSpPr/>
          <p:nvPr/>
        </p:nvSpPr>
        <p:spPr>
          <a:xfrm>
            <a:off x="450380" y="3570003"/>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7"/>
          <p:cNvSpPr/>
          <p:nvPr/>
        </p:nvSpPr>
        <p:spPr>
          <a:xfrm rot="10800000">
            <a:off x="2860499" y="1843247"/>
            <a:ext cx="1208806" cy="320831"/>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7"/>
          <p:cNvSpPr txBox="1"/>
          <p:nvPr/>
        </p:nvSpPr>
        <p:spPr>
          <a:xfrm>
            <a:off x="4484450" y="1085375"/>
            <a:ext cx="4384200" cy="21549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3200">
                <a:latin typeface="Bigshot One"/>
                <a:ea typeface="Bigshot One"/>
                <a:cs typeface="Bigshot One"/>
                <a:sym typeface="Bigshot One"/>
              </a:rPr>
              <a:t>But this isn’t the only aspect that impacted Young People during this time </a:t>
            </a:r>
            <a:endParaRPr sz="3200">
              <a:latin typeface="Bigshot One"/>
              <a:ea typeface="Bigshot One"/>
              <a:cs typeface="Bigshot One"/>
              <a:sym typeface="Bigshot On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70"/>
        <p:cNvGrpSpPr/>
        <p:nvPr/>
      </p:nvGrpSpPr>
      <p:grpSpPr>
        <a:xfrm>
          <a:off x="0" y="0"/>
          <a:ext cx="0" cy="0"/>
          <a:chOff x="0" y="0"/>
          <a:chExt cx="0" cy="0"/>
        </a:xfrm>
      </p:grpSpPr>
      <p:sp>
        <p:nvSpPr>
          <p:cNvPr id="371" name="Google Shape;371;p38"/>
          <p:cNvSpPr/>
          <p:nvPr/>
        </p:nvSpPr>
        <p:spPr>
          <a:xfrm>
            <a:off x="6918203" y="93837"/>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8"/>
          <p:cNvSpPr/>
          <p:nvPr/>
        </p:nvSpPr>
        <p:spPr>
          <a:xfrm>
            <a:off x="75524" y="3039375"/>
            <a:ext cx="758876" cy="259684"/>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8"/>
          <p:cNvSpPr/>
          <p:nvPr/>
        </p:nvSpPr>
        <p:spPr>
          <a:xfrm>
            <a:off x="7216671" y="1652145"/>
            <a:ext cx="950305" cy="316889"/>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8"/>
          <p:cNvSpPr/>
          <p:nvPr/>
        </p:nvSpPr>
        <p:spPr>
          <a:xfrm>
            <a:off x="8356178" y="93858"/>
            <a:ext cx="69300" cy="69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8"/>
          <p:cNvSpPr/>
          <p:nvPr/>
        </p:nvSpPr>
        <p:spPr>
          <a:xfrm>
            <a:off x="1008094" y="3888883"/>
            <a:ext cx="78900" cy="795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8"/>
          <p:cNvSpPr/>
          <p:nvPr/>
        </p:nvSpPr>
        <p:spPr>
          <a:xfrm rot="10800000">
            <a:off x="7786424" y="2379009"/>
            <a:ext cx="1208806" cy="320831"/>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8"/>
          <p:cNvSpPr/>
          <p:nvPr/>
        </p:nvSpPr>
        <p:spPr>
          <a:xfrm>
            <a:off x="774260" y="4429237"/>
            <a:ext cx="47400" cy="48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8"/>
          <p:cNvSpPr/>
          <p:nvPr/>
        </p:nvSpPr>
        <p:spPr>
          <a:xfrm>
            <a:off x="75530" y="4817315"/>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8"/>
          <p:cNvSpPr/>
          <p:nvPr/>
        </p:nvSpPr>
        <p:spPr>
          <a:xfrm rot="10800000">
            <a:off x="7786424" y="921334"/>
            <a:ext cx="1208806" cy="320831"/>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8"/>
          <p:cNvSpPr txBox="1"/>
          <p:nvPr/>
        </p:nvSpPr>
        <p:spPr>
          <a:xfrm>
            <a:off x="1504375" y="499900"/>
            <a:ext cx="2865300" cy="523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2200">
                <a:latin typeface="Bigshot One"/>
                <a:ea typeface="Bigshot One"/>
                <a:cs typeface="Bigshot One"/>
                <a:sym typeface="Bigshot One"/>
              </a:rPr>
              <a:t>Education Act of 194 4</a:t>
            </a:r>
            <a:endParaRPr sz="2200">
              <a:latin typeface="Bigshot One"/>
              <a:ea typeface="Bigshot One"/>
              <a:cs typeface="Bigshot One"/>
              <a:sym typeface="Bigshot One"/>
            </a:endParaRPr>
          </a:p>
        </p:txBody>
      </p:sp>
      <p:sp>
        <p:nvSpPr>
          <p:cNvPr id="381" name="Google Shape;381;p38"/>
          <p:cNvSpPr txBox="1"/>
          <p:nvPr/>
        </p:nvSpPr>
        <p:spPr>
          <a:xfrm>
            <a:off x="1518700" y="1332450"/>
            <a:ext cx="5585400" cy="2016300"/>
          </a:xfrm>
          <a:prstGeom prst="rect">
            <a:avLst/>
          </a:prstGeom>
          <a:noFill/>
          <a:ln>
            <a:noFill/>
          </a:ln>
        </p:spPr>
        <p:txBody>
          <a:bodyPr spcFirstLastPara="1" wrap="square" lIns="91425" tIns="91425" rIns="91425" bIns="91425" anchor="t" anchorCtr="0">
            <a:spAutoFit/>
          </a:bodyPr>
          <a:lstStyle/>
          <a:p>
            <a:pPr marL="457200" lvl="0" indent="-336550" algn="l" rtl="0">
              <a:spcBef>
                <a:spcPts val="0"/>
              </a:spcBef>
              <a:spcAft>
                <a:spcPts val="0"/>
              </a:spcAft>
              <a:buSzPts val="1700"/>
              <a:buFont typeface="Calibri"/>
              <a:buChar char="●"/>
            </a:pPr>
            <a:r>
              <a:rPr lang="en" sz="1700">
                <a:latin typeface="Calibri"/>
                <a:ea typeface="Calibri"/>
                <a:cs typeface="Calibri"/>
                <a:sym typeface="Calibri"/>
              </a:rPr>
              <a:t>Before the act children only had to attend school up until the age of 14</a:t>
            </a:r>
            <a:endParaRPr sz="1700">
              <a:latin typeface="Calibri"/>
              <a:ea typeface="Calibri"/>
              <a:cs typeface="Calibri"/>
              <a:sym typeface="Calibri"/>
            </a:endParaRPr>
          </a:p>
          <a:p>
            <a:pPr marL="457200" lvl="0" indent="-336550" algn="l" rtl="0">
              <a:spcBef>
                <a:spcPts val="0"/>
              </a:spcBef>
              <a:spcAft>
                <a:spcPts val="0"/>
              </a:spcAft>
              <a:buSzPts val="1700"/>
              <a:buFont typeface="Calibri"/>
              <a:buChar char="●"/>
            </a:pPr>
            <a:r>
              <a:rPr lang="en" sz="1700">
                <a:latin typeface="Calibri"/>
                <a:ea typeface="Calibri"/>
                <a:cs typeface="Calibri"/>
                <a:sym typeface="Calibri"/>
              </a:rPr>
              <a:t>In 1938 only 1% of children received higher education </a:t>
            </a:r>
            <a:endParaRPr sz="1700">
              <a:latin typeface="Calibri"/>
              <a:ea typeface="Calibri"/>
              <a:cs typeface="Calibri"/>
              <a:sym typeface="Calibri"/>
            </a:endParaRPr>
          </a:p>
          <a:p>
            <a:pPr marL="457200" lvl="0" indent="-336550" algn="l" rtl="0">
              <a:spcBef>
                <a:spcPts val="0"/>
              </a:spcBef>
              <a:spcAft>
                <a:spcPts val="0"/>
              </a:spcAft>
              <a:buSzPts val="1700"/>
              <a:buFont typeface="Calibri"/>
              <a:buChar char="●"/>
            </a:pPr>
            <a:r>
              <a:rPr lang="en" sz="1700">
                <a:latin typeface="Calibri"/>
                <a:ea typeface="Calibri"/>
                <a:cs typeface="Calibri"/>
                <a:sym typeface="Calibri"/>
              </a:rPr>
              <a:t>The green book was published in 1941 by the board of education, also titled “education after the war”, which was a collection of insights from reformers</a:t>
            </a:r>
            <a:endParaRPr sz="1700">
              <a:latin typeface="Calibri"/>
              <a:ea typeface="Calibri"/>
              <a:cs typeface="Calibri"/>
              <a:sym typeface="Calibri"/>
            </a:endParaRPr>
          </a:p>
          <a:p>
            <a:pPr marL="457200" lvl="0" indent="-336550" algn="l" rtl="0">
              <a:spcBef>
                <a:spcPts val="0"/>
              </a:spcBef>
              <a:spcAft>
                <a:spcPts val="0"/>
              </a:spcAft>
              <a:buSzPts val="1700"/>
              <a:buFont typeface="Calibri"/>
              <a:buChar char="●"/>
            </a:pPr>
            <a:r>
              <a:rPr lang="en" sz="1700">
                <a:latin typeface="Calibri"/>
                <a:ea typeface="Calibri"/>
                <a:cs typeface="Calibri"/>
                <a:sym typeface="Calibri"/>
              </a:rPr>
              <a:t>This didn’t come into place until after the war</a:t>
            </a:r>
            <a:endParaRPr sz="1700">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86" name="Google Shape;386;p39"/>
          <p:cNvSpPr/>
          <p:nvPr/>
        </p:nvSpPr>
        <p:spPr>
          <a:xfrm>
            <a:off x="7555053" y="1006112"/>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9"/>
          <p:cNvSpPr/>
          <p:nvPr/>
        </p:nvSpPr>
        <p:spPr>
          <a:xfrm>
            <a:off x="5813621" y="4241745"/>
            <a:ext cx="950305" cy="316889"/>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9"/>
          <p:cNvSpPr/>
          <p:nvPr/>
        </p:nvSpPr>
        <p:spPr>
          <a:xfrm rot="10800000">
            <a:off x="7555049" y="4100184"/>
            <a:ext cx="1208806" cy="320831"/>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9"/>
          <p:cNvSpPr/>
          <p:nvPr/>
        </p:nvSpPr>
        <p:spPr>
          <a:xfrm>
            <a:off x="7274310" y="784087"/>
            <a:ext cx="47400" cy="48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9"/>
          <p:cNvSpPr/>
          <p:nvPr/>
        </p:nvSpPr>
        <p:spPr>
          <a:xfrm>
            <a:off x="107980" y="1006115"/>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9"/>
          <p:cNvSpPr/>
          <p:nvPr/>
        </p:nvSpPr>
        <p:spPr>
          <a:xfrm rot="10800000">
            <a:off x="5684374" y="130034"/>
            <a:ext cx="1208806" cy="320831"/>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9"/>
          <p:cNvSpPr/>
          <p:nvPr/>
        </p:nvSpPr>
        <p:spPr>
          <a:xfrm>
            <a:off x="287328" y="4654874"/>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9"/>
          <p:cNvSpPr/>
          <p:nvPr/>
        </p:nvSpPr>
        <p:spPr>
          <a:xfrm>
            <a:off x="1725303" y="4654895"/>
            <a:ext cx="69300" cy="69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9"/>
          <p:cNvSpPr txBox="1"/>
          <p:nvPr/>
        </p:nvSpPr>
        <p:spPr>
          <a:xfrm>
            <a:off x="2192075" y="644875"/>
            <a:ext cx="2922900" cy="507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2100">
                <a:latin typeface="Bigshot One"/>
                <a:ea typeface="Bigshot One"/>
                <a:cs typeface="Bigshot One"/>
                <a:sym typeface="Bigshot One"/>
              </a:rPr>
              <a:t>What did this act do?</a:t>
            </a:r>
            <a:endParaRPr sz="2100">
              <a:latin typeface="Bigshot One"/>
              <a:ea typeface="Bigshot One"/>
              <a:cs typeface="Bigshot One"/>
              <a:sym typeface="Bigshot One"/>
            </a:endParaRPr>
          </a:p>
        </p:txBody>
      </p:sp>
      <p:sp>
        <p:nvSpPr>
          <p:cNvPr id="395" name="Google Shape;395;p39"/>
          <p:cNvSpPr txBox="1"/>
          <p:nvPr/>
        </p:nvSpPr>
        <p:spPr>
          <a:xfrm>
            <a:off x="1002900" y="1375425"/>
            <a:ext cx="6805500" cy="2231350"/>
          </a:xfrm>
          <a:prstGeom prst="rect">
            <a:avLst/>
          </a:prstGeom>
          <a:noFill/>
          <a:ln>
            <a:noFill/>
          </a:ln>
        </p:spPr>
        <p:txBody>
          <a:bodyPr spcFirstLastPara="1" wrap="square" lIns="91425" tIns="91425" rIns="91425" bIns="91425" anchor="t" anchorCtr="0">
            <a:spAutoFit/>
          </a:bodyPr>
          <a:lstStyle/>
          <a:p>
            <a:pPr marL="457200" lvl="0" indent="-349250" algn="l" rtl="0">
              <a:spcBef>
                <a:spcPts val="0"/>
              </a:spcBef>
              <a:spcAft>
                <a:spcPts val="0"/>
              </a:spcAft>
              <a:buSzPts val="1900"/>
              <a:buFont typeface="Calibri"/>
              <a:buChar char="●"/>
            </a:pPr>
            <a:r>
              <a:rPr lang="en" sz="1900" dirty="0">
                <a:latin typeface="Calibri"/>
                <a:ea typeface="Calibri"/>
                <a:cs typeface="Calibri"/>
                <a:sym typeface="Calibri"/>
              </a:rPr>
              <a:t>Separated primary and secondary schools</a:t>
            </a:r>
            <a:endParaRPr sz="1900" dirty="0">
              <a:latin typeface="Calibri"/>
              <a:ea typeface="Calibri"/>
              <a:cs typeface="Calibri"/>
              <a:sym typeface="Calibri"/>
            </a:endParaRPr>
          </a:p>
          <a:p>
            <a:pPr marL="457200" lvl="0" indent="-349250" algn="l" rtl="0">
              <a:spcBef>
                <a:spcPts val="0"/>
              </a:spcBef>
              <a:spcAft>
                <a:spcPts val="0"/>
              </a:spcAft>
              <a:buSzPts val="1900"/>
              <a:buFont typeface="Calibri"/>
              <a:buChar char="●"/>
            </a:pPr>
            <a:r>
              <a:rPr lang="en" sz="1900" dirty="0">
                <a:latin typeface="Calibri"/>
                <a:ea typeface="Calibri"/>
                <a:cs typeface="Calibri"/>
                <a:sym typeface="Calibri"/>
              </a:rPr>
              <a:t>Provided Young People with free secondary education </a:t>
            </a:r>
            <a:endParaRPr sz="1900" dirty="0">
              <a:latin typeface="Calibri"/>
              <a:ea typeface="Calibri"/>
              <a:cs typeface="Calibri"/>
              <a:sym typeface="Calibri"/>
            </a:endParaRPr>
          </a:p>
          <a:p>
            <a:pPr marL="457200" lvl="0" indent="-349250" algn="l" rtl="0">
              <a:spcBef>
                <a:spcPts val="0"/>
              </a:spcBef>
              <a:spcAft>
                <a:spcPts val="0"/>
              </a:spcAft>
              <a:buSzPts val="1900"/>
              <a:buFont typeface="Calibri"/>
              <a:buChar char="●"/>
            </a:pPr>
            <a:r>
              <a:rPr lang="en" sz="1900" dirty="0">
                <a:latin typeface="Calibri"/>
                <a:ea typeface="Calibri"/>
                <a:cs typeface="Calibri"/>
                <a:sym typeface="Calibri"/>
              </a:rPr>
              <a:t>This gave all Young People no matter their upbringings and ethnic backgrounds and to give them access to equal opportunities </a:t>
            </a:r>
            <a:endParaRPr sz="1900" dirty="0">
              <a:latin typeface="Calibri"/>
              <a:ea typeface="Calibri"/>
              <a:cs typeface="Calibri"/>
              <a:sym typeface="Calibri"/>
            </a:endParaRPr>
          </a:p>
          <a:p>
            <a:pPr marL="457200" lvl="0" indent="-349250" algn="l" rtl="0">
              <a:spcBef>
                <a:spcPts val="0"/>
              </a:spcBef>
              <a:spcAft>
                <a:spcPts val="0"/>
              </a:spcAft>
              <a:buSzPts val="1900"/>
              <a:buFont typeface="Calibri"/>
              <a:buChar char="●"/>
            </a:pPr>
            <a:r>
              <a:rPr lang="en" sz="1900" dirty="0">
                <a:latin typeface="Calibri"/>
                <a:ea typeface="Calibri"/>
                <a:cs typeface="Calibri"/>
                <a:sym typeface="Calibri"/>
              </a:rPr>
              <a:t>Provided better funding to schools and better training for teachers and better salaries</a:t>
            </a:r>
            <a:endParaRPr sz="1900" dirty="0">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99"/>
        <p:cNvGrpSpPr/>
        <p:nvPr/>
      </p:nvGrpSpPr>
      <p:grpSpPr>
        <a:xfrm>
          <a:off x="0" y="0"/>
          <a:ext cx="0" cy="0"/>
          <a:chOff x="0" y="0"/>
          <a:chExt cx="0" cy="0"/>
        </a:xfrm>
      </p:grpSpPr>
      <p:sp>
        <p:nvSpPr>
          <p:cNvPr id="400" name="Google Shape;400;p40"/>
          <p:cNvSpPr txBox="1">
            <a:spLocks noGrp="1"/>
          </p:cNvSpPr>
          <p:nvPr>
            <p:ph type="title"/>
          </p:nvPr>
        </p:nvSpPr>
        <p:spPr>
          <a:xfrm>
            <a:off x="3778800" y="1172425"/>
            <a:ext cx="4652100" cy="733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To conclude </a:t>
            </a:r>
            <a:endParaRPr/>
          </a:p>
        </p:txBody>
      </p:sp>
      <p:sp>
        <p:nvSpPr>
          <p:cNvPr id="401" name="Google Shape;401;p40"/>
          <p:cNvSpPr txBox="1"/>
          <p:nvPr/>
        </p:nvSpPr>
        <p:spPr>
          <a:xfrm>
            <a:off x="4355500" y="1733600"/>
            <a:ext cx="3667800" cy="24474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 sz="2100">
                <a:latin typeface="Calibri"/>
                <a:ea typeface="Calibri"/>
                <a:cs typeface="Calibri"/>
                <a:sym typeface="Calibri"/>
              </a:rPr>
              <a:t>In conclusion I hope that you are now fully aware of the significant impact the 1940’s had on Young People during that decade and how it has impacted the Young People of today’s society.</a:t>
            </a:r>
            <a:endParaRPr sz="2100">
              <a:latin typeface="Calibri"/>
              <a:ea typeface="Calibri"/>
              <a:cs typeface="Calibri"/>
              <a:sym typeface="Calibri"/>
            </a:endParaRPr>
          </a:p>
        </p:txBody>
      </p:sp>
      <p:sp>
        <p:nvSpPr>
          <p:cNvPr id="402" name="Google Shape;402;p40"/>
          <p:cNvSpPr/>
          <p:nvPr/>
        </p:nvSpPr>
        <p:spPr>
          <a:xfrm>
            <a:off x="1992278" y="787149"/>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40"/>
          <p:cNvSpPr/>
          <p:nvPr/>
        </p:nvSpPr>
        <p:spPr>
          <a:xfrm>
            <a:off x="308919" y="1537582"/>
            <a:ext cx="950305" cy="316889"/>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0"/>
          <p:cNvSpPr/>
          <p:nvPr/>
        </p:nvSpPr>
        <p:spPr>
          <a:xfrm>
            <a:off x="2648980" y="3925578"/>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0"/>
          <p:cNvSpPr/>
          <p:nvPr/>
        </p:nvSpPr>
        <p:spPr>
          <a:xfrm rot="10800000">
            <a:off x="1325222" y="2574047"/>
            <a:ext cx="1208806" cy="320831"/>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40"/>
          <p:cNvSpPr/>
          <p:nvPr/>
        </p:nvSpPr>
        <p:spPr>
          <a:xfrm flipH="1">
            <a:off x="3298924" y="1768663"/>
            <a:ext cx="758876" cy="259684"/>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40"/>
          <p:cNvSpPr/>
          <p:nvPr/>
        </p:nvSpPr>
        <p:spPr>
          <a:xfrm>
            <a:off x="3430253" y="1244370"/>
            <a:ext cx="69300" cy="69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0"/>
          <p:cNvSpPr/>
          <p:nvPr/>
        </p:nvSpPr>
        <p:spPr>
          <a:xfrm>
            <a:off x="230028" y="3670149"/>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0"/>
          <p:cNvSpPr/>
          <p:nvPr/>
        </p:nvSpPr>
        <p:spPr>
          <a:xfrm>
            <a:off x="1668003" y="3670170"/>
            <a:ext cx="69300" cy="69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31"/>
        <p:cNvGrpSpPr/>
        <p:nvPr/>
      </p:nvGrpSpPr>
      <p:grpSpPr>
        <a:xfrm>
          <a:off x="0" y="0"/>
          <a:ext cx="0" cy="0"/>
          <a:chOff x="0" y="0"/>
          <a:chExt cx="0" cy="0"/>
        </a:xfrm>
      </p:grpSpPr>
      <p:sp>
        <p:nvSpPr>
          <p:cNvPr id="432" name="Google Shape;432;p42"/>
          <p:cNvSpPr txBox="1">
            <a:spLocks noGrp="1"/>
          </p:cNvSpPr>
          <p:nvPr>
            <p:ph type="title"/>
          </p:nvPr>
        </p:nvSpPr>
        <p:spPr>
          <a:xfrm>
            <a:off x="720000" y="611050"/>
            <a:ext cx="5254500" cy="478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Reference List</a:t>
            </a:r>
            <a:endParaRPr/>
          </a:p>
        </p:txBody>
      </p:sp>
      <p:sp>
        <p:nvSpPr>
          <p:cNvPr id="433" name="Google Shape;433;p42"/>
          <p:cNvSpPr txBox="1"/>
          <p:nvPr/>
        </p:nvSpPr>
        <p:spPr>
          <a:xfrm>
            <a:off x="85975" y="1217825"/>
            <a:ext cx="8710800" cy="3621900"/>
          </a:xfrm>
          <a:prstGeom prst="rect">
            <a:avLst/>
          </a:prstGeom>
          <a:noFill/>
          <a:ln>
            <a:noFill/>
          </a:ln>
        </p:spPr>
        <p:txBody>
          <a:bodyPr spcFirstLastPara="1" wrap="square" lIns="91425" tIns="91425" rIns="91425" bIns="91425" anchor="t" anchorCtr="0">
            <a:spAutoFit/>
          </a:bodyPr>
          <a:lstStyle/>
          <a:p>
            <a:pPr marL="457200" lvl="0" indent="-317500" algn="l" rtl="0">
              <a:lnSpc>
                <a:spcPct val="115000"/>
              </a:lnSpc>
              <a:spcBef>
                <a:spcPts val="1200"/>
              </a:spcBef>
              <a:spcAft>
                <a:spcPts val="0"/>
              </a:spcAft>
              <a:buSzPts val="1400"/>
              <a:buFont typeface="Trebuchet MS"/>
              <a:buChar char="●"/>
            </a:pPr>
            <a:r>
              <a:rPr lang="en" dirty="0">
                <a:solidFill>
                  <a:srgbClr val="444444"/>
                </a:solidFill>
                <a:latin typeface="Trebuchet MS"/>
                <a:ea typeface="Trebuchet MS"/>
                <a:cs typeface="Trebuchet MS"/>
                <a:sym typeface="Trebuchet MS"/>
              </a:rPr>
              <a:t>Cornils, S (n,d) </a:t>
            </a:r>
            <a:r>
              <a:rPr lang="en" i="1" dirty="0">
                <a:solidFill>
                  <a:srgbClr val="444444"/>
                </a:solidFill>
                <a:latin typeface="Trebuchet MS"/>
                <a:ea typeface="Trebuchet MS"/>
                <a:cs typeface="Trebuchet MS"/>
                <a:sym typeface="Trebuchet MS"/>
              </a:rPr>
              <a:t>George Takei. </a:t>
            </a:r>
            <a:r>
              <a:rPr lang="en" dirty="0">
                <a:solidFill>
                  <a:srgbClr val="444444"/>
                </a:solidFill>
                <a:latin typeface="Trebuchet MS"/>
                <a:ea typeface="Trebuchet MS"/>
                <a:cs typeface="Trebuchet MS"/>
                <a:sym typeface="Trebuchet MS"/>
              </a:rPr>
              <a:t>Available at:</a:t>
            </a:r>
            <a:r>
              <a:rPr lang="en" dirty="0">
                <a:solidFill>
                  <a:srgbClr val="444444"/>
                </a:solidFill>
                <a:uFill>
                  <a:noFill/>
                </a:uFill>
                <a:latin typeface="Trebuchet MS"/>
                <a:ea typeface="Trebuchet MS"/>
                <a:cs typeface="Trebuchet MS"/>
                <a:sym typeface="Trebuchet MS"/>
                <a:hlinkClick r:id="rId3">
                  <a:extLst>
                    <a:ext uri="{A12FA001-AC4F-418D-AE19-62706E023703}">
                      <ahyp:hlinkClr xmlns:ahyp="http://schemas.microsoft.com/office/drawing/2018/hyperlinkcolor" val="tx"/>
                    </a:ext>
                  </a:extLst>
                </a:hlinkClick>
              </a:rPr>
              <a:t> </a:t>
            </a:r>
            <a:r>
              <a:rPr lang="en" u="sng" dirty="0">
                <a:solidFill>
                  <a:schemeClr val="hlink"/>
                </a:solidFill>
                <a:latin typeface="Trebuchet MS"/>
                <a:ea typeface="Trebuchet MS"/>
                <a:cs typeface="Trebuchet MS"/>
                <a:sym typeface="Trebuchet MS"/>
                <a:hlinkClick r:id="rId3"/>
              </a:rPr>
              <a:t>https://www.simoncornils.com/george-takei#e-1</a:t>
            </a:r>
            <a:r>
              <a:rPr lang="en" dirty="0">
                <a:solidFill>
                  <a:srgbClr val="444444"/>
                </a:solidFill>
                <a:latin typeface="Trebuchet MS"/>
                <a:ea typeface="Trebuchet MS"/>
                <a:cs typeface="Trebuchet MS"/>
                <a:sym typeface="Trebuchet MS"/>
              </a:rPr>
              <a:t> (Accessed: 17</a:t>
            </a:r>
            <a:r>
              <a:rPr lang="en" baseline="30000" dirty="0">
                <a:solidFill>
                  <a:srgbClr val="444444"/>
                </a:solidFill>
                <a:latin typeface="Trebuchet MS"/>
                <a:ea typeface="Trebuchet MS"/>
                <a:cs typeface="Trebuchet MS"/>
                <a:sym typeface="Trebuchet MS"/>
              </a:rPr>
              <a:t>th</a:t>
            </a:r>
            <a:r>
              <a:rPr lang="en" dirty="0">
                <a:solidFill>
                  <a:srgbClr val="444444"/>
                </a:solidFill>
                <a:latin typeface="Trebuchet MS"/>
                <a:ea typeface="Trebuchet MS"/>
                <a:cs typeface="Trebuchet MS"/>
                <a:sym typeface="Trebuchet MS"/>
              </a:rPr>
              <a:t> January 2022).</a:t>
            </a:r>
            <a:endParaRPr dirty="0">
              <a:solidFill>
                <a:srgbClr val="444444"/>
              </a:solidFill>
              <a:latin typeface="Trebuchet MS"/>
              <a:ea typeface="Trebuchet MS"/>
              <a:cs typeface="Trebuchet MS"/>
              <a:sym typeface="Trebuchet MS"/>
            </a:endParaRPr>
          </a:p>
          <a:p>
            <a:pPr marL="457200" lvl="0" indent="-317500" algn="l" rtl="0">
              <a:lnSpc>
                <a:spcPct val="115000"/>
              </a:lnSpc>
              <a:spcBef>
                <a:spcPts val="0"/>
              </a:spcBef>
              <a:spcAft>
                <a:spcPts val="0"/>
              </a:spcAft>
              <a:buClr>
                <a:srgbClr val="444444"/>
              </a:buClr>
              <a:buSzPts val="1400"/>
              <a:buFont typeface="Trebuchet MS"/>
              <a:buChar char="●"/>
            </a:pPr>
            <a:r>
              <a:rPr lang="en" dirty="0"/>
              <a:t>Fisk, J (n,d) </a:t>
            </a:r>
            <a:r>
              <a:rPr lang="en" i="1" dirty="0"/>
              <a:t>Teen life during the 40’s and 50’s. </a:t>
            </a:r>
            <a:r>
              <a:rPr lang="en" dirty="0"/>
              <a:t>Available at:</a:t>
            </a:r>
            <a:r>
              <a:rPr lang="en" dirty="0">
                <a:uFill>
                  <a:noFill/>
                </a:uFill>
                <a:hlinkClick r:id="rId4"/>
              </a:rPr>
              <a:t> </a:t>
            </a:r>
            <a:r>
              <a:rPr lang="en" u="sng" dirty="0">
                <a:solidFill>
                  <a:schemeClr val="hlink"/>
                </a:solidFill>
                <a:hlinkClick r:id="rId4"/>
              </a:rPr>
              <a:t>https://classroom.synonym.com/teen-life-during-40s-50s-23561.html</a:t>
            </a:r>
            <a:r>
              <a:rPr lang="en" dirty="0"/>
              <a:t> (Accessed: 15</a:t>
            </a:r>
            <a:r>
              <a:rPr lang="en" baseline="30000" dirty="0"/>
              <a:t>th</a:t>
            </a:r>
            <a:r>
              <a:rPr lang="en" dirty="0"/>
              <a:t> January 2022).</a:t>
            </a:r>
            <a:endParaRPr dirty="0"/>
          </a:p>
          <a:p>
            <a:pPr marL="457200" lvl="0" indent="-317500" algn="l" rtl="0">
              <a:lnSpc>
                <a:spcPct val="115000"/>
              </a:lnSpc>
              <a:spcBef>
                <a:spcPts val="0"/>
              </a:spcBef>
              <a:spcAft>
                <a:spcPts val="0"/>
              </a:spcAft>
              <a:buSzPts val="1400"/>
              <a:buChar char="●"/>
            </a:pPr>
            <a:r>
              <a:rPr lang="en" dirty="0"/>
              <a:t>IWM (n,d) </a:t>
            </a:r>
            <a:r>
              <a:rPr lang="en" i="1" dirty="0"/>
              <a:t>Growing up in the second world war.</a:t>
            </a:r>
            <a:r>
              <a:rPr lang="en" dirty="0"/>
              <a:t> Available at:</a:t>
            </a:r>
            <a:r>
              <a:rPr lang="en" u="sng" dirty="0">
                <a:solidFill>
                  <a:schemeClr val="hlink"/>
                </a:solidFill>
                <a:hlinkClick r:id="rId5"/>
              </a:rPr>
              <a:t>https://www.iwm.org.uk/history/growing-up-in-the-second-world-war</a:t>
            </a:r>
            <a:r>
              <a:rPr lang="en" dirty="0"/>
              <a:t> (Accessed: 12</a:t>
            </a:r>
            <a:r>
              <a:rPr lang="en" baseline="30000" dirty="0"/>
              <a:t>th</a:t>
            </a:r>
            <a:r>
              <a:rPr lang="en" dirty="0"/>
              <a:t> January 2022). </a:t>
            </a:r>
            <a:endParaRPr dirty="0"/>
          </a:p>
          <a:p>
            <a:pPr marL="457200" lvl="0" indent="-317500" algn="l" rtl="0">
              <a:lnSpc>
                <a:spcPct val="115000"/>
              </a:lnSpc>
              <a:spcBef>
                <a:spcPts val="0"/>
              </a:spcBef>
              <a:spcAft>
                <a:spcPts val="0"/>
              </a:spcAft>
              <a:buClr>
                <a:srgbClr val="444444"/>
              </a:buClr>
              <a:buSzPts val="1400"/>
              <a:buFont typeface="Trebuchet MS"/>
              <a:buChar char="●"/>
            </a:pPr>
            <a:r>
              <a:rPr lang="en" dirty="0"/>
              <a:t>John, R (1997) </a:t>
            </a:r>
            <a:r>
              <a:rPr lang="en" i="1" dirty="0"/>
              <a:t>Milestones in the Development of Youth Work. </a:t>
            </a:r>
            <a:r>
              <a:rPr lang="en" dirty="0"/>
              <a:t>Available at:</a:t>
            </a:r>
            <a:r>
              <a:rPr lang="en" dirty="0">
                <a:uFill>
                  <a:noFill/>
                </a:uFill>
                <a:hlinkClick r:id="rId6"/>
              </a:rPr>
              <a:t> </a:t>
            </a:r>
            <a:r>
              <a:rPr lang="en" u="sng" dirty="0">
                <a:solidFill>
                  <a:schemeClr val="hlink"/>
                </a:solidFill>
                <a:hlinkClick r:id="rId6"/>
              </a:rPr>
              <a:t>http://www.youthworkwales.org.uk/wp-content/uploads/2017/11/Milestones-in-the-Development-of-Youth-Work.pdf</a:t>
            </a:r>
            <a:r>
              <a:rPr lang="en" dirty="0"/>
              <a:t> (Accessed: 12</a:t>
            </a:r>
            <a:r>
              <a:rPr lang="en" baseline="30000" dirty="0"/>
              <a:t>th</a:t>
            </a:r>
            <a:r>
              <a:rPr lang="en" dirty="0"/>
              <a:t> January 2022).</a:t>
            </a:r>
            <a:endParaRPr dirty="0"/>
          </a:p>
          <a:p>
            <a:pPr marL="457200" lvl="0" indent="-317500" algn="l" rtl="0">
              <a:lnSpc>
                <a:spcPct val="115000"/>
              </a:lnSpc>
              <a:spcBef>
                <a:spcPts val="0"/>
              </a:spcBef>
              <a:spcAft>
                <a:spcPts val="0"/>
              </a:spcAft>
              <a:buClr>
                <a:srgbClr val="444444"/>
              </a:buClr>
              <a:buSzPts val="1400"/>
              <a:buFont typeface="Trebuchet MS"/>
              <a:buChar char="●"/>
            </a:pPr>
            <a:r>
              <a:rPr lang="en" dirty="0"/>
              <a:t>Johnson, L. E (2021) </a:t>
            </a:r>
            <a:r>
              <a:rPr lang="en" i="1" dirty="0"/>
              <a:t>At 84, ‘Star Trek’ actor George Takei is still on a mission. </a:t>
            </a:r>
            <a:r>
              <a:rPr lang="en" dirty="0"/>
              <a:t>Available at:</a:t>
            </a:r>
            <a:r>
              <a:rPr lang="en" dirty="0">
                <a:uFill>
                  <a:noFill/>
                </a:uFill>
                <a:hlinkClick r:id="rId7"/>
              </a:rPr>
              <a:t> </a:t>
            </a:r>
            <a:r>
              <a:rPr lang="en" u="sng" dirty="0">
                <a:solidFill>
                  <a:schemeClr val="hlink"/>
                </a:solidFill>
                <a:hlinkClick r:id="rId7"/>
              </a:rPr>
              <a:t>https://www.deseret.com/2021/9/3/22655865/star-trek-actor-george-takei-on-japanese-american-internment-during-world-war-2</a:t>
            </a:r>
            <a:r>
              <a:rPr lang="en" dirty="0"/>
              <a:t> (Accessed: 12</a:t>
            </a:r>
            <a:r>
              <a:rPr lang="en" baseline="30000" dirty="0"/>
              <a:t>th</a:t>
            </a:r>
            <a:r>
              <a:rPr lang="en" dirty="0"/>
              <a:t> January 2022). </a:t>
            </a:r>
            <a:endParaRPr dirty="0"/>
          </a:p>
          <a:p>
            <a:pPr marL="457200" lvl="0" indent="-317500" algn="l" rtl="0">
              <a:lnSpc>
                <a:spcPct val="115000"/>
              </a:lnSpc>
              <a:spcBef>
                <a:spcPts val="0"/>
              </a:spcBef>
              <a:spcAft>
                <a:spcPts val="0"/>
              </a:spcAft>
              <a:buClr>
                <a:srgbClr val="444444"/>
              </a:buClr>
              <a:buSzPts val="1400"/>
              <a:buFont typeface="Trebuchet MS"/>
              <a:buChar char="●"/>
            </a:pPr>
            <a:r>
              <a:rPr lang="en" dirty="0"/>
              <a:t>Sarian, B (2021) </a:t>
            </a:r>
            <a:r>
              <a:rPr lang="en" i="1" dirty="0"/>
              <a:t>Concentration camps… IN AMERICA!?: Japanese Incarceration </a:t>
            </a:r>
            <a:r>
              <a:rPr lang="en" dirty="0"/>
              <a:t>[video]</a:t>
            </a:r>
            <a:r>
              <a:rPr lang="en" i="1" dirty="0"/>
              <a:t>. </a:t>
            </a:r>
            <a:r>
              <a:rPr lang="en" dirty="0"/>
              <a:t>Available at:</a:t>
            </a:r>
            <a:r>
              <a:rPr lang="en" i="1" dirty="0">
                <a:uFill>
                  <a:noFill/>
                </a:uFill>
                <a:hlinkClick r:id="rId8"/>
              </a:rPr>
              <a:t> </a:t>
            </a:r>
            <a:r>
              <a:rPr lang="en" u="sng" dirty="0">
                <a:solidFill>
                  <a:schemeClr val="hlink"/>
                </a:solidFill>
                <a:hlinkClick r:id="rId8"/>
              </a:rPr>
              <a:t>https://www.youtube.com/watch?v=pnLwRk3xgrE&amp;t=199s</a:t>
            </a:r>
            <a:r>
              <a:rPr lang="en" dirty="0"/>
              <a:t> (Accessed: 12</a:t>
            </a:r>
            <a:r>
              <a:rPr lang="en" baseline="30000" dirty="0"/>
              <a:t>th</a:t>
            </a:r>
            <a:r>
              <a:rPr lang="en" dirty="0"/>
              <a:t> January 2022).</a:t>
            </a:r>
            <a:endParaRPr dirty="0">
              <a:solidFill>
                <a:srgbClr val="444444"/>
              </a:solidFill>
              <a:latin typeface="Trebuchet MS"/>
              <a:ea typeface="Trebuchet MS"/>
              <a:cs typeface="Trebuchet MS"/>
              <a:sym typeface="Trebuchet M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437"/>
        <p:cNvGrpSpPr/>
        <p:nvPr/>
      </p:nvGrpSpPr>
      <p:grpSpPr>
        <a:xfrm>
          <a:off x="0" y="0"/>
          <a:ext cx="0" cy="0"/>
          <a:chOff x="0" y="0"/>
          <a:chExt cx="0" cy="0"/>
        </a:xfrm>
      </p:grpSpPr>
      <p:sp>
        <p:nvSpPr>
          <p:cNvPr id="438" name="Google Shape;438;p43"/>
          <p:cNvSpPr txBox="1">
            <a:spLocks noGrp="1"/>
          </p:cNvSpPr>
          <p:nvPr>
            <p:ph type="title"/>
          </p:nvPr>
        </p:nvSpPr>
        <p:spPr>
          <a:xfrm>
            <a:off x="720000" y="539400"/>
            <a:ext cx="7704000" cy="478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Reference list</a:t>
            </a:r>
            <a:endParaRPr/>
          </a:p>
        </p:txBody>
      </p:sp>
      <p:sp>
        <p:nvSpPr>
          <p:cNvPr id="439" name="Google Shape;439;p43"/>
          <p:cNvSpPr txBox="1">
            <a:spLocks noGrp="1"/>
          </p:cNvSpPr>
          <p:nvPr>
            <p:ph type="body" idx="1"/>
          </p:nvPr>
        </p:nvSpPr>
        <p:spPr>
          <a:xfrm>
            <a:off x="726800" y="1218450"/>
            <a:ext cx="7704000" cy="3413700"/>
          </a:xfrm>
          <a:prstGeom prst="rect">
            <a:avLst/>
          </a:prstGeom>
        </p:spPr>
        <p:txBody>
          <a:bodyPr spcFirstLastPara="1" wrap="square" lIns="91425" tIns="91425" rIns="91425" bIns="91425" anchor="t" anchorCtr="0">
            <a:noAutofit/>
          </a:bodyPr>
          <a:lstStyle/>
          <a:p>
            <a:pPr marL="457200" lvl="0" indent="-317500" algn="l" rtl="0">
              <a:lnSpc>
                <a:spcPct val="115000"/>
              </a:lnSpc>
              <a:spcBef>
                <a:spcPts val="1200"/>
              </a:spcBef>
              <a:spcAft>
                <a:spcPts val="0"/>
              </a:spcAft>
              <a:buClr>
                <a:schemeClr val="dk1"/>
              </a:buClr>
              <a:buSzPts val="1400"/>
              <a:buChar char="●"/>
            </a:pPr>
            <a:r>
              <a:rPr lang="en">
                <a:solidFill>
                  <a:srgbClr val="000000"/>
                </a:solidFill>
                <a:latin typeface="Arial"/>
                <a:ea typeface="Arial"/>
                <a:cs typeface="Arial"/>
                <a:sym typeface="Arial"/>
              </a:rPr>
              <a:t> Teach First (2020) </a:t>
            </a:r>
            <a:r>
              <a:rPr lang="en" i="1">
                <a:solidFill>
                  <a:srgbClr val="000000"/>
                </a:solidFill>
                <a:latin typeface="Arial"/>
                <a:ea typeface="Arial"/>
                <a:cs typeface="Arial"/>
                <a:sym typeface="Arial"/>
              </a:rPr>
              <a:t>How World War 11 changed the education system </a:t>
            </a:r>
            <a:r>
              <a:rPr lang="en">
                <a:solidFill>
                  <a:srgbClr val="000000"/>
                </a:solidFill>
                <a:latin typeface="Arial"/>
                <a:ea typeface="Arial"/>
                <a:cs typeface="Arial"/>
                <a:sym typeface="Arial"/>
              </a:rPr>
              <a:t>[video]. Available at:</a:t>
            </a:r>
            <a:r>
              <a:rPr lang="en">
                <a:solidFill>
                  <a:srgbClr val="000000"/>
                </a:solidFill>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 </a:t>
            </a:r>
            <a:r>
              <a:rPr lang="en" u="sng">
                <a:solidFill>
                  <a:schemeClr val="hlink"/>
                </a:solidFill>
                <a:latin typeface="Arial"/>
                <a:ea typeface="Arial"/>
                <a:cs typeface="Arial"/>
                <a:sym typeface="Arial"/>
                <a:hlinkClick r:id="rId3"/>
              </a:rPr>
              <a:t>https://www.youtube.com/watch?v=CHPNpU9q-yc</a:t>
            </a:r>
            <a:r>
              <a:rPr lang="en">
                <a:solidFill>
                  <a:srgbClr val="000000"/>
                </a:solidFill>
                <a:latin typeface="Arial"/>
                <a:ea typeface="Arial"/>
                <a:cs typeface="Arial"/>
                <a:sym typeface="Arial"/>
              </a:rPr>
              <a:t> (Accessed: 15</a:t>
            </a:r>
            <a:r>
              <a:rPr lang="en" baseline="30000">
                <a:solidFill>
                  <a:srgbClr val="000000"/>
                </a:solidFill>
                <a:latin typeface="Arial"/>
                <a:ea typeface="Arial"/>
                <a:cs typeface="Arial"/>
                <a:sym typeface="Arial"/>
              </a:rPr>
              <a:t>th</a:t>
            </a:r>
            <a:r>
              <a:rPr lang="en">
                <a:solidFill>
                  <a:srgbClr val="000000"/>
                </a:solidFill>
                <a:latin typeface="Arial"/>
                <a:ea typeface="Arial"/>
                <a:cs typeface="Arial"/>
                <a:sym typeface="Arial"/>
              </a:rPr>
              <a:t> January 2022).</a:t>
            </a:r>
            <a:endParaRPr>
              <a:solidFill>
                <a:srgbClr val="000000"/>
              </a:solidFill>
              <a:latin typeface="Arial"/>
              <a:ea typeface="Arial"/>
              <a:cs typeface="Arial"/>
              <a:sym typeface="Arial"/>
            </a:endParaRPr>
          </a:p>
          <a:p>
            <a:pPr marL="457200" lvl="0" indent="-317500" algn="l" rtl="0">
              <a:lnSpc>
                <a:spcPct val="115000"/>
              </a:lnSpc>
              <a:spcBef>
                <a:spcPts val="0"/>
              </a:spcBef>
              <a:spcAft>
                <a:spcPts val="0"/>
              </a:spcAft>
              <a:buClr>
                <a:schemeClr val="dk1"/>
              </a:buClr>
              <a:buSzPts val="1400"/>
              <a:buChar char="●"/>
            </a:pPr>
            <a:r>
              <a:rPr lang="en">
                <a:solidFill>
                  <a:srgbClr val="000000"/>
                </a:solidFill>
                <a:latin typeface="Arial"/>
                <a:ea typeface="Arial"/>
                <a:cs typeface="Arial"/>
                <a:sym typeface="Arial"/>
              </a:rPr>
              <a:t>The people’s history (n,d) </a:t>
            </a:r>
            <a:r>
              <a:rPr lang="en" i="1">
                <a:solidFill>
                  <a:srgbClr val="000000"/>
                </a:solidFill>
                <a:latin typeface="Arial"/>
                <a:ea typeface="Arial"/>
                <a:cs typeface="Arial"/>
                <a:sym typeface="Arial"/>
              </a:rPr>
              <a:t>1940s important news and events, World War 11, key technology, fashion and pop culture. </a:t>
            </a:r>
            <a:r>
              <a:rPr lang="en">
                <a:solidFill>
                  <a:srgbClr val="000000"/>
                </a:solidFill>
                <a:latin typeface="Arial"/>
                <a:ea typeface="Arial"/>
                <a:cs typeface="Arial"/>
                <a:sym typeface="Arial"/>
              </a:rPr>
              <a:t>Available at:</a:t>
            </a:r>
            <a:r>
              <a:rPr lang="en">
                <a:solidFill>
                  <a:srgbClr val="000000"/>
                </a:solidFill>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 </a:t>
            </a:r>
            <a:r>
              <a:rPr lang="en" u="sng">
                <a:solidFill>
                  <a:schemeClr val="hlink"/>
                </a:solidFill>
                <a:latin typeface="Arial"/>
                <a:ea typeface="Arial"/>
                <a:cs typeface="Arial"/>
                <a:sym typeface="Arial"/>
                <a:hlinkClick r:id="rId4"/>
              </a:rPr>
              <a:t>https://www.thepeoplehistory.com/1940s.html</a:t>
            </a:r>
            <a:r>
              <a:rPr lang="en">
                <a:solidFill>
                  <a:srgbClr val="000000"/>
                </a:solidFill>
                <a:latin typeface="Arial"/>
                <a:ea typeface="Arial"/>
                <a:cs typeface="Arial"/>
                <a:sym typeface="Arial"/>
              </a:rPr>
              <a:t> (Accessed: 12</a:t>
            </a:r>
            <a:r>
              <a:rPr lang="en" baseline="30000">
                <a:solidFill>
                  <a:srgbClr val="000000"/>
                </a:solidFill>
                <a:latin typeface="Arial"/>
                <a:ea typeface="Arial"/>
                <a:cs typeface="Arial"/>
                <a:sym typeface="Arial"/>
              </a:rPr>
              <a:t>th</a:t>
            </a:r>
            <a:r>
              <a:rPr lang="en">
                <a:solidFill>
                  <a:srgbClr val="000000"/>
                </a:solidFill>
                <a:latin typeface="Arial"/>
                <a:ea typeface="Arial"/>
                <a:cs typeface="Arial"/>
                <a:sym typeface="Arial"/>
              </a:rPr>
              <a:t> January 2022). </a:t>
            </a:r>
            <a:endParaRPr>
              <a:solidFill>
                <a:srgbClr val="000000"/>
              </a:solidFill>
              <a:latin typeface="Arial"/>
              <a:ea typeface="Arial"/>
              <a:cs typeface="Arial"/>
              <a:sym typeface="Arial"/>
            </a:endParaRPr>
          </a:p>
          <a:p>
            <a:pPr marL="457200" lvl="0" indent="-317500" algn="l" rtl="0">
              <a:lnSpc>
                <a:spcPct val="115000"/>
              </a:lnSpc>
              <a:spcBef>
                <a:spcPts val="0"/>
              </a:spcBef>
              <a:spcAft>
                <a:spcPts val="0"/>
              </a:spcAft>
              <a:buClr>
                <a:schemeClr val="dk1"/>
              </a:buClr>
              <a:buSzPts val="1400"/>
              <a:buChar char="●"/>
            </a:pPr>
            <a:r>
              <a:rPr lang="en">
                <a:solidFill>
                  <a:srgbClr val="000000"/>
                </a:solidFill>
                <a:latin typeface="Arial"/>
                <a:ea typeface="Arial"/>
                <a:cs typeface="Arial"/>
                <a:sym typeface="Arial"/>
              </a:rPr>
              <a:t>UK Parliament (n,d) </a:t>
            </a:r>
            <a:r>
              <a:rPr lang="en" i="1">
                <a:solidFill>
                  <a:srgbClr val="000000"/>
                </a:solidFill>
                <a:latin typeface="Arial"/>
                <a:ea typeface="Arial"/>
                <a:cs typeface="Arial"/>
                <a:sym typeface="Arial"/>
              </a:rPr>
              <a:t>The education act of 1944. </a:t>
            </a:r>
            <a:r>
              <a:rPr lang="en">
                <a:solidFill>
                  <a:srgbClr val="000000"/>
                </a:solidFill>
                <a:latin typeface="Arial"/>
                <a:ea typeface="Arial"/>
                <a:cs typeface="Arial"/>
                <a:sym typeface="Arial"/>
              </a:rPr>
              <a:t>Available at:</a:t>
            </a:r>
            <a:r>
              <a:rPr lang="en">
                <a:solidFill>
                  <a:srgbClr val="000000"/>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 </a:t>
            </a:r>
            <a:r>
              <a:rPr lang="en" u="sng">
                <a:solidFill>
                  <a:schemeClr val="hlink"/>
                </a:solidFill>
                <a:latin typeface="Arial"/>
                <a:ea typeface="Arial"/>
                <a:cs typeface="Arial"/>
                <a:sym typeface="Arial"/>
                <a:hlinkClick r:id="rId5"/>
              </a:rPr>
              <a:t>https://www.parliament.uk/about/living-heritage/transformingsociety/livinglearning/school/overview/educationact1944/#:~:text=The%20Education%20Act%20of%201944%20was%20steered%20through%20Parliament%20by,secondary%20education%20for%20all%20pupils</a:t>
            </a:r>
            <a:r>
              <a:rPr lang="en">
                <a:solidFill>
                  <a:srgbClr val="000000"/>
                </a:solidFill>
                <a:latin typeface="Arial"/>
                <a:ea typeface="Arial"/>
                <a:cs typeface="Arial"/>
                <a:sym typeface="Arial"/>
              </a:rPr>
              <a:t> (Accessed: 15</a:t>
            </a:r>
            <a:r>
              <a:rPr lang="en" baseline="30000">
                <a:solidFill>
                  <a:srgbClr val="000000"/>
                </a:solidFill>
                <a:latin typeface="Arial"/>
                <a:ea typeface="Arial"/>
                <a:cs typeface="Arial"/>
                <a:sym typeface="Arial"/>
              </a:rPr>
              <a:t>th</a:t>
            </a:r>
            <a:r>
              <a:rPr lang="en">
                <a:solidFill>
                  <a:srgbClr val="000000"/>
                </a:solidFill>
                <a:latin typeface="Arial"/>
                <a:ea typeface="Arial"/>
                <a:cs typeface="Arial"/>
                <a:sym typeface="Arial"/>
              </a:rPr>
              <a:t> January 2022).</a:t>
            </a:r>
            <a:endParaRPr>
              <a:solidFill>
                <a:srgbClr val="000000"/>
              </a:solidFill>
              <a:latin typeface="Arial"/>
              <a:ea typeface="Arial"/>
              <a:cs typeface="Arial"/>
              <a:sym typeface="Arial"/>
            </a:endParaRPr>
          </a:p>
          <a:p>
            <a:pPr marL="457200" lvl="0" indent="0" algn="l" rtl="0">
              <a:spcBef>
                <a:spcPts val="1200"/>
              </a:spcBef>
              <a:spcAft>
                <a:spcPts val="1000"/>
              </a:spcAft>
              <a:buNone/>
            </a:pPr>
            <a:endParaRPr>
              <a:solidFill>
                <a:schemeClr val="dk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sp>
        <p:nvSpPr>
          <p:cNvPr id="414" name="Google Shape;414;p41"/>
          <p:cNvSpPr txBox="1">
            <a:spLocks noGrp="1"/>
          </p:cNvSpPr>
          <p:nvPr>
            <p:ph type="title"/>
          </p:nvPr>
        </p:nvSpPr>
        <p:spPr>
          <a:xfrm>
            <a:off x="3943350" y="787148"/>
            <a:ext cx="4477300" cy="1179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Thank You!</a:t>
            </a:r>
            <a:endParaRPr dirty="0"/>
          </a:p>
        </p:txBody>
      </p:sp>
      <p:sp>
        <p:nvSpPr>
          <p:cNvPr id="415" name="Google Shape;415;p41"/>
          <p:cNvSpPr txBox="1">
            <a:spLocks noGrp="1"/>
          </p:cNvSpPr>
          <p:nvPr>
            <p:ph type="subTitle" idx="1"/>
          </p:nvPr>
        </p:nvSpPr>
        <p:spPr>
          <a:xfrm>
            <a:off x="4555897" y="1916807"/>
            <a:ext cx="3434700" cy="1426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Clr>
                <a:schemeClr val="lt1"/>
              </a:buClr>
              <a:buSzPts val="1100"/>
              <a:buFont typeface="Arial"/>
              <a:buNone/>
            </a:pPr>
            <a:r>
              <a:rPr lang="en"/>
              <a:t>Do you have any questions?</a:t>
            </a:r>
            <a:endParaRPr/>
          </a:p>
          <a:p>
            <a:pPr marL="0" lvl="0" indent="0" algn="ctr" rtl="0">
              <a:spcBef>
                <a:spcPts val="0"/>
              </a:spcBef>
              <a:spcAft>
                <a:spcPts val="0"/>
              </a:spcAft>
              <a:buClr>
                <a:schemeClr val="lt1"/>
              </a:buClr>
              <a:buSzPts val="1100"/>
              <a:buFont typeface="Arial"/>
              <a:buNone/>
            </a:pPr>
            <a:endParaRPr/>
          </a:p>
          <a:p>
            <a:pPr marL="0" lvl="0" indent="0" algn="ctr" rtl="0">
              <a:spcBef>
                <a:spcPts val="0"/>
              </a:spcBef>
              <a:spcAft>
                <a:spcPts val="0"/>
              </a:spcAft>
              <a:buNone/>
            </a:pPr>
            <a:r>
              <a:rPr lang="en"/>
              <a:t>Morgan Limmage </a:t>
            </a:r>
            <a:endParaRPr/>
          </a:p>
          <a:p>
            <a:pPr marL="0" lvl="0" indent="0" algn="ctr" rtl="0">
              <a:spcBef>
                <a:spcPts val="0"/>
              </a:spcBef>
              <a:spcAft>
                <a:spcPts val="0"/>
              </a:spcAft>
              <a:buNone/>
            </a:pPr>
            <a:r>
              <a:rPr lang="en"/>
              <a:t>2108309</a:t>
            </a:r>
            <a:endParaRPr/>
          </a:p>
        </p:txBody>
      </p:sp>
      <p:sp>
        <p:nvSpPr>
          <p:cNvPr id="416" name="Google Shape;416;p41"/>
          <p:cNvSpPr txBox="1"/>
          <p:nvPr/>
        </p:nvSpPr>
        <p:spPr>
          <a:xfrm>
            <a:off x="4773247" y="4169388"/>
            <a:ext cx="3000000" cy="434700"/>
          </a:xfrm>
          <a:prstGeom prst="rect">
            <a:avLst/>
          </a:prstGeom>
          <a:noFill/>
          <a:ln>
            <a:noFill/>
          </a:ln>
        </p:spPr>
        <p:txBody>
          <a:bodyPr spcFirstLastPara="1" wrap="square" lIns="91425" tIns="91425" rIns="91425" bIns="91425" anchor="t" anchorCtr="0">
            <a:noAutofit/>
          </a:bodyPr>
          <a:lstStyle/>
          <a:p>
            <a:pPr marL="0" lvl="0" indent="0" algn="ctr" rtl="0">
              <a:spcBef>
                <a:spcPts val="300"/>
              </a:spcBef>
              <a:spcAft>
                <a:spcPts val="0"/>
              </a:spcAft>
              <a:buNone/>
            </a:pPr>
            <a:endParaRPr sz="1000">
              <a:solidFill>
                <a:schemeClr val="dk1"/>
              </a:solidFill>
              <a:latin typeface="Calibri"/>
              <a:ea typeface="Calibri"/>
              <a:cs typeface="Calibri"/>
              <a:sym typeface="Calibri"/>
            </a:endParaRPr>
          </a:p>
        </p:txBody>
      </p:sp>
      <p:sp>
        <p:nvSpPr>
          <p:cNvPr id="417" name="Google Shape;417;p41"/>
          <p:cNvSpPr/>
          <p:nvPr/>
        </p:nvSpPr>
        <p:spPr>
          <a:xfrm>
            <a:off x="1992278" y="787149"/>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41"/>
          <p:cNvSpPr/>
          <p:nvPr/>
        </p:nvSpPr>
        <p:spPr>
          <a:xfrm flipH="1">
            <a:off x="3298924" y="1768663"/>
            <a:ext cx="758876" cy="259684"/>
          </a:xfrm>
          <a:custGeom>
            <a:avLst/>
            <a:gdLst/>
            <a:ahLst/>
            <a:cxnLst/>
            <a:rect l="l" t="t" r="r" b="b"/>
            <a:pathLst>
              <a:path w="27195" h="9306" extrusionOk="0">
                <a:moveTo>
                  <a:pt x="5913" y="0"/>
                </a:moveTo>
                <a:cubicBezTo>
                  <a:pt x="4931" y="0"/>
                  <a:pt x="4135" y="753"/>
                  <a:pt x="4135" y="1670"/>
                </a:cubicBezTo>
                <a:lnTo>
                  <a:pt x="4135" y="1942"/>
                </a:lnTo>
                <a:cubicBezTo>
                  <a:pt x="4135" y="2913"/>
                  <a:pt x="4986" y="3709"/>
                  <a:pt x="6033" y="3709"/>
                </a:cubicBezTo>
                <a:lnTo>
                  <a:pt x="7833" y="3709"/>
                </a:lnTo>
                <a:cubicBezTo>
                  <a:pt x="8378" y="3709"/>
                  <a:pt x="8814" y="4102"/>
                  <a:pt x="8814" y="4571"/>
                </a:cubicBezTo>
                <a:cubicBezTo>
                  <a:pt x="8814" y="5149"/>
                  <a:pt x="8291" y="5618"/>
                  <a:pt x="7636" y="5618"/>
                </a:cubicBezTo>
                <a:lnTo>
                  <a:pt x="1976" y="5618"/>
                </a:lnTo>
                <a:cubicBezTo>
                  <a:pt x="885" y="5618"/>
                  <a:pt x="1" y="6447"/>
                  <a:pt x="1" y="7461"/>
                </a:cubicBezTo>
                <a:cubicBezTo>
                  <a:pt x="1" y="8476"/>
                  <a:pt x="885" y="9305"/>
                  <a:pt x="1976" y="9305"/>
                </a:cubicBezTo>
                <a:lnTo>
                  <a:pt x="24816" y="9305"/>
                </a:lnTo>
                <a:cubicBezTo>
                  <a:pt x="26125" y="9305"/>
                  <a:pt x="27194" y="8312"/>
                  <a:pt x="27194" y="7102"/>
                </a:cubicBezTo>
                <a:cubicBezTo>
                  <a:pt x="27194" y="5902"/>
                  <a:pt x="26158" y="4942"/>
                  <a:pt x="24882" y="4942"/>
                </a:cubicBezTo>
                <a:lnTo>
                  <a:pt x="19177" y="4942"/>
                </a:lnTo>
                <a:cubicBezTo>
                  <a:pt x="18926" y="4942"/>
                  <a:pt x="18718" y="5149"/>
                  <a:pt x="18718" y="5400"/>
                </a:cubicBezTo>
                <a:cubicBezTo>
                  <a:pt x="18718" y="5651"/>
                  <a:pt x="18926" y="5847"/>
                  <a:pt x="19177" y="5847"/>
                </a:cubicBezTo>
                <a:lnTo>
                  <a:pt x="24882" y="5847"/>
                </a:lnTo>
                <a:cubicBezTo>
                  <a:pt x="25645" y="5847"/>
                  <a:pt x="26278" y="6414"/>
                  <a:pt x="26278" y="7102"/>
                </a:cubicBezTo>
                <a:cubicBezTo>
                  <a:pt x="26278" y="7810"/>
                  <a:pt x="25624" y="8399"/>
                  <a:pt x="24816" y="8399"/>
                </a:cubicBezTo>
                <a:lnTo>
                  <a:pt x="1976" y="8399"/>
                </a:lnTo>
                <a:cubicBezTo>
                  <a:pt x="1387" y="8399"/>
                  <a:pt x="907" y="7974"/>
                  <a:pt x="907" y="7461"/>
                </a:cubicBezTo>
                <a:cubicBezTo>
                  <a:pt x="907" y="6949"/>
                  <a:pt x="1387" y="6535"/>
                  <a:pt x="1976" y="6535"/>
                </a:cubicBezTo>
                <a:lnTo>
                  <a:pt x="7636" y="6535"/>
                </a:lnTo>
                <a:cubicBezTo>
                  <a:pt x="8792" y="6535"/>
                  <a:pt x="9731" y="5651"/>
                  <a:pt x="9731" y="4571"/>
                </a:cubicBezTo>
                <a:cubicBezTo>
                  <a:pt x="9731" y="3600"/>
                  <a:pt x="8880" y="2804"/>
                  <a:pt x="7833" y="2804"/>
                </a:cubicBezTo>
                <a:lnTo>
                  <a:pt x="6033" y="2804"/>
                </a:lnTo>
                <a:cubicBezTo>
                  <a:pt x="5488" y="2804"/>
                  <a:pt x="5052" y="2411"/>
                  <a:pt x="5052" y="1942"/>
                </a:cubicBezTo>
                <a:lnTo>
                  <a:pt x="5052" y="1670"/>
                </a:lnTo>
                <a:cubicBezTo>
                  <a:pt x="5052" y="1255"/>
                  <a:pt x="5433" y="917"/>
                  <a:pt x="5913" y="917"/>
                </a:cubicBezTo>
                <a:lnTo>
                  <a:pt x="19537" y="917"/>
                </a:lnTo>
                <a:cubicBezTo>
                  <a:pt x="19787" y="917"/>
                  <a:pt x="19995" y="710"/>
                  <a:pt x="19995" y="459"/>
                </a:cubicBezTo>
                <a:cubicBezTo>
                  <a:pt x="19995" y="208"/>
                  <a:pt x="19787" y="0"/>
                  <a:pt x="19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41"/>
          <p:cNvSpPr/>
          <p:nvPr/>
        </p:nvSpPr>
        <p:spPr>
          <a:xfrm>
            <a:off x="308919" y="1537582"/>
            <a:ext cx="950305" cy="316889"/>
          </a:xfrm>
          <a:custGeom>
            <a:avLst/>
            <a:gdLst/>
            <a:ahLst/>
            <a:cxnLst/>
            <a:rect l="l" t="t" r="r" b="b"/>
            <a:pathLst>
              <a:path w="34055" h="11356" extrusionOk="0">
                <a:moveTo>
                  <a:pt x="2880" y="0"/>
                </a:moveTo>
                <a:cubicBezTo>
                  <a:pt x="1288" y="0"/>
                  <a:pt x="1" y="1178"/>
                  <a:pt x="1" y="2640"/>
                </a:cubicBezTo>
                <a:cubicBezTo>
                  <a:pt x="1" y="4058"/>
                  <a:pt x="1256" y="5214"/>
                  <a:pt x="2805" y="5214"/>
                </a:cubicBezTo>
                <a:lnTo>
                  <a:pt x="9992" y="5214"/>
                </a:lnTo>
                <a:cubicBezTo>
                  <a:pt x="10244" y="5214"/>
                  <a:pt x="10450" y="5008"/>
                  <a:pt x="10450" y="4756"/>
                </a:cubicBezTo>
                <a:cubicBezTo>
                  <a:pt x="10450" y="4506"/>
                  <a:pt x="10244" y="4298"/>
                  <a:pt x="9992" y="4298"/>
                </a:cubicBezTo>
                <a:lnTo>
                  <a:pt x="2805" y="4298"/>
                </a:lnTo>
                <a:cubicBezTo>
                  <a:pt x="1757" y="4298"/>
                  <a:pt x="917" y="3556"/>
                  <a:pt x="917" y="2640"/>
                </a:cubicBezTo>
                <a:cubicBezTo>
                  <a:pt x="917" y="1692"/>
                  <a:pt x="1790" y="906"/>
                  <a:pt x="2880" y="906"/>
                </a:cubicBezTo>
                <a:lnTo>
                  <a:pt x="31677" y="906"/>
                </a:lnTo>
                <a:cubicBezTo>
                  <a:pt x="32484" y="906"/>
                  <a:pt x="33138" y="1484"/>
                  <a:pt x="33138" y="2182"/>
                </a:cubicBezTo>
                <a:cubicBezTo>
                  <a:pt x="33138" y="2891"/>
                  <a:pt x="32484" y="3459"/>
                  <a:pt x="31677" y="3459"/>
                </a:cubicBezTo>
                <a:lnTo>
                  <a:pt x="24543" y="3459"/>
                </a:lnTo>
                <a:cubicBezTo>
                  <a:pt x="23147" y="3459"/>
                  <a:pt x="22024" y="4494"/>
                  <a:pt x="22024" y="5782"/>
                </a:cubicBezTo>
                <a:cubicBezTo>
                  <a:pt x="22024" y="6938"/>
                  <a:pt x="23038" y="7876"/>
                  <a:pt x="24293" y="7876"/>
                </a:cubicBezTo>
                <a:lnTo>
                  <a:pt x="26562" y="7876"/>
                </a:lnTo>
                <a:cubicBezTo>
                  <a:pt x="27314" y="7876"/>
                  <a:pt x="27925" y="8411"/>
                  <a:pt x="27925" y="9054"/>
                </a:cubicBezTo>
                <a:lnTo>
                  <a:pt x="27925" y="9403"/>
                </a:lnTo>
                <a:cubicBezTo>
                  <a:pt x="27925" y="9981"/>
                  <a:pt x="27379" y="10450"/>
                  <a:pt x="26714" y="10450"/>
                </a:cubicBezTo>
                <a:lnTo>
                  <a:pt x="9534" y="10450"/>
                </a:lnTo>
                <a:cubicBezTo>
                  <a:pt x="9284" y="10450"/>
                  <a:pt x="9076" y="10646"/>
                  <a:pt x="9076" y="10898"/>
                </a:cubicBezTo>
                <a:cubicBezTo>
                  <a:pt x="9076" y="11148"/>
                  <a:pt x="9284" y="11356"/>
                  <a:pt x="9534" y="11356"/>
                </a:cubicBezTo>
                <a:lnTo>
                  <a:pt x="26714" y="11356"/>
                </a:lnTo>
                <a:cubicBezTo>
                  <a:pt x="27881" y="11356"/>
                  <a:pt x="28830" y="10483"/>
                  <a:pt x="28830" y="9403"/>
                </a:cubicBezTo>
                <a:lnTo>
                  <a:pt x="28830" y="9054"/>
                </a:lnTo>
                <a:cubicBezTo>
                  <a:pt x="28830" y="7898"/>
                  <a:pt x="27815" y="6960"/>
                  <a:pt x="26562" y="6960"/>
                </a:cubicBezTo>
                <a:lnTo>
                  <a:pt x="24293" y="6960"/>
                </a:lnTo>
                <a:cubicBezTo>
                  <a:pt x="23540" y="6960"/>
                  <a:pt x="22929" y="6436"/>
                  <a:pt x="22929" y="5782"/>
                </a:cubicBezTo>
                <a:cubicBezTo>
                  <a:pt x="22929" y="5008"/>
                  <a:pt x="23660" y="4375"/>
                  <a:pt x="24543" y="4375"/>
                </a:cubicBezTo>
                <a:lnTo>
                  <a:pt x="31677" y="4375"/>
                </a:lnTo>
                <a:cubicBezTo>
                  <a:pt x="32986" y="4375"/>
                  <a:pt x="34055" y="3393"/>
                  <a:pt x="34055" y="2182"/>
                </a:cubicBezTo>
                <a:cubicBezTo>
                  <a:pt x="34055" y="982"/>
                  <a:pt x="32986" y="0"/>
                  <a:pt x="316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41"/>
          <p:cNvSpPr/>
          <p:nvPr/>
        </p:nvSpPr>
        <p:spPr>
          <a:xfrm>
            <a:off x="3430253" y="1244370"/>
            <a:ext cx="69300" cy="69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41"/>
          <p:cNvSpPr/>
          <p:nvPr/>
        </p:nvSpPr>
        <p:spPr>
          <a:xfrm flipH="1">
            <a:off x="3228405" y="2650246"/>
            <a:ext cx="78900" cy="79500"/>
          </a:xfrm>
          <a:prstGeom prst="ellipse">
            <a:avLst/>
          </a:prstGeom>
          <a:noFill/>
          <a:ln w="2857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41"/>
          <p:cNvSpPr/>
          <p:nvPr/>
        </p:nvSpPr>
        <p:spPr>
          <a:xfrm rot="10800000">
            <a:off x="2977349" y="3783372"/>
            <a:ext cx="1208806" cy="320831"/>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41"/>
          <p:cNvSpPr/>
          <p:nvPr/>
        </p:nvSpPr>
        <p:spPr>
          <a:xfrm>
            <a:off x="363435" y="3114400"/>
            <a:ext cx="47400" cy="48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41"/>
          <p:cNvSpPr/>
          <p:nvPr/>
        </p:nvSpPr>
        <p:spPr>
          <a:xfrm>
            <a:off x="1259230" y="3612703"/>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41"/>
          <p:cNvSpPr/>
          <p:nvPr/>
        </p:nvSpPr>
        <p:spPr>
          <a:xfrm rot="10800000">
            <a:off x="1325222" y="2574047"/>
            <a:ext cx="1208806" cy="320831"/>
          </a:xfrm>
          <a:custGeom>
            <a:avLst/>
            <a:gdLst/>
            <a:ahLst/>
            <a:cxnLst/>
            <a:rect l="l" t="t" r="r" b="b"/>
            <a:pathLst>
              <a:path w="42093" h="11171" extrusionOk="0">
                <a:moveTo>
                  <a:pt x="16503" y="1"/>
                </a:moveTo>
                <a:cubicBezTo>
                  <a:pt x="15009" y="1"/>
                  <a:pt x="13776" y="1223"/>
                  <a:pt x="13776" y="2728"/>
                </a:cubicBezTo>
                <a:cubicBezTo>
                  <a:pt x="13776" y="3906"/>
                  <a:pt x="14736" y="4866"/>
                  <a:pt x="15925" y="4866"/>
                </a:cubicBezTo>
                <a:lnTo>
                  <a:pt x="19296" y="4866"/>
                </a:lnTo>
                <a:cubicBezTo>
                  <a:pt x="19972" y="4866"/>
                  <a:pt x="20517" y="5423"/>
                  <a:pt x="20517" y="6099"/>
                </a:cubicBezTo>
                <a:cubicBezTo>
                  <a:pt x="20517" y="6753"/>
                  <a:pt x="19983" y="7287"/>
                  <a:pt x="19329" y="7287"/>
                </a:cubicBezTo>
                <a:lnTo>
                  <a:pt x="1942" y="7287"/>
                </a:lnTo>
                <a:cubicBezTo>
                  <a:pt x="873" y="7287"/>
                  <a:pt x="0" y="8160"/>
                  <a:pt x="0" y="9229"/>
                </a:cubicBezTo>
                <a:cubicBezTo>
                  <a:pt x="0" y="10298"/>
                  <a:pt x="873" y="11170"/>
                  <a:pt x="1942" y="11170"/>
                </a:cubicBezTo>
                <a:lnTo>
                  <a:pt x="16285" y="11170"/>
                </a:lnTo>
                <a:cubicBezTo>
                  <a:pt x="16536" y="11170"/>
                  <a:pt x="16743" y="10964"/>
                  <a:pt x="16743" y="10712"/>
                </a:cubicBezTo>
                <a:cubicBezTo>
                  <a:pt x="16743" y="10462"/>
                  <a:pt x="16536" y="10254"/>
                  <a:pt x="16285" y="10254"/>
                </a:cubicBezTo>
                <a:lnTo>
                  <a:pt x="1942" y="10254"/>
                </a:lnTo>
                <a:cubicBezTo>
                  <a:pt x="1375" y="10254"/>
                  <a:pt x="916" y="9796"/>
                  <a:pt x="916" y="9229"/>
                </a:cubicBezTo>
                <a:cubicBezTo>
                  <a:pt x="916" y="8662"/>
                  <a:pt x="1375" y="8204"/>
                  <a:pt x="1942" y="8204"/>
                </a:cubicBezTo>
                <a:lnTo>
                  <a:pt x="19329" y="8204"/>
                </a:lnTo>
                <a:cubicBezTo>
                  <a:pt x="20485" y="8204"/>
                  <a:pt x="21433" y="7255"/>
                  <a:pt x="21433" y="6099"/>
                </a:cubicBezTo>
                <a:cubicBezTo>
                  <a:pt x="21433" y="4921"/>
                  <a:pt x="20474" y="3950"/>
                  <a:pt x="19296" y="3950"/>
                </a:cubicBezTo>
                <a:lnTo>
                  <a:pt x="15925" y="3950"/>
                </a:lnTo>
                <a:cubicBezTo>
                  <a:pt x="15249" y="3950"/>
                  <a:pt x="14692" y="3404"/>
                  <a:pt x="14692" y="2728"/>
                </a:cubicBezTo>
                <a:cubicBezTo>
                  <a:pt x="14692" y="1724"/>
                  <a:pt x="15511" y="907"/>
                  <a:pt x="16503" y="907"/>
                </a:cubicBezTo>
                <a:lnTo>
                  <a:pt x="41635" y="907"/>
                </a:lnTo>
                <a:cubicBezTo>
                  <a:pt x="41896" y="907"/>
                  <a:pt x="42093" y="710"/>
                  <a:pt x="42093" y="459"/>
                </a:cubicBezTo>
                <a:cubicBezTo>
                  <a:pt x="42093" y="197"/>
                  <a:pt x="41896" y="1"/>
                  <a:pt x="4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41"/>
          <p:cNvSpPr/>
          <p:nvPr/>
        </p:nvSpPr>
        <p:spPr>
          <a:xfrm>
            <a:off x="287328" y="4654874"/>
            <a:ext cx="1050456" cy="255414"/>
          </a:xfrm>
          <a:custGeom>
            <a:avLst/>
            <a:gdLst/>
            <a:ahLst/>
            <a:cxnLst/>
            <a:rect l="l" t="t" r="r" b="b"/>
            <a:pathLst>
              <a:path w="37644" h="9153" extrusionOk="0">
                <a:moveTo>
                  <a:pt x="5335" y="1"/>
                </a:moveTo>
                <a:cubicBezTo>
                  <a:pt x="4473" y="1"/>
                  <a:pt x="3786" y="732"/>
                  <a:pt x="3786" y="1637"/>
                </a:cubicBezTo>
                <a:cubicBezTo>
                  <a:pt x="3786" y="2793"/>
                  <a:pt x="4669" y="3743"/>
                  <a:pt x="5772" y="3743"/>
                </a:cubicBezTo>
                <a:lnTo>
                  <a:pt x="13036" y="3743"/>
                </a:lnTo>
                <a:cubicBezTo>
                  <a:pt x="13308" y="3743"/>
                  <a:pt x="13526" y="3993"/>
                  <a:pt x="13526" y="4298"/>
                </a:cubicBezTo>
                <a:cubicBezTo>
                  <a:pt x="13526" y="4833"/>
                  <a:pt x="13145" y="5258"/>
                  <a:pt x="12676" y="5258"/>
                </a:cubicBezTo>
                <a:lnTo>
                  <a:pt x="1910" y="5258"/>
                </a:lnTo>
                <a:cubicBezTo>
                  <a:pt x="852" y="5258"/>
                  <a:pt x="1" y="6164"/>
                  <a:pt x="1" y="7287"/>
                </a:cubicBezTo>
                <a:cubicBezTo>
                  <a:pt x="1" y="8312"/>
                  <a:pt x="786" y="9153"/>
                  <a:pt x="1768" y="9153"/>
                </a:cubicBezTo>
                <a:lnTo>
                  <a:pt x="20682" y="9153"/>
                </a:lnTo>
                <a:cubicBezTo>
                  <a:pt x="20933" y="9153"/>
                  <a:pt x="21130" y="8945"/>
                  <a:pt x="21130" y="8695"/>
                </a:cubicBezTo>
                <a:cubicBezTo>
                  <a:pt x="21130" y="8443"/>
                  <a:pt x="20933" y="8237"/>
                  <a:pt x="20682" y="8237"/>
                </a:cubicBezTo>
                <a:lnTo>
                  <a:pt x="1768" y="8237"/>
                </a:lnTo>
                <a:cubicBezTo>
                  <a:pt x="1299" y="8237"/>
                  <a:pt x="917" y="7811"/>
                  <a:pt x="917" y="7287"/>
                </a:cubicBezTo>
                <a:cubicBezTo>
                  <a:pt x="917" y="6666"/>
                  <a:pt x="1365" y="6175"/>
                  <a:pt x="1910" y="6175"/>
                </a:cubicBezTo>
                <a:lnTo>
                  <a:pt x="12676" y="6175"/>
                </a:lnTo>
                <a:cubicBezTo>
                  <a:pt x="13647" y="6175"/>
                  <a:pt x="14443" y="5335"/>
                  <a:pt x="14443" y="4298"/>
                </a:cubicBezTo>
                <a:cubicBezTo>
                  <a:pt x="14443" y="3491"/>
                  <a:pt x="13810" y="2826"/>
                  <a:pt x="13036" y="2826"/>
                </a:cubicBezTo>
                <a:lnTo>
                  <a:pt x="5772" y="2826"/>
                </a:lnTo>
                <a:cubicBezTo>
                  <a:pt x="5171" y="2826"/>
                  <a:pt x="4691" y="2291"/>
                  <a:pt x="4691" y="1637"/>
                </a:cubicBezTo>
                <a:cubicBezTo>
                  <a:pt x="4691" y="1234"/>
                  <a:pt x="4975" y="907"/>
                  <a:pt x="5335" y="907"/>
                </a:cubicBezTo>
                <a:lnTo>
                  <a:pt x="27445" y="907"/>
                </a:lnTo>
                <a:cubicBezTo>
                  <a:pt x="27794" y="907"/>
                  <a:pt x="28077" y="1234"/>
                  <a:pt x="28077" y="1637"/>
                </a:cubicBezTo>
                <a:cubicBezTo>
                  <a:pt x="28077" y="2291"/>
                  <a:pt x="27597" y="2826"/>
                  <a:pt x="27008" y="2826"/>
                </a:cubicBezTo>
                <a:lnTo>
                  <a:pt x="20573" y="2826"/>
                </a:lnTo>
                <a:cubicBezTo>
                  <a:pt x="19657" y="2826"/>
                  <a:pt x="18915" y="3612"/>
                  <a:pt x="18915" y="4572"/>
                </a:cubicBezTo>
                <a:cubicBezTo>
                  <a:pt x="18915" y="5280"/>
                  <a:pt x="19460" y="5859"/>
                  <a:pt x="20137" y="5859"/>
                </a:cubicBezTo>
                <a:lnTo>
                  <a:pt x="37186" y="5859"/>
                </a:lnTo>
                <a:cubicBezTo>
                  <a:pt x="37436" y="5859"/>
                  <a:pt x="37644" y="5651"/>
                  <a:pt x="37644" y="5400"/>
                </a:cubicBezTo>
                <a:cubicBezTo>
                  <a:pt x="37644" y="5149"/>
                  <a:pt x="37436" y="4942"/>
                  <a:pt x="37186" y="4942"/>
                </a:cubicBezTo>
                <a:lnTo>
                  <a:pt x="20137" y="4942"/>
                </a:lnTo>
                <a:cubicBezTo>
                  <a:pt x="19962" y="4942"/>
                  <a:pt x="19821" y="4778"/>
                  <a:pt x="19821" y="4572"/>
                </a:cubicBezTo>
                <a:cubicBezTo>
                  <a:pt x="19821" y="4113"/>
                  <a:pt x="20158" y="3743"/>
                  <a:pt x="20573" y="3743"/>
                </a:cubicBezTo>
                <a:lnTo>
                  <a:pt x="27008" y="3743"/>
                </a:lnTo>
                <a:cubicBezTo>
                  <a:pt x="28099" y="3743"/>
                  <a:pt x="28994" y="2793"/>
                  <a:pt x="28994" y="1637"/>
                </a:cubicBezTo>
                <a:cubicBezTo>
                  <a:pt x="28994" y="732"/>
                  <a:pt x="28296" y="1"/>
                  <a:pt x="274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41"/>
          <p:cNvSpPr/>
          <p:nvPr/>
        </p:nvSpPr>
        <p:spPr>
          <a:xfrm>
            <a:off x="1725303" y="4654895"/>
            <a:ext cx="69300" cy="696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Korean Minimalist Style Pitch Deck by Slidesgo">
  <a:themeElements>
    <a:clrScheme name="Simple Light">
      <a:dk1>
        <a:srgbClr val="212739"/>
      </a:dk1>
      <a:lt1>
        <a:srgbClr val="ECEBF8"/>
      </a:lt1>
      <a:dk2>
        <a:srgbClr val="FFFFFF"/>
      </a:dk2>
      <a:lt2>
        <a:srgbClr val="FFFFFF"/>
      </a:lt2>
      <a:accent1>
        <a:srgbClr val="B9B3FF"/>
      </a:accent1>
      <a:accent2>
        <a:srgbClr val="FFFFFF"/>
      </a:accent2>
      <a:accent3>
        <a:srgbClr val="FFFFFF"/>
      </a:accent3>
      <a:accent4>
        <a:srgbClr val="FFFFFF"/>
      </a:accent4>
      <a:accent5>
        <a:srgbClr val="FFFFFF"/>
      </a:accent5>
      <a:accent6>
        <a:srgbClr val="FFFFFF"/>
      </a:accent6>
      <a:hlink>
        <a:srgbClr val="21273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253</TotalTime>
  <Words>1419</Words>
  <Application>Microsoft Office PowerPoint</Application>
  <PresentationFormat>On-screen Show (16:9)</PresentationFormat>
  <Paragraphs>108</Paragraphs>
  <Slides>17</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Big Shoulders Text Black</vt:lpstr>
      <vt:lpstr>Arial</vt:lpstr>
      <vt:lpstr>Big Shoulders Text</vt:lpstr>
      <vt:lpstr>Roboto Condensed Light</vt:lpstr>
      <vt:lpstr>Bigshot One</vt:lpstr>
      <vt:lpstr>Overpass</vt:lpstr>
      <vt:lpstr>Georgia</vt:lpstr>
      <vt:lpstr>Calibri</vt:lpstr>
      <vt:lpstr>Trebuchet MS</vt:lpstr>
      <vt:lpstr>Korean Minimalist Style Pitch Deck by Slidesgo</vt:lpstr>
      <vt:lpstr>Significant events that have impacted Young People</vt:lpstr>
      <vt:lpstr>In today’s presentation…</vt:lpstr>
      <vt:lpstr>Let’s paint a picture</vt:lpstr>
      <vt:lpstr>They all affected Young People </vt:lpstr>
      <vt:lpstr>How did world war 11 affect young people?</vt:lpstr>
      <vt:lpstr>PowerPoint Presentation</vt:lpstr>
      <vt:lpstr>PowerPoint Presentation</vt:lpstr>
      <vt:lpstr>PowerPoint Presentation</vt:lpstr>
      <vt:lpstr>PowerPoint Presentation</vt:lpstr>
      <vt:lpstr>Youth Culture </vt:lpstr>
      <vt:lpstr>PowerPoint Presentation</vt:lpstr>
      <vt:lpstr>PowerPoint Presentation</vt:lpstr>
      <vt:lpstr>PowerPoint Presentation</vt:lpstr>
      <vt:lpstr>To conclude </vt:lpstr>
      <vt:lpstr>Reference List</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Events that have impacted Young People and the Youth Work practice </dc:title>
  <cp:lastModifiedBy>morgan limmage</cp:lastModifiedBy>
  <cp:revision>3</cp:revision>
  <dcterms:modified xsi:type="dcterms:W3CDTF">2022-01-19T15:31:58Z</dcterms:modified>
</cp:coreProperties>
</file>