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90"/>
  </p:normalViewPr>
  <p:slideViewPr>
    <p:cSldViewPr snapToGrid="0" snapToObjects="1">
      <p:cViewPr varScale="1">
        <p:scale>
          <a:sx n="99" d="100"/>
          <a:sy n="99" d="100"/>
        </p:scale>
        <p:origin x="5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52F53-D7EE-0C4F-8BB7-73EB342ECA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2CEBD1-0832-004A-8D11-3FF9365D5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FBB7B1-D0BE-DF4B-A110-F506109F7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1959BA-516E-3447-A087-FBD908B53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6DA20E-01D3-084D-8132-FE6E09BA5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645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E3FC9-E1EF-7846-938A-70305B6DE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6B1240-301B-3145-8DBB-43083D50C2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229BAB-1800-4D4E-B887-BA6585FF4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2BC6AE-41C3-814D-815F-15470408F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CFA69-AE4B-C84E-84B7-9796E4AE7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295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F024C-C01B-444D-8E26-FDB2B26CC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52B621-B9E8-6C40-82B4-54C5CDB3CD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BC3CC8-EA4F-CE4B-AC9D-1C8972ED6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E13D5-A581-B840-93CE-34D3D213B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898A21-F36D-3F43-8AAB-4F2C1677A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338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6336D-324E-C84D-8F03-67D62773E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E3807-4A3C-AE43-B0AD-EC6CA8CD4A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1DDE0B-015D-A342-8FA5-0105865FB5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9414B6-E740-7747-8B83-D744F2DA2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30EEF0-A22B-7E48-9A58-7FCE7C9CB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D5382A-2A07-DA48-835E-4C1A556E5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114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7EE9D-13E0-B442-92CB-445F8206F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D33ADC-F382-C34C-9A43-F1D3F7B928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390AD7-111E-4B41-874B-CE53BECC5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7D4ECC-2AC9-5543-AE21-BADD03E9A4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F606BF-BD99-364B-87AA-97B4F73DD8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38404F-C822-C047-83EE-C0B8D3A81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8EB4891-33BB-D549-8D0B-1B3F544A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76F3AC-3D6A-AC4D-B1E6-424264D36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816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A8190-7870-CD4E-BF05-64B7EBE0F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70AE4A-0B6F-504E-B754-52869F075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CE4132-1298-804B-B6C3-7594304D6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8BAEAB-110F-2442-A72E-4BE0BC3A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823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384C4C-73DA-BE44-9867-B0194BC63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727B-688C-2F43-94F9-46D7CA811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08076F-87DF-834E-935D-9F040D599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918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77F81-2216-BF45-9A93-CBB8DEF2B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5F24E-F292-134C-85B2-3338C5D2F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0EDEBA-E5D0-6142-9441-31F4FC7F25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74945-FCD2-7E47-B40E-EE227E03D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34CE53-CC9B-5B45-A5F5-03170020E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944E72-02A6-AD43-AEB3-D8F99F159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257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05669-4165-3044-A233-3297DDA81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622EB0-BEBE-A54A-81AC-7D5E3AC8A6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D548C1-D015-AD48-869A-8EF085731A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7C2EBE-A6C5-A340-B143-D46BFA939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3CF902-ED82-3844-96D7-15041BCC2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47E119-0C5C-774A-B94F-54F98644D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545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EEC9E-A5B5-2549-ADD6-4E3B4333A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4D7855-606C-1445-B37B-644A9877FF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793A53-AEA4-D540-B784-ACC58B53F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F8E0AE-F176-564E-A8EC-173E2E6A8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C6DE17-3671-2D41-B176-A3E9BE335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471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1EBFBE-7E9D-FD49-8D01-D77231AD92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03C242-DEBC-2045-A401-E25CE90D72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2238DF-009E-0F40-BBC1-F220C5F10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C4CC0-646A-AB45-B5DD-8DB2A2900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9F423B-9627-CC43-88AE-752F11459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049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4D7D15-1618-1449-91AC-B1FCCE5A4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0F9F6A-17D4-D74B-B555-6D683D39B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0CC430-5D9D-F140-843E-7714A61405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04E14-11CA-F44F-B814-E75ED662EA70}" type="datetimeFigureOut">
              <a:rPr lang="en-US" smtClean="0"/>
              <a:t>3/16/20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10890-EA1E-1B4B-8DA8-C0D46742A7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74BB9F-8C24-7E4D-B55D-0CA59DBE43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75149-1372-0542-8EF7-87B63DCD0A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642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D14D34-962A-7042-B472-75FFDF67CA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016000"/>
          </a:xfrm>
          <a:ln w="5080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en-US" dirty="0"/>
              <a:t>Welsh Phrases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7E76CE1-0754-EA4E-B308-BD1A297D42B2}"/>
              </a:ext>
            </a:extLst>
          </p:cNvPr>
          <p:cNvSpPr txBox="1"/>
          <p:nvPr/>
        </p:nvSpPr>
        <p:spPr>
          <a:xfrm>
            <a:off x="1" y="1015999"/>
            <a:ext cx="3115734" cy="584199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cy-GB" sz="1200" dirty="0"/>
              <a:t>Bore da blant</a:t>
            </a:r>
          </a:p>
          <a:p>
            <a:r>
              <a:rPr lang="cy-GB" sz="1200" dirty="0"/>
              <a:t>Prynhawn da blant</a:t>
            </a:r>
          </a:p>
          <a:p>
            <a:r>
              <a:rPr lang="cy-GB" sz="1200" dirty="0"/>
              <a:t>Sut mae’r tywydd heddiw</a:t>
            </a:r>
          </a:p>
          <a:p>
            <a:r>
              <a:rPr lang="cy-GB" sz="1200" dirty="0"/>
              <a:t>Mae’n heulog, mae’n bwrw glaw,mae’n wyntog, mae’n gymylog</a:t>
            </a:r>
          </a:p>
          <a:p>
            <a:r>
              <a:rPr lang="cy-GB" sz="1200" dirty="0"/>
              <a:t>Yn gymraeg os gwelwch yn dda</a:t>
            </a:r>
          </a:p>
          <a:p>
            <a:r>
              <a:rPr lang="cy-GB" sz="1200" dirty="0"/>
              <a:t>Sefyll wrth y drws</a:t>
            </a:r>
          </a:p>
          <a:p>
            <a:r>
              <a:rPr lang="cy-GB" sz="1200" dirty="0"/>
              <a:t>Eisteddwch ar a carpet os gwelwch yn dda</a:t>
            </a:r>
          </a:p>
          <a:p>
            <a:r>
              <a:rPr lang="cy-GB" sz="1200" dirty="0"/>
              <a:t>Barod</a:t>
            </a:r>
          </a:p>
          <a:p>
            <a:r>
              <a:rPr lang="cy-GB" sz="1200" dirty="0"/>
              <a:t>Un, dau, tri, bant i chi</a:t>
            </a:r>
          </a:p>
          <a:p>
            <a:r>
              <a:rPr lang="cy-GB" sz="1200" dirty="0"/>
              <a:t>Dewch i mewn</a:t>
            </a:r>
          </a:p>
          <a:p>
            <a:r>
              <a:rPr lang="cy-GB" sz="1200" dirty="0"/>
              <a:t>Ga i ......</a:t>
            </a:r>
          </a:p>
          <a:p>
            <a:r>
              <a:rPr lang="cy-GB" sz="1200" dirty="0"/>
              <a:t>Dyma ti</a:t>
            </a:r>
          </a:p>
          <a:p>
            <a:r>
              <a:rPr lang="cy-GB" sz="1200" dirty="0"/>
              <a:t>Pwy be a hûn</a:t>
            </a:r>
          </a:p>
          <a:p>
            <a:r>
              <a:rPr lang="cy-GB" sz="1200" dirty="0"/>
              <a:t>Da iawn diolch</a:t>
            </a:r>
          </a:p>
          <a:p>
            <a:r>
              <a:rPr lang="cy-GB" sz="1200" dirty="0"/>
              <a:t>Cino boeth</a:t>
            </a:r>
          </a:p>
          <a:p>
            <a:r>
              <a:rPr lang="cy-GB" sz="1200" dirty="0"/>
              <a:t>Brechdanau</a:t>
            </a:r>
          </a:p>
          <a:p>
            <a:r>
              <a:rPr lang="cy-GB" sz="1200" dirty="0"/>
              <a:t>Dwylo i fyny</a:t>
            </a:r>
          </a:p>
          <a:p>
            <a:r>
              <a:rPr lang="cy-GB" sz="1200" dirty="0"/>
              <a:t>Sawl un</a:t>
            </a:r>
          </a:p>
          <a:p>
            <a:r>
              <a:rPr lang="cy-GB" sz="1200" dirty="0"/>
              <a:t>amser</a:t>
            </a:r>
          </a:p>
          <a:p>
            <a:r>
              <a:rPr lang="cy-GB" sz="1200" noProof="1"/>
              <a:t>Ymgynnull</a:t>
            </a:r>
          </a:p>
          <a:p>
            <a:r>
              <a:rPr lang="cy-GB" sz="1200" noProof="1"/>
              <a:t>Snac</a:t>
            </a:r>
          </a:p>
          <a:p>
            <a:r>
              <a:rPr lang="cy-GB" sz="1200" noProof="1"/>
              <a:t>Chwarae</a:t>
            </a:r>
          </a:p>
          <a:p>
            <a:r>
              <a:rPr lang="cy-GB" sz="1200" noProof="1"/>
              <a:t>Yn dawl</a:t>
            </a:r>
          </a:p>
          <a:p>
            <a:r>
              <a:rPr lang="cy-GB" sz="1200" noProof="1"/>
              <a:t>Gwrandewch</a:t>
            </a:r>
          </a:p>
          <a:p>
            <a:r>
              <a:rPr lang="cy-GB" sz="1200" noProof="1"/>
              <a:t>Edrych</a:t>
            </a:r>
          </a:p>
          <a:p>
            <a:r>
              <a:rPr lang="cy-GB" sz="1200" noProof="1"/>
              <a:t>Yn gyflym</a:t>
            </a:r>
          </a:p>
          <a:p>
            <a:r>
              <a:rPr lang="cy-GB" sz="1200" dirty="0"/>
              <a:t>Yn ofalus</a:t>
            </a:r>
          </a:p>
          <a:p>
            <a:r>
              <a:rPr lang="cy-GB" sz="1200" dirty="0"/>
              <a:t>Eistedd mewn cylch</a:t>
            </a:r>
          </a:p>
          <a:p>
            <a:r>
              <a:rPr lang="cy-GB" sz="1200" dirty="0"/>
              <a:t>Dwylo i fyny llaeth</a:t>
            </a:r>
          </a:p>
          <a:p>
            <a:r>
              <a:rPr lang="cy-GB" sz="1200" dirty="0"/>
              <a:t>Beth sy un y bocs?</a:t>
            </a:r>
          </a:p>
          <a:p>
            <a:endParaRPr lang="cy-GB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4DC7DB-0C91-E748-B5FA-E44AC47F1AB5}"/>
              </a:ext>
            </a:extLst>
          </p:cNvPr>
          <p:cNvSpPr txBox="1"/>
          <p:nvPr/>
        </p:nvSpPr>
        <p:spPr>
          <a:xfrm>
            <a:off x="3132669" y="1016000"/>
            <a:ext cx="3115733" cy="58420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en-US" sz="1200" dirty="0"/>
              <a:t>Good morning children</a:t>
            </a:r>
          </a:p>
          <a:p>
            <a:r>
              <a:rPr lang="en-US" sz="1200" dirty="0"/>
              <a:t>Good afternoon children</a:t>
            </a:r>
          </a:p>
          <a:p>
            <a:r>
              <a:rPr lang="en-US" sz="1200" dirty="0"/>
              <a:t>How’s the weather today</a:t>
            </a:r>
          </a:p>
          <a:p>
            <a:r>
              <a:rPr lang="en-US" sz="1200" dirty="0"/>
              <a:t>Sunny, raining, </a:t>
            </a:r>
          </a:p>
          <a:p>
            <a:r>
              <a:rPr lang="en-US" sz="1200" dirty="0"/>
              <a:t>windy, cloudy</a:t>
            </a:r>
          </a:p>
          <a:p>
            <a:r>
              <a:rPr lang="en-US" sz="1200" dirty="0"/>
              <a:t>In welsh please</a:t>
            </a:r>
          </a:p>
          <a:p>
            <a:r>
              <a:rPr lang="en-US" sz="1200" dirty="0"/>
              <a:t>Stand by the door</a:t>
            </a:r>
          </a:p>
          <a:p>
            <a:r>
              <a:rPr lang="en-US" sz="1200" dirty="0"/>
              <a:t>Sit on the carpet please</a:t>
            </a:r>
          </a:p>
          <a:p>
            <a:r>
              <a:rPr lang="en-US" sz="1200" dirty="0"/>
              <a:t>Ready</a:t>
            </a:r>
          </a:p>
          <a:p>
            <a:r>
              <a:rPr lang="en-US" sz="1200" dirty="0"/>
              <a:t>1,2,3 off you go</a:t>
            </a:r>
          </a:p>
          <a:p>
            <a:r>
              <a:rPr lang="en-US" sz="1200" dirty="0"/>
              <a:t>Come in</a:t>
            </a:r>
          </a:p>
          <a:p>
            <a:r>
              <a:rPr lang="en-US" sz="1200" dirty="0"/>
              <a:t>May I ……</a:t>
            </a:r>
          </a:p>
          <a:p>
            <a:r>
              <a:rPr lang="en-US" sz="1200" dirty="0"/>
              <a:t>Here you are</a:t>
            </a:r>
          </a:p>
          <a:p>
            <a:r>
              <a:rPr lang="en-US" sz="1200" dirty="0"/>
              <a:t>Who is who</a:t>
            </a:r>
          </a:p>
          <a:p>
            <a:r>
              <a:rPr lang="en-US" sz="1200" dirty="0"/>
              <a:t>Very good thanks</a:t>
            </a:r>
          </a:p>
          <a:p>
            <a:r>
              <a:rPr lang="en-US" sz="1200" dirty="0"/>
              <a:t>Hot dinner</a:t>
            </a:r>
          </a:p>
          <a:p>
            <a:r>
              <a:rPr lang="en-US" sz="1200" dirty="0"/>
              <a:t>Sandwiches</a:t>
            </a:r>
          </a:p>
          <a:p>
            <a:r>
              <a:rPr lang="en-US" sz="1200" dirty="0"/>
              <a:t>Hands up</a:t>
            </a:r>
          </a:p>
          <a:p>
            <a:r>
              <a:rPr lang="en-US" sz="1200" dirty="0"/>
              <a:t>How many</a:t>
            </a:r>
          </a:p>
          <a:p>
            <a:r>
              <a:rPr lang="en-US" sz="1200" dirty="0"/>
              <a:t>Time</a:t>
            </a:r>
          </a:p>
          <a:p>
            <a:r>
              <a:rPr lang="en-US" sz="1200" dirty="0"/>
              <a:t>Assembly</a:t>
            </a:r>
          </a:p>
          <a:p>
            <a:r>
              <a:rPr lang="en-US" sz="1200" dirty="0"/>
              <a:t>Snack</a:t>
            </a:r>
          </a:p>
          <a:p>
            <a:r>
              <a:rPr lang="en-US" sz="1200" dirty="0"/>
              <a:t>Play</a:t>
            </a:r>
          </a:p>
          <a:p>
            <a:r>
              <a:rPr lang="en-US" sz="1200" dirty="0"/>
              <a:t>still</a:t>
            </a:r>
          </a:p>
          <a:p>
            <a:r>
              <a:rPr lang="en-US" sz="1200" dirty="0"/>
              <a:t>Listen</a:t>
            </a:r>
          </a:p>
          <a:p>
            <a:r>
              <a:rPr lang="en-US" sz="1200" dirty="0"/>
              <a:t>Look</a:t>
            </a:r>
          </a:p>
          <a:p>
            <a:r>
              <a:rPr lang="en-US" sz="1200" dirty="0"/>
              <a:t>Quickly</a:t>
            </a:r>
          </a:p>
          <a:p>
            <a:r>
              <a:rPr lang="en-US" sz="1200" dirty="0"/>
              <a:t>Carefully</a:t>
            </a:r>
          </a:p>
          <a:p>
            <a:r>
              <a:rPr lang="en-US" sz="1200" dirty="0"/>
              <a:t>Sit in a circle</a:t>
            </a:r>
          </a:p>
          <a:p>
            <a:r>
              <a:rPr lang="en-US" sz="1200" dirty="0"/>
              <a:t>Hands up for milk</a:t>
            </a:r>
          </a:p>
          <a:p>
            <a:r>
              <a:rPr lang="en-US" sz="1200" dirty="0"/>
              <a:t>What's in the box?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DDD1EC-0B0C-C94E-845F-7E20E2503ECF}"/>
              </a:ext>
            </a:extLst>
          </p:cNvPr>
          <p:cNvSpPr txBox="1"/>
          <p:nvPr/>
        </p:nvSpPr>
        <p:spPr>
          <a:xfrm>
            <a:off x="6265336" y="1015997"/>
            <a:ext cx="3115733" cy="584200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cy-GB" sz="1200" dirty="0"/>
              <a:t>Sefwch yn dawl</a:t>
            </a:r>
          </a:p>
          <a:p>
            <a:r>
              <a:rPr lang="cy-GB" sz="1200" dirty="0"/>
              <a:t>Dim rhedeg</a:t>
            </a:r>
          </a:p>
          <a:p>
            <a:r>
              <a:rPr lang="cy-GB" sz="1200" dirty="0"/>
              <a:t>Dim diolch</a:t>
            </a:r>
          </a:p>
          <a:p>
            <a:r>
              <a:rPr lang="cy-GB" sz="1200" dirty="0"/>
              <a:t>Cerdded</a:t>
            </a:r>
          </a:p>
          <a:p>
            <a:r>
              <a:rPr lang="cy-GB" sz="1200" dirty="0"/>
              <a:t>Bwyta</a:t>
            </a:r>
          </a:p>
          <a:p>
            <a:r>
              <a:rPr lang="cy-GB" sz="1200" dirty="0"/>
              <a:t>Chwarae</a:t>
            </a:r>
          </a:p>
          <a:p>
            <a:r>
              <a:rPr lang="cy-GB" sz="1200" dirty="0"/>
              <a:t>Darllen</a:t>
            </a:r>
          </a:p>
          <a:p>
            <a:r>
              <a:rPr lang="cy-GB" sz="1200" dirty="0"/>
              <a:t>Dringo</a:t>
            </a:r>
          </a:p>
          <a:p>
            <a:r>
              <a:rPr lang="cy-GB" sz="1200" dirty="0"/>
              <a:t>Eistedd</a:t>
            </a:r>
          </a:p>
          <a:p>
            <a:r>
              <a:rPr lang="cy-GB" sz="1200" dirty="0"/>
              <a:t>Siarad</a:t>
            </a:r>
          </a:p>
          <a:p>
            <a:r>
              <a:rPr lang="cy-GB" sz="1200" dirty="0"/>
              <a:t>Edrychwch ar y bwrdd gwyn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D6AA7E-0A24-9F48-BBF3-15ED039B8841}"/>
              </a:ext>
            </a:extLst>
          </p:cNvPr>
          <p:cNvSpPr txBox="1"/>
          <p:nvPr/>
        </p:nvSpPr>
        <p:spPr>
          <a:xfrm>
            <a:off x="9398003" y="1015999"/>
            <a:ext cx="2793997" cy="584200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txBody>
          <a:bodyPr wrap="square" rtlCol="0">
            <a:noAutofit/>
          </a:bodyPr>
          <a:lstStyle/>
          <a:p>
            <a:r>
              <a:rPr lang="en-US" sz="1200" dirty="0"/>
              <a:t>Stand still</a:t>
            </a:r>
          </a:p>
          <a:p>
            <a:r>
              <a:rPr lang="en-US" sz="1200" dirty="0"/>
              <a:t>No running</a:t>
            </a:r>
          </a:p>
          <a:p>
            <a:r>
              <a:rPr lang="en-US" sz="1200" dirty="0"/>
              <a:t>No thank you</a:t>
            </a:r>
          </a:p>
          <a:p>
            <a:r>
              <a:rPr lang="en-US" sz="1200" dirty="0"/>
              <a:t>To walk</a:t>
            </a:r>
          </a:p>
          <a:p>
            <a:r>
              <a:rPr lang="en-US" sz="1200" dirty="0"/>
              <a:t>To eat</a:t>
            </a:r>
          </a:p>
          <a:p>
            <a:r>
              <a:rPr lang="en-US" sz="1200" dirty="0"/>
              <a:t>To play</a:t>
            </a:r>
          </a:p>
          <a:p>
            <a:r>
              <a:rPr lang="en-US" sz="1200" dirty="0"/>
              <a:t>To read</a:t>
            </a:r>
          </a:p>
          <a:p>
            <a:r>
              <a:rPr lang="en-US" sz="1200" dirty="0"/>
              <a:t>To climb</a:t>
            </a:r>
          </a:p>
          <a:p>
            <a:r>
              <a:rPr lang="en-US" sz="1200" dirty="0"/>
              <a:t>To sit</a:t>
            </a:r>
          </a:p>
          <a:p>
            <a:r>
              <a:rPr lang="en-US" sz="1200" dirty="0"/>
              <a:t>To talk</a:t>
            </a:r>
          </a:p>
          <a:p>
            <a:r>
              <a:rPr lang="en-US" sz="1200" dirty="0"/>
              <a:t>Look at the </a:t>
            </a:r>
            <a:r>
              <a:rPr lang="en-US" sz="1200"/>
              <a:t>white board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358042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</TotalTime>
  <Words>222</Words>
  <Application>Microsoft Macintosh PowerPoint</Application>
  <PresentationFormat>Widescreen</PresentationFormat>
  <Paragraphs>84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Welsh Phrases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Welsh Phrases</dc:title>
  <dc:creator>Chislett R (FCI)</dc:creator>
  <cp:lastModifiedBy>Chislett R (FCI)</cp:lastModifiedBy>
  <cp:revision>9</cp:revision>
  <dcterms:created xsi:type="dcterms:W3CDTF">2019-10-24T16:11:52Z</dcterms:created>
  <dcterms:modified xsi:type="dcterms:W3CDTF">2020-03-16T21:58:55Z</dcterms:modified>
</cp:coreProperties>
</file>