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3.xml" ContentType="application/vnd.openxmlformats-officedocument.theme+xml"/>
  <Override PartName="/ppt/slideLayouts/slideLayout26.xml" ContentType="application/vnd.openxmlformats-officedocument.presentationml.slideLayout+xml"/>
  <Override PartName="/ppt/theme/theme4.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5.xml" ContentType="application/vnd.openxmlformats-officedocument.theme+xml"/>
  <Override PartName="/ppt/slideLayouts/slideLayout39.xml" ContentType="application/vnd.openxmlformats-officedocument.presentationml.slideLayout+xml"/>
  <Override PartName="/ppt/theme/theme6.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7.xml" ContentType="application/vnd.openxmlformats-officedocument.theme+xml"/>
  <Override PartName="/ppt/slideLayouts/slideLayout52.xml" ContentType="application/vnd.openxmlformats-officedocument.presentationml.slideLayout+xml"/>
  <Override PartName="/ppt/theme/theme8.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9.xml" ContentType="application/vnd.openxmlformats-officedocument.theme+xml"/>
  <Override PartName="/ppt/slideLayouts/slideLayout65.xml" ContentType="application/vnd.openxmlformats-officedocument.presentationml.slideLayout+xml"/>
  <Override PartName="/ppt/theme/theme10.xml" ContentType="application/vnd.openxmlformats-officedocument.theme+xml"/>
  <Override PartName="/ppt/theme/theme11.xml" ContentType="application/vnd.openxmlformats-officedocument.theme+xml"/>
  <Override PartName="/ppt/theme/theme1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392" r:id="rId1"/>
    <p:sldMasterId id="2147484405" r:id="rId2"/>
    <p:sldMasterId id="2147484407" r:id="rId3"/>
    <p:sldMasterId id="2147484420" r:id="rId4"/>
    <p:sldMasterId id="2147484820" r:id="rId5"/>
    <p:sldMasterId id="2147484833" r:id="rId6"/>
    <p:sldMasterId id="2147484948" r:id="rId7"/>
    <p:sldMasterId id="2147484961" r:id="rId8"/>
    <p:sldMasterId id="2147484963" r:id="rId9"/>
    <p:sldMasterId id="2147484976" r:id="rId10"/>
  </p:sldMasterIdLst>
  <p:notesMasterIdLst>
    <p:notesMasterId r:id="rId43"/>
  </p:notesMasterIdLst>
  <p:handoutMasterIdLst>
    <p:handoutMasterId r:id="rId44"/>
  </p:handoutMasterIdLst>
  <p:sldIdLst>
    <p:sldId id="470" r:id="rId11"/>
    <p:sldId id="471" r:id="rId12"/>
    <p:sldId id="472" r:id="rId13"/>
    <p:sldId id="473" r:id="rId14"/>
    <p:sldId id="474" r:id="rId15"/>
    <p:sldId id="475" r:id="rId16"/>
    <p:sldId id="476" r:id="rId17"/>
    <p:sldId id="477" r:id="rId18"/>
    <p:sldId id="478" r:id="rId19"/>
    <p:sldId id="479" r:id="rId20"/>
    <p:sldId id="480" r:id="rId21"/>
    <p:sldId id="481" r:id="rId22"/>
    <p:sldId id="482" r:id="rId23"/>
    <p:sldId id="483" r:id="rId24"/>
    <p:sldId id="484" r:id="rId25"/>
    <p:sldId id="485" r:id="rId26"/>
    <p:sldId id="487" r:id="rId27"/>
    <p:sldId id="488" r:id="rId28"/>
    <p:sldId id="489" r:id="rId29"/>
    <p:sldId id="490" r:id="rId30"/>
    <p:sldId id="491" r:id="rId31"/>
    <p:sldId id="492" r:id="rId32"/>
    <p:sldId id="493" r:id="rId33"/>
    <p:sldId id="494" r:id="rId34"/>
    <p:sldId id="495" r:id="rId35"/>
    <p:sldId id="496" r:id="rId36"/>
    <p:sldId id="497" r:id="rId37"/>
    <p:sldId id="498" r:id="rId38"/>
    <p:sldId id="506" r:id="rId39"/>
    <p:sldId id="507" r:id="rId40"/>
    <p:sldId id="508" r:id="rId41"/>
    <p:sldId id="509" r:id="rId42"/>
  </p:sldIdLst>
  <p:sldSz cx="9144000" cy="6858000" type="screen4x3"/>
  <p:notesSz cx="6616700" cy="9810750"/>
  <p:defaultTextStyle>
    <a:defPPr>
      <a:defRPr lang="en-GB"/>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S PGothic"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S PGothic"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S PGothic"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S PGothic"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S PGothic" panose="020B0600070205080204" pitchFamily="34" charset="-128"/>
        <a:cs typeface="+mn-cs"/>
      </a:defRPr>
    </a:lvl5pPr>
    <a:lvl6pPr marL="2286000" algn="l" defTabSz="914400" rtl="0" eaLnBrk="1" latinLnBrk="0" hangingPunct="1">
      <a:defRPr sz="2400" kern="1200">
        <a:solidFill>
          <a:schemeClr val="tx1"/>
        </a:solidFill>
        <a:latin typeface="Times New Roman" panose="02020603050405020304" pitchFamily="18" charset="0"/>
        <a:ea typeface="MS PGothic" panose="020B0600070205080204" pitchFamily="34" charset="-128"/>
        <a:cs typeface="+mn-cs"/>
      </a:defRPr>
    </a:lvl6pPr>
    <a:lvl7pPr marL="2743200" algn="l" defTabSz="914400" rtl="0" eaLnBrk="1" latinLnBrk="0" hangingPunct="1">
      <a:defRPr sz="2400" kern="1200">
        <a:solidFill>
          <a:schemeClr val="tx1"/>
        </a:solidFill>
        <a:latin typeface="Times New Roman" panose="02020603050405020304" pitchFamily="18" charset="0"/>
        <a:ea typeface="MS PGothic" panose="020B0600070205080204" pitchFamily="34" charset="-128"/>
        <a:cs typeface="+mn-cs"/>
      </a:defRPr>
    </a:lvl7pPr>
    <a:lvl8pPr marL="3200400" algn="l" defTabSz="914400" rtl="0" eaLnBrk="1" latinLnBrk="0" hangingPunct="1">
      <a:defRPr sz="2400" kern="1200">
        <a:solidFill>
          <a:schemeClr val="tx1"/>
        </a:solidFill>
        <a:latin typeface="Times New Roman" panose="02020603050405020304" pitchFamily="18" charset="0"/>
        <a:ea typeface="MS PGothic" panose="020B0600070205080204" pitchFamily="34" charset="-128"/>
        <a:cs typeface="+mn-cs"/>
      </a:defRPr>
    </a:lvl8pPr>
    <a:lvl9pPr marL="3657600" algn="l" defTabSz="914400" rtl="0" eaLnBrk="1" latinLnBrk="0" hangingPunct="1">
      <a:defRPr sz="2400" kern="1200">
        <a:solidFill>
          <a:schemeClr val="tx1"/>
        </a:solidFill>
        <a:latin typeface="Times New Roman" panose="02020603050405020304" pitchFamily="18"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90">
          <p15:clr>
            <a:srgbClr val="A4A3A4"/>
          </p15:clr>
        </p15:guide>
        <p15:guide id="2" pos="2084">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5" d="100"/>
          <a:sy n="115" d="100"/>
        </p:scale>
        <p:origin x="1494" y="96"/>
      </p:cViewPr>
      <p:guideLst>
        <p:guide orient="horz" pos="2160"/>
        <p:guide pos="2880"/>
      </p:guideLst>
    </p:cSldViewPr>
  </p:slideViewPr>
  <p:outlineViewPr>
    <p:cViewPr>
      <p:scale>
        <a:sx n="33" d="100"/>
        <a:sy n="33" d="100"/>
      </p:scale>
      <p:origin x="264" y="319877"/>
    </p:cViewPr>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40" d="100"/>
          <a:sy n="40" d="100"/>
        </p:scale>
        <p:origin x="-1572" y="-102"/>
      </p:cViewPr>
      <p:guideLst>
        <p:guide orient="horz" pos="3090"/>
        <p:guide pos="2084"/>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39" Type="http://schemas.openxmlformats.org/officeDocument/2006/relationships/slide" Target="slides/slide29.xml"/><Relationship Id="rId21" Type="http://schemas.openxmlformats.org/officeDocument/2006/relationships/slide" Target="slides/slide11.xml"/><Relationship Id="rId34" Type="http://schemas.openxmlformats.org/officeDocument/2006/relationships/slide" Target="slides/slide24.xml"/><Relationship Id="rId42" Type="http://schemas.openxmlformats.org/officeDocument/2006/relationships/slide" Target="slides/slide32.xml"/><Relationship Id="rId47" Type="http://schemas.openxmlformats.org/officeDocument/2006/relationships/theme" Target="theme/theme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6.xml"/><Relationship Id="rId29"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slide" Target="slides/slide22.xml"/><Relationship Id="rId37" Type="http://schemas.openxmlformats.org/officeDocument/2006/relationships/slide" Target="slides/slide27.xml"/><Relationship Id="rId40" Type="http://schemas.openxmlformats.org/officeDocument/2006/relationships/slide" Target="slides/slide30.xml"/><Relationship Id="rId45" Type="http://schemas.openxmlformats.org/officeDocument/2006/relationships/presProps" Target="presProps.xml"/><Relationship Id="rId5" Type="http://schemas.openxmlformats.org/officeDocument/2006/relationships/slideMaster" Target="slideMasters/slideMaster5.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slide" Target="slides/slide26.xml"/><Relationship Id="rId10" Type="http://schemas.openxmlformats.org/officeDocument/2006/relationships/slideMaster" Target="slideMasters/slideMaster10.xml"/><Relationship Id="rId19" Type="http://schemas.openxmlformats.org/officeDocument/2006/relationships/slide" Target="slides/slide9.xml"/><Relationship Id="rId31" Type="http://schemas.openxmlformats.org/officeDocument/2006/relationships/slide" Target="slides/slide21.xml"/><Relationship Id="rId44" Type="http://schemas.openxmlformats.org/officeDocument/2006/relationships/handoutMaster" Target="handoutMasters/handoutMaster1.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slide" Target="slides/slide25.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Master" Target="slideMasters/slideMaster8.xml"/><Relationship Id="rId3" Type="http://schemas.openxmlformats.org/officeDocument/2006/relationships/slideMaster" Target="slideMasters/slideMaster3.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slide" Target="slides/slide23.xml"/><Relationship Id="rId38" Type="http://schemas.openxmlformats.org/officeDocument/2006/relationships/slide" Target="slides/slide28.xml"/><Relationship Id="rId46" Type="http://schemas.openxmlformats.org/officeDocument/2006/relationships/viewProps" Target="viewProps.xml"/><Relationship Id="rId20" Type="http://schemas.openxmlformats.org/officeDocument/2006/relationships/slide" Target="slides/slide10.xml"/><Relationship Id="rId41" Type="http://schemas.openxmlformats.org/officeDocument/2006/relationships/slide" Target="slides/slide3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1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664204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34743438"/>
      </p:ext>
    </p:extLst>
  </p:cSld>
  <p:clrMap bg1="lt1" tx1="dk1" bg2="lt2" tx2="dk2" accent1="accent1" accent2="accent2" accent3="accent3" accent4="accent4" accent5="accent5" accent6="accent6" hlink="hlink" folHlink="folHlink"/>
  <p:notesStyle>
    <a:lvl1pPr algn="l" defTabSz="762000"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n-cs"/>
      </a:defRPr>
    </a:lvl1pPr>
    <a:lvl2pPr marL="457200" algn="l" defTabSz="762000"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n-cs"/>
      </a:defRPr>
    </a:lvl2pPr>
    <a:lvl3pPr marL="914400" algn="l" defTabSz="762000"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n-cs"/>
      </a:defRPr>
    </a:lvl3pPr>
    <a:lvl4pPr marL="1371600" algn="l" defTabSz="762000"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n-cs"/>
      </a:defRPr>
    </a:lvl4pPr>
    <a:lvl5pPr marL="1828800" algn="l" defTabSz="762000"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Rot="1" noChangeAspect="1" noChangeArrowheads="1" noTextEdit="1"/>
          </p:cNvSpPr>
          <p:nvPr>
            <p:ph type="sldImg"/>
          </p:nvPr>
        </p:nvSpPr>
        <p:spPr bwMode="auto">
          <a:xfrm>
            <a:off x="1022350" y="860425"/>
            <a:ext cx="4572000" cy="3429000"/>
          </a:xfrm>
          <a:prstGeom prst="rect">
            <a:avLst/>
          </a:prstGeom>
          <a:ln w="12700">
            <a:solidFill>
              <a:srgbClr val="000000"/>
            </a:solidFill>
            <a:miter lim="800000"/>
            <a:headEnd/>
            <a:tailEnd/>
          </a:ln>
          <a:extLst>
            <a:ext uri="{909E8E84-426E-40dd-AFC4-6F175D3DCCD1}">
              <a14:hiddenFill xmlns:a14="http://schemas.microsoft.com/office/drawing/2010/main" xmlns="">
                <a:solidFill>
                  <a:srgbClr val="FFFFFF"/>
                </a:solidFill>
              </a14:hiddenFill>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 uri="{53640926-AAD7-44d8-BBD7-CCE9431645EC}">
              <a14:shadowObscured xmlns:a14="http://schemas.microsoft.com/office/drawing/2010/main" xmlns="" val="1"/>
            </a:ext>
            <a:ext uri="{FAA26D3D-D897-4be2-8F04-BA451C77F1D7}">
              <ma14:placeholderFlag xmlns:ma14="http://schemas.microsoft.com/office/mac/drawingml/2011/main" xmlns="" val="1"/>
            </a:ext>
          </a:extLst>
        </p:spPr>
      </p:sp>
      <p:sp>
        <p:nvSpPr>
          <p:cNvPr id="27651" name="Rectangle 3"/>
          <p:cNvSpPr>
            <a:spLocks noGrp="1" noChangeArrowheads="1"/>
          </p:cNvSpPr>
          <p:nvPr>
            <p:ph type="body" idx="1"/>
          </p:nvPr>
        </p:nvSpPr>
        <p:spPr bwMode="auto">
          <a:xfrm>
            <a:off x="914400" y="4651375"/>
            <a:ext cx="4800600" cy="4133850"/>
          </a:xfrm>
          <a:prstGeom prst="rect">
            <a:avLst/>
          </a:prstGeom>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lIns="90488" tIns="44450" rIns="90488" bIns="44450"/>
          <a:lstStyle/>
          <a:p>
            <a:pPr>
              <a:defRPr/>
            </a:pPr>
            <a:endParaRPr lang="en-US">
              <a:latin typeface="Times New Roman" charset="0"/>
              <a:ea typeface="ＭＳ Ｐゴシック" charset="0"/>
            </a:endParaRPr>
          </a:p>
        </p:txBody>
      </p:sp>
    </p:spTree>
    <p:extLst>
      <p:ext uri="{BB962C8B-B14F-4D97-AF65-F5344CB8AC3E}">
        <p14:creationId xmlns:p14="http://schemas.microsoft.com/office/powerpoint/2010/main" val="23165634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Rot="1" noChangeAspect="1" noChangeArrowheads="1" noTextEdit="1"/>
          </p:cNvSpPr>
          <p:nvPr>
            <p:ph type="sldImg"/>
          </p:nvPr>
        </p:nvSpPr>
        <p:spPr bwMode="auto">
          <a:xfrm>
            <a:off x="1022350" y="860425"/>
            <a:ext cx="4572000" cy="3429000"/>
          </a:xfrm>
          <a:prstGeom prst="rect">
            <a:avLst/>
          </a:prstGeom>
          <a:ln w="12700">
            <a:solidFill>
              <a:srgbClr val="000000"/>
            </a:solidFill>
            <a:miter lim="800000"/>
            <a:headEnd/>
            <a:tailEnd/>
          </a:ln>
          <a:extLst>
            <a:ext uri="{909E8E84-426E-40dd-AFC4-6F175D3DCCD1}">
              <a14:hiddenFill xmlns:a14="http://schemas.microsoft.com/office/drawing/2010/main" xmlns="">
                <a:solidFill>
                  <a:srgbClr val="FFFFFF"/>
                </a:solidFill>
              </a14:hiddenFill>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 uri="{53640926-AAD7-44d8-BBD7-CCE9431645EC}">
              <a14:shadowObscured xmlns:a14="http://schemas.microsoft.com/office/drawing/2010/main" xmlns="" val="1"/>
            </a:ext>
            <a:ext uri="{FAA26D3D-D897-4be2-8F04-BA451C77F1D7}">
              <ma14:placeholderFlag xmlns:ma14="http://schemas.microsoft.com/office/mac/drawingml/2011/main" xmlns="" val="1"/>
            </a:ext>
          </a:extLst>
        </p:spPr>
      </p:sp>
      <p:sp>
        <p:nvSpPr>
          <p:cNvPr id="29699" name="Rectangle 3"/>
          <p:cNvSpPr>
            <a:spLocks noGrp="1" noChangeArrowheads="1"/>
          </p:cNvSpPr>
          <p:nvPr>
            <p:ph type="body" idx="1"/>
          </p:nvPr>
        </p:nvSpPr>
        <p:spPr bwMode="auto">
          <a:xfrm>
            <a:off x="914400" y="4651375"/>
            <a:ext cx="4800600" cy="4133850"/>
          </a:xfrm>
          <a:prstGeom prst="rect">
            <a:avLst/>
          </a:prstGeom>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lIns="90488" tIns="44450" rIns="90488" bIns="44450"/>
          <a:lstStyle/>
          <a:p>
            <a:pPr>
              <a:defRPr/>
            </a:pPr>
            <a:endParaRPr lang="en-US">
              <a:latin typeface="Times New Roman" charset="0"/>
              <a:ea typeface="ＭＳ Ｐゴシック" charset="0"/>
            </a:endParaRPr>
          </a:p>
        </p:txBody>
      </p:sp>
    </p:spTree>
    <p:extLst>
      <p:ext uri="{BB962C8B-B14F-4D97-AF65-F5344CB8AC3E}">
        <p14:creationId xmlns:p14="http://schemas.microsoft.com/office/powerpoint/2010/main" val="34610311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9.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9.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30251" y="1905004"/>
            <a:ext cx="7681913" cy="1523495"/>
          </a:xfrm>
        </p:spPr>
        <p:txBody>
          <a:bodyPr>
            <a:noAutofit/>
          </a:bodyPr>
          <a:lstStyle>
            <a:lvl1pPr>
              <a:lnSpc>
                <a:spcPct val="90000"/>
              </a:lnSpc>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730251" y="4344992"/>
            <a:ext cx="7681913" cy="461665"/>
          </a:xfrm>
        </p:spPr>
        <p:txBody>
          <a:bodyPr>
            <a:noAutofit/>
          </a:bodyPr>
          <a:lstStyle>
            <a:lvl1pPr marL="0" indent="0" algn="l">
              <a:lnSpc>
                <a:spcPct val="90000"/>
              </a:lnSpc>
              <a:spcBef>
                <a:spcPts val="0"/>
              </a:spcBef>
              <a:buNone/>
              <a:defRPr>
                <a:solidFill>
                  <a:schemeClr val="tx1"/>
                </a:solidFill>
              </a:defRPr>
            </a:lvl1pPr>
            <a:lvl2pPr marL="457182" indent="0" algn="ctr">
              <a:buNone/>
              <a:defRPr>
                <a:solidFill>
                  <a:schemeClr val="tx1">
                    <a:tint val="75000"/>
                  </a:schemeClr>
                </a:solidFill>
              </a:defRPr>
            </a:lvl2pPr>
            <a:lvl3pPr marL="914363" indent="0" algn="ctr">
              <a:buNone/>
              <a:defRPr>
                <a:solidFill>
                  <a:schemeClr val="tx1">
                    <a:tint val="75000"/>
                  </a:schemeClr>
                </a:solidFill>
              </a:defRPr>
            </a:lvl3pPr>
            <a:lvl4pPr marL="1371545" indent="0" algn="ctr">
              <a:buNone/>
              <a:defRPr>
                <a:solidFill>
                  <a:schemeClr val="tx1">
                    <a:tint val="75000"/>
                  </a:schemeClr>
                </a:solidFill>
              </a:defRPr>
            </a:lvl4pPr>
            <a:lvl5pPr marL="1828727" indent="0" algn="ctr">
              <a:buNone/>
              <a:defRPr>
                <a:solidFill>
                  <a:schemeClr val="tx1">
                    <a:tint val="75000"/>
                  </a:schemeClr>
                </a:solidFill>
              </a:defRPr>
            </a:lvl5pPr>
            <a:lvl6pPr marL="2285909" indent="0" algn="ctr">
              <a:buNone/>
              <a:defRPr>
                <a:solidFill>
                  <a:schemeClr val="tx1">
                    <a:tint val="75000"/>
                  </a:schemeClr>
                </a:solidFill>
              </a:defRPr>
            </a:lvl6pPr>
            <a:lvl7pPr marL="2743090" indent="0" algn="ctr">
              <a:buNone/>
              <a:defRPr>
                <a:solidFill>
                  <a:schemeClr val="tx1">
                    <a:tint val="75000"/>
                  </a:schemeClr>
                </a:solidFill>
              </a:defRPr>
            </a:lvl7pPr>
            <a:lvl8pPr marL="3200272" indent="0" algn="ctr">
              <a:buNone/>
              <a:defRPr>
                <a:solidFill>
                  <a:schemeClr val="tx1">
                    <a:tint val="75000"/>
                  </a:schemeClr>
                </a:solidFill>
              </a:defRPr>
            </a:lvl8pPr>
            <a:lvl9pPr marL="3657454" indent="0" algn="ctr">
              <a:buNone/>
              <a:defRPr>
                <a:solidFill>
                  <a:schemeClr val="tx1">
                    <a:tint val="75000"/>
                  </a:schemeClr>
                </a:solidFill>
              </a:defRPr>
            </a:lvl9pPr>
          </a:lstStyle>
          <a:p>
            <a:r>
              <a:rPr lang="en-US" smtClean="0"/>
              <a:t>Click to edit Master subtitle style</a:t>
            </a:r>
            <a:endParaRPr lang="en-US" dirty="0"/>
          </a:p>
        </p:txBody>
      </p:sp>
    </p:spTree>
    <p:extLst>
      <p:ext uri="{BB962C8B-B14F-4D97-AF65-F5344CB8AC3E}">
        <p14:creationId xmlns:p14="http://schemas.microsoft.com/office/powerpoint/2010/main" val="4160933114"/>
      </p:ext>
    </p:extLst>
  </p:cSld>
  <p:clrMapOvr>
    <a:masterClrMapping/>
  </p:clrMapOvr>
  <p:transition>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Demo, Video etc. &quot;special&quot; slides">
    <p:spTree>
      <p:nvGrpSpPr>
        <p:cNvPr id="1" name=""/>
        <p:cNvGrpSpPr/>
        <p:nvPr/>
      </p:nvGrpSpPr>
      <p:grpSpPr>
        <a:xfrm>
          <a:off x="0" y="0"/>
          <a:ext cx="0" cy="0"/>
          <a:chOff x="0" y="0"/>
          <a:chExt cx="0" cy="0"/>
        </a:xfrm>
      </p:grpSpPr>
      <p:pic>
        <p:nvPicPr>
          <p:cNvPr id="5" name="Picture 4" descr="white ba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355850"/>
            <a:ext cx="7623175" cy="1622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1369219" y="649805"/>
            <a:ext cx="7043208" cy="1523494"/>
          </a:xfrm>
        </p:spPr>
        <p:txBody>
          <a:bodyPr anchor="ctr" anchorCtr="0">
            <a:noAutofit/>
          </a:bodyPr>
          <a:lstStyle>
            <a:lvl1pPr>
              <a:lnSpc>
                <a:spcPct val="90000"/>
              </a:lnSpc>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1368955" y="4344992"/>
            <a:ext cx="7043208" cy="461665"/>
          </a:xfrm>
        </p:spPr>
        <p:txBody>
          <a:bodyPr>
            <a:noAutofit/>
          </a:bodyPr>
          <a:lstStyle>
            <a:lvl1pPr marL="0" indent="0" algn="l">
              <a:lnSpc>
                <a:spcPct val="90000"/>
              </a:lnSpc>
              <a:spcBef>
                <a:spcPts val="0"/>
              </a:spcBef>
              <a:buNone/>
              <a:defRPr>
                <a:solidFill>
                  <a:schemeClr val="tx1"/>
                </a:solidFill>
              </a:defRPr>
            </a:lvl1pPr>
            <a:lvl2pPr marL="457182" indent="0" algn="ctr">
              <a:buNone/>
              <a:defRPr>
                <a:solidFill>
                  <a:schemeClr val="tx1">
                    <a:tint val="75000"/>
                  </a:schemeClr>
                </a:solidFill>
              </a:defRPr>
            </a:lvl2pPr>
            <a:lvl3pPr marL="914363" indent="0" algn="ctr">
              <a:buNone/>
              <a:defRPr>
                <a:solidFill>
                  <a:schemeClr val="tx1">
                    <a:tint val="75000"/>
                  </a:schemeClr>
                </a:solidFill>
              </a:defRPr>
            </a:lvl3pPr>
            <a:lvl4pPr marL="1371545" indent="0" algn="ctr">
              <a:buNone/>
              <a:defRPr>
                <a:solidFill>
                  <a:schemeClr val="tx1">
                    <a:tint val="75000"/>
                  </a:schemeClr>
                </a:solidFill>
              </a:defRPr>
            </a:lvl4pPr>
            <a:lvl5pPr marL="1828727" indent="0" algn="ctr">
              <a:buNone/>
              <a:defRPr>
                <a:solidFill>
                  <a:schemeClr val="tx1">
                    <a:tint val="75000"/>
                  </a:schemeClr>
                </a:solidFill>
              </a:defRPr>
            </a:lvl5pPr>
            <a:lvl6pPr marL="2285909" indent="0" algn="ctr">
              <a:buNone/>
              <a:defRPr>
                <a:solidFill>
                  <a:schemeClr val="tx1">
                    <a:tint val="75000"/>
                  </a:schemeClr>
                </a:solidFill>
              </a:defRPr>
            </a:lvl6pPr>
            <a:lvl7pPr marL="2743090" indent="0" algn="ctr">
              <a:buNone/>
              <a:defRPr>
                <a:solidFill>
                  <a:schemeClr val="tx1">
                    <a:tint val="75000"/>
                  </a:schemeClr>
                </a:solidFill>
              </a:defRPr>
            </a:lvl7pPr>
            <a:lvl8pPr marL="3200272" indent="0" algn="ctr">
              <a:buNone/>
              <a:defRPr>
                <a:solidFill>
                  <a:schemeClr val="tx1">
                    <a:tint val="75000"/>
                  </a:schemeClr>
                </a:solidFill>
              </a:defRPr>
            </a:lvl8pPr>
            <a:lvl9pPr marL="3657454" indent="0" algn="ctr">
              <a:buNone/>
              <a:defRPr>
                <a:solidFill>
                  <a:schemeClr val="tx1">
                    <a:tint val="75000"/>
                  </a:schemeClr>
                </a:solidFill>
              </a:defRPr>
            </a:lvl9pPr>
          </a:lstStyle>
          <a:p>
            <a:r>
              <a:rPr lang="en-US" smtClean="0"/>
              <a:t>Click to edit Master subtitle style</a:t>
            </a:r>
            <a:endParaRPr lang="en-US" dirty="0"/>
          </a:p>
        </p:txBody>
      </p:sp>
      <p:sp>
        <p:nvSpPr>
          <p:cNvPr id="7" name="Text Placeholder 6"/>
          <p:cNvSpPr>
            <a:spLocks noGrp="1"/>
          </p:cNvSpPr>
          <p:nvPr>
            <p:ph type="body" sz="quarter" idx="10"/>
          </p:nvPr>
        </p:nvSpPr>
        <p:spPr>
          <a:xfrm>
            <a:off x="722049" y="2355850"/>
            <a:ext cx="7690114" cy="1384994"/>
          </a:xfrm>
        </p:spPr>
        <p:txBody>
          <a:bodyPr rtlCol="0">
            <a:noAutofit/>
            <a:scene3d>
              <a:camera prst="orthographicFront"/>
              <a:lightRig rig="flat" dir="t"/>
            </a:scene3d>
            <a:sp3d extrusionH="88900" contourW="2540">
              <a:bevelT w="38100" h="31750"/>
              <a:contourClr>
                <a:srgbClr val="F4A234"/>
              </a:contourClr>
            </a:sp3d>
          </a:bodyPr>
          <a:lstStyle>
            <a:lvl1pPr marL="0" indent="0" algn="l" defTabSz="914363" rtl="0" eaLnBrk="1" latinLnBrk="0" hangingPunct="1">
              <a:lnSpc>
                <a:spcPct val="90000"/>
              </a:lnSpc>
              <a:spcBef>
                <a:spcPct val="20000"/>
              </a:spcBef>
              <a:buFont typeface="Arial" pitchFamily="34" charset="0"/>
              <a:buNone/>
              <a:defRPr lang="en-US" sz="10000" b="0" i="1" kern="1200" baseline="0" dirty="0" smtClean="0">
                <a:ln>
                  <a:solidFill>
                    <a:schemeClr val="tx1">
                      <a:alpha val="21000"/>
                    </a:schemeClr>
                  </a:solidFill>
                </a:ln>
                <a:gradFill>
                  <a:gsLst>
                    <a:gs pos="6000">
                      <a:schemeClr val="accent4">
                        <a:lumMod val="75000"/>
                      </a:schemeClr>
                    </a:gs>
                    <a:gs pos="50000">
                      <a:schemeClr val="accent4">
                        <a:lumMod val="50000"/>
                      </a:schemeClr>
                    </a:gs>
                    <a:gs pos="100000">
                      <a:schemeClr val="bg2">
                        <a:lumMod val="85000"/>
                        <a:lumOff val="15000"/>
                      </a:schemeClr>
                    </a:gs>
                  </a:gsLst>
                  <a:lin ang="5400000" scaled="0"/>
                </a:gradFill>
                <a:effectLst>
                  <a:outerShdw blurRad="139700" dir="16200000" rotWithShape="0">
                    <a:schemeClr val="tx1">
                      <a:alpha val="34000"/>
                    </a:schemeClr>
                  </a:outerShdw>
                </a:effectLst>
                <a:latin typeface="+mn-lt"/>
                <a:ea typeface="+mn-ea"/>
                <a:cs typeface="Arial" pitchFamily="34" charset="0"/>
              </a:defRPr>
            </a:lvl1pPr>
          </a:lstStyle>
          <a:p>
            <a:pPr lvl="0"/>
            <a:r>
              <a:rPr lang="en-US" smtClean="0"/>
              <a:t>Click to edit Master text styles</a:t>
            </a:r>
          </a:p>
        </p:txBody>
      </p:sp>
    </p:spTree>
    <p:extLst>
      <p:ext uri="{BB962C8B-B14F-4D97-AF65-F5344CB8AC3E}">
        <p14:creationId xmlns:p14="http://schemas.microsoft.com/office/powerpoint/2010/main" val="406592588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6" name="Text Placeholder 5"/>
          <p:cNvSpPr>
            <a:spLocks noGrp="1"/>
          </p:cNvSpPr>
          <p:nvPr>
            <p:ph type="body" sz="quarter" idx="10"/>
          </p:nvPr>
        </p:nvSpPr>
        <p:spPr>
          <a:xfrm>
            <a:off x="381000" y="1411552"/>
            <a:ext cx="8382000" cy="2210862"/>
          </a:xfrm>
        </p:spPr>
        <p:txBody>
          <a:bodyPr/>
          <a:lstStyle>
            <a:lvl1pPr>
              <a:lnSpc>
                <a:spcPct val="90000"/>
              </a:lnSpc>
              <a:defRPr/>
            </a:lvl1pPr>
            <a:lvl2pPr>
              <a:lnSpc>
                <a:spcPct val="90000"/>
              </a:lnSpc>
              <a:defRPr/>
            </a:lvl2pPr>
            <a:lvl3pPr>
              <a:lnSpc>
                <a:spcPct val="90000"/>
              </a:lnSpc>
              <a:defRPr/>
            </a:lvl3pPr>
            <a:lvl4pPr>
              <a:lnSpc>
                <a:spcPct val="90000"/>
              </a:lnSpc>
              <a:defRPr/>
            </a:lvl4pPr>
            <a:lvl5pPr>
              <a:lnSpc>
                <a:spcPct val="90000"/>
              </a:lnSpc>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4171025034"/>
      </p:ext>
    </p:extLst>
  </p:cSld>
  <p:clrMapOvr>
    <a:masterClrMapping/>
  </p:clrMapOvr>
  <p:transition>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a:xfrm>
            <a:off x="381000" y="1412875"/>
            <a:ext cx="8382000" cy="2210862"/>
          </a:xfrm>
        </p:spPr>
        <p:txBody>
          <a:bodyPr/>
          <a:lstStyle>
            <a:lvl1pPr>
              <a:lnSpc>
                <a:spcPct val="90000"/>
              </a:lnSpc>
              <a:defRPr/>
            </a:lvl1pPr>
            <a:lvl2pPr>
              <a:lnSpc>
                <a:spcPct val="90000"/>
              </a:lnSpc>
              <a:defRPr/>
            </a:lvl2pPr>
            <a:lvl3pPr>
              <a:lnSpc>
                <a:spcPct val="90000"/>
              </a:lnSpc>
              <a:defRPr/>
            </a:lvl3pPr>
            <a:lvl4pPr>
              <a:lnSpc>
                <a:spcPct val="90000"/>
              </a:lnSpc>
              <a:defRPr/>
            </a:lvl4pPr>
            <a:lvl5pPr>
              <a:lnSpc>
                <a:spcPct val="90000"/>
              </a:lnSpc>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3186246294"/>
      </p:ext>
    </p:extLst>
  </p:cSld>
  <p:clrMapOvr>
    <a:masterClrMapping/>
  </p:clrMapOvr>
  <p:transition>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381001" y="1411553"/>
            <a:ext cx="4114800" cy="2129814"/>
          </a:xfrm>
        </p:spPr>
        <p:txBody>
          <a:bodyPr/>
          <a:lstStyle>
            <a:lvl1pPr marL="339976" indent="-339976">
              <a:lnSpc>
                <a:spcPct val="90000"/>
              </a:lnSpc>
              <a:defRPr sz="2800"/>
            </a:lvl1pPr>
            <a:lvl2pPr marL="673338" indent="-325424">
              <a:lnSpc>
                <a:spcPct val="90000"/>
              </a:lnSpc>
              <a:defRPr sz="2400"/>
            </a:lvl2pPr>
            <a:lvl3pPr marL="953785" indent="-288384">
              <a:lnSpc>
                <a:spcPct val="90000"/>
              </a:lnSpc>
              <a:defRPr sz="2000"/>
            </a:lvl3pPr>
            <a:lvl4pPr marL="1227618" indent="-273833">
              <a:lnSpc>
                <a:spcPct val="90000"/>
              </a:lnSpc>
              <a:defRPr sz="1800"/>
            </a:lvl4pPr>
            <a:lvl5pPr marL="1516002" indent="-280447">
              <a:lnSpc>
                <a:spcPct val="90000"/>
              </a:lnSpc>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411553"/>
            <a:ext cx="4114800" cy="2129814"/>
          </a:xfrm>
        </p:spPr>
        <p:txBody>
          <a:bodyPr/>
          <a:lstStyle>
            <a:lvl1pPr marL="347914" indent="-347914">
              <a:lnSpc>
                <a:spcPct val="90000"/>
              </a:lnSpc>
              <a:defRPr sz="2800"/>
            </a:lvl1pPr>
            <a:lvl2pPr marL="673338" indent="-339976">
              <a:lnSpc>
                <a:spcPct val="90000"/>
              </a:lnSpc>
              <a:defRPr sz="2400"/>
            </a:lvl2pPr>
            <a:lvl3pPr marL="961722" indent="-302936">
              <a:lnSpc>
                <a:spcPct val="90000"/>
              </a:lnSpc>
              <a:defRPr sz="2000"/>
            </a:lvl3pPr>
            <a:lvl4pPr marL="1227618" indent="-265896">
              <a:lnSpc>
                <a:spcPct val="90000"/>
              </a:lnSpc>
              <a:defRPr sz="1800"/>
            </a:lvl4pPr>
            <a:lvl5pPr marL="1516002" indent="-273833">
              <a:lnSpc>
                <a:spcPct val="90000"/>
              </a:lnSpc>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1390471552"/>
      </p:ext>
    </p:extLst>
  </p:cSld>
  <p:clrMapOvr>
    <a:masterClrMapping/>
  </p:clrMapOvr>
  <p:transition>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381001" y="1757805"/>
            <a:ext cx="4114800" cy="346249"/>
          </a:xfrm>
        </p:spPr>
        <p:txBody>
          <a:bodyPr anchor="b"/>
          <a:lstStyle>
            <a:lvl1pPr marL="0" indent="0">
              <a:lnSpc>
                <a:spcPct val="90000"/>
              </a:lnSpc>
              <a:spcBef>
                <a:spcPts val="0"/>
              </a:spcBef>
              <a:buNone/>
              <a:defRPr sz="2500" b="1"/>
            </a:lvl1pPr>
            <a:lvl2pPr marL="457182" indent="0">
              <a:buNone/>
              <a:defRPr sz="2000" b="1"/>
            </a:lvl2pPr>
            <a:lvl3pPr marL="914363" indent="0">
              <a:buNone/>
              <a:defRPr sz="1800" b="1"/>
            </a:lvl3pPr>
            <a:lvl4pPr marL="1371545" indent="0">
              <a:buNone/>
              <a:defRPr sz="1600" b="1"/>
            </a:lvl4pPr>
            <a:lvl5pPr marL="1828727" indent="0">
              <a:buNone/>
              <a:defRPr sz="1600" b="1"/>
            </a:lvl5pPr>
            <a:lvl6pPr marL="2285909" indent="0">
              <a:buNone/>
              <a:defRPr sz="1600" b="1"/>
            </a:lvl6pPr>
            <a:lvl7pPr marL="2743090" indent="0">
              <a:buNone/>
              <a:defRPr sz="1600" b="1"/>
            </a:lvl7pPr>
            <a:lvl8pPr marL="3200272" indent="0">
              <a:buNone/>
              <a:defRPr sz="1600" b="1"/>
            </a:lvl8pPr>
            <a:lvl9pPr marL="3657454"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381000" y="2174875"/>
            <a:ext cx="4114800" cy="1537344"/>
          </a:xfrm>
        </p:spPr>
        <p:txBody>
          <a:bodyPr/>
          <a:lstStyle>
            <a:lvl1pPr marL="281770" indent="-281770">
              <a:defRPr sz="2300"/>
            </a:lvl1pPr>
            <a:lvl2pPr marL="562218" indent="-265896">
              <a:defRPr sz="2000"/>
            </a:lvl2pPr>
            <a:lvl3pPr marL="813562" indent="-243407">
              <a:defRPr sz="1800"/>
            </a:lvl3pPr>
            <a:lvl4pPr marL="1050354" indent="-228856">
              <a:defRPr sz="1700"/>
            </a:lvl4pPr>
            <a:lvl5pPr marL="1279210" indent="-206367">
              <a:defRPr sz="17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5983" y="1757805"/>
            <a:ext cx="4117019" cy="346249"/>
          </a:xfrm>
        </p:spPr>
        <p:txBody>
          <a:bodyPr anchor="b"/>
          <a:lstStyle>
            <a:lvl1pPr marL="0" indent="0">
              <a:lnSpc>
                <a:spcPct val="90000"/>
              </a:lnSpc>
              <a:spcBef>
                <a:spcPts val="0"/>
              </a:spcBef>
              <a:buNone/>
              <a:defRPr sz="2500" b="1"/>
            </a:lvl1pPr>
            <a:lvl2pPr marL="457182" indent="0">
              <a:buNone/>
              <a:defRPr sz="2000" b="1"/>
            </a:lvl2pPr>
            <a:lvl3pPr marL="914363" indent="0">
              <a:buNone/>
              <a:defRPr sz="1800" b="1"/>
            </a:lvl3pPr>
            <a:lvl4pPr marL="1371545" indent="0">
              <a:buNone/>
              <a:defRPr sz="1600" b="1"/>
            </a:lvl4pPr>
            <a:lvl5pPr marL="1828727" indent="0">
              <a:buNone/>
              <a:defRPr sz="1600" b="1"/>
            </a:lvl5pPr>
            <a:lvl6pPr marL="2285909" indent="0">
              <a:buNone/>
              <a:defRPr sz="1600" b="1"/>
            </a:lvl6pPr>
            <a:lvl7pPr marL="2743090" indent="0">
              <a:buNone/>
              <a:defRPr sz="1600" b="1"/>
            </a:lvl7pPr>
            <a:lvl8pPr marL="3200272" indent="0">
              <a:buNone/>
              <a:defRPr sz="1600" b="1"/>
            </a:lvl8pPr>
            <a:lvl9pPr marL="3657454"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6" y="2174875"/>
            <a:ext cx="4117974" cy="1537344"/>
          </a:xfrm>
        </p:spPr>
        <p:txBody>
          <a:bodyPr/>
          <a:lstStyle>
            <a:lvl1pPr marL="296321" indent="-296321">
              <a:defRPr sz="2300"/>
            </a:lvl1pPr>
            <a:lvl2pPr marL="570155" indent="-273833">
              <a:defRPr sz="2000"/>
            </a:lvl2pPr>
            <a:lvl3pPr marL="821499" indent="-244730">
              <a:defRPr sz="1800"/>
            </a:lvl3pPr>
            <a:lvl4pPr marL="1050354" indent="-236793">
              <a:defRPr sz="1700"/>
            </a:lvl4pPr>
            <a:lvl5pPr marL="1279210" indent="-220919">
              <a:defRPr sz="17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2820840996"/>
      </p:ext>
    </p:extLst>
  </p:cSld>
  <p:clrMapOvr>
    <a:masterClrMapping/>
  </p:clrMapOvr>
  <p:transition>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159445468"/>
      </p:ext>
    </p:extLst>
  </p:cSld>
  <p:clrMapOvr>
    <a:masterClrMapping/>
  </p:clrMapOvr>
  <p:transition>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818000817"/>
      </p:ext>
    </p:extLst>
  </p:cSld>
  <p:clrMapOvr>
    <a:masterClrMapping/>
  </p:clrMapOvr>
  <p:transition>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WALKIN - Prints in GRAYSCALE">
    <p:spTree>
      <p:nvGrpSpPr>
        <p:cNvPr id="1" name=""/>
        <p:cNvGrpSpPr/>
        <p:nvPr/>
      </p:nvGrpSpPr>
      <p:grpSpPr>
        <a:xfrm>
          <a:off x="0" y="0"/>
          <a:ext cx="0" cy="0"/>
          <a:chOff x="0" y="0"/>
          <a:chExt cx="0" cy="0"/>
        </a:xfrm>
      </p:grpSpPr>
    </p:spTree>
    <p:extLst>
      <p:ext uri="{BB962C8B-B14F-4D97-AF65-F5344CB8AC3E}">
        <p14:creationId xmlns:p14="http://schemas.microsoft.com/office/powerpoint/2010/main" val="156497001"/>
      </p:ext>
    </p:extLst>
  </p:cSld>
  <p:clrMapOvr>
    <a:masterClrMapping/>
  </p:clrMapOvr>
  <p:transition>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2_Title and Content">
    <p:bg bwMode="black">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white"/>
        <p:txBody>
          <a:bodyPr/>
          <a:lstStyle>
            <a:lvl1pPr>
              <a:defRPr>
                <a:solidFill>
                  <a:srgbClr val="FFFFFF"/>
                </a:solidFill>
              </a:defRPr>
            </a:lvl1pPr>
          </a:lstStyle>
          <a:p>
            <a:r>
              <a:rPr lang="en-US" smtClean="0"/>
              <a:t>Click to edit Master title style</a:t>
            </a:r>
            <a:endParaRPr lang="en-US" dirty="0"/>
          </a:p>
        </p:txBody>
      </p:sp>
      <p:sp>
        <p:nvSpPr>
          <p:cNvPr id="6" name="Text Placeholder 5"/>
          <p:cNvSpPr>
            <a:spLocks noGrp="1"/>
          </p:cNvSpPr>
          <p:nvPr>
            <p:ph type="body" sz="quarter" idx="10"/>
          </p:nvPr>
        </p:nvSpPr>
        <p:spPr bwMode="white">
          <a:xfrm>
            <a:off x="381000" y="1411553"/>
            <a:ext cx="8382000" cy="2200602"/>
          </a:xfrm>
        </p:spPr>
        <p:txBody>
          <a:bodyPr/>
          <a:lstStyle>
            <a:lvl1pPr>
              <a:buClr>
                <a:srgbClr val="FFFFFF"/>
              </a:buClr>
              <a:buSzPct val="70000"/>
              <a:buFont typeface="Wingdings" pitchFamily="2" charset="2"/>
              <a:buChar char="l"/>
              <a:defRPr>
                <a:solidFill>
                  <a:srgbClr val="FFFFFF"/>
                </a:solidFill>
              </a:defRPr>
            </a:lvl1pPr>
            <a:lvl2pPr>
              <a:buClr>
                <a:srgbClr val="FFFFFF"/>
              </a:buClr>
              <a:buSzPct val="70000"/>
              <a:buFont typeface="Wingdings" pitchFamily="2" charset="2"/>
              <a:buChar char="l"/>
              <a:defRPr>
                <a:solidFill>
                  <a:srgbClr val="FFFFFF"/>
                </a:solidFill>
              </a:defRPr>
            </a:lvl2pPr>
            <a:lvl3pPr>
              <a:buClr>
                <a:srgbClr val="FFFFFF"/>
              </a:buClr>
              <a:buSzPct val="70000"/>
              <a:buFont typeface="Wingdings" pitchFamily="2" charset="2"/>
              <a:buChar char="l"/>
              <a:defRPr>
                <a:solidFill>
                  <a:srgbClr val="FFFFFF"/>
                </a:solidFill>
              </a:defRPr>
            </a:lvl3pPr>
            <a:lvl4pPr>
              <a:buClr>
                <a:srgbClr val="FFFFFF"/>
              </a:buClr>
              <a:buSzPct val="70000"/>
              <a:buFont typeface="Wingdings" pitchFamily="2" charset="2"/>
              <a:buChar char="l"/>
              <a:defRPr>
                <a:solidFill>
                  <a:srgbClr val="FFFFFF"/>
                </a:solidFill>
              </a:defRPr>
            </a:lvl4pPr>
            <a:lvl5pPr>
              <a:buClr>
                <a:srgbClr val="FFFFFF"/>
              </a:buClr>
              <a:buSzPct val="70000"/>
              <a:buFont typeface="Wingdings" pitchFamily="2" charset="2"/>
              <a:buChar char="l"/>
              <a:defRPr>
                <a:solidFill>
                  <a:srgbClr val="FFFFFF"/>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838025990"/>
      </p:ext>
    </p:extLst>
  </p:cSld>
  <p:clrMapOvr>
    <a:masterClrMapping/>
  </p:clrMapOvr>
  <p:transition>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3_Title and Content">
    <p:bg bwMode="black">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white"/>
        <p:txBody>
          <a:bodyPr/>
          <a:lstStyle>
            <a:lvl1pPr>
              <a:defRPr>
                <a:solidFill>
                  <a:srgbClr val="FFFFFF"/>
                </a:solidFill>
              </a:defRPr>
            </a:lvl1pPr>
          </a:lstStyle>
          <a:p>
            <a:r>
              <a:rPr lang="en-US" smtClean="0"/>
              <a:t>Click to edit Master title style</a:t>
            </a:r>
            <a:endParaRPr lang="en-US" dirty="0"/>
          </a:p>
        </p:txBody>
      </p:sp>
      <p:sp>
        <p:nvSpPr>
          <p:cNvPr id="6" name="Text Placeholder 5"/>
          <p:cNvSpPr>
            <a:spLocks noGrp="1"/>
          </p:cNvSpPr>
          <p:nvPr>
            <p:ph type="body" sz="quarter" idx="10"/>
          </p:nvPr>
        </p:nvSpPr>
        <p:spPr bwMode="white">
          <a:xfrm>
            <a:off x="381000" y="1411553"/>
            <a:ext cx="8382000" cy="2200602"/>
          </a:xfrm>
        </p:spPr>
        <p:txBody>
          <a:bodyPr/>
          <a:lstStyle>
            <a:lvl1pPr>
              <a:buClr>
                <a:srgbClr val="FFFFFF"/>
              </a:buClr>
              <a:buSzPct val="70000"/>
              <a:buFont typeface="Wingdings" pitchFamily="2" charset="2"/>
              <a:buChar char="l"/>
              <a:defRPr>
                <a:solidFill>
                  <a:srgbClr val="FFFFFF"/>
                </a:solidFill>
              </a:defRPr>
            </a:lvl1pPr>
            <a:lvl2pPr>
              <a:buClr>
                <a:srgbClr val="FFFFFF"/>
              </a:buClr>
              <a:buSzPct val="70000"/>
              <a:buFont typeface="Wingdings" pitchFamily="2" charset="2"/>
              <a:buChar char="l"/>
              <a:defRPr>
                <a:solidFill>
                  <a:srgbClr val="FFFFFF"/>
                </a:solidFill>
              </a:defRPr>
            </a:lvl2pPr>
            <a:lvl3pPr>
              <a:buClr>
                <a:srgbClr val="FFFFFF"/>
              </a:buClr>
              <a:buSzPct val="70000"/>
              <a:buFont typeface="Wingdings" pitchFamily="2" charset="2"/>
              <a:buChar char="l"/>
              <a:defRPr>
                <a:solidFill>
                  <a:srgbClr val="FFFFFF"/>
                </a:solidFill>
              </a:defRPr>
            </a:lvl3pPr>
            <a:lvl4pPr>
              <a:buClr>
                <a:srgbClr val="FFFFFF"/>
              </a:buClr>
              <a:buSzPct val="70000"/>
              <a:buFont typeface="Wingdings" pitchFamily="2" charset="2"/>
              <a:buChar char="l"/>
              <a:defRPr>
                <a:solidFill>
                  <a:srgbClr val="FFFFFF"/>
                </a:solidFill>
              </a:defRPr>
            </a:lvl4pPr>
            <a:lvl5pPr>
              <a:buClr>
                <a:srgbClr val="FFFFFF"/>
              </a:buClr>
              <a:buSzPct val="70000"/>
              <a:buFont typeface="Wingdings" pitchFamily="2" charset="2"/>
              <a:buChar char="l"/>
              <a:defRPr>
                <a:solidFill>
                  <a:srgbClr val="FFFFFF"/>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6"/>
          <p:cNvSpPr>
            <a:spLocks noGrp="1"/>
          </p:cNvSpPr>
          <p:nvPr>
            <p:ph type="body" sz="quarter" idx="11"/>
          </p:nvPr>
        </p:nvSpPr>
        <p:spPr>
          <a:xfrm>
            <a:off x="2" y="6238879"/>
            <a:ext cx="9144001" cy="619125"/>
          </a:xfrm>
          <a:solidFill>
            <a:srgbClr val="FFFF99"/>
          </a:solidFill>
        </p:spPr>
        <p:txBody>
          <a:bodyPr lIns="152394" tIns="76197" rIns="152394" bIns="76197" anchor="b">
            <a:noAutofit/>
          </a:bodyPr>
          <a:lstStyle>
            <a:lvl1pPr algn="r">
              <a:buFont typeface="Arial" pitchFamily="34" charset="0"/>
              <a:buNone/>
              <a:defRPr>
                <a:solidFill>
                  <a:srgbClr val="000000"/>
                </a:solidFill>
                <a:effectLst/>
                <a:latin typeface="+mj-lt"/>
              </a:defRPr>
            </a:lvl1pPr>
          </a:lstStyle>
          <a:p>
            <a:pPr lvl="0"/>
            <a:r>
              <a:rPr lang="en-US" smtClean="0"/>
              <a:t>Click to edit Master text styles</a:t>
            </a:r>
          </a:p>
        </p:txBody>
      </p:sp>
    </p:spTree>
    <p:extLst>
      <p:ext uri="{BB962C8B-B14F-4D97-AF65-F5344CB8AC3E}">
        <p14:creationId xmlns:p14="http://schemas.microsoft.com/office/powerpoint/2010/main" val="3073858689"/>
      </p:ext>
    </p:extLst>
  </p:cSld>
  <p:clrMapOvr>
    <a:masterClrMapping/>
  </p:clrMapOvr>
  <p:transition>
    <p:fad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2_Demo, Video etc. &quot;special&quot; slides">
    <p:spTree>
      <p:nvGrpSpPr>
        <p:cNvPr id="1" name=""/>
        <p:cNvGrpSpPr/>
        <p:nvPr/>
      </p:nvGrpSpPr>
      <p:grpSpPr>
        <a:xfrm>
          <a:off x="0" y="0"/>
          <a:ext cx="0" cy="0"/>
          <a:chOff x="0" y="0"/>
          <a:chExt cx="0" cy="0"/>
        </a:xfrm>
      </p:grpSpPr>
      <p:pic>
        <p:nvPicPr>
          <p:cNvPr id="5" name="Picture 4" descr="white ba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355850"/>
            <a:ext cx="7623175" cy="1622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1369219" y="649805"/>
            <a:ext cx="7043208" cy="1523494"/>
          </a:xfrm>
        </p:spPr>
        <p:txBody>
          <a:bodyPr anchor="ctr" anchorCtr="0">
            <a:noAutofit/>
          </a:bodyPr>
          <a:lstStyle>
            <a:lvl1pPr>
              <a:lnSpc>
                <a:spcPct val="90000"/>
              </a:lnSpc>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1368955" y="4344992"/>
            <a:ext cx="7043208" cy="461665"/>
          </a:xfrm>
        </p:spPr>
        <p:txBody>
          <a:bodyPr>
            <a:noAutofit/>
          </a:bodyPr>
          <a:lstStyle>
            <a:lvl1pPr marL="0" indent="0" algn="l">
              <a:lnSpc>
                <a:spcPct val="90000"/>
              </a:lnSpc>
              <a:spcBef>
                <a:spcPts val="0"/>
              </a:spcBef>
              <a:buNone/>
              <a:defRPr>
                <a:solidFill>
                  <a:schemeClr val="tx1"/>
                </a:solidFill>
              </a:defRPr>
            </a:lvl1pPr>
            <a:lvl2pPr marL="457182" indent="0" algn="ctr">
              <a:buNone/>
              <a:defRPr>
                <a:solidFill>
                  <a:schemeClr val="tx1">
                    <a:tint val="75000"/>
                  </a:schemeClr>
                </a:solidFill>
              </a:defRPr>
            </a:lvl2pPr>
            <a:lvl3pPr marL="914363" indent="0" algn="ctr">
              <a:buNone/>
              <a:defRPr>
                <a:solidFill>
                  <a:schemeClr val="tx1">
                    <a:tint val="75000"/>
                  </a:schemeClr>
                </a:solidFill>
              </a:defRPr>
            </a:lvl3pPr>
            <a:lvl4pPr marL="1371545" indent="0" algn="ctr">
              <a:buNone/>
              <a:defRPr>
                <a:solidFill>
                  <a:schemeClr val="tx1">
                    <a:tint val="75000"/>
                  </a:schemeClr>
                </a:solidFill>
              </a:defRPr>
            </a:lvl4pPr>
            <a:lvl5pPr marL="1828727" indent="0" algn="ctr">
              <a:buNone/>
              <a:defRPr>
                <a:solidFill>
                  <a:schemeClr val="tx1">
                    <a:tint val="75000"/>
                  </a:schemeClr>
                </a:solidFill>
              </a:defRPr>
            </a:lvl5pPr>
            <a:lvl6pPr marL="2285909" indent="0" algn="ctr">
              <a:buNone/>
              <a:defRPr>
                <a:solidFill>
                  <a:schemeClr val="tx1">
                    <a:tint val="75000"/>
                  </a:schemeClr>
                </a:solidFill>
              </a:defRPr>
            </a:lvl6pPr>
            <a:lvl7pPr marL="2743090" indent="0" algn="ctr">
              <a:buNone/>
              <a:defRPr>
                <a:solidFill>
                  <a:schemeClr val="tx1">
                    <a:tint val="75000"/>
                  </a:schemeClr>
                </a:solidFill>
              </a:defRPr>
            </a:lvl7pPr>
            <a:lvl8pPr marL="3200272" indent="0" algn="ctr">
              <a:buNone/>
              <a:defRPr>
                <a:solidFill>
                  <a:schemeClr val="tx1">
                    <a:tint val="75000"/>
                  </a:schemeClr>
                </a:solidFill>
              </a:defRPr>
            </a:lvl8pPr>
            <a:lvl9pPr marL="3657454" indent="0" algn="ctr">
              <a:buNone/>
              <a:defRPr>
                <a:solidFill>
                  <a:schemeClr val="tx1">
                    <a:tint val="75000"/>
                  </a:schemeClr>
                </a:solidFill>
              </a:defRPr>
            </a:lvl9pPr>
          </a:lstStyle>
          <a:p>
            <a:r>
              <a:rPr lang="en-US" smtClean="0"/>
              <a:t>Click to edit Master subtitle style</a:t>
            </a:r>
            <a:endParaRPr lang="en-US" dirty="0"/>
          </a:p>
        </p:txBody>
      </p:sp>
      <p:sp>
        <p:nvSpPr>
          <p:cNvPr id="7" name="Text Placeholder 6"/>
          <p:cNvSpPr>
            <a:spLocks noGrp="1"/>
          </p:cNvSpPr>
          <p:nvPr>
            <p:ph type="body" sz="quarter" idx="10"/>
          </p:nvPr>
        </p:nvSpPr>
        <p:spPr>
          <a:xfrm>
            <a:off x="722049" y="2355850"/>
            <a:ext cx="7690114" cy="1384994"/>
          </a:xfrm>
        </p:spPr>
        <p:txBody>
          <a:bodyPr rtlCol="0">
            <a:noAutofit/>
            <a:scene3d>
              <a:camera prst="orthographicFront"/>
              <a:lightRig rig="flat" dir="t"/>
            </a:scene3d>
            <a:sp3d extrusionH="88900" contourW="2540">
              <a:bevelT w="38100" h="31750"/>
              <a:contourClr>
                <a:srgbClr val="F4A234"/>
              </a:contourClr>
            </a:sp3d>
          </a:bodyPr>
          <a:lstStyle>
            <a:lvl1pPr marL="0" indent="0" algn="l" defTabSz="914363" rtl="0" eaLnBrk="1" latinLnBrk="0" hangingPunct="1">
              <a:lnSpc>
                <a:spcPct val="90000"/>
              </a:lnSpc>
              <a:spcBef>
                <a:spcPct val="20000"/>
              </a:spcBef>
              <a:buFont typeface="Arial" pitchFamily="34" charset="0"/>
              <a:buNone/>
              <a:defRPr lang="en-US" sz="10000" b="0" i="1" kern="1200" baseline="0" dirty="0" smtClean="0">
                <a:ln>
                  <a:solidFill>
                    <a:schemeClr val="tx1">
                      <a:alpha val="21000"/>
                    </a:schemeClr>
                  </a:solidFill>
                </a:ln>
                <a:gradFill>
                  <a:gsLst>
                    <a:gs pos="6000">
                      <a:schemeClr val="accent4">
                        <a:lumMod val="75000"/>
                      </a:schemeClr>
                    </a:gs>
                    <a:gs pos="50000">
                      <a:schemeClr val="accent4">
                        <a:lumMod val="50000"/>
                      </a:schemeClr>
                    </a:gs>
                    <a:gs pos="100000">
                      <a:schemeClr val="bg2">
                        <a:lumMod val="85000"/>
                        <a:lumOff val="15000"/>
                      </a:schemeClr>
                    </a:gs>
                  </a:gsLst>
                  <a:lin ang="5400000" scaled="0"/>
                </a:gradFill>
                <a:effectLst>
                  <a:outerShdw blurRad="139700" dir="16200000" rotWithShape="0">
                    <a:schemeClr val="tx1">
                      <a:alpha val="34000"/>
                    </a:schemeClr>
                  </a:outerShdw>
                </a:effectLst>
                <a:latin typeface="+mn-lt"/>
                <a:ea typeface="+mn-ea"/>
                <a:cs typeface="Arial" pitchFamily="34" charset="0"/>
              </a:defRPr>
            </a:lvl1pPr>
          </a:lstStyle>
          <a:p>
            <a:pPr lvl="0"/>
            <a:r>
              <a:rPr lang="en-US" smtClean="0"/>
              <a:t>Click to edit Master text styles</a:t>
            </a:r>
          </a:p>
        </p:txBody>
      </p:sp>
    </p:spTree>
    <p:extLst>
      <p:ext uri="{BB962C8B-B14F-4D97-AF65-F5344CB8AC3E}">
        <p14:creationId xmlns:p14="http://schemas.microsoft.com/office/powerpoint/2010/main" val="266348317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Use for slides with Software Co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6" name="Text Placeholder 5"/>
          <p:cNvSpPr>
            <a:spLocks noGrp="1"/>
          </p:cNvSpPr>
          <p:nvPr>
            <p:ph type="body" sz="quarter" idx="10"/>
          </p:nvPr>
        </p:nvSpPr>
        <p:spPr>
          <a:xfrm>
            <a:off x="722313" y="1905000"/>
            <a:ext cx="8040688" cy="2108269"/>
          </a:xfrm>
        </p:spPr>
        <p:txBody>
          <a:bodyPr/>
          <a:lstStyle>
            <a:lvl1pPr>
              <a:lnSpc>
                <a:spcPct val="90000"/>
              </a:lnSpc>
              <a:defRPr/>
            </a:lvl1pPr>
            <a:lvl2pPr>
              <a:lnSpc>
                <a:spcPct val="90000"/>
              </a:lnSpc>
              <a:defRPr/>
            </a:lvl2pPr>
            <a:lvl3pPr>
              <a:lnSpc>
                <a:spcPct val="90000"/>
              </a:lnSpc>
              <a:defRPr/>
            </a:lvl3pPr>
            <a:lvl4pPr>
              <a:lnSpc>
                <a:spcPct val="90000"/>
              </a:lnSpc>
              <a:defRPr/>
            </a:lvl4pPr>
            <a:lvl5pPr>
              <a:lnSpc>
                <a:spcPct val="90000"/>
              </a:lnSpc>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2522862959"/>
      </p:ext>
    </p:extLst>
  </p:cSld>
  <p:clrMapOvr>
    <a:masterClrMapping/>
  </p:clrMapOvr>
  <p:transition>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30251" y="1905004"/>
            <a:ext cx="7681913" cy="1523495"/>
          </a:xfrm>
        </p:spPr>
        <p:txBody>
          <a:bodyPr>
            <a:noAutofit/>
          </a:bodyPr>
          <a:lstStyle>
            <a:lvl1pPr>
              <a:lnSpc>
                <a:spcPct val="90000"/>
              </a:lnSpc>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730251" y="4344992"/>
            <a:ext cx="7681913" cy="461665"/>
          </a:xfrm>
        </p:spPr>
        <p:txBody>
          <a:bodyPr>
            <a:noAutofit/>
          </a:bodyPr>
          <a:lstStyle>
            <a:lvl1pPr marL="0" indent="0" algn="l">
              <a:lnSpc>
                <a:spcPct val="90000"/>
              </a:lnSpc>
              <a:spcBef>
                <a:spcPts val="0"/>
              </a:spcBef>
              <a:buNone/>
              <a:defRPr>
                <a:solidFill>
                  <a:schemeClr val="tx1">
                    <a:tint val="75000"/>
                  </a:schemeClr>
                </a:solidFill>
              </a:defRPr>
            </a:lvl1pPr>
            <a:lvl2pPr marL="457182" indent="0" algn="ctr">
              <a:buNone/>
              <a:defRPr>
                <a:solidFill>
                  <a:schemeClr val="tx1">
                    <a:tint val="75000"/>
                  </a:schemeClr>
                </a:solidFill>
              </a:defRPr>
            </a:lvl2pPr>
            <a:lvl3pPr marL="914363" indent="0" algn="ctr">
              <a:buNone/>
              <a:defRPr>
                <a:solidFill>
                  <a:schemeClr val="tx1">
                    <a:tint val="75000"/>
                  </a:schemeClr>
                </a:solidFill>
              </a:defRPr>
            </a:lvl3pPr>
            <a:lvl4pPr marL="1371545" indent="0" algn="ctr">
              <a:buNone/>
              <a:defRPr>
                <a:solidFill>
                  <a:schemeClr val="tx1">
                    <a:tint val="75000"/>
                  </a:schemeClr>
                </a:solidFill>
              </a:defRPr>
            </a:lvl4pPr>
            <a:lvl5pPr marL="1828727" indent="0" algn="ctr">
              <a:buNone/>
              <a:defRPr>
                <a:solidFill>
                  <a:schemeClr val="tx1">
                    <a:tint val="75000"/>
                  </a:schemeClr>
                </a:solidFill>
              </a:defRPr>
            </a:lvl5pPr>
            <a:lvl6pPr marL="2285909" indent="0" algn="ctr">
              <a:buNone/>
              <a:defRPr>
                <a:solidFill>
                  <a:schemeClr val="tx1">
                    <a:tint val="75000"/>
                  </a:schemeClr>
                </a:solidFill>
              </a:defRPr>
            </a:lvl6pPr>
            <a:lvl7pPr marL="2743090" indent="0" algn="ctr">
              <a:buNone/>
              <a:defRPr>
                <a:solidFill>
                  <a:schemeClr val="tx1">
                    <a:tint val="75000"/>
                  </a:schemeClr>
                </a:solidFill>
              </a:defRPr>
            </a:lvl7pPr>
            <a:lvl8pPr marL="3200272" indent="0" algn="ctr">
              <a:buNone/>
              <a:defRPr>
                <a:solidFill>
                  <a:schemeClr val="tx1">
                    <a:tint val="75000"/>
                  </a:schemeClr>
                </a:solidFill>
              </a:defRPr>
            </a:lvl8pPr>
            <a:lvl9pPr marL="3657454" indent="0" algn="ctr">
              <a:buNone/>
              <a:defRPr>
                <a:solidFill>
                  <a:schemeClr val="tx1">
                    <a:tint val="75000"/>
                  </a:schemeClr>
                </a:solidFill>
              </a:defRPr>
            </a:lvl9pPr>
          </a:lstStyle>
          <a:p>
            <a:r>
              <a:rPr lang="en-US" smtClean="0"/>
              <a:t>Click to edit Master subtitle style</a:t>
            </a:r>
            <a:endParaRPr lang="en-US" dirty="0"/>
          </a:p>
        </p:txBody>
      </p:sp>
    </p:spTree>
    <p:extLst>
      <p:ext uri="{BB962C8B-B14F-4D97-AF65-F5344CB8AC3E}">
        <p14:creationId xmlns:p14="http://schemas.microsoft.com/office/powerpoint/2010/main" val="1720545419"/>
      </p:ext>
    </p:extLst>
  </p:cSld>
  <p:clrMapOvr>
    <a:masterClrMapping/>
  </p:clrMapOvr>
  <p:transition>
    <p:fad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1_Demo, Video etc. &quot;special&quot; slides">
    <p:spTree>
      <p:nvGrpSpPr>
        <p:cNvPr id="1" name=""/>
        <p:cNvGrpSpPr/>
        <p:nvPr/>
      </p:nvGrpSpPr>
      <p:grpSpPr>
        <a:xfrm>
          <a:off x="0" y="0"/>
          <a:ext cx="0" cy="0"/>
          <a:chOff x="0" y="0"/>
          <a:chExt cx="0" cy="0"/>
        </a:xfrm>
      </p:grpSpPr>
      <p:sp>
        <p:nvSpPr>
          <p:cNvPr id="2" name="Title 1"/>
          <p:cNvSpPr>
            <a:spLocks noGrp="1"/>
          </p:cNvSpPr>
          <p:nvPr>
            <p:ph type="ctrTitle"/>
          </p:nvPr>
        </p:nvSpPr>
        <p:spPr>
          <a:xfrm>
            <a:off x="1369219" y="649805"/>
            <a:ext cx="7043208" cy="1523494"/>
          </a:xfrm>
        </p:spPr>
        <p:txBody>
          <a:bodyPr anchor="ctr" anchorCtr="0">
            <a:noAutofit/>
          </a:bodyPr>
          <a:lstStyle>
            <a:lvl1pPr>
              <a:lnSpc>
                <a:spcPct val="90000"/>
              </a:lnSpc>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1368955" y="4344992"/>
            <a:ext cx="7043208" cy="461665"/>
          </a:xfrm>
        </p:spPr>
        <p:txBody>
          <a:bodyPr>
            <a:noAutofit/>
          </a:bodyPr>
          <a:lstStyle>
            <a:lvl1pPr marL="0" indent="0" algn="l">
              <a:lnSpc>
                <a:spcPct val="90000"/>
              </a:lnSpc>
              <a:spcBef>
                <a:spcPts val="0"/>
              </a:spcBef>
              <a:buNone/>
              <a:defRPr>
                <a:solidFill>
                  <a:schemeClr val="tx1">
                    <a:tint val="75000"/>
                  </a:schemeClr>
                </a:solidFill>
              </a:defRPr>
            </a:lvl1pPr>
            <a:lvl2pPr marL="457182" indent="0" algn="ctr">
              <a:buNone/>
              <a:defRPr>
                <a:solidFill>
                  <a:schemeClr val="tx1">
                    <a:tint val="75000"/>
                  </a:schemeClr>
                </a:solidFill>
              </a:defRPr>
            </a:lvl2pPr>
            <a:lvl3pPr marL="914363" indent="0" algn="ctr">
              <a:buNone/>
              <a:defRPr>
                <a:solidFill>
                  <a:schemeClr val="tx1">
                    <a:tint val="75000"/>
                  </a:schemeClr>
                </a:solidFill>
              </a:defRPr>
            </a:lvl3pPr>
            <a:lvl4pPr marL="1371545" indent="0" algn="ctr">
              <a:buNone/>
              <a:defRPr>
                <a:solidFill>
                  <a:schemeClr val="tx1">
                    <a:tint val="75000"/>
                  </a:schemeClr>
                </a:solidFill>
              </a:defRPr>
            </a:lvl4pPr>
            <a:lvl5pPr marL="1828727" indent="0" algn="ctr">
              <a:buNone/>
              <a:defRPr>
                <a:solidFill>
                  <a:schemeClr val="tx1">
                    <a:tint val="75000"/>
                  </a:schemeClr>
                </a:solidFill>
              </a:defRPr>
            </a:lvl5pPr>
            <a:lvl6pPr marL="2285909" indent="0" algn="ctr">
              <a:buNone/>
              <a:defRPr>
                <a:solidFill>
                  <a:schemeClr val="tx1">
                    <a:tint val="75000"/>
                  </a:schemeClr>
                </a:solidFill>
              </a:defRPr>
            </a:lvl6pPr>
            <a:lvl7pPr marL="2743090" indent="0" algn="ctr">
              <a:buNone/>
              <a:defRPr>
                <a:solidFill>
                  <a:schemeClr val="tx1">
                    <a:tint val="75000"/>
                  </a:schemeClr>
                </a:solidFill>
              </a:defRPr>
            </a:lvl7pPr>
            <a:lvl8pPr marL="3200272" indent="0" algn="ctr">
              <a:buNone/>
              <a:defRPr>
                <a:solidFill>
                  <a:schemeClr val="tx1">
                    <a:tint val="75000"/>
                  </a:schemeClr>
                </a:solidFill>
              </a:defRPr>
            </a:lvl8pPr>
            <a:lvl9pPr marL="3657454" indent="0" algn="ctr">
              <a:buNone/>
              <a:defRPr>
                <a:solidFill>
                  <a:schemeClr val="tx1">
                    <a:tint val="75000"/>
                  </a:schemeClr>
                </a:solidFill>
              </a:defRPr>
            </a:lvl9pPr>
          </a:lstStyle>
          <a:p>
            <a:r>
              <a:rPr lang="en-US" smtClean="0"/>
              <a:t>Click to edit Master subtitle style</a:t>
            </a:r>
            <a:endParaRPr lang="en-US" dirty="0"/>
          </a:p>
        </p:txBody>
      </p:sp>
      <p:sp>
        <p:nvSpPr>
          <p:cNvPr id="7" name="Text Placeholder 6"/>
          <p:cNvSpPr>
            <a:spLocks noGrp="1"/>
          </p:cNvSpPr>
          <p:nvPr>
            <p:ph type="body" sz="quarter" idx="10"/>
          </p:nvPr>
        </p:nvSpPr>
        <p:spPr>
          <a:xfrm>
            <a:off x="722049" y="2355850"/>
            <a:ext cx="7690114" cy="1384994"/>
          </a:xfrm>
        </p:spPr>
        <p:txBody>
          <a:bodyPr>
            <a:noAutofit/>
            <a:scene3d>
              <a:camera prst="orthographicFront"/>
              <a:lightRig rig="flat" dir="t"/>
            </a:scene3d>
            <a:sp3d extrusionH="88900" contourW="2540">
              <a:bevelT w="38100" h="31750"/>
              <a:contourClr>
                <a:srgbClr val="F4A234"/>
              </a:contourClr>
            </a:sp3d>
          </a:bodyPr>
          <a:lstStyle>
            <a:lvl1pPr marL="0" indent="0" algn="l">
              <a:buFont typeface="Arial" pitchFamily="34" charset="0"/>
              <a:buNone/>
              <a:defRPr kumimoji="0" lang="en-US" sz="10000" b="1" i="1" u="none" strike="noStrike" kern="1200" cap="none" spc="-642" normalizeH="0" baseline="0" noProof="0" dirty="0" smtClean="0">
                <a:ln w="11430"/>
                <a:gradFill>
                  <a:gsLst>
                    <a:gs pos="0">
                      <a:srgbClr val="FF9929">
                        <a:lumMod val="20000"/>
                        <a:lumOff val="80000"/>
                      </a:srgbClr>
                    </a:gs>
                    <a:gs pos="28000">
                      <a:srgbClr val="F8F57B"/>
                    </a:gs>
                    <a:gs pos="62000">
                      <a:srgbClr val="D5B953"/>
                    </a:gs>
                    <a:gs pos="88000">
                      <a:srgbClr val="D1943B"/>
                    </a:gs>
                  </a:gsLst>
                  <a:lin ang="5400000"/>
                </a:gradFill>
                <a:effectLst>
                  <a:outerShdw blurRad="50800" dist="39000" dir="5460000" algn="tl">
                    <a:srgbClr val="000000">
                      <a:alpha val="38000"/>
                    </a:srgbClr>
                  </a:outerShdw>
                </a:effectLst>
                <a:uLnTx/>
                <a:uFillTx/>
                <a:latin typeface="+mn-lt"/>
                <a:ea typeface="+mn-ea"/>
                <a:cs typeface="+mn-cs"/>
              </a:defRPr>
            </a:lvl1pPr>
          </a:lstStyle>
          <a:p>
            <a:pPr lvl="0"/>
            <a:r>
              <a:rPr lang="en-US" smtClean="0"/>
              <a:t>Click to edit Master text styles</a:t>
            </a:r>
          </a:p>
        </p:txBody>
      </p:sp>
    </p:spTree>
    <p:extLst>
      <p:ext uri="{BB962C8B-B14F-4D97-AF65-F5344CB8AC3E}">
        <p14:creationId xmlns:p14="http://schemas.microsoft.com/office/powerpoint/2010/main" val="1846649608"/>
      </p:ext>
    </p:extLst>
  </p:cSld>
  <p:clrMapOvr>
    <a:masterClrMapping/>
  </p:clrMapOvr>
  <p:transition>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6" name="Text Placeholder 5"/>
          <p:cNvSpPr>
            <a:spLocks noGrp="1"/>
          </p:cNvSpPr>
          <p:nvPr>
            <p:ph type="body" sz="quarter" idx="10"/>
          </p:nvPr>
        </p:nvSpPr>
        <p:spPr>
          <a:xfrm>
            <a:off x="381000" y="1411552"/>
            <a:ext cx="8382000" cy="2210862"/>
          </a:xfrm>
        </p:spPr>
        <p:txBody>
          <a:bodyPr/>
          <a:lstStyle>
            <a:lvl1pPr>
              <a:lnSpc>
                <a:spcPct val="90000"/>
              </a:lnSpc>
              <a:defRPr/>
            </a:lvl1pPr>
            <a:lvl2pPr>
              <a:lnSpc>
                <a:spcPct val="90000"/>
              </a:lnSpc>
              <a:defRPr/>
            </a:lvl2pPr>
            <a:lvl3pPr>
              <a:lnSpc>
                <a:spcPct val="90000"/>
              </a:lnSpc>
              <a:defRPr/>
            </a:lvl3pPr>
            <a:lvl4pPr>
              <a:lnSpc>
                <a:spcPct val="90000"/>
              </a:lnSpc>
              <a:defRPr/>
            </a:lvl4pPr>
            <a:lvl5pPr>
              <a:lnSpc>
                <a:spcPct val="90000"/>
              </a:lnSpc>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2512889678"/>
      </p:ext>
    </p:extLst>
  </p:cSld>
  <p:clrMapOvr>
    <a:masterClrMapping/>
  </p:clrMapOvr>
  <p:transition>
    <p:fad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a:xfrm>
            <a:off x="381000" y="1412875"/>
            <a:ext cx="8382000" cy="2210862"/>
          </a:xfrm>
        </p:spPr>
        <p:txBody>
          <a:bodyPr/>
          <a:lstStyle>
            <a:lvl1pPr>
              <a:lnSpc>
                <a:spcPct val="90000"/>
              </a:lnSpc>
              <a:defRPr/>
            </a:lvl1pPr>
            <a:lvl2pPr>
              <a:lnSpc>
                <a:spcPct val="90000"/>
              </a:lnSpc>
              <a:defRPr/>
            </a:lvl2pPr>
            <a:lvl3pPr>
              <a:lnSpc>
                <a:spcPct val="90000"/>
              </a:lnSpc>
              <a:defRPr/>
            </a:lvl3pPr>
            <a:lvl4pPr>
              <a:lnSpc>
                <a:spcPct val="90000"/>
              </a:lnSpc>
              <a:defRPr/>
            </a:lvl4pPr>
            <a:lvl5pPr>
              <a:lnSpc>
                <a:spcPct val="90000"/>
              </a:lnSpc>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2891435257"/>
      </p:ext>
    </p:extLst>
  </p:cSld>
  <p:clrMapOvr>
    <a:masterClrMapping/>
  </p:clrMapOvr>
  <p:transition>
    <p:fade/>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381001" y="1411553"/>
            <a:ext cx="4114800" cy="2129814"/>
          </a:xfrm>
        </p:spPr>
        <p:txBody>
          <a:bodyPr/>
          <a:lstStyle>
            <a:lvl1pPr marL="339976" indent="-339976">
              <a:lnSpc>
                <a:spcPct val="90000"/>
              </a:lnSpc>
              <a:defRPr sz="2800"/>
            </a:lvl1pPr>
            <a:lvl2pPr marL="673338" indent="-325424">
              <a:lnSpc>
                <a:spcPct val="90000"/>
              </a:lnSpc>
              <a:defRPr sz="2400"/>
            </a:lvl2pPr>
            <a:lvl3pPr marL="953785" indent="-288384">
              <a:lnSpc>
                <a:spcPct val="90000"/>
              </a:lnSpc>
              <a:defRPr sz="2000"/>
            </a:lvl3pPr>
            <a:lvl4pPr marL="1227618" indent="-273833">
              <a:lnSpc>
                <a:spcPct val="90000"/>
              </a:lnSpc>
              <a:defRPr sz="1800"/>
            </a:lvl4pPr>
            <a:lvl5pPr marL="1516002" indent="-280447">
              <a:lnSpc>
                <a:spcPct val="90000"/>
              </a:lnSpc>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411553"/>
            <a:ext cx="4114800" cy="2129814"/>
          </a:xfrm>
        </p:spPr>
        <p:txBody>
          <a:bodyPr/>
          <a:lstStyle>
            <a:lvl1pPr marL="347914" indent="-347914">
              <a:lnSpc>
                <a:spcPct val="90000"/>
              </a:lnSpc>
              <a:defRPr sz="2800"/>
            </a:lvl1pPr>
            <a:lvl2pPr marL="673338" indent="-339976">
              <a:lnSpc>
                <a:spcPct val="90000"/>
              </a:lnSpc>
              <a:defRPr sz="2400"/>
            </a:lvl2pPr>
            <a:lvl3pPr marL="961722" indent="-302936">
              <a:lnSpc>
                <a:spcPct val="90000"/>
              </a:lnSpc>
              <a:defRPr sz="2000"/>
            </a:lvl3pPr>
            <a:lvl4pPr marL="1227618" indent="-265896">
              <a:lnSpc>
                <a:spcPct val="90000"/>
              </a:lnSpc>
              <a:defRPr sz="1800"/>
            </a:lvl4pPr>
            <a:lvl5pPr marL="1516002" indent="-273833">
              <a:lnSpc>
                <a:spcPct val="90000"/>
              </a:lnSpc>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4004748605"/>
      </p:ext>
    </p:extLst>
  </p:cSld>
  <p:clrMapOvr>
    <a:masterClrMapping/>
  </p:clrMapOvr>
  <p:transition>
    <p:fad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381001" y="1757805"/>
            <a:ext cx="4114800" cy="346249"/>
          </a:xfrm>
        </p:spPr>
        <p:txBody>
          <a:bodyPr anchor="b"/>
          <a:lstStyle>
            <a:lvl1pPr marL="0" indent="0">
              <a:lnSpc>
                <a:spcPct val="90000"/>
              </a:lnSpc>
              <a:spcBef>
                <a:spcPts val="0"/>
              </a:spcBef>
              <a:buNone/>
              <a:defRPr sz="2500" b="1"/>
            </a:lvl1pPr>
            <a:lvl2pPr marL="457182" indent="0">
              <a:buNone/>
              <a:defRPr sz="2000" b="1"/>
            </a:lvl2pPr>
            <a:lvl3pPr marL="914363" indent="0">
              <a:buNone/>
              <a:defRPr sz="1800" b="1"/>
            </a:lvl3pPr>
            <a:lvl4pPr marL="1371545" indent="0">
              <a:buNone/>
              <a:defRPr sz="1600" b="1"/>
            </a:lvl4pPr>
            <a:lvl5pPr marL="1828727" indent="0">
              <a:buNone/>
              <a:defRPr sz="1600" b="1"/>
            </a:lvl5pPr>
            <a:lvl6pPr marL="2285909" indent="0">
              <a:buNone/>
              <a:defRPr sz="1600" b="1"/>
            </a:lvl6pPr>
            <a:lvl7pPr marL="2743090" indent="0">
              <a:buNone/>
              <a:defRPr sz="1600" b="1"/>
            </a:lvl7pPr>
            <a:lvl8pPr marL="3200272" indent="0">
              <a:buNone/>
              <a:defRPr sz="1600" b="1"/>
            </a:lvl8pPr>
            <a:lvl9pPr marL="3657454"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381000" y="2174875"/>
            <a:ext cx="4114800" cy="1537344"/>
          </a:xfrm>
        </p:spPr>
        <p:txBody>
          <a:bodyPr/>
          <a:lstStyle>
            <a:lvl1pPr marL="281770" indent="-281770">
              <a:defRPr sz="2300"/>
            </a:lvl1pPr>
            <a:lvl2pPr marL="562218" indent="-265896">
              <a:defRPr sz="2000"/>
            </a:lvl2pPr>
            <a:lvl3pPr marL="813562" indent="-243407">
              <a:defRPr sz="1800"/>
            </a:lvl3pPr>
            <a:lvl4pPr marL="1050354" indent="-228856">
              <a:defRPr sz="1700"/>
            </a:lvl4pPr>
            <a:lvl5pPr marL="1279210" indent="-206367">
              <a:defRPr sz="17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5983" y="1757805"/>
            <a:ext cx="4117019" cy="346249"/>
          </a:xfrm>
        </p:spPr>
        <p:txBody>
          <a:bodyPr anchor="b"/>
          <a:lstStyle>
            <a:lvl1pPr marL="0" indent="0">
              <a:lnSpc>
                <a:spcPct val="90000"/>
              </a:lnSpc>
              <a:spcBef>
                <a:spcPts val="0"/>
              </a:spcBef>
              <a:buNone/>
              <a:defRPr sz="2500" b="1"/>
            </a:lvl1pPr>
            <a:lvl2pPr marL="457182" indent="0">
              <a:buNone/>
              <a:defRPr sz="2000" b="1"/>
            </a:lvl2pPr>
            <a:lvl3pPr marL="914363" indent="0">
              <a:buNone/>
              <a:defRPr sz="1800" b="1"/>
            </a:lvl3pPr>
            <a:lvl4pPr marL="1371545" indent="0">
              <a:buNone/>
              <a:defRPr sz="1600" b="1"/>
            </a:lvl4pPr>
            <a:lvl5pPr marL="1828727" indent="0">
              <a:buNone/>
              <a:defRPr sz="1600" b="1"/>
            </a:lvl5pPr>
            <a:lvl6pPr marL="2285909" indent="0">
              <a:buNone/>
              <a:defRPr sz="1600" b="1"/>
            </a:lvl6pPr>
            <a:lvl7pPr marL="2743090" indent="0">
              <a:buNone/>
              <a:defRPr sz="1600" b="1"/>
            </a:lvl7pPr>
            <a:lvl8pPr marL="3200272" indent="0">
              <a:buNone/>
              <a:defRPr sz="1600" b="1"/>
            </a:lvl8pPr>
            <a:lvl9pPr marL="3657454"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6" y="2174875"/>
            <a:ext cx="4117974" cy="1537344"/>
          </a:xfrm>
        </p:spPr>
        <p:txBody>
          <a:bodyPr/>
          <a:lstStyle>
            <a:lvl1pPr marL="296321" indent="-296321">
              <a:defRPr sz="2300"/>
            </a:lvl1pPr>
            <a:lvl2pPr marL="570155" indent="-273833">
              <a:defRPr sz="2000"/>
            </a:lvl2pPr>
            <a:lvl3pPr marL="821499" indent="-244730">
              <a:defRPr sz="1800"/>
            </a:lvl3pPr>
            <a:lvl4pPr marL="1050354" indent="-236793">
              <a:defRPr sz="1700"/>
            </a:lvl4pPr>
            <a:lvl5pPr marL="1279210" indent="-220919">
              <a:defRPr sz="17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4163341286"/>
      </p:ext>
    </p:extLst>
  </p:cSld>
  <p:clrMapOvr>
    <a:masterClrMapping/>
  </p:clrMapOvr>
  <p:transition>
    <p:fad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951308209"/>
      </p:ext>
    </p:extLst>
  </p:cSld>
  <p:clrMapOvr>
    <a:masterClrMapping/>
  </p:clrMapOvr>
  <p:transition>
    <p:fad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075826392"/>
      </p:ext>
    </p:extLst>
  </p:cSld>
  <p:clrMapOvr>
    <a:masterClrMapping/>
  </p:clrMapOvr>
  <p:transition>
    <p:fad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WALKIN - Prints in GRAYSCALE">
    <p:spTree>
      <p:nvGrpSpPr>
        <p:cNvPr id="1" name=""/>
        <p:cNvGrpSpPr/>
        <p:nvPr/>
      </p:nvGrpSpPr>
      <p:grpSpPr>
        <a:xfrm>
          <a:off x="0" y="0"/>
          <a:ext cx="0" cy="0"/>
          <a:chOff x="0" y="0"/>
          <a:chExt cx="0" cy="0"/>
        </a:xfrm>
      </p:grpSpPr>
    </p:spTree>
    <p:extLst>
      <p:ext uri="{BB962C8B-B14F-4D97-AF65-F5344CB8AC3E}">
        <p14:creationId xmlns:p14="http://schemas.microsoft.com/office/powerpoint/2010/main" val="3603879944"/>
      </p:ext>
    </p:extLst>
  </p:cSld>
  <p:clrMapOvr>
    <a:masterClrMapping/>
  </p:clrMapOvr>
  <p:transition>
    <p:fade/>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2_Title and Content">
    <p:bg bwMode="black">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white"/>
        <p:txBody>
          <a:bodyPr/>
          <a:lstStyle/>
          <a:p>
            <a:r>
              <a:rPr lang="en-US" smtClean="0"/>
              <a:t>Click to edit Master title style</a:t>
            </a:r>
            <a:endParaRPr lang="en-US" dirty="0"/>
          </a:p>
        </p:txBody>
      </p:sp>
      <p:sp>
        <p:nvSpPr>
          <p:cNvPr id="6" name="Text Placeholder 5"/>
          <p:cNvSpPr>
            <a:spLocks noGrp="1"/>
          </p:cNvSpPr>
          <p:nvPr>
            <p:ph type="body" sz="quarter" idx="10"/>
          </p:nvPr>
        </p:nvSpPr>
        <p:spPr bwMode="white">
          <a:xfrm>
            <a:off x="381000" y="1411553"/>
            <a:ext cx="8382000" cy="2200602"/>
          </a:xfrm>
        </p:spPr>
        <p:txBody>
          <a:bodyPr/>
          <a:lstStyle>
            <a:lvl1pPr>
              <a:buClr>
                <a:schemeClr val="tx1"/>
              </a:buClr>
              <a:buSzPct val="70000"/>
              <a:buFont typeface="Wingdings" pitchFamily="2" charset="2"/>
              <a:buChar char="l"/>
              <a:defRPr/>
            </a:lvl1pPr>
            <a:lvl2pPr>
              <a:buClr>
                <a:schemeClr val="tx1"/>
              </a:buClr>
              <a:buSzPct val="70000"/>
              <a:buFont typeface="Wingdings" pitchFamily="2" charset="2"/>
              <a:buChar char="l"/>
              <a:defRPr/>
            </a:lvl2pPr>
            <a:lvl3pPr>
              <a:buClr>
                <a:schemeClr val="tx1"/>
              </a:buClr>
              <a:buSzPct val="70000"/>
              <a:buFont typeface="Wingdings" pitchFamily="2" charset="2"/>
              <a:buChar char="l"/>
              <a:defRPr/>
            </a:lvl3pPr>
            <a:lvl4pPr>
              <a:buClr>
                <a:schemeClr val="tx1"/>
              </a:buClr>
              <a:buSzPct val="70000"/>
              <a:buFont typeface="Wingdings" pitchFamily="2" charset="2"/>
              <a:buChar char="l"/>
              <a:defRPr/>
            </a:lvl4pPr>
            <a:lvl5pPr>
              <a:buClr>
                <a:schemeClr val="tx1"/>
              </a:buClr>
              <a:buSzPct val="70000"/>
              <a:buFont typeface="Wingdings" pitchFamily="2" charset="2"/>
              <a:buChar char="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3047555231"/>
      </p:ext>
    </p:extLst>
  </p:cSld>
  <p:clrMapOvr>
    <a:masterClrMapping/>
  </p:clrMapOvr>
  <p:transition>
    <p:fade/>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3_Title and Content">
    <p:bg bwMode="black">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white"/>
        <p:txBody>
          <a:bodyPr/>
          <a:lstStyle/>
          <a:p>
            <a:r>
              <a:rPr lang="en-US" smtClean="0"/>
              <a:t>Click to edit Master title style</a:t>
            </a:r>
            <a:endParaRPr lang="en-US" dirty="0"/>
          </a:p>
        </p:txBody>
      </p:sp>
      <p:sp>
        <p:nvSpPr>
          <p:cNvPr id="6" name="Text Placeholder 5"/>
          <p:cNvSpPr>
            <a:spLocks noGrp="1"/>
          </p:cNvSpPr>
          <p:nvPr>
            <p:ph type="body" sz="quarter" idx="10"/>
          </p:nvPr>
        </p:nvSpPr>
        <p:spPr bwMode="white">
          <a:xfrm>
            <a:off x="381000" y="1411553"/>
            <a:ext cx="8382000" cy="2200602"/>
          </a:xfrm>
        </p:spPr>
        <p:txBody>
          <a:bodyPr/>
          <a:lstStyle>
            <a:lvl1pPr>
              <a:buClr>
                <a:schemeClr val="tx1"/>
              </a:buClr>
              <a:buSzPct val="70000"/>
              <a:buFont typeface="Wingdings" pitchFamily="2" charset="2"/>
              <a:buChar char="l"/>
              <a:defRPr/>
            </a:lvl1pPr>
            <a:lvl2pPr>
              <a:buClr>
                <a:schemeClr val="tx1"/>
              </a:buClr>
              <a:buSzPct val="70000"/>
              <a:buFont typeface="Wingdings" pitchFamily="2" charset="2"/>
              <a:buChar char="l"/>
              <a:defRPr/>
            </a:lvl2pPr>
            <a:lvl3pPr>
              <a:buClr>
                <a:schemeClr val="tx1"/>
              </a:buClr>
              <a:buSzPct val="70000"/>
              <a:buFont typeface="Wingdings" pitchFamily="2" charset="2"/>
              <a:buChar char="l"/>
              <a:defRPr/>
            </a:lvl3pPr>
            <a:lvl4pPr>
              <a:buClr>
                <a:schemeClr val="tx1"/>
              </a:buClr>
              <a:buSzPct val="70000"/>
              <a:buFont typeface="Wingdings" pitchFamily="2" charset="2"/>
              <a:buChar char="l"/>
              <a:defRPr/>
            </a:lvl4pPr>
            <a:lvl5pPr>
              <a:buClr>
                <a:schemeClr val="tx1"/>
              </a:buClr>
              <a:buSzPct val="70000"/>
              <a:buFont typeface="Wingdings" pitchFamily="2" charset="2"/>
              <a:buChar char="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6"/>
          <p:cNvSpPr>
            <a:spLocks noGrp="1"/>
          </p:cNvSpPr>
          <p:nvPr>
            <p:ph type="body" sz="quarter" idx="11"/>
          </p:nvPr>
        </p:nvSpPr>
        <p:spPr>
          <a:xfrm>
            <a:off x="2" y="6238879"/>
            <a:ext cx="9144001" cy="619125"/>
          </a:xfrm>
          <a:solidFill>
            <a:srgbClr val="FFFF99"/>
          </a:solidFill>
        </p:spPr>
        <p:txBody>
          <a:bodyPr lIns="152394" tIns="76197" rIns="152394" bIns="76197" anchor="b">
            <a:noAutofit/>
          </a:bodyPr>
          <a:lstStyle>
            <a:lvl1pPr algn="r">
              <a:buFont typeface="Arial" pitchFamily="34" charset="0"/>
              <a:buNone/>
              <a:defRPr>
                <a:solidFill>
                  <a:srgbClr val="000000"/>
                </a:solidFill>
                <a:effectLst/>
                <a:latin typeface="+mj-lt"/>
              </a:defRPr>
            </a:lvl1pPr>
          </a:lstStyle>
          <a:p>
            <a:pPr lvl="0"/>
            <a:r>
              <a:rPr lang="en-US" smtClean="0"/>
              <a:t>Click to edit Master text styles</a:t>
            </a:r>
          </a:p>
        </p:txBody>
      </p:sp>
    </p:spTree>
    <p:extLst>
      <p:ext uri="{BB962C8B-B14F-4D97-AF65-F5344CB8AC3E}">
        <p14:creationId xmlns:p14="http://schemas.microsoft.com/office/powerpoint/2010/main" val="2979055750"/>
      </p:ext>
    </p:extLst>
  </p:cSld>
  <p:clrMapOvr>
    <a:masterClrMapping/>
  </p:clrMapOvr>
  <p:transition>
    <p:fade/>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p:cSld name="2_Demo, Video etc. &quot;special&quot; slides">
    <p:spTree>
      <p:nvGrpSpPr>
        <p:cNvPr id="1" name=""/>
        <p:cNvGrpSpPr/>
        <p:nvPr/>
      </p:nvGrpSpPr>
      <p:grpSpPr>
        <a:xfrm>
          <a:off x="0" y="0"/>
          <a:ext cx="0" cy="0"/>
          <a:chOff x="0" y="0"/>
          <a:chExt cx="0" cy="0"/>
        </a:xfrm>
      </p:grpSpPr>
      <p:sp>
        <p:nvSpPr>
          <p:cNvPr id="2" name="Title 1"/>
          <p:cNvSpPr>
            <a:spLocks noGrp="1"/>
          </p:cNvSpPr>
          <p:nvPr>
            <p:ph type="ctrTitle"/>
          </p:nvPr>
        </p:nvSpPr>
        <p:spPr>
          <a:xfrm>
            <a:off x="1369219" y="649805"/>
            <a:ext cx="7043208" cy="1523494"/>
          </a:xfrm>
        </p:spPr>
        <p:txBody>
          <a:bodyPr anchor="ctr" anchorCtr="0">
            <a:noAutofit/>
          </a:bodyPr>
          <a:lstStyle>
            <a:lvl1pPr>
              <a:lnSpc>
                <a:spcPct val="90000"/>
              </a:lnSpc>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1368955" y="4344992"/>
            <a:ext cx="7043208" cy="461665"/>
          </a:xfrm>
        </p:spPr>
        <p:txBody>
          <a:bodyPr>
            <a:noAutofit/>
          </a:bodyPr>
          <a:lstStyle>
            <a:lvl1pPr marL="0" indent="0" algn="l">
              <a:lnSpc>
                <a:spcPct val="90000"/>
              </a:lnSpc>
              <a:spcBef>
                <a:spcPts val="0"/>
              </a:spcBef>
              <a:buNone/>
              <a:defRPr>
                <a:solidFill>
                  <a:schemeClr val="tx1">
                    <a:tint val="75000"/>
                  </a:schemeClr>
                </a:solidFill>
              </a:defRPr>
            </a:lvl1pPr>
            <a:lvl2pPr marL="457182" indent="0" algn="ctr">
              <a:buNone/>
              <a:defRPr>
                <a:solidFill>
                  <a:schemeClr val="tx1">
                    <a:tint val="75000"/>
                  </a:schemeClr>
                </a:solidFill>
              </a:defRPr>
            </a:lvl2pPr>
            <a:lvl3pPr marL="914363" indent="0" algn="ctr">
              <a:buNone/>
              <a:defRPr>
                <a:solidFill>
                  <a:schemeClr val="tx1">
                    <a:tint val="75000"/>
                  </a:schemeClr>
                </a:solidFill>
              </a:defRPr>
            </a:lvl3pPr>
            <a:lvl4pPr marL="1371545" indent="0" algn="ctr">
              <a:buNone/>
              <a:defRPr>
                <a:solidFill>
                  <a:schemeClr val="tx1">
                    <a:tint val="75000"/>
                  </a:schemeClr>
                </a:solidFill>
              </a:defRPr>
            </a:lvl4pPr>
            <a:lvl5pPr marL="1828727" indent="0" algn="ctr">
              <a:buNone/>
              <a:defRPr>
                <a:solidFill>
                  <a:schemeClr val="tx1">
                    <a:tint val="75000"/>
                  </a:schemeClr>
                </a:solidFill>
              </a:defRPr>
            </a:lvl5pPr>
            <a:lvl6pPr marL="2285909" indent="0" algn="ctr">
              <a:buNone/>
              <a:defRPr>
                <a:solidFill>
                  <a:schemeClr val="tx1">
                    <a:tint val="75000"/>
                  </a:schemeClr>
                </a:solidFill>
              </a:defRPr>
            </a:lvl6pPr>
            <a:lvl7pPr marL="2743090" indent="0" algn="ctr">
              <a:buNone/>
              <a:defRPr>
                <a:solidFill>
                  <a:schemeClr val="tx1">
                    <a:tint val="75000"/>
                  </a:schemeClr>
                </a:solidFill>
              </a:defRPr>
            </a:lvl7pPr>
            <a:lvl8pPr marL="3200272" indent="0" algn="ctr">
              <a:buNone/>
              <a:defRPr>
                <a:solidFill>
                  <a:schemeClr val="tx1">
                    <a:tint val="75000"/>
                  </a:schemeClr>
                </a:solidFill>
              </a:defRPr>
            </a:lvl8pPr>
            <a:lvl9pPr marL="3657454" indent="0" algn="ctr">
              <a:buNone/>
              <a:defRPr>
                <a:solidFill>
                  <a:schemeClr val="tx1">
                    <a:tint val="75000"/>
                  </a:schemeClr>
                </a:solidFill>
              </a:defRPr>
            </a:lvl9pPr>
          </a:lstStyle>
          <a:p>
            <a:r>
              <a:rPr lang="en-US" smtClean="0"/>
              <a:t>Click to edit Master subtitle style</a:t>
            </a:r>
            <a:endParaRPr lang="en-US" dirty="0"/>
          </a:p>
        </p:txBody>
      </p:sp>
      <p:sp>
        <p:nvSpPr>
          <p:cNvPr id="7" name="Text Placeholder 6"/>
          <p:cNvSpPr>
            <a:spLocks noGrp="1"/>
          </p:cNvSpPr>
          <p:nvPr>
            <p:ph type="body" sz="quarter" idx="10"/>
          </p:nvPr>
        </p:nvSpPr>
        <p:spPr>
          <a:xfrm>
            <a:off x="722049" y="2355850"/>
            <a:ext cx="7690114" cy="1384994"/>
          </a:xfrm>
        </p:spPr>
        <p:txBody>
          <a:bodyPr>
            <a:noAutofit/>
            <a:scene3d>
              <a:camera prst="orthographicFront"/>
              <a:lightRig rig="flat" dir="t"/>
            </a:scene3d>
            <a:sp3d extrusionH="88900" contourW="2540">
              <a:bevelT w="38100" h="31750"/>
              <a:contourClr>
                <a:srgbClr val="F4A234"/>
              </a:contourClr>
            </a:sp3d>
          </a:bodyPr>
          <a:lstStyle>
            <a:lvl1pPr marL="0" indent="0" algn="l">
              <a:buFont typeface="Arial" pitchFamily="34" charset="0"/>
              <a:buNone/>
              <a:defRPr kumimoji="0" lang="en-US" sz="10000" b="1" i="1" u="none" strike="noStrike" kern="1200" cap="none" spc="-642" normalizeH="0" baseline="0" noProof="0" dirty="0" smtClean="0">
                <a:ln w="11430"/>
                <a:gradFill>
                  <a:gsLst>
                    <a:gs pos="0">
                      <a:srgbClr val="FF9929">
                        <a:lumMod val="20000"/>
                        <a:lumOff val="80000"/>
                      </a:srgbClr>
                    </a:gs>
                    <a:gs pos="28000">
                      <a:srgbClr val="F8F57B"/>
                    </a:gs>
                    <a:gs pos="62000">
                      <a:srgbClr val="D5B953"/>
                    </a:gs>
                    <a:gs pos="88000">
                      <a:srgbClr val="D1943B"/>
                    </a:gs>
                  </a:gsLst>
                  <a:lin ang="5400000"/>
                </a:gradFill>
                <a:effectLst>
                  <a:outerShdw blurRad="50800" dist="39000" dir="5460000" algn="tl">
                    <a:srgbClr val="000000">
                      <a:alpha val="38000"/>
                    </a:srgbClr>
                  </a:outerShdw>
                </a:effectLst>
                <a:uLnTx/>
                <a:uFillTx/>
                <a:latin typeface="+mn-lt"/>
                <a:ea typeface="+mn-ea"/>
                <a:cs typeface="+mn-cs"/>
              </a:defRPr>
            </a:lvl1pPr>
          </a:lstStyle>
          <a:p>
            <a:pPr lvl="0"/>
            <a:r>
              <a:rPr lang="en-US" smtClean="0"/>
              <a:t>Click to edit Master text styles</a:t>
            </a:r>
          </a:p>
        </p:txBody>
      </p:sp>
    </p:spTree>
    <p:extLst>
      <p:ext uri="{BB962C8B-B14F-4D97-AF65-F5344CB8AC3E}">
        <p14:creationId xmlns:p14="http://schemas.microsoft.com/office/powerpoint/2010/main" val="27911656"/>
      </p:ext>
    </p:extLst>
  </p:cSld>
  <p:clrMapOvr>
    <a:masterClrMapping/>
  </p:clrMapOvr>
  <p:transition>
    <p:fade/>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Use for slides with Software Co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6" name="Text Placeholder 5"/>
          <p:cNvSpPr>
            <a:spLocks noGrp="1"/>
          </p:cNvSpPr>
          <p:nvPr>
            <p:ph type="body" sz="quarter" idx="10"/>
          </p:nvPr>
        </p:nvSpPr>
        <p:spPr>
          <a:xfrm>
            <a:off x="722313" y="1905000"/>
            <a:ext cx="8040688" cy="2108269"/>
          </a:xfrm>
        </p:spPr>
        <p:txBody>
          <a:bodyPr/>
          <a:lstStyle>
            <a:lvl1pPr>
              <a:lnSpc>
                <a:spcPct val="90000"/>
              </a:lnSpc>
              <a:defRPr/>
            </a:lvl1pPr>
            <a:lvl2pPr>
              <a:lnSpc>
                <a:spcPct val="90000"/>
              </a:lnSpc>
              <a:defRPr/>
            </a:lvl2pPr>
            <a:lvl3pPr>
              <a:lnSpc>
                <a:spcPct val="90000"/>
              </a:lnSpc>
              <a:defRPr/>
            </a:lvl3pPr>
            <a:lvl4pPr>
              <a:lnSpc>
                <a:spcPct val="90000"/>
              </a:lnSpc>
              <a:defRPr/>
            </a:lvl4pPr>
            <a:lvl5pPr>
              <a:lnSpc>
                <a:spcPct val="90000"/>
              </a:lnSpc>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3371092835"/>
      </p:ext>
    </p:extLst>
  </p:cSld>
  <p:clrMapOvr>
    <a:masterClrMapping/>
  </p:clrMapOvr>
  <p:transition>
    <p:fade/>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30250" y="1905000"/>
            <a:ext cx="7681913" cy="1523495"/>
          </a:xfrm>
        </p:spPr>
        <p:txBody>
          <a:bodyPr>
            <a:noAutofit/>
          </a:bodyPr>
          <a:lstStyle>
            <a:lvl1pPr>
              <a:lnSpc>
                <a:spcPct val="90000"/>
              </a:lnSpc>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730249" y="4344988"/>
            <a:ext cx="7681913" cy="461665"/>
          </a:xfrm>
        </p:spPr>
        <p:txBody>
          <a:bodyPr>
            <a:noAutofit/>
          </a:bodyPr>
          <a:lstStyle>
            <a:lvl1pPr marL="0" indent="0" algn="l">
              <a:lnSpc>
                <a:spcPct val="90000"/>
              </a:lnSpc>
              <a:spcBef>
                <a:spcPts val="0"/>
              </a:spcBef>
              <a:buNone/>
              <a:defRPr>
                <a:solidFill>
                  <a:schemeClr val="tx1">
                    <a:tint val="75000"/>
                  </a:schemeClr>
                </a:solidFill>
              </a:defRPr>
            </a:lvl1pPr>
            <a:lvl2pPr marL="457182" indent="0" algn="ctr">
              <a:buNone/>
              <a:defRPr>
                <a:solidFill>
                  <a:schemeClr val="tx1">
                    <a:tint val="75000"/>
                  </a:schemeClr>
                </a:solidFill>
              </a:defRPr>
            </a:lvl2pPr>
            <a:lvl3pPr marL="914363" indent="0" algn="ctr">
              <a:buNone/>
              <a:defRPr>
                <a:solidFill>
                  <a:schemeClr val="tx1">
                    <a:tint val="75000"/>
                  </a:schemeClr>
                </a:solidFill>
              </a:defRPr>
            </a:lvl3pPr>
            <a:lvl4pPr marL="1371545" indent="0" algn="ctr">
              <a:buNone/>
              <a:defRPr>
                <a:solidFill>
                  <a:schemeClr val="tx1">
                    <a:tint val="75000"/>
                  </a:schemeClr>
                </a:solidFill>
              </a:defRPr>
            </a:lvl4pPr>
            <a:lvl5pPr marL="1828727" indent="0" algn="ctr">
              <a:buNone/>
              <a:defRPr>
                <a:solidFill>
                  <a:schemeClr val="tx1">
                    <a:tint val="75000"/>
                  </a:schemeClr>
                </a:solidFill>
              </a:defRPr>
            </a:lvl5pPr>
            <a:lvl6pPr marL="2285909" indent="0" algn="ctr">
              <a:buNone/>
              <a:defRPr>
                <a:solidFill>
                  <a:schemeClr val="tx1">
                    <a:tint val="75000"/>
                  </a:schemeClr>
                </a:solidFill>
              </a:defRPr>
            </a:lvl6pPr>
            <a:lvl7pPr marL="2743090" indent="0" algn="ctr">
              <a:buNone/>
              <a:defRPr>
                <a:solidFill>
                  <a:schemeClr val="tx1">
                    <a:tint val="75000"/>
                  </a:schemeClr>
                </a:solidFill>
              </a:defRPr>
            </a:lvl7pPr>
            <a:lvl8pPr marL="3200272" indent="0" algn="ctr">
              <a:buNone/>
              <a:defRPr>
                <a:solidFill>
                  <a:schemeClr val="tx1">
                    <a:tint val="75000"/>
                  </a:schemeClr>
                </a:solidFill>
              </a:defRPr>
            </a:lvl8pPr>
            <a:lvl9pPr marL="3657454" indent="0" algn="ctr">
              <a:buNone/>
              <a:defRPr>
                <a:solidFill>
                  <a:schemeClr val="tx1">
                    <a:tint val="75000"/>
                  </a:schemeClr>
                </a:solidFill>
              </a:defRPr>
            </a:lvl9pPr>
          </a:lstStyle>
          <a:p>
            <a:r>
              <a:rPr lang="en-US" smtClean="0"/>
              <a:t>Click to edit Master subtitle style</a:t>
            </a:r>
            <a:endParaRPr lang="en-US" dirty="0"/>
          </a:p>
        </p:txBody>
      </p:sp>
    </p:spTree>
    <p:extLst>
      <p:ext uri="{BB962C8B-B14F-4D97-AF65-F5344CB8AC3E}">
        <p14:creationId xmlns:p14="http://schemas.microsoft.com/office/powerpoint/2010/main" val="2467812035"/>
      </p:ext>
    </p:extLst>
  </p:cSld>
  <p:clrMapOvr>
    <a:masterClrMapping/>
  </p:clrMapOvr>
  <p:transition>
    <p:fade/>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_Demo, Video etc. &quot;special&quot; slides">
    <p:spTree>
      <p:nvGrpSpPr>
        <p:cNvPr id="1" name=""/>
        <p:cNvGrpSpPr/>
        <p:nvPr/>
      </p:nvGrpSpPr>
      <p:grpSpPr>
        <a:xfrm>
          <a:off x="0" y="0"/>
          <a:ext cx="0" cy="0"/>
          <a:chOff x="0" y="0"/>
          <a:chExt cx="0" cy="0"/>
        </a:xfrm>
      </p:grpSpPr>
      <p:sp>
        <p:nvSpPr>
          <p:cNvPr id="2" name="Title 1"/>
          <p:cNvSpPr>
            <a:spLocks noGrp="1"/>
          </p:cNvSpPr>
          <p:nvPr>
            <p:ph type="ctrTitle"/>
          </p:nvPr>
        </p:nvSpPr>
        <p:spPr>
          <a:xfrm>
            <a:off x="1369219" y="649805"/>
            <a:ext cx="7043208" cy="1523494"/>
          </a:xfrm>
        </p:spPr>
        <p:txBody>
          <a:bodyPr anchor="ctr" anchorCtr="0">
            <a:noAutofit/>
          </a:bodyPr>
          <a:lstStyle>
            <a:lvl1pPr>
              <a:lnSpc>
                <a:spcPct val="90000"/>
              </a:lnSpc>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1368955" y="4344988"/>
            <a:ext cx="7043208" cy="461665"/>
          </a:xfrm>
        </p:spPr>
        <p:txBody>
          <a:bodyPr>
            <a:noAutofit/>
          </a:bodyPr>
          <a:lstStyle>
            <a:lvl1pPr marL="0" indent="0" algn="l">
              <a:lnSpc>
                <a:spcPct val="90000"/>
              </a:lnSpc>
              <a:spcBef>
                <a:spcPts val="0"/>
              </a:spcBef>
              <a:buNone/>
              <a:defRPr>
                <a:solidFill>
                  <a:schemeClr val="tx1">
                    <a:tint val="75000"/>
                  </a:schemeClr>
                </a:solidFill>
              </a:defRPr>
            </a:lvl1pPr>
            <a:lvl2pPr marL="457182" indent="0" algn="ctr">
              <a:buNone/>
              <a:defRPr>
                <a:solidFill>
                  <a:schemeClr val="tx1">
                    <a:tint val="75000"/>
                  </a:schemeClr>
                </a:solidFill>
              </a:defRPr>
            </a:lvl2pPr>
            <a:lvl3pPr marL="914363" indent="0" algn="ctr">
              <a:buNone/>
              <a:defRPr>
                <a:solidFill>
                  <a:schemeClr val="tx1">
                    <a:tint val="75000"/>
                  </a:schemeClr>
                </a:solidFill>
              </a:defRPr>
            </a:lvl3pPr>
            <a:lvl4pPr marL="1371545" indent="0" algn="ctr">
              <a:buNone/>
              <a:defRPr>
                <a:solidFill>
                  <a:schemeClr val="tx1">
                    <a:tint val="75000"/>
                  </a:schemeClr>
                </a:solidFill>
              </a:defRPr>
            </a:lvl4pPr>
            <a:lvl5pPr marL="1828727" indent="0" algn="ctr">
              <a:buNone/>
              <a:defRPr>
                <a:solidFill>
                  <a:schemeClr val="tx1">
                    <a:tint val="75000"/>
                  </a:schemeClr>
                </a:solidFill>
              </a:defRPr>
            </a:lvl5pPr>
            <a:lvl6pPr marL="2285909" indent="0" algn="ctr">
              <a:buNone/>
              <a:defRPr>
                <a:solidFill>
                  <a:schemeClr val="tx1">
                    <a:tint val="75000"/>
                  </a:schemeClr>
                </a:solidFill>
              </a:defRPr>
            </a:lvl6pPr>
            <a:lvl7pPr marL="2743090" indent="0" algn="ctr">
              <a:buNone/>
              <a:defRPr>
                <a:solidFill>
                  <a:schemeClr val="tx1">
                    <a:tint val="75000"/>
                  </a:schemeClr>
                </a:solidFill>
              </a:defRPr>
            </a:lvl7pPr>
            <a:lvl8pPr marL="3200272" indent="0" algn="ctr">
              <a:buNone/>
              <a:defRPr>
                <a:solidFill>
                  <a:schemeClr val="tx1">
                    <a:tint val="75000"/>
                  </a:schemeClr>
                </a:solidFill>
              </a:defRPr>
            </a:lvl8pPr>
            <a:lvl9pPr marL="3657454" indent="0" algn="ctr">
              <a:buNone/>
              <a:defRPr>
                <a:solidFill>
                  <a:schemeClr val="tx1">
                    <a:tint val="75000"/>
                  </a:schemeClr>
                </a:solidFill>
              </a:defRPr>
            </a:lvl9pPr>
          </a:lstStyle>
          <a:p>
            <a:r>
              <a:rPr lang="en-US" smtClean="0"/>
              <a:t>Click to edit Master subtitle style</a:t>
            </a:r>
            <a:endParaRPr lang="en-US" dirty="0"/>
          </a:p>
        </p:txBody>
      </p:sp>
      <p:sp>
        <p:nvSpPr>
          <p:cNvPr id="7" name="Text Placeholder 6"/>
          <p:cNvSpPr>
            <a:spLocks noGrp="1"/>
          </p:cNvSpPr>
          <p:nvPr>
            <p:ph type="body" sz="quarter" idx="10"/>
          </p:nvPr>
        </p:nvSpPr>
        <p:spPr>
          <a:xfrm>
            <a:off x="722049" y="2355850"/>
            <a:ext cx="7690114" cy="1384994"/>
          </a:xfrm>
        </p:spPr>
        <p:txBody>
          <a:bodyPr>
            <a:noAutofit/>
            <a:scene3d>
              <a:camera prst="orthographicFront"/>
              <a:lightRig rig="flat" dir="t"/>
            </a:scene3d>
            <a:sp3d extrusionH="88900" contourW="2540">
              <a:bevelT w="38100" h="31750"/>
              <a:contourClr>
                <a:srgbClr val="F4A234"/>
              </a:contourClr>
            </a:sp3d>
          </a:bodyPr>
          <a:lstStyle>
            <a:lvl1pPr marL="0" indent="0" algn="l">
              <a:buFont typeface="Arial" pitchFamily="34" charset="0"/>
              <a:buNone/>
              <a:defRPr kumimoji="0" lang="en-US" sz="10000" b="1" i="1" u="none" strike="noStrike" kern="1200" cap="none" spc="-642" normalizeH="0" baseline="0" noProof="0" dirty="0" smtClean="0">
                <a:ln w="11430"/>
                <a:gradFill>
                  <a:gsLst>
                    <a:gs pos="0">
                      <a:srgbClr val="FF9929">
                        <a:lumMod val="20000"/>
                        <a:lumOff val="80000"/>
                      </a:srgbClr>
                    </a:gs>
                    <a:gs pos="28000">
                      <a:srgbClr val="F8F57B"/>
                    </a:gs>
                    <a:gs pos="62000">
                      <a:srgbClr val="D5B953"/>
                    </a:gs>
                    <a:gs pos="88000">
                      <a:srgbClr val="D1943B"/>
                    </a:gs>
                  </a:gsLst>
                  <a:lin ang="5400000"/>
                </a:gradFill>
                <a:effectLst>
                  <a:outerShdw blurRad="50800" dist="39000" dir="5460000" algn="tl">
                    <a:srgbClr val="000000">
                      <a:alpha val="38000"/>
                    </a:srgbClr>
                  </a:outerShdw>
                </a:effectLst>
                <a:uLnTx/>
                <a:uFillTx/>
                <a:latin typeface="+mn-lt"/>
                <a:ea typeface="+mn-ea"/>
                <a:cs typeface="+mn-cs"/>
              </a:defRPr>
            </a:lvl1pPr>
          </a:lstStyle>
          <a:p>
            <a:pPr lvl="0"/>
            <a:r>
              <a:rPr lang="en-US" smtClean="0"/>
              <a:t>Click to edit Master text styles</a:t>
            </a:r>
          </a:p>
        </p:txBody>
      </p:sp>
    </p:spTree>
    <p:extLst>
      <p:ext uri="{BB962C8B-B14F-4D97-AF65-F5344CB8AC3E}">
        <p14:creationId xmlns:p14="http://schemas.microsoft.com/office/powerpoint/2010/main" val="4060066798"/>
      </p:ext>
    </p:extLst>
  </p:cSld>
  <p:clrMapOvr>
    <a:masterClrMapping/>
  </p:clrMapOvr>
  <p:transition>
    <p:fade/>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6" name="Text Placeholder 5"/>
          <p:cNvSpPr>
            <a:spLocks noGrp="1"/>
          </p:cNvSpPr>
          <p:nvPr>
            <p:ph type="body" sz="quarter" idx="10"/>
          </p:nvPr>
        </p:nvSpPr>
        <p:spPr>
          <a:xfrm>
            <a:off x="381000" y="1411552"/>
            <a:ext cx="8382000" cy="2210862"/>
          </a:xfrm>
        </p:spPr>
        <p:txBody>
          <a:bodyPr/>
          <a:lstStyle>
            <a:lvl1pPr>
              <a:lnSpc>
                <a:spcPct val="90000"/>
              </a:lnSpc>
              <a:defRPr/>
            </a:lvl1pPr>
            <a:lvl2pPr>
              <a:lnSpc>
                <a:spcPct val="90000"/>
              </a:lnSpc>
              <a:defRPr/>
            </a:lvl2pPr>
            <a:lvl3pPr>
              <a:lnSpc>
                <a:spcPct val="90000"/>
              </a:lnSpc>
              <a:defRPr/>
            </a:lvl3pPr>
            <a:lvl4pPr>
              <a:lnSpc>
                <a:spcPct val="90000"/>
              </a:lnSpc>
              <a:defRPr/>
            </a:lvl4pPr>
            <a:lvl5pPr>
              <a:lnSpc>
                <a:spcPct val="90000"/>
              </a:lnSpc>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3305769401"/>
      </p:ext>
    </p:extLst>
  </p:cSld>
  <p:clrMapOvr>
    <a:masterClrMapping/>
  </p:clrMapOvr>
  <p:transition>
    <p:fade/>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a:xfrm>
            <a:off x="381000" y="1412875"/>
            <a:ext cx="8382000" cy="2210862"/>
          </a:xfrm>
        </p:spPr>
        <p:txBody>
          <a:bodyPr/>
          <a:lstStyle>
            <a:lvl1pPr>
              <a:lnSpc>
                <a:spcPct val="90000"/>
              </a:lnSpc>
              <a:defRPr/>
            </a:lvl1pPr>
            <a:lvl2pPr>
              <a:lnSpc>
                <a:spcPct val="90000"/>
              </a:lnSpc>
              <a:defRPr/>
            </a:lvl2pPr>
            <a:lvl3pPr>
              <a:lnSpc>
                <a:spcPct val="90000"/>
              </a:lnSpc>
              <a:defRPr/>
            </a:lvl3pPr>
            <a:lvl4pPr>
              <a:lnSpc>
                <a:spcPct val="90000"/>
              </a:lnSpc>
              <a:defRPr/>
            </a:lvl4pPr>
            <a:lvl5pPr>
              <a:lnSpc>
                <a:spcPct val="90000"/>
              </a:lnSpc>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1756276180"/>
      </p:ext>
    </p:extLst>
  </p:cSld>
  <p:clrMapOvr>
    <a:masterClrMapping/>
  </p:clrMapOvr>
  <p:transition>
    <p:fade/>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381000" y="1411553"/>
            <a:ext cx="4114800" cy="2129814"/>
          </a:xfrm>
        </p:spPr>
        <p:txBody>
          <a:bodyPr/>
          <a:lstStyle>
            <a:lvl1pPr marL="339976" indent="-339976">
              <a:lnSpc>
                <a:spcPct val="90000"/>
              </a:lnSpc>
              <a:defRPr sz="2800"/>
            </a:lvl1pPr>
            <a:lvl2pPr marL="673338" indent="-325424">
              <a:lnSpc>
                <a:spcPct val="90000"/>
              </a:lnSpc>
              <a:defRPr sz="2400"/>
            </a:lvl2pPr>
            <a:lvl3pPr marL="953785" indent="-288384">
              <a:lnSpc>
                <a:spcPct val="90000"/>
              </a:lnSpc>
              <a:defRPr sz="2000"/>
            </a:lvl3pPr>
            <a:lvl4pPr marL="1227618" indent="-273833">
              <a:lnSpc>
                <a:spcPct val="90000"/>
              </a:lnSpc>
              <a:defRPr sz="1800"/>
            </a:lvl4pPr>
            <a:lvl5pPr marL="1516002" indent="-280447">
              <a:lnSpc>
                <a:spcPct val="90000"/>
              </a:lnSpc>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411553"/>
            <a:ext cx="4114800" cy="2129814"/>
          </a:xfrm>
        </p:spPr>
        <p:txBody>
          <a:bodyPr/>
          <a:lstStyle>
            <a:lvl1pPr marL="347914" indent="-347914">
              <a:lnSpc>
                <a:spcPct val="90000"/>
              </a:lnSpc>
              <a:defRPr sz="2800"/>
            </a:lvl1pPr>
            <a:lvl2pPr marL="673338" indent="-339976">
              <a:lnSpc>
                <a:spcPct val="90000"/>
              </a:lnSpc>
              <a:defRPr sz="2400"/>
            </a:lvl2pPr>
            <a:lvl3pPr marL="961722" indent="-302936">
              <a:lnSpc>
                <a:spcPct val="90000"/>
              </a:lnSpc>
              <a:defRPr sz="2000"/>
            </a:lvl3pPr>
            <a:lvl4pPr marL="1227618" indent="-265896">
              <a:lnSpc>
                <a:spcPct val="90000"/>
              </a:lnSpc>
              <a:defRPr sz="1800"/>
            </a:lvl4pPr>
            <a:lvl5pPr marL="1516002" indent="-273833">
              <a:lnSpc>
                <a:spcPct val="90000"/>
              </a:lnSpc>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1610710401"/>
      </p:ext>
    </p:extLst>
  </p:cSld>
  <p:clrMapOvr>
    <a:masterClrMapping/>
  </p:clrMapOvr>
  <p:transition>
    <p:fade/>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381000" y="1411553"/>
            <a:ext cx="4114800" cy="692498"/>
          </a:xfrm>
        </p:spPr>
        <p:txBody>
          <a:bodyPr anchor="b"/>
          <a:lstStyle>
            <a:lvl1pPr marL="0" indent="0">
              <a:lnSpc>
                <a:spcPct val="90000"/>
              </a:lnSpc>
              <a:spcBef>
                <a:spcPts val="0"/>
              </a:spcBef>
              <a:buNone/>
              <a:defRPr sz="2500" b="1"/>
            </a:lvl1pPr>
            <a:lvl2pPr marL="457182" indent="0">
              <a:buNone/>
              <a:defRPr sz="2000" b="1"/>
            </a:lvl2pPr>
            <a:lvl3pPr marL="914363" indent="0">
              <a:buNone/>
              <a:defRPr sz="1800" b="1"/>
            </a:lvl3pPr>
            <a:lvl4pPr marL="1371545" indent="0">
              <a:buNone/>
              <a:defRPr sz="1600" b="1"/>
            </a:lvl4pPr>
            <a:lvl5pPr marL="1828727" indent="0">
              <a:buNone/>
              <a:defRPr sz="1600" b="1"/>
            </a:lvl5pPr>
            <a:lvl6pPr marL="2285909" indent="0">
              <a:buNone/>
              <a:defRPr sz="1600" b="1"/>
            </a:lvl6pPr>
            <a:lvl7pPr marL="2743090" indent="0">
              <a:buNone/>
              <a:defRPr sz="1600" b="1"/>
            </a:lvl7pPr>
            <a:lvl8pPr marL="3200272" indent="0">
              <a:buNone/>
              <a:defRPr sz="1600" b="1"/>
            </a:lvl8pPr>
            <a:lvl9pPr marL="3657454"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380999" y="2174875"/>
            <a:ext cx="4114800" cy="1537344"/>
          </a:xfrm>
        </p:spPr>
        <p:txBody>
          <a:bodyPr/>
          <a:lstStyle>
            <a:lvl1pPr marL="281770" indent="-281770">
              <a:defRPr sz="2300"/>
            </a:lvl1pPr>
            <a:lvl2pPr marL="562218" indent="-265896">
              <a:defRPr sz="2000"/>
            </a:lvl2pPr>
            <a:lvl3pPr marL="813562" indent="-243407">
              <a:defRPr sz="1800"/>
            </a:lvl3pPr>
            <a:lvl4pPr marL="1050354" indent="-228856">
              <a:defRPr sz="1700"/>
            </a:lvl4pPr>
            <a:lvl5pPr marL="1279210" indent="-206367">
              <a:defRPr sz="17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5981" y="1411553"/>
            <a:ext cx="4117019" cy="692498"/>
          </a:xfrm>
        </p:spPr>
        <p:txBody>
          <a:bodyPr anchor="b"/>
          <a:lstStyle>
            <a:lvl1pPr marL="0" indent="0">
              <a:lnSpc>
                <a:spcPct val="90000"/>
              </a:lnSpc>
              <a:spcBef>
                <a:spcPts val="0"/>
              </a:spcBef>
              <a:buNone/>
              <a:defRPr sz="2500" b="1"/>
            </a:lvl1pPr>
            <a:lvl2pPr marL="457182" indent="0">
              <a:buNone/>
              <a:defRPr sz="2000" b="1"/>
            </a:lvl2pPr>
            <a:lvl3pPr marL="914363" indent="0">
              <a:buNone/>
              <a:defRPr sz="1800" b="1"/>
            </a:lvl3pPr>
            <a:lvl4pPr marL="1371545" indent="0">
              <a:buNone/>
              <a:defRPr sz="1600" b="1"/>
            </a:lvl4pPr>
            <a:lvl5pPr marL="1828727" indent="0">
              <a:buNone/>
              <a:defRPr sz="1600" b="1"/>
            </a:lvl5pPr>
            <a:lvl6pPr marL="2285909" indent="0">
              <a:buNone/>
              <a:defRPr sz="1600" b="1"/>
            </a:lvl6pPr>
            <a:lvl7pPr marL="2743090" indent="0">
              <a:buNone/>
              <a:defRPr sz="1600" b="1"/>
            </a:lvl7pPr>
            <a:lvl8pPr marL="3200272" indent="0">
              <a:buNone/>
              <a:defRPr sz="1600" b="1"/>
            </a:lvl8pPr>
            <a:lvl9pPr marL="3657454"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6" y="2174875"/>
            <a:ext cx="4117974" cy="1537344"/>
          </a:xfrm>
        </p:spPr>
        <p:txBody>
          <a:bodyPr/>
          <a:lstStyle>
            <a:lvl1pPr marL="296321" indent="-296321">
              <a:defRPr sz="2300"/>
            </a:lvl1pPr>
            <a:lvl2pPr marL="570155" indent="-273833">
              <a:defRPr sz="2000"/>
            </a:lvl2pPr>
            <a:lvl3pPr marL="821499" indent="-244730">
              <a:defRPr sz="1800"/>
            </a:lvl3pPr>
            <a:lvl4pPr marL="1050354" indent="-236793">
              <a:defRPr sz="1700"/>
            </a:lvl4pPr>
            <a:lvl5pPr marL="1279210" indent="-220919">
              <a:defRPr sz="17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2276653284"/>
      </p:ext>
    </p:extLst>
  </p:cSld>
  <p:clrMapOvr>
    <a:masterClrMapping/>
  </p:clrMapOvr>
  <p:transition>
    <p:fade/>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66662438"/>
      </p:ext>
    </p:extLst>
  </p:cSld>
  <p:clrMapOvr>
    <a:masterClrMapping/>
  </p:clrMapOvr>
  <p:transition>
    <p:fade/>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839738127"/>
      </p:ext>
    </p:extLst>
  </p:cSld>
  <p:clrMapOvr>
    <a:masterClrMapping/>
  </p:clrMapOvr>
  <p:transition>
    <p:fade/>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WALKIN - Prints in GRAYSCALE">
    <p:spTree>
      <p:nvGrpSpPr>
        <p:cNvPr id="1" name=""/>
        <p:cNvGrpSpPr/>
        <p:nvPr/>
      </p:nvGrpSpPr>
      <p:grpSpPr>
        <a:xfrm>
          <a:off x="0" y="0"/>
          <a:ext cx="0" cy="0"/>
          <a:chOff x="0" y="0"/>
          <a:chExt cx="0" cy="0"/>
        </a:xfrm>
      </p:grpSpPr>
    </p:spTree>
    <p:extLst>
      <p:ext uri="{BB962C8B-B14F-4D97-AF65-F5344CB8AC3E}">
        <p14:creationId xmlns:p14="http://schemas.microsoft.com/office/powerpoint/2010/main" val="2645002276"/>
      </p:ext>
    </p:extLst>
  </p:cSld>
  <p:clrMapOvr>
    <a:masterClrMapping/>
  </p:clrMapOvr>
  <p:transition>
    <p:fade/>
  </p:transition>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2_Title and Content">
    <p:bg bwMode="black">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white"/>
        <p:txBody>
          <a:bodyPr/>
          <a:lstStyle/>
          <a:p>
            <a:r>
              <a:rPr lang="en-US" smtClean="0"/>
              <a:t>Click to edit Master title style</a:t>
            </a:r>
            <a:endParaRPr lang="en-US" dirty="0"/>
          </a:p>
        </p:txBody>
      </p:sp>
      <p:sp>
        <p:nvSpPr>
          <p:cNvPr id="6" name="Text Placeholder 5"/>
          <p:cNvSpPr>
            <a:spLocks noGrp="1"/>
          </p:cNvSpPr>
          <p:nvPr>
            <p:ph type="body" sz="quarter" idx="10"/>
          </p:nvPr>
        </p:nvSpPr>
        <p:spPr bwMode="white">
          <a:xfrm>
            <a:off x="381000" y="1411553"/>
            <a:ext cx="8382000" cy="2200602"/>
          </a:xfrm>
        </p:spPr>
        <p:txBody>
          <a:bodyPr/>
          <a:lstStyle>
            <a:lvl1pPr>
              <a:buClr>
                <a:schemeClr val="tx1"/>
              </a:buClr>
              <a:buSzPct val="70000"/>
              <a:buFont typeface="Wingdings" pitchFamily="2" charset="2"/>
              <a:buChar char="l"/>
              <a:defRPr/>
            </a:lvl1pPr>
            <a:lvl2pPr>
              <a:buClr>
                <a:schemeClr val="tx1"/>
              </a:buClr>
              <a:buSzPct val="70000"/>
              <a:buFont typeface="Wingdings" pitchFamily="2" charset="2"/>
              <a:buChar char="l"/>
              <a:defRPr/>
            </a:lvl2pPr>
            <a:lvl3pPr>
              <a:buClr>
                <a:schemeClr val="tx1"/>
              </a:buClr>
              <a:buSzPct val="70000"/>
              <a:buFont typeface="Wingdings" pitchFamily="2" charset="2"/>
              <a:buChar char="l"/>
              <a:defRPr/>
            </a:lvl3pPr>
            <a:lvl4pPr>
              <a:buClr>
                <a:schemeClr val="tx1"/>
              </a:buClr>
              <a:buSzPct val="70000"/>
              <a:buFont typeface="Wingdings" pitchFamily="2" charset="2"/>
              <a:buChar char="l"/>
              <a:defRPr/>
            </a:lvl4pPr>
            <a:lvl5pPr>
              <a:buClr>
                <a:schemeClr val="tx1"/>
              </a:buClr>
              <a:buSzPct val="70000"/>
              <a:buFont typeface="Wingdings" pitchFamily="2" charset="2"/>
              <a:buChar char="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2163547951"/>
      </p:ext>
    </p:extLst>
  </p:cSld>
  <p:clrMapOvr>
    <a:masterClrMapping/>
  </p:clrMapOvr>
  <p:transition>
    <p:fade/>
  </p:transition>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3_Title and Content">
    <p:bg bwMode="black">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white"/>
        <p:txBody>
          <a:bodyPr/>
          <a:lstStyle/>
          <a:p>
            <a:r>
              <a:rPr lang="en-US" smtClean="0"/>
              <a:t>Click to edit Master title style</a:t>
            </a:r>
            <a:endParaRPr lang="en-US" dirty="0"/>
          </a:p>
        </p:txBody>
      </p:sp>
      <p:sp>
        <p:nvSpPr>
          <p:cNvPr id="6" name="Text Placeholder 5"/>
          <p:cNvSpPr>
            <a:spLocks noGrp="1"/>
          </p:cNvSpPr>
          <p:nvPr>
            <p:ph type="body" sz="quarter" idx="10"/>
          </p:nvPr>
        </p:nvSpPr>
        <p:spPr bwMode="white">
          <a:xfrm>
            <a:off x="381000" y="1411553"/>
            <a:ext cx="8382000" cy="2200602"/>
          </a:xfrm>
        </p:spPr>
        <p:txBody>
          <a:bodyPr/>
          <a:lstStyle>
            <a:lvl1pPr>
              <a:buClr>
                <a:schemeClr val="tx1"/>
              </a:buClr>
              <a:buSzPct val="70000"/>
              <a:buFont typeface="Wingdings" pitchFamily="2" charset="2"/>
              <a:buChar char="l"/>
              <a:defRPr/>
            </a:lvl1pPr>
            <a:lvl2pPr>
              <a:buClr>
                <a:schemeClr val="tx1"/>
              </a:buClr>
              <a:buSzPct val="70000"/>
              <a:buFont typeface="Wingdings" pitchFamily="2" charset="2"/>
              <a:buChar char="l"/>
              <a:defRPr/>
            </a:lvl2pPr>
            <a:lvl3pPr>
              <a:buClr>
                <a:schemeClr val="tx1"/>
              </a:buClr>
              <a:buSzPct val="70000"/>
              <a:buFont typeface="Wingdings" pitchFamily="2" charset="2"/>
              <a:buChar char="l"/>
              <a:defRPr/>
            </a:lvl3pPr>
            <a:lvl4pPr>
              <a:buClr>
                <a:schemeClr val="tx1"/>
              </a:buClr>
              <a:buSzPct val="70000"/>
              <a:buFont typeface="Wingdings" pitchFamily="2" charset="2"/>
              <a:buChar char="l"/>
              <a:defRPr/>
            </a:lvl4pPr>
            <a:lvl5pPr>
              <a:buClr>
                <a:schemeClr val="tx1"/>
              </a:buClr>
              <a:buSzPct val="70000"/>
              <a:buFont typeface="Wingdings" pitchFamily="2" charset="2"/>
              <a:buChar char="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6"/>
          <p:cNvSpPr>
            <a:spLocks noGrp="1"/>
          </p:cNvSpPr>
          <p:nvPr>
            <p:ph type="body" sz="quarter" idx="11"/>
          </p:nvPr>
        </p:nvSpPr>
        <p:spPr>
          <a:xfrm>
            <a:off x="0" y="6238875"/>
            <a:ext cx="9144001" cy="619125"/>
          </a:xfrm>
          <a:solidFill>
            <a:srgbClr val="FFFF99"/>
          </a:solidFill>
        </p:spPr>
        <p:txBody>
          <a:bodyPr lIns="152394" tIns="76197" rIns="152394" bIns="76197" anchor="b">
            <a:noAutofit/>
          </a:bodyPr>
          <a:lstStyle>
            <a:lvl1pPr algn="r">
              <a:buFont typeface="Arial" pitchFamily="34" charset="0"/>
              <a:buNone/>
              <a:defRPr>
                <a:solidFill>
                  <a:srgbClr val="000000"/>
                </a:solidFill>
                <a:effectLst/>
                <a:latin typeface="+mj-lt"/>
              </a:defRPr>
            </a:lvl1pPr>
          </a:lstStyle>
          <a:p>
            <a:pPr lvl="0"/>
            <a:r>
              <a:rPr lang="en-US" smtClean="0"/>
              <a:t>Click to edit Master text styles</a:t>
            </a:r>
          </a:p>
        </p:txBody>
      </p:sp>
    </p:spTree>
    <p:extLst>
      <p:ext uri="{BB962C8B-B14F-4D97-AF65-F5344CB8AC3E}">
        <p14:creationId xmlns:p14="http://schemas.microsoft.com/office/powerpoint/2010/main" val="2965255798"/>
      </p:ext>
    </p:extLst>
  </p:cSld>
  <p:clrMapOvr>
    <a:masterClrMapping/>
  </p:clrMapOvr>
  <p:transition>
    <p:fade/>
  </p:transition>
</p:sldLayout>
</file>

<file path=ppt/slideLayouts/slideLayout38.xml><?xml version="1.0" encoding="utf-8"?>
<p:sldLayout xmlns:a="http://schemas.openxmlformats.org/drawingml/2006/main" xmlns:r="http://schemas.openxmlformats.org/officeDocument/2006/relationships" xmlns:p="http://schemas.openxmlformats.org/presentationml/2006/main">
  <p:cSld name="2_Demo, Video etc. &quot;special&quot; slides">
    <p:spTree>
      <p:nvGrpSpPr>
        <p:cNvPr id="1" name=""/>
        <p:cNvGrpSpPr/>
        <p:nvPr/>
      </p:nvGrpSpPr>
      <p:grpSpPr>
        <a:xfrm>
          <a:off x="0" y="0"/>
          <a:ext cx="0" cy="0"/>
          <a:chOff x="0" y="0"/>
          <a:chExt cx="0" cy="0"/>
        </a:xfrm>
      </p:grpSpPr>
      <p:sp>
        <p:nvSpPr>
          <p:cNvPr id="2" name="Title 1"/>
          <p:cNvSpPr>
            <a:spLocks noGrp="1"/>
          </p:cNvSpPr>
          <p:nvPr>
            <p:ph type="ctrTitle"/>
          </p:nvPr>
        </p:nvSpPr>
        <p:spPr>
          <a:xfrm>
            <a:off x="1369219" y="649805"/>
            <a:ext cx="7043208" cy="1523494"/>
          </a:xfrm>
        </p:spPr>
        <p:txBody>
          <a:bodyPr anchor="ctr" anchorCtr="0">
            <a:noAutofit/>
          </a:bodyPr>
          <a:lstStyle>
            <a:lvl1pPr>
              <a:lnSpc>
                <a:spcPct val="90000"/>
              </a:lnSpc>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1368955" y="4344988"/>
            <a:ext cx="7043208" cy="461665"/>
          </a:xfrm>
        </p:spPr>
        <p:txBody>
          <a:bodyPr>
            <a:noAutofit/>
          </a:bodyPr>
          <a:lstStyle>
            <a:lvl1pPr marL="0" indent="0" algn="l">
              <a:lnSpc>
                <a:spcPct val="90000"/>
              </a:lnSpc>
              <a:spcBef>
                <a:spcPts val="0"/>
              </a:spcBef>
              <a:buNone/>
              <a:defRPr>
                <a:solidFill>
                  <a:schemeClr val="tx1">
                    <a:tint val="75000"/>
                  </a:schemeClr>
                </a:solidFill>
              </a:defRPr>
            </a:lvl1pPr>
            <a:lvl2pPr marL="457182" indent="0" algn="ctr">
              <a:buNone/>
              <a:defRPr>
                <a:solidFill>
                  <a:schemeClr val="tx1">
                    <a:tint val="75000"/>
                  </a:schemeClr>
                </a:solidFill>
              </a:defRPr>
            </a:lvl2pPr>
            <a:lvl3pPr marL="914363" indent="0" algn="ctr">
              <a:buNone/>
              <a:defRPr>
                <a:solidFill>
                  <a:schemeClr val="tx1">
                    <a:tint val="75000"/>
                  </a:schemeClr>
                </a:solidFill>
              </a:defRPr>
            </a:lvl3pPr>
            <a:lvl4pPr marL="1371545" indent="0" algn="ctr">
              <a:buNone/>
              <a:defRPr>
                <a:solidFill>
                  <a:schemeClr val="tx1">
                    <a:tint val="75000"/>
                  </a:schemeClr>
                </a:solidFill>
              </a:defRPr>
            </a:lvl4pPr>
            <a:lvl5pPr marL="1828727" indent="0" algn="ctr">
              <a:buNone/>
              <a:defRPr>
                <a:solidFill>
                  <a:schemeClr val="tx1">
                    <a:tint val="75000"/>
                  </a:schemeClr>
                </a:solidFill>
              </a:defRPr>
            </a:lvl5pPr>
            <a:lvl6pPr marL="2285909" indent="0" algn="ctr">
              <a:buNone/>
              <a:defRPr>
                <a:solidFill>
                  <a:schemeClr val="tx1">
                    <a:tint val="75000"/>
                  </a:schemeClr>
                </a:solidFill>
              </a:defRPr>
            </a:lvl6pPr>
            <a:lvl7pPr marL="2743090" indent="0" algn="ctr">
              <a:buNone/>
              <a:defRPr>
                <a:solidFill>
                  <a:schemeClr val="tx1">
                    <a:tint val="75000"/>
                  </a:schemeClr>
                </a:solidFill>
              </a:defRPr>
            </a:lvl7pPr>
            <a:lvl8pPr marL="3200272" indent="0" algn="ctr">
              <a:buNone/>
              <a:defRPr>
                <a:solidFill>
                  <a:schemeClr val="tx1">
                    <a:tint val="75000"/>
                  </a:schemeClr>
                </a:solidFill>
              </a:defRPr>
            </a:lvl8pPr>
            <a:lvl9pPr marL="3657454" indent="0" algn="ctr">
              <a:buNone/>
              <a:defRPr>
                <a:solidFill>
                  <a:schemeClr val="tx1">
                    <a:tint val="75000"/>
                  </a:schemeClr>
                </a:solidFill>
              </a:defRPr>
            </a:lvl9pPr>
          </a:lstStyle>
          <a:p>
            <a:r>
              <a:rPr lang="en-US" smtClean="0"/>
              <a:t>Click to edit Master subtitle style</a:t>
            </a:r>
            <a:endParaRPr lang="en-US" dirty="0"/>
          </a:p>
        </p:txBody>
      </p:sp>
      <p:sp>
        <p:nvSpPr>
          <p:cNvPr id="7" name="Text Placeholder 6"/>
          <p:cNvSpPr>
            <a:spLocks noGrp="1"/>
          </p:cNvSpPr>
          <p:nvPr>
            <p:ph type="body" sz="quarter" idx="10"/>
          </p:nvPr>
        </p:nvSpPr>
        <p:spPr>
          <a:xfrm>
            <a:off x="722049" y="2355850"/>
            <a:ext cx="7690114" cy="1384994"/>
          </a:xfrm>
        </p:spPr>
        <p:txBody>
          <a:bodyPr>
            <a:noAutofit/>
            <a:scene3d>
              <a:camera prst="orthographicFront"/>
              <a:lightRig rig="flat" dir="t"/>
            </a:scene3d>
            <a:sp3d extrusionH="88900" contourW="2540">
              <a:bevelT w="38100" h="31750"/>
              <a:contourClr>
                <a:srgbClr val="F4A234"/>
              </a:contourClr>
            </a:sp3d>
          </a:bodyPr>
          <a:lstStyle>
            <a:lvl1pPr marL="0" indent="0" algn="l">
              <a:buFont typeface="Arial" pitchFamily="34" charset="0"/>
              <a:buNone/>
              <a:defRPr kumimoji="0" lang="en-US" sz="10000" b="1" i="1" u="none" strike="noStrike" kern="1200" cap="none" spc="-642" normalizeH="0" baseline="0" noProof="0" dirty="0" smtClean="0">
                <a:ln w="11430"/>
                <a:gradFill>
                  <a:gsLst>
                    <a:gs pos="0">
                      <a:srgbClr val="FF9929">
                        <a:lumMod val="20000"/>
                        <a:lumOff val="80000"/>
                      </a:srgbClr>
                    </a:gs>
                    <a:gs pos="28000">
                      <a:srgbClr val="F8F57B"/>
                    </a:gs>
                    <a:gs pos="62000">
                      <a:srgbClr val="D5B953"/>
                    </a:gs>
                    <a:gs pos="88000">
                      <a:srgbClr val="D1943B"/>
                    </a:gs>
                  </a:gsLst>
                  <a:lin ang="5400000"/>
                </a:gradFill>
                <a:effectLst>
                  <a:outerShdw blurRad="50800" dist="39000" dir="5460000" algn="tl">
                    <a:srgbClr val="000000">
                      <a:alpha val="38000"/>
                    </a:srgbClr>
                  </a:outerShdw>
                </a:effectLst>
                <a:uLnTx/>
                <a:uFillTx/>
                <a:latin typeface="+mn-lt"/>
                <a:ea typeface="+mn-ea"/>
                <a:cs typeface="+mn-cs"/>
              </a:defRPr>
            </a:lvl1pPr>
          </a:lstStyle>
          <a:p>
            <a:pPr lvl="0"/>
            <a:r>
              <a:rPr lang="en-US" smtClean="0"/>
              <a:t>Click to edit Master text styles</a:t>
            </a:r>
          </a:p>
        </p:txBody>
      </p:sp>
    </p:spTree>
    <p:extLst>
      <p:ext uri="{BB962C8B-B14F-4D97-AF65-F5344CB8AC3E}">
        <p14:creationId xmlns:p14="http://schemas.microsoft.com/office/powerpoint/2010/main" val="3095432153"/>
      </p:ext>
    </p:extLst>
  </p:cSld>
  <p:clrMapOvr>
    <a:masterClrMapping/>
  </p:clrMapOvr>
  <p:transition>
    <p:fade/>
  </p:transition>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Use for slides with Software Co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6" name="Text Placeholder 5"/>
          <p:cNvSpPr>
            <a:spLocks noGrp="1"/>
          </p:cNvSpPr>
          <p:nvPr>
            <p:ph type="body" sz="quarter" idx="10"/>
          </p:nvPr>
        </p:nvSpPr>
        <p:spPr>
          <a:xfrm>
            <a:off x="722313" y="1905000"/>
            <a:ext cx="8040688" cy="1938992"/>
          </a:xfrm>
        </p:spPr>
        <p:txBody>
          <a:bodyPr/>
          <a:lstStyle>
            <a:lvl1pPr>
              <a:lnSpc>
                <a:spcPct val="90000"/>
              </a:lnSpc>
              <a:defRPr/>
            </a:lvl1pPr>
            <a:lvl2pPr>
              <a:lnSpc>
                <a:spcPct val="90000"/>
              </a:lnSpc>
              <a:defRPr/>
            </a:lvl2pPr>
            <a:lvl3pPr>
              <a:lnSpc>
                <a:spcPct val="90000"/>
              </a:lnSpc>
              <a:defRPr/>
            </a:lvl3pPr>
            <a:lvl4pPr>
              <a:lnSpc>
                <a:spcPct val="90000"/>
              </a:lnSpc>
              <a:defRPr/>
            </a:lvl4pPr>
            <a:lvl5pPr>
              <a:lnSpc>
                <a:spcPct val="90000"/>
              </a:lnSpc>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657041031"/>
      </p:ext>
    </p:extLst>
  </p:cSld>
  <p:clrMapOvr>
    <a:masterClrMapping/>
  </p:clrMapOvr>
  <p:transition>
    <p:fade/>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30250" y="1905000"/>
            <a:ext cx="7681913" cy="1523495"/>
          </a:xfrm>
        </p:spPr>
        <p:txBody>
          <a:bodyPr>
            <a:noAutofit/>
          </a:bodyPr>
          <a:lstStyle>
            <a:lvl1pPr>
              <a:lnSpc>
                <a:spcPct val="90000"/>
              </a:lnSpc>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730249" y="4344988"/>
            <a:ext cx="7681913" cy="461665"/>
          </a:xfrm>
        </p:spPr>
        <p:txBody>
          <a:bodyPr>
            <a:noAutofit/>
          </a:bodyPr>
          <a:lstStyle>
            <a:lvl1pPr marL="0" indent="0" algn="l">
              <a:lnSpc>
                <a:spcPct val="90000"/>
              </a:lnSpc>
              <a:spcBef>
                <a:spcPts val="0"/>
              </a:spcBef>
              <a:buNone/>
              <a:defRPr>
                <a:solidFill>
                  <a:schemeClr val="tx1">
                    <a:tint val="75000"/>
                  </a:schemeClr>
                </a:solidFill>
              </a:defRPr>
            </a:lvl1pPr>
            <a:lvl2pPr marL="457182" indent="0" algn="ctr">
              <a:buNone/>
              <a:defRPr>
                <a:solidFill>
                  <a:schemeClr val="tx1">
                    <a:tint val="75000"/>
                  </a:schemeClr>
                </a:solidFill>
              </a:defRPr>
            </a:lvl2pPr>
            <a:lvl3pPr marL="914363" indent="0" algn="ctr">
              <a:buNone/>
              <a:defRPr>
                <a:solidFill>
                  <a:schemeClr val="tx1">
                    <a:tint val="75000"/>
                  </a:schemeClr>
                </a:solidFill>
              </a:defRPr>
            </a:lvl3pPr>
            <a:lvl4pPr marL="1371545" indent="0" algn="ctr">
              <a:buNone/>
              <a:defRPr>
                <a:solidFill>
                  <a:schemeClr val="tx1">
                    <a:tint val="75000"/>
                  </a:schemeClr>
                </a:solidFill>
              </a:defRPr>
            </a:lvl4pPr>
            <a:lvl5pPr marL="1828727" indent="0" algn="ctr">
              <a:buNone/>
              <a:defRPr>
                <a:solidFill>
                  <a:schemeClr val="tx1">
                    <a:tint val="75000"/>
                  </a:schemeClr>
                </a:solidFill>
              </a:defRPr>
            </a:lvl5pPr>
            <a:lvl6pPr marL="2285909" indent="0" algn="ctr">
              <a:buNone/>
              <a:defRPr>
                <a:solidFill>
                  <a:schemeClr val="tx1">
                    <a:tint val="75000"/>
                  </a:schemeClr>
                </a:solidFill>
              </a:defRPr>
            </a:lvl6pPr>
            <a:lvl7pPr marL="2743090" indent="0" algn="ctr">
              <a:buNone/>
              <a:defRPr>
                <a:solidFill>
                  <a:schemeClr val="tx1">
                    <a:tint val="75000"/>
                  </a:schemeClr>
                </a:solidFill>
              </a:defRPr>
            </a:lvl7pPr>
            <a:lvl8pPr marL="3200272" indent="0" algn="ctr">
              <a:buNone/>
              <a:defRPr>
                <a:solidFill>
                  <a:schemeClr val="tx1">
                    <a:tint val="75000"/>
                  </a:schemeClr>
                </a:solidFill>
              </a:defRPr>
            </a:lvl8pPr>
            <a:lvl9pPr marL="3657454" indent="0" algn="ctr">
              <a:buNone/>
              <a:defRPr>
                <a:solidFill>
                  <a:schemeClr val="tx1">
                    <a:tint val="75000"/>
                  </a:schemeClr>
                </a:solidFill>
              </a:defRPr>
            </a:lvl9pPr>
          </a:lstStyle>
          <a:p>
            <a:r>
              <a:rPr lang="en-US" smtClean="0"/>
              <a:t>Click to edit Master subtitle style</a:t>
            </a:r>
            <a:endParaRPr lang="en-US" dirty="0"/>
          </a:p>
        </p:txBody>
      </p:sp>
    </p:spTree>
    <p:extLst>
      <p:ext uri="{BB962C8B-B14F-4D97-AF65-F5344CB8AC3E}">
        <p14:creationId xmlns:p14="http://schemas.microsoft.com/office/powerpoint/2010/main" val="2115819962"/>
      </p:ext>
    </p:extLst>
  </p:cSld>
  <p:clrMapOvr>
    <a:masterClrMapping/>
  </p:clrMapOvr>
  <p:transition>
    <p:fade/>
  </p:transition>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1_Demo, Video etc. &quot;special&quot; slides">
    <p:spTree>
      <p:nvGrpSpPr>
        <p:cNvPr id="1" name=""/>
        <p:cNvGrpSpPr/>
        <p:nvPr/>
      </p:nvGrpSpPr>
      <p:grpSpPr>
        <a:xfrm>
          <a:off x="0" y="0"/>
          <a:ext cx="0" cy="0"/>
          <a:chOff x="0" y="0"/>
          <a:chExt cx="0" cy="0"/>
        </a:xfrm>
      </p:grpSpPr>
      <p:sp>
        <p:nvSpPr>
          <p:cNvPr id="2" name="Title 1"/>
          <p:cNvSpPr>
            <a:spLocks noGrp="1"/>
          </p:cNvSpPr>
          <p:nvPr>
            <p:ph type="ctrTitle"/>
          </p:nvPr>
        </p:nvSpPr>
        <p:spPr>
          <a:xfrm>
            <a:off x="1369219" y="649805"/>
            <a:ext cx="7043208" cy="1523494"/>
          </a:xfrm>
        </p:spPr>
        <p:txBody>
          <a:bodyPr anchor="ctr" anchorCtr="0">
            <a:noAutofit/>
          </a:bodyPr>
          <a:lstStyle>
            <a:lvl1pPr>
              <a:lnSpc>
                <a:spcPct val="90000"/>
              </a:lnSpc>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1368955" y="4344988"/>
            <a:ext cx="7043208" cy="461665"/>
          </a:xfrm>
        </p:spPr>
        <p:txBody>
          <a:bodyPr>
            <a:noAutofit/>
          </a:bodyPr>
          <a:lstStyle>
            <a:lvl1pPr marL="0" indent="0" algn="l">
              <a:lnSpc>
                <a:spcPct val="90000"/>
              </a:lnSpc>
              <a:spcBef>
                <a:spcPts val="0"/>
              </a:spcBef>
              <a:buNone/>
              <a:defRPr>
                <a:solidFill>
                  <a:schemeClr val="tx1">
                    <a:tint val="75000"/>
                  </a:schemeClr>
                </a:solidFill>
              </a:defRPr>
            </a:lvl1pPr>
            <a:lvl2pPr marL="457182" indent="0" algn="ctr">
              <a:buNone/>
              <a:defRPr>
                <a:solidFill>
                  <a:schemeClr val="tx1">
                    <a:tint val="75000"/>
                  </a:schemeClr>
                </a:solidFill>
              </a:defRPr>
            </a:lvl2pPr>
            <a:lvl3pPr marL="914363" indent="0" algn="ctr">
              <a:buNone/>
              <a:defRPr>
                <a:solidFill>
                  <a:schemeClr val="tx1">
                    <a:tint val="75000"/>
                  </a:schemeClr>
                </a:solidFill>
              </a:defRPr>
            </a:lvl3pPr>
            <a:lvl4pPr marL="1371545" indent="0" algn="ctr">
              <a:buNone/>
              <a:defRPr>
                <a:solidFill>
                  <a:schemeClr val="tx1">
                    <a:tint val="75000"/>
                  </a:schemeClr>
                </a:solidFill>
              </a:defRPr>
            </a:lvl4pPr>
            <a:lvl5pPr marL="1828727" indent="0" algn="ctr">
              <a:buNone/>
              <a:defRPr>
                <a:solidFill>
                  <a:schemeClr val="tx1">
                    <a:tint val="75000"/>
                  </a:schemeClr>
                </a:solidFill>
              </a:defRPr>
            </a:lvl5pPr>
            <a:lvl6pPr marL="2285909" indent="0" algn="ctr">
              <a:buNone/>
              <a:defRPr>
                <a:solidFill>
                  <a:schemeClr val="tx1">
                    <a:tint val="75000"/>
                  </a:schemeClr>
                </a:solidFill>
              </a:defRPr>
            </a:lvl6pPr>
            <a:lvl7pPr marL="2743090" indent="0" algn="ctr">
              <a:buNone/>
              <a:defRPr>
                <a:solidFill>
                  <a:schemeClr val="tx1">
                    <a:tint val="75000"/>
                  </a:schemeClr>
                </a:solidFill>
              </a:defRPr>
            </a:lvl7pPr>
            <a:lvl8pPr marL="3200272" indent="0" algn="ctr">
              <a:buNone/>
              <a:defRPr>
                <a:solidFill>
                  <a:schemeClr val="tx1">
                    <a:tint val="75000"/>
                  </a:schemeClr>
                </a:solidFill>
              </a:defRPr>
            </a:lvl8pPr>
            <a:lvl9pPr marL="3657454" indent="0" algn="ctr">
              <a:buNone/>
              <a:defRPr>
                <a:solidFill>
                  <a:schemeClr val="tx1">
                    <a:tint val="75000"/>
                  </a:schemeClr>
                </a:solidFill>
              </a:defRPr>
            </a:lvl9pPr>
          </a:lstStyle>
          <a:p>
            <a:r>
              <a:rPr lang="en-US" smtClean="0"/>
              <a:t>Click to edit Master subtitle style</a:t>
            </a:r>
            <a:endParaRPr lang="en-US" dirty="0"/>
          </a:p>
        </p:txBody>
      </p:sp>
      <p:sp>
        <p:nvSpPr>
          <p:cNvPr id="7" name="Text Placeholder 6"/>
          <p:cNvSpPr>
            <a:spLocks noGrp="1"/>
          </p:cNvSpPr>
          <p:nvPr>
            <p:ph type="body" sz="quarter" idx="10"/>
          </p:nvPr>
        </p:nvSpPr>
        <p:spPr>
          <a:xfrm>
            <a:off x="722049" y="2355850"/>
            <a:ext cx="7690114" cy="1384994"/>
          </a:xfrm>
        </p:spPr>
        <p:txBody>
          <a:bodyPr>
            <a:noAutofit/>
            <a:scene3d>
              <a:camera prst="orthographicFront"/>
              <a:lightRig rig="flat" dir="t"/>
            </a:scene3d>
            <a:sp3d extrusionH="88900" contourW="2540">
              <a:bevelT w="38100" h="31750"/>
              <a:contourClr>
                <a:srgbClr val="F4A234"/>
              </a:contourClr>
            </a:sp3d>
          </a:bodyPr>
          <a:lstStyle>
            <a:lvl1pPr marL="0" indent="0" algn="l">
              <a:buFont typeface="Arial" pitchFamily="34" charset="0"/>
              <a:buNone/>
              <a:defRPr kumimoji="0" lang="en-US" sz="10000" b="1" i="1" u="none" strike="noStrike" kern="1200" cap="none" spc="-642" normalizeH="0" baseline="0" noProof="0" dirty="0" smtClean="0">
                <a:ln w="11430"/>
                <a:gradFill>
                  <a:gsLst>
                    <a:gs pos="0">
                      <a:srgbClr val="FF9929">
                        <a:lumMod val="20000"/>
                        <a:lumOff val="80000"/>
                      </a:srgbClr>
                    </a:gs>
                    <a:gs pos="28000">
                      <a:srgbClr val="F8F57B"/>
                    </a:gs>
                    <a:gs pos="62000">
                      <a:srgbClr val="D5B953"/>
                    </a:gs>
                    <a:gs pos="88000">
                      <a:srgbClr val="D1943B"/>
                    </a:gs>
                  </a:gsLst>
                  <a:lin ang="5400000"/>
                </a:gradFill>
                <a:effectLst>
                  <a:outerShdw blurRad="50800" dist="39000" dir="5460000" algn="tl">
                    <a:srgbClr val="000000">
                      <a:alpha val="38000"/>
                    </a:srgbClr>
                  </a:outerShdw>
                </a:effectLst>
                <a:uLnTx/>
                <a:uFillTx/>
                <a:latin typeface="+mn-lt"/>
                <a:ea typeface="+mn-ea"/>
                <a:cs typeface="+mn-cs"/>
              </a:defRPr>
            </a:lvl1pPr>
          </a:lstStyle>
          <a:p>
            <a:pPr lvl="0"/>
            <a:r>
              <a:rPr lang="en-US" smtClean="0"/>
              <a:t>Click to edit Master text styles</a:t>
            </a:r>
          </a:p>
        </p:txBody>
      </p:sp>
    </p:spTree>
    <p:extLst>
      <p:ext uri="{BB962C8B-B14F-4D97-AF65-F5344CB8AC3E}">
        <p14:creationId xmlns:p14="http://schemas.microsoft.com/office/powerpoint/2010/main" val="1549558727"/>
      </p:ext>
    </p:extLst>
  </p:cSld>
  <p:clrMapOvr>
    <a:masterClrMapping/>
  </p:clrMapOvr>
  <p:transition>
    <p:fade/>
  </p:transition>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6" name="Text Placeholder 5"/>
          <p:cNvSpPr>
            <a:spLocks noGrp="1"/>
          </p:cNvSpPr>
          <p:nvPr>
            <p:ph type="body" sz="quarter" idx="10"/>
          </p:nvPr>
        </p:nvSpPr>
        <p:spPr>
          <a:xfrm>
            <a:off x="381000" y="1411552"/>
            <a:ext cx="8382000" cy="2210862"/>
          </a:xfrm>
        </p:spPr>
        <p:txBody>
          <a:bodyPr/>
          <a:lstStyle>
            <a:lvl1pPr>
              <a:lnSpc>
                <a:spcPct val="90000"/>
              </a:lnSpc>
              <a:defRPr/>
            </a:lvl1pPr>
            <a:lvl2pPr>
              <a:lnSpc>
                <a:spcPct val="90000"/>
              </a:lnSpc>
              <a:defRPr/>
            </a:lvl2pPr>
            <a:lvl3pPr>
              <a:lnSpc>
                <a:spcPct val="90000"/>
              </a:lnSpc>
              <a:defRPr/>
            </a:lvl3pPr>
            <a:lvl4pPr>
              <a:lnSpc>
                <a:spcPct val="90000"/>
              </a:lnSpc>
              <a:defRPr/>
            </a:lvl4pPr>
            <a:lvl5pPr>
              <a:lnSpc>
                <a:spcPct val="90000"/>
              </a:lnSpc>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3952168943"/>
      </p:ext>
    </p:extLst>
  </p:cSld>
  <p:clrMapOvr>
    <a:masterClrMapping/>
  </p:clrMapOvr>
  <p:transition>
    <p:fade/>
  </p:transition>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a:xfrm>
            <a:off x="381000" y="1412875"/>
            <a:ext cx="8382000" cy="2210862"/>
          </a:xfrm>
        </p:spPr>
        <p:txBody>
          <a:bodyPr/>
          <a:lstStyle>
            <a:lvl1pPr>
              <a:lnSpc>
                <a:spcPct val="90000"/>
              </a:lnSpc>
              <a:defRPr/>
            </a:lvl1pPr>
            <a:lvl2pPr>
              <a:lnSpc>
                <a:spcPct val="90000"/>
              </a:lnSpc>
              <a:defRPr/>
            </a:lvl2pPr>
            <a:lvl3pPr>
              <a:lnSpc>
                <a:spcPct val="90000"/>
              </a:lnSpc>
              <a:defRPr/>
            </a:lvl3pPr>
            <a:lvl4pPr>
              <a:lnSpc>
                <a:spcPct val="90000"/>
              </a:lnSpc>
              <a:defRPr/>
            </a:lvl4pPr>
            <a:lvl5pPr>
              <a:lnSpc>
                <a:spcPct val="90000"/>
              </a:lnSpc>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4009798633"/>
      </p:ext>
    </p:extLst>
  </p:cSld>
  <p:clrMapOvr>
    <a:masterClrMapping/>
  </p:clrMapOvr>
  <p:transition>
    <p:fade/>
  </p:transition>
</p:sldLayout>
</file>

<file path=ppt/slideLayouts/slideLayout4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381000" y="1411553"/>
            <a:ext cx="4114800" cy="2129814"/>
          </a:xfrm>
        </p:spPr>
        <p:txBody>
          <a:bodyPr/>
          <a:lstStyle>
            <a:lvl1pPr marL="339976" indent="-339976">
              <a:lnSpc>
                <a:spcPct val="90000"/>
              </a:lnSpc>
              <a:defRPr sz="2800"/>
            </a:lvl1pPr>
            <a:lvl2pPr marL="673338" indent="-325424">
              <a:lnSpc>
                <a:spcPct val="90000"/>
              </a:lnSpc>
              <a:defRPr sz="2400"/>
            </a:lvl2pPr>
            <a:lvl3pPr marL="953785" indent="-288384">
              <a:lnSpc>
                <a:spcPct val="90000"/>
              </a:lnSpc>
              <a:defRPr sz="2000"/>
            </a:lvl3pPr>
            <a:lvl4pPr marL="1227618" indent="-273833">
              <a:lnSpc>
                <a:spcPct val="90000"/>
              </a:lnSpc>
              <a:defRPr sz="1800"/>
            </a:lvl4pPr>
            <a:lvl5pPr marL="1516002" indent="-280447">
              <a:lnSpc>
                <a:spcPct val="90000"/>
              </a:lnSpc>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411553"/>
            <a:ext cx="4114800" cy="2129814"/>
          </a:xfrm>
        </p:spPr>
        <p:txBody>
          <a:bodyPr/>
          <a:lstStyle>
            <a:lvl1pPr marL="347914" indent="-347914">
              <a:lnSpc>
                <a:spcPct val="90000"/>
              </a:lnSpc>
              <a:defRPr sz="2800"/>
            </a:lvl1pPr>
            <a:lvl2pPr marL="673338" indent="-339976">
              <a:lnSpc>
                <a:spcPct val="90000"/>
              </a:lnSpc>
              <a:defRPr sz="2400"/>
            </a:lvl2pPr>
            <a:lvl3pPr marL="961722" indent="-302936">
              <a:lnSpc>
                <a:spcPct val="90000"/>
              </a:lnSpc>
              <a:defRPr sz="2000"/>
            </a:lvl3pPr>
            <a:lvl4pPr marL="1227618" indent="-265896">
              <a:lnSpc>
                <a:spcPct val="90000"/>
              </a:lnSpc>
              <a:defRPr sz="1800"/>
            </a:lvl4pPr>
            <a:lvl5pPr marL="1516002" indent="-273833">
              <a:lnSpc>
                <a:spcPct val="90000"/>
              </a:lnSpc>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1111596690"/>
      </p:ext>
    </p:extLst>
  </p:cSld>
  <p:clrMapOvr>
    <a:masterClrMapping/>
  </p:clrMapOvr>
  <p:transition>
    <p:fade/>
  </p:transition>
</p:sldLayout>
</file>

<file path=ppt/slideLayouts/slideLayout4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381000" y="1411553"/>
            <a:ext cx="4114800" cy="692498"/>
          </a:xfrm>
        </p:spPr>
        <p:txBody>
          <a:bodyPr anchor="b"/>
          <a:lstStyle>
            <a:lvl1pPr marL="0" indent="0">
              <a:lnSpc>
                <a:spcPct val="90000"/>
              </a:lnSpc>
              <a:spcBef>
                <a:spcPts val="0"/>
              </a:spcBef>
              <a:buNone/>
              <a:defRPr sz="2500" b="1"/>
            </a:lvl1pPr>
            <a:lvl2pPr marL="457182" indent="0">
              <a:buNone/>
              <a:defRPr sz="2000" b="1"/>
            </a:lvl2pPr>
            <a:lvl3pPr marL="914363" indent="0">
              <a:buNone/>
              <a:defRPr sz="1800" b="1"/>
            </a:lvl3pPr>
            <a:lvl4pPr marL="1371545" indent="0">
              <a:buNone/>
              <a:defRPr sz="1600" b="1"/>
            </a:lvl4pPr>
            <a:lvl5pPr marL="1828727" indent="0">
              <a:buNone/>
              <a:defRPr sz="1600" b="1"/>
            </a:lvl5pPr>
            <a:lvl6pPr marL="2285909" indent="0">
              <a:buNone/>
              <a:defRPr sz="1600" b="1"/>
            </a:lvl6pPr>
            <a:lvl7pPr marL="2743090" indent="0">
              <a:buNone/>
              <a:defRPr sz="1600" b="1"/>
            </a:lvl7pPr>
            <a:lvl8pPr marL="3200272" indent="0">
              <a:buNone/>
              <a:defRPr sz="1600" b="1"/>
            </a:lvl8pPr>
            <a:lvl9pPr marL="3657454"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380999" y="2174875"/>
            <a:ext cx="4114800" cy="1537344"/>
          </a:xfrm>
        </p:spPr>
        <p:txBody>
          <a:bodyPr/>
          <a:lstStyle>
            <a:lvl1pPr marL="281770" indent="-281770">
              <a:defRPr sz="2300"/>
            </a:lvl1pPr>
            <a:lvl2pPr marL="562218" indent="-265896">
              <a:defRPr sz="2000"/>
            </a:lvl2pPr>
            <a:lvl3pPr marL="813562" indent="-243407">
              <a:defRPr sz="1800"/>
            </a:lvl3pPr>
            <a:lvl4pPr marL="1050354" indent="-228856">
              <a:defRPr sz="1700"/>
            </a:lvl4pPr>
            <a:lvl5pPr marL="1279210" indent="-206367">
              <a:defRPr sz="17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5981" y="1411553"/>
            <a:ext cx="4117019" cy="692498"/>
          </a:xfrm>
        </p:spPr>
        <p:txBody>
          <a:bodyPr anchor="b"/>
          <a:lstStyle>
            <a:lvl1pPr marL="0" indent="0">
              <a:lnSpc>
                <a:spcPct val="90000"/>
              </a:lnSpc>
              <a:spcBef>
                <a:spcPts val="0"/>
              </a:spcBef>
              <a:buNone/>
              <a:defRPr sz="2500" b="1"/>
            </a:lvl1pPr>
            <a:lvl2pPr marL="457182" indent="0">
              <a:buNone/>
              <a:defRPr sz="2000" b="1"/>
            </a:lvl2pPr>
            <a:lvl3pPr marL="914363" indent="0">
              <a:buNone/>
              <a:defRPr sz="1800" b="1"/>
            </a:lvl3pPr>
            <a:lvl4pPr marL="1371545" indent="0">
              <a:buNone/>
              <a:defRPr sz="1600" b="1"/>
            </a:lvl4pPr>
            <a:lvl5pPr marL="1828727" indent="0">
              <a:buNone/>
              <a:defRPr sz="1600" b="1"/>
            </a:lvl5pPr>
            <a:lvl6pPr marL="2285909" indent="0">
              <a:buNone/>
              <a:defRPr sz="1600" b="1"/>
            </a:lvl6pPr>
            <a:lvl7pPr marL="2743090" indent="0">
              <a:buNone/>
              <a:defRPr sz="1600" b="1"/>
            </a:lvl7pPr>
            <a:lvl8pPr marL="3200272" indent="0">
              <a:buNone/>
              <a:defRPr sz="1600" b="1"/>
            </a:lvl8pPr>
            <a:lvl9pPr marL="3657454"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6" y="2174875"/>
            <a:ext cx="4117974" cy="1537344"/>
          </a:xfrm>
        </p:spPr>
        <p:txBody>
          <a:bodyPr/>
          <a:lstStyle>
            <a:lvl1pPr marL="296321" indent="-296321">
              <a:defRPr sz="2300"/>
            </a:lvl1pPr>
            <a:lvl2pPr marL="570155" indent="-273833">
              <a:defRPr sz="2000"/>
            </a:lvl2pPr>
            <a:lvl3pPr marL="821499" indent="-244730">
              <a:defRPr sz="1800"/>
            </a:lvl3pPr>
            <a:lvl4pPr marL="1050354" indent="-236793">
              <a:defRPr sz="1700"/>
            </a:lvl4pPr>
            <a:lvl5pPr marL="1279210" indent="-220919">
              <a:defRPr sz="17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3853395489"/>
      </p:ext>
    </p:extLst>
  </p:cSld>
  <p:clrMapOvr>
    <a:masterClrMapping/>
  </p:clrMapOvr>
  <p:transition>
    <p:fade/>
  </p:transition>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617191859"/>
      </p:ext>
    </p:extLst>
  </p:cSld>
  <p:clrMapOvr>
    <a:masterClrMapping/>
  </p:clrMapOvr>
  <p:transition>
    <p:fade/>
  </p:transition>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307104573"/>
      </p:ext>
    </p:extLst>
  </p:cSld>
  <p:clrMapOvr>
    <a:masterClrMapping/>
  </p:clrMapOvr>
  <p:transition>
    <p:fade/>
  </p:transition>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WALKIN - Prints in GRAYSCAL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62319753"/>
      </p:ext>
    </p:extLst>
  </p:cSld>
  <p:clrMapOvr>
    <a:masterClrMapping/>
  </p:clrMapOvr>
  <p:transition>
    <p:fade/>
  </p:transition>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2" name="Title 1"/>
          <p:cNvSpPr>
            <a:spLocks noGrp="1"/>
          </p:cNvSpPr>
          <p:nvPr>
            <p:ph type="title"/>
          </p:nvPr>
        </p:nvSpPr>
        <p:spPr bwMode="white"/>
        <p:txBody>
          <a:bodyPr/>
          <a:lstStyle/>
          <a:p>
            <a:r>
              <a:rPr lang="en-US" smtClean="0"/>
              <a:t>Click to edit Master title style</a:t>
            </a:r>
            <a:endParaRPr lang="en-US" dirty="0"/>
          </a:p>
        </p:txBody>
      </p:sp>
      <p:sp>
        <p:nvSpPr>
          <p:cNvPr id="6" name="Text Placeholder 5"/>
          <p:cNvSpPr>
            <a:spLocks noGrp="1"/>
          </p:cNvSpPr>
          <p:nvPr>
            <p:ph type="body" sz="quarter" idx="10"/>
          </p:nvPr>
        </p:nvSpPr>
        <p:spPr bwMode="white">
          <a:xfrm>
            <a:off x="381000" y="1411553"/>
            <a:ext cx="8382000" cy="2200602"/>
          </a:xfrm>
        </p:spPr>
        <p:txBody>
          <a:bodyPr/>
          <a:lstStyle>
            <a:lvl1pPr>
              <a:buClr>
                <a:schemeClr val="tx1"/>
              </a:buClr>
              <a:buSzPct val="70000"/>
              <a:buFont typeface="Wingdings" pitchFamily="2" charset="2"/>
              <a:buChar char="l"/>
              <a:defRPr/>
            </a:lvl1pPr>
            <a:lvl2pPr>
              <a:buClr>
                <a:schemeClr val="tx1"/>
              </a:buClr>
              <a:buSzPct val="70000"/>
              <a:buFont typeface="Wingdings" pitchFamily="2" charset="2"/>
              <a:buChar char="l"/>
              <a:defRPr/>
            </a:lvl2pPr>
            <a:lvl3pPr>
              <a:buClr>
                <a:schemeClr val="tx1"/>
              </a:buClr>
              <a:buSzPct val="70000"/>
              <a:buFont typeface="Wingdings" pitchFamily="2" charset="2"/>
              <a:buChar char="l"/>
              <a:defRPr/>
            </a:lvl3pPr>
            <a:lvl4pPr>
              <a:buClr>
                <a:schemeClr val="tx1"/>
              </a:buClr>
              <a:buSzPct val="70000"/>
              <a:buFont typeface="Wingdings" pitchFamily="2" charset="2"/>
              <a:buChar char="l"/>
              <a:defRPr/>
            </a:lvl4pPr>
            <a:lvl5pPr>
              <a:buClr>
                <a:schemeClr val="tx1"/>
              </a:buClr>
              <a:buSzPct val="70000"/>
              <a:buFont typeface="Wingdings" pitchFamily="2" charset="2"/>
              <a:buChar char="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2616948918"/>
      </p:ext>
    </p:extLst>
  </p:cSld>
  <p:clrMapOvr>
    <a:masterClrMapping/>
  </p:clrMapOvr>
  <p:transition>
    <p:fade/>
  </p:transition>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2" name="Title 1"/>
          <p:cNvSpPr>
            <a:spLocks noGrp="1"/>
          </p:cNvSpPr>
          <p:nvPr>
            <p:ph type="title"/>
          </p:nvPr>
        </p:nvSpPr>
        <p:spPr bwMode="white"/>
        <p:txBody>
          <a:bodyPr/>
          <a:lstStyle/>
          <a:p>
            <a:r>
              <a:rPr lang="en-US" smtClean="0"/>
              <a:t>Click to edit Master title style</a:t>
            </a:r>
            <a:endParaRPr lang="en-US" dirty="0"/>
          </a:p>
        </p:txBody>
      </p:sp>
      <p:sp>
        <p:nvSpPr>
          <p:cNvPr id="6" name="Text Placeholder 5"/>
          <p:cNvSpPr>
            <a:spLocks noGrp="1"/>
          </p:cNvSpPr>
          <p:nvPr>
            <p:ph type="body" sz="quarter" idx="10"/>
          </p:nvPr>
        </p:nvSpPr>
        <p:spPr bwMode="white">
          <a:xfrm>
            <a:off x="381000" y="1411553"/>
            <a:ext cx="8382000" cy="2200602"/>
          </a:xfrm>
        </p:spPr>
        <p:txBody>
          <a:bodyPr/>
          <a:lstStyle>
            <a:lvl1pPr>
              <a:buClr>
                <a:schemeClr val="tx1"/>
              </a:buClr>
              <a:buSzPct val="70000"/>
              <a:buFont typeface="Wingdings" pitchFamily="2" charset="2"/>
              <a:buChar char="l"/>
              <a:defRPr/>
            </a:lvl1pPr>
            <a:lvl2pPr>
              <a:buClr>
                <a:schemeClr val="tx1"/>
              </a:buClr>
              <a:buSzPct val="70000"/>
              <a:buFont typeface="Wingdings" pitchFamily="2" charset="2"/>
              <a:buChar char="l"/>
              <a:defRPr/>
            </a:lvl2pPr>
            <a:lvl3pPr>
              <a:buClr>
                <a:schemeClr val="tx1"/>
              </a:buClr>
              <a:buSzPct val="70000"/>
              <a:buFont typeface="Wingdings" pitchFamily="2" charset="2"/>
              <a:buChar char="l"/>
              <a:defRPr/>
            </a:lvl3pPr>
            <a:lvl4pPr>
              <a:buClr>
                <a:schemeClr val="tx1"/>
              </a:buClr>
              <a:buSzPct val="70000"/>
              <a:buFont typeface="Wingdings" pitchFamily="2" charset="2"/>
              <a:buChar char="l"/>
              <a:defRPr/>
            </a:lvl4pPr>
            <a:lvl5pPr>
              <a:buClr>
                <a:schemeClr val="tx1"/>
              </a:buClr>
              <a:buSzPct val="70000"/>
              <a:buFont typeface="Wingdings" pitchFamily="2" charset="2"/>
              <a:buChar char="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6"/>
          <p:cNvSpPr>
            <a:spLocks noGrp="1"/>
          </p:cNvSpPr>
          <p:nvPr>
            <p:ph type="body" sz="quarter" idx="11"/>
          </p:nvPr>
        </p:nvSpPr>
        <p:spPr>
          <a:xfrm>
            <a:off x="0" y="6238875"/>
            <a:ext cx="9144001" cy="619125"/>
          </a:xfrm>
          <a:solidFill>
            <a:srgbClr val="FFFF99"/>
          </a:solidFill>
        </p:spPr>
        <p:txBody>
          <a:bodyPr lIns="152394" tIns="76197" rIns="152394" bIns="76197" anchor="b">
            <a:noAutofit/>
          </a:bodyPr>
          <a:lstStyle>
            <a:lvl1pPr algn="r">
              <a:buFont typeface="Arial" pitchFamily="34" charset="0"/>
              <a:buNone/>
              <a:defRPr>
                <a:solidFill>
                  <a:srgbClr val="000000"/>
                </a:solidFill>
                <a:effectLst/>
                <a:latin typeface="+mj-lt"/>
              </a:defRPr>
            </a:lvl1pPr>
          </a:lstStyle>
          <a:p>
            <a:pPr lvl="0"/>
            <a:r>
              <a:rPr lang="en-US" smtClean="0"/>
              <a:t>Click to edit Master text styles</a:t>
            </a:r>
          </a:p>
        </p:txBody>
      </p:sp>
    </p:spTree>
    <p:extLst>
      <p:ext uri="{BB962C8B-B14F-4D97-AF65-F5344CB8AC3E}">
        <p14:creationId xmlns:p14="http://schemas.microsoft.com/office/powerpoint/2010/main" val="3156998680"/>
      </p:ext>
    </p:extLst>
  </p:cSld>
  <p:clrMapOvr>
    <a:masterClrMapping/>
  </p:clrMapOvr>
  <p:transition>
    <p:fade/>
  </p:transition>
</p:sldLayout>
</file>

<file path=ppt/slideLayouts/slideLayout51.xml><?xml version="1.0" encoding="utf-8"?>
<p:sldLayout xmlns:a="http://schemas.openxmlformats.org/drawingml/2006/main" xmlns:r="http://schemas.openxmlformats.org/officeDocument/2006/relationships" xmlns:p="http://schemas.openxmlformats.org/presentationml/2006/main">
  <p:cSld name="2_Demo, Video etc. &quot;special&quot; slides">
    <p:spTree>
      <p:nvGrpSpPr>
        <p:cNvPr id="1" name=""/>
        <p:cNvGrpSpPr/>
        <p:nvPr/>
      </p:nvGrpSpPr>
      <p:grpSpPr>
        <a:xfrm>
          <a:off x="0" y="0"/>
          <a:ext cx="0" cy="0"/>
          <a:chOff x="0" y="0"/>
          <a:chExt cx="0" cy="0"/>
        </a:xfrm>
      </p:grpSpPr>
      <p:sp>
        <p:nvSpPr>
          <p:cNvPr id="2" name="Title 1"/>
          <p:cNvSpPr>
            <a:spLocks noGrp="1"/>
          </p:cNvSpPr>
          <p:nvPr>
            <p:ph type="ctrTitle"/>
          </p:nvPr>
        </p:nvSpPr>
        <p:spPr>
          <a:xfrm>
            <a:off x="1369219" y="649805"/>
            <a:ext cx="7043208" cy="1523494"/>
          </a:xfrm>
        </p:spPr>
        <p:txBody>
          <a:bodyPr anchor="ctr" anchorCtr="0">
            <a:noAutofit/>
          </a:bodyPr>
          <a:lstStyle>
            <a:lvl1pPr>
              <a:lnSpc>
                <a:spcPct val="90000"/>
              </a:lnSpc>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1368955" y="4344988"/>
            <a:ext cx="7043208" cy="461665"/>
          </a:xfrm>
        </p:spPr>
        <p:txBody>
          <a:bodyPr>
            <a:noAutofit/>
          </a:bodyPr>
          <a:lstStyle>
            <a:lvl1pPr marL="0" indent="0" algn="l">
              <a:lnSpc>
                <a:spcPct val="90000"/>
              </a:lnSpc>
              <a:spcBef>
                <a:spcPts val="0"/>
              </a:spcBef>
              <a:buNone/>
              <a:defRPr>
                <a:solidFill>
                  <a:schemeClr val="tx1">
                    <a:tint val="75000"/>
                  </a:schemeClr>
                </a:solidFill>
              </a:defRPr>
            </a:lvl1pPr>
            <a:lvl2pPr marL="457182" indent="0" algn="ctr">
              <a:buNone/>
              <a:defRPr>
                <a:solidFill>
                  <a:schemeClr val="tx1">
                    <a:tint val="75000"/>
                  </a:schemeClr>
                </a:solidFill>
              </a:defRPr>
            </a:lvl2pPr>
            <a:lvl3pPr marL="914363" indent="0" algn="ctr">
              <a:buNone/>
              <a:defRPr>
                <a:solidFill>
                  <a:schemeClr val="tx1">
                    <a:tint val="75000"/>
                  </a:schemeClr>
                </a:solidFill>
              </a:defRPr>
            </a:lvl3pPr>
            <a:lvl4pPr marL="1371545" indent="0" algn="ctr">
              <a:buNone/>
              <a:defRPr>
                <a:solidFill>
                  <a:schemeClr val="tx1">
                    <a:tint val="75000"/>
                  </a:schemeClr>
                </a:solidFill>
              </a:defRPr>
            </a:lvl4pPr>
            <a:lvl5pPr marL="1828727" indent="0" algn="ctr">
              <a:buNone/>
              <a:defRPr>
                <a:solidFill>
                  <a:schemeClr val="tx1">
                    <a:tint val="75000"/>
                  </a:schemeClr>
                </a:solidFill>
              </a:defRPr>
            </a:lvl5pPr>
            <a:lvl6pPr marL="2285909" indent="0" algn="ctr">
              <a:buNone/>
              <a:defRPr>
                <a:solidFill>
                  <a:schemeClr val="tx1">
                    <a:tint val="75000"/>
                  </a:schemeClr>
                </a:solidFill>
              </a:defRPr>
            </a:lvl6pPr>
            <a:lvl7pPr marL="2743090" indent="0" algn="ctr">
              <a:buNone/>
              <a:defRPr>
                <a:solidFill>
                  <a:schemeClr val="tx1">
                    <a:tint val="75000"/>
                  </a:schemeClr>
                </a:solidFill>
              </a:defRPr>
            </a:lvl7pPr>
            <a:lvl8pPr marL="3200272" indent="0" algn="ctr">
              <a:buNone/>
              <a:defRPr>
                <a:solidFill>
                  <a:schemeClr val="tx1">
                    <a:tint val="75000"/>
                  </a:schemeClr>
                </a:solidFill>
              </a:defRPr>
            </a:lvl8pPr>
            <a:lvl9pPr marL="3657454" indent="0" algn="ctr">
              <a:buNone/>
              <a:defRPr>
                <a:solidFill>
                  <a:schemeClr val="tx1">
                    <a:tint val="75000"/>
                  </a:schemeClr>
                </a:solidFill>
              </a:defRPr>
            </a:lvl9pPr>
          </a:lstStyle>
          <a:p>
            <a:r>
              <a:rPr lang="en-US" smtClean="0"/>
              <a:t>Click to edit Master subtitle style</a:t>
            </a:r>
            <a:endParaRPr lang="en-US" dirty="0"/>
          </a:p>
        </p:txBody>
      </p:sp>
      <p:sp>
        <p:nvSpPr>
          <p:cNvPr id="7" name="Text Placeholder 6"/>
          <p:cNvSpPr>
            <a:spLocks noGrp="1"/>
          </p:cNvSpPr>
          <p:nvPr>
            <p:ph type="body" sz="quarter" idx="10"/>
          </p:nvPr>
        </p:nvSpPr>
        <p:spPr>
          <a:xfrm>
            <a:off x="722049" y="2355850"/>
            <a:ext cx="7690114" cy="1384994"/>
          </a:xfrm>
        </p:spPr>
        <p:txBody>
          <a:bodyPr>
            <a:noAutofit/>
            <a:scene3d>
              <a:camera prst="orthographicFront"/>
              <a:lightRig rig="flat" dir="t"/>
            </a:scene3d>
            <a:sp3d extrusionH="88900" contourW="2540">
              <a:bevelT w="38100" h="31750"/>
              <a:contourClr>
                <a:srgbClr val="F4A234"/>
              </a:contourClr>
            </a:sp3d>
          </a:bodyPr>
          <a:lstStyle>
            <a:lvl1pPr marL="0" indent="0" algn="l">
              <a:buFont typeface="Arial" pitchFamily="34" charset="0"/>
              <a:buNone/>
              <a:defRPr kumimoji="0" lang="en-US" sz="10000" b="1" i="1" u="none" strike="noStrike" kern="1200" cap="none" spc="-642" normalizeH="0" baseline="0" noProof="0" dirty="0" smtClean="0">
                <a:ln w="11430"/>
                <a:gradFill>
                  <a:gsLst>
                    <a:gs pos="0">
                      <a:srgbClr val="FF9929">
                        <a:lumMod val="20000"/>
                        <a:lumOff val="80000"/>
                      </a:srgbClr>
                    </a:gs>
                    <a:gs pos="28000">
                      <a:srgbClr val="F8F57B"/>
                    </a:gs>
                    <a:gs pos="62000">
                      <a:srgbClr val="D5B953"/>
                    </a:gs>
                    <a:gs pos="88000">
                      <a:srgbClr val="D1943B"/>
                    </a:gs>
                  </a:gsLst>
                  <a:lin ang="5400000"/>
                </a:gradFill>
                <a:effectLst>
                  <a:outerShdw blurRad="50800" dist="39000" dir="5460000" algn="tl">
                    <a:srgbClr val="000000">
                      <a:alpha val="38000"/>
                    </a:srgbClr>
                  </a:outerShdw>
                </a:effectLst>
                <a:uLnTx/>
                <a:uFillTx/>
                <a:latin typeface="+mn-lt"/>
                <a:ea typeface="+mn-ea"/>
                <a:cs typeface="+mn-cs"/>
              </a:defRPr>
            </a:lvl1pPr>
          </a:lstStyle>
          <a:p>
            <a:pPr lvl="0"/>
            <a:r>
              <a:rPr lang="en-US" smtClean="0"/>
              <a:t>Click to edit Master text styles</a:t>
            </a:r>
          </a:p>
        </p:txBody>
      </p:sp>
    </p:spTree>
    <p:extLst>
      <p:ext uri="{BB962C8B-B14F-4D97-AF65-F5344CB8AC3E}">
        <p14:creationId xmlns:p14="http://schemas.microsoft.com/office/powerpoint/2010/main" val="2179973873"/>
      </p:ext>
    </p:extLst>
  </p:cSld>
  <p:clrMapOvr>
    <a:masterClrMapping/>
  </p:clrMapOvr>
  <p:transition>
    <p:fade/>
  </p:transition>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Use for slides with Software Co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6" name="Text Placeholder 5"/>
          <p:cNvSpPr>
            <a:spLocks noGrp="1"/>
          </p:cNvSpPr>
          <p:nvPr>
            <p:ph type="body" sz="quarter" idx="10"/>
          </p:nvPr>
        </p:nvSpPr>
        <p:spPr>
          <a:xfrm>
            <a:off x="722313" y="1905000"/>
            <a:ext cx="8040688" cy="1938992"/>
          </a:xfrm>
        </p:spPr>
        <p:txBody>
          <a:bodyPr/>
          <a:lstStyle>
            <a:lvl1pPr>
              <a:lnSpc>
                <a:spcPct val="90000"/>
              </a:lnSpc>
              <a:defRPr/>
            </a:lvl1pPr>
            <a:lvl2pPr>
              <a:lnSpc>
                <a:spcPct val="90000"/>
              </a:lnSpc>
              <a:defRPr/>
            </a:lvl2pPr>
            <a:lvl3pPr>
              <a:lnSpc>
                <a:spcPct val="90000"/>
              </a:lnSpc>
              <a:defRPr/>
            </a:lvl3pPr>
            <a:lvl4pPr>
              <a:lnSpc>
                <a:spcPct val="90000"/>
              </a:lnSpc>
              <a:defRPr/>
            </a:lvl4pPr>
            <a:lvl5pPr>
              <a:lnSpc>
                <a:spcPct val="90000"/>
              </a:lnSpc>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2449181503"/>
      </p:ext>
    </p:extLst>
  </p:cSld>
  <p:clrMapOvr>
    <a:masterClrMapping/>
  </p:clrMapOvr>
  <p:transition>
    <p:fade/>
  </p:transition>
</p:sldLayout>
</file>

<file path=ppt/slideLayouts/slideLayout5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Text Box 5"/>
          <p:cNvSpPr txBox="1">
            <a:spLocks noChangeArrowheads="1"/>
          </p:cNvSpPr>
          <p:nvPr userDrawn="1"/>
        </p:nvSpPr>
        <p:spPr bwMode="auto">
          <a:xfrm>
            <a:off x="2987675" y="6583363"/>
            <a:ext cx="3200400"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ctr">
              <a:spcBef>
                <a:spcPct val="50000"/>
              </a:spcBef>
            </a:pPr>
            <a:r>
              <a:rPr lang="en-GB" altLang="en-US" sz="1200"/>
              <a:t>Pearson Education © 2014</a:t>
            </a:r>
          </a:p>
        </p:txBody>
      </p:sp>
      <p:sp>
        <p:nvSpPr>
          <p:cNvPr id="2" name="Title 1"/>
          <p:cNvSpPr>
            <a:spLocks noGrp="1"/>
          </p:cNvSpPr>
          <p:nvPr>
            <p:ph type="ctrTitle"/>
          </p:nvPr>
        </p:nvSpPr>
        <p:spPr>
          <a:xfrm>
            <a:off x="730250" y="1905000"/>
            <a:ext cx="7681913" cy="1523495"/>
          </a:xfrm>
        </p:spPr>
        <p:txBody>
          <a:bodyPr>
            <a:noAutofit/>
          </a:bodyPr>
          <a:lstStyle>
            <a:lvl1pPr>
              <a:lnSpc>
                <a:spcPct val="90000"/>
              </a:lnSpc>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730249" y="4344988"/>
            <a:ext cx="7681913" cy="461665"/>
          </a:xfrm>
        </p:spPr>
        <p:txBody>
          <a:bodyPr>
            <a:noAutofit/>
          </a:bodyPr>
          <a:lstStyle>
            <a:lvl1pPr marL="0" indent="0" algn="l">
              <a:lnSpc>
                <a:spcPct val="90000"/>
              </a:lnSpc>
              <a:spcBef>
                <a:spcPts val="0"/>
              </a:spcBef>
              <a:buNone/>
              <a:defRPr>
                <a:solidFill>
                  <a:schemeClr val="tx1"/>
                </a:solidFill>
              </a:defRPr>
            </a:lvl1pPr>
            <a:lvl2pPr marL="457182" indent="0" algn="ctr">
              <a:buNone/>
              <a:defRPr>
                <a:solidFill>
                  <a:schemeClr val="tx1">
                    <a:tint val="75000"/>
                  </a:schemeClr>
                </a:solidFill>
              </a:defRPr>
            </a:lvl2pPr>
            <a:lvl3pPr marL="914363" indent="0" algn="ctr">
              <a:buNone/>
              <a:defRPr>
                <a:solidFill>
                  <a:schemeClr val="tx1">
                    <a:tint val="75000"/>
                  </a:schemeClr>
                </a:solidFill>
              </a:defRPr>
            </a:lvl3pPr>
            <a:lvl4pPr marL="1371545" indent="0" algn="ctr">
              <a:buNone/>
              <a:defRPr>
                <a:solidFill>
                  <a:schemeClr val="tx1">
                    <a:tint val="75000"/>
                  </a:schemeClr>
                </a:solidFill>
              </a:defRPr>
            </a:lvl4pPr>
            <a:lvl5pPr marL="1828727" indent="0" algn="ctr">
              <a:buNone/>
              <a:defRPr>
                <a:solidFill>
                  <a:schemeClr val="tx1">
                    <a:tint val="75000"/>
                  </a:schemeClr>
                </a:solidFill>
              </a:defRPr>
            </a:lvl5pPr>
            <a:lvl6pPr marL="2285909" indent="0" algn="ctr">
              <a:buNone/>
              <a:defRPr>
                <a:solidFill>
                  <a:schemeClr val="tx1">
                    <a:tint val="75000"/>
                  </a:schemeClr>
                </a:solidFill>
              </a:defRPr>
            </a:lvl6pPr>
            <a:lvl7pPr marL="2743090" indent="0" algn="ctr">
              <a:buNone/>
              <a:defRPr>
                <a:solidFill>
                  <a:schemeClr val="tx1">
                    <a:tint val="75000"/>
                  </a:schemeClr>
                </a:solidFill>
              </a:defRPr>
            </a:lvl7pPr>
            <a:lvl8pPr marL="3200272" indent="0" algn="ctr">
              <a:buNone/>
              <a:defRPr>
                <a:solidFill>
                  <a:schemeClr val="tx1">
                    <a:tint val="75000"/>
                  </a:schemeClr>
                </a:solidFill>
              </a:defRPr>
            </a:lvl8pPr>
            <a:lvl9pPr marL="3657454" indent="0" algn="ctr">
              <a:buNone/>
              <a:defRPr>
                <a:solidFill>
                  <a:schemeClr val="tx1">
                    <a:tint val="75000"/>
                  </a:schemeClr>
                </a:solidFill>
              </a:defRPr>
            </a:lvl9pPr>
          </a:lstStyle>
          <a:p>
            <a:r>
              <a:rPr lang="en-US" smtClean="0"/>
              <a:t>Click to edit Master subtitle style</a:t>
            </a:r>
            <a:endParaRPr lang="en-US" dirty="0"/>
          </a:p>
        </p:txBody>
      </p:sp>
    </p:spTree>
    <p:extLst>
      <p:ext uri="{BB962C8B-B14F-4D97-AF65-F5344CB8AC3E}">
        <p14:creationId xmlns:p14="http://schemas.microsoft.com/office/powerpoint/2010/main" val="4100206283"/>
      </p:ext>
    </p:extLst>
  </p:cSld>
  <p:clrMapOvr>
    <a:masterClrMapping/>
  </p:clrMapOvr>
  <p:transition>
    <p:fade/>
  </p:transition>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1_Demo, Video etc. &quot;special&quot; slides">
    <p:spTree>
      <p:nvGrpSpPr>
        <p:cNvPr id="1" name=""/>
        <p:cNvGrpSpPr/>
        <p:nvPr/>
      </p:nvGrpSpPr>
      <p:grpSpPr>
        <a:xfrm>
          <a:off x="0" y="0"/>
          <a:ext cx="0" cy="0"/>
          <a:chOff x="0" y="0"/>
          <a:chExt cx="0" cy="0"/>
        </a:xfrm>
      </p:grpSpPr>
      <p:pic>
        <p:nvPicPr>
          <p:cNvPr id="5" name="Picture 4" descr="white ba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355850"/>
            <a:ext cx="7623175" cy="1622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 Box 5"/>
          <p:cNvSpPr txBox="1">
            <a:spLocks noChangeArrowheads="1"/>
          </p:cNvSpPr>
          <p:nvPr userDrawn="1"/>
        </p:nvSpPr>
        <p:spPr bwMode="auto">
          <a:xfrm>
            <a:off x="5943600" y="6583363"/>
            <a:ext cx="3200400"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r">
              <a:spcBef>
                <a:spcPct val="50000"/>
              </a:spcBef>
            </a:pPr>
            <a:r>
              <a:rPr lang="en-GB" altLang="en-US" sz="1200"/>
              <a:t>Pearson Education © 2014</a:t>
            </a:r>
          </a:p>
        </p:txBody>
      </p:sp>
      <p:sp>
        <p:nvSpPr>
          <p:cNvPr id="2" name="Title 1"/>
          <p:cNvSpPr>
            <a:spLocks noGrp="1"/>
          </p:cNvSpPr>
          <p:nvPr>
            <p:ph type="ctrTitle"/>
          </p:nvPr>
        </p:nvSpPr>
        <p:spPr>
          <a:xfrm>
            <a:off x="1369219" y="649805"/>
            <a:ext cx="7043208" cy="1523494"/>
          </a:xfrm>
        </p:spPr>
        <p:txBody>
          <a:bodyPr anchor="ctr" anchorCtr="0">
            <a:noAutofit/>
          </a:bodyPr>
          <a:lstStyle>
            <a:lvl1pPr>
              <a:lnSpc>
                <a:spcPct val="90000"/>
              </a:lnSpc>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1368955" y="4344988"/>
            <a:ext cx="7043208" cy="461665"/>
          </a:xfrm>
        </p:spPr>
        <p:txBody>
          <a:bodyPr>
            <a:noAutofit/>
          </a:bodyPr>
          <a:lstStyle>
            <a:lvl1pPr marL="0" indent="0" algn="l">
              <a:lnSpc>
                <a:spcPct val="90000"/>
              </a:lnSpc>
              <a:spcBef>
                <a:spcPts val="0"/>
              </a:spcBef>
              <a:buNone/>
              <a:defRPr>
                <a:solidFill>
                  <a:schemeClr val="tx1"/>
                </a:solidFill>
              </a:defRPr>
            </a:lvl1pPr>
            <a:lvl2pPr marL="457182" indent="0" algn="ctr">
              <a:buNone/>
              <a:defRPr>
                <a:solidFill>
                  <a:schemeClr val="tx1">
                    <a:tint val="75000"/>
                  </a:schemeClr>
                </a:solidFill>
              </a:defRPr>
            </a:lvl2pPr>
            <a:lvl3pPr marL="914363" indent="0" algn="ctr">
              <a:buNone/>
              <a:defRPr>
                <a:solidFill>
                  <a:schemeClr val="tx1">
                    <a:tint val="75000"/>
                  </a:schemeClr>
                </a:solidFill>
              </a:defRPr>
            </a:lvl3pPr>
            <a:lvl4pPr marL="1371545" indent="0" algn="ctr">
              <a:buNone/>
              <a:defRPr>
                <a:solidFill>
                  <a:schemeClr val="tx1">
                    <a:tint val="75000"/>
                  </a:schemeClr>
                </a:solidFill>
              </a:defRPr>
            </a:lvl4pPr>
            <a:lvl5pPr marL="1828727" indent="0" algn="ctr">
              <a:buNone/>
              <a:defRPr>
                <a:solidFill>
                  <a:schemeClr val="tx1">
                    <a:tint val="75000"/>
                  </a:schemeClr>
                </a:solidFill>
              </a:defRPr>
            </a:lvl5pPr>
            <a:lvl6pPr marL="2285909" indent="0" algn="ctr">
              <a:buNone/>
              <a:defRPr>
                <a:solidFill>
                  <a:schemeClr val="tx1">
                    <a:tint val="75000"/>
                  </a:schemeClr>
                </a:solidFill>
              </a:defRPr>
            </a:lvl6pPr>
            <a:lvl7pPr marL="2743090" indent="0" algn="ctr">
              <a:buNone/>
              <a:defRPr>
                <a:solidFill>
                  <a:schemeClr val="tx1">
                    <a:tint val="75000"/>
                  </a:schemeClr>
                </a:solidFill>
              </a:defRPr>
            </a:lvl7pPr>
            <a:lvl8pPr marL="3200272" indent="0" algn="ctr">
              <a:buNone/>
              <a:defRPr>
                <a:solidFill>
                  <a:schemeClr val="tx1">
                    <a:tint val="75000"/>
                  </a:schemeClr>
                </a:solidFill>
              </a:defRPr>
            </a:lvl8pPr>
            <a:lvl9pPr marL="3657454" indent="0" algn="ctr">
              <a:buNone/>
              <a:defRPr>
                <a:solidFill>
                  <a:schemeClr val="tx1">
                    <a:tint val="75000"/>
                  </a:schemeClr>
                </a:solidFill>
              </a:defRPr>
            </a:lvl9pPr>
          </a:lstStyle>
          <a:p>
            <a:r>
              <a:rPr lang="en-US" smtClean="0"/>
              <a:t>Click to edit Master subtitle style</a:t>
            </a:r>
            <a:endParaRPr lang="en-US" dirty="0"/>
          </a:p>
        </p:txBody>
      </p:sp>
      <p:sp>
        <p:nvSpPr>
          <p:cNvPr id="7" name="Text Placeholder 6"/>
          <p:cNvSpPr>
            <a:spLocks noGrp="1"/>
          </p:cNvSpPr>
          <p:nvPr>
            <p:ph type="body" sz="quarter" idx="10"/>
          </p:nvPr>
        </p:nvSpPr>
        <p:spPr>
          <a:xfrm>
            <a:off x="722049" y="2355850"/>
            <a:ext cx="7690114" cy="1384994"/>
          </a:xfrm>
        </p:spPr>
        <p:txBody>
          <a:bodyPr rtlCol="0">
            <a:noAutofit/>
            <a:scene3d>
              <a:camera prst="orthographicFront"/>
              <a:lightRig rig="flat" dir="t"/>
            </a:scene3d>
            <a:sp3d extrusionH="88900" contourW="2540">
              <a:bevelT w="38100" h="31750"/>
              <a:contourClr>
                <a:srgbClr val="F4A234"/>
              </a:contourClr>
            </a:sp3d>
          </a:bodyPr>
          <a:lstStyle>
            <a:lvl1pPr marL="0" indent="0" algn="l" defTabSz="914363" rtl="0" eaLnBrk="1" latinLnBrk="0" hangingPunct="1">
              <a:lnSpc>
                <a:spcPct val="90000"/>
              </a:lnSpc>
              <a:spcBef>
                <a:spcPct val="20000"/>
              </a:spcBef>
              <a:buFont typeface="Arial" pitchFamily="34" charset="0"/>
              <a:buNone/>
              <a:defRPr lang="en-US" sz="10000" b="0" i="1" kern="1200" baseline="0" dirty="0" smtClean="0">
                <a:ln>
                  <a:solidFill>
                    <a:schemeClr val="tx1">
                      <a:alpha val="21000"/>
                    </a:schemeClr>
                  </a:solidFill>
                </a:ln>
                <a:gradFill>
                  <a:gsLst>
                    <a:gs pos="6000">
                      <a:schemeClr val="accent4">
                        <a:lumMod val="75000"/>
                      </a:schemeClr>
                    </a:gs>
                    <a:gs pos="50000">
                      <a:schemeClr val="accent4">
                        <a:lumMod val="50000"/>
                      </a:schemeClr>
                    </a:gs>
                    <a:gs pos="100000">
                      <a:schemeClr val="bg2">
                        <a:lumMod val="85000"/>
                        <a:lumOff val="15000"/>
                      </a:schemeClr>
                    </a:gs>
                  </a:gsLst>
                  <a:lin ang="5400000" scaled="0"/>
                </a:gradFill>
                <a:effectLst>
                  <a:outerShdw blurRad="139700" dir="16200000" rotWithShape="0">
                    <a:schemeClr val="tx1">
                      <a:alpha val="34000"/>
                    </a:schemeClr>
                  </a:outerShdw>
                </a:effectLst>
                <a:latin typeface="+mn-lt"/>
                <a:ea typeface="+mn-ea"/>
                <a:cs typeface="Arial" pitchFamily="34" charset="0"/>
              </a:defRPr>
            </a:lvl1pPr>
          </a:lstStyle>
          <a:p>
            <a:pPr lvl="0"/>
            <a:r>
              <a:rPr lang="en-US" smtClean="0"/>
              <a:t>Click to edit Master text styles</a:t>
            </a:r>
          </a:p>
        </p:txBody>
      </p:sp>
    </p:spTree>
    <p:extLst>
      <p:ext uri="{BB962C8B-B14F-4D97-AF65-F5344CB8AC3E}">
        <p14:creationId xmlns:p14="http://schemas.microsoft.com/office/powerpoint/2010/main" val="359228597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1_Title and Content">
    <p:spTree>
      <p:nvGrpSpPr>
        <p:cNvPr id="1" name=""/>
        <p:cNvGrpSpPr/>
        <p:nvPr/>
      </p:nvGrpSpPr>
      <p:grpSpPr>
        <a:xfrm>
          <a:off x="0" y="0"/>
          <a:ext cx="0" cy="0"/>
          <a:chOff x="0" y="0"/>
          <a:chExt cx="0" cy="0"/>
        </a:xfrm>
      </p:grpSpPr>
      <p:sp>
        <p:nvSpPr>
          <p:cNvPr id="4" name="Text Box 5"/>
          <p:cNvSpPr txBox="1">
            <a:spLocks noChangeArrowheads="1"/>
          </p:cNvSpPr>
          <p:nvPr userDrawn="1"/>
        </p:nvSpPr>
        <p:spPr bwMode="auto">
          <a:xfrm>
            <a:off x="5943600" y="6583363"/>
            <a:ext cx="3200400"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r">
              <a:spcBef>
                <a:spcPct val="50000"/>
              </a:spcBef>
            </a:pPr>
            <a:r>
              <a:rPr lang="en-GB" altLang="en-US" sz="1200"/>
              <a:t>Pearson Education © 2014</a:t>
            </a:r>
          </a:p>
        </p:txBody>
      </p:sp>
      <p:sp>
        <p:nvSpPr>
          <p:cNvPr id="2" name="Title 1"/>
          <p:cNvSpPr>
            <a:spLocks noGrp="1"/>
          </p:cNvSpPr>
          <p:nvPr>
            <p:ph type="title"/>
          </p:nvPr>
        </p:nvSpPr>
        <p:spPr/>
        <p:txBody>
          <a:bodyPr/>
          <a:lstStyle/>
          <a:p>
            <a:r>
              <a:rPr lang="en-US" smtClean="0"/>
              <a:t>Click to edit Master title style</a:t>
            </a:r>
            <a:endParaRPr lang="en-US" dirty="0"/>
          </a:p>
        </p:txBody>
      </p:sp>
      <p:sp>
        <p:nvSpPr>
          <p:cNvPr id="6" name="Text Placeholder 5"/>
          <p:cNvSpPr>
            <a:spLocks noGrp="1"/>
          </p:cNvSpPr>
          <p:nvPr>
            <p:ph type="body" sz="quarter" idx="10"/>
          </p:nvPr>
        </p:nvSpPr>
        <p:spPr>
          <a:xfrm>
            <a:off x="381000" y="1411552"/>
            <a:ext cx="8382000" cy="2210862"/>
          </a:xfrm>
        </p:spPr>
        <p:txBody>
          <a:bodyPr/>
          <a:lstStyle>
            <a:lvl1pPr>
              <a:lnSpc>
                <a:spcPct val="90000"/>
              </a:lnSpc>
              <a:defRPr/>
            </a:lvl1pPr>
            <a:lvl2pPr>
              <a:lnSpc>
                <a:spcPct val="90000"/>
              </a:lnSpc>
              <a:defRPr/>
            </a:lvl2pPr>
            <a:lvl3pPr>
              <a:lnSpc>
                <a:spcPct val="90000"/>
              </a:lnSpc>
              <a:defRPr/>
            </a:lvl3pPr>
            <a:lvl4pPr>
              <a:lnSpc>
                <a:spcPct val="90000"/>
              </a:lnSpc>
              <a:defRPr/>
            </a:lvl4pPr>
            <a:lvl5pPr>
              <a:lnSpc>
                <a:spcPct val="90000"/>
              </a:lnSpc>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1071612022"/>
      </p:ext>
    </p:extLst>
  </p:cSld>
  <p:clrMapOvr>
    <a:masterClrMapping/>
  </p:clrMapOvr>
  <p:transition>
    <p:fade/>
  </p:transition>
</p:sldLayout>
</file>

<file path=ppt/slideLayouts/slideLayout5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Text Box 5"/>
          <p:cNvSpPr txBox="1">
            <a:spLocks noChangeArrowheads="1"/>
          </p:cNvSpPr>
          <p:nvPr userDrawn="1"/>
        </p:nvSpPr>
        <p:spPr bwMode="auto">
          <a:xfrm>
            <a:off x="5943600" y="6583363"/>
            <a:ext cx="3200400"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r">
              <a:spcBef>
                <a:spcPct val="50000"/>
              </a:spcBef>
            </a:pPr>
            <a:r>
              <a:rPr lang="en-GB" altLang="en-US" sz="1200"/>
              <a:t>Pearson Education © 2014</a:t>
            </a:r>
          </a:p>
        </p:txBody>
      </p:sp>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a:xfrm>
            <a:off x="381000" y="1412875"/>
            <a:ext cx="8382000" cy="2210862"/>
          </a:xfrm>
        </p:spPr>
        <p:txBody>
          <a:bodyPr/>
          <a:lstStyle>
            <a:lvl1pPr>
              <a:lnSpc>
                <a:spcPct val="90000"/>
              </a:lnSpc>
              <a:defRPr/>
            </a:lvl1pPr>
            <a:lvl2pPr>
              <a:lnSpc>
                <a:spcPct val="90000"/>
              </a:lnSpc>
              <a:defRPr/>
            </a:lvl2pPr>
            <a:lvl3pPr>
              <a:lnSpc>
                <a:spcPct val="90000"/>
              </a:lnSpc>
              <a:defRPr/>
            </a:lvl3pPr>
            <a:lvl4pPr>
              <a:lnSpc>
                <a:spcPct val="90000"/>
              </a:lnSpc>
              <a:defRPr/>
            </a:lvl4pPr>
            <a:lvl5pPr>
              <a:lnSpc>
                <a:spcPct val="90000"/>
              </a:lnSpc>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2446477860"/>
      </p:ext>
    </p:extLst>
  </p:cSld>
  <p:clrMapOvr>
    <a:masterClrMapping/>
  </p:clrMapOvr>
  <p:transition>
    <p:fade/>
  </p:transition>
</p:sldLayout>
</file>

<file path=ppt/slideLayouts/slideLayout5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381000" y="1411553"/>
            <a:ext cx="4114800" cy="2129814"/>
          </a:xfrm>
        </p:spPr>
        <p:txBody>
          <a:bodyPr/>
          <a:lstStyle>
            <a:lvl1pPr marL="339976" indent="-339976">
              <a:lnSpc>
                <a:spcPct val="90000"/>
              </a:lnSpc>
              <a:defRPr sz="2800"/>
            </a:lvl1pPr>
            <a:lvl2pPr marL="673338" indent="-325424">
              <a:lnSpc>
                <a:spcPct val="90000"/>
              </a:lnSpc>
              <a:defRPr sz="2400"/>
            </a:lvl2pPr>
            <a:lvl3pPr marL="953785" indent="-288384">
              <a:lnSpc>
                <a:spcPct val="90000"/>
              </a:lnSpc>
              <a:defRPr sz="2000"/>
            </a:lvl3pPr>
            <a:lvl4pPr marL="1227618" indent="-273833">
              <a:lnSpc>
                <a:spcPct val="90000"/>
              </a:lnSpc>
              <a:defRPr sz="1800"/>
            </a:lvl4pPr>
            <a:lvl5pPr marL="1516002" indent="-280447">
              <a:lnSpc>
                <a:spcPct val="90000"/>
              </a:lnSpc>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411553"/>
            <a:ext cx="4114800" cy="2129814"/>
          </a:xfrm>
        </p:spPr>
        <p:txBody>
          <a:bodyPr/>
          <a:lstStyle>
            <a:lvl1pPr marL="347914" indent="-347914">
              <a:lnSpc>
                <a:spcPct val="90000"/>
              </a:lnSpc>
              <a:defRPr sz="2800"/>
            </a:lvl1pPr>
            <a:lvl2pPr marL="673338" indent="-339976">
              <a:lnSpc>
                <a:spcPct val="90000"/>
              </a:lnSpc>
              <a:defRPr sz="2400"/>
            </a:lvl2pPr>
            <a:lvl3pPr marL="961722" indent="-302936">
              <a:lnSpc>
                <a:spcPct val="90000"/>
              </a:lnSpc>
              <a:defRPr sz="2000"/>
            </a:lvl3pPr>
            <a:lvl4pPr marL="1227618" indent="-265896">
              <a:lnSpc>
                <a:spcPct val="90000"/>
              </a:lnSpc>
              <a:defRPr sz="1800"/>
            </a:lvl4pPr>
            <a:lvl5pPr marL="1516002" indent="-273833">
              <a:lnSpc>
                <a:spcPct val="90000"/>
              </a:lnSpc>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408855345"/>
      </p:ext>
    </p:extLst>
  </p:cSld>
  <p:clrMapOvr>
    <a:masterClrMapping/>
  </p:clrMapOvr>
  <p:transition>
    <p:fade/>
  </p:transition>
</p:sldLayout>
</file>

<file path=ppt/slideLayouts/slideLayout5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381000" y="1411553"/>
            <a:ext cx="4114800" cy="692498"/>
          </a:xfrm>
        </p:spPr>
        <p:txBody>
          <a:bodyPr anchor="b"/>
          <a:lstStyle>
            <a:lvl1pPr marL="0" indent="0">
              <a:lnSpc>
                <a:spcPct val="90000"/>
              </a:lnSpc>
              <a:spcBef>
                <a:spcPts val="0"/>
              </a:spcBef>
              <a:buNone/>
              <a:defRPr sz="2500" b="1"/>
            </a:lvl1pPr>
            <a:lvl2pPr marL="457182" indent="0">
              <a:buNone/>
              <a:defRPr sz="2000" b="1"/>
            </a:lvl2pPr>
            <a:lvl3pPr marL="914363" indent="0">
              <a:buNone/>
              <a:defRPr sz="1800" b="1"/>
            </a:lvl3pPr>
            <a:lvl4pPr marL="1371545" indent="0">
              <a:buNone/>
              <a:defRPr sz="1600" b="1"/>
            </a:lvl4pPr>
            <a:lvl5pPr marL="1828727" indent="0">
              <a:buNone/>
              <a:defRPr sz="1600" b="1"/>
            </a:lvl5pPr>
            <a:lvl6pPr marL="2285909" indent="0">
              <a:buNone/>
              <a:defRPr sz="1600" b="1"/>
            </a:lvl6pPr>
            <a:lvl7pPr marL="2743090" indent="0">
              <a:buNone/>
              <a:defRPr sz="1600" b="1"/>
            </a:lvl7pPr>
            <a:lvl8pPr marL="3200272" indent="0">
              <a:buNone/>
              <a:defRPr sz="1600" b="1"/>
            </a:lvl8pPr>
            <a:lvl9pPr marL="3657454"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380999" y="2174875"/>
            <a:ext cx="4114800" cy="1537344"/>
          </a:xfrm>
        </p:spPr>
        <p:txBody>
          <a:bodyPr/>
          <a:lstStyle>
            <a:lvl1pPr marL="281770" indent="-281770">
              <a:defRPr sz="2300"/>
            </a:lvl1pPr>
            <a:lvl2pPr marL="562218" indent="-265896">
              <a:defRPr sz="2000"/>
            </a:lvl2pPr>
            <a:lvl3pPr marL="813562" indent="-243407">
              <a:defRPr sz="1800"/>
            </a:lvl3pPr>
            <a:lvl4pPr marL="1050354" indent="-228856">
              <a:defRPr sz="1700"/>
            </a:lvl4pPr>
            <a:lvl5pPr marL="1279210" indent="-206367">
              <a:defRPr sz="17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5981" y="1411553"/>
            <a:ext cx="4117019" cy="692498"/>
          </a:xfrm>
        </p:spPr>
        <p:txBody>
          <a:bodyPr anchor="b"/>
          <a:lstStyle>
            <a:lvl1pPr marL="0" indent="0">
              <a:lnSpc>
                <a:spcPct val="90000"/>
              </a:lnSpc>
              <a:spcBef>
                <a:spcPts val="0"/>
              </a:spcBef>
              <a:buNone/>
              <a:defRPr sz="2500" b="1"/>
            </a:lvl1pPr>
            <a:lvl2pPr marL="457182" indent="0">
              <a:buNone/>
              <a:defRPr sz="2000" b="1"/>
            </a:lvl2pPr>
            <a:lvl3pPr marL="914363" indent="0">
              <a:buNone/>
              <a:defRPr sz="1800" b="1"/>
            </a:lvl3pPr>
            <a:lvl4pPr marL="1371545" indent="0">
              <a:buNone/>
              <a:defRPr sz="1600" b="1"/>
            </a:lvl4pPr>
            <a:lvl5pPr marL="1828727" indent="0">
              <a:buNone/>
              <a:defRPr sz="1600" b="1"/>
            </a:lvl5pPr>
            <a:lvl6pPr marL="2285909" indent="0">
              <a:buNone/>
              <a:defRPr sz="1600" b="1"/>
            </a:lvl6pPr>
            <a:lvl7pPr marL="2743090" indent="0">
              <a:buNone/>
              <a:defRPr sz="1600" b="1"/>
            </a:lvl7pPr>
            <a:lvl8pPr marL="3200272" indent="0">
              <a:buNone/>
              <a:defRPr sz="1600" b="1"/>
            </a:lvl8pPr>
            <a:lvl9pPr marL="3657454"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6" y="2174875"/>
            <a:ext cx="4117974" cy="1537344"/>
          </a:xfrm>
        </p:spPr>
        <p:txBody>
          <a:bodyPr/>
          <a:lstStyle>
            <a:lvl1pPr marL="296321" indent="-296321">
              <a:defRPr sz="2300"/>
            </a:lvl1pPr>
            <a:lvl2pPr marL="570155" indent="-273833">
              <a:defRPr sz="2000"/>
            </a:lvl2pPr>
            <a:lvl3pPr marL="821499" indent="-244730">
              <a:defRPr sz="1800"/>
            </a:lvl3pPr>
            <a:lvl4pPr marL="1050354" indent="-236793">
              <a:defRPr sz="1700"/>
            </a:lvl4pPr>
            <a:lvl5pPr marL="1279210" indent="-220919">
              <a:defRPr sz="17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2335554651"/>
      </p:ext>
    </p:extLst>
  </p:cSld>
  <p:clrMapOvr>
    <a:masterClrMapping/>
  </p:clrMapOvr>
  <p:transition>
    <p:fade/>
  </p:transition>
</p:sldLayout>
</file>

<file path=ppt/slideLayouts/slideLayout5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726586780"/>
      </p:ext>
    </p:extLst>
  </p:cSld>
  <p:clrMapOvr>
    <a:masterClrMapping/>
  </p:clrMapOvr>
  <p:transition>
    <p:fade/>
  </p:transition>
</p:sldLayout>
</file>

<file path=ppt/slideLayouts/slideLayout6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15393729"/>
      </p:ext>
    </p:extLst>
  </p:cSld>
  <p:clrMapOvr>
    <a:masterClrMapping/>
  </p:clrMapOvr>
  <p:transition>
    <p:fade/>
  </p:transition>
</p:sldLayout>
</file>

<file path=ppt/slideLayouts/slideLayout61.xml><?xml version="1.0" encoding="utf-8"?>
<p:sldLayout xmlns:a="http://schemas.openxmlformats.org/drawingml/2006/main" xmlns:r="http://schemas.openxmlformats.org/officeDocument/2006/relationships" xmlns:p="http://schemas.openxmlformats.org/presentationml/2006/main" type="blank" preserve="1">
  <p:cSld name="WALKIN - Prints in GRAYSCALE">
    <p:spTree>
      <p:nvGrpSpPr>
        <p:cNvPr id="1" name=""/>
        <p:cNvGrpSpPr/>
        <p:nvPr/>
      </p:nvGrpSpPr>
      <p:grpSpPr>
        <a:xfrm>
          <a:off x="0" y="0"/>
          <a:ext cx="0" cy="0"/>
          <a:chOff x="0" y="0"/>
          <a:chExt cx="0" cy="0"/>
        </a:xfrm>
      </p:grpSpPr>
    </p:spTree>
    <p:extLst>
      <p:ext uri="{BB962C8B-B14F-4D97-AF65-F5344CB8AC3E}">
        <p14:creationId xmlns:p14="http://schemas.microsoft.com/office/powerpoint/2010/main" val="3912649188"/>
      </p:ext>
    </p:extLst>
  </p:cSld>
  <p:clrMapOvr>
    <a:masterClrMapping/>
  </p:clrMapOvr>
  <p:transition>
    <p:fade/>
  </p:transition>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2_Title and Content">
    <p:bg bwMode="black">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white"/>
        <p:txBody>
          <a:bodyPr/>
          <a:lstStyle>
            <a:lvl1pPr>
              <a:defRPr>
                <a:solidFill>
                  <a:srgbClr val="FFFFFF"/>
                </a:solidFill>
              </a:defRPr>
            </a:lvl1pPr>
          </a:lstStyle>
          <a:p>
            <a:r>
              <a:rPr lang="en-US" smtClean="0"/>
              <a:t>Click to edit Master title style</a:t>
            </a:r>
            <a:endParaRPr lang="en-US" dirty="0"/>
          </a:p>
        </p:txBody>
      </p:sp>
      <p:sp>
        <p:nvSpPr>
          <p:cNvPr id="6" name="Text Placeholder 5"/>
          <p:cNvSpPr>
            <a:spLocks noGrp="1"/>
          </p:cNvSpPr>
          <p:nvPr>
            <p:ph type="body" sz="quarter" idx="10"/>
          </p:nvPr>
        </p:nvSpPr>
        <p:spPr bwMode="white">
          <a:xfrm>
            <a:off x="381000" y="1411553"/>
            <a:ext cx="8382000" cy="2200602"/>
          </a:xfrm>
        </p:spPr>
        <p:txBody>
          <a:bodyPr/>
          <a:lstStyle>
            <a:lvl1pPr>
              <a:buClr>
                <a:srgbClr val="FFFFFF"/>
              </a:buClr>
              <a:buSzPct val="70000"/>
              <a:buFont typeface="Wingdings" pitchFamily="2" charset="2"/>
              <a:buChar char="l"/>
              <a:defRPr>
                <a:solidFill>
                  <a:srgbClr val="FFFFFF"/>
                </a:solidFill>
              </a:defRPr>
            </a:lvl1pPr>
            <a:lvl2pPr>
              <a:buClr>
                <a:srgbClr val="FFFFFF"/>
              </a:buClr>
              <a:buSzPct val="70000"/>
              <a:buFont typeface="Wingdings" pitchFamily="2" charset="2"/>
              <a:buChar char="l"/>
              <a:defRPr>
                <a:solidFill>
                  <a:srgbClr val="FFFFFF"/>
                </a:solidFill>
              </a:defRPr>
            </a:lvl2pPr>
            <a:lvl3pPr>
              <a:buClr>
                <a:srgbClr val="FFFFFF"/>
              </a:buClr>
              <a:buSzPct val="70000"/>
              <a:buFont typeface="Wingdings" pitchFamily="2" charset="2"/>
              <a:buChar char="l"/>
              <a:defRPr>
                <a:solidFill>
                  <a:srgbClr val="FFFFFF"/>
                </a:solidFill>
              </a:defRPr>
            </a:lvl3pPr>
            <a:lvl4pPr>
              <a:buClr>
                <a:srgbClr val="FFFFFF"/>
              </a:buClr>
              <a:buSzPct val="70000"/>
              <a:buFont typeface="Wingdings" pitchFamily="2" charset="2"/>
              <a:buChar char="l"/>
              <a:defRPr>
                <a:solidFill>
                  <a:srgbClr val="FFFFFF"/>
                </a:solidFill>
              </a:defRPr>
            </a:lvl4pPr>
            <a:lvl5pPr>
              <a:buClr>
                <a:srgbClr val="FFFFFF"/>
              </a:buClr>
              <a:buSzPct val="70000"/>
              <a:buFont typeface="Wingdings" pitchFamily="2" charset="2"/>
              <a:buChar char="l"/>
              <a:defRPr>
                <a:solidFill>
                  <a:srgbClr val="FFFFFF"/>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1778741909"/>
      </p:ext>
    </p:extLst>
  </p:cSld>
  <p:clrMapOvr>
    <a:masterClrMapping/>
  </p:clrMapOvr>
  <p:transition>
    <p:fade/>
  </p:transition>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3_Title and Content">
    <p:bg bwMode="black">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white"/>
        <p:txBody>
          <a:bodyPr/>
          <a:lstStyle>
            <a:lvl1pPr>
              <a:defRPr>
                <a:solidFill>
                  <a:srgbClr val="FFFFFF"/>
                </a:solidFill>
              </a:defRPr>
            </a:lvl1pPr>
          </a:lstStyle>
          <a:p>
            <a:r>
              <a:rPr lang="en-US" smtClean="0"/>
              <a:t>Click to edit Master title style</a:t>
            </a:r>
            <a:endParaRPr lang="en-US" dirty="0"/>
          </a:p>
        </p:txBody>
      </p:sp>
      <p:sp>
        <p:nvSpPr>
          <p:cNvPr id="6" name="Text Placeholder 5"/>
          <p:cNvSpPr>
            <a:spLocks noGrp="1"/>
          </p:cNvSpPr>
          <p:nvPr>
            <p:ph type="body" sz="quarter" idx="10"/>
          </p:nvPr>
        </p:nvSpPr>
        <p:spPr bwMode="white">
          <a:xfrm>
            <a:off x="381000" y="1411553"/>
            <a:ext cx="8382000" cy="2200602"/>
          </a:xfrm>
        </p:spPr>
        <p:txBody>
          <a:bodyPr/>
          <a:lstStyle>
            <a:lvl1pPr>
              <a:buClr>
                <a:srgbClr val="FFFFFF"/>
              </a:buClr>
              <a:buSzPct val="70000"/>
              <a:buFont typeface="Wingdings" pitchFamily="2" charset="2"/>
              <a:buChar char="l"/>
              <a:defRPr>
                <a:solidFill>
                  <a:srgbClr val="FFFFFF"/>
                </a:solidFill>
              </a:defRPr>
            </a:lvl1pPr>
            <a:lvl2pPr>
              <a:buClr>
                <a:srgbClr val="FFFFFF"/>
              </a:buClr>
              <a:buSzPct val="70000"/>
              <a:buFont typeface="Wingdings" pitchFamily="2" charset="2"/>
              <a:buChar char="l"/>
              <a:defRPr>
                <a:solidFill>
                  <a:srgbClr val="FFFFFF"/>
                </a:solidFill>
              </a:defRPr>
            </a:lvl2pPr>
            <a:lvl3pPr>
              <a:buClr>
                <a:srgbClr val="FFFFFF"/>
              </a:buClr>
              <a:buSzPct val="70000"/>
              <a:buFont typeface="Wingdings" pitchFamily="2" charset="2"/>
              <a:buChar char="l"/>
              <a:defRPr>
                <a:solidFill>
                  <a:srgbClr val="FFFFFF"/>
                </a:solidFill>
              </a:defRPr>
            </a:lvl3pPr>
            <a:lvl4pPr>
              <a:buClr>
                <a:srgbClr val="FFFFFF"/>
              </a:buClr>
              <a:buSzPct val="70000"/>
              <a:buFont typeface="Wingdings" pitchFamily="2" charset="2"/>
              <a:buChar char="l"/>
              <a:defRPr>
                <a:solidFill>
                  <a:srgbClr val="FFFFFF"/>
                </a:solidFill>
              </a:defRPr>
            </a:lvl4pPr>
            <a:lvl5pPr>
              <a:buClr>
                <a:srgbClr val="FFFFFF"/>
              </a:buClr>
              <a:buSzPct val="70000"/>
              <a:buFont typeface="Wingdings" pitchFamily="2" charset="2"/>
              <a:buChar char="l"/>
              <a:defRPr>
                <a:solidFill>
                  <a:srgbClr val="FFFFFF"/>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6"/>
          <p:cNvSpPr>
            <a:spLocks noGrp="1"/>
          </p:cNvSpPr>
          <p:nvPr>
            <p:ph type="body" sz="quarter" idx="11"/>
          </p:nvPr>
        </p:nvSpPr>
        <p:spPr>
          <a:xfrm>
            <a:off x="0" y="6238875"/>
            <a:ext cx="9144001" cy="619125"/>
          </a:xfrm>
          <a:solidFill>
            <a:srgbClr val="FFFF99"/>
          </a:solidFill>
        </p:spPr>
        <p:txBody>
          <a:bodyPr lIns="152394" tIns="76197" rIns="152394" bIns="76197" anchor="b">
            <a:noAutofit/>
          </a:bodyPr>
          <a:lstStyle>
            <a:lvl1pPr algn="r">
              <a:buFont typeface="Arial" pitchFamily="34" charset="0"/>
              <a:buNone/>
              <a:defRPr>
                <a:solidFill>
                  <a:srgbClr val="000000"/>
                </a:solidFill>
                <a:effectLst/>
                <a:latin typeface="+mj-lt"/>
              </a:defRPr>
            </a:lvl1pPr>
          </a:lstStyle>
          <a:p>
            <a:pPr lvl="0"/>
            <a:r>
              <a:rPr lang="en-US" smtClean="0"/>
              <a:t>Click to edit Master text styles</a:t>
            </a:r>
          </a:p>
        </p:txBody>
      </p:sp>
    </p:spTree>
    <p:extLst>
      <p:ext uri="{BB962C8B-B14F-4D97-AF65-F5344CB8AC3E}">
        <p14:creationId xmlns:p14="http://schemas.microsoft.com/office/powerpoint/2010/main" val="690201484"/>
      </p:ext>
    </p:extLst>
  </p:cSld>
  <p:clrMapOvr>
    <a:masterClrMapping/>
  </p:clrMapOvr>
  <p:transition>
    <p:fade/>
  </p:transition>
</p:sldLayout>
</file>

<file path=ppt/slideLayouts/slideLayout64.xml><?xml version="1.0" encoding="utf-8"?>
<p:sldLayout xmlns:a="http://schemas.openxmlformats.org/drawingml/2006/main" xmlns:r="http://schemas.openxmlformats.org/officeDocument/2006/relationships" xmlns:p="http://schemas.openxmlformats.org/presentationml/2006/main">
  <p:cSld name="2_Demo, Video etc. &quot;special&quot; slides">
    <p:spTree>
      <p:nvGrpSpPr>
        <p:cNvPr id="1" name=""/>
        <p:cNvGrpSpPr/>
        <p:nvPr/>
      </p:nvGrpSpPr>
      <p:grpSpPr>
        <a:xfrm>
          <a:off x="0" y="0"/>
          <a:ext cx="0" cy="0"/>
          <a:chOff x="0" y="0"/>
          <a:chExt cx="0" cy="0"/>
        </a:xfrm>
      </p:grpSpPr>
      <p:pic>
        <p:nvPicPr>
          <p:cNvPr id="5" name="Picture 4" descr="white ba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355850"/>
            <a:ext cx="7623175" cy="1622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1369219" y="649805"/>
            <a:ext cx="7043208" cy="1523494"/>
          </a:xfrm>
        </p:spPr>
        <p:txBody>
          <a:bodyPr anchor="ctr" anchorCtr="0">
            <a:noAutofit/>
          </a:bodyPr>
          <a:lstStyle>
            <a:lvl1pPr>
              <a:lnSpc>
                <a:spcPct val="90000"/>
              </a:lnSpc>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1368955" y="4344988"/>
            <a:ext cx="7043208" cy="461665"/>
          </a:xfrm>
        </p:spPr>
        <p:txBody>
          <a:bodyPr>
            <a:noAutofit/>
          </a:bodyPr>
          <a:lstStyle>
            <a:lvl1pPr marL="0" indent="0" algn="l">
              <a:lnSpc>
                <a:spcPct val="90000"/>
              </a:lnSpc>
              <a:spcBef>
                <a:spcPts val="0"/>
              </a:spcBef>
              <a:buNone/>
              <a:defRPr>
                <a:solidFill>
                  <a:schemeClr val="tx1"/>
                </a:solidFill>
              </a:defRPr>
            </a:lvl1pPr>
            <a:lvl2pPr marL="457182" indent="0" algn="ctr">
              <a:buNone/>
              <a:defRPr>
                <a:solidFill>
                  <a:schemeClr val="tx1">
                    <a:tint val="75000"/>
                  </a:schemeClr>
                </a:solidFill>
              </a:defRPr>
            </a:lvl2pPr>
            <a:lvl3pPr marL="914363" indent="0" algn="ctr">
              <a:buNone/>
              <a:defRPr>
                <a:solidFill>
                  <a:schemeClr val="tx1">
                    <a:tint val="75000"/>
                  </a:schemeClr>
                </a:solidFill>
              </a:defRPr>
            </a:lvl3pPr>
            <a:lvl4pPr marL="1371545" indent="0" algn="ctr">
              <a:buNone/>
              <a:defRPr>
                <a:solidFill>
                  <a:schemeClr val="tx1">
                    <a:tint val="75000"/>
                  </a:schemeClr>
                </a:solidFill>
              </a:defRPr>
            </a:lvl4pPr>
            <a:lvl5pPr marL="1828727" indent="0" algn="ctr">
              <a:buNone/>
              <a:defRPr>
                <a:solidFill>
                  <a:schemeClr val="tx1">
                    <a:tint val="75000"/>
                  </a:schemeClr>
                </a:solidFill>
              </a:defRPr>
            </a:lvl5pPr>
            <a:lvl6pPr marL="2285909" indent="0" algn="ctr">
              <a:buNone/>
              <a:defRPr>
                <a:solidFill>
                  <a:schemeClr val="tx1">
                    <a:tint val="75000"/>
                  </a:schemeClr>
                </a:solidFill>
              </a:defRPr>
            </a:lvl6pPr>
            <a:lvl7pPr marL="2743090" indent="0" algn="ctr">
              <a:buNone/>
              <a:defRPr>
                <a:solidFill>
                  <a:schemeClr val="tx1">
                    <a:tint val="75000"/>
                  </a:schemeClr>
                </a:solidFill>
              </a:defRPr>
            </a:lvl7pPr>
            <a:lvl8pPr marL="3200272" indent="0" algn="ctr">
              <a:buNone/>
              <a:defRPr>
                <a:solidFill>
                  <a:schemeClr val="tx1">
                    <a:tint val="75000"/>
                  </a:schemeClr>
                </a:solidFill>
              </a:defRPr>
            </a:lvl8pPr>
            <a:lvl9pPr marL="3657454" indent="0" algn="ctr">
              <a:buNone/>
              <a:defRPr>
                <a:solidFill>
                  <a:schemeClr val="tx1">
                    <a:tint val="75000"/>
                  </a:schemeClr>
                </a:solidFill>
              </a:defRPr>
            </a:lvl9pPr>
          </a:lstStyle>
          <a:p>
            <a:r>
              <a:rPr lang="en-US" smtClean="0"/>
              <a:t>Click to edit Master subtitle style</a:t>
            </a:r>
            <a:endParaRPr lang="en-US" dirty="0"/>
          </a:p>
        </p:txBody>
      </p:sp>
      <p:sp>
        <p:nvSpPr>
          <p:cNvPr id="7" name="Text Placeholder 6"/>
          <p:cNvSpPr>
            <a:spLocks noGrp="1"/>
          </p:cNvSpPr>
          <p:nvPr>
            <p:ph type="body" sz="quarter" idx="10"/>
          </p:nvPr>
        </p:nvSpPr>
        <p:spPr>
          <a:xfrm>
            <a:off x="722049" y="2355850"/>
            <a:ext cx="7690114" cy="1384994"/>
          </a:xfrm>
        </p:spPr>
        <p:txBody>
          <a:bodyPr rtlCol="0">
            <a:noAutofit/>
            <a:scene3d>
              <a:camera prst="orthographicFront"/>
              <a:lightRig rig="flat" dir="t"/>
            </a:scene3d>
            <a:sp3d extrusionH="88900" contourW="2540">
              <a:bevelT w="38100" h="31750"/>
              <a:contourClr>
                <a:srgbClr val="F4A234"/>
              </a:contourClr>
            </a:sp3d>
          </a:bodyPr>
          <a:lstStyle>
            <a:lvl1pPr marL="0" indent="0" algn="l" defTabSz="914363" rtl="0" eaLnBrk="1" latinLnBrk="0" hangingPunct="1">
              <a:lnSpc>
                <a:spcPct val="90000"/>
              </a:lnSpc>
              <a:spcBef>
                <a:spcPct val="20000"/>
              </a:spcBef>
              <a:buFont typeface="Arial" pitchFamily="34" charset="0"/>
              <a:buNone/>
              <a:defRPr lang="en-US" sz="10000" b="0" i="1" kern="1200" baseline="0" dirty="0" smtClean="0">
                <a:ln>
                  <a:solidFill>
                    <a:schemeClr val="tx1">
                      <a:alpha val="21000"/>
                    </a:schemeClr>
                  </a:solidFill>
                </a:ln>
                <a:gradFill>
                  <a:gsLst>
                    <a:gs pos="6000">
                      <a:schemeClr val="accent4">
                        <a:lumMod val="75000"/>
                      </a:schemeClr>
                    </a:gs>
                    <a:gs pos="50000">
                      <a:schemeClr val="accent4">
                        <a:lumMod val="50000"/>
                      </a:schemeClr>
                    </a:gs>
                    <a:gs pos="100000">
                      <a:schemeClr val="bg2">
                        <a:lumMod val="85000"/>
                        <a:lumOff val="15000"/>
                      </a:schemeClr>
                    </a:gs>
                  </a:gsLst>
                  <a:lin ang="5400000" scaled="0"/>
                </a:gradFill>
                <a:effectLst>
                  <a:outerShdw blurRad="139700" dir="16200000" rotWithShape="0">
                    <a:schemeClr val="tx1">
                      <a:alpha val="34000"/>
                    </a:schemeClr>
                  </a:outerShdw>
                </a:effectLst>
                <a:latin typeface="+mn-lt"/>
                <a:ea typeface="+mn-ea"/>
                <a:cs typeface="Arial" pitchFamily="34" charset="0"/>
              </a:defRPr>
            </a:lvl1pPr>
          </a:lstStyle>
          <a:p>
            <a:pPr lvl="0"/>
            <a:r>
              <a:rPr lang="en-US" smtClean="0"/>
              <a:t>Click to edit Master text styles</a:t>
            </a:r>
          </a:p>
        </p:txBody>
      </p:sp>
    </p:spTree>
    <p:extLst>
      <p:ext uri="{BB962C8B-B14F-4D97-AF65-F5344CB8AC3E}">
        <p14:creationId xmlns:p14="http://schemas.microsoft.com/office/powerpoint/2010/main" val="186998219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Use for slides with Software Co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6" name="Text Placeholder 5"/>
          <p:cNvSpPr>
            <a:spLocks noGrp="1"/>
          </p:cNvSpPr>
          <p:nvPr>
            <p:ph type="body" sz="quarter" idx="10"/>
          </p:nvPr>
        </p:nvSpPr>
        <p:spPr>
          <a:xfrm>
            <a:off x="722313" y="1905000"/>
            <a:ext cx="8040688" cy="1938992"/>
          </a:xfrm>
        </p:spPr>
        <p:txBody>
          <a:bodyPr/>
          <a:lstStyle>
            <a:lvl1pPr>
              <a:lnSpc>
                <a:spcPct val="90000"/>
              </a:lnSpc>
              <a:defRPr/>
            </a:lvl1pPr>
            <a:lvl2pPr>
              <a:lnSpc>
                <a:spcPct val="90000"/>
              </a:lnSpc>
              <a:defRPr/>
            </a:lvl2pPr>
            <a:lvl3pPr>
              <a:lnSpc>
                <a:spcPct val="90000"/>
              </a:lnSpc>
              <a:defRPr/>
            </a:lvl3pPr>
            <a:lvl4pPr>
              <a:lnSpc>
                <a:spcPct val="90000"/>
              </a:lnSpc>
              <a:defRPr/>
            </a:lvl4pPr>
            <a:lvl5pPr>
              <a:lnSpc>
                <a:spcPct val="90000"/>
              </a:lnSpc>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2832448921"/>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4.png"/><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theme" Target="../theme/theme2.xml"/><Relationship Id="rId1" Type="http://schemas.openxmlformats.org/officeDocument/2006/relationships/slideLayout" Target="../slideLayouts/slideLayout13.xml"/><Relationship Id="rId4" Type="http://schemas.openxmlformats.org/officeDocument/2006/relationships/image" Target="../media/image6.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theme" Target="../theme/theme3.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2" Type="http://schemas.openxmlformats.org/officeDocument/2006/relationships/slideLayout" Target="../slideLayouts/slideLayout15.xml"/><Relationship Id="rId16" Type="http://schemas.openxmlformats.org/officeDocument/2006/relationships/image" Target="../media/image9.png"/><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5" Type="http://schemas.openxmlformats.org/officeDocument/2006/relationships/image" Target="../media/image8.png"/><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image" Target="../media/image7.jpe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theme" Target="../theme/theme4.xml"/><Relationship Id="rId1" Type="http://schemas.openxmlformats.org/officeDocument/2006/relationships/slideLayout" Target="../slideLayouts/slideLayout26.xml"/><Relationship Id="rId4"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34.xml"/><Relationship Id="rId13" Type="http://schemas.openxmlformats.org/officeDocument/2006/relationships/theme" Target="../theme/theme5.xml"/><Relationship Id="rId3" Type="http://schemas.openxmlformats.org/officeDocument/2006/relationships/slideLayout" Target="../slideLayouts/slideLayout29.xml"/><Relationship Id="rId7" Type="http://schemas.openxmlformats.org/officeDocument/2006/relationships/slideLayout" Target="../slideLayouts/slideLayout33.xml"/><Relationship Id="rId12" Type="http://schemas.openxmlformats.org/officeDocument/2006/relationships/slideLayout" Target="../slideLayouts/slideLayout38.xml"/><Relationship Id="rId2" Type="http://schemas.openxmlformats.org/officeDocument/2006/relationships/slideLayout" Target="../slideLayouts/slideLayout28.xml"/><Relationship Id="rId16" Type="http://schemas.openxmlformats.org/officeDocument/2006/relationships/image" Target="../media/image11.png"/><Relationship Id="rId1" Type="http://schemas.openxmlformats.org/officeDocument/2006/relationships/slideLayout" Target="../slideLayouts/slideLayout27.xml"/><Relationship Id="rId6" Type="http://schemas.openxmlformats.org/officeDocument/2006/relationships/slideLayout" Target="../slideLayouts/slideLayout32.xml"/><Relationship Id="rId11" Type="http://schemas.openxmlformats.org/officeDocument/2006/relationships/slideLayout" Target="../slideLayouts/slideLayout37.xml"/><Relationship Id="rId5" Type="http://schemas.openxmlformats.org/officeDocument/2006/relationships/slideLayout" Target="../slideLayouts/slideLayout31.xml"/><Relationship Id="rId15" Type="http://schemas.openxmlformats.org/officeDocument/2006/relationships/image" Target="../media/image8.png"/><Relationship Id="rId10" Type="http://schemas.openxmlformats.org/officeDocument/2006/relationships/slideLayout" Target="../slideLayouts/slideLayout36.xml"/><Relationship Id="rId4" Type="http://schemas.openxmlformats.org/officeDocument/2006/relationships/slideLayout" Target="../slideLayouts/slideLayout30.xml"/><Relationship Id="rId9" Type="http://schemas.openxmlformats.org/officeDocument/2006/relationships/slideLayout" Target="../slideLayouts/slideLayout35.xml"/><Relationship Id="rId14" Type="http://schemas.openxmlformats.org/officeDocument/2006/relationships/image" Target="../media/image10.jpe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theme" Target="../theme/theme6.xml"/><Relationship Id="rId1" Type="http://schemas.openxmlformats.org/officeDocument/2006/relationships/slideLayout" Target="../slideLayouts/slideLayout39.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7.xml"/><Relationship Id="rId13" Type="http://schemas.openxmlformats.org/officeDocument/2006/relationships/theme" Target="../theme/theme7.xml"/><Relationship Id="rId3" Type="http://schemas.openxmlformats.org/officeDocument/2006/relationships/slideLayout" Target="../slideLayouts/slideLayout42.xml"/><Relationship Id="rId7" Type="http://schemas.openxmlformats.org/officeDocument/2006/relationships/slideLayout" Target="../slideLayouts/slideLayout46.xml"/><Relationship Id="rId12" Type="http://schemas.openxmlformats.org/officeDocument/2006/relationships/slideLayout" Target="../slideLayouts/slideLayout51.xml"/><Relationship Id="rId2" Type="http://schemas.openxmlformats.org/officeDocument/2006/relationships/slideLayout" Target="../slideLayouts/slideLayout41.xml"/><Relationship Id="rId16" Type="http://schemas.openxmlformats.org/officeDocument/2006/relationships/image" Target="../media/image9.png"/><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5" Type="http://schemas.openxmlformats.org/officeDocument/2006/relationships/slideLayout" Target="../slideLayouts/slideLayout44.xml"/><Relationship Id="rId15" Type="http://schemas.openxmlformats.org/officeDocument/2006/relationships/image" Target="../media/image8.png"/><Relationship Id="rId10" Type="http://schemas.openxmlformats.org/officeDocument/2006/relationships/slideLayout" Target="../slideLayouts/slideLayout49.xml"/><Relationship Id="rId4" Type="http://schemas.openxmlformats.org/officeDocument/2006/relationships/slideLayout" Target="../slideLayouts/slideLayout43.xml"/><Relationship Id="rId9" Type="http://schemas.openxmlformats.org/officeDocument/2006/relationships/slideLayout" Target="../slideLayouts/slideLayout48.xml"/><Relationship Id="rId14" Type="http://schemas.openxmlformats.org/officeDocument/2006/relationships/image" Target="../media/image12.jpeg"/></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theme" Target="../theme/theme8.xml"/><Relationship Id="rId1" Type="http://schemas.openxmlformats.org/officeDocument/2006/relationships/slideLayout" Target="../slideLayouts/slideLayout52.xml"/><Relationship Id="rId4" Type="http://schemas.openxmlformats.org/officeDocument/2006/relationships/image" Target="../media/image6.png"/></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theme" Target="../theme/theme9.xml"/><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slideLayout" Target="../slideLayouts/slideLayout64.xml"/><Relationship Id="rId17" Type="http://schemas.openxmlformats.org/officeDocument/2006/relationships/image" Target="../media/image4.png"/><Relationship Id="rId2" Type="http://schemas.openxmlformats.org/officeDocument/2006/relationships/slideLayout" Target="../slideLayouts/slideLayout54.xml"/><Relationship Id="rId16" Type="http://schemas.openxmlformats.org/officeDocument/2006/relationships/image" Target="../media/image3.png"/><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5" Type="http://schemas.openxmlformats.org/officeDocument/2006/relationships/image" Target="../media/image2.png"/><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 Id="rId14" Type="http://schemas.openxmlformats.org/officeDocument/2006/relationships/image" Target="../media/image1.jpeg"/></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theme" Target="../theme/theme10.xml"/><Relationship Id="rId1" Type="http://schemas.openxmlformats.org/officeDocument/2006/relationships/slideLayout" Target="../slideLayouts/slideLayout65.xml"/><Relationship Id="rId4" Type="http://schemas.openxmlformats.org/officeDocument/2006/relationships/image" Target="../media/image6.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81000" y="230188"/>
            <a:ext cx="8382000" cy="665162"/>
          </a:xfrm>
          <a:prstGeom prst="rect">
            <a:avLst/>
          </a:prstGeom>
        </p:spPr>
        <p:txBody>
          <a:bodyPr vert="horz" wrap="square" lIns="0" tIns="0" rIns="0" bIns="0" rtlCol="0" anchor="t">
            <a:spAutoFit/>
          </a:bodyPr>
          <a:lstStyle/>
          <a:p>
            <a:r>
              <a:rPr lang="en-US" smtClean="0"/>
              <a:t>Click to edit Master title style</a:t>
            </a:r>
            <a:endParaRPr lang="en-US" dirty="0"/>
          </a:p>
        </p:txBody>
      </p:sp>
      <p:sp>
        <p:nvSpPr>
          <p:cNvPr id="1027" name="Text Placeholder 2"/>
          <p:cNvSpPr>
            <a:spLocks noGrp="1"/>
          </p:cNvSpPr>
          <p:nvPr>
            <p:ph type="body" idx="1"/>
          </p:nvPr>
        </p:nvSpPr>
        <p:spPr bwMode="auto">
          <a:xfrm>
            <a:off x="381000" y="1412875"/>
            <a:ext cx="8382000" cy="2135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pic>
        <p:nvPicPr>
          <p:cNvPr id="1028" name="Picture 3" descr="bottombar.png"/>
          <p:cNvPicPr>
            <a:picLocks noChangeAspect="1"/>
          </p:cNvPicPr>
          <p:nvPr/>
        </p:nvPicPr>
        <p:blipFill>
          <a:blip r:embed="rId15">
            <a:extLst>
              <a:ext uri="{28A0092B-C50C-407E-A947-70E740481C1C}">
                <a14:useLocalDpi xmlns:a14="http://schemas.microsoft.com/office/drawing/2010/main" val="0"/>
              </a:ext>
            </a:extLst>
          </a:blip>
          <a:srcRect/>
          <a:stretch>
            <a:fillRect/>
          </a:stretch>
        </p:blipFill>
        <p:spPr bwMode="auto">
          <a:xfrm>
            <a:off x="0" y="6299200"/>
            <a:ext cx="9144000" cy="557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5546" r:id="rId1"/>
    <p:sldLayoutId id="2147485596" r:id="rId2"/>
    <p:sldLayoutId id="2147485547" r:id="rId3"/>
    <p:sldLayoutId id="2147485548" r:id="rId4"/>
    <p:sldLayoutId id="2147485549" r:id="rId5"/>
    <p:sldLayoutId id="2147485550" r:id="rId6"/>
    <p:sldLayoutId id="2147485551" r:id="rId7"/>
    <p:sldLayoutId id="2147485552" r:id="rId8"/>
    <p:sldLayoutId id="2147485553" r:id="rId9"/>
    <p:sldLayoutId id="2147485597" r:id="rId10"/>
    <p:sldLayoutId id="2147485598" r:id="rId11"/>
    <p:sldLayoutId id="2147485599" r:id="rId12"/>
  </p:sldLayoutIdLst>
  <p:transition>
    <p:fade/>
  </p:transition>
  <p:txStyles>
    <p:titleStyle>
      <a:lvl1pPr algn="l" defTabSz="912813" rtl="0" eaLnBrk="0" fontAlgn="base" hangingPunct="0">
        <a:lnSpc>
          <a:spcPct val="90000"/>
        </a:lnSpc>
        <a:spcBef>
          <a:spcPct val="0"/>
        </a:spcBef>
        <a:spcAft>
          <a:spcPct val="0"/>
        </a:spcAft>
        <a:defRPr lang="en-US" sz="4800" spc="-150" dirty="0">
          <a:ln w="3175">
            <a:noFill/>
          </a:ln>
          <a:solidFill>
            <a:srgbClr val="005825"/>
          </a:solidFill>
          <a:latin typeface="+mj-lt"/>
          <a:ea typeface="MS PGothic" panose="020B0600070205080204" pitchFamily="34" charset="-128"/>
          <a:cs typeface="Arial" pitchFamily="34" charset="0"/>
        </a:defRPr>
      </a:lvl1pPr>
      <a:lvl2pPr algn="l" defTabSz="912813" rtl="0" eaLnBrk="0" fontAlgn="base" hangingPunct="0">
        <a:lnSpc>
          <a:spcPct val="90000"/>
        </a:lnSpc>
        <a:spcBef>
          <a:spcPct val="0"/>
        </a:spcBef>
        <a:spcAft>
          <a:spcPct val="0"/>
        </a:spcAft>
        <a:defRPr sz="4800">
          <a:solidFill>
            <a:srgbClr val="005825"/>
          </a:solidFill>
          <a:latin typeface="Calibri" pitchFamily="34" charset="0"/>
          <a:ea typeface="MS PGothic" panose="020B0600070205080204" pitchFamily="34" charset="-128"/>
          <a:cs typeface="Arial" charset="0"/>
        </a:defRPr>
      </a:lvl2pPr>
      <a:lvl3pPr algn="l" defTabSz="912813" rtl="0" eaLnBrk="0" fontAlgn="base" hangingPunct="0">
        <a:lnSpc>
          <a:spcPct val="90000"/>
        </a:lnSpc>
        <a:spcBef>
          <a:spcPct val="0"/>
        </a:spcBef>
        <a:spcAft>
          <a:spcPct val="0"/>
        </a:spcAft>
        <a:defRPr sz="4800">
          <a:solidFill>
            <a:srgbClr val="005825"/>
          </a:solidFill>
          <a:latin typeface="Calibri" pitchFamily="34" charset="0"/>
          <a:ea typeface="MS PGothic" panose="020B0600070205080204" pitchFamily="34" charset="-128"/>
          <a:cs typeface="Arial" charset="0"/>
        </a:defRPr>
      </a:lvl3pPr>
      <a:lvl4pPr algn="l" defTabSz="912813" rtl="0" eaLnBrk="0" fontAlgn="base" hangingPunct="0">
        <a:lnSpc>
          <a:spcPct val="90000"/>
        </a:lnSpc>
        <a:spcBef>
          <a:spcPct val="0"/>
        </a:spcBef>
        <a:spcAft>
          <a:spcPct val="0"/>
        </a:spcAft>
        <a:defRPr sz="4800">
          <a:solidFill>
            <a:srgbClr val="005825"/>
          </a:solidFill>
          <a:latin typeface="Calibri" pitchFamily="34" charset="0"/>
          <a:ea typeface="MS PGothic" panose="020B0600070205080204" pitchFamily="34" charset="-128"/>
          <a:cs typeface="Arial" charset="0"/>
        </a:defRPr>
      </a:lvl4pPr>
      <a:lvl5pPr algn="l" defTabSz="912813" rtl="0" eaLnBrk="0" fontAlgn="base" hangingPunct="0">
        <a:lnSpc>
          <a:spcPct val="90000"/>
        </a:lnSpc>
        <a:spcBef>
          <a:spcPct val="0"/>
        </a:spcBef>
        <a:spcAft>
          <a:spcPct val="0"/>
        </a:spcAft>
        <a:defRPr sz="4800">
          <a:solidFill>
            <a:srgbClr val="005825"/>
          </a:solidFill>
          <a:latin typeface="Calibri" pitchFamily="34" charset="0"/>
          <a:ea typeface="MS PGothic" panose="020B0600070205080204" pitchFamily="34" charset="-128"/>
          <a:cs typeface="Arial" charset="0"/>
        </a:defRPr>
      </a:lvl5pPr>
      <a:lvl6pPr marL="457200" algn="l" defTabSz="912813" rtl="0" fontAlgn="base">
        <a:lnSpc>
          <a:spcPct val="90000"/>
        </a:lnSpc>
        <a:spcBef>
          <a:spcPct val="0"/>
        </a:spcBef>
        <a:spcAft>
          <a:spcPct val="0"/>
        </a:spcAft>
        <a:defRPr sz="4800">
          <a:solidFill>
            <a:srgbClr val="005825"/>
          </a:solidFill>
          <a:latin typeface="Calibri" pitchFamily="34" charset="0"/>
          <a:cs typeface="Arial" charset="0"/>
        </a:defRPr>
      </a:lvl6pPr>
      <a:lvl7pPr marL="914400" algn="l" defTabSz="912813" rtl="0" fontAlgn="base">
        <a:lnSpc>
          <a:spcPct val="90000"/>
        </a:lnSpc>
        <a:spcBef>
          <a:spcPct val="0"/>
        </a:spcBef>
        <a:spcAft>
          <a:spcPct val="0"/>
        </a:spcAft>
        <a:defRPr sz="4800">
          <a:solidFill>
            <a:srgbClr val="005825"/>
          </a:solidFill>
          <a:latin typeface="Calibri" pitchFamily="34" charset="0"/>
          <a:cs typeface="Arial" charset="0"/>
        </a:defRPr>
      </a:lvl7pPr>
      <a:lvl8pPr marL="1371600" algn="l" defTabSz="912813" rtl="0" fontAlgn="base">
        <a:lnSpc>
          <a:spcPct val="90000"/>
        </a:lnSpc>
        <a:spcBef>
          <a:spcPct val="0"/>
        </a:spcBef>
        <a:spcAft>
          <a:spcPct val="0"/>
        </a:spcAft>
        <a:defRPr sz="4800">
          <a:solidFill>
            <a:srgbClr val="005825"/>
          </a:solidFill>
          <a:latin typeface="Calibri" pitchFamily="34" charset="0"/>
          <a:cs typeface="Arial" charset="0"/>
        </a:defRPr>
      </a:lvl8pPr>
      <a:lvl9pPr marL="1828800" algn="l" defTabSz="912813" rtl="0" fontAlgn="base">
        <a:lnSpc>
          <a:spcPct val="90000"/>
        </a:lnSpc>
        <a:spcBef>
          <a:spcPct val="0"/>
        </a:spcBef>
        <a:spcAft>
          <a:spcPct val="0"/>
        </a:spcAft>
        <a:defRPr sz="4800">
          <a:solidFill>
            <a:srgbClr val="005825"/>
          </a:solidFill>
          <a:latin typeface="Calibri" pitchFamily="34" charset="0"/>
          <a:cs typeface="Arial" charset="0"/>
        </a:defRPr>
      </a:lvl9pPr>
    </p:titleStyle>
    <p:bodyStyle>
      <a:lvl1pPr marL="396875" indent="-396875" algn="l" defTabSz="912813" rtl="0" eaLnBrk="0" fontAlgn="base" hangingPunct="0">
        <a:lnSpc>
          <a:spcPct val="90000"/>
        </a:lnSpc>
        <a:spcBef>
          <a:spcPct val="20000"/>
        </a:spcBef>
        <a:spcAft>
          <a:spcPct val="0"/>
        </a:spcAft>
        <a:buBlip>
          <a:blip r:embed="rId16"/>
        </a:buBlip>
        <a:defRPr sz="3200" kern="1200">
          <a:solidFill>
            <a:schemeClr val="tx1"/>
          </a:solidFill>
          <a:latin typeface="+mn-lt"/>
          <a:ea typeface="MS PGothic" panose="020B0600070205080204" pitchFamily="34" charset="-128"/>
          <a:cs typeface="+mn-cs"/>
        </a:defRPr>
      </a:lvl1pPr>
      <a:lvl2pPr marL="914400" indent="-396875" algn="l" defTabSz="912813" rtl="0" eaLnBrk="0" fontAlgn="base" hangingPunct="0">
        <a:lnSpc>
          <a:spcPct val="90000"/>
        </a:lnSpc>
        <a:spcBef>
          <a:spcPct val="20000"/>
        </a:spcBef>
        <a:spcAft>
          <a:spcPct val="0"/>
        </a:spcAft>
        <a:buBlip>
          <a:blip r:embed="rId17"/>
        </a:buBlip>
        <a:defRPr sz="2800" kern="1200">
          <a:solidFill>
            <a:schemeClr val="tx1"/>
          </a:solidFill>
          <a:latin typeface="+mn-lt"/>
          <a:ea typeface="MS PGothic" panose="020B0600070205080204" pitchFamily="34" charset="-128"/>
          <a:cs typeface="+mn-cs"/>
        </a:defRPr>
      </a:lvl2pPr>
      <a:lvl3pPr marL="1258888" indent="-344488" algn="l" defTabSz="912813" rtl="0" eaLnBrk="0" fontAlgn="base" hangingPunct="0">
        <a:lnSpc>
          <a:spcPct val="90000"/>
        </a:lnSpc>
        <a:spcBef>
          <a:spcPct val="20000"/>
        </a:spcBef>
        <a:spcAft>
          <a:spcPct val="0"/>
        </a:spcAft>
        <a:buBlip>
          <a:blip r:embed="rId17"/>
        </a:buBlip>
        <a:defRPr sz="2400" kern="1200">
          <a:solidFill>
            <a:schemeClr val="tx1"/>
          </a:solidFill>
          <a:latin typeface="+mn-lt"/>
          <a:ea typeface="MS PGothic" panose="020B0600070205080204" pitchFamily="34" charset="-128"/>
          <a:cs typeface="+mn-cs"/>
        </a:defRPr>
      </a:lvl3pPr>
      <a:lvl4pPr marL="1604963" indent="-346075" algn="l" defTabSz="912813" rtl="0" eaLnBrk="0" fontAlgn="base" hangingPunct="0">
        <a:lnSpc>
          <a:spcPct val="90000"/>
        </a:lnSpc>
        <a:spcBef>
          <a:spcPct val="20000"/>
        </a:spcBef>
        <a:spcAft>
          <a:spcPct val="0"/>
        </a:spcAft>
        <a:buBlip>
          <a:blip r:embed="rId17"/>
        </a:buBlip>
        <a:defRPr sz="2400" kern="1200">
          <a:solidFill>
            <a:schemeClr val="tx1"/>
          </a:solidFill>
          <a:latin typeface="+mn-lt"/>
          <a:ea typeface="MS PGothic" panose="020B0600070205080204" pitchFamily="34" charset="-128"/>
          <a:cs typeface="+mn-cs"/>
        </a:defRPr>
      </a:lvl4pPr>
      <a:lvl5pPr marL="1941513" indent="-336550" algn="l" defTabSz="912813" rtl="0" eaLnBrk="0" fontAlgn="base" hangingPunct="0">
        <a:lnSpc>
          <a:spcPct val="90000"/>
        </a:lnSpc>
        <a:spcBef>
          <a:spcPct val="20000"/>
        </a:spcBef>
        <a:spcAft>
          <a:spcPct val="0"/>
        </a:spcAft>
        <a:buBlip>
          <a:blip r:embed="rId17"/>
        </a:buBlip>
        <a:defRPr sz="2400" kern="1200">
          <a:solidFill>
            <a:schemeClr val="tx1"/>
          </a:solidFill>
          <a:latin typeface="+mn-lt"/>
          <a:ea typeface="MS PGothic" panose="020B0600070205080204" pitchFamily="34" charset="-128"/>
          <a:cs typeface="+mn-cs"/>
        </a:defRPr>
      </a:lvl5pPr>
      <a:lvl6pPr marL="2514499"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681"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8863"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045"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363" rtl="0" eaLnBrk="1" latinLnBrk="0" hangingPunct="1">
        <a:defRPr sz="1800" kern="1200">
          <a:solidFill>
            <a:schemeClr val="tx1"/>
          </a:solidFill>
          <a:latin typeface="+mn-lt"/>
          <a:ea typeface="+mn-ea"/>
          <a:cs typeface="+mn-cs"/>
        </a:defRPr>
      </a:lvl1pPr>
      <a:lvl2pPr marL="457182" algn="l" defTabSz="914363" rtl="0" eaLnBrk="1" latinLnBrk="0" hangingPunct="1">
        <a:defRPr sz="1800" kern="1200">
          <a:solidFill>
            <a:schemeClr val="tx1"/>
          </a:solidFill>
          <a:latin typeface="+mn-lt"/>
          <a:ea typeface="+mn-ea"/>
          <a:cs typeface="+mn-cs"/>
        </a:defRPr>
      </a:lvl2pPr>
      <a:lvl3pPr marL="914363" algn="l" defTabSz="914363" rtl="0" eaLnBrk="1" latinLnBrk="0" hangingPunct="1">
        <a:defRPr sz="1800" kern="1200">
          <a:solidFill>
            <a:schemeClr val="tx1"/>
          </a:solidFill>
          <a:latin typeface="+mn-lt"/>
          <a:ea typeface="+mn-ea"/>
          <a:cs typeface="+mn-cs"/>
        </a:defRPr>
      </a:lvl3pPr>
      <a:lvl4pPr marL="1371545" algn="l" defTabSz="914363" rtl="0" eaLnBrk="1" latinLnBrk="0" hangingPunct="1">
        <a:defRPr sz="1800" kern="1200">
          <a:solidFill>
            <a:schemeClr val="tx1"/>
          </a:solidFill>
          <a:latin typeface="+mn-lt"/>
          <a:ea typeface="+mn-ea"/>
          <a:cs typeface="+mn-cs"/>
        </a:defRPr>
      </a:lvl4pPr>
      <a:lvl5pPr marL="1828727" algn="l" defTabSz="914363" rtl="0" eaLnBrk="1" latinLnBrk="0" hangingPunct="1">
        <a:defRPr sz="1800" kern="1200">
          <a:solidFill>
            <a:schemeClr val="tx1"/>
          </a:solidFill>
          <a:latin typeface="+mn-lt"/>
          <a:ea typeface="+mn-ea"/>
          <a:cs typeface="+mn-cs"/>
        </a:defRPr>
      </a:lvl5pPr>
      <a:lvl6pPr marL="2285909" algn="l" defTabSz="914363" rtl="0" eaLnBrk="1" latinLnBrk="0" hangingPunct="1">
        <a:defRPr sz="1800" kern="1200">
          <a:solidFill>
            <a:schemeClr val="tx1"/>
          </a:solidFill>
          <a:latin typeface="+mn-lt"/>
          <a:ea typeface="+mn-ea"/>
          <a:cs typeface="+mn-cs"/>
        </a:defRPr>
      </a:lvl6pPr>
      <a:lvl7pPr marL="2743090" algn="l" defTabSz="914363" rtl="0" eaLnBrk="1" latinLnBrk="0" hangingPunct="1">
        <a:defRPr sz="1800" kern="1200">
          <a:solidFill>
            <a:schemeClr val="tx1"/>
          </a:solidFill>
          <a:latin typeface="+mn-lt"/>
          <a:ea typeface="+mn-ea"/>
          <a:cs typeface="+mn-cs"/>
        </a:defRPr>
      </a:lvl7pPr>
      <a:lvl8pPr marL="3200272" algn="l" defTabSz="914363" rtl="0" eaLnBrk="1" latinLnBrk="0" hangingPunct="1">
        <a:defRPr sz="1800" kern="1200">
          <a:solidFill>
            <a:schemeClr val="tx1"/>
          </a:solidFill>
          <a:latin typeface="+mn-lt"/>
          <a:ea typeface="+mn-ea"/>
          <a:cs typeface="+mn-cs"/>
        </a:defRPr>
      </a:lvl8pPr>
      <a:lvl9pPr marL="3657454" algn="l" defTabSz="914363"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
          <a:srcRect/>
          <a:stretch>
            <a:fillRect/>
          </a:stretch>
        </a:blipFill>
        <a:effectLst/>
      </p:bgPr>
    </p:bg>
    <p:spTree>
      <p:nvGrpSpPr>
        <p:cNvPr id="1" name=""/>
        <p:cNvGrpSpPr/>
        <p:nvPr/>
      </p:nvGrpSpPr>
      <p:grpSpPr>
        <a:xfrm>
          <a:off x="0" y="0"/>
          <a:ext cx="0" cy="0"/>
          <a:chOff x="0" y="0"/>
          <a:chExt cx="0" cy="0"/>
        </a:xfrm>
      </p:grpSpPr>
      <p:pic>
        <p:nvPicPr>
          <p:cNvPr id="4098" name="Picture 3" descr="white rectangle.png"/>
          <p:cNvPicPr>
            <a:picLocks noChangeAspect="1"/>
          </p:cNvPicPr>
          <p:nvPr/>
        </p:nvPicPr>
        <p:blipFill>
          <a:blip r:embed="rId4">
            <a:extLst>
              <a:ext uri="{28A0092B-C50C-407E-A947-70E740481C1C}">
                <a14:useLocalDpi xmlns:a14="http://schemas.microsoft.com/office/drawing/2010/main" val="0"/>
              </a:ext>
            </a:extLst>
          </a:blip>
          <a:srcRect b="10452"/>
          <a:stretch>
            <a:fillRect/>
          </a:stretch>
        </p:blipFill>
        <p:spPr bwMode="auto">
          <a:xfrm>
            <a:off x="0" y="1300163"/>
            <a:ext cx="9144000" cy="5557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Placeholder 1"/>
          <p:cNvSpPr>
            <a:spLocks noGrp="1"/>
          </p:cNvSpPr>
          <p:nvPr>
            <p:ph type="title"/>
          </p:nvPr>
        </p:nvSpPr>
        <p:spPr>
          <a:xfrm>
            <a:off x="381000" y="230188"/>
            <a:ext cx="8382000" cy="665162"/>
          </a:xfrm>
          <a:prstGeom prst="rect">
            <a:avLst/>
          </a:prstGeom>
        </p:spPr>
        <p:txBody>
          <a:bodyPr vert="horz" wrap="square" lIns="0" tIns="0" rIns="0" bIns="0" rtlCol="0" anchor="t">
            <a:spAutoFit/>
          </a:bodyPr>
          <a:lstStyle/>
          <a:p>
            <a:r>
              <a:rPr lang="en-US" smtClean="0"/>
              <a:t>Click to edit Master title style</a:t>
            </a:r>
            <a:endParaRPr lang="en-US" dirty="0"/>
          </a:p>
        </p:txBody>
      </p:sp>
      <p:sp>
        <p:nvSpPr>
          <p:cNvPr id="4100" name="Text Placeholder 2"/>
          <p:cNvSpPr>
            <a:spLocks noGrp="1"/>
          </p:cNvSpPr>
          <p:nvPr>
            <p:ph type="body" idx="1"/>
          </p:nvPr>
        </p:nvSpPr>
        <p:spPr bwMode="auto">
          <a:xfrm>
            <a:off x="722313" y="1905000"/>
            <a:ext cx="8040687" cy="210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Tree>
  </p:cSld>
  <p:clrMap bg1="lt1" tx1="dk1" bg2="lt2" tx2="dk2" accent1="accent1" accent2="accent2" accent3="accent3" accent4="accent4" accent5="accent5" accent6="accent6" hlink="hlink" folHlink="folHlink"/>
  <p:sldLayoutIdLst>
    <p:sldLayoutId id="2147485554" r:id="rId1"/>
  </p:sldLayoutIdLst>
  <p:transition>
    <p:fade/>
  </p:transition>
  <p:txStyles>
    <p:titleStyle>
      <a:lvl1pPr algn="l" defTabSz="912813" rtl="0" eaLnBrk="0" fontAlgn="base" hangingPunct="0">
        <a:lnSpc>
          <a:spcPct val="90000"/>
        </a:lnSpc>
        <a:spcBef>
          <a:spcPct val="0"/>
        </a:spcBef>
        <a:spcAft>
          <a:spcPct val="0"/>
        </a:spcAft>
        <a:defRPr lang="en-US" sz="4800" spc="-150" dirty="0">
          <a:ln w="3175">
            <a:noFill/>
          </a:ln>
          <a:solidFill>
            <a:srgbClr val="005825"/>
          </a:solidFill>
          <a:latin typeface="+mj-lt"/>
          <a:ea typeface="MS PGothic" panose="020B0600070205080204" pitchFamily="34" charset="-128"/>
          <a:cs typeface="Arial" pitchFamily="34" charset="0"/>
        </a:defRPr>
      </a:lvl1pPr>
      <a:lvl2pPr algn="l" defTabSz="912813" rtl="0" eaLnBrk="0" fontAlgn="base" hangingPunct="0">
        <a:lnSpc>
          <a:spcPct val="90000"/>
        </a:lnSpc>
        <a:spcBef>
          <a:spcPct val="0"/>
        </a:spcBef>
        <a:spcAft>
          <a:spcPct val="0"/>
        </a:spcAft>
        <a:defRPr sz="4800">
          <a:solidFill>
            <a:srgbClr val="005825"/>
          </a:solidFill>
          <a:latin typeface="Calibri" pitchFamily="34" charset="0"/>
          <a:ea typeface="MS PGothic" panose="020B0600070205080204" pitchFamily="34" charset="-128"/>
          <a:cs typeface="Arial" charset="0"/>
        </a:defRPr>
      </a:lvl2pPr>
      <a:lvl3pPr algn="l" defTabSz="912813" rtl="0" eaLnBrk="0" fontAlgn="base" hangingPunct="0">
        <a:lnSpc>
          <a:spcPct val="90000"/>
        </a:lnSpc>
        <a:spcBef>
          <a:spcPct val="0"/>
        </a:spcBef>
        <a:spcAft>
          <a:spcPct val="0"/>
        </a:spcAft>
        <a:defRPr sz="4800">
          <a:solidFill>
            <a:srgbClr val="005825"/>
          </a:solidFill>
          <a:latin typeface="Calibri" pitchFamily="34" charset="0"/>
          <a:ea typeface="MS PGothic" panose="020B0600070205080204" pitchFamily="34" charset="-128"/>
          <a:cs typeface="Arial" charset="0"/>
        </a:defRPr>
      </a:lvl3pPr>
      <a:lvl4pPr algn="l" defTabSz="912813" rtl="0" eaLnBrk="0" fontAlgn="base" hangingPunct="0">
        <a:lnSpc>
          <a:spcPct val="90000"/>
        </a:lnSpc>
        <a:spcBef>
          <a:spcPct val="0"/>
        </a:spcBef>
        <a:spcAft>
          <a:spcPct val="0"/>
        </a:spcAft>
        <a:defRPr sz="4800">
          <a:solidFill>
            <a:srgbClr val="005825"/>
          </a:solidFill>
          <a:latin typeface="Calibri" pitchFamily="34" charset="0"/>
          <a:ea typeface="MS PGothic" panose="020B0600070205080204" pitchFamily="34" charset="-128"/>
          <a:cs typeface="Arial" charset="0"/>
        </a:defRPr>
      </a:lvl4pPr>
      <a:lvl5pPr algn="l" defTabSz="912813" rtl="0" eaLnBrk="0" fontAlgn="base" hangingPunct="0">
        <a:lnSpc>
          <a:spcPct val="90000"/>
        </a:lnSpc>
        <a:spcBef>
          <a:spcPct val="0"/>
        </a:spcBef>
        <a:spcAft>
          <a:spcPct val="0"/>
        </a:spcAft>
        <a:defRPr sz="4800">
          <a:solidFill>
            <a:srgbClr val="005825"/>
          </a:solidFill>
          <a:latin typeface="Calibri" pitchFamily="34" charset="0"/>
          <a:ea typeface="MS PGothic" panose="020B0600070205080204" pitchFamily="34" charset="-128"/>
          <a:cs typeface="Arial" charset="0"/>
        </a:defRPr>
      </a:lvl5pPr>
      <a:lvl6pPr marL="457200" algn="l" defTabSz="912813" rtl="0" fontAlgn="base">
        <a:lnSpc>
          <a:spcPct val="90000"/>
        </a:lnSpc>
        <a:spcBef>
          <a:spcPct val="0"/>
        </a:spcBef>
        <a:spcAft>
          <a:spcPct val="0"/>
        </a:spcAft>
        <a:defRPr sz="4800">
          <a:solidFill>
            <a:srgbClr val="005825"/>
          </a:solidFill>
          <a:latin typeface="Calibri" pitchFamily="34" charset="0"/>
          <a:cs typeface="Arial" charset="0"/>
        </a:defRPr>
      </a:lvl6pPr>
      <a:lvl7pPr marL="914400" algn="l" defTabSz="912813" rtl="0" fontAlgn="base">
        <a:lnSpc>
          <a:spcPct val="90000"/>
        </a:lnSpc>
        <a:spcBef>
          <a:spcPct val="0"/>
        </a:spcBef>
        <a:spcAft>
          <a:spcPct val="0"/>
        </a:spcAft>
        <a:defRPr sz="4800">
          <a:solidFill>
            <a:srgbClr val="005825"/>
          </a:solidFill>
          <a:latin typeface="Calibri" pitchFamily="34" charset="0"/>
          <a:cs typeface="Arial" charset="0"/>
        </a:defRPr>
      </a:lvl7pPr>
      <a:lvl8pPr marL="1371600" algn="l" defTabSz="912813" rtl="0" fontAlgn="base">
        <a:lnSpc>
          <a:spcPct val="90000"/>
        </a:lnSpc>
        <a:spcBef>
          <a:spcPct val="0"/>
        </a:spcBef>
        <a:spcAft>
          <a:spcPct val="0"/>
        </a:spcAft>
        <a:defRPr sz="4800">
          <a:solidFill>
            <a:srgbClr val="005825"/>
          </a:solidFill>
          <a:latin typeface="Calibri" pitchFamily="34" charset="0"/>
          <a:cs typeface="Arial" charset="0"/>
        </a:defRPr>
      </a:lvl8pPr>
      <a:lvl9pPr marL="1828800" algn="l" defTabSz="912813" rtl="0" fontAlgn="base">
        <a:lnSpc>
          <a:spcPct val="90000"/>
        </a:lnSpc>
        <a:spcBef>
          <a:spcPct val="0"/>
        </a:spcBef>
        <a:spcAft>
          <a:spcPct val="0"/>
        </a:spcAft>
        <a:defRPr sz="4800">
          <a:solidFill>
            <a:srgbClr val="005825"/>
          </a:solidFill>
          <a:latin typeface="Calibri" pitchFamily="34" charset="0"/>
          <a:cs typeface="Arial" charset="0"/>
        </a:defRPr>
      </a:lvl9pPr>
    </p:titleStyle>
    <p:bodyStyle>
      <a:lvl1pPr marL="342900" indent="-342900" algn="l" defTabSz="912813" rtl="0" eaLnBrk="0" fontAlgn="base" hangingPunct="0">
        <a:lnSpc>
          <a:spcPct val="90000"/>
        </a:lnSpc>
        <a:spcBef>
          <a:spcPct val="20000"/>
        </a:spcBef>
        <a:spcAft>
          <a:spcPct val="0"/>
        </a:spcAft>
        <a:buFont typeface="Arial" panose="020B0604020202020204" pitchFamily="34" charset="0"/>
        <a:defRPr sz="3000" b="1" kern="1200">
          <a:solidFill>
            <a:schemeClr val="tx1"/>
          </a:solidFill>
          <a:latin typeface="Courier New" pitchFamily="49" charset="0"/>
          <a:ea typeface="MS PGothic" panose="020B0600070205080204" pitchFamily="34" charset="-128"/>
          <a:cs typeface="Courier New" pitchFamily="49" charset="0"/>
        </a:defRPr>
      </a:lvl1pPr>
      <a:lvl2pPr marL="384175" indent="-6350" algn="l" defTabSz="912813" rtl="0" eaLnBrk="0" fontAlgn="base" hangingPunct="0">
        <a:lnSpc>
          <a:spcPct val="90000"/>
        </a:lnSpc>
        <a:spcBef>
          <a:spcPct val="20000"/>
        </a:spcBef>
        <a:spcAft>
          <a:spcPct val="0"/>
        </a:spcAft>
        <a:buFont typeface="Arial" panose="020B0604020202020204" pitchFamily="34" charset="0"/>
        <a:defRPr sz="2800" b="1" kern="1200">
          <a:solidFill>
            <a:schemeClr val="tx1"/>
          </a:solidFill>
          <a:latin typeface="Courier New" pitchFamily="49" charset="0"/>
          <a:ea typeface="Courier New" charset="0"/>
          <a:cs typeface="Courier New" pitchFamily="49" charset="0"/>
        </a:defRPr>
      </a:lvl2pPr>
      <a:lvl3pPr marL="760413" indent="-6350" algn="l" defTabSz="912813" rtl="0" eaLnBrk="0" fontAlgn="base" hangingPunct="0">
        <a:lnSpc>
          <a:spcPct val="90000"/>
        </a:lnSpc>
        <a:spcBef>
          <a:spcPct val="20000"/>
        </a:spcBef>
        <a:spcAft>
          <a:spcPct val="0"/>
        </a:spcAft>
        <a:buFont typeface="Arial" panose="020B0604020202020204" pitchFamily="34" charset="0"/>
        <a:defRPr sz="2400" b="1" kern="1200">
          <a:solidFill>
            <a:schemeClr val="tx1"/>
          </a:solidFill>
          <a:latin typeface="Courier New" pitchFamily="49" charset="0"/>
          <a:ea typeface="Courier New" charset="0"/>
          <a:cs typeface="Courier New" pitchFamily="49" charset="0"/>
        </a:defRPr>
      </a:lvl3pPr>
      <a:lvl4pPr marL="1093788" indent="6350" algn="l" defTabSz="912813" rtl="0" eaLnBrk="0" fontAlgn="base" hangingPunct="0">
        <a:lnSpc>
          <a:spcPct val="90000"/>
        </a:lnSpc>
        <a:spcBef>
          <a:spcPct val="20000"/>
        </a:spcBef>
        <a:spcAft>
          <a:spcPct val="0"/>
        </a:spcAft>
        <a:buFont typeface="Arial" panose="020B0604020202020204" pitchFamily="34" charset="0"/>
        <a:defRPr sz="2400" b="1" kern="1200">
          <a:solidFill>
            <a:schemeClr val="tx1"/>
          </a:solidFill>
          <a:latin typeface="Courier New" pitchFamily="49" charset="0"/>
          <a:ea typeface="Courier New" charset="0"/>
          <a:cs typeface="Courier New" pitchFamily="49" charset="0"/>
        </a:defRPr>
      </a:lvl4pPr>
      <a:lvl5pPr marL="1425575" indent="403225" algn="l" defTabSz="912813" rtl="0" eaLnBrk="0" fontAlgn="base" hangingPunct="0">
        <a:lnSpc>
          <a:spcPct val="90000"/>
        </a:lnSpc>
        <a:spcBef>
          <a:spcPct val="20000"/>
        </a:spcBef>
        <a:spcAft>
          <a:spcPct val="0"/>
        </a:spcAft>
        <a:buFont typeface="Arial" panose="020B0604020202020204" pitchFamily="34" charset="0"/>
        <a:defRPr sz="2400" b="1" kern="1200">
          <a:solidFill>
            <a:schemeClr val="tx1"/>
          </a:solidFill>
          <a:latin typeface="Courier New" pitchFamily="49" charset="0"/>
          <a:ea typeface="Courier New" charset="0"/>
          <a:cs typeface="Courier New" pitchFamily="49" charset="0"/>
        </a:defRPr>
      </a:lvl5pPr>
      <a:lvl6pPr marL="2514499"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681"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8863"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045"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363" rtl="0" eaLnBrk="1" latinLnBrk="0" hangingPunct="1">
        <a:defRPr sz="1800" kern="1200">
          <a:solidFill>
            <a:schemeClr val="tx1"/>
          </a:solidFill>
          <a:latin typeface="+mn-lt"/>
          <a:ea typeface="+mn-ea"/>
          <a:cs typeface="+mn-cs"/>
        </a:defRPr>
      </a:lvl1pPr>
      <a:lvl2pPr marL="457182" algn="l" defTabSz="914363" rtl="0" eaLnBrk="1" latinLnBrk="0" hangingPunct="1">
        <a:defRPr sz="1800" kern="1200">
          <a:solidFill>
            <a:schemeClr val="tx1"/>
          </a:solidFill>
          <a:latin typeface="+mn-lt"/>
          <a:ea typeface="+mn-ea"/>
          <a:cs typeface="+mn-cs"/>
        </a:defRPr>
      </a:lvl2pPr>
      <a:lvl3pPr marL="914363" algn="l" defTabSz="914363" rtl="0" eaLnBrk="1" latinLnBrk="0" hangingPunct="1">
        <a:defRPr sz="1800" kern="1200">
          <a:solidFill>
            <a:schemeClr val="tx1"/>
          </a:solidFill>
          <a:latin typeface="+mn-lt"/>
          <a:ea typeface="+mn-ea"/>
          <a:cs typeface="+mn-cs"/>
        </a:defRPr>
      </a:lvl3pPr>
      <a:lvl4pPr marL="1371545" algn="l" defTabSz="914363" rtl="0" eaLnBrk="1" latinLnBrk="0" hangingPunct="1">
        <a:defRPr sz="1800" kern="1200">
          <a:solidFill>
            <a:schemeClr val="tx1"/>
          </a:solidFill>
          <a:latin typeface="+mn-lt"/>
          <a:ea typeface="+mn-ea"/>
          <a:cs typeface="+mn-cs"/>
        </a:defRPr>
      </a:lvl4pPr>
      <a:lvl5pPr marL="1828727" algn="l" defTabSz="914363" rtl="0" eaLnBrk="1" latinLnBrk="0" hangingPunct="1">
        <a:defRPr sz="1800" kern="1200">
          <a:solidFill>
            <a:schemeClr val="tx1"/>
          </a:solidFill>
          <a:latin typeface="+mn-lt"/>
          <a:ea typeface="+mn-ea"/>
          <a:cs typeface="+mn-cs"/>
        </a:defRPr>
      </a:lvl5pPr>
      <a:lvl6pPr marL="2285909" algn="l" defTabSz="914363" rtl="0" eaLnBrk="1" latinLnBrk="0" hangingPunct="1">
        <a:defRPr sz="1800" kern="1200">
          <a:solidFill>
            <a:schemeClr val="tx1"/>
          </a:solidFill>
          <a:latin typeface="+mn-lt"/>
          <a:ea typeface="+mn-ea"/>
          <a:cs typeface="+mn-cs"/>
        </a:defRPr>
      </a:lvl6pPr>
      <a:lvl7pPr marL="2743090" algn="l" defTabSz="914363" rtl="0" eaLnBrk="1" latinLnBrk="0" hangingPunct="1">
        <a:defRPr sz="1800" kern="1200">
          <a:solidFill>
            <a:schemeClr val="tx1"/>
          </a:solidFill>
          <a:latin typeface="+mn-lt"/>
          <a:ea typeface="+mn-ea"/>
          <a:cs typeface="+mn-cs"/>
        </a:defRPr>
      </a:lvl7pPr>
      <a:lvl8pPr marL="3200272" algn="l" defTabSz="914363" rtl="0" eaLnBrk="1" latinLnBrk="0" hangingPunct="1">
        <a:defRPr sz="1800" kern="1200">
          <a:solidFill>
            <a:schemeClr val="tx1"/>
          </a:solidFill>
          <a:latin typeface="+mn-lt"/>
          <a:ea typeface="+mn-ea"/>
          <a:cs typeface="+mn-cs"/>
        </a:defRPr>
      </a:lvl8pPr>
      <a:lvl9pPr marL="3657454" algn="l" defTabSz="914363"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81000" y="230188"/>
            <a:ext cx="8382000" cy="665162"/>
          </a:xfrm>
          <a:prstGeom prst="rect">
            <a:avLst/>
          </a:prstGeom>
        </p:spPr>
        <p:txBody>
          <a:bodyPr vert="horz" wrap="square" lIns="0" tIns="0" rIns="0" bIns="0" rtlCol="0" anchor="t">
            <a:spAutoFit/>
          </a:bodyPr>
          <a:lstStyle/>
          <a:p>
            <a:r>
              <a:rPr lang="en-US" smtClean="0"/>
              <a:t>Click to edit Master title style</a:t>
            </a:r>
            <a:endParaRPr lang="en-US" dirty="0"/>
          </a:p>
        </p:txBody>
      </p:sp>
      <p:sp>
        <p:nvSpPr>
          <p:cNvPr id="5123" name="Text Placeholder 2"/>
          <p:cNvSpPr>
            <a:spLocks noGrp="1"/>
          </p:cNvSpPr>
          <p:nvPr>
            <p:ph type="body" idx="1"/>
          </p:nvPr>
        </p:nvSpPr>
        <p:spPr bwMode="auto">
          <a:xfrm>
            <a:off x="381000" y="1412875"/>
            <a:ext cx="8382000" cy="2135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Tree>
  </p:cSld>
  <p:clrMap bg1="dk1" tx1="lt1" bg2="dk2" tx2="lt2" accent1="accent1" accent2="accent2" accent3="accent3" accent4="accent4" accent5="accent5" accent6="accent6" hlink="hlink" folHlink="folHlink"/>
  <p:sldLayoutIdLst>
    <p:sldLayoutId id="2147485555" r:id="rId1"/>
    <p:sldLayoutId id="2147485556" r:id="rId2"/>
    <p:sldLayoutId id="2147485557" r:id="rId3"/>
    <p:sldLayoutId id="2147485558" r:id="rId4"/>
    <p:sldLayoutId id="2147485559" r:id="rId5"/>
    <p:sldLayoutId id="2147485560" r:id="rId6"/>
    <p:sldLayoutId id="2147485561" r:id="rId7"/>
    <p:sldLayoutId id="2147485562" r:id="rId8"/>
    <p:sldLayoutId id="2147485563" r:id="rId9"/>
    <p:sldLayoutId id="2147485600" r:id="rId10"/>
    <p:sldLayoutId id="2147485601" r:id="rId11"/>
    <p:sldLayoutId id="2147485564" r:id="rId12"/>
  </p:sldLayoutIdLst>
  <p:transition>
    <p:fade/>
  </p:transition>
  <p:txStyles>
    <p:titleStyle>
      <a:lvl1pPr algn="l" defTabSz="912813" rtl="0" eaLnBrk="0" fontAlgn="base" hangingPunct="0">
        <a:lnSpc>
          <a:spcPct val="90000"/>
        </a:lnSpc>
        <a:spcBef>
          <a:spcPct val="0"/>
        </a:spcBef>
        <a:spcAft>
          <a:spcPct val="0"/>
        </a:spcAft>
        <a:defRPr lang="en-US" sz="4800" kern="1200" spc="-150" dirty="0">
          <a:ln w="3175">
            <a:noFill/>
          </a:ln>
          <a:gradFill flip="none" rotWithShape="1">
            <a:gsLst>
              <a:gs pos="0">
                <a:srgbClr val="FFFFB9"/>
              </a:gs>
              <a:gs pos="36000">
                <a:srgbClr val="FFFF99"/>
              </a:gs>
              <a:gs pos="86000">
                <a:srgbClr val="F6AE1E"/>
              </a:gs>
            </a:gsLst>
            <a:lin ang="5400000" scaled="0"/>
            <a:tileRect/>
          </a:gradFill>
          <a:effectLst>
            <a:outerShdw blurRad="50800" dist="38100" dir="2700000" algn="tl" rotWithShape="0">
              <a:prstClr val="black">
                <a:alpha val="40000"/>
              </a:prstClr>
            </a:outerShdw>
          </a:effectLst>
          <a:latin typeface="+mj-lt"/>
          <a:ea typeface="MS PGothic" panose="020B0600070205080204" pitchFamily="34" charset="-128"/>
          <a:cs typeface="Arial" charset="0"/>
        </a:defRPr>
      </a:lvl1pPr>
      <a:lvl2pPr algn="l" defTabSz="912813" rtl="0" eaLnBrk="0" fontAlgn="base" hangingPunct="0">
        <a:lnSpc>
          <a:spcPct val="90000"/>
        </a:lnSpc>
        <a:spcBef>
          <a:spcPct val="0"/>
        </a:spcBef>
        <a:spcAft>
          <a:spcPct val="0"/>
        </a:spcAft>
        <a:defRPr sz="4800">
          <a:solidFill>
            <a:schemeClr val="tx1"/>
          </a:solidFill>
          <a:latin typeface="Calibri" pitchFamily="34" charset="0"/>
          <a:ea typeface="MS PGothic" panose="020B0600070205080204" pitchFamily="34" charset="-128"/>
          <a:cs typeface="Arial" charset="0"/>
        </a:defRPr>
      </a:lvl2pPr>
      <a:lvl3pPr algn="l" defTabSz="912813" rtl="0" eaLnBrk="0" fontAlgn="base" hangingPunct="0">
        <a:lnSpc>
          <a:spcPct val="90000"/>
        </a:lnSpc>
        <a:spcBef>
          <a:spcPct val="0"/>
        </a:spcBef>
        <a:spcAft>
          <a:spcPct val="0"/>
        </a:spcAft>
        <a:defRPr sz="4800">
          <a:solidFill>
            <a:schemeClr val="tx1"/>
          </a:solidFill>
          <a:latin typeface="Calibri" pitchFamily="34" charset="0"/>
          <a:ea typeface="MS PGothic" panose="020B0600070205080204" pitchFamily="34" charset="-128"/>
          <a:cs typeface="Arial" charset="0"/>
        </a:defRPr>
      </a:lvl3pPr>
      <a:lvl4pPr algn="l" defTabSz="912813" rtl="0" eaLnBrk="0" fontAlgn="base" hangingPunct="0">
        <a:lnSpc>
          <a:spcPct val="90000"/>
        </a:lnSpc>
        <a:spcBef>
          <a:spcPct val="0"/>
        </a:spcBef>
        <a:spcAft>
          <a:spcPct val="0"/>
        </a:spcAft>
        <a:defRPr sz="4800">
          <a:solidFill>
            <a:schemeClr val="tx1"/>
          </a:solidFill>
          <a:latin typeface="Calibri" pitchFamily="34" charset="0"/>
          <a:ea typeface="MS PGothic" panose="020B0600070205080204" pitchFamily="34" charset="-128"/>
          <a:cs typeface="Arial" charset="0"/>
        </a:defRPr>
      </a:lvl4pPr>
      <a:lvl5pPr algn="l" defTabSz="912813" rtl="0" eaLnBrk="0" fontAlgn="base" hangingPunct="0">
        <a:lnSpc>
          <a:spcPct val="90000"/>
        </a:lnSpc>
        <a:spcBef>
          <a:spcPct val="0"/>
        </a:spcBef>
        <a:spcAft>
          <a:spcPct val="0"/>
        </a:spcAft>
        <a:defRPr sz="4800">
          <a:solidFill>
            <a:schemeClr val="tx1"/>
          </a:solidFill>
          <a:latin typeface="Calibri" pitchFamily="34" charset="0"/>
          <a:ea typeface="MS PGothic" panose="020B0600070205080204" pitchFamily="34" charset="-128"/>
          <a:cs typeface="Arial" charset="0"/>
        </a:defRPr>
      </a:lvl5pPr>
      <a:lvl6pPr marL="457200" algn="l" defTabSz="912813" rtl="0" fontAlgn="base">
        <a:lnSpc>
          <a:spcPct val="90000"/>
        </a:lnSpc>
        <a:spcBef>
          <a:spcPct val="0"/>
        </a:spcBef>
        <a:spcAft>
          <a:spcPct val="0"/>
        </a:spcAft>
        <a:defRPr sz="4800">
          <a:solidFill>
            <a:schemeClr val="tx1"/>
          </a:solidFill>
          <a:latin typeface="Calibri" pitchFamily="34" charset="0"/>
          <a:cs typeface="Arial" charset="0"/>
        </a:defRPr>
      </a:lvl6pPr>
      <a:lvl7pPr marL="914400" algn="l" defTabSz="912813" rtl="0" fontAlgn="base">
        <a:lnSpc>
          <a:spcPct val="90000"/>
        </a:lnSpc>
        <a:spcBef>
          <a:spcPct val="0"/>
        </a:spcBef>
        <a:spcAft>
          <a:spcPct val="0"/>
        </a:spcAft>
        <a:defRPr sz="4800">
          <a:solidFill>
            <a:schemeClr val="tx1"/>
          </a:solidFill>
          <a:latin typeface="Calibri" pitchFamily="34" charset="0"/>
          <a:cs typeface="Arial" charset="0"/>
        </a:defRPr>
      </a:lvl7pPr>
      <a:lvl8pPr marL="1371600" algn="l" defTabSz="912813" rtl="0" fontAlgn="base">
        <a:lnSpc>
          <a:spcPct val="90000"/>
        </a:lnSpc>
        <a:spcBef>
          <a:spcPct val="0"/>
        </a:spcBef>
        <a:spcAft>
          <a:spcPct val="0"/>
        </a:spcAft>
        <a:defRPr sz="4800">
          <a:solidFill>
            <a:schemeClr val="tx1"/>
          </a:solidFill>
          <a:latin typeface="Calibri" pitchFamily="34" charset="0"/>
          <a:cs typeface="Arial" charset="0"/>
        </a:defRPr>
      </a:lvl8pPr>
      <a:lvl9pPr marL="1828800" algn="l" defTabSz="912813" rtl="0" fontAlgn="base">
        <a:lnSpc>
          <a:spcPct val="90000"/>
        </a:lnSpc>
        <a:spcBef>
          <a:spcPct val="0"/>
        </a:spcBef>
        <a:spcAft>
          <a:spcPct val="0"/>
        </a:spcAft>
        <a:defRPr sz="4800">
          <a:solidFill>
            <a:schemeClr val="tx1"/>
          </a:solidFill>
          <a:latin typeface="Calibri" pitchFamily="34" charset="0"/>
          <a:cs typeface="Arial" charset="0"/>
        </a:defRPr>
      </a:lvl9pPr>
    </p:titleStyle>
    <p:bodyStyle>
      <a:lvl1pPr marL="396875" indent="-396875" algn="l" defTabSz="912813" rtl="0" eaLnBrk="0" fontAlgn="base" hangingPunct="0">
        <a:lnSpc>
          <a:spcPct val="90000"/>
        </a:lnSpc>
        <a:spcBef>
          <a:spcPct val="20000"/>
        </a:spcBef>
        <a:spcAft>
          <a:spcPct val="0"/>
        </a:spcAft>
        <a:buBlip>
          <a:blip r:embed="rId15"/>
        </a:buBlip>
        <a:defRPr sz="3200" kern="1200">
          <a:solidFill>
            <a:schemeClr val="tx1"/>
          </a:solidFill>
          <a:latin typeface="+mn-lt"/>
          <a:ea typeface="MS PGothic" panose="020B0600070205080204" pitchFamily="34" charset="-128"/>
          <a:cs typeface="+mn-cs"/>
        </a:defRPr>
      </a:lvl1pPr>
      <a:lvl2pPr marL="914400" indent="-396875" algn="l" defTabSz="912813" rtl="0" eaLnBrk="0" fontAlgn="base" hangingPunct="0">
        <a:lnSpc>
          <a:spcPct val="90000"/>
        </a:lnSpc>
        <a:spcBef>
          <a:spcPct val="20000"/>
        </a:spcBef>
        <a:spcAft>
          <a:spcPct val="0"/>
        </a:spcAft>
        <a:buBlip>
          <a:blip r:embed="rId16"/>
        </a:buBlip>
        <a:defRPr sz="2800" kern="1200">
          <a:solidFill>
            <a:schemeClr val="tx1"/>
          </a:solidFill>
          <a:latin typeface="+mn-lt"/>
          <a:ea typeface="MS PGothic" panose="020B0600070205080204" pitchFamily="34" charset="-128"/>
          <a:cs typeface="+mn-cs"/>
        </a:defRPr>
      </a:lvl2pPr>
      <a:lvl3pPr marL="1258888" indent="-344488" algn="l" defTabSz="912813" rtl="0" eaLnBrk="0" fontAlgn="base" hangingPunct="0">
        <a:lnSpc>
          <a:spcPct val="90000"/>
        </a:lnSpc>
        <a:spcBef>
          <a:spcPct val="20000"/>
        </a:spcBef>
        <a:spcAft>
          <a:spcPct val="0"/>
        </a:spcAft>
        <a:buBlip>
          <a:blip r:embed="rId16"/>
        </a:buBlip>
        <a:defRPr sz="2400" kern="1200">
          <a:solidFill>
            <a:schemeClr val="tx1"/>
          </a:solidFill>
          <a:latin typeface="+mn-lt"/>
          <a:ea typeface="MS PGothic" panose="020B0600070205080204" pitchFamily="34" charset="-128"/>
          <a:cs typeface="+mn-cs"/>
        </a:defRPr>
      </a:lvl3pPr>
      <a:lvl4pPr marL="1604963" indent="-346075" algn="l" defTabSz="912813" rtl="0" eaLnBrk="0" fontAlgn="base" hangingPunct="0">
        <a:lnSpc>
          <a:spcPct val="90000"/>
        </a:lnSpc>
        <a:spcBef>
          <a:spcPct val="20000"/>
        </a:spcBef>
        <a:spcAft>
          <a:spcPct val="0"/>
        </a:spcAft>
        <a:buBlip>
          <a:blip r:embed="rId16"/>
        </a:buBlip>
        <a:defRPr sz="2400" kern="1200">
          <a:solidFill>
            <a:schemeClr val="tx1"/>
          </a:solidFill>
          <a:latin typeface="+mn-lt"/>
          <a:ea typeface="MS PGothic" panose="020B0600070205080204" pitchFamily="34" charset="-128"/>
          <a:cs typeface="+mn-cs"/>
        </a:defRPr>
      </a:lvl4pPr>
      <a:lvl5pPr marL="1941513" indent="-336550" algn="l" defTabSz="912813" rtl="0" eaLnBrk="0" fontAlgn="base" hangingPunct="0">
        <a:lnSpc>
          <a:spcPct val="90000"/>
        </a:lnSpc>
        <a:spcBef>
          <a:spcPct val="20000"/>
        </a:spcBef>
        <a:spcAft>
          <a:spcPct val="0"/>
        </a:spcAft>
        <a:buBlip>
          <a:blip r:embed="rId16"/>
        </a:buBlip>
        <a:defRPr sz="2400" kern="1200">
          <a:solidFill>
            <a:schemeClr val="tx1"/>
          </a:solidFill>
          <a:latin typeface="+mn-lt"/>
          <a:ea typeface="MS PGothic" panose="020B0600070205080204" pitchFamily="34" charset="-128"/>
          <a:cs typeface="+mn-cs"/>
        </a:defRPr>
      </a:lvl5pPr>
      <a:lvl6pPr marL="2514499"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681"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8863"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045"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363" rtl="0" eaLnBrk="1" latinLnBrk="0" hangingPunct="1">
        <a:defRPr sz="1800" kern="1200">
          <a:solidFill>
            <a:schemeClr val="tx1"/>
          </a:solidFill>
          <a:latin typeface="+mn-lt"/>
          <a:ea typeface="+mn-ea"/>
          <a:cs typeface="+mn-cs"/>
        </a:defRPr>
      </a:lvl1pPr>
      <a:lvl2pPr marL="457182" algn="l" defTabSz="914363" rtl="0" eaLnBrk="1" latinLnBrk="0" hangingPunct="1">
        <a:defRPr sz="1800" kern="1200">
          <a:solidFill>
            <a:schemeClr val="tx1"/>
          </a:solidFill>
          <a:latin typeface="+mn-lt"/>
          <a:ea typeface="+mn-ea"/>
          <a:cs typeface="+mn-cs"/>
        </a:defRPr>
      </a:lvl2pPr>
      <a:lvl3pPr marL="914363" algn="l" defTabSz="914363" rtl="0" eaLnBrk="1" latinLnBrk="0" hangingPunct="1">
        <a:defRPr sz="1800" kern="1200">
          <a:solidFill>
            <a:schemeClr val="tx1"/>
          </a:solidFill>
          <a:latin typeface="+mn-lt"/>
          <a:ea typeface="+mn-ea"/>
          <a:cs typeface="+mn-cs"/>
        </a:defRPr>
      </a:lvl3pPr>
      <a:lvl4pPr marL="1371545" algn="l" defTabSz="914363" rtl="0" eaLnBrk="1" latinLnBrk="0" hangingPunct="1">
        <a:defRPr sz="1800" kern="1200">
          <a:solidFill>
            <a:schemeClr val="tx1"/>
          </a:solidFill>
          <a:latin typeface="+mn-lt"/>
          <a:ea typeface="+mn-ea"/>
          <a:cs typeface="+mn-cs"/>
        </a:defRPr>
      </a:lvl4pPr>
      <a:lvl5pPr marL="1828727" algn="l" defTabSz="914363" rtl="0" eaLnBrk="1" latinLnBrk="0" hangingPunct="1">
        <a:defRPr sz="1800" kern="1200">
          <a:solidFill>
            <a:schemeClr val="tx1"/>
          </a:solidFill>
          <a:latin typeface="+mn-lt"/>
          <a:ea typeface="+mn-ea"/>
          <a:cs typeface="+mn-cs"/>
        </a:defRPr>
      </a:lvl5pPr>
      <a:lvl6pPr marL="2285909" algn="l" defTabSz="914363" rtl="0" eaLnBrk="1" latinLnBrk="0" hangingPunct="1">
        <a:defRPr sz="1800" kern="1200">
          <a:solidFill>
            <a:schemeClr val="tx1"/>
          </a:solidFill>
          <a:latin typeface="+mn-lt"/>
          <a:ea typeface="+mn-ea"/>
          <a:cs typeface="+mn-cs"/>
        </a:defRPr>
      </a:lvl6pPr>
      <a:lvl7pPr marL="2743090" algn="l" defTabSz="914363" rtl="0" eaLnBrk="1" latinLnBrk="0" hangingPunct="1">
        <a:defRPr sz="1800" kern="1200">
          <a:solidFill>
            <a:schemeClr val="tx1"/>
          </a:solidFill>
          <a:latin typeface="+mn-lt"/>
          <a:ea typeface="+mn-ea"/>
          <a:cs typeface="+mn-cs"/>
        </a:defRPr>
      </a:lvl7pPr>
      <a:lvl8pPr marL="3200272" algn="l" defTabSz="914363" rtl="0" eaLnBrk="1" latinLnBrk="0" hangingPunct="1">
        <a:defRPr sz="1800" kern="1200">
          <a:solidFill>
            <a:schemeClr val="tx1"/>
          </a:solidFill>
          <a:latin typeface="+mn-lt"/>
          <a:ea typeface="+mn-ea"/>
          <a:cs typeface="+mn-cs"/>
        </a:defRPr>
      </a:lvl8pPr>
      <a:lvl9pPr marL="3657454" algn="l" defTabSz="914363"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
          <a:srcRect/>
          <a:stretch>
            <a:fillRect/>
          </a:stretch>
        </a:blipFill>
        <a:effectLst/>
      </p:bgPr>
    </p:bg>
    <p:spTree>
      <p:nvGrpSpPr>
        <p:cNvPr id="1" name=""/>
        <p:cNvGrpSpPr/>
        <p:nvPr/>
      </p:nvGrpSpPr>
      <p:grpSpPr>
        <a:xfrm>
          <a:off x="0" y="0"/>
          <a:ext cx="0" cy="0"/>
          <a:chOff x="0" y="0"/>
          <a:chExt cx="0" cy="0"/>
        </a:xfrm>
      </p:grpSpPr>
      <p:pic>
        <p:nvPicPr>
          <p:cNvPr id="6146" name="Picture 3" descr="white rectangle.png"/>
          <p:cNvPicPr>
            <a:picLocks noChangeAspect="1"/>
          </p:cNvPicPr>
          <p:nvPr/>
        </p:nvPicPr>
        <p:blipFill>
          <a:blip r:embed="rId4">
            <a:extLst>
              <a:ext uri="{28A0092B-C50C-407E-A947-70E740481C1C}">
                <a14:useLocalDpi xmlns:a14="http://schemas.microsoft.com/office/drawing/2010/main" val="0"/>
              </a:ext>
            </a:extLst>
          </a:blip>
          <a:srcRect b="10452"/>
          <a:stretch>
            <a:fillRect/>
          </a:stretch>
        </p:blipFill>
        <p:spPr bwMode="auto">
          <a:xfrm>
            <a:off x="0" y="1300163"/>
            <a:ext cx="9144000" cy="5557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Placeholder 1"/>
          <p:cNvSpPr>
            <a:spLocks noGrp="1"/>
          </p:cNvSpPr>
          <p:nvPr>
            <p:ph type="title"/>
          </p:nvPr>
        </p:nvSpPr>
        <p:spPr>
          <a:xfrm>
            <a:off x="381000" y="230188"/>
            <a:ext cx="8382000" cy="665162"/>
          </a:xfrm>
          <a:prstGeom prst="rect">
            <a:avLst/>
          </a:prstGeom>
        </p:spPr>
        <p:txBody>
          <a:bodyPr vert="horz" wrap="square" lIns="0" tIns="0" rIns="0" bIns="0" rtlCol="0" anchor="t">
            <a:spAutoFit/>
          </a:bodyPr>
          <a:lstStyle/>
          <a:p>
            <a:r>
              <a:rPr lang="en-US" smtClean="0"/>
              <a:t>Click to edit Master title style</a:t>
            </a:r>
            <a:endParaRPr lang="en-US" dirty="0"/>
          </a:p>
        </p:txBody>
      </p:sp>
      <p:sp>
        <p:nvSpPr>
          <p:cNvPr id="6148" name="Text Placeholder 2"/>
          <p:cNvSpPr>
            <a:spLocks noGrp="1"/>
          </p:cNvSpPr>
          <p:nvPr>
            <p:ph type="body" idx="1"/>
          </p:nvPr>
        </p:nvSpPr>
        <p:spPr bwMode="auto">
          <a:xfrm>
            <a:off x="722313" y="1905000"/>
            <a:ext cx="8040687" cy="210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Tree>
  </p:cSld>
  <p:clrMap bg1="lt1" tx1="dk1" bg2="lt2" tx2="dk2" accent1="accent1" accent2="accent2" accent3="accent3" accent4="accent4" accent5="accent5" accent6="accent6" hlink="hlink" folHlink="folHlink"/>
  <p:sldLayoutIdLst>
    <p:sldLayoutId id="2147485565" r:id="rId1"/>
  </p:sldLayoutIdLst>
  <p:transition>
    <p:fade/>
  </p:transition>
  <p:txStyles>
    <p:titleStyle>
      <a:lvl1pPr algn="l" defTabSz="912813" rtl="0" eaLnBrk="0" fontAlgn="base" hangingPunct="0">
        <a:lnSpc>
          <a:spcPct val="90000"/>
        </a:lnSpc>
        <a:spcBef>
          <a:spcPct val="0"/>
        </a:spcBef>
        <a:spcAft>
          <a:spcPct val="0"/>
        </a:spcAft>
        <a:defRPr lang="en-US" sz="4800" kern="1200" spc="-125" dirty="0">
          <a:ln w="3175">
            <a:noFill/>
          </a:ln>
          <a:gradFill flip="none" rotWithShape="1">
            <a:gsLst>
              <a:gs pos="0">
                <a:srgbClr val="FFFFB9"/>
              </a:gs>
              <a:gs pos="36000">
                <a:srgbClr val="FFFF99"/>
              </a:gs>
              <a:gs pos="86000">
                <a:srgbClr val="F6AE1E"/>
              </a:gs>
            </a:gsLst>
            <a:lin ang="5400000" scaled="0"/>
            <a:tileRect/>
          </a:gradFill>
          <a:effectLst>
            <a:outerShdw blurRad="50800" dist="38100" dir="2700000" algn="tl" rotWithShape="0">
              <a:prstClr val="black">
                <a:alpha val="40000"/>
              </a:prstClr>
            </a:outerShdw>
          </a:effectLst>
          <a:latin typeface="+mj-lt"/>
          <a:ea typeface="MS PGothic" panose="020B0600070205080204" pitchFamily="34" charset="-128"/>
          <a:cs typeface="Arial" charset="0"/>
        </a:defRPr>
      </a:lvl1pPr>
      <a:lvl2pPr algn="l" defTabSz="912813" rtl="0" eaLnBrk="0" fontAlgn="base" hangingPunct="0">
        <a:lnSpc>
          <a:spcPct val="90000"/>
        </a:lnSpc>
        <a:spcBef>
          <a:spcPct val="0"/>
        </a:spcBef>
        <a:spcAft>
          <a:spcPct val="0"/>
        </a:spcAft>
        <a:defRPr sz="4800">
          <a:solidFill>
            <a:schemeClr val="tx1"/>
          </a:solidFill>
          <a:latin typeface="Calibri" pitchFamily="34" charset="0"/>
          <a:ea typeface="MS PGothic" panose="020B0600070205080204" pitchFamily="34" charset="-128"/>
          <a:cs typeface="Arial" charset="0"/>
        </a:defRPr>
      </a:lvl2pPr>
      <a:lvl3pPr algn="l" defTabSz="912813" rtl="0" eaLnBrk="0" fontAlgn="base" hangingPunct="0">
        <a:lnSpc>
          <a:spcPct val="90000"/>
        </a:lnSpc>
        <a:spcBef>
          <a:spcPct val="0"/>
        </a:spcBef>
        <a:spcAft>
          <a:spcPct val="0"/>
        </a:spcAft>
        <a:defRPr sz="4800">
          <a:solidFill>
            <a:schemeClr val="tx1"/>
          </a:solidFill>
          <a:latin typeface="Calibri" pitchFamily="34" charset="0"/>
          <a:ea typeface="MS PGothic" panose="020B0600070205080204" pitchFamily="34" charset="-128"/>
          <a:cs typeface="Arial" charset="0"/>
        </a:defRPr>
      </a:lvl3pPr>
      <a:lvl4pPr algn="l" defTabSz="912813" rtl="0" eaLnBrk="0" fontAlgn="base" hangingPunct="0">
        <a:lnSpc>
          <a:spcPct val="90000"/>
        </a:lnSpc>
        <a:spcBef>
          <a:spcPct val="0"/>
        </a:spcBef>
        <a:spcAft>
          <a:spcPct val="0"/>
        </a:spcAft>
        <a:defRPr sz="4800">
          <a:solidFill>
            <a:schemeClr val="tx1"/>
          </a:solidFill>
          <a:latin typeface="Calibri" pitchFamily="34" charset="0"/>
          <a:ea typeface="MS PGothic" panose="020B0600070205080204" pitchFamily="34" charset="-128"/>
          <a:cs typeface="Arial" charset="0"/>
        </a:defRPr>
      </a:lvl4pPr>
      <a:lvl5pPr algn="l" defTabSz="912813" rtl="0" eaLnBrk="0" fontAlgn="base" hangingPunct="0">
        <a:lnSpc>
          <a:spcPct val="90000"/>
        </a:lnSpc>
        <a:spcBef>
          <a:spcPct val="0"/>
        </a:spcBef>
        <a:spcAft>
          <a:spcPct val="0"/>
        </a:spcAft>
        <a:defRPr sz="4800">
          <a:solidFill>
            <a:schemeClr val="tx1"/>
          </a:solidFill>
          <a:latin typeface="Calibri" pitchFamily="34" charset="0"/>
          <a:ea typeface="MS PGothic" panose="020B0600070205080204" pitchFamily="34" charset="-128"/>
          <a:cs typeface="Arial" charset="0"/>
        </a:defRPr>
      </a:lvl5pPr>
      <a:lvl6pPr marL="457200" algn="l" defTabSz="912813" rtl="0" fontAlgn="base">
        <a:lnSpc>
          <a:spcPct val="90000"/>
        </a:lnSpc>
        <a:spcBef>
          <a:spcPct val="0"/>
        </a:spcBef>
        <a:spcAft>
          <a:spcPct val="0"/>
        </a:spcAft>
        <a:defRPr sz="4800">
          <a:solidFill>
            <a:schemeClr val="tx1"/>
          </a:solidFill>
          <a:latin typeface="Calibri" pitchFamily="34" charset="0"/>
          <a:cs typeface="Arial" charset="0"/>
        </a:defRPr>
      </a:lvl6pPr>
      <a:lvl7pPr marL="914400" algn="l" defTabSz="912813" rtl="0" fontAlgn="base">
        <a:lnSpc>
          <a:spcPct val="90000"/>
        </a:lnSpc>
        <a:spcBef>
          <a:spcPct val="0"/>
        </a:spcBef>
        <a:spcAft>
          <a:spcPct val="0"/>
        </a:spcAft>
        <a:defRPr sz="4800">
          <a:solidFill>
            <a:schemeClr val="tx1"/>
          </a:solidFill>
          <a:latin typeface="Calibri" pitchFamily="34" charset="0"/>
          <a:cs typeface="Arial" charset="0"/>
        </a:defRPr>
      </a:lvl7pPr>
      <a:lvl8pPr marL="1371600" algn="l" defTabSz="912813" rtl="0" fontAlgn="base">
        <a:lnSpc>
          <a:spcPct val="90000"/>
        </a:lnSpc>
        <a:spcBef>
          <a:spcPct val="0"/>
        </a:spcBef>
        <a:spcAft>
          <a:spcPct val="0"/>
        </a:spcAft>
        <a:defRPr sz="4800">
          <a:solidFill>
            <a:schemeClr val="tx1"/>
          </a:solidFill>
          <a:latin typeface="Calibri" pitchFamily="34" charset="0"/>
          <a:cs typeface="Arial" charset="0"/>
        </a:defRPr>
      </a:lvl8pPr>
      <a:lvl9pPr marL="1828800" algn="l" defTabSz="912813" rtl="0" fontAlgn="base">
        <a:lnSpc>
          <a:spcPct val="90000"/>
        </a:lnSpc>
        <a:spcBef>
          <a:spcPct val="0"/>
        </a:spcBef>
        <a:spcAft>
          <a:spcPct val="0"/>
        </a:spcAft>
        <a:defRPr sz="4800">
          <a:solidFill>
            <a:schemeClr val="tx1"/>
          </a:solidFill>
          <a:latin typeface="Calibri" pitchFamily="34" charset="0"/>
          <a:cs typeface="Arial" charset="0"/>
        </a:defRPr>
      </a:lvl9pPr>
    </p:titleStyle>
    <p:bodyStyle>
      <a:lvl1pPr marL="342900" indent="-342900" algn="l" defTabSz="912813" rtl="0" eaLnBrk="0" fontAlgn="base" hangingPunct="0">
        <a:lnSpc>
          <a:spcPct val="90000"/>
        </a:lnSpc>
        <a:spcBef>
          <a:spcPct val="20000"/>
        </a:spcBef>
        <a:spcAft>
          <a:spcPct val="0"/>
        </a:spcAft>
        <a:buFont typeface="Arial" panose="020B0604020202020204" pitchFamily="34" charset="0"/>
        <a:defRPr sz="3000" b="1" kern="1200">
          <a:solidFill>
            <a:schemeClr val="tx1"/>
          </a:solidFill>
          <a:latin typeface="Courier New" pitchFamily="49" charset="0"/>
          <a:ea typeface="MS PGothic" panose="020B0600070205080204" pitchFamily="34" charset="-128"/>
          <a:cs typeface="Courier New" pitchFamily="49" charset="0"/>
        </a:defRPr>
      </a:lvl1pPr>
      <a:lvl2pPr marL="384175" indent="-6350" algn="l" defTabSz="912813" rtl="0" eaLnBrk="0" fontAlgn="base" hangingPunct="0">
        <a:lnSpc>
          <a:spcPct val="90000"/>
        </a:lnSpc>
        <a:spcBef>
          <a:spcPct val="20000"/>
        </a:spcBef>
        <a:spcAft>
          <a:spcPct val="0"/>
        </a:spcAft>
        <a:buFont typeface="Arial" panose="020B0604020202020204" pitchFamily="34" charset="0"/>
        <a:defRPr sz="2800" b="1" kern="1200">
          <a:solidFill>
            <a:schemeClr val="tx1"/>
          </a:solidFill>
          <a:latin typeface="Courier New" pitchFamily="49" charset="0"/>
          <a:ea typeface="Courier New" charset="0"/>
          <a:cs typeface="Courier New" pitchFamily="49" charset="0"/>
        </a:defRPr>
      </a:lvl2pPr>
      <a:lvl3pPr marL="760413" indent="-6350" algn="l" defTabSz="912813" rtl="0" eaLnBrk="0" fontAlgn="base" hangingPunct="0">
        <a:lnSpc>
          <a:spcPct val="90000"/>
        </a:lnSpc>
        <a:spcBef>
          <a:spcPct val="20000"/>
        </a:spcBef>
        <a:spcAft>
          <a:spcPct val="0"/>
        </a:spcAft>
        <a:buFont typeface="Arial" panose="020B0604020202020204" pitchFamily="34" charset="0"/>
        <a:defRPr sz="2400" b="1" kern="1200">
          <a:solidFill>
            <a:schemeClr val="tx1"/>
          </a:solidFill>
          <a:latin typeface="Courier New" pitchFamily="49" charset="0"/>
          <a:ea typeface="Courier New" charset="0"/>
          <a:cs typeface="Courier New" pitchFamily="49" charset="0"/>
        </a:defRPr>
      </a:lvl3pPr>
      <a:lvl4pPr marL="1093788" indent="6350" algn="l" defTabSz="912813" rtl="0" eaLnBrk="0" fontAlgn="base" hangingPunct="0">
        <a:lnSpc>
          <a:spcPct val="90000"/>
        </a:lnSpc>
        <a:spcBef>
          <a:spcPct val="20000"/>
        </a:spcBef>
        <a:spcAft>
          <a:spcPct val="0"/>
        </a:spcAft>
        <a:buFont typeface="Arial" panose="020B0604020202020204" pitchFamily="34" charset="0"/>
        <a:defRPr sz="2400" b="1" kern="1200">
          <a:solidFill>
            <a:schemeClr val="tx1"/>
          </a:solidFill>
          <a:latin typeface="Courier New" pitchFamily="49" charset="0"/>
          <a:ea typeface="Courier New" charset="0"/>
          <a:cs typeface="Courier New" pitchFamily="49" charset="0"/>
        </a:defRPr>
      </a:lvl4pPr>
      <a:lvl5pPr marL="1425575" indent="403225" algn="l" defTabSz="912813" rtl="0" eaLnBrk="0" fontAlgn="base" hangingPunct="0">
        <a:lnSpc>
          <a:spcPct val="90000"/>
        </a:lnSpc>
        <a:spcBef>
          <a:spcPct val="20000"/>
        </a:spcBef>
        <a:spcAft>
          <a:spcPct val="0"/>
        </a:spcAft>
        <a:buFont typeface="Arial" panose="020B0604020202020204" pitchFamily="34" charset="0"/>
        <a:defRPr sz="2400" b="1" kern="1200">
          <a:solidFill>
            <a:schemeClr val="tx1"/>
          </a:solidFill>
          <a:latin typeface="Courier New" pitchFamily="49" charset="0"/>
          <a:ea typeface="Courier New" charset="0"/>
          <a:cs typeface="Courier New" pitchFamily="49" charset="0"/>
        </a:defRPr>
      </a:lvl5pPr>
      <a:lvl6pPr marL="2514499"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681"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8863"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045"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363" rtl="0" eaLnBrk="1" latinLnBrk="0" hangingPunct="1">
        <a:defRPr sz="1800" kern="1200">
          <a:solidFill>
            <a:schemeClr val="tx1"/>
          </a:solidFill>
          <a:latin typeface="+mn-lt"/>
          <a:ea typeface="+mn-ea"/>
          <a:cs typeface="+mn-cs"/>
        </a:defRPr>
      </a:lvl1pPr>
      <a:lvl2pPr marL="457182" algn="l" defTabSz="914363" rtl="0" eaLnBrk="1" latinLnBrk="0" hangingPunct="1">
        <a:defRPr sz="1800" kern="1200">
          <a:solidFill>
            <a:schemeClr val="tx1"/>
          </a:solidFill>
          <a:latin typeface="+mn-lt"/>
          <a:ea typeface="+mn-ea"/>
          <a:cs typeface="+mn-cs"/>
        </a:defRPr>
      </a:lvl2pPr>
      <a:lvl3pPr marL="914363" algn="l" defTabSz="914363" rtl="0" eaLnBrk="1" latinLnBrk="0" hangingPunct="1">
        <a:defRPr sz="1800" kern="1200">
          <a:solidFill>
            <a:schemeClr val="tx1"/>
          </a:solidFill>
          <a:latin typeface="+mn-lt"/>
          <a:ea typeface="+mn-ea"/>
          <a:cs typeface="+mn-cs"/>
        </a:defRPr>
      </a:lvl3pPr>
      <a:lvl4pPr marL="1371545" algn="l" defTabSz="914363" rtl="0" eaLnBrk="1" latinLnBrk="0" hangingPunct="1">
        <a:defRPr sz="1800" kern="1200">
          <a:solidFill>
            <a:schemeClr val="tx1"/>
          </a:solidFill>
          <a:latin typeface="+mn-lt"/>
          <a:ea typeface="+mn-ea"/>
          <a:cs typeface="+mn-cs"/>
        </a:defRPr>
      </a:lvl4pPr>
      <a:lvl5pPr marL="1828727" algn="l" defTabSz="914363" rtl="0" eaLnBrk="1" latinLnBrk="0" hangingPunct="1">
        <a:defRPr sz="1800" kern="1200">
          <a:solidFill>
            <a:schemeClr val="tx1"/>
          </a:solidFill>
          <a:latin typeface="+mn-lt"/>
          <a:ea typeface="+mn-ea"/>
          <a:cs typeface="+mn-cs"/>
        </a:defRPr>
      </a:lvl5pPr>
      <a:lvl6pPr marL="2285909" algn="l" defTabSz="914363" rtl="0" eaLnBrk="1" latinLnBrk="0" hangingPunct="1">
        <a:defRPr sz="1800" kern="1200">
          <a:solidFill>
            <a:schemeClr val="tx1"/>
          </a:solidFill>
          <a:latin typeface="+mn-lt"/>
          <a:ea typeface="+mn-ea"/>
          <a:cs typeface="+mn-cs"/>
        </a:defRPr>
      </a:lvl6pPr>
      <a:lvl7pPr marL="2743090" algn="l" defTabSz="914363" rtl="0" eaLnBrk="1" latinLnBrk="0" hangingPunct="1">
        <a:defRPr sz="1800" kern="1200">
          <a:solidFill>
            <a:schemeClr val="tx1"/>
          </a:solidFill>
          <a:latin typeface="+mn-lt"/>
          <a:ea typeface="+mn-ea"/>
          <a:cs typeface="+mn-cs"/>
        </a:defRPr>
      </a:lvl7pPr>
      <a:lvl8pPr marL="3200272" algn="l" defTabSz="914363" rtl="0" eaLnBrk="1" latinLnBrk="0" hangingPunct="1">
        <a:defRPr sz="1800" kern="1200">
          <a:solidFill>
            <a:schemeClr val="tx1"/>
          </a:solidFill>
          <a:latin typeface="+mn-lt"/>
          <a:ea typeface="+mn-ea"/>
          <a:cs typeface="+mn-cs"/>
        </a:defRPr>
      </a:lvl8pPr>
      <a:lvl9pPr marL="3657454" algn="l" defTabSz="914363"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81000" y="230188"/>
            <a:ext cx="8382000" cy="665162"/>
          </a:xfrm>
          <a:prstGeom prst="rect">
            <a:avLst/>
          </a:prstGeom>
        </p:spPr>
        <p:txBody>
          <a:bodyPr vert="horz" wrap="square" lIns="0" tIns="0" rIns="0" bIns="0" rtlCol="0" anchor="t">
            <a:spAutoFit/>
          </a:bodyPr>
          <a:lstStyle/>
          <a:p>
            <a:r>
              <a:rPr lang="en-US" smtClean="0"/>
              <a:t>Click to edit Master title style</a:t>
            </a:r>
            <a:endParaRPr lang="en-US" dirty="0"/>
          </a:p>
        </p:txBody>
      </p:sp>
      <p:sp>
        <p:nvSpPr>
          <p:cNvPr id="7171" name="Text Placeholder 2"/>
          <p:cNvSpPr>
            <a:spLocks noGrp="1"/>
          </p:cNvSpPr>
          <p:nvPr>
            <p:ph type="body" idx="1"/>
          </p:nvPr>
        </p:nvSpPr>
        <p:spPr bwMode="auto">
          <a:xfrm>
            <a:off x="381000" y="1412875"/>
            <a:ext cx="8382000" cy="2135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Tree>
  </p:cSld>
  <p:clrMap bg1="dk1" tx1="lt1" bg2="dk2" tx2="lt2" accent1="accent1" accent2="accent2" accent3="accent3" accent4="accent4" accent5="accent5" accent6="accent6" hlink="hlink" folHlink="folHlink"/>
  <p:sldLayoutIdLst>
    <p:sldLayoutId id="2147485566" r:id="rId1"/>
    <p:sldLayoutId id="2147485567" r:id="rId2"/>
    <p:sldLayoutId id="2147485568" r:id="rId3"/>
    <p:sldLayoutId id="2147485569" r:id="rId4"/>
    <p:sldLayoutId id="2147485570" r:id="rId5"/>
    <p:sldLayoutId id="2147485571" r:id="rId6"/>
    <p:sldLayoutId id="2147485572" r:id="rId7"/>
    <p:sldLayoutId id="2147485573" r:id="rId8"/>
    <p:sldLayoutId id="2147485574" r:id="rId9"/>
    <p:sldLayoutId id="2147485602" r:id="rId10"/>
    <p:sldLayoutId id="2147485603" r:id="rId11"/>
    <p:sldLayoutId id="2147485575" r:id="rId12"/>
  </p:sldLayoutIdLst>
  <p:transition>
    <p:fade/>
  </p:transition>
  <p:txStyles>
    <p:titleStyle>
      <a:lvl1pPr algn="l" defTabSz="912813" rtl="0" eaLnBrk="0" fontAlgn="base" hangingPunct="0">
        <a:lnSpc>
          <a:spcPct val="90000"/>
        </a:lnSpc>
        <a:spcBef>
          <a:spcPct val="0"/>
        </a:spcBef>
        <a:spcAft>
          <a:spcPct val="0"/>
        </a:spcAft>
        <a:defRPr lang="en-US" sz="4800" kern="1200" spc="-150" dirty="0">
          <a:ln w="3175">
            <a:noFill/>
          </a:ln>
          <a:gradFill flip="none" rotWithShape="1">
            <a:gsLst>
              <a:gs pos="0">
                <a:srgbClr val="FFFFB9"/>
              </a:gs>
              <a:gs pos="36000">
                <a:srgbClr val="FFFF99"/>
              </a:gs>
              <a:gs pos="86000">
                <a:srgbClr val="F6AE1E"/>
              </a:gs>
            </a:gsLst>
            <a:lin ang="5400000" scaled="0"/>
            <a:tileRect/>
          </a:gradFill>
          <a:effectLst>
            <a:outerShdw blurRad="50800" dist="38100" dir="2700000" algn="tl" rotWithShape="0">
              <a:prstClr val="black">
                <a:alpha val="40000"/>
              </a:prstClr>
            </a:outerShdw>
          </a:effectLst>
          <a:latin typeface="+mj-lt"/>
          <a:ea typeface="MS PGothic" panose="020B0600070205080204" pitchFamily="34" charset="-128"/>
          <a:cs typeface="Arial" charset="0"/>
        </a:defRPr>
      </a:lvl1pPr>
      <a:lvl2pPr algn="l" defTabSz="912813" rtl="0" eaLnBrk="0" fontAlgn="base" hangingPunct="0">
        <a:lnSpc>
          <a:spcPct val="90000"/>
        </a:lnSpc>
        <a:spcBef>
          <a:spcPct val="0"/>
        </a:spcBef>
        <a:spcAft>
          <a:spcPct val="0"/>
        </a:spcAft>
        <a:defRPr sz="4800">
          <a:solidFill>
            <a:schemeClr val="tx1"/>
          </a:solidFill>
          <a:latin typeface="Calibri" pitchFamily="34" charset="0"/>
          <a:ea typeface="MS PGothic" panose="020B0600070205080204" pitchFamily="34" charset="-128"/>
          <a:cs typeface="Arial" charset="0"/>
        </a:defRPr>
      </a:lvl2pPr>
      <a:lvl3pPr algn="l" defTabSz="912813" rtl="0" eaLnBrk="0" fontAlgn="base" hangingPunct="0">
        <a:lnSpc>
          <a:spcPct val="90000"/>
        </a:lnSpc>
        <a:spcBef>
          <a:spcPct val="0"/>
        </a:spcBef>
        <a:spcAft>
          <a:spcPct val="0"/>
        </a:spcAft>
        <a:defRPr sz="4800">
          <a:solidFill>
            <a:schemeClr val="tx1"/>
          </a:solidFill>
          <a:latin typeface="Calibri" pitchFamily="34" charset="0"/>
          <a:ea typeface="MS PGothic" panose="020B0600070205080204" pitchFamily="34" charset="-128"/>
          <a:cs typeface="Arial" charset="0"/>
        </a:defRPr>
      </a:lvl3pPr>
      <a:lvl4pPr algn="l" defTabSz="912813" rtl="0" eaLnBrk="0" fontAlgn="base" hangingPunct="0">
        <a:lnSpc>
          <a:spcPct val="90000"/>
        </a:lnSpc>
        <a:spcBef>
          <a:spcPct val="0"/>
        </a:spcBef>
        <a:spcAft>
          <a:spcPct val="0"/>
        </a:spcAft>
        <a:defRPr sz="4800">
          <a:solidFill>
            <a:schemeClr val="tx1"/>
          </a:solidFill>
          <a:latin typeface="Calibri" pitchFamily="34" charset="0"/>
          <a:ea typeface="MS PGothic" panose="020B0600070205080204" pitchFamily="34" charset="-128"/>
          <a:cs typeface="Arial" charset="0"/>
        </a:defRPr>
      </a:lvl4pPr>
      <a:lvl5pPr algn="l" defTabSz="912813" rtl="0" eaLnBrk="0" fontAlgn="base" hangingPunct="0">
        <a:lnSpc>
          <a:spcPct val="90000"/>
        </a:lnSpc>
        <a:spcBef>
          <a:spcPct val="0"/>
        </a:spcBef>
        <a:spcAft>
          <a:spcPct val="0"/>
        </a:spcAft>
        <a:defRPr sz="4800">
          <a:solidFill>
            <a:schemeClr val="tx1"/>
          </a:solidFill>
          <a:latin typeface="Calibri" pitchFamily="34" charset="0"/>
          <a:ea typeface="MS PGothic" panose="020B0600070205080204" pitchFamily="34" charset="-128"/>
          <a:cs typeface="Arial" charset="0"/>
        </a:defRPr>
      </a:lvl5pPr>
      <a:lvl6pPr marL="457200" algn="l" defTabSz="912813" rtl="0" fontAlgn="base">
        <a:lnSpc>
          <a:spcPct val="90000"/>
        </a:lnSpc>
        <a:spcBef>
          <a:spcPct val="0"/>
        </a:spcBef>
        <a:spcAft>
          <a:spcPct val="0"/>
        </a:spcAft>
        <a:defRPr sz="4800">
          <a:solidFill>
            <a:schemeClr val="tx1"/>
          </a:solidFill>
          <a:latin typeface="Calibri" pitchFamily="34" charset="0"/>
          <a:cs typeface="Arial" charset="0"/>
        </a:defRPr>
      </a:lvl6pPr>
      <a:lvl7pPr marL="914400" algn="l" defTabSz="912813" rtl="0" fontAlgn="base">
        <a:lnSpc>
          <a:spcPct val="90000"/>
        </a:lnSpc>
        <a:spcBef>
          <a:spcPct val="0"/>
        </a:spcBef>
        <a:spcAft>
          <a:spcPct val="0"/>
        </a:spcAft>
        <a:defRPr sz="4800">
          <a:solidFill>
            <a:schemeClr val="tx1"/>
          </a:solidFill>
          <a:latin typeface="Calibri" pitchFamily="34" charset="0"/>
          <a:cs typeface="Arial" charset="0"/>
        </a:defRPr>
      </a:lvl7pPr>
      <a:lvl8pPr marL="1371600" algn="l" defTabSz="912813" rtl="0" fontAlgn="base">
        <a:lnSpc>
          <a:spcPct val="90000"/>
        </a:lnSpc>
        <a:spcBef>
          <a:spcPct val="0"/>
        </a:spcBef>
        <a:spcAft>
          <a:spcPct val="0"/>
        </a:spcAft>
        <a:defRPr sz="4800">
          <a:solidFill>
            <a:schemeClr val="tx1"/>
          </a:solidFill>
          <a:latin typeface="Calibri" pitchFamily="34" charset="0"/>
          <a:cs typeface="Arial" charset="0"/>
        </a:defRPr>
      </a:lvl8pPr>
      <a:lvl9pPr marL="1828800" algn="l" defTabSz="912813" rtl="0" fontAlgn="base">
        <a:lnSpc>
          <a:spcPct val="90000"/>
        </a:lnSpc>
        <a:spcBef>
          <a:spcPct val="0"/>
        </a:spcBef>
        <a:spcAft>
          <a:spcPct val="0"/>
        </a:spcAft>
        <a:defRPr sz="4800">
          <a:solidFill>
            <a:schemeClr val="tx1"/>
          </a:solidFill>
          <a:latin typeface="Calibri" pitchFamily="34" charset="0"/>
          <a:cs typeface="Arial" charset="0"/>
        </a:defRPr>
      </a:lvl9pPr>
    </p:titleStyle>
    <p:bodyStyle>
      <a:lvl1pPr marL="396875" indent="-396875" algn="l" defTabSz="912813" rtl="0" eaLnBrk="0" fontAlgn="base" hangingPunct="0">
        <a:lnSpc>
          <a:spcPct val="90000"/>
        </a:lnSpc>
        <a:spcBef>
          <a:spcPct val="20000"/>
        </a:spcBef>
        <a:spcAft>
          <a:spcPct val="0"/>
        </a:spcAft>
        <a:buBlip>
          <a:blip r:embed="rId15"/>
        </a:buBlip>
        <a:defRPr sz="3200" kern="1200">
          <a:solidFill>
            <a:schemeClr val="tx1"/>
          </a:solidFill>
          <a:latin typeface="+mn-lt"/>
          <a:ea typeface="MS PGothic" panose="020B0600070205080204" pitchFamily="34" charset="-128"/>
          <a:cs typeface="+mn-cs"/>
        </a:defRPr>
      </a:lvl1pPr>
      <a:lvl2pPr marL="914400" indent="-396875" algn="l" defTabSz="912813" rtl="0" eaLnBrk="0" fontAlgn="base" hangingPunct="0">
        <a:lnSpc>
          <a:spcPct val="90000"/>
        </a:lnSpc>
        <a:spcBef>
          <a:spcPct val="20000"/>
        </a:spcBef>
        <a:spcAft>
          <a:spcPct val="0"/>
        </a:spcAft>
        <a:buBlip>
          <a:blip r:embed="rId16"/>
        </a:buBlip>
        <a:defRPr sz="2800" kern="1200">
          <a:solidFill>
            <a:schemeClr val="tx1"/>
          </a:solidFill>
          <a:latin typeface="+mn-lt"/>
          <a:ea typeface="MS PGothic" panose="020B0600070205080204" pitchFamily="34" charset="-128"/>
          <a:cs typeface="+mn-cs"/>
        </a:defRPr>
      </a:lvl2pPr>
      <a:lvl3pPr marL="1258888" indent="-344488" algn="l" defTabSz="912813" rtl="0" eaLnBrk="0" fontAlgn="base" hangingPunct="0">
        <a:lnSpc>
          <a:spcPct val="90000"/>
        </a:lnSpc>
        <a:spcBef>
          <a:spcPct val="20000"/>
        </a:spcBef>
        <a:spcAft>
          <a:spcPct val="0"/>
        </a:spcAft>
        <a:buBlip>
          <a:blip r:embed="rId16"/>
        </a:buBlip>
        <a:defRPr sz="2400" kern="1200">
          <a:solidFill>
            <a:schemeClr val="tx1"/>
          </a:solidFill>
          <a:latin typeface="+mn-lt"/>
          <a:ea typeface="MS PGothic" panose="020B0600070205080204" pitchFamily="34" charset="-128"/>
          <a:cs typeface="+mn-cs"/>
        </a:defRPr>
      </a:lvl3pPr>
      <a:lvl4pPr marL="1604963" indent="-346075" algn="l" defTabSz="912813" rtl="0" eaLnBrk="0" fontAlgn="base" hangingPunct="0">
        <a:lnSpc>
          <a:spcPct val="90000"/>
        </a:lnSpc>
        <a:spcBef>
          <a:spcPct val="20000"/>
        </a:spcBef>
        <a:spcAft>
          <a:spcPct val="0"/>
        </a:spcAft>
        <a:buBlip>
          <a:blip r:embed="rId16"/>
        </a:buBlip>
        <a:defRPr sz="2400" kern="1200">
          <a:solidFill>
            <a:schemeClr val="tx1"/>
          </a:solidFill>
          <a:latin typeface="+mn-lt"/>
          <a:ea typeface="MS PGothic" panose="020B0600070205080204" pitchFamily="34" charset="-128"/>
          <a:cs typeface="+mn-cs"/>
        </a:defRPr>
      </a:lvl4pPr>
      <a:lvl5pPr marL="1941513" indent="-336550" algn="l" defTabSz="912813" rtl="0" eaLnBrk="0" fontAlgn="base" hangingPunct="0">
        <a:lnSpc>
          <a:spcPct val="90000"/>
        </a:lnSpc>
        <a:spcBef>
          <a:spcPct val="20000"/>
        </a:spcBef>
        <a:spcAft>
          <a:spcPct val="0"/>
        </a:spcAft>
        <a:buBlip>
          <a:blip r:embed="rId16"/>
        </a:buBlip>
        <a:defRPr sz="2400" kern="1200">
          <a:solidFill>
            <a:schemeClr val="tx1"/>
          </a:solidFill>
          <a:latin typeface="+mn-lt"/>
          <a:ea typeface="MS PGothic" panose="020B0600070205080204" pitchFamily="34" charset="-128"/>
          <a:cs typeface="+mn-cs"/>
        </a:defRPr>
      </a:lvl5pPr>
      <a:lvl6pPr marL="2514499"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681"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8863"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045"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363" rtl="0" eaLnBrk="1" latinLnBrk="0" hangingPunct="1">
        <a:defRPr sz="1800" kern="1200">
          <a:solidFill>
            <a:schemeClr val="tx1"/>
          </a:solidFill>
          <a:latin typeface="+mn-lt"/>
          <a:ea typeface="+mn-ea"/>
          <a:cs typeface="+mn-cs"/>
        </a:defRPr>
      </a:lvl1pPr>
      <a:lvl2pPr marL="457182" algn="l" defTabSz="914363" rtl="0" eaLnBrk="1" latinLnBrk="0" hangingPunct="1">
        <a:defRPr sz="1800" kern="1200">
          <a:solidFill>
            <a:schemeClr val="tx1"/>
          </a:solidFill>
          <a:latin typeface="+mn-lt"/>
          <a:ea typeface="+mn-ea"/>
          <a:cs typeface="+mn-cs"/>
        </a:defRPr>
      </a:lvl2pPr>
      <a:lvl3pPr marL="914363" algn="l" defTabSz="914363" rtl="0" eaLnBrk="1" latinLnBrk="0" hangingPunct="1">
        <a:defRPr sz="1800" kern="1200">
          <a:solidFill>
            <a:schemeClr val="tx1"/>
          </a:solidFill>
          <a:latin typeface="+mn-lt"/>
          <a:ea typeface="+mn-ea"/>
          <a:cs typeface="+mn-cs"/>
        </a:defRPr>
      </a:lvl3pPr>
      <a:lvl4pPr marL="1371545" algn="l" defTabSz="914363" rtl="0" eaLnBrk="1" latinLnBrk="0" hangingPunct="1">
        <a:defRPr sz="1800" kern="1200">
          <a:solidFill>
            <a:schemeClr val="tx1"/>
          </a:solidFill>
          <a:latin typeface="+mn-lt"/>
          <a:ea typeface="+mn-ea"/>
          <a:cs typeface="+mn-cs"/>
        </a:defRPr>
      </a:lvl4pPr>
      <a:lvl5pPr marL="1828727" algn="l" defTabSz="914363" rtl="0" eaLnBrk="1" latinLnBrk="0" hangingPunct="1">
        <a:defRPr sz="1800" kern="1200">
          <a:solidFill>
            <a:schemeClr val="tx1"/>
          </a:solidFill>
          <a:latin typeface="+mn-lt"/>
          <a:ea typeface="+mn-ea"/>
          <a:cs typeface="+mn-cs"/>
        </a:defRPr>
      </a:lvl5pPr>
      <a:lvl6pPr marL="2285909" algn="l" defTabSz="914363" rtl="0" eaLnBrk="1" latinLnBrk="0" hangingPunct="1">
        <a:defRPr sz="1800" kern="1200">
          <a:solidFill>
            <a:schemeClr val="tx1"/>
          </a:solidFill>
          <a:latin typeface="+mn-lt"/>
          <a:ea typeface="+mn-ea"/>
          <a:cs typeface="+mn-cs"/>
        </a:defRPr>
      </a:lvl6pPr>
      <a:lvl7pPr marL="2743090" algn="l" defTabSz="914363" rtl="0" eaLnBrk="1" latinLnBrk="0" hangingPunct="1">
        <a:defRPr sz="1800" kern="1200">
          <a:solidFill>
            <a:schemeClr val="tx1"/>
          </a:solidFill>
          <a:latin typeface="+mn-lt"/>
          <a:ea typeface="+mn-ea"/>
          <a:cs typeface="+mn-cs"/>
        </a:defRPr>
      </a:lvl7pPr>
      <a:lvl8pPr marL="3200272" algn="l" defTabSz="914363" rtl="0" eaLnBrk="1" latinLnBrk="0" hangingPunct="1">
        <a:defRPr sz="1800" kern="1200">
          <a:solidFill>
            <a:schemeClr val="tx1"/>
          </a:solidFill>
          <a:latin typeface="+mn-lt"/>
          <a:ea typeface="+mn-ea"/>
          <a:cs typeface="+mn-cs"/>
        </a:defRPr>
      </a:lvl8pPr>
      <a:lvl9pPr marL="3657454" algn="l" defTabSz="914363"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
          <a:srcRect/>
          <a:stretch>
            <a:fillRect/>
          </a:stretch>
        </a:blipFill>
        <a:effectLst/>
      </p:bgPr>
    </p:bg>
    <p:spTree>
      <p:nvGrpSpPr>
        <p:cNvPr id="1" name=""/>
        <p:cNvGrpSpPr/>
        <p:nvPr/>
      </p:nvGrpSpPr>
      <p:grpSpPr>
        <a:xfrm>
          <a:off x="0" y="0"/>
          <a:ext cx="0" cy="0"/>
          <a:chOff x="0" y="0"/>
          <a:chExt cx="0" cy="0"/>
        </a:xfrm>
      </p:grpSpPr>
      <p:pic>
        <p:nvPicPr>
          <p:cNvPr id="8194" name="Picture 3" descr="white rectangle.png"/>
          <p:cNvPicPr>
            <a:picLocks noChangeAspect="1"/>
          </p:cNvPicPr>
          <p:nvPr/>
        </p:nvPicPr>
        <p:blipFill>
          <a:blip r:embed="rId4">
            <a:extLst>
              <a:ext uri="{28A0092B-C50C-407E-A947-70E740481C1C}">
                <a14:useLocalDpi xmlns:a14="http://schemas.microsoft.com/office/drawing/2010/main" val="0"/>
              </a:ext>
            </a:extLst>
          </a:blip>
          <a:srcRect b="10452"/>
          <a:stretch>
            <a:fillRect/>
          </a:stretch>
        </p:blipFill>
        <p:spPr bwMode="auto">
          <a:xfrm>
            <a:off x="0" y="1300163"/>
            <a:ext cx="9144000" cy="5557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Placeholder 1"/>
          <p:cNvSpPr>
            <a:spLocks noGrp="1"/>
          </p:cNvSpPr>
          <p:nvPr>
            <p:ph type="title"/>
          </p:nvPr>
        </p:nvSpPr>
        <p:spPr>
          <a:xfrm>
            <a:off x="381000" y="230188"/>
            <a:ext cx="8382000" cy="665162"/>
          </a:xfrm>
          <a:prstGeom prst="rect">
            <a:avLst/>
          </a:prstGeom>
        </p:spPr>
        <p:txBody>
          <a:bodyPr vert="horz" wrap="square" lIns="0" tIns="0" rIns="0" bIns="0" rtlCol="0" anchor="t">
            <a:spAutoFit/>
          </a:bodyPr>
          <a:lstStyle/>
          <a:p>
            <a:r>
              <a:rPr lang="en-US" smtClean="0"/>
              <a:t>Click to edit Master title style</a:t>
            </a:r>
            <a:endParaRPr lang="en-US" dirty="0"/>
          </a:p>
        </p:txBody>
      </p:sp>
      <p:sp>
        <p:nvSpPr>
          <p:cNvPr id="8196" name="Text Placeholder 2"/>
          <p:cNvSpPr>
            <a:spLocks noGrp="1"/>
          </p:cNvSpPr>
          <p:nvPr>
            <p:ph type="body" idx="1"/>
          </p:nvPr>
        </p:nvSpPr>
        <p:spPr bwMode="auto">
          <a:xfrm>
            <a:off x="722313" y="1905000"/>
            <a:ext cx="8040687" cy="210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Tree>
  </p:cSld>
  <p:clrMap bg1="lt1" tx1="dk1" bg2="lt2" tx2="dk2" accent1="accent1" accent2="accent2" accent3="accent3" accent4="accent4" accent5="accent5" accent6="accent6" hlink="hlink" folHlink="folHlink"/>
  <p:sldLayoutIdLst>
    <p:sldLayoutId id="2147485576" r:id="rId1"/>
  </p:sldLayoutIdLst>
  <p:transition>
    <p:fade/>
  </p:transition>
  <p:txStyles>
    <p:titleStyle>
      <a:lvl1pPr algn="l" defTabSz="912813" rtl="0" eaLnBrk="0" fontAlgn="base" hangingPunct="0">
        <a:lnSpc>
          <a:spcPct val="90000"/>
        </a:lnSpc>
        <a:spcBef>
          <a:spcPct val="0"/>
        </a:spcBef>
        <a:spcAft>
          <a:spcPct val="0"/>
        </a:spcAft>
        <a:defRPr lang="en-US" sz="4800" kern="1200" spc="-125" dirty="0">
          <a:ln w="3175">
            <a:noFill/>
          </a:ln>
          <a:gradFill flip="none" rotWithShape="1">
            <a:gsLst>
              <a:gs pos="0">
                <a:srgbClr val="FFFFB9"/>
              </a:gs>
              <a:gs pos="36000">
                <a:srgbClr val="FFFF99"/>
              </a:gs>
              <a:gs pos="86000">
                <a:srgbClr val="F6AE1E"/>
              </a:gs>
            </a:gsLst>
            <a:lin ang="5400000" scaled="0"/>
            <a:tileRect/>
          </a:gradFill>
          <a:effectLst>
            <a:outerShdw blurRad="50800" dist="38100" dir="2700000" algn="tl" rotWithShape="0">
              <a:prstClr val="black">
                <a:alpha val="40000"/>
              </a:prstClr>
            </a:outerShdw>
          </a:effectLst>
          <a:latin typeface="+mj-lt"/>
          <a:ea typeface="MS PGothic" panose="020B0600070205080204" pitchFamily="34" charset="-128"/>
          <a:cs typeface="Arial" charset="0"/>
        </a:defRPr>
      </a:lvl1pPr>
      <a:lvl2pPr algn="l" defTabSz="912813" rtl="0" eaLnBrk="0" fontAlgn="base" hangingPunct="0">
        <a:lnSpc>
          <a:spcPct val="90000"/>
        </a:lnSpc>
        <a:spcBef>
          <a:spcPct val="0"/>
        </a:spcBef>
        <a:spcAft>
          <a:spcPct val="0"/>
        </a:spcAft>
        <a:defRPr sz="4800">
          <a:solidFill>
            <a:schemeClr val="tx1"/>
          </a:solidFill>
          <a:latin typeface="Calibri" pitchFamily="34" charset="0"/>
          <a:ea typeface="MS PGothic" panose="020B0600070205080204" pitchFamily="34" charset="-128"/>
          <a:cs typeface="Arial" charset="0"/>
        </a:defRPr>
      </a:lvl2pPr>
      <a:lvl3pPr algn="l" defTabSz="912813" rtl="0" eaLnBrk="0" fontAlgn="base" hangingPunct="0">
        <a:lnSpc>
          <a:spcPct val="90000"/>
        </a:lnSpc>
        <a:spcBef>
          <a:spcPct val="0"/>
        </a:spcBef>
        <a:spcAft>
          <a:spcPct val="0"/>
        </a:spcAft>
        <a:defRPr sz="4800">
          <a:solidFill>
            <a:schemeClr val="tx1"/>
          </a:solidFill>
          <a:latin typeface="Calibri" pitchFamily="34" charset="0"/>
          <a:ea typeface="MS PGothic" panose="020B0600070205080204" pitchFamily="34" charset="-128"/>
          <a:cs typeface="Arial" charset="0"/>
        </a:defRPr>
      </a:lvl3pPr>
      <a:lvl4pPr algn="l" defTabSz="912813" rtl="0" eaLnBrk="0" fontAlgn="base" hangingPunct="0">
        <a:lnSpc>
          <a:spcPct val="90000"/>
        </a:lnSpc>
        <a:spcBef>
          <a:spcPct val="0"/>
        </a:spcBef>
        <a:spcAft>
          <a:spcPct val="0"/>
        </a:spcAft>
        <a:defRPr sz="4800">
          <a:solidFill>
            <a:schemeClr val="tx1"/>
          </a:solidFill>
          <a:latin typeface="Calibri" pitchFamily="34" charset="0"/>
          <a:ea typeface="MS PGothic" panose="020B0600070205080204" pitchFamily="34" charset="-128"/>
          <a:cs typeface="Arial" charset="0"/>
        </a:defRPr>
      </a:lvl4pPr>
      <a:lvl5pPr algn="l" defTabSz="912813" rtl="0" eaLnBrk="0" fontAlgn="base" hangingPunct="0">
        <a:lnSpc>
          <a:spcPct val="90000"/>
        </a:lnSpc>
        <a:spcBef>
          <a:spcPct val="0"/>
        </a:spcBef>
        <a:spcAft>
          <a:spcPct val="0"/>
        </a:spcAft>
        <a:defRPr sz="4800">
          <a:solidFill>
            <a:schemeClr val="tx1"/>
          </a:solidFill>
          <a:latin typeface="Calibri" pitchFamily="34" charset="0"/>
          <a:ea typeface="MS PGothic" panose="020B0600070205080204" pitchFamily="34" charset="-128"/>
          <a:cs typeface="Arial" charset="0"/>
        </a:defRPr>
      </a:lvl5pPr>
      <a:lvl6pPr marL="457200" algn="l" defTabSz="912813" rtl="0" fontAlgn="base">
        <a:lnSpc>
          <a:spcPct val="90000"/>
        </a:lnSpc>
        <a:spcBef>
          <a:spcPct val="0"/>
        </a:spcBef>
        <a:spcAft>
          <a:spcPct val="0"/>
        </a:spcAft>
        <a:defRPr sz="4800">
          <a:solidFill>
            <a:schemeClr val="tx1"/>
          </a:solidFill>
          <a:latin typeface="Calibri" pitchFamily="34" charset="0"/>
          <a:cs typeface="Arial" charset="0"/>
        </a:defRPr>
      </a:lvl6pPr>
      <a:lvl7pPr marL="914400" algn="l" defTabSz="912813" rtl="0" fontAlgn="base">
        <a:lnSpc>
          <a:spcPct val="90000"/>
        </a:lnSpc>
        <a:spcBef>
          <a:spcPct val="0"/>
        </a:spcBef>
        <a:spcAft>
          <a:spcPct val="0"/>
        </a:spcAft>
        <a:defRPr sz="4800">
          <a:solidFill>
            <a:schemeClr val="tx1"/>
          </a:solidFill>
          <a:latin typeface="Calibri" pitchFamily="34" charset="0"/>
          <a:cs typeface="Arial" charset="0"/>
        </a:defRPr>
      </a:lvl7pPr>
      <a:lvl8pPr marL="1371600" algn="l" defTabSz="912813" rtl="0" fontAlgn="base">
        <a:lnSpc>
          <a:spcPct val="90000"/>
        </a:lnSpc>
        <a:spcBef>
          <a:spcPct val="0"/>
        </a:spcBef>
        <a:spcAft>
          <a:spcPct val="0"/>
        </a:spcAft>
        <a:defRPr sz="4800">
          <a:solidFill>
            <a:schemeClr val="tx1"/>
          </a:solidFill>
          <a:latin typeface="Calibri" pitchFamily="34" charset="0"/>
          <a:cs typeface="Arial" charset="0"/>
        </a:defRPr>
      </a:lvl8pPr>
      <a:lvl9pPr marL="1828800" algn="l" defTabSz="912813" rtl="0" fontAlgn="base">
        <a:lnSpc>
          <a:spcPct val="90000"/>
        </a:lnSpc>
        <a:spcBef>
          <a:spcPct val="0"/>
        </a:spcBef>
        <a:spcAft>
          <a:spcPct val="0"/>
        </a:spcAft>
        <a:defRPr sz="4800">
          <a:solidFill>
            <a:schemeClr val="tx1"/>
          </a:solidFill>
          <a:latin typeface="Calibri" pitchFamily="34" charset="0"/>
          <a:cs typeface="Arial" charset="0"/>
        </a:defRPr>
      </a:lvl9pPr>
    </p:titleStyle>
    <p:bodyStyle>
      <a:lvl1pPr marL="342900" indent="-342900" algn="l" defTabSz="912813" rtl="0" eaLnBrk="0" fontAlgn="base" hangingPunct="0">
        <a:lnSpc>
          <a:spcPct val="90000"/>
        </a:lnSpc>
        <a:spcBef>
          <a:spcPct val="20000"/>
        </a:spcBef>
        <a:spcAft>
          <a:spcPct val="0"/>
        </a:spcAft>
        <a:buFont typeface="Arial" panose="020B0604020202020204" pitchFamily="34" charset="0"/>
        <a:defRPr sz="3000" b="1" kern="1200">
          <a:solidFill>
            <a:schemeClr val="tx1"/>
          </a:solidFill>
          <a:latin typeface="Courier New" pitchFamily="49" charset="0"/>
          <a:ea typeface="MS PGothic" panose="020B0600070205080204" pitchFamily="34" charset="-128"/>
          <a:cs typeface="Courier New" pitchFamily="49" charset="0"/>
        </a:defRPr>
      </a:lvl1pPr>
      <a:lvl2pPr marL="384175" indent="-6350" algn="l" defTabSz="912813" rtl="0" eaLnBrk="0" fontAlgn="base" hangingPunct="0">
        <a:lnSpc>
          <a:spcPct val="90000"/>
        </a:lnSpc>
        <a:spcBef>
          <a:spcPct val="20000"/>
        </a:spcBef>
        <a:spcAft>
          <a:spcPct val="0"/>
        </a:spcAft>
        <a:buFont typeface="Arial" panose="020B0604020202020204" pitchFamily="34" charset="0"/>
        <a:defRPr sz="2800" b="1" kern="1200">
          <a:solidFill>
            <a:schemeClr val="tx1"/>
          </a:solidFill>
          <a:latin typeface="Courier New" pitchFamily="49" charset="0"/>
          <a:ea typeface="Courier New" charset="0"/>
          <a:cs typeface="Courier New" pitchFamily="49" charset="0"/>
        </a:defRPr>
      </a:lvl2pPr>
      <a:lvl3pPr marL="760413" indent="-6350" algn="l" defTabSz="912813" rtl="0" eaLnBrk="0" fontAlgn="base" hangingPunct="0">
        <a:lnSpc>
          <a:spcPct val="90000"/>
        </a:lnSpc>
        <a:spcBef>
          <a:spcPct val="20000"/>
        </a:spcBef>
        <a:spcAft>
          <a:spcPct val="0"/>
        </a:spcAft>
        <a:buFont typeface="Arial" panose="020B0604020202020204" pitchFamily="34" charset="0"/>
        <a:defRPr sz="2400" b="1" kern="1200">
          <a:solidFill>
            <a:schemeClr val="tx1"/>
          </a:solidFill>
          <a:latin typeface="Courier New" pitchFamily="49" charset="0"/>
          <a:ea typeface="Courier New" charset="0"/>
          <a:cs typeface="Courier New" pitchFamily="49" charset="0"/>
        </a:defRPr>
      </a:lvl3pPr>
      <a:lvl4pPr marL="1093788" indent="6350" algn="l" defTabSz="912813" rtl="0" eaLnBrk="0" fontAlgn="base" hangingPunct="0">
        <a:lnSpc>
          <a:spcPct val="90000"/>
        </a:lnSpc>
        <a:spcBef>
          <a:spcPct val="20000"/>
        </a:spcBef>
        <a:spcAft>
          <a:spcPct val="0"/>
        </a:spcAft>
        <a:buFont typeface="Arial" panose="020B0604020202020204" pitchFamily="34" charset="0"/>
        <a:defRPr sz="2400" b="1" kern="1200">
          <a:solidFill>
            <a:schemeClr val="tx1"/>
          </a:solidFill>
          <a:latin typeface="Courier New" pitchFamily="49" charset="0"/>
          <a:ea typeface="Courier New" charset="0"/>
          <a:cs typeface="Courier New" pitchFamily="49" charset="0"/>
        </a:defRPr>
      </a:lvl4pPr>
      <a:lvl5pPr marL="1425575" indent="403225" algn="l" defTabSz="912813" rtl="0" eaLnBrk="0" fontAlgn="base" hangingPunct="0">
        <a:lnSpc>
          <a:spcPct val="90000"/>
        </a:lnSpc>
        <a:spcBef>
          <a:spcPct val="20000"/>
        </a:spcBef>
        <a:spcAft>
          <a:spcPct val="0"/>
        </a:spcAft>
        <a:buFont typeface="Arial" panose="020B0604020202020204" pitchFamily="34" charset="0"/>
        <a:defRPr sz="2400" b="1" kern="1200">
          <a:solidFill>
            <a:schemeClr val="tx1"/>
          </a:solidFill>
          <a:latin typeface="Courier New" pitchFamily="49" charset="0"/>
          <a:ea typeface="Courier New" charset="0"/>
          <a:cs typeface="Courier New" pitchFamily="49" charset="0"/>
        </a:defRPr>
      </a:lvl5pPr>
      <a:lvl6pPr marL="2514499"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681"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8863"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045"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363" rtl="0" eaLnBrk="1" latinLnBrk="0" hangingPunct="1">
        <a:defRPr sz="1800" kern="1200">
          <a:solidFill>
            <a:schemeClr val="tx1"/>
          </a:solidFill>
          <a:latin typeface="+mn-lt"/>
          <a:ea typeface="+mn-ea"/>
          <a:cs typeface="+mn-cs"/>
        </a:defRPr>
      </a:lvl1pPr>
      <a:lvl2pPr marL="457182" algn="l" defTabSz="914363" rtl="0" eaLnBrk="1" latinLnBrk="0" hangingPunct="1">
        <a:defRPr sz="1800" kern="1200">
          <a:solidFill>
            <a:schemeClr val="tx1"/>
          </a:solidFill>
          <a:latin typeface="+mn-lt"/>
          <a:ea typeface="+mn-ea"/>
          <a:cs typeface="+mn-cs"/>
        </a:defRPr>
      </a:lvl2pPr>
      <a:lvl3pPr marL="914363" algn="l" defTabSz="914363" rtl="0" eaLnBrk="1" latinLnBrk="0" hangingPunct="1">
        <a:defRPr sz="1800" kern="1200">
          <a:solidFill>
            <a:schemeClr val="tx1"/>
          </a:solidFill>
          <a:latin typeface="+mn-lt"/>
          <a:ea typeface="+mn-ea"/>
          <a:cs typeface="+mn-cs"/>
        </a:defRPr>
      </a:lvl3pPr>
      <a:lvl4pPr marL="1371545" algn="l" defTabSz="914363" rtl="0" eaLnBrk="1" latinLnBrk="0" hangingPunct="1">
        <a:defRPr sz="1800" kern="1200">
          <a:solidFill>
            <a:schemeClr val="tx1"/>
          </a:solidFill>
          <a:latin typeface="+mn-lt"/>
          <a:ea typeface="+mn-ea"/>
          <a:cs typeface="+mn-cs"/>
        </a:defRPr>
      </a:lvl4pPr>
      <a:lvl5pPr marL="1828727" algn="l" defTabSz="914363" rtl="0" eaLnBrk="1" latinLnBrk="0" hangingPunct="1">
        <a:defRPr sz="1800" kern="1200">
          <a:solidFill>
            <a:schemeClr val="tx1"/>
          </a:solidFill>
          <a:latin typeface="+mn-lt"/>
          <a:ea typeface="+mn-ea"/>
          <a:cs typeface="+mn-cs"/>
        </a:defRPr>
      </a:lvl5pPr>
      <a:lvl6pPr marL="2285909" algn="l" defTabSz="914363" rtl="0" eaLnBrk="1" latinLnBrk="0" hangingPunct="1">
        <a:defRPr sz="1800" kern="1200">
          <a:solidFill>
            <a:schemeClr val="tx1"/>
          </a:solidFill>
          <a:latin typeface="+mn-lt"/>
          <a:ea typeface="+mn-ea"/>
          <a:cs typeface="+mn-cs"/>
        </a:defRPr>
      </a:lvl6pPr>
      <a:lvl7pPr marL="2743090" algn="l" defTabSz="914363" rtl="0" eaLnBrk="1" latinLnBrk="0" hangingPunct="1">
        <a:defRPr sz="1800" kern="1200">
          <a:solidFill>
            <a:schemeClr val="tx1"/>
          </a:solidFill>
          <a:latin typeface="+mn-lt"/>
          <a:ea typeface="+mn-ea"/>
          <a:cs typeface="+mn-cs"/>
        </a:defRPr>
      </a:lvl7pPr>
      <a:lvl8pPr marL="3200272" algn="l" defTabSz="914363" rtl="0" eaLnBrk="1" latinLnBrk="0" hangingPunct="1">
        <a:defRPr sz="1800" kern="1200">
          <a:solidFill>
            <a:schemeClr val="tx1"/>
          </a:solidFill>
          <a:latin typeface="+mn-lt"/>
          <a:ea typeface="+mn-ea"/>
          <a:cs typeface="+mn-cs"/>
        </a:defRPr>
      </a:lvl8pPr>
      <a:lvl9pPr marL="3657454" algn="l" defTabSz="914363"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81000" y="230188"/>
            <a:ext cx="8382000" cy="665162"/>
          </a:xfrm>
          <a:prstGeom prst="rect">
            <a:avLst/>
          </a:prstGeom>
        </p:spPr>
        <p:txBody>
          <a:bodyPr vert="horz" wrap="square" lIns="0" tIns="0" rIns="0" bIns="0" rtlCol="0" anchor="t">
            <a:spAutoFit/>
          </a:bodyPr>
          <a:lstStyle/>
          <a:p>
            <a:r>
              <a:rPr lang="en-US" smtClean="0"/>
              <a:t>Click to edit Master title style</a:t>
            </a:r>
            <a:endParaRPr lang="en-US" dirty="0"/>
          </a:p>
        </p:txBody>
      </p:sp>
      <p:sp>
        <p:nvSpPr>
          <p:cNvPr id="9219" name="Text Placeholder 2"/>
          <p:cNvSpPr>
            <a:spLocks noGrp="1"/>
          </p:cNvSpPr>
          <p:nvPr>
            <p:ph type="body" idx="1"/>
          </p:nvPr>
        </p:nvSpPr>
        <p:spPr bwMode="auto">
          <a:xfrm>
            <a:off x="381000" y="1412875"/>
            <a:ext cx="8382000" cy="2135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Tree>
  </p:cSld>
  <p:clrMap bg1="lt1" tx1="dk1" bg2="lt2" tx2="dk2" accent1="accent1" accent2="accent2" accent3="accent3" accent4="accent4" accent5="accent5" accent6="accent6" hlink="hlink" folHlink="folHlink"/>
  <p:sldLayoutIdLst>
    <p:sldLayoutId id="2147485577" r:id="rId1"/>
    <p:sldLayoutId id="2147485578" r:id="rId2"/>
    <p:sldLayoutId id="2147485579" r:id="rId3"/>
    <p:sldLayoutId id="2147485580" r:id="rId4"/>
    <p:sldLayoutId id="2147485581" r:id="rId5"/>
    <p:sldLayoutId id="2147485582" r:id="rId6"/>
    <p:sldLayoutId id="2147485583" r:id="rId7"/>
    <p:sldLayoutId id="2147485584" r:id="rId8"/>
    <p:sldLayoutId id="2147485585" r:id="rId9"/>
    <p:sldLayoutId id="2147485586" r:id="rId10"/>
    <p:sldLayoutId id="2147485587" r:id="rId11"/>
    <p:sldLayoutId id="2147485588" r:id="rId12"/>
  </p:sldLayoutIdLst>
  <p:transition>
    <p:fade/>
  </p:transition>
  <p:txStyles>
    <p:titleStyle>
      <a:lvl1pPr algn="l" defTabSz="912813" rtl="0" eaLnBrk="0" fontAlgn="base" hangingPunct="0">
        <a:lnSpc>
          <a:spcPct val="90000"/>
        </a:lnSpc>
        <a:spcBef>
          <a:spcPct val="0"/>
        </a:spcBef>
        <a:spcAft>
          <a:spcPct val="0"/>
        </a:spcAft>
        <a:defRPr lang="en-US" sz="4800" kern="1200" spc="-150" dirty="0">
          <a:ln w="3175">
            <a:noFill/>
          </a:ln>
          <a:gradFill flip="none" rotWithShape="1">
            <a:gsLst>
              <a:gs pos="0">
                <a:srgbClr val="FFFFB9"/>
              </a:gs>
              <a:gs pos="36000">
                <a:srgbClr val="FFFF99"/>
              </a:gs>
              <a:gs pos="86000">
                <a:srgbClr val="F6AE1E"/>
              </a:gs>
            </a:gsLst>
            <a:lin ang="5400000" scaled="0"/>
            <a:tileRect/>
          </a:gradFill>
          <a:effectLst>
            <a:outerShdw blurRad="50800" dist="38100" dir="2700000" algn="tl" rotWithShape="0">
              <a:prstClr val="black">
                <a:alpha val="40000"/>
              </a:prstClr>
            </a:outerShdw>
          </a:effectLst>
          <a:latin typeface="+mj-lt"/>
          <a:ea typeface="MS PGothic" panose="020B0600070205080204" pitchFamily="34" charset="-128"/>
          <a:cs typeface="Arial" charset="0"/>
        </a:defRPr>
      </a:lvl1pPr>
      <a:lvl2pPr algn="l" defTabSz="912813" rtl="0" eaLnBrk="0" fontAlgn="base" hangingPunct="0">
        <a:lnSpc>
          <a:spcPct val="90000"/>
        </a:lnSpc>
        <a:spcBef>
          <a:spcPct val="0"/>
        </a:spcBef>
        <a:spcAft>
          <a:spcPct val="0"/>
        </a:spcAft>
        <a:defRPr sz="4800">
          <a:solidFill>
            <a:schemeClr val="tx1"/>
          </a:solidFill>
          <a:latin typeface="Calibri" pitchFamily="34" charset="0"/>
          <a:ea typeface="MS PGothic" panose="020B0600070205080204" pitchFamily="34" charset="-128"/>
          <a:cs typeface="Arial" charset="0"/>
        </a:defRPr>
      </a:lvl2pPr>
      <a:lvl3pPr algn="l" defTabSz="912813" rtl="0" eaLnBrk="0" fontAlgn="base" hangingPunct="0">
        <a:lnSpc>
          <a:spcPct val="90000"/>
        </a:lnSpc>
        <a:spcBef>
          <a:spcPct val="0"/>
        </a:spcBef>
        <a:spcAft>
          <a:spcPct val="0"/>
        </a:spcAft>
        <a:defRPr sz="4800">
          <a:solidFill>
            <a:schemeClr val="tx1"/>
          </a:solidFill>
          <a:latin typeface="Calibri" pitchFamily="34" charset="0"/>
          <a:ea typeface="MS PGothic" panose="020B0600070205080204" pitchFamily="34" charset="-128"/>
          <a:cs typeface="Arial" charset="0"/>
        </a:defRPr>
      </a:lvl3pPr>
      <a:lvl4pPr algn="l" defTabSz="912813" rtl="0" eaLnBrk="0" fontAlgn="base" hangingPunct="0">
        <a:lnSpc>
          <a:spcPct val="90000"/>
        </a:lnSpc>
        <a:spcBef>
          <a:spcPct val="0"/>
        </a:spcBef>
        <a:spcAft>
          <a:spcPct val="0"/>
        </a:spcAft>
        <a:defRPr sz="4800">
          <a:solidFill>
            <a:schemeClr val="tx1"/>
          </a:solidFill>
          <a:latin typeface="Calibri" pitchFamily="34" charset="0"/>
          <a:ea typeface="MS PGothic" panose="020B0600070205080204" pitchFamily="34" charset="-128"/>
          <a:cs typeface="Arial" charset="0"/>
        </a:defRPr>
      </a:lvl4pPr>
      <a:lvl5pPr algn="l" defTabSz="912813" rtl="0" eaLnBrk="0" fontAlgn="base" hangingPunct="0">
        <a:lnSpc>
          <a:spcPct val="90000"/>
        </a:lnSpc>
        <a:spcBef>
          <a:spcPct val="0"/>
        </a:spcBef>
        <a:spcAft>
          <a:spcPct val="0"/>
        </a:spcAft>
        <a:defRPr sz="4800">
          <a:solidFill>
            <a:schemeClr val="tx1"/>
          </a:solidFill>
          <a:latin typeface="Calibri" pitchFamily="34" charset="0"/>
          <a:ea typeface="MS PGothic" panose="020B0600070205080204" pitchFamily="34" charset="-128"/>
          <a:cs typeface="Arial" charset="0"/>
        </a:defRPr>
      </a:lvl5pPr>
      <a:lvl6pPr marL="457200" algn="l" defTabSz="912813" rtl="0" fontAlgn="base">
        <a:lnSpc>
          <a:spcPct val="90000"/>
        </a:lnSpc>
        <a:spcBef>
          <a:spcPct val="0"/>
        </a:spcBef>
        <a:spcAft>
          <a:spcPct val="0"/>
        </a:spcAft>
        <a:defRPr sz="4800">
          <a:solidFill>
            <a:schemeClr val="tx1"/>
          </a:solidFill>
          <a:latin typeface="Calibri" pitchFamily="34" charset="0"/>
          <a:cs typeface="Arial" charset="0"/>
        </a:defRPr>
      </a:lvl6pPr>
      <a:lvl7pPr marL="914400" algn="l" defTabSz="912813" rtl="0" fontAlgn="base">
        <a:lnSpc>
          <a:spcPct val="90000"/>
        </a:lnSpc>
        <a:spcBef>
          <a:spcPct val="0"/>
        </a:spcBef>
        <a:spcAft>
          <a:spcPct val="0"/>
        </a:spcAft>
        <a:defRPr sz="4800">
          <a:solidFill>
            <a:schemeClr val="tx1"/>
          </a:solidFill>
          <a:latin typeface="Calibri" pitchFamily="34" charset="0"/>
          <a:cs typeface="Arial" charset="0"/>
        </a:defRPr>
      </a:lvl7pPr>
      <a:lvl8pPr marL="1371600" algn="l" defTabSz="912813" rtl="0" fontAlgn="base">
        <a:lnSpc>
          <a:spcPct val="90000"/>
        </a:lnSpc>
        <a:spcBef>
          <a:spcPct val="0"/>
        </a:spcBef>
        <a:spcAft>
          <a:spcPct val="0"/>
        </a:spcAft>
        <a:defRPr sz="4800">
          <a:solidFill>
            <a:schemeClr val="tx1"/>
          </a:solidFill>
          <a:latin typeface="Calibri" pitchFamily="34" charset="0"/>
          <a:cs typeface="Arial" charset="0"/>
        </a:defRPr>
      </a:lvl8pPr>
      <a:lvl9pPr marL="1828800" algn="l" defTabSz="912813" rtl="0" fontAlgn="base">
        <a:lnSpc>
          <a:spcPct val="90000"/>
        </a:lnSpc>
        <a:spcBef>
          <a:spcPct val="0"/>
        </a:spcBef>
        <a:spcAft>
          <a:spcPct val="0"/>
        </a:spcAft>
        <a:defRPr sz="4800">
          <a:solidFill>
            <a:schemeClr val="tx1"/>
          </a:solidFill>
          <a:latin typeface="Calibri" pitchFamily="34" charset="0"/>
          <a:cs typeface="Arial" charset="0"/>
        </a:defRPr>
      </a:lvl9pPr>
    </p:titleStyle>
    <p:bodyStyle>
      <a:lvl1pPr marL="396875" indent="-396875" algn="l" defTabSz="912813" rtl="0" eaLnBrk="0" fontAlgn="base" hangingPunct="0">
        <a:lnSpc>
          <a:spcPct val="90000"/>
        </a:lnSpc>
        <a:spcBef>
          <a:spcPct val="20000"/>
        </a:spcBef>
        <a:spcAft>
          <a:spcPct val="0"/>
        </a:spcAft>
        <a:buBlip>
          <a:blip r:embed="rId15"/>
        </a:buBlip>
        <a:defRPr sz="3200" kern="1200">
          <a:solidFill>
            <a:schemeClr val="tx1"/>
          </a:solidFill>
          <a:latin typeface="+mn-lt"/>
          <a:ea typeface="MS PGothic" panose="020B0600070205080204" pitchFamily="34" charset="-128"/>
          <a:cs typeface="+mn-cs"/>
        </a:defRPr>
      </a:lvl1pPr>
      <a:lvl2pPr marL="914400" indent="-396875" algn="l" defTabSz="912813" rtl="0" eaLnBrk="0" fontAlgn="base" hangingPunct="0">
        <a:lnSpc>
          <a:spcPct val="90000"/>
        </a:lnSpc>
        <a:spcBef>
          <a:spcPct val="20000"/>
        </a:spcBef>
        <a:spcAft>
          <a:spcPct val="0"/>
        </a:spcAft>
        <a:buBlip>
          <a:blip r:embed="rId16"/>
        </a:buBlip>
        <a:defRPr sz="2800" kern="1200">
          <a:solidFill>
            <a:schemeClr val="tx1"/>
          </a:solidFill>
          <a:latin typeface="+mn-lt"/>
          <a:ea typeface="MS PGothic" panose="020B0600070205080204" pitchFamily="34" charset="-128"/>
          <a:cs typeface="+mn-cs"/>
        </a:defRPr>
      </a:lvl2pPr>
      <a:lvl3pPr marL="1258888" indent="-344488" algn="l" defTabSz="912813" rtl="0" eaLnBrk="0" fontAlgn="base" hangingPunct="0">
        <a:lnSpc>
          <a:spcPct val="90000"/>
        </a:lnSpc>
        <a:spcBef>
          <a:spcPct val="20000"/>
        </a:spcBef>
        <a:spcAft>
          <a:spcPct val="0"/>
        </a:spcAft>
        <a:buBlip>
          <a:blip r:embed="rId16"/>
        </a:buBlip>
        <a:defRPr sz="2400" kern="1200">
          <a:solidFill>
            <a:schemeClr val="tx1"/>
          </a:solidFill>
          <a:latin typeface="+mn-lt"/>
          <a:ea typeface="MS PGothic" panose="020B0600070205080204" pitchFamily="34" charset="-128"/>
          <a:cs typeface="+mn-cs"/>
        </a:defRPr>
      </a:lvl3pPr>
      <a:lvl4pPr marL="1604963" indent="-346075" algn="l" defTabSz="912813" rtl="0" eaLnBrk="0" fontAlgn="base" hangingPunct="0">
        <a:lnSpc>
          <a:spcPct val="90000"/>
        </a:lnSpc>
        <a:spcBef>
          <a:spcPct val="20000"/>
        </a:spcBef>
        <a:spcAft>
          <a:spcPct val="0"/>
        </a:spcAft>
        <a:buBlip>
          <a:blip r:embed="rId16"/>
        </a:buBlip>
        <a:defRPr sz="2400" kern="1200">
          <a:solidFill>
            <a:schemeClr val="tx1"/>
          </a:solidFill>
          <a:latin typeface="+mn-lt"/>
          <a:ea typeface="MS PGothic" panose="020B0600070205080204" pitchFamily="34" charset="-128"/>
          <a:cs typeface="+mn-cs"/>
        </a:defRPr>
      </a:lvl4pPr>
      <a:lvl5pPr marL="1941513" indent="-336550" algn="l" defTabSz="912813" rtl="0" eaLnBrk="0" fontAlgn="base" hangingPunct="0">
        <a:lnSpc>
          <a:spcPct val="90000"/>
        </a:lnSpc>
        <a:spcBef>
          <a:spcPct val="20000"/>
        </a:spcBef>
        <a:spcAft>
          <a:spcPct val="0"/>
        </a:spcAft>
        <a:buBlip>
          <a:blip r:embed="rId16"/>
        </a:buBlip>
        <a:defRPr sz="2400" kern="1200">
          <a:solidFill>
            <a:schemeClr val="tx1"/>
          </a:solidFill>
          <a:latin typeface="+mn-lt"/>
          <a:ea typeface="MS PGothic" panose="020B0600070205080204" pitchFamily="34" charset="-128"/>
          <a:cs typeface="+mn-cs"/>
        </a:defRPr>
      </a:lvl5pPr>
      <a:lvl6pPr marL="2514499"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681"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8863"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045"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363" rtl="0" eaLnBrk="1" latinLnBrk="0" hangingPunct="1">
        <a:defRPr sz="1800" kern="1200">
          <a:solidFill>
            <a:schemeClr val="tx1"/>
          </a:solidFill>
          <a:latin typeface="+mn-lt"/>
          <a:ea typeface="+mn-ea"/>
          <a:cs typeface="+mn-cs"/>
        </a:defRPr>
      </a:lvl1pPr>
      <a:lvl2pPr marL="457182" algn="l" defTabSz="914363" rtl="0" eaLnBrk="1" latinLnBrk="0" hangingPunct="1">
        <a:defRPr sz="1800" kern="1200">
          <a:solidFill>
            <a:schemeClr val="tx1"/>
          </a:solidFill>
          <a:latin typeface="+mn-lt"/>
          <a:ea typeface="+mn-ea"/>
          <a:cs typeface="+mn-cs"/>
        </a:defRPr>
      </a:lvl2pPr>
      <a:lvl3pPr marL="914363" algn="l" defTabSz="914363" rtl="0" eaLnBrk="1" latinLnBrk="0" hangingPunct="1">
        <a:defRPr sz="1800" kern="1200">
          <a:solidFill>
            <a:schemeClr val="tx1"/>
          </a:solidFill>
          <a:latin typeface="+mn-lt"/>
          <a:ea typeface="+mn-ea"/>
          <a:cs typeface="+mn-cs"/>
        </a:defRPr>
      </a:lvl3pPr>
      <a:lvl4pPr marL="1371545" algn="l" defTabSz="914363" rtl="0" eaLnBrk="1" latinLnBrk="0" hangingPunct="1">
        <a:defRPr sz="1800" kern="1200">
          <a:solidFill>
            <a:schemeClr val="tx1"/>
          </a:solidFill>
          <a:latin typeface="+mn-lt"/>
          <a:ea typeface="+mn-ea"/>
          <a:cs typeface="+mn-cs"/>
        </a:defRPr>
      </a:lvl4pPr>
      <a:lvl5pPr marL="1828727" algn="l" defTabSz="914363" rtl="0" eaLnBrk="1" latinLnBrk="0" hangingPunct="1">
        <a:defRPr sz="1800" kern="1200">
          <a:solidFill>
            <a:schemeClr val="tx1"/>
          </a:solidFill>
          <a:latin typeface="+mn-lt"/>
          <a:ea typeface="+mn-ea"/>
          <a:cs typeface="+mn-cs"/>
        </a:defRPr>
      </a:lvl5pPr>
      <a:lvl6pPr marL="2285909" algn="l" defTabSz="914363" rtl="0" eaLnBrk="1" latinLnBrk="0" hangingPunct="1">
        <a:defRPr sz="1800" kern="1200">
          <a:solidFill>
            <a:schemeClr val="tx1"/>
          </a:solidFill>
          <a:latin typeface="+mn-lt"/>
          <a:ea typeface="+mn-ea"/>
          <a:cs typeface="+mn-cs"/>
        </a:defRPr>
      </a:lvl6pPr>
      <a:lvl7pPr marL="2743090" algn="l" defTabSz="914363" rtl="0" eaLnBrk="1" latinLnBrk="0" hangingPunct="1">
        <a:defRPr sz="1800" kern="1200">
          <a:solidFill>
            <a:schemeClr val="tx1"/>
          </a:solidFill>
          <a:latin typeface="+mn-lt"/>
          <a:ea typeface="+mn-ea"/>
          <a:cs typeface="+mn-cs"/>
        </a:defRPr>
      </a:lvl7pPr>
      <a:lvl8pPr marL="3200272" algn="l" defTabSz="914363" rtl="0" eaLnBrk="1" latinLnBrk="0" hangingPunct="1">
        <a:defRPr sz="1800" kern="1200">
          <a:solidFill>
            <a:schemeClr val="tx1"/>
          </a:solidFill>
          <a:latin typeface="+mn-lt"/>
          <a:ea typeface="+mn-ea"/>
          <a:cs typeface="+mn-cs"/>
        </a:defRPr>
      </a:lvl8pPr>
      <a:lvl9pPr marL="3657454" algn="l" defTabSz="914363"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
          <a:srcRect/>
          <a:stretch>
            <a:fillRect/>
          </a:stretch>
        </a:blipFill>
        <a:effectLst/>
      </p:bgPr>
    </p:bg>
    <p:spTree>
      <p:nvGrpSpPr>
        <p:cNvPr id="1" name=""/>
        <p:cNvGrpSpPr/>
        <p:nvPr/>
      </p:nvGrpSpPr>
      <p:grpSpPr>
        <a:xfrm>
          <a:off x="0" y="0"/>
          <a:ext cx="0" cy="0"/>
          <a:chOff x="0" y="0"/>
          <a:chExt cx="0" cy="0"/>
        </a:xfrm>
      </p:grpSpPr>
      <p:pic>
        <p:nvPicPr>
          <p:cNvPr id="10242" name="Picture 3" descr="white rectangle.png"/>
          <p:cNvPicPr>
            <a:picLocks noChangeAspect="1"/>
          </p:cNvPicPr>
          <p:nvPr/>
        </p:nvPicPr>
        <p:blipFill>
          <a:blip r:embed="rId4">
            <a:extLst>
              <a:ext uri="{28A0092B-C50C-407E-A947-70E740481C1C}">
                <a14:useLocalDpi xmlns:a14="http://schemas.microsoft.com/office/drawing/2010/main" val="0"/>
              </a:ext>
            </a:extLst>
          </a:blip>
          <a:srcRect b="10452"/>
          <a:stretch>
            <a:fillRect/>
          </a:stretch>
        </p:blipFill>
        <p:spPr bwMode="auto">
          <a:xfrm>
            <a:off x="0" y="1300163"/>
            <a:ext cx="9144000" cy="5557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Placeholder 1"/>
          <p:cNvSpPr>
            <a:spLocks noGrp="1"/>
          </p:cNvSpPr>
          <p:nvPr>
            <p:ph type="title"/>
          </p:nvPr>
        </p:nvSpPr>
        <p:spPr>
          <a:xfrm>
            <a:off x="381000" y="230188"/>
            <a:ext cx="8382000" cy="665162"/>
          </a:xfrm>
          <a:prstGeom prst="rect">
            <a:avLst/>
          </a:prstGeom>
        </p:spPr>
        <p:txBody>
          <a:bodyPr vert="horz" wrap="square" lIns="0" tIns="0" rIns="0" bIns="0" rtlCol="0" anchor="t">
            <a:spAutoFit/>
          </a:bodyPr>
          <a:lstStyle/>
          <a:p>
            <a:r>
              <a:rPr lang="en-US" smtClean="0"/>
              <a:t>Click to edit Master title style</a:t>
            </a:r>
            <a:endParaRPr lang="en-US" dirty="0"/>
          </a:p>
        </p:txBody>
      </p:sp>
      <p:sp>
        <p:nvSpPr>
          <p:cNvPr id="10244" name="Text Placeholder 2"/>
          <p:cNvSpPr>
            <a:spLocks noGrp="1"/>
          </p:cNvSpPr>
          <p:nvPr>
            <p:ph type="body" idx="1"/>
          </p:nvPr>
        </p:nvSpPr>
        <p:spPr bwMode="auto">
          <a:xfrm>
            <a:off x="722313" y="1905000"/>
            <a:ext cx="8040687" cy="210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Tree>
  </p:cSld>
  <p:clrMap bg1="lt1" tx1="dk1" bg2="lt2" tx2="dk2" accent1="accent1" accent2="accent2" accent3="accent3" accent4="accent4" accent5="accent5" accent6="accent6" hlink="hlink" folHlink="folHlink"/>
  <p:sldLayoutIdLst>
    <p:sldLayoutId id="2147485589" r:id="rId1"/>
  </p:sldLayoutIdLst>
  <p:transition>
    <p:fade/>
  </p:transition>
  <p:txStyles>
    <p:titleStyle>
      <a:lvl1pPr algn="l" defTabSz="912813" rtl="0" eaLnBrk="0" fontAlgn="base" hangingPunct="0">
        <a:lnSpc>
          <a:spcPct val="90000"/>
        </a:lnSpc>
        <a:spcBef>
          <a:spcPct val="0"/>
        </a:spcBef>
        <a:spcAft>
          <a:spcPct val="0"/>
        </a:spcAft>
        <a:defRPr lang="en-US" sz="4800" kern="1200" spc="-125" dirty="0">
          <a:ln w="3175">
            <a:noFill/>
          </a:ln>
          <a:gradFill flip="none" rotWithShape="1">
            <a:gsLst>
              <a:gs pos="0">
                <a:srgbClr val="FFFFB9"/>
              </a:gs>
              <a:gs pos="36000">
                <a:srgbClr val="FFFF99"/>
              </a:gs>
              <a:gs pos="86000">
                <a:srgbClr val="F6AE1E"/>
              </a:gs>
            </a:gsLst>
            <a:lin ang="5400000" scaled="0"/>
            <a:tileRect/>
          </a:gradFill>
          <a:effectLst>
            <a:outerShdw blurRad="50800" dist="38100" dir="2700000" algn="tl" rotWithShape="0">
              <a:prstClr val="black">
                <a:alpha val="40000"/>
              </a:prstClr>
            </a:outerShdw>
          </a:effectLst>
          <a:latin typeface="+mj-lt"/>
          <a:ea typeface="MS PGothic" panose="020B0600070205080204" pitchFamily="34" charset="-128"/>
          <a:cs typeface="Arial" charset="0"/>
        </a:defRPr>
      </a:lvl1pPr>
      <a:lvl2pPr algn="l" defTabSz="912813" rtl="0" eaLnBrk="0" fontAlgn="base" hangingPunct="0">
        <a:lnSpc>
          <a:spcPct val="90000"/>
        </a:lnSpc>
        <a:spcBef>
          <a:spcPct val="0"/>
        </a:spcBef>
        <a:spcAft>
          <a:spcPct val="0"/>
        </a:spcAft>
        <a:defRPr sz="4800">
          <a:solidFill>
            <a:schemeClr val="tx1"/>
          </a:solidFill>
          <a:latin typeface="Calibri" pitchFamily="34" charset="0"/>
          <a:ea typeface="MS PGothic" panose="020B0600070205080204" pitchFamily="34" charset="-128"/>
          <a:cs typeface="Arial" charset="0"/>
        </a:defRPr>
      </a:lvl2pPr>
      <a:lvl3pPr algn="l" defTabSz="912813" rtl="0" eaLnBrk="0" fontAlgn="base" hangingPunct="0">
        <a:lnSpc>
          <a:spcPct val="90000"/>
        </a:lnSpc>
        <a:spcBef>
          <a:spcPct val="0"/>
        </a:spcBef>
        <a:spcAft>
          <a:spcPct val="0"/>
        </a:spcAft>
        <a:defRPr sz="4800">
          <a:solidFill>
            <a:schemeClr val="tx1"/>
          </a:solidFill>
          <a:latin typeface="Calibri" pitchFamily="34" charset="0"/>
          <a:ea typeface="MS PGothic" panose="020B0600070205080204" pitchFamily="34" charset="-128"/>
          <a:cs typeface="Arial" charset="0"/>
        </a:defRPr>
      </a:lvl3pPr>
      <a:lvl4pPr algn="l" defTabSz="912813" rtl="0" eaLnBrk="0" fontAlgn="base" hangingPunct="0">
        <a:lnSpc>
          <a:spcPct val="90000"/>
        </a:lnSpc>
        <a:spcBef>
          <a:spcPct val="0"/>
        </a:spcBef>
        <a:spcAft>
          <a:spcPct val="0"/>
        </a:spcAft>
        <a:defRPr sz="4800">
          <a:solidFill>
            <a:schemeClr val="tx1"/>
          </a:solidFill>
          <a:latin typeface="Calibri" pitchFamily="34" charset="0"/>
          <a:ea typeface="MS PGothic" panose="020B0600070205080204" pitchFamily="34" charset="-128"/>
          <a:cs typeface="Arial" charset="0"/>
        </a:defRPr>
      </a:lvl4pPr>
      <a:lvl5pPr algn="l" defTabSz="912813" rtl="0" eaLnBrk="0" fontAlgn="base" hangingPunct="0">
        <a:lnSpc>
          <a:spcPct val="90000"/>
        </a:lnSpc>
        <a:spcBef>
          <a:spcPct val="0"/>
        </a:spcBef>
        <a:spcAft>
          <a:spcPct val="0"/>
        </a:spcAft>
        <a:defRPr sz="4800">
          <a:solidFill>
            <a:schemeClr val="tx1"/>
          </a:solidFill>
          <a:latin typeface="Calibri" pitchFamily="34" charset="0"/>
          <a:ea typeface="MS PGothic" panose="020B0600070205080204" pitchFamily="34" charset="-128"/>
          <a:cs typeface="Arial" charset="0"/>
        </a:defRPr>
      </a:lvl5pPr>
      <a:lvl6pPr marL="457200" algn="l" defTabSz="912813" rtl="0" fontAlgn="base">
        <a:lnSpc>
          <a:spcPct val="90000"/>
        </a:lnSpc>
        <a:spcBef>
          <a:spcPct val="0"/>
        </a:spcBef>
        <a:spcAft>
          <a:spcPct val="0"/>
        </a:spcAft>
        <a:defRPr sz="4800">
          <a:solidFill>
            <a:schemeClr val="tx1"/>
          </a:solidFill>
          <a:latin typeface="Calibri" pitchFamily="34" charset="0"/>
          <a:cs typeface="Arial" charset="0"/>
        </a:defRPr>
      </a:lvl6pPr>
      <a:lvl7pPr marL="914400" algn="l" defTabSz="912813" rtl="0" fontAlgn="base">
        <a:lnSpc>
          <a:spcPct val="90000"/>
        </a:lnSpc>
        <a:spcBef>
          <a:spcPct val="0"/>
        </a:spcBef>
        <a:spcAft>
          <a:spcPct val="0"/>
        </a:spcAft>
        <a:defRPr sz="4800">
          <a:solidFill>
            <a:schemeClr val="tx1"/>
          </a:solidFill>
          <a:latin typeface="Calibri" pitchFamily="34" charset="0"/>
          <a:cs typeface="Arial" charset="0"/>
        </a:defRPr>
      </a:lvl7pPr>
      <a:lvl8pPr marL="1371600" algn="l" defTabSz="912813" rtl="0" fontAlgn="base">
        <a:lnSpc>
          <a:spcPct val="90000"/>
        </a:lnSpc>
        <a:spcBef>
          <a:spcPct val="0"/>
        </a:spcBef>
        <a:spcAft>
          <a:spcPct val="0"/>
        </a:spcAft>
        <a:defRPr sz="4800">
          <a:solidFill>
            <a:schemeClr val="tx1"/>
          </a:solidFill>
          <a:latin typeface="Calibri" pitchFamily="34" charset="0"/>
          <a:cs typeface="Arial" charset="0"/>
        </a:defRPr>
      </a:lvl8pPr>
      <a:lvl9pPr marL="1828800" algn="l" defTabSz="912813" rtl="0" fontAlgn="base">
        <a:lnSpc>
          <a:spcPct val="90000"/>
        </a:lnSpc>
        <a:spcBef>
          <a:spcPct val="0"/>
        </a:spcBef>
        <a:spcAft>
          <a:spcPct val="0"/>
        </a:spcAft>
        <a:defRPr sz="4800">
          <a:solidFill>
            <a:schemeClr val="tx1"/>
          </a:solidFill>
          <a:latin typeface="Calibri" pitchFamily="34" charset="0"/>
          <a:cs typeface="Arial" charset="0"/>
        </a:defRPr>
      </a:lvl9pPr>
    </p:titleStyle>
    <p:bodyStyle>
      <a:lvl1pPr marL="342900" indent="-342900" algn="l" defTabSz="912813" rtl="0" eaLnBrk="0" fontAlgn="base" hangingPunct="0">
        <a:lnSpc>
          <a:spcPct val="90000"/>
        </a:lnSpc>
        <a:spcBef>
          <a:spcPct val="20000"/>
        </a:spcBef>
        <a:spcAft>
          <a:spcPct val="0"/>
        </a:spcAft>
        <a:buFont typeface="Arial" panose="020B0604020202020204" pitchFamily="34" charset="0"/>
        <a:defRPr sz="3000" b="1" kern="1200">
          <a:solidFill>
            <a:schemeClr val="tx1"/>
          </a:solidFill>
          <a:latin typeface="Courier New" pitchFamily="49" charset="0"/>
          <a:ea typeface="MS PGothic" panose="020B0600070205080204" pitchFamily="34" charset="-128"/>
          <a:cs typeface="Courier New" pitchFamily="49" charset="0"/>
        </a:defRPr>
      </a:lvl1pPr>
      <a:lvl2pPr marL="384175" indent="-6350" algn="l" defTabSz="912813" rtl="0" eaLnBrk="0" fontAlgn="base" hangingPunct="0">
        <a:lnSpc>
          <a:spcPct val="90000"/>
        </a:lnSpc>
        <a:spcBef>
          <a:spcPct val="20000"/>
        </a:spcBef>
        <a:spcAft>
          <a:spcPct val="0"/>
        </a:spcAft>
        <a:buFont typeface="Arial" panose="020B0604020202020204" pitchFamily="34" charset="0"/>
        <a:defRPr sz="2800" b="1" kern="1200">
          <a:solidFill>
            <a:schemeClr val="tx1"/>
          </a:solidFill>
          <a:latin typeface="Courier New" pitchFamily="49" charset="0"/>
          <a:ea typeface="Courier New" charset="0"/>
          <a:cs typeface="Courier New" pitchFamily="49" charset="0"/>
        </a:defRPr>
      </a:lvl2pPr>
      <a:lvl3pPr marL="760413" indent="-6350" algn="l" defTabSz="912813" rtl="0" eaLnBrk="0" fontAlgn="base" hangingPunct="0">
        <a:lnSpc>
          <a:spcPct val="90000"/>
        </a:lnSpc>
        <a:spcBef>
          <a:spcPct val="20000"/>
        </a:spcBef>
        <a:spcAft>
          <a:spcPct val="0"/>
        </a:spcAft>
        <a:buFont typeface="Arial" panose="020B0604020202020204" pitchFamily="34" charset="0"/>
        <a:defRPr sz="2400" b="1" kern="1200">
          <a:solidFill>
            <a:schemeClr val="tx1"/>
          </a:solidFill>
          <a:latin typeface="Courier New" pitchFamily="49" charset="0"/>
          <a:ea typeface="Courier New" charset="0"/>
          <a:cs typeface="Courier New" pitchFamily="49" charset="0"/>
        </a:defRPr>
      </a:lvl3pPr>
      <a:lvl4pPr marL="1093788" indent="6350" algn="l" defTabSz="912813" rtl="0" eaLnBrk="0" fontAlgn="base" hangingPunct="0">
        <a:lnSpc>
          <a:spcPct val="90000"/>
        </a:lnSpc>
        <a:spcBef>
          <a:spcPct val="20000"/>
        </a:spcBef>
        <a:spcAft>
          <a:spcPct val="0"/>
        </a:spcAft>
        <a:buFont typeface="Arial" panose="020B0604020202020204" pitchFamily="34" charset="0"/>
        <a:defRPr sz="2400" b="1" kern="1200">
          <a:solidFill>
            <a:schemeClr val="tx1"/>
          </a:solidFill>
          <a:latin typeface="Courier New" pitchFamily="49" charset="0"/>
          <a:ea typeface="Courier New" charset="0"/>
          <a:cs typeface="Courier New" pitchFamily="49" charset="0"/>
        </a:defRPr>
      </a:lvl4pPr>
      <a:lvl5pPr marL="1425575" indent="403225" algn="l" defTabSz="912813" rtl="0" eaLnBrk="0" fontAlgn="base" hangingPunct="0">
        <a:lnSpc>
          <a:spcPct val="90000"/>
        </a:lnSpc>
        <a:spcBef>
          <a:spcPct val="20000"/>
        </a:spcBef>
        <a:spcAft>
          <a:spcPct val="0"/>
        </a:spcAft>
        <a:buFont typeface="Arial" panose="020B0604020202020204" pitchFamily="34" charset="0"/>
        <a:defRPr sz="2400" b="1" kern="1200">
          <a:solidFill>
            <a:schemeClr val="tx1"/>
          </a:solidFill>
          <a:latin typeface="Courier New" pitchFamily="49" charset="0"/>
          <a:ea typeface="Courier New" charset="0"/>
          <a:cs typeface="Courier New" pitchFamily="49" charset="0"/>
        </a:defRPr>
      </a:lvl5pPr>
      <a:lvl6pPr marL="2514499"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681"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8863"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045"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363" rtl="0" eaLnBrk="1" latinLnBrk="0" hangingPunct="1">
        <a:defRPr sz="1800" kern="1200">
          <a:solidFill>
            <a:schemeClr val="tx1"/>
          </a:solidFill>
          <a:latin typeface="+mn-lt"/>
          <a:ea typeface="+mn-ea"/>
          <a:cs typeface="+mn-cs"/>
        </a:defRPr>
      </a:lvl1pPr>
      <a:lvl2pPr marL="457182" algn="l" defTabSz="914363" rtl="0" eaLnBrk="1" latinLnBrk="0" hangingPunct="1">
        <a:defRPr sz="1800" kern="1200">
          <a:solidFill>
            <a:schemeClr val="tx1"/>
          </a:solidFill>
          <a:latin typeface="+mn-lt"/>
          <a:ea typeface="+mn-ea"/>
          <a:cs typeface="+mn-cs"/>
        </a:defRPr>
      </a:lvl2pPr>
      <a:lvl3pPr marL="914363" algn="l" defTabSz="914363" rtl="0" eaLnBrk="1" latinLnBrk="0" hangingPunct="1">
        <a:defRPr sz="1800" kern="1200">
          <a:solidFill>
            <a:schemeClr val="tx1"/>
          </a:solidFill>
          <a:latin typeface="+mn-lt"/>
          <a:ea typeface="+mn-ea"/>
          <a:cs typeface="+mn-cs"/>
        </a:defRPr>
      </a:lvl3pPr>
      <a:lvl4pPr marL="1371545" algn="l" defTabSz="914363" rtl="0" eaLnBrk="1" latinLnBrk="0" hangingPunct="1">
        <a:defRPr sz="1800" kern="1200">
          <a:solidFill>
            <a:schemeClr val="tx1"/>
          </a:solidFill>
          <a:latin typeface="+mn-lt"/>
          <a:ea typeface="+mn-ea"/>
          <a:cs typeface="+mn-cs"/>
        </a:defRPr>
      </a:lvl4pPr>
      <a:lvl5pPr marL="1828727" algn="l" defTabSz="914363" rtl="0" eaLnBrk="1" latinLnBrk="0" hangingPunct="1">
        <a:defRPr sz="1800" kern="1200">
          <a:solidFill>
            <a:schemeClr val="tx1"/>
          </a:solidFill>
          <a:latin typeface="+mn-lt"/>
          <a:ea typeface="+mn-ea"/>
          <a:cs typeface="+mn-cs"/>
        </a:defRPr>
      </a:lvl5pPr>
      <a:lvl6pPr marL="2285909" algn="l" defTabSz="914363" rtl="0" eaLnBrk="1" latinLnBrk="0" hangingPunct="1">
        <a:defRPr sz="1800" kern="1200">
          <a:solidFill>
            <a:schemeClr val="tx1"/>
          </a:solidFill>
          <a:latin typeface="+mn-lt"/>
          <a:ea typeface="+mn-ea"/>
          <a:cs typeface="+mn-cs"/>
        </a:defRPr>
      </a:lvl6pPr>
      <a:lvl7pPr marL="2743090" algn="l" defTabSz="914363" rtl="0" eaLnBrk="1" latinLnBrk="0" hangingPunct="1">
        <a:defRPr sz="1800" kern="1200">
          <a:solidFill>
            <a:schemeClr val="tx1"/>
          </a:solidFill>
          <a:latin typeface="+mn-lt"/>
          <a:ea typeface="+mn-ea"/>
          <a:cs typeface="+mn-cs"/>
        </a:defRPr>
      </a:lvl7pPr>
      <a:lvl8pPr marL="3200272" algn="l" defTabSz="914363" rtl="0" eaLnBrk="1" latinLnBrk="0" hangingPunct="1">
        <a:defRPr sz="1800" kern="1200">
          <a:solidFill>
            <a:schemeClr val="tx1"/>
          </a:solidFill>
          <a:latin typeface="+mn-lt"/>
          <a:ea typeface="+mn-ea"/>
          <a:cs typeface="+mn-cs"/>
        </a:defRPr>
      </a:lvl8pPr>
      <a:lvl9pPr marL="3657454" algn="l" defTabSz="914363"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81000" y="230188"/>
            <a:ext cx="8382000" cy="665162"/>
          </a:xfrm>
          <a:prstGeom prst="rect">
            <a:avLst/>
          </a:prstGeom>
        </p:spPr>
        <p:txBody>
          <a:bodyPr vert="horz" wrap="square" lIns="0" tIns="0" rIns="0" bIns="0" rtlCol="0" anchor="t">
            <a:spAutoFit/>
          </a:bodyPr>
          <a:lstStyle/>
          <a:p>
            <a:r>
              <a:rPr lang="en-US" smtClean="0"/>
              <a:t>Click to edit Master title style</a:t>
            </a:r>
            <a:endParaRPr lang="en-US" dirty="0"/>
          </a:p>
        </p:txBody>
      </p:sp>
      <p:sp>
        <p:nvSpPr>
          <p:cNvPr id="11267" name="Text Placeholder 2"/>
          <p:cNvSpPr>
            <a:spLocks noGrp="1"/>
          </p:cNvSpPr>
          <p:nvPr>
            <p:ph type="body" idx="1"/>
          </p:nvPr>
        </p:nvSpPr>
        <p:spPr bwMode="auto">
          <a:xfrm>
            <a:off x="381000" y="1412875"/>
            <a:ext cx="8382000" cy="2135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pic>
        <p:nvPicPr>
          <p:cNvPr id="11268" name="Picture 3" descr="bottombar.png"/>
          <p:cNvPicPr>
            <a:picLocks noChangeAspect="1"/>
          </p:cNvPicPr>
          <p:nvPr/>
        </p:nvPicPr>
        <p:blipFill>
          <a:blip r:embed="rId15">
            <a:extLst>
              <a:ext uri="{28A0092B-C50C-407E-A947-70E740481C1C}">
                <a14:useLocalDpi xmlns:a14="http://schemas.microsoft.com/office/drawing/2010/main" val="0"/>
              </a:ext>
            </a:extLst>
          </a:blip>
          <a:srcRect/>
          <a:stretch>
            <a:fillRect/>
          </a:stretch>
        </p:blipFill>
        <p:spPr bwMode="auto">
          <a:xfrm>
            <a:off x="0" y="6299200"/>
            <a:ext cx="9144000" cy="557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5604" r:id="rId1"/>
    <p:sldLayoutId id="2147485605" r:id="rId2"/>
    <p:sldLayoutId id="2147485606" r:id="rId3"/>
    <p:sldLayoutId id="2147485607" r:id="rId4"/>
    <p:sldLayoutId id="2147485590" r:id="rId5"/>
    <p:sldLayoutId id="2147485591" r:id="rId6"/>
    <p:sldLayoutId id="2147485592" r:id="rId7"/>
    <p:sldLayoutId id="2147485593" r:id="rId8"/>
    <p:sldLayoutId id="2147485594" r:id="rId9"/>
    <p:sldLayoutId id="2147485608" r:id="rId10"/>
    <p:sldLayoutId id="2147485609" r:id="rId11"/>
    <p:sldLayoutId id="2147485610" r:id="rId12"/>
  </p:sldLayoutIdLst>
  <p:transition>
    <p:fade/>
  </p:transition>
  <p:txStyles>
    <p:titleStyle>
      <a:lvl1pPr algn="l" defTabSz="912813" rtl="0" eaLnBrk="0" fontAlgn="base" hangingPunct="0">
        <a:lnSpc>
          <a:spcPct val="90000"/>
        </a:lnSpc>
        <a:spcBef>
          <a:spcPct val="0"/>
        </a:spcBef>
        <a:spcAft>
          <a:spcPct val="0"/>
        </a:spcAft>
        <a:defRPr lang="en-US" sz="4800" spc="-150" dirty="0">
          <a:ln w="3175">
            <a:noFill/>
          </a:ln>
          <a:solidFill>
            <a:srgbClr val="005825"/>
          </a:solidFill>
          <a:latin typeface="+mj-lt"/>
          <a:ea typeface="MS PGothic" panose="020B0600070205080204" pitchFamily="34" charset="-128"/>
          <a:cs typeface="Arial" pitchFamily="34" charset="0"/>
        </a:defRPr>
      </a:lvl1pPr>
      <a:lvl2pPr algn="l" defTabSz="912813" rtl="0" eaLnBrk="0" fontAlgn="base" hangingPunct="0">
        <a:lnSpc>
          <a:spcPct val="90000"/>
        </a:lnSpc>
        <a:spcBef>
          <a:spcPct val="0"/>
        </a:spcBef>
        <a:spcAft>
          <a:spcPct val="0"/>
        </a:spcAft>
        <a:defRPr sz="4800">
          <a:solidFill>
            <a:srgbClr val="005825"/>
          </a:solidFill>
          <a:latin typeface="Calibri" pitchFamily="34" charset="0"/>
          <a:ea typeface="MS PGothic" panose="020B0600070205080204" pitchFamily="34" charset="-128"/>
          <a:cs typeface="Arial" charset="0"/>
        </a:defRPr>
      </a:lvl2pPr>
      <a:lvl3pPr algn="l" defTabSz="912813" rtl="0" eaLnBrk="0" fontAlgn="base" hangingPunct="0">
        <a:lnSpc>
          <a:spcPct val="90000"/>
        </a:lnSpc>
        <a:spcBef>
          <a:spcPct val="0"/>
        </a:spcBef>
        <a:spcAft>
          <a:spcPct val="0"/>
        </a:spcAft>
        <a:defRPr sz="4800">
          <a:solidFill>
            <a:srgbClr val="005825"/>
          </a:solidFill>
          <a:latin typeface="Calibri" pitchFamily="34" charset="0"/>
          <a:ea typeface="MS PGothic" panose="020B0600070205080204" pitchFamily="34" charset="-128"/>
          <a:cs typeface="Arial" charset="0"/>
        </a:defRPr>
      </a:lvl3pPr>
      <a:lvl4pPr algn="l" defTabSz="912813" rtl="0" eaLnBrk="0" fontAlgn="base" hangingPunct="0">
        <a:lnSpc>
          <a:spcPct val="90000"/>
        </a:lnSpc>
        <a:spcBef>
          <a:spcPct val="0"/>
        </a:spcBef>
        <a:spcAft>
          <a:spcPct val="0"/>
        </a:spcAft>
        <a:defRPr sz="4800">
          <a:solidFill>
            <a:srgbClr val="005825"/>
          </a:solidFill>
          <a:latin typeface="Calibri" pitchFamily="34" charset="0"/>
          <a:ea typeface="MS PGothic" panose="020B0600070205080204" pitchFamily="34" charset="-128"/>
          <a:cs typeface="Arial" charset="0"/>
        </a:defRPr>
      </a:lvl4pPr>
      <a:lvl5pPr algn="l" defTabSz="912813" rtl="0" eaLnBrk="0" fontAlgn="base" hangingPunct="0">
        <a:lnSpc>
          <a:spcPct val="90000"/>
        </a:lnSpc>
        <a:spcBef>
          <a:spcPct val="0"/>
        </a:spcBef>
        <a:spcAft>
          <a:spcPct val="0"/>
        </a:spcAft>
        <a:defRPr sz="4800">
          <a:solidFill>
            <a:srgbClr val="005825"/>
          </a:solidFill>
          <a:latin typeface="Calibri" pitchFamily="34" charset="0"/>
          <a:ea typeface="MS PGothic" panose="020B0600070205080204" pitchFamily="34" charset="-128"/>
          <a:cs typeface="Arial" charset="0"/>
        </a:defRPr>
      </a:lvl5pPr>
      <a:lvl6pPr marL="457200" algn="l" defTabSz="912813" rtl="0" fontAlgn="base">
        <a:lnSpc>
          <a:spcPct val="90000"/>
        </a:lnSpc>
        <a:spcBef>
          <a:spcPct val="0"/>
        </a:spcBef>
        <a:spcAft>
          <a:spcPct val="0"/>
        </a:spcAft>
        <a:defRPr sz="4800">
          <a:solidFill>
            <a:srgbClr val="005825"/>
          </a:solidFill>
          <a:latin typeface="Calibri" pitchFamily="34" charset="0"/>
          <a:cs typeface="Arial" charset="0"/>
        </a:defRPr>
      </a:lvl6pPr>
      <a:lvl7pPr marL="914400" algn="l" defTabSz="912813" rtl="0" fontAlgn="base">
        <a:lnSpc>
          <a:spcPct val="90000"/>
        </a:lnSpc>
        <a:spcBef>
          <a:spcPct val="0"/>
        </a:spcBef>
        <a:spcAft>
          <a:spcPct val="0"/>
        </a:spcAft>
        <a:defRPr sz="4800">
          <a:solidFill>
            <a:srgbClr val="005825"/>
          </a:solidFill>
          <a:latin typeface="Calibri" pitchFamily="34" charset="0"/>
          <a:cs typeface="Arial" charset="0"/>
        </a:defRPr>
      </a:lvl7pPr>
      <a:lvl8pPr marL="1371600" algn="l" defTabSz="912813" rtl="0" fontAlgn="base">
        <a:lnSpc>
          <a:spcPct val="90000"/>
        </a:lnSpc>
        <a:spcBef>
          <a:spcPct val="0"/>
        </a:spcBef>
        <a:spcAft>
          <a:spcPct val="0"/>
        </a:spcAft>
        <a:defRPr sz="4800">
          <a:solidFill>
            <a:srgbClr val="005825"/>
          </a:solidFill>
          <a:latin typeface="Calibri" pitchFamily="34" charset="0"/>
          <a:cs typeface="Arial" charset="0"/>
        </a:defRPr>
      </a:lvl8pPr>
      <a:lvl9pPr marL="1828800" algn="l" defTabSz="912813" rtl="0" fontAlgn="base">
        <a:lnSpc>
          <a:spcPct val="90000"/>
        </a:lnSpc>
        <a:spcBef>
          <a:spcPct val="0"/>
        </a:spcBef>
        <a:spcAft>
          <a:spcPct val="0"/>
        </a:spcAft>
        <a:defRPr sz="4800">
          <a:solidFill>
            <a:srgbClr val="005825"/>
          </a:solidFill>
          <a:latin typeface="Calibri" pitchFamily="34" charset="0"/>
          <a:cs typeface="Arial" charset="0"/>
        </a:defRPr>
      </a:lvl9pPr>
    </p:titleStyle>
    <p:bodyStyle>
      <a:lvl1pPr marL="396875" indent="-396875" algn="l" defTabSz="912813" rtl="0" eaLnBrk="0" fontAlgn="base" hangingPunct="0">
        <a:lnSpc>
          <a:spcPct val="90000"/>
        </a:lnSpc>
        <a:spcBef>
          <a:spcPct val="20000"/>
        </a:spcBef>
        <a:spcAft>
          <a:spcPct val="0"/>
        </a:spcAft>
        <a:buBlip>
          <a:blip r:embed="rId16"/>
        </a:buBlip>
        <a:defRPr sz="3200" kern="1200">
          <a:solidFill>
            <a:schemeClr val="tx1"/>
          </a:solidFill>
          <a:latin typeface="+mn-lt"/>
          <a:ea typeface="MS PGothic" panose="020B0600070205080204" pitchFamily="34" charset="-128"/>
          <a:cs typeface="+mn-cs"/>
        </a:defRPr>
      </a:lvl1pPr>
      <a:lvl2pPr marL="914400" indent="-396875" algn="l" defTabSz="912813" rtl="0" eaLnBrk="0" fontAlgn="base" hangingPunct="0">
        <a:lnSpc>
          <a:spcPct val="90000"/>
        </a:lnSpc>
        <a:spcBef>
          <a:spcPct val="20000"/>
        </a:spcBef>
        <a:spcAft>
          <a:spcPct val="0"/>
        </a:spcAft>
        <a:buBlip>
          <a:blip r:embed="rId17"/>
        </a:buBlip>
        <a:defRPr sz="2800" kern="1200">
          <a:solidFill>
            <a:schemeClr val="tx1"/>
          </a:solidFill>
          <a:latin typeface="+mn-lt"/>
          <a:ea typeface="MS PGothic" panose="020B0600070205080204" pitchFamily="34" charset="-128"/>
          <a:cs typeface="+mn-cs"/>
        </a:defRPr>
      </a:lvl2pPr>
      <a:lvl3pPr marL="1258888" indent="-344488" algn="l" defTabSz="912813" rtl="0" eaLnBrk="0" fontAlgn="base" hangingPunct="0">
        <a:lnSpc>
          <a:spcPct val="90000"/>
        </a:lnSpc>
        <a:spcBef>
          <a:spcPct val="20000"/>
        </a:spcBef>
        <a:spcAft>
          <a:spcPct val="0"/>
        </a:spcAft>
        <a:buBlip>
          <a:blip r:embed="rId17"/>
        </a:buBlip>
        <a:defRPr sz="2400" kern="1200">
          <a:solidFill>
            <a:schemeClr val="tx1"/>
          </a:solidFill>
          <a:latin typeface="+mn-lt"/>
          <a:ea typeface="MS PGothic" panose="020B0600070205080204" pitchFamily="34" charset="-128"/>
          <a:cs typeface="+mn-cs"/>
        </a:defRPr>
      </a:lvl3pPr>
      <a:lvl4pPr marL="1604963" indent="-346075" algn="l" defTabSz="912813" rtl="0" eaLnBrk="0" fontAlgn="base" hangingPunct="0">
        <a:lnSpc>
          <a:spcPct val="90000"/>
        </a:lnSpc>
        <a:spcBef>
          <a:spcPct val="20000"/>
        </a:spcBef>
        <a:spcAft>
          <a:spcPct val="0"/>
        </a:spcAft>
        <a:buBlip>
          <a:blip r:embed="rId17"/>
        </a:buBlip>
        <a:defRPr sz="2400" kern="1200">
          <a:solidFill>
            <a:schemeClr val="tx1"/>
          </a:solidFill>
          <a:latin typeface="+mn-lt"/>
          <a:ea typeface="MS PGothic" panose="020B0600070205080204" pitchFamily="34" charset="-128"/>
          <a:cs typeface="+mn-cs"/>
        </a:defRPr>
      </a:lvl4pPr>
      <a:lvl5pPr marL="1941513" indent="-336550" algn="l" defTabSz="912813" rtl="0" eaLnBrk="0" fontAlgn="base" hangingPunct="0">
        <a:lnSpc>
          <a:spcPct val="90000"/>
        </a:lnSpc>
        <a:spcBef>
          <a:spcPct val="20000"/>
        </a:spcBef>
        <a:spcAft>
          <a:spcPct val="0"/>
        </a:spcAft>
        <a:buBlip>
          <a:blip r:embed="rId17"/>
        </a:buBlip>
        <a:defRPr sz="2400" kern="1200">
          <a:solidFill>
            <a:schemeClr val="tx1"/>
          </a:solidFill>
          <a:latin typeface="+mn-lt"/>
          <a:ea typeface="MS PGothic" panose="020B0600070205080204" pitchFamily="34" charset="-128"/>
          <a:cs typeface="+mn-cs"/>
        </a:defRPr>
      </a:lvl5pPr>
      <a:lvl6pPr marL="2514499"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681"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8863"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045"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363" rtl="0" eaLnBrk="1" latinLnBrk="0" hangingPunct="1">
        <a:defRPr sz="1800" kern="1200">
          <a:solidFill>
            <a:schemeClr val="tx1"/>
          </a:solidFill>
          <a:latin typeface="+mn-lt"/>
          <a:ea typeface="+mn-ea"/>
          <a:cs typeface="+mn-cs"/>
        </a:defRPr>
      </a:lvl1pPr>
      <a:lvl2pPr marL="457182" algn="l" defTabSz="914363" rtl="0" eaLnBrk="1" latinLnBrk="0" hangingPunct="1">
        <a:defRPr sz="1800" kern="1200">
          <a:solidFill>
            <a:schemeClr val="tx1"/>
          </a:solidFill>
          <a:latin typeface="+mn-lt"/>
          <a:ea typeface="+mn-ea"/>
          <a:cs typeface="+mn-cs"/>
        </a:defRPr>
      </a:lvl2pPr>
      <a:lvl3pPr marL="914363" algn="l" defTabSz="914363" rtl="0" eaLnBrk="1" latinLnBrk="0" hangingPunct="1">
        <a:defRPr sz="1800" kern="1200">
          <a:solidFill>
            <a:schemeClr val="tx1"/>
          </a:solidFill>
          <a:latin typeface="+mn-lt"/>
          <a:ea typeface="+mn-ea"/>
          <a:cs typeface="+mn-cs"/>
        </a:defRPr>
      </a:lvl3pPr>
      <a:lvl4pPr marL="1371545" algn="l" defTabSz="914363" rtl="0" eaLnBrk="1" latinLnBrk="0" hangingPunct="1">
        <a:defRPr sz="1800" kern="1200">
          <a:solidFill>
            <a:schemeClr val="tx1"/>
          </a:solidFill>
          <a:latin typeface="+mn-lt"/>
          <a:ea typeface="+mn-ea"/>
          <a:cs typeface="+mn-cs"/>
        </a:defRPr>
      </a:lvl4pPr>
      <a:lvl5pPr marL="1828727" algn="l" defTabSz="914363" rtl="0" eaLnBrk="1" latinLnBrk="0" hangingPunct="1">
        <a:defRPr sz="1800" kern="1200">
          <a:solidFill>
            <a:schemeClr val="tx1"/>
          </a:solidFill>
          <a:latin typeface="+mn-lt"/>
          <a:ea typeface="+mn-ea"/>
          <a:cs typeface="+mn-cs"/>
        </a:defRPr>
      </a:lvl5pPr>
      <a:lvl6pPr marL="2285909" algn="l" defTabSz="914363" rtl="0" eaLnBrk="1" latinLnBrk="0" hangingPunct="1">
        <a:defRPr sz="1800" kern="1200">
          <a:solidFill>
            <a:schemeClr val="tx1"/>
          </a:solidFill>
          <a:latin typeface="+mn-lt"/>
          <a:ea typeface="+mn-ea"/>
          <a:cs typeface="+mn-cs"/>
        </a:defRPr>
      </a:lvl6pPr>
      <a:lvl7pPr marL="2743090" algn="l" defTabSz="914363" rtl="0" eaLnBrk="1" latinLnBrk="0" hangingPunct="1">
        <a:defRPr sz="1800" kern="1200">
          <a:solidFill>
            <a:schemeClr val="tx1"/>
          </a:solidFill>
          <a:latin typeface="+mn-lt"/>
          <a:ea typeface="+mn-ea"/>
          <a:cs typeface="+mn-cs"/>
        </a:defRPr>
      </a:lvl7pPr>
      <a:lvl8pPr marL="3200272" algn="l" defTabSz="914363" rtl="0" eaLnBrk="1" latinLnBrk="0" hangingPunct="1">
        <a:defRPr sz="1800" kern="1200">
          <a:solidFill>
            <a:schemeClr val="tx1"/>
          </a:solidFill>
          <a:latin typeface="+mn-lt"/>
          <a:ea typeface="+mn-ea"/>
          <a:cs typeface="+mn-cs"/>
        </a:defRPr>
      </a:lvl8pPr>
      <a:lvl9pPr marL="3657454" algn="l" defTabSz="914363"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
          <a:srcRect/>
          <a:stretch>
            <a:fillRect/>
          </a:stretch>
        </a:blipFill>
        <a:effectLst/>
      </p:bgPr>
    </p:bg>
    <p:spTree>
      <p:nvGrpSpPr>
        <p:cNvPr id="1" name=""/>
        <p:cNvGrpSpPr/>
        <p:nvPr/>
      </p:nvGrpSpPr>
      <p:grpSpPr>
        <a:xfrm>
          <a:off x="0" y="0"/>
          <a:ext cx="0" cy="0"/>
          <a:chOff x="0" y="0"/>
          <a:chExt cx="0" cy="0"/>
        </a:xfrm>
      </p:grpSpPr>
      <p:pic>
        <p:nvPicPr>
          <p:cNvPr id="17410" name="Picture 3" descr="white rectangle.png"/>
          <p:cNvPicPr>
            <a:picLocks noChangeAspect="1"/>
          </p:cNvPicPr>
          <p:nvPr/>
        </p:nvPicPr>
        <p:blipFill>
          <a:blip r:embed="rId4">
            <a:extLst>
              <a:ext uri="{28A0092B-C50C-407E-A947-70E740481C1C}">
                <a14:useLocalDpi xmlns:a14="http://schemas.microsoft.com/office/drawing/2010/main" val="0"/>
              </a:ext>
            </a:extLst>
          </a:blip>
          <a:srcRect b="10452"/>
          <a:stretch>
            <a:fillRect/>
          </a:stretch>
        </p:blipFill>
        <p:spPr bwMode="auto">
          <a:xfrm>
            <a:off x="0" y="1300163"/>
            <a:ext cx="9144000" cy="5557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Placeholder 1"/>
          <p:cNvSpPr>
            <a:spLocks noGrp="1"/>
          </p:cNvSpPr>
          <p:nvPr>
            <p:ph type="title"/>
          </p:nvPr>
        </p:nvSpPr>
        <p:spPr>
          <a:xfrm>
            <a:off x="381000" y="230188"/>
            <a:ext cx="8382000" cy="665162"/>
          </a:xfrm>
          <a:prstGeom prst="rect">
            <a:avLst/>
          </a:prstGeom>
        </p:spPr>
        <p:txBody>
          <a:bodyPr vert="horz" wrap="square" lIns="0" tIns="0" rIns="0" bIns="0" rtlCol="0" anchor="t">
            <a:spAutoFit/>
          </a:bodyPr>
          <a:lstStyle/>
          <a:p>
            <a:r>
              <a:rPr lang="en-US" smtClean="0"/>
              <a:t>Click to edit Master title style</a:t>
            </a:r>
            <a:endParaRPr lang="en-US" dirty="0"/>
          </a:p>
        </p:txBody>
      </p:sp>
      <p:sp>
        <p:nvSpPr>
          <p:cNvPr id="17412" name="Text Placeholder 2"/>
          <p:cNvSpPr>
            <a:spLocks noGrp="1"/>
          </p:cNvSpPr>
          <p:nvPr>
            <p:ph type="body" idx="1"/>
          </p:nvPr>
        </p:nvSpPr>
        <p:spPr bwMode="auto">
          <a:xfrm>
            <a:off x="722313" y="1905000"/>
            <a:ext cx="8040687" cy="210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Tree>
  </p:cSld>
  <p:clrMap bg1="lt1" tx1="dk1" bg2="lt2" tx2="dk2" accent1="accent1" accent2="accent2" accent3="accent3" accent4="accent4" accent5="accent5" accent6="accent6" hlink="hlink" folHlink="folHlink"/>
  <p:sldLayoutIdLst>
    <p:sldLayoutId id="2147485595" r:id="rId1"/>
  </p:sldLayoutIdLst>
  <p:transition>
    <p:fade/>
  </p:transition>
  <p:txStyles>
    <p:titleStyle>
      <a:lvl1pPr algn="l" defTabSz="912813" rtl="0" eaLnBrk="0" fontAlgn="base" hangingPunct="0">
        <a:lnSpc>
          <a:spcPct val="90000"/>
        </a:lnSpc>
        <a:spcBef>
          <a:spcPct val="0"/>
        </a:spcBef>
        <a:spcAft>
          <a:spcPct val="0"/>
        </a:spcAft>
        <a:defRPr lang="en-US" sz="4800" spc="-150" dirty="0">
          <a:ln w="3175">
            <a:noFill/>
          </a:ln>
          <a:solidFill>
            <a:srgbClr val="005825"/>
          </a:solidFill>
          <a:latin typeface="+mj-lt"/>
          <a:ea typeface="MS PGothic" panose="020B0600070205080204" pitchFamily="34" charset="-128"/>
          <a:cs typeface="Arial" pitchFamily="34" charset="0"/>
        </a:defRPr>
      </a:lvl1pPr>
      <a:lvl2pPr algn="l" defTabSz="912813" rtl="0" eaLnBrk="0" fontAlgn="base" hangingPunct="0">
        <a:lnSpc>
          <a:spcPct val="90000"/>
        </a:lnSpc>
        <a:spcBef>
          <a:spcPct val="0"/>
        </a:spcBef>
        <a:spcAft>
          <a:spcPct val="0"/>
        </a:spcAft>
        <a:defRPr sz="4800">
          <a:solidFill>
            <a:srgbClr val="005825"/>
          </a:solidFill>
          <a:latin typeface="Calibri" pitchFamily="34" charset="0"/>
          <a:ea typeface="MS PGothic" panose="020B0600070205080204" pitchFamily="34" charset="-128"/>
          <a:cs typeface="Arial" charset="0"/>
        </a:defRPr>
      </a:lvl2pPr>
      <a:lvl3pPr algn="l" defTabSz="912813" rtl="0" eaLnBrk="0" fontAlgn="base" hangingPunct="0">
        <a:lnSpc>
          <a:spcPct val="90000"/>
        </a:lnSpc>
        <a:spcBef>
          <a:spcPct val="0"/>
        </a:spcBef>
        <a:spcAft>
          <a:spcPct val="0"/>
        </a:spcAft>
        <a:defRPr sz="4800">
          <a:solidFill>
            <a:srgbClr val="005825"/>
          </a:solidFill>
          <a:latin typeface="Calibri" pitchFamily="34" charset="0"/>
          <a:ea typeface="MS PGothic" panose="020B0600070205080204" pitchFamily="34" charset="-128"/>
          <a:cs typeface="Arial" charset="0"/>
        </a:defRPr>
      </a:lvl3pPr>
      <a:lvl4pPr algn="l" defTabSz="912813" rtl="0" eaLnBrk="0" fontAlgn="base" hangingPunct="0">
        <a:lnSpc>
          <a:spcPct val="90000"/>
        </a:lnSpc>
        <a:spcBef>
          <a:spcPct val="0"/>
        </a:spcBef>
        <a:spcAft>
          <a:spcPct val="0"/>
        </a:spcAft>
        <a:defRPr sz="4800">
          <a:solidFill>
            <a:srgbClr val="005825"/>
          </a:solidFill>
          <a:latin typeface="Calibri" pitchFamily="34" charset="0"/>
          <a:ea typeface="MS PGothic" panose="020B0600070205080204" pitchFamily="34" charset="-128"/>
          <a:cs typeface="Arial" charset="0"/>
        </a:defRPr>
      </a:lvl4pPr>
      <a:lvl5pPr algn="l" defTabSz="912813" rtl="0" eaLnBrk="0" fontAlgn="base" hangingPunct="0">
        <a:lnSpc>
          <a:spcPct val="90000"/>
        </a:lnSpc>
        <a:spcBef>
          <a:spcPct val="0"/>
        </a:spcBef>
        <a:spcAft>
          <a:spcPct val="0"/>
        </a:spcAft>
        <a:defRPr sz="4800">
          <a:solidFill>
            <a:srgbClr val="005825"/>
          </a:solidFill>
          <a:latin typeface="Calibri" pitchFamily="34" charset="0"/>
          <a:ea typeface="MS PGothic" panose="020B0600070205080204" pitchFamily="34" charset="-128"/>
          <a:cs typeface="Arial" charset="0"/>
        </a:defRPr>
      </a:lvl5pPr>
      <a:lvl6pPr marL="457200" algn="l" defTabSz="912813" rtl="0" fontAlgn="base">
        <a:lnSpc>
          <a:spcPct val="90000"/>
        </a:lnSpc>
        <a:spcBef>
          <a:spcPct val="0"/>
        </a:spcBef>
        <a:spcAft>
          <a:spcPct val="0"/>
        </a:spcAft>
        <a:defRPr sz="4800">
          <a:solidFill>
            <a:srgbClr val="005825"/>
          </a:solidFill>
          <a:latin typeface="Calibri" pitchFamily="34" charset="0"/>
          <a:cs typeface="Arial" charset="0"/>
        </a:defRPr>
      </a:lvl6pPr>
      <a:lvl7pPr marL="914400" algn="l" defTabSz="912813" rtl="0" fontAlgn="base">
        <a:lnSpc>
          <a:spcPct val="90000"/>
        </a:lnSpc>
        <a:spcBef>
          <a:spcPct val="0"/>
        </a:spcBef>
        <a:spcAft>
          <a:spcPct val="0"/>
        </a:spcAft>
        <a:defRPr sz="4800">
          <a:solidFill>
            <a:srgbClr val="005825"/>
          </a:solidFill>
          <a:latin typeface="Calibri" pitchFamily="34" charset="0"/>
          <a:cs typeface="Arial" charset="0"/>
        </a:defRPr>
      </a:lvl7pPr>
      <a:lvl8pPr marL="1371600" algn="l" defTabSz="912813" rtl="0" fontAlgn="base">
        <a:lnSpc>
          <a:spcPct val="90000"/>
        </a:lnSpc>
        <a:spcBef>
          <a:spcPct val="0"/>
        </a:spcBef>
        <a:spcAft>
          <a:spcPct val="0"/>
        </a:spcAft>
        <a:defRPr sz="4800">
          <a:solidFill>
            <a:srgbClr val="005825"/>
          </a:solidFill>
          <a:latin typeface="Calibri" pitchFamily="34" charset="0"/>
          <a:cs typeface="Arial" charset="0"/>
        </a:defRPr>
      </a:lvl8pPr>
      <a:lvl9pPr marL="1828800" algn="l" defTabSz="912813" rtl="0" fontAlgn="base">
        <a:lnSpc>
          <a:spcPct val="90000"/>
        </a:lnSpc>
        <a:spcBef>
          <a:spcPct val="0"/>
        </a:spcBef>
        <a:spcAft>
          <a:spcPct val="0"/>
        </a:spcAft>
        <a:defRPr sz="4800">
          <a:solidFill>
            <a:srgbClr val="005825"/>
          </a:solidFill>
          <a:latin typeface="Calibri" pitchFamily="34" charset="0"/>
          <a:cs typeface="Arial" charset="0"/>
        </a:defRPr>
      </a:lvl9pPr>
    </p:titleStyle>
    <p:bodyStyle>
      <a:lvl1pPr marL="342900" indent="-342900" algn="l" defTabSz="912813" rtl="0" eaLnBrk="0" fontAlgn="base" hangingPunct="0">
        <a:lnSpc>
          <a:spcPct val="90000"/>
        </a:lnSpc>
        <a:spcBef>
          <a:spcPct val="20000"/>
        </a:spcBef>
        <a:spcAft>
          <a:spcPct val="0"/>
        </a:spcAft>
        <a:buFont typeface="Arial" panose="020B0604020202020204" pitchFamily="34" charset="0"/>
        <a:defRPr sz="3000" b="1" kern="1200">
          <a:solidFill>
            <a:schemeClr val="tx1"/>
          </a:solidFill>
          <a:latin typeface="Courier New" pitchFamily="49" charset="0"/>
          <a:ea typeface="MS PGothic" panose="020B0600070205080204" pitchFamily="34" charset="-128"/>
          <a:cs typeface="Courier New" pitchFamily="49" charset="0"/>
        </a:defRPr>
      </a:lvl1pPr>
      <a:lvl2pPr marL="384175" indent="-6350" algn="l" defTabSz="912813" rtl="0" eaLnBrk="0" fontAlgn="base" hangingPunct="0">
        <a:lnSpc>
          <a:spcPct val="90000"/>
        </a:lnSpc>
        <a:spcBef>
          <a:spcPct val="20000"/>
        </a:spcBef>
        <a:spcAft>
          <a:spcPct val="0"/>
        </a:spcAft>
        <a:buFont typeface="Arial" panose="020B0604020202020204" pitchFamily="34" charset="0"/>
        <a:defRPr sz="2800" b="1" kern="1200">
          <a:solidFill>
            <a:schemeClr val="tx1"/>
          </a:solidFill>
          <a:latin typeface="Courier New" pitchFamily="49" charset="0"/>
          <a:ea typeface="Courier New" charset="0"/>
          <a:cs typeface="Courier New" pitchFamily="49" charset="0"/>
        </a:defRPr>
      </a:lvl2pPr>
      <a:lvl3pPr marL="760413" indent="-6350" algn="l" defTabSz="912813" rtl="0" eaLnBrk="0" fontAlgn="base" hangingPunct="0">
        <a:lnSpc>
          <a:spcPct val="90000"/>
        </a:lnSpc>
        <a:spcBef>
          <a:spcPct val="20000"/>
        </a:spcBef>
        <a:spcAft>
          <a:spcPct val="0"/>
        </a:spcAft>
        <a:buFont typeface="Arial" panose="020B0604020202020204" pitchFamily="34" charset="0"/>
        <a:defRPr sz="2400" b="1" kern="1200">
          <a:solidFill>
            <a:schemeClr val="tx1"/>
          </a:solidFill>
          <a:latin typeface="Courier New" pitchFamily="49" charset="0"/>
          <a:ea typeface="Courier New" charset="0"/>
          <a:cs typeface="Courier New" pitchFamily="49" charset="0"/>
        </a:defRPr>
      </a:lvl3pPr>
      <a:lvl4pPr marL="1093788" indent="6350" algn="l" defTabSz="912813" rtl="0" eaLnBrk="0" fontAlgn="base" hangingPunct="0">
        <a:lnSpc>
          <a:spcPct val="90000"/>
        </a:lnSpc>
        <a:spcBef>
          <a:spcPct val="20000"/>
        </a:spcBef>
        <a:spcAft>
          <a:spcPct val="0"/>
        </a:spcAft>
        <a:buFont typeface="Arial" panose="020B0604020202020204" pitchFamily="34" charset="0"/>
        <a:defRPr sz="2400" b="1" kern="1200">
          <a:solidFill>
            <a:schemeClr val="tx1"/>
          </a:solidFill>
          <a:latin typeface="Courier New" pitchFamily="49" charset="0"/>
          <a:ea typeface="Courier New" charset="0"/>
          <a:cs typeface="Courier New" pitchFamily="49" charset="0"/>
        </a:defRPr>
      </a:lvl4pPr>
      <a:lvl5pPr marL="1425575" indent="403225" algn="l" defTabSz="912813" rtl="0" eaLnBrk="0" fontAlgn="base" hangingPunct="0">
        <a:lnSpc>
          <a:spcPct val="90000"/>
        </a:lnSpc>
        <a:spcBef>
          <a:spcPct val="20000"/>
        </a:spcBef>
        <a:spcAft>
          <a:spcPct val="0"/>
        </a:spcAft>
        <a:buFont typeface="Arial" panose="020B0604020202020204" pitchFamily="34" charset="0"/>
        <a:defRPr sz="2400" b="1" kern="1200">
          <a:solidFill>
            <a:schemeClr val="tx1"/>
          </a:solidFill>
          <a:latin typeface="Courier New" pitchFamily="49" charset="0"/>
          <a:ea typeface="Courier New" charset="0"/>
          <a:cs typeface="Courier New" pitchFamily="49" charset="0"/>
        </a:defRPr>
      </a:lvl5pPr>
      <a:lvl6pPr marL="2514499"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681"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8863"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045"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363" rtl="0" eaLnBrk="1" latinLnBrk="0" hangingPunct="1">
        <a:defRPr sz="1800" kern="1200">
          <a:solidFill>
            <a:schemeClr val="tx1"/>
          </a:solidFill>
          <a:latin typeface="+mn-lt"/>
          <a:ea typeface="+mn-ea"/>
          <a:cs typeface="+mn-cs"/>
        </a:defRPr>
      </a:lvl1pPr>
      <a:lvl2pPr marL="457182" algn="l" defTabSz="914363" rtl="0" eaLnBrk="1" latinLnBrk="0" hangingPunct="1">
        <a:defRPr sz="1800" kern="1200">
          <a:solidFill>
            <a:schemeClr val="tx1"/>
          </a:solidFill>
          <a:latin typeface="+mn-lt"/>
          <a:ea typeface="+mn-ea"/>
          <a:cs typeface="+mn-cs"/>
        </a:defRPr>
      </a:lvl2pPr>
      <a:lvl3pPr marL="914363" algn="l" defTabSz="914363" rtl="0" eaLnBrk="1" latinLnBrk="0" hangingPunct="1">
        <a:defRPr sz="1800" kern="1200">
          <a:solidFill>
            <a:schemeClr val="tx1"/>
          </a:solidFill>
          <a:latin typeface="+mn-lt"/>
          <a:ea typeface="+mn-ea"/>
          <a:cs typeface="+mn-cs"/>
        </a:defRPr>
      </a:lvl3pPr>
      <a:lvl4pPr marL="1371545" algn="l" defTabSz="914363" rtl="0" eaLnBrk="1" latinLnBrk="0" hangingPunct="1">
        <a:defRPr sz="1800" kern="1200">
          <a:solidFill>
            <a:schemeClr val="tx1"/>
          </a:solidFill>
          <a:latin typeface="+mn-lt"/>
          <a:ea typeface="+mn-ea"/>
          <a:cs typeface="+mn-cs"/>
        </a:defRPr>
      </a:lvl4pPr>
      <a:lvl5pPr marL="1828727" algn="l" defTabSz="914363" rtl="0" eaLnBrk="1" latinLnBrk="0" hangingPunct="1">
        <a:defRPr sz="1800" kern="1200">
          <a:solidFill>
            <a:schemeClr val="tx1"/>
          </a:solidFill>
          <a:latin typeface="+mn-lt"/>
          <a:ea typeface="+mn-ea"/>
          <a:cs typeface="+mn-cs"/>
        </a:defRPr>
      </a:lvl5pPr>
      <a:lvl6pPr marL="2285909" algn="l" defTabSz="914363" rtl="0" eaLnBrk="1" latinLnBrk="0" hangingPunct="1">
        <a:defRPr sz="1800" kern="1200">
          <a:solidFill>
            <a:schemeClr val="tx1"/>
          </a:solidFill>
          <a:latin typeface="+mn-lt"/>
          <a:ea typeface="+mn-ea"/>
          <a:cs typeface="+mn-cs"/>
        </a:defRPr>
      </a:lvl6pPr>
      <a:lvl7pPr marL="2743090" algn="l" defTabSz="914363" rtl="0" eaLnBrk="1" latinLnBrk="0" hangingPunct="1">
        <a:defRPr sz="1800" kern="1200">
          <a:solidFill>
            <a:schemeClr val="tx1"/>
          </a:solidFill>
          <a:latin typeface="+mn-lt"/>
          <a:ea typeface="+mn-ea"/>
          <a:cs typeface="+mn-cs"/>
        </a:defRPr>
      </a:lvl7pPr>
      <a:lvl8pPr marL="3200272" algn="l" defTabSz="914363" rtl="0" eaLnBrk="1" latinLnBrk="0" hangingPunct="1">
        <a:defRPr sz="1800" kern="1200">
          <a:solidFill>
            <a:schemeClr val="tx1"/>
          </a:solidFill>
          <a:latin typeface="+mn-lt"/>
          <a:ea typeface="+mn-ea"/>
          <a:cs typeface="+mn-cs"/>
        </a:defRPr>
      </a:lvl8pPr>
      <a:lvl9pPr marL="3657454" algn="l" defTabSz="914363"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6.xml"/></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56.xml"/></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5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6.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5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6.xml"/></Relationships>
</file>

<file path=ppt/slides/_rels/slide2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56.xml"/></Relationships>
</file>

<file path=ppt/slides/_rels/slide2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56.xml"/></Relationships>
</file>

<file path=ppt/slides/_rels/slide2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5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5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6.xml"/></Relationships>
</file>

<file path=ppt/slides/_rels/slide3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5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Line 2"/>
          <p:cNvSpPr>
            <a:spLocks noChangeShapeType="1"/>
          </p:cNvSpPr>
          <p:nvPr/>
        </p:nvSpPr>
        <p:spPr bwMode="auto">
          <a:xfrm>
            <a:off x="26988" y="3429000"/>
            <a:ext cx="7974012" cy="0"/>
          </a:xfrm>
          <a:prstGeom prst="line">
            <a:avLst/>
          </a:prstGeom>
          <a:noFill/>
          <a:ln w="50800">
            <a:solidFill>
              <a:schemeClr val="accent2"/>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Times New Roman" charset="0"/>
              <a:ea typeface="ＭＳ Ｐゴシック" charset="0"/>
            </a:endParaRPr>
          </a:p>
        </p:txBody>
      </p:sp>
      <p:sp>
        <p:nvSpPr>
          <p:cNvPr id="4099" name="Rectangle 3"/>
          <p:cNvSpPr>
            <a:spLocks noGrp="1" noChangeArrowheads="1"/>
          </p:cNvSpPr>
          <p:nvPr>
            <p:ph type="ctrTitle"/>
          </p:nvPr>
        </p:nvSpPr>
        <p:spPr>
          <a:xfrm>
            <a:off x="730250" y="1905000"/>
            <a:ext cx="7681913" cy="1524000"/>
          </a:xfrm>
          <a:extLst>
            <a:ext uri="{91240B29-F687-4f45-9708-019B960494DF}">
              <a14:hiddenLine xmlns:a14="http://schemas.microsoft.com/office/drawing/2010/main" xmlns="" w="12700">
                <a:solidFill>
                  <a:schemeClr val="tx1"/>
                </a:solidFill>
                <a:miter lim="800000"/>
                <a:headEnd/>
                <a:tailEnd/>
              </a14:hiddenLine>
            </a:ext>
          </a:extLst>
        </p:spPr>
        <p:txBody>
          <a:bodyPr lIns="90488" tIns="44450" rIns="90488" bIns="44450"/>
          <a:lstStyle/>
          <a:p>
            <a:pPr>
              <a:defRPr/>
            </a:pPr>
            <a:r>
              <a:rPr lang="en-GB" b="1" dirty="0">
                <a:ea typeface="+mn-ea"/>
              </a:rPr>
              <a:t>Chapter 20</a:t>
            </a:r>
          </a:p>
        </p:txBody>
      </p:sp>
      <p:sp>
        <p:nvSpPr>
          <p:cNvPr id="20483" name="Rectangle 4"/>
          <p:cNvSpPr>
            <a:spLocks noGrp="1" noChangeArrowheads="1"/>
          </p:cNvSpPr>
          <p:nvPr>
            <p:ph type="subTitle" idx="1"/>
          </p:nvPr>
        </p:nvSpPr>
        <p:spPr>
          <a:xfrm>
            <a:off x="730250" y="4344988"/>
            <a:ext cx="7681913" cy="461962"/>
          </a:xfrm>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a:spcBef>
                <a:spcPct val="0"/>
              </a:spcBef>
            </a:pPr>
            <a:r>
              <a:rPr lang="en-GB" altLang="en-US" b="1" smtClean="0"/>
              <a:t>Security and Administration</a:t>
            </a:r>
          </a:p>
          <a:p>
            <a:pPr>
              <a:spcBef>
                <a:spcPct val="0"/>
              </a:spcBef>
            </a:pPr>
            <a:r>
              <a:rPr lang="en-GB" altLang="en-US" b="1" smtClean="0"/>
              <a:t>Transparencies</a:t>
            </a:r>
          </a:p>
        </p:txBody>
      </p:sp>
    </p:spTree>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Number Placeholder 3"/>
          <p:cNvSpPr>
            <a:spLocks noGrp="1"/>
          </p:cNvSpPr>
          <p:nvPr>
            <p:ph type="sldNum" sz="quarter" idx="4294967295"/>
          </p:nvPr>
        </p:nvSpPr>
        <p:spPr bwMode="auto">
          <a:xfrm>
            <a:off x="6858000" y="61722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79F8BB15-2F17-4EFE-B126-81F9F2C30657}" type="slidenum">
              <a:rPr lang="en-GB" altLang="en-US"/>
              <a:pPr/>
              <a:t>2</a:t>
            </a:fld>
            <a:endParaRPr lang="en-GB" altLang="en-US"/>
          </a:p>
        </p:txBody>
      </p:sp>
      <p:sp>
        <p:nvSpPr>
          <p:cNvPr id="6146" name="Rectangle 2"/>
          <p:cNvSpPr>
            <a:spLocks noGrp="1" noChangeArrowheads="1"/>
          </p:cNvSpPr>
          <p:nvPr>
            <p:ph type="title"/>
          </p:nvPr>
        </p:nvSpPr>
        <p:spPr>
          <a:xfrm>
            <a:off x="381000" y="230188"/>
            <a:ext cx="8382000" cy="754062"/>
          </a:xfrm>
          <a:extLst>
            <a:ext uri="{91240B29-F687-4f45-9708-019B960494DF}">
              <a14:hiddenLine xmlns:a14="http://schemas.microsoft.com/office/drawing/2010/main" xmlns="" w="12700">
                <a:solidFill>
                  <a:schemeClr val="tx1"/>
                </a:solidFill>
                <a:miter lim="800000"/>
                <a:headEnd/>
                <a:tailEnd/>
              </a14:hiddenLine>
            </a:ext>
          </a:extLst>
        </p:spPr>
        <p:txBody>
          <a:bodyPr lIns="90488" tIns="44450" rIns="90488" bIns="44450"/>
          <a:lstStyle/>
          <a:p>
            <a:pPr>
              <a:defRPr/>
            </a:pPr>
            <a:r>
              <a:rPr lang="en-GB" b="1">
                <a:ea typeface="+mn-ea"/>
              </a:rPr>
              <a:t>Chapter </a:t>
            </a:r>
            <a:r>
              <a:rPr lang="en-GB" b="1" smtClean="0">
                <a:ea typeface="+mn-ea"/>
              </a:rPr>
              <a:t>- </a:t>
            </a:r>
            <a:r>
              <a:rPr lang="en-GB" b="1">
                <a:ea typeface="+mn-ea"/>
              </a:rPr>
              <a:t>Objectives</a:t>
            </a:r>
          </a:p>
        </p:txBody>
      </p:sp>
      <p:sp>
        <p:nvSpPr>
          <p:cNvPr id="22531" name="Rectangle 3"/>
          <p:cNvSpPr>
            <a:spLocks noGrp="1" noChangeArrowheads="1"/>
          </p:cNvSpPr>
          <p:nvPr>
            <p:ph type="body" idx="1"/>
          </p:nvPr>
        </p:nvSpPr>
        <p:spPr>
          <a:xfrm>
            <a:off x="381000" y="1412875"/>
            <a:ext cx="8382000" cy="2211388"/>
          </a:xfrm>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r>
              <a:rPr lang="en-GB" altLang="en-US" b="1" smtClean="0"/>
              <a:t>The scope of database security.</a:t>
            </a:r>
          </a:p>
          <a:p>
            <a:endParaRPr lang="en-GB" altLang="en-US" smtClean="0"/>
          </a:p>
          <a:p>
            <a:r>
              <a:rPr lang="en-GB" altLang="en-US" b="1" smtClean="0"/>
              <a:t>Why database security is a serious concern for an organization.</a:t>
            </a:r>
          </a:p>
          <a:p>
            <a:endParaRPr lang="en-GB" altLang="en-US" smtClean="0"/>
          </a:p>
          <a:p>
            <a:r>
              <a:rPr lang="en-GB" altLang="en-US" b="1" smtClean="0"/>
              <a:t>The type of threats that can affect a database system.</a:t>
            </a:r>
          </a:p>
          <a:p>
            <a:pPr>
              <a:buFont typeface="Monotype Sorts" charset="2"/>
              <a:buNone/>
            </a:pPr>
            <a:endParaRPr lang="en-GB" altLang="en-US" smtClean="0"/>
          </a:p>
        </p:txBody>
      </p:sp>
    </p:spTree>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Number Placeholder 3"/>
          <p:cNvSpPr>
            <a:spLocks noGrp="1"/>
          </p:cNvSpPr>
          <p:nvPr>
            <p:ph type="sldNum" sz="quarter" idx="4294967295"/>
          </p:nvPr>
        </p:nvSpPr>
        <p:spPr bwMode="auto">
          <a:xfrm>
            <a:off x="6858000" y="61722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CBC6979F-0400-4E3D-9252-96FECB8A1766}" type="slidenum">
              <a:rPr lang="en-GB" altLang="en-US"/>
              <a:pPr/>
              <a:t>3</a:t>
            </a:fld>
            <a:endParaRPr lang="en-GB" altLang="en-US"/>
          </a:p>
        </p:txBody>
      </p:sp>
      <p:sp>
        <p:nvSpPr>
          <p:cNvPr id="8194" name="Rectangle 2"/>
          <p:cNvSpPr>
            <a:spLocks noGrp="1" noChangeArrowheads="1"/>
          </p:cNvSpPr>
          <p:nvPr>
            <p:ph type="title"/>
          </p:nvPr>
        </p:nvSpPr>
        <p:spPr>
          <a:xfrm>
            <a:off x="381000" y="230188"/>
            <a:ext cx="8382000" cy="754062"/>
          </a:xfrm>
          <a:extLst>
            <a:ext uri="{91240B29-F687-4f45-9708-019B960494DF}">
              <a14:hiddenLine xmlns:a14="http://schemas.microsoft.com/office/drawing/2010/main" xmlns="" w="12700">
                <a:solidFill>
                  <a:schemeClr val="tx1"/>
                </a:solidFill>
                <a:miter lim="800000"/>
                <a:headEnd/>
                <a:tailEnd/>
              </a14:hiddenLine>
            </a:ext>
          </a:extLst>
        </p:spPr>
        <p:txBody>
          <a:bodyPr lIns="90488" tIns="44450" rIns="90488" bIns="44450"/>
          <a:lstStyle/>
          <a:p>
            <a:pPr>
              <a:defRPr/>
            </a:pPr>
            <a:r>
              <a:rPr lang="en-GB" b="1">
                <a:ea typeface="+mn-ea"/>
              </a:rPr>
              <a:t>Chapter </a:t>
            </a:r>
            <a:r>
              <a:rPr lang="en-GB" b="1" smtClean="0">
                <a:ea typeface="+mn-ea"/>
              </a:rPr>
              <a:t>- </a:t>
            </a:r>
            <a:r>
              <a:rPr lang="en-GB" b="1">
                <a:ea typeface="+mn-ea"/>
              </a:rPr>
              <a:t>Objectives</a:t>
            </a:r>
            <a:endParaRPr lang="en-GB">
              <a:ea typeface="+mn-ea"/>
            </a:endParaRPr>
          </a:p>
        </p:txBody>
      </p:sp>
      <p:sp>
        <p:nvSpPr>
          <p:cNvPr id="24579" name="Rectangle 3"/>
          <p:cNvSpPr>
            <a:spLocks noGrp="1" noChangeArrowheads="1"/>
          </p:cNvSpPr>
          <p:nvPr>
            <p:ph type="body" idx="1"/>
          </p:nvPr>
        </p:nvSpPr>
        <p:spPr>
          <a:xfrm>
            <a:off x="381000" y="1412875"/>
            <a:ext cx="8382000" cy="3586110"/>
          </a:xfrm>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r>
              <a:rPr lang="en-GB" altLang="en-US" b="1" dirty="0" smtClean="0"/>
              <a:t>How to protect a computer system using computer-based controls.</a:t>
            </a:r>
          </a:p>
          <a:p>
            <a:endParaRPr lang="en-GB" altLang="en-US" b="1" dirty="0" smtClean="0"/>
          </a:p>
          <a:p>
            <a:r>
              <a:rPr lang="en-US" altLang="en-US" b="1" dirty="0" smtClean="0">
                <a:cs typeface="Times New Roman" panose="02020603050405020304" pitchFamily="18" charset="0"/>
              </a:rPr>
              <a:t>The security measures provided by </a:t>
            </a:r>
            <a:r>
              <a:rPr lang="en-US" altLang="en-US" b="1" dirty="0" smtClean="0">
                <a:cs typeface="Times New Roman" panose="02020603050405020304" pitchFamily="18" charset="0"/>
              </a:rPr>
              <a:t>Oracle DBMS.</a:t>
            </a:r>
            <a:r>
              <a:rPr lang="en-GB" altLang="en-US" b="1" dirty="0" smtClean="0"/>
              <a:t> </a:t>
            </a:r>
            <a:endParaRPr lang="en-GB" altLang="en-US" b="1" dirty="0" smtClean="0"/>
          </a:p>
          <a:p>
            <a:endParaRPr lang="en-GB" altLang="en-US" b="1" dirty="0" smtClean="0"/>
          </a:p>
          <a:p>
            <a:r>
              <a:rPr lang="en-US" altLang="en-US" b="1" dirty="0" smtClean="0">
                <a:cs typeface="Times New Roman" panose="02020603050405020304" pitchFamily="18" charset="0"/>
              </a:rPr>
              <a:t>Approaches for securing a DBMS on the Web.</a:t>
            </a:r>
            <a:r>
              <a:rPr lang="en-GB" altLang="en-US" b="1" dirty="0" smtClean="0"/>
              <a:t> </a:t>
            </a:r>
          </a:p>
        </p:txBody>
      </p:sp>
    </p:spTree>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Number Placeholder 3"/>
          <p:cNvSpPr>
            <a:spLocks noGrp="1"/>
          </p:cNvSpPr>
          <p:nvPr>
            <p:ph type="sldNum" sz="quarter" idx="4294967295"/>
          </p:nvPr>
        </p:nvSpPr>
        <p:spPr bwMode="auto">
          <a:xfrm>
            <a:off x="6858000" y="61722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8C7D5464-7D8F-447F-BAF1-F620544C1462}" type="slidenum">
              <a:rPr lang="en-GB" altLang="en-US"/>
              <a:pPr/>
              <a:t>4</a:t>
            </a:fld>
            <a:endParaRPr lang="en-GB" altLang="en-US"/>
          </a:p>
        </p:txBody>
      </p:sp>
      <p:sp>
        <p:nvSpPr>
          <p:cNvPr id="9218" name="Rectangle 2"/>
          <p:cNvSpPr>
            <a:spLocks noGrp="1" noChangeArrowheads="1"/>
          </p:cNvSpPr>
          <p:nvPr>
            <p:ph type="title"/>
          </p:nvPr>
        </p:nvSpPr>
        <p:spPr>
          <a:extLst>
            <a:ext uri="{91240B29-F687-4f45-9708-019B960494DF}">
              <a14:hiddenLine xmlns:a14="http://schemas.microsoft.com/office/drawing/2010/main" xmlns="" w="12700">
                <a:solidFill>
                  <a:schemeClr val="tx1"/>
                </a:solidFill>
                <a:miter lim="800000"/>
                <a:headEnd/>
                <a:tailEnd/>
              </a14:hiddenLine>
            </a:ext>
          </a:extLst>
        </p:spPr>
        <p:txBody>
          <a:bodyPr lIns="90488" tIns="44450" rIns="90488" bIns="44450"/>
          <a:lstStyle/>
          <a:p>
            <a:pPr>
              <a:defRPr/>
            </a:pPr>
            <a:r>
              <a:rPr lang="en-GB" b="1">
                <a:ea typeface="+mn-ea"/>
              </a:rPr>
              <a:t>Database Security</a:t>
            </a:r>
          </a:p>
        </p:txBody>
      </p:sp>
      <p:sp>
        <p:nvSpPr>
          <p:cNvPr id="25603" name="Rectangle 3"/>
          <p:cNvSpPr>
            <a:spLocks noGrp="1" noChangeArrowheads="1"/>
          </p:cNvSpPr>
          <p:nvPr>
            <p:ph type="body" idx="1"/>
          </p:nvPr>
        </p:nvSpPr>
        <p:spPr>
          <a:xfrm>
            <a:off x="381000" y="1412875"/>
            <a:ext cx="8382000" cy="2211388"/>
          </a:xfrm>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r>
              <a:rPr lang="en-GB" altLang="en-US" b="1" smtClean="0"/>
              <a:t>Data is a valuable resource that must be strictly controlled and managed, as with any corporate resource. </a:t>
            </a:r>
          </a:p>
          <a:p>
            <a:endParaRPr lang="en-GB" altLang="en-US" b="1" smtClean="0"/>
          </a:p>
          <a:p>
            <a:r>
              <a:rPr lang="en-GB" altLang="en-US" b="1" smtClean="0"/>
              <a:t>Part or all of the corporate data may have strategic importance and therefore needs to be kept secure and confidential. </a:t>
            </a:r>
          </a:p>
        </p:txBody>
      </p:sp>
    </p:spTree>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Number Placeholder 3"/>
          <p:cNvSpPr>
            <a:spLocks noGrp="1"/>
          </p:cNvSpPr>
          <p:nvPr>
            <p:ph type="sldNum" sz="quarter" idx="4294967295"/>
          </p:nvPr>
        </p:nvSpPr>
        <p:spPr bwMode="auto">
          <a:xfrm>
            <a:off x="6858000" y="61722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3D22CFAE-9F9B-4774-B8D0-33BD9CAD9F78}" type="slidenum">
              <a:rPr lang="en-GB" altLang="en-US"/>
              <a:pPr/>
              <a:t>5</a:t>
            </a:fld>
            <a:endParaRPr lang="en-GB" altLang="en-US"/>
          </a:p>
        </p:txBody>
      </p:sp>
      <p:sp>
        <p:nvSpPr>
          <p:cNvPr id="10242" name="Rectangle 2"/>
          <p:cNvSpPr>
            <a:spLocks noGrp="1" noChangeArrowheads="1"/>
          </p:cNvSpPr>
          <p:nvPr>
            <p:ph type="title"/>
          </p:nvPr>
        </p:nvSpPr>
        <p:spPr>
          <a:extLst>
            <a:ext uri="{91240B29-F687-4f45-9708-019B960494DF}">
              <a14:hiddenLine xmlns:a14="http://schemas.microsoft.com/office/drawing/2010/main" xmlns="" w="12700">
                <a:solidFill>
                  <a:schemeClr val="tx1"/>
                </a:solidFill>
                <a:miter lim="800000"/>
                <a:headEnd/>
                <a:tailEnd/>
              </a14:hiddenLine>
            </a:ext>
          </a:extLst>
        </p:spPr>
        <p:txBody>
          <a:bodyPr lIns="90488" tIns="44450" rIns="90488" bIns="44450"/>
          <a:lstStyle/>
          <a:p>
            <a:pPr>
              <a:defRPr/>
            </a:pPr>
            <a:r>
              <a:rPr lang="en-GB" b="1">
                <a:ea typeface="+mn-ea"/>
              </a:rPr>
              <a:t>Database Security</a:t>
            </a:r>
            <a:r>
              <a:rPr lang="en-GB">
                <a:ea typeface="+mn-ea"/>
              </a:rPr>
              <a:t>	</a:t>
            </a:r>
          </a:p>
        </p:txBody>
      </p:sp>
      <p:sp>
        <p:nvSpPr>
          <p:cNvPr id="26627" name="Rectangle 3"/>
          <p:cNvSpPr>
            <a:spLocks noGrp="1" noChangeArrowheads="1"/>
          </p:cNvSpPr>
          <p:nvPr>
            <p:ph type="body" idx="1"/>
          </p:nvPr>
        </p:nvSpPr>
        <p:spPr>
          <a:xfrm>
            <a:off x="381000" y="1412875"/>
            <a:ext cx="8382000" cy="3389313"/>
          </a:xfrm>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r>
              <a:rPr lang="en-GB" altLang="en-US" b="1" smtClean="0"/>
              <a:t>M</a:t>
            </a:r>
            <a:r>
              <a:rPr lang="en-US" altLang="en-US" b="1" smtClean="0">
                <a:cs typeface="Times New Roman" panose="02020603050405020304" pitchFamily="18" charset="0"/>
              </a:rPr>
              <a:t>echanisms that protect the database against intentional or accidental threats</a:t>
            </a:r>
            <a:r>
              <a:rPr lang="en-GB" altLang="en-US" b="1" smtClean="0"/>
              <a:t>.</a:t>
            </a:r>
          </a:p>
          <a:p>
            <a:endParaRPr lang="en-GB" altLang="en-US" b="1" smtClean="0"/>
          </a:p>
          <a:p>
            <a:r>
              <a:rPr lang="en-GB" altLang="en-US" b="1" smtClean="0"/>
              <a:t>Security considerations do not only apply to the data held in a database. Breaches of security may affect other parts of the system, which may in turn affect the database. </a:t>
            </a:r>
          </a:p>
        </p:txBody>
      </p:sp>
    </p:spTree>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Number Placeholder 3"/>
          <p:cNvSpPr>
            <a:spLocks noGrp="1"/>
          </p:cNvSpPr>
          <p:nvPr>
            <p:ph type="sldNum" sz="quarter" idx="4294967295"/>
          </p:nvPr>
        </p:nvSpPr>
        <p:spPr bwMode="auto">
          <a:xfrm>
            <a:off x="6858000" y="61722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5AE2BDA6-6639-4F9C-B2D6-787F2BF168AE}" type="slidenum">
              <a:rPr lang="en-GB" altLang="en-US"/>
              <a:pPr/>
              <a:t>6</a:t>
            </a:fld>
            <a:endParaRPr lang="en-GB" altLang="en-US"/>
          </a:p>
        </p:txBody>
      </p:sp>
      <p:sp>
        <p:nvSpPr>
          <p:cNvPr id="11266" name="Rectangle 2"/>
          <p:cNvSpPr>
            <a:spLocks noGrp="1" noChangeArrowheads="1"/>
          </p:cNvSpPr>
          <p:nvPr>
            <p:ph type="title"/>
          </p:nvPr>
        </p:nvSpPr>
        <p:spPr>
          <a:extLst>
            <a:ext uri="{91240B29-F687-4f45-9708-019B960494DF}">
              <a14:hiddenLine xmlns:a14="http://schemas.microsoft.com/office/drawing/2010/main" xmlns="" w="12700">
                <a:solidFill>
                  <a:schemeClr val="tx1"/>
                </a:solidFill>
                <a:miter lim="800000"/>
                <a:headEnd/>
                <a:tailEnd/>
              </a14:hiddenLine>
            </a:ext>
          </a:extLst>
        </p:spPr>
        <p:txBody>
          <a:bodyPr lIns="90488" tIns="44450" rIns="90488" bIns="44450"/>
          <a:lstStyle/>
          <a:p>
            <a:pPr>
              <a:defRPr/>
            </a:pPr>
            <a:r>
              <a:rPr lang="en-GB" b="1">
                <a:ea typeface="+mn-ea"/>
              </a:rPr>
              <a:t>Database Security</a:t>
            </a:r>
          </a:p>
        </p:txBody>
      </p:sp>
      <p:sp>
        <p:nvSpPr>
          <p:cNvPr id="27651" name="Rectangle 3"/>
          <p:cNvSpPr>
            <a:spLocks noGrp="1" noChangeArrowheads="1"/>
          </p:cNvSpPr>
          <p:nvPr>
            <p:ph type="body" idx="1"/>
          </p:nvPr>
        </p:nvSpPr>
        <p:spPr>
          <a:xfrm>
            <a:off x="381000" y="1412875"/>
            <a:ext cx="8382000" cy="2211388"/>
          </a:xfrm>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r>
              <a:rPr lang="en-GB" altLang="en-US" b="1" smtClean="0"/>
              <a:t>Involves measures to avoid:</a:t>
            </a:r>
          </a:p>
          <a:p>
            <a:pPr lvl="1"/>
            <a:r>
              <a:rPr lang="en-GB" altLang="en-US" b="1" smtClean="0"/>
              <a:t>Theft and fraud</a:t>
            </a:r>
          </a:p>
          <a:p>
            <a:pPr lvl="1"/>
            <a:r>
              <a:rPr lang="en-GB" altLang="en-US" b="1" smtClean="0"/>
              <a:t>Loss of confidentiality (secrecy)</a:t>
            </a:r>
          </a:p>
          <a:p>
            <a:pPr lvl="1"/>
            <a:r>
              <a:rPr lang="en-GB" altLang="en-US" b="1" smtClean="0"/>
              <a:t>Loss of privacy</a:t>
            </a:r>
          </a:p>
          <a:p>
            <a:pPr lvl="1"/>
            <a:r>
              <a:rPr lang="en-GB" altLang="en-US" b="1" smtClean="0"/>
              <a:t>Loss of integrity</a:t>
            </a:r>
          </a:p>
          <a:p>
            <a:pPr lvl="1"/>
            <a:r>
              <a:rPr lang="en-GB" altLang="en-US" b="1" smtClean="0"/>
              <a:t>Loss of availability</a:t>
            </a:r>
          </a:p>
        </p:txBody>
      </p:sp>
    </p:spTree>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Slide Number Placeholder 3"/>
          <p:cNvSpPr>
            <a:spLocks noGrp="1"/>
          </p:cNvSpPr>
          <p:nvPr>
            <p:ph type="sldNum" sz="quarter" idx="4294967295"/>
          </p:nvPr>
        </p:nvSpPr>
        <p:spPr bwMode="auto">
          <a:xfrm>
            <a:off x="6858000" y="61722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ACD5A495-FDB0-4F2B-87B5-5720792A792A}" type="slidenum">
              <a:rPr lang="en-GB" altLang="en-US"/>
              <a:pPr/>
              <a:t>7</a:t>
            </a:fld>
            <a:endParaRPr lang="en-GB" altLang="en-US"/>
          </a:p>
        </p:txBody>
      </p:sp>
      <p:sp>
        <p:nvSpPr>
          <p:cNvPr id="12290" name="Rectangle 2"/>
          <p:cNvSpPr>
            <a:spLocks noGrp="1" noChangeArrowheads="1"/>
          </p:cNvSpPr>
          <p:nvPr>
            <p:ph type="title"/>
          </p:nvPr>
        </p:nvSpPr>
        <p:spPr>
          <a:extLst>
            <a:ext uri="{91240B29-F687-4f45-9708-019B960494DF}">
              <a14:hiddenLine xmlns:a14="http://schemas.microsoft.com/office/drawing/2010/main" xmlns="" w="12700">
                <a:solidFill>
                  <a:schemeClr val="tx1"/>
                </a:solidFill>
                <a:miter lim="800000"/>
                <a:headEnd/>
                <a:tailEnd/>
              </a14:hiddenLine>
            </a:ext>
          </a:extLst>
        </p:spPr>
        <p:txBody>
          <a:bodyPr lIns="90488" tIns="44450" rIns="90488" bIns="44450"/>
          <a:lstStyle/>
          <a:p>
            <a:pPr>
              <a:defRPr/>
            </a:pPr>
            <a:r>
              <a:rPr lang="en-GB" b="1">
                <a:ea typeface="+mn-ea"/>
              </a:rPr>
              <a:t>Database Security</a:t>
            </a:r>
          </a:p>
        </p:txBody>
      </p:sp>
      <p:sp>
        <p:nvSpPr>
          <p:cNvPr id="28675" name="Rectangle 3"/>
          <p:cNvSpPr>
            <a:spLocks noGrp="1" noChangeArrowheads="1"/>
          </p:cNvSpPr>
          <p:nvPr>
            <p:ph type="body" idx="1"/>
          </p:nvPr>
        </p:nvSpPr>
        <p:spPr>
          <a:xfrm>
            <a:off x="381000" y="1412875"/>
            <a:ext cx="8382000" cy="2211388"/>
          </a:xfrm>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r>
              <a:rPr lang="en-GB" altLang="en-US" b="1" smtClean="0"/>
              <a:t>Threat	</a:t>
            </a:r>
          </a:p>
          <a:p>
            <a:pPr lvl="1"/>
            <a:r>
              <a:rPr lang="en-GB" altLang="en-US" b="1" smtClean="0"/>
              <a:t>Any situation or event, whether intentional or unintentional, that will adversely affect a system and consequently an organization.</a:t>
            </a:r>
          </a:p>
        </p:txBody>
      </p:sp>
    </p:spTree>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Number Placeholder 3"/>
          <p:cNvSpPr>
            <a:spLocks noGrp="1"/>
          </p:cNvSpPr>
          <p:nvPr>
            <p:ph type="sldNum" sz="quarter" idx="4294967295"/>
          </p:nvPr>
        </p:nvSpPr>
        <p:spPr bwMode="auto">
          <a:xfrm>
            <a:off x="6858000" y="61722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A1498548-E16A-401F-A051-A2D50D0FFE20}" type="slidenum">
              <a:rPr lang="en-GB" altLang="en-US"/>
              <a:pPr/>
              <a:t>8</a:t>
            </a:fld>
            <a:endParaRPr lang="en-GB" altLang="en-US"/>
          </a:p>
        </p:txBody>
      </p:sp>
      <p:sp>
        <p:nvSpPr>
          <p:cNvPr id="2" name="Rectangle 1026"/>
          <p:cNvSpPr>
            <a:spLocks noGrp="1" noChangeArrowheads="1"/>
          </p:cNvSpPr>
          <p:nvPr>
            <p:ph type="title"/>
          </p:nvPr>
        </p:nvSpPr>
        <p:spPr/>
        <p:txBody>
          <a:bodyPr/>
          <a:lstStyle/>
          <a:p>
            <a:pPr>
              <a:defRPr/>
            </a:pPr>
            <a:r>
              <a:rPr lang="en-GB" b="1">
                <a:ea typeface="+mn-ea"/>
              </a:rPr>
              <a:t>Summary of Threats to Computer Systems</a:t>
            </a:r>
            <a:endParaRPr lang="en-GB" b="1">
              <a:solidFill>
                <a:srgbClr val="000000"/>
              </a:solidFill>
              <a:ea typeface="+mn-ea"/>
            </a:endParaRPr>
          </a:p>
        </p:txBody>
      </p:sp>
      <p:pic>
        <p:nvPicPr>
          <p:cNvPr id="29699" name="Picture 1029" descr="DS3-Figure 18-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71600" y="1427163"/>
            <a:ext cx="5562600" cy="5430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fade/>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Number Placeholder 3"/>
          <p:cNvSpPr>
            <a:spLocks noGrp="1"/>
          </p:cNvSpPr>
          <p:nvPr>
            <p:ph type="sldNum" sz="quarter" idx="4294967295"/>
          </p:nvPr>
        </p:nvSpPr>
        <p:spPr bwMode="auto">
          <a:xfrm>
            <a:off x="6858000" y="61722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8BB2813E-A934-4393-A1CA-1C328D7A5312}" type="slidenum">
              <a:rPr lang="en-GB" altLang="en-US"/>
              <a:pPr/>
              <a:t>9</a:t>
            </a:fld>
            <a:endParaRPr lang="en-GB" altLang="en-US"/>
          </a:p>
        </p:txBody>
      </p:sp>
      <p:sp>
        <p:nvSpPr>
          <p:cNvPr id="37890" name="Rectangle 2"/>
          <p:cNvSpPr>
            <a:spLocks noGrp="1" noChangeArrowheads="1"/>
          </p:cNvSpPr>
          <p:nvPr>
            <p:ph type="title"/>
          </p:nvPr>
        </p:nvSpPr>
        <p:spPr/>
        <p:txBody>
          <a:bodyPr/>
          <a:lstStyle/>
          <a:p>
            <a:pPr>
              <a:defRPr/>
            </a:pPr>
            <a:r>
              <a:rPr lang="en-GB" b="1">
                <a:ea typeface="+mn-ea"/>
              </a:rPr>
              <a:t>Typical Multi-user Computer Environment</a:t>
            </a:r>
          </a:p>
        </p:txBody>
      </p:sp>
      <p:pic>
        <p:nvPicPr>
          <p:cNvPr id="30723" name="Picture 5" descr="DS3-Figure 18-0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00200" y="1582738"/>
            <a:ext cx="5410200" cy="5275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fade/>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Number Placeholder 3"/>
          <p:cNvSpPr>
            <a:spLocks noGrp="1"/>
          </p:cNvSpPr>
          <p:nvPr>
            <p:ph type="sldNum" sz="quarter" idx="4294967295"/>
          </p:nvPr>
        </p:nvSpPr>
        <p:spPr bwMode="auto">
          <a:xfrm>
            <a:off x="6858000" y="61722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44256803-711A-403F-B60C-93AA4221EB71}" type="slidenum">
              <a:rPr lang="en-GB" altLang="en-US"/>
              <a:pPr/>
              <a:t>10</a:t>
            </a:fld>
            <a:endParaRPr lang="en-GB" altLang="en-US"/>
          </a:p>
        </p:txBody>
      </p:sp>
      <p:sp>
        <p:nvSpPr>
          <p:cNvPr id="40962" name="Rectangle 2"/>
          <p:cNvSpPr>
            <a:spLocks noGrp="1" noChangeArrowheads="1"/>
          </p:cNvSpPr>
          <p:nvPr>
            <p:ph type="title"/>
          </p:nvPr>
        </p:nvSpPr>
        <p:spPr>
          <a:xfrm>
            <a:off x="381000" y="266700"/>
            <a:ext cx="8763000" cy="1104900"/>
          </a:xfrm>
        </p:spPr>
        <p:txBody>
          <a:bodyPr numCol="1" anchorCtr="0" compatLnSpc="1">
            <a:prstTxWarp prst="textNoShape">
              <a:avLst/>
            </a:prstTxWarp>
          </a:bodyPr>
          <a:lstStyle/>
          <a:p>
            <a:r>
              <a:rPr lang="en-GB" altLang="en-US" b="1" smtClean="0">
                <a:ln>
                  <a:noFill/>
                </a:ln>
              </a:rPr>
              <a:t>Countermeasures – Computer-Based Controls</a:t>
            </a:r>
          </a:p>
        </p:txBody>
      </p:sp>
      <p:sp>
        <p:nvSpPr>
          <p:cNvPr id="31747" name="Rectangle 3"/>
          <p:cNvSpPr>
            <a:spLocks noGrp="1" noChangeArrowheads="1"/>
          </p:cNvSpPr>
          <p:nvPr>
            <p:ph type="body" idx="1"/>
          </p:nvPr>
        </p:nvSpPr>
        <p:spPr>
          <a:xfrm>
            <a:off x="685800" y="1600200"/>
            <a:ext cx="8153400" cy="4114800"/>
          </a:xfrm>
        </p:spPr>
        <p:txBody>
          <a:bodyPr/>
          <a:lstStyle/>
          <a:p>
            <a:r>
              <a:rPr lang="en-GB" altLang="en-US" sz="2400" b="1" smtClean="0"/>
              <a:t>Concerned with physical controls to administrative procedures and includes: </a:t>
            </a:r>
          </a:p>
          <a:p>
            <a:pPr lvl="1"/>
            <a:r>
              <a:rPr lang="en-GB" altLang="en-US" sz="2400" b="1" smtClean="0"/>
              <a:t>Authorization</a:t>
            </a:r>
          </a:p>
          <a:p>
            <a:pPr lvl="1"/>
            <a:r>
              <a:rPr lang="en-GB" altLang="en-US" sz="2400" b="1" smtClean="0"/>
              <a:t>Access controls</a:t>
            </a:r>
          </a:p>
          <a:p>
            <a:pPr lvl="1"/>
            <a:r>
              <a:rPr lang="en-GB" altLang="en-US" sz="2400" b="1" smtClean="0"/>
              <a:t>Views</a:t>
            </a:r>
          </a:p>
          <a:p>
            <a:pPr lvl="1"/>
            <a:r>
              <a:rPr lang="en-GB" altLang="en-US" sz="2400" b="1" smtClean="0"/>
              <a:t>Backup and recovery</a:t>
            </a:r>
          </a:p>
          <a:p>
            <a:pPr lvl="1"/>
            <a:r>
              <a:rPr lang="en-GB" altLang="en-US" sz="2400" b="1" smtClean="0"/>
              <a:t>Integrity</a:t>
            </a:r>
          </a:p>
          <a:p>
            <a:pPr lvl="1"/>
            <a:r>
              <a:rPr lang="en-GB" altLang="en-US" sz="2400" b="1" smtClean="0"/>
              <a:t>Encryption</a:t>
            </a:r>
          </a:p>
          <a:p>
            <a:pPr lvl="1"/>
            <a:r>
              <a:rPr lang="en-US" altLang="en-US" sz="2400" b="1" smtClean="0">
                <a:cs typeface="Times New Roman" panose="02020603050405020304" pitchFamily="18" charset="0"/>
              </a:rPr>
              <a:t>RAID technology</a:t>
            </a:r>
            <a:endParaRPr lang="en-GB" altLang="en-US" sz="2400" b="1" smtClean="0">
              <a:cs typeface="Times New Roman" panose="02020603050405020304" pitchFamily="18" charset="0"/>
            </a:endParaRPr>
          </a:p>
        </p:txBody>
      </p:sp>
    </p:spTree>
  </p:cSld>
  <p:clrMapOvr>
    <a:masterClrMapping/>
  </p:clrMapOvr>
  <p:transition>
    <p:fade/>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Number Placeholder 3"/>
          <p:cNvSpPr>
            <a:spLocks noGrp="1"/>
          </p:cNvSpPr>
          <p:nvPr>
            <p:ph type="sldNum" sz="quarter" idx="4294967295"/>
          </p:nvPr>
        </p:nvSpPr>
        <p:spPr bwMode="auto">
          <a:xfrm>
            <a:off x="6858000" y="61722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8DCF45C0-6B44-4962-9FBA-C42A732F7056}" type="slidenum">
              <a:rPr lang="en-GB" altLang="en-US"/>
              <a:pPr/>
              <a:t>11</a:t>
            </a:fld>
            <a:endParaRPr lang="en-GB" altLang="en-US"/>
          </a:p>
        </p:txBody>
      </p:sp>
      <p:sp>
        <p:nvSpPr>
          <p:cNvPr id="14338" name="Rectangle 2"/>
          <p:cNvSpPr>
            <a:spLocks noGrp="1" noChangeArrowheads="1"/>
          </p:cNvSpPr>
          <p:nvPr>
            <p:ph type="title"/>
          </p:nvPr>
        </p:nvSpPr>
        <p:spPr>
          <a:xfrm>
            <a:off x="381000" y="266700"/>
            <a:ext cx="8534400" cy="1104900"/>
          </a:xfrm>
          <a:extLst>
            <a:ext uri="{91240B29-F687-4f45-9708-019B960494DF}">
              <a14:hiddenLine xmlns:a14="http://schemas.microsoft.com/office/drawing/2010/main" xmlns="" w="12700">
                <a:solidFill>
                  <a:schemeClr val="tx1"/>
                </a:solidFill>
                <a:miter lim="800000"/>
                <a:headEnd/>
                <a:tailEnd/>
              </a14:hiddenLine>
            </a:ext>
          </a:extLst>
        </p:spPr>
        <p:txBody>
          <a:bodyPr lIns="90488" tIns="44450" rIns="90488" bIns="44450" numCol="1" anchorCtr="0" compatLnSpc="1">
            <a:prstTxWarp prst="textNoShape">
              <a:avLst/>
            </a:prstTxWarp>
          </a:bodyPr>
          <a:lstStyle/>
          <a:p>
            <a:r>
              <a:rPr lang="en-GB" altLang="en-US" b="1" smtClean="0">
                <a:ln>
                  <a:noFill/>
                </a:ln>
              </a:rPr>
              <a:t>Countermeasures – Computer-Based Controls </a:t>
            </a:r>
          </a:p>
        </p:txBody>
      </p:sp>
      <p:sp>
        <p:nvSpPr>
          <p:cNvPr id="32771" name="Rectangle 3"/>
          <p:cNvSpPr>
            <a:spLocks noGrp="1" noChangeArrowheads="1"/>
          </p:cNvSpPr>
          <p:nvPr>
            <p:ph type="body" idx="1"/>
          </p:nvPr>
        </p:nvSpPr>
        <p:spPr>
          <a:xfrm>
            <a:off x="381000" y="1412875"/>
            <a:ext cx="8382000" cy="2211388"/>
          </a:xfrm>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r>
              <a:rPr lang="en-GB" altLang="en-US" b="1" smtClean="0"/>
              <a:t>Authorization</a:t>
            </a:r>
          </a:p>
          <a:p>
            <a:pPr lvl="1"/>
            <a:r>
              <a:rPr lang="en-GB" altLang="en-US" b="1" smtClean="0"/>
              <a:t>The granting of a right or privilege, which enables a subject to legitimately have access to a system or a system’s object.</a:t>
            </a:r>
          </a:p>
          <a:p>
            <a:pPr lvl="1"/>
            <a:r>
              <a:rPr lang="en-GB" altLang="en-US" b="1" smtClean="0"/>
              <a:t>Authorization is a mechanism that determines whether a user is, who he or she claims to be.</a:t>
            </a:r>
          </a:p>
        </p:txBody>
      </p:sp>
    </p:spTree>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Number Placeholder 3"/>
          <p:cNvSpPr>
            <a:spLocks noGrp="1"/>
          </p:cNvSpPr>
          <p:nvPr>
            <p:ph type="sldNum" sz="quarter" idx="4294967295"/>
          </p:nvPr>
        </p:nvSpPr>
        <p:spPr bwMode="auto">
          <a:xfrm>
            <a:off x="6858000" y="61722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88E2CB7D-8328-4EDD-AF56-AF8AF167605D}" type="slidenum">
              <a:rPr lang="en-GB" altLang="en-US"/>
              <a:pPr/>
              <a:t>12</a:t>
            </a:fld>
            <a:endParaRPr lang="en-GB" altLang="en-US"/>
          </a:p>
        </p:txBody>
      </p:sp>
      <p:sp>
        <p:nvSpPr>
          <p:cNvPr id="62466" name="Rectangle 2"/>
          <p:cNvSpPr>
            <a:spLocks noGrp="1" noChangeArrowheads="1"/>
          </p:cNvSpPr>
          <p:nvPr>
            <p:ph type="title"/>
          </p:nvPr>
        </p:nvSpPr>
        <p:spPr>
          <a:xfrm>
            <a:off x="381000" y="266700"/>
            <a:ext cx="8534400" cy="1104900"/>
          </a:xfrm>
          <a:extLst>
            <a:ext uri="{91240B29-F687-4f45-9708-019B960494DF}">
              <a14:hiddenLine xmlns:a14="http://schemas.microsoft.com/office/drawing/2010/main" xmlns="" w="12700">
                <a:solidFill>
                  <a:schemeClr val="tx1"/>
                </a:solidFill>
                <a:miter lim="800000"/>
                <a:headEnd/>
                <a:tailEnd/>
              </a14:hiddenLine>
            </a:ext>
          </a:extLst>
        </p:spPr>
        <p:txBody>
          <a:bodyPr lIns="90488" tIns="44450" rIns="90488" bIns="44450" numCol="1" anchorCtr="0" compatLnSpc="1">
            <a:prstTxWarp prst="textNoShape">
              <a:avLst/>
            </a:prstTxWarp>
          </a:bodyPr>
          <a:lstStyle/>
          <a:p>
            <a:r>
              <a:rPr lang="en-GB" altLang="en-US" b="1" smtClean="0">
                <a:ln>
                  <a:noFill/>
                </a:ln>
              </a:rPr>
              <a:t>Countermeasures – Computer-Based Controls </a:t>
            </a:r>
          </a:p>
        </p:txBody>
      </p:sp>
      <p:sp>
        <p:nvSpPr>
          <p:cNvPr id="33795" name="Rectangle 3"/>
          <p:cNvSpPr>
            <a:spLocks noGrp="1" noChangeArrowheads="1"/>
          </p:cNvSpPr>
          <p:nvPr>
            <p:ph type="body" idx="1"/>
          </p:nvPr>
        </p:nvSpPr>
        <p:spPr>
          <a:xfrm>
            <a:off x="381000" y="1412875"/>
            <a:ext cx="8382000" cy="2211388"/>
          </a:xfrm>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r>
              <a:rPr lang="en-GB" altLang="en-US" b="1" smtClean="0"/>
              <a:t>Access control</a:t>
            </a:r>
          </a:p>
          <a:p>
            <a:pPr lvl="1"/>
            <a:r>
              <a:rPr lang="en-GB" altLang="en-US" b="1" smtClean="0"/>
              <a:t>Based on the granting and revoking of privileges. </a:t>
            </a:r>
          </a:p>
          <a:p>
            <a:pPr lvl="1"/>
            <a:r>
              <a:rPr lang="en-US" altLang="en-US" b="1" smtClean="0"/>
              <a:t>A privilege allows a user to create or access (that is read, write, or modify) some database object (such as a relation, view, and index) or to run certain DBMS utilities.</a:t>
            </a:r>
          </a:p>
          <a:p>
            <a:pPr lvl="1"/>
            <a:r>
              <a:rPr lang="en-US" altLang="en-US" b="1" smtClean="0"/>
              <a:t>Privileges are granted to users to accomplish the tasks required for their jobs.</a:t>
            </a:r>
            <a:r>
              <a:rPr lang="en-US" altLang="en-US" smtClean="0"/>
              <a:t> </a:t>
            </a:r>
            <a:endParaRPr lang="en-GB" altLang="en-US" smtClean="0"/>
          </a:p>
        </p:txBody>
      </p:sp>
    </p:spTree>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Number Placeholder 3"/>
          <p:cNvSpPr>
            <a:spLocks noGrp="1"/>
          </p:cNvSpPr>
          <p:nvPr>
            <p:ph type="sldNum" sz="quarter" idx="4294967295"/>
          </p:nvPr>
        </p:nvSpPr>
        <p:spPr bwMode="auto">
          <a:xfrm>
            <a:off x="6858000" y="61722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C09612E2-BF47-4A96-A9D0-6AB65C98E1BC}" type="slidenum">
              <a:rPr lang="en-GB" altLang="en-US"/>
              <a:pPr/>
              <a:t>13</a:t>
            </a:fld>
            <a:endParaRPr lang="en-GB" altLang="en-US"/>
          </a:p>
        </p:txBody>
      </p:sp>
      <p:sp>
        <p:nvSpPr>
          <p:cNvPr id="63490" name="Rectangle 2"/>
          <p:cNvSpPr>
            <a:spLocks noGrp="1" noChangeArrowheads="1"/>
          </p:cNvSpPr>
          <p:nvPr>
            <p:ph type="title"/>
          </p:nvPr>
        </p:nvSpPr>
        <p:spPr>
          <a:xfrm>
            <a:off x="381000" y="266700"/>
            <a:ext cx="8534400" cy="1104900"/>
          </a:xfrm>
          <a:extLst>
            <a:ext uri="{91240B29-F687-4f45-9708-019B960494DF}">
              <a14:hiddenLine xmlns:a14="http://schemas.microsoft.com/office/drawing/2010/main" xmlns="" w="12700">
                <a:solidFill>
                  <a:schemeClr val="tx1"/>
                </a:solidFill>
                <a:miter lim="800000"/>
                <a:headEnd/>
                <a:tailEnd/>
              </a14:hiddenLine>
            </a:ext>
          </a:extLst>
        </p:spPr>
        <p:txBody>
          <a:bodyPr lIns="90488" tIns="44450" rIns="90488" bIns="44450" numCol="1" anchorCtr="0" compatLnSpc="1">
            <a:prstTxWarp prst="textNoShape">
              <a:avLst/>
            </a:prstTxWarp>
          </a:bodyPr>
          <a:lstStyle/>
          <a:p>
            <a:r>
              <a:rPr lang="en-GB" altLang="en-US" b="1" smtClean="0">
                <a:ln>
                  <a:noFill/>
                </a:ln>
              </a:rPr>
              <a:t>Countermeasures – Computer-Based Controls </a:t>
            </a:r>
          </a:p>
        </p:txBody>
      </p:sp>
      <p:sp>
        <p:nvSpPr>
          <p:cNvPr id="34819" name="Rectangle 3"/>
          <p:cNvSpPr>
            <a:spLocks noGrp="1" noChangeArrowheads="1"/>
          </p:cNvSpPr>
          <p:nvPr>
            <p:ph type="body" idx="1"/>
          </p:nvPr>
        </p:nvSpPr>
        <p:spPr>
          <a:xfrm>
            <a:off x="1035050" y="1676400"/>
            <a:ext cx="7727950" cy="4560888"/>
          </a:xfrm>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r>
              <a:rPr lang="en-GB" altLang="en-US" b="1" smtClean="0"/>
              <a:t>Most DBMS provide an approach called Discretionary Access Control (DAC). </a:t>
            </a:r>
          </a:p>
          <a:p>
            <a:endParaRPr lang="en-US" altLang="en-US" b="1" smtClean="0"/>
          </a:p>
          <a:p>
            <a:r>
              <a:rPr lang="en-US" altLang="en-US" b="1" smtClean="0"/>
              <a:t>SQL standard supports DAC through the GRANT and REVOKE commands. </a:t>
            </a:r>
          </a:p>
          <a:p>
            <a:endParaRPr lang="en-US" altLang="en-US" b="1" smtClean="0"/>
          </a:p>
          <a:p>
            <a:r>
              <a:rPr lang="en-US" altLang="en-US" b="1" smtClean="0"/>
              <a:t>The GRANT command gives privileges to users, and the REVOKE command takes away privileges.</a:t>
            </a:r>
          </a:p>
          <a:p>
            <a:pPr>
              <a:lnSpc>
                <a:spcPct val="80000"/>
              </a:lnSpc>
            </a:pPr>
            <a:endParaRPr lang="en-GB" altLang="en-US" b="1" smtClean="0"/>
          </a:p>
        </p:txBody>
      </p:sp>
    </p:spTree>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Slide Number Placeholder 3"/>
          <p:cNvSpPr>
            <a:spLocks noGrp="1"/>
          </p:cNvSpPr>
          <p:nvPr>
            <p:ph type="sldNum" sz="quarter" idx="4294967295"/>
          </p:nvPr>
        </p:nvSpPr>
        <p:spPr bwMode="auto">
          <a:xfrm>
            <a:off x="6858000" y="61722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CDACD37F-9D3E-472A-A587-7F92414FC83C}" type="slidenum">
              <a:rPr lang="en-GB" altLang="en-US"/>
              <a:pPr/>
              <a:t>14</a:t>
            </a:fld>
            <a:endParaRPr lang="en-GB" altLang="en-US"/>
          </a:p>
        </p:txBody>
      </p:sp>
      <p:sp>
        <p:nvSpPr>
          <p:cNvPr id="64514" name="Rectangle 2"/>
          <p:cNvSpPr>
            <a:spLocks noGrp="1" noChangeArrowheads="1"/>
          </p:cNvSpPr>
          <p:nvPr>
            <p:ph type="title"/>
          </p:nvPr>
        </p:nvSpPr>
        <p:spPr>
          <a:xfrm>
            <a:off x="381000" y="266700"/>
            <a:ext cx="8534400" cy="1104900"/>
          </a:xfrm>
          <a:extLst>
            <a:ext uri="{91240B29-F687-4f45-9708-019B960494DF}">
              <a14:hiddenLine xmlns:a14="http://schemas.microsoft.com/office/drawing/2010/main" xmlns="" w="12700">
                <a:solidFill>
                  <a:schemeClr val="tx1"/>
                </a:solidFill>
                <a:miter lim="800000"/>
                <a:headEnd/>
                <a:tailEnd/>
              </a14:hiddenLine>
            </a:ext>
          </a:extLst>
        </p:spPr>
        <p:txBody>
          <a:bodyPr lIns="90488" tIns="44450" rIns="90488" bIns="44450" numCol="1" anchorCtr="0" compatLnSpc="1">
            <a:prstTxWarp prst="textNoShape">
              <a:avLst/>
            </a:prstTxWarp>
          </a:bodyPr>
          <a:lstStyle/>
          <a:p>
            <a:r>
              <a:rPr lang="en-GB" altLang="en-US" b="1" smtClean="0">
                <a:ln>
                  <a:noFill/>
                </a:ln>
              </a:rPr>
              <a:t>Countermeasures – Computer-Based Controls </a:t>
            </a:r>
          </a:p>
        </p:txBody>
      </p:sp>
      <p:sp>
        <p:nvSpPr>
          <p:cNvPr id="35843" name="Rectangle 3"/>
          <p:cNvSpPr>
            <a:spLocks noGrp="1" noChangeArrowheads="1"/>
          </p:cNvSpPr>
          <p:nvPr>
            <p:ph type="body" idx="1"/>
          </p:nvPr>
        </p:nvSpPr>
        <p:spPr>
          <a:xfrm>
            <a:off x="1035050" y="1676400"/>
            <a:ext cx="7727950" cy="4560888"/>
          </a:xfrm>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r>
              <a:rPr lang="en-US" altLang="en-US" b="1" smtClean="0"/>
              <a:t>DAC while effective has certain weaknesses. In particular an unauthorized user can trick an authorized user into disclosing sensitive data.</a:t>
            </a:r>
          </a:p>
          <a:p>
            <a:endParaRPr lang="en-US" altLang="en-US" b="1" smtClean="0"/>
          </a:p>
          <a:p>
            <a:r>
              <a:rPr lang="en-US" altLang="en-US" b="1" smtClean="0"/>
              <a:t>An additional approach is required called </a:t>
            </a:r>
            <a:r>
              <a:rPr lang="en-GB" altLang="en-US" b="1" smtClean="0"/>
              <a:t>Mandatory Access Control (MAC</a:t>
            </a:r>
            <a:r>
              <a:rPr lang="en-GB" altLang="en-US" smtClean="0"/>
              <a:t>). </a:t>
            </a:r>
          </a:p>
          <a:p>
            <a:endParaRPr lang="en-GB" altLang="en-US" smtClean="0"/>
          </a:p>
          <a:p>
            <a:endParaRPr lang="en-GB" altLang="en-US" smtClean="0"/>
          </a:p>
        </p:txBody>
      </p:sp>
    </p:spTree>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Number Placeholder 3"/>
          <p:cNvSpPr>
            <a:spLocks noGrp="1"/>
          </p:cNvSpPr>
          <p:nvPr>
            <p:ph type="sldNum" sz="quarter" idx="4294967295"/>
          </p:nvPr>
        </p:nvSpPr>
        <p:spPr bwMode="auto">
          <a:xfrm>
            <a:off x="6858000" y="61722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4CF66AB3-57CA-457F-B6F9-0400441323C8}" type="slidenum">
              <a:rPr lang="en-GB" altLang="en-US"/>
              <a:pPr/>
              <a:t>15</a:t>
            </a:fld>
            <a:endParaRPr lang="en-GB" altLang="en-US"/>
          </a:p>
        </p:txBody>
      </p:sp>
      <p:sp>
        <p:nvSpPr>
          <p:cNvPr id="65538" name="Rectangle 2"/>
          <p:cNvSpPr>
            <a:spLocks noGrp="1" noChangeArrowheads="1"/>
          </p:cNvSpPr>
          <p:nvPr>
            <p:ph type="title"/>
          </p:nvPr>
        </p:nvSpPr>
        <p:spPr>
          <a:xfrm>
            <a:off x="381000" y="266700"/>
            <a:ext cx="8534400" cy="1104900"/>
          </a:xfrm>
          <a:extLst>
            <a:ext uri="{91240B29-F687-4f45-9708-019B960494DF}">
              <a14:hiddenLine xmlns:a14="http://schemas.microsoft.com/office/drawing/2010/main" xmlns="" w="12700">
                <a:solidFill>
                  <a:schemeClr val="tx1"/>
                </a:solidFill>
                <a:miter lim="800000"/>
                <a:headEnd/>
                <a:tailEnd/>
              </a14:hiddenLine>
            </a:ext>
          </a:extLst>
        </p:spPr>
        <p:txBody>
          <a:bodyPr lIns="90488" tIns="44450" rIns="90488" bIns="44450" numCol="1" anchorCtr="0" compatLnSpc="1">
            <a:prstTxWarp prst="textNoShape">
              <a:avLst/>
            </a:prstTxWarp>
          </a:bodyPr>
          <a:lstStyle/>
          <a:p>
            <a:r>
              <a:rPr lang="en-GB" altLang="en-US" b="1" smtClean="0">
                <a:ln>
                  <a:noFill/>
                </a:ln>
              </a:rPr>
              <a:t>Countermeasures – Computer-Based Controls </a:t>
            </a:r>
          </a:p>
        </p:txBody>
      </p:sp>
      <p:sp>
        <p:nvSpPr>
          <p:cNvPr id="36867" name="Rectangle 3"/>
          <p:cNvSpPr>
            <a:spLocks noGrp="1" noChangeArrowheads="1"/>
          </p:cNvSpPr>
          <p:nvPr>
            <p:ph type="body" idx="1"/>
          </p:nvPr>
        </p:nvSpPr>
        <p:spPr>
          <a:xfrm>
            <a:off x="1035050" y="1676400"/>
            <a:ext cx="7727950" cy="4560888"/>
          </a:xfrm>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r>
              <a:rPr lang="en-US" altLang="en-US" b="1" smtClean="0"/>
              <a:t>DAC based on system-wide policies that cannot be changed by individual users. </a:t>
            </a:r>
          </a:p>
          <a:p>
            <a:endParaRPr lang="en-US" altLang="en-US" b="1" smtClean="0"/>
          </a:p>
          <a:p>
            <a:r>
              <a:rPr lang="en-US" altLang="en-US" b="1" smtClean="0"/>
              <a:t>Each database object is assigned a </a:t>
            </a:r>
            <a:r>
              <a:rPr lang="en-US" altLang="en-US" b="1" i="1" smtClean="0"/>
              <a:t>security class </a:t>
            </a:r>
            <a:r>
              <a:rPr lang="en-US" altLang="en-US" b="1" smtClean="0"/>
              <a:t>and each user is assigned a </a:t>
            </a:r>
            <a:r>
              <a:rPr lang="en-US" altLang="en-US" b="1" i="1" smtClean="0"/>
              <a:t>clearance</a:t>
            </a:r>
            <a:r>
              <a:rPr lang="en-US" altLang="en-US" b="1" smtClean="0"/>
              <a:t> for a security class, and </a:t>
            </a:r>
            <a:r>
              <a:rPr lang="en-US" altLang="en-US" b="1" i="1" smtClean="0"/>
              <a:t>rules</a:t>
            </a:r>
            <a:r>
              <a:rPr lang="en-US" altLang="en-US" b="1" smtClean="0"/>
              <a:t> are imposed on reading and writing of database objects by users. </a:t>
            </a:r>
            <a:endParaRPr lang="en-GB" altLang="en-US" smtClean="0"/>
          </a:p>
        </p:txBody>
      </p:sp>
    </p:spTree>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Number Placeholder 3"/>
          <p:cNvSpPr>
            <a:spLocks noGrp="1"/>
          </p:cNvSpPr>
          <p:nvPr>
            <p:ph type="sldNum" sz="quarter" idx="4294967295"/>
          </p:nvPr>
        </p:nvSpPr>
        <p:spPr bwMode="auto">
          <a:xfrm>
            <a:off x="6858000" y="61722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5AED1960-89DD-4A6F-A3AE-B0B096A1F595}" type="slidenum">
              <a:rPr lang="en-GB" altLang="en-US"/>
              <a:pPr/>
              <a:t>16</a:t>
            </a:fld>
            <a:endParaRPr lang="en-GB" altLang="en-US"/>
          </a:p>
        </p:txBody>
      </p:sp>
      <p:sp>
        <p:nvSpPr>
          <p:cNvPr id="66562" name="Rectangle 2"/>
          <p:cNvSpPr>
            <a:spLocks noGrp="1" noChangeArrowheads="1"/>
          </p:cNvSpPr>
          <p:nvPr>
            <p:ph type="title"/>
          </p:nvPr>
        </p:nvSpPr>
        <p:spPr>
          <a:xfrm>
            <a:off x="381000" y="266700"/>
            <a:ext cx="8534400" cy="1104900"/>
          </a:xfrm>
          <a:extLst>
            <a:ext uri="{91240B29-F687-4f45-9708-019B960494DF}">
              <a14:hiddenLine xmlns:a14="http://schemas.microsoft.com/office/drawing/2010/main" xmlns="" w="12700">
                <a:solidFill>
                  <a:schemeClr val="tx1"/>
                </a:solidFill>
                <a:miter lim="800000"/>
                <a:headEnd/>
                <a:tailEnd/>
              </a14:hiddenLine>
            </a:ext>
          </a:extLst>
        </p:spPr>
        <p:txBody>
          <a:bodyPr lIns="90488" tIns="44450" rIns="90488" bIns="44450" numCol="1" anchorCtr="0" compatLnSpc="1">
            <a:prstTxWarp prst="textNoShape">
              <a:avLst/>
            </a:prstTxWarp>
          </a:bodyPr>
          <a:lstStyle/>
          <a:p>
            <a:r>
              <a:rPr lang="en-GB" altLang="en-US" b="1" smtClean="0">
                <a:ln>
                  <a:noFill/>
                </a:ln>
              </a:rPr>
              <a:t>Countermeasures – Computer-Based Controls </a:t>
            </a:r>
          </a:p>
        </p:txBody>
      </p:sp>
      <p:sp>
        <p:nvSpPr>
          <p:cNvPr id="37891" name="Rectangle 3"/>
          <p:cNvSpPr>
            <a:spLocks noGrp="1" noChangeArrowheads="1"/>
          </p:cNvSpPr>
          <p:nvPr>
            <p:ph type="body" idx="1"/>
          </p:nvPr>
        </p:nvSpPr>
        <p:spPr>
          <a:xfrm>
            <a:off x="1035050" y="1676400"/>
            <a:ext cx="7727950" cy="4560888"/>
          </a:xfrm>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r>
              <a:rPr lang="en-US" altLang="en-US" b="1" smtClean="0"/>
              <a:t>DAC determines whether a user can read or write an object based on rules that involve the security level of the object and the clearance of the user. These rules ensure that sensitive data can never be ‘passed on’ to another user without the necessary clearance. </a:t>
            </a:r>
          </a:p>
          <a:p>
            <a:endParaRPr lang="en-US" altLang="en-US" b="1" smtClean="0"/>
          </a:p>
          <a:p>
            <a:r>
              <a:rPr lang="en-US" altLang="en-US" b="1" smtClean="0"/>
              <a:t>The SQL standard does </a:t>
            </a:r>
            <a:r>
              <a:rPr lang="en-US" altLang="en-US" b="1" i="1" smtClean="0"/>
              <a:t>not</a:t>
            </a:r>
            <a:r>
              <a:rPr lang="en-US" altLang="en-US" b="1" smtClean="0"/>
              <a:t> include support for MAC.</a:t>
            </a:r>
            <a:r>
              <a:rPr lang="en-US" altLang="en-US" smtClean="0"/>
              <a:t> </a:t>
            </a:r>
            <a:endParaRPr lang="en-GB" altLang="en-US" smtClean="0"/>
          </a:p>
          <a:p>
            <a:endParaRPr lang="en-GB" altLang="en-US" smtClean="0"/>
          </a:p>
          <a:p>
            <a:endParaRPr lang="en-GB" altLang="en-US" smtClean="0"/>
          </a:p>
        </p:txBody>
      </p:sp>
    </p:spTree>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Slide Number Placeholder 4"/>
          <p:cNvSpPr>
            <a:spLocks noGrp="1"/>
          </p:cNvSpPr>
          <p:nvPr>
            <p:ph type="sldNum" sz="quarter" idx="4294967295"/>
          </p:nvPr>
        </p:nvSpPr>
        <p:spPr bwMode="auto">
          <a:xfrm>
            <a:off x="6858000" y="61722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82EC7F44-4803-446A-A473-6749BD8B1826}" type="slidenum">
              <a:rPr lang="en-GB" altLang="en-US"/>
              <a:pPr/>
              <a:t>17</a:t>
            </a:fld>
            <a:endParaRPr lang="en-GB" altLang="en-US"/>
          </a:p>
        </p:txBody>
      </p:sp>
      <p:sp>
        <p:nvSpPr>
          <p:cNvPr id="69634" name="Rectangle 2"/>
          <p:cNvSpPr>
            <a:spLocks noGrp="1" noChangeArrowheads="1"/>
          </p:cNvSpPr>
          <p:nvPr>
            <p:ph type="title"/>
          </p:nvPr>
        </p:nvSpPr>
        <p:spPr>
          <a:xfrm>
            <a:off x="381000" y="230188"/>
            <a:ext cx="8382000" cy="1419225"/>
          </a:xfrm>
          <a:extLst>
            <a:ext uri="{91240B29-F687-4f45-9708-019B960494DF}">
              <a14:hiddenLine xmlns:a14="http://schemas.microsoft.com/office/drawing/2010/main" xmlns="" w="12700">
                <a:solidFill>
                  <a:schemeClr val="tx1"/>
                </a:solidFill>
                <a:miter lim="800000"/>
                <a:headEnd/>
                <a:tailEnd/>
              </a14:hiddenLine>
            </a:ext>
          </a:extLst>
        </p:spPr>
        <p:txBody>
          <a:bodyPr lIns="90488" tIns="44450" rIns="90488" bIns="44450"/>
          <a:lstStyle/>
          <a:p>
            <a:pPr>
              <a:defRPr/>
            </a:pPr>
            <a:r>
              <a:rPr lang="en-GB" b="1">
                <a:ea typeface="+mn-ea"/>
              </a:rPr>
              <a:t>Popular Model for MAC called Bell-LaPudula</a:t>
            </a:r>
          </a:p>
        </p:txBody>
      </p:sp>
      <p:sp>
        <p:nvSpPr>
          <p:cNvPr id="38915" name="Content Placeholder 1"/>
          <p:cNvSpPr>
            <a:spLocks noGrp="1"/>
          </p:cNvSpPr>
          <p:nvPr>
            <p:ph sz="half" idx="1"/>
          </p:nvPr>
        </p:nvSpPr>
        <p:spPr>
          <a:xfrm>
            <a:off x="381000" y="1411288"/>
            <a:ext cx="4114800" cy="2130425"/>
          </a:xfrm>
        </p:spPr>
        <p:txBody>
          <a:bodyPr/>
          <a:lstStyle/>
          <a:p>
            <a:pPr marL="339725" indent="-339725"/>
            <a:endParaRPr lang="en-US" altLang="en-US" smtClean="0"/>
          </a:p>
        </p:txBody>
      </p:sp>
      <p:sp>
        <p:nvSpPr>
          <p:cNvPr id="38916" name="Content Placeholder 2"/>
          <p:cNvSpPr>
            <a:spLocks noGrp="1"/>
          </p:cNvSpPr>
          <p:nvPr>
            <p:ph sz="half" idx="2"/>
          </p:nvPr>
        </p:nvSpPr>
        <p:spPr>
          <a:xfrm>
            <a:off x="4648200" y="1411288"/>
            <a:ext cx="4114800" cy="2130425"/>
          </a:xfrm>
        </p:spPr>
        <p:txBody>
          <a:bodyPr/>
          <a:lstStyle/>
          <a:p>
            <a:pPr marL="347663" indent="-347663"/>
            <a:endParaRPr lang="en-US" altLang="en-US" smtClean="0"/>
          </a:p>
        </p:txBody>
      </p:sp>
      <p:pic>
        <p:nvPicPr>
          <p:cNvPr id="450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2988" y="1989138"/>
            <a:ext cx="7100887" cy="367188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pic>
    </p:spTree>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Slide Number Placeholder 3"/>
          <p:cNvSpPr>
            <a:spLocks noGrp="1"/>
          </p:cNvSpPr>
          <p:nvPr>
            <p:ph type="sldNum" sz="quarter" idx="4294967295"/>
          </p:nvPr>
        </p:nvSpPr>
        <p:spPr bwMode="auto">
          <a:xfrm>
            <a:off x="6858000" y="61722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EC37A8EF-BC98-42A8-B7B7-15735DDF0AD0}" type="slidenum">
              <a:rPr lang="en-GB" altLang="en-US"/>
              <a:pPr/>
              <a:t>18</a:t>
            </a:fld>
            <a:endParaRPr lang="en-GB" altLang="en-US"/>
          </a:p>
        </p:txBody>
      </p:sp>
      <p:sp>
        <p:nvSpPr>
          <p:cNvPr id="15362" name="Rectangle 2"/>
          <p:cNvSpPr>
            <a:spLocks noGrp="1" noChangeArrowheads="1"/>
          </p:cNvSpPr>
          <p:nvPr>
            <p:ph type="title"/>
          </p:nvPr>
        </p:nvSpPr>
        <p:spPr>
          <a:xfrm>
            <a:off x="381000" y="266700"/>
            <a:ext cx="8458200" cy="1104900"/>
          </a:xfrm>
          <a:extLst>
            <a:ext uri="{91240B29-F687-4f45-9708-019B960494DF}">
              <a14:hiddenLine xmlns:a14="http://schemas.microsoft.com/office/drawing/2010/main" xmlns="" w="12700">
                <a:solidFill>
                  <a:schemeClr val="tx1"/>
                </a:solidFill>
                <a:miter lim="800000"/>
                <a:headEnd/>
                <a:tailEnd/>
              </a14:hiddenLine>
            </a:ext>
          </a:extLst>
        </p:spPr>
        <p:txBody>
          <a:bodyPr lIns="90488" tIns="44450" rIns="90488" bIns="44450" numCol="1" anchorCtr="0" compatLnSpc="1">
            <a:prstTxWarp prst="textNoShape">
              <a:avLst/>
            </a:prstTxWarp>
          </a:bodyPr>
          <a:lstStyle/>
          <a:p>
            <a:r>
              <a:rPr lang="en-GB" altLang="en-US" b="1" smtClean="0">
                <a:ln>
                  <a:noFill/>
                </a:ln>
              </a:rPr>
              <a:t>Countermeasures – Computer-Based Controls</a:t>
            </a:r>
          </a:p>
        </p:txBody>
      </p:sp>
      <p:sp>
        <p:nvSpPr>
          <p:cNvPr id="39939" name="Rectangle 3"/>
          <p:cNvSpPr>
            <a:spLocks noGrp="1" noChangeArrowheads="1"/>
          </p:cNvSpPr>
          <p:nvPr>
            <p:ph type="body" idx="1"/>
          </p:nvPr>
        </p:nvSpPr>
        <p:spPr>
          <a:xfrm>
            <a:off x="395288" y="1773238"/>
            <a:ext cx="8382000" cy="2209800"/>
          </a:xfrm>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r>
              <a:rPr lang="en-GB" altLang="en-US" b="1" smtClean="0"/>
              <a:t>View</a:t>
            </a:r>
          </a:p>
          <a:p>
            <a:pPr lvl="1"/>
            <a:r>
              <a:rPr lang="en-GB" altLang="en-US" b="1" smtClean="0"/>
              <a:t>Is the dynamic result of one or more relational operations operating on the base relations to produce another relation. </a:t>
            </a:r>
          </a:p>
          <a:p>
            <a:pPr lvl="1"/>
            <a:r>
              <a:rPr lang="en-GB" altLang="en-US" b="1" smtClean="0"/>
              <a:t>A view is a virtual relation that does not actually exist in the database, but is produced upon request by a particular user, at the time of request.</a:t>
            </a:r>
          </a:p>
        </p:txBody>
      </p:sp>
    </p:spTree>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Number Placeholder 3"/>
          <p:cNvSpPr>
            <a:spLocks noGrp="1"/>
          </p:cNvSpPr>
          <p:nvPr>
            <p:ph type="sldNum" sz="quarter" idx="4294967295"/>
          </p:nvPr>
        </p:nvSpPr>
        <p:spPr bwMode="auto">
          <a:xfrm>
            <a:off x="6858000" y="61722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B19B24F8-E37E-402F-B776-275DCC0A4AB9}" type="slidenum">
              <a:rPr lang="en-GB" altLang="en-US"/>
              <a:pPr/>
              <a:t>19</a:t>
            </a:fld>
            <a:endParaRPr lang="en-GB" altLang="en-US"/>
          </a:p>
        </p:txBody>
      </p:sp>
      <p:sp>
        <p:nvSpPr>
          <p:cNvPr id="16386" name="Rectangle 2"/>
          <p:cNvSpPr>
            <a:spLocks noGrp="1" noChangeArrowheads="1"/>
          </p:cNvSpPr>
          <p:nvPr>
            <p:ph type="title"/>
          </p:nvPr>
        </p:nvSpPr>
        <p:spPr>
          <a:xfrm>
            <a:off x="381000" y="266700"/>
            <a:ext cx="8458200" cy="1104900"/>
          </a:xfrm>
          <a:extLst>
            <a:ext uri="{91240B29-F687-4f45-9708-019B960494DF}">
              <a14:hiddenLine xmlns:a14="http://schemas.microsoft.com/office/drawing/2010/main" xmlns="" w="12700">
                <a:solidFill>
                  <a:schemeClr val="tx1"/>
                </a:solidFill>
                <a:miter lim="800000"/>
                <a:headEnd/>
                <a:tailEnd/>
              </a14:hiddenLine>
            </a:ext>
          </a:extLst>
        </p:spPr>
        <p:txBody>
          <a:bodyPr lIns="90488" tIns="44450" rIns="90488" bIns="44450" numCol="1" anchorCtr="0" compatLnSpc="1">
            <a:prstTxWarp prst="textNoShape">
              <a:avLst/>
            </a:prstTxWarp>
          </a:bodyPr>
          <a:lstStyle/>
          <a:p>
            <a:r>
              <a:rPr lang="en-GB" altLang="en-US" b="1" smtClean="0">
                <a:ln>
                  <a:noFill/>
                </a:ln>
              </a:rPr>
              <a:t>Countermeasures – Computer-Based Controls</a:t>
            </a:r>
          </a:p>
        </p:txBody>
      </p:sp>
      <p:sp>
        <p:nvSpPr>
          <p:cNvPr id="40963" name="Rectangle 3"/>
          <p:cNvSpPr>
            <a:spLocks noGrp="1" noChangeArrowheads="1"/>
          </p:cNvSpPr>
          <p:nvPr>
            <p:ph type="body" idx="1"/>
          </p:nvPr>
        </p:nvSpPr>
        <p:spPr>
          <a:xfrm>
            <a:off x="533400" y="1600200"/>
            <a:ext cx="7999413" cy="4114800"/>
          </a:xfrm>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r>
              <a:rPr lang="en-GB" altLang="en-US" b="1" smtClean="0"/>
              <a:t>Backup</a:t>
            </a:r>
          </a:p>
          <a:p>
            <a:pPr lvl="1"/>
            <a:r>
              <a:rPr lang="en-GB" altLang="en-US" b="1" smtClean="0"/>
              <a:t>Process of periodically taking a copy of the database and log file (and possibly programs) to offline storage media.</a:t>
            </a:r>
          </a:p>
          <a:p>
            <a:pPr lvl="1"/>
            <a:endParaRPr lang="en-GB" altLang="en-US" b="1" smtClean="0"/>
          </a:p>
          <a:p>
            <a:r>
              <a:rPr lang="en-GB" altLang="en-US" b="1" smtClean="0"/>
              <a:t>Journaling</a:t>
            </a:r>
          </a:p>
          <a:p>
            <a:pPr lvl="1"/>
            <a:r>
              <a:rPr lang="en-GB" altLang="en-US" b="1" smtClean="0"/>
              <a:t>Process of keeping and maintaining a log file (or journal) of all changes made to database to enable effective recovery in event of failure.</a:t>
            </a:r>
          </a:p>
        </p:txBody>
      </p:sp>
    </p:spTree>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Slide Number Placeholder 3"/>
          <p:cNvSpPr>
            <a:spLocks noGrp="1"/>
          </p:cNvSpPr>
          <p:nvPr>
            <p:ph type="sldNum" sz="quarter" idx="4294967295"/>
          </p:nvPr>
        </p:nvSpPr>
        <p:spPr bwMode="auto">
          <a:xfrm>
            <a:off x="6858000" y="61722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9B1B58C1-CB88-49AB-90E5-524ECDFFABD7}" type="slidenum">
              <a:rPr lang="en-GB" altLang="en-US"/>
              <a:pPr/>
              <a:t>20</a:t>
            </a:fld>
            <a:endParaRPr lang="en-GB" altLang="en-US"/>
          </a:p>
        </p:txBody>
      </p:sp>
      <p:sp>
        <p:nvSpPr>
          <p:cNvPr id="17410" name="Rectangle 2"/>
          <p:cNvSpPr>
            <a:spLocks noGrp="1" noChangeArrowheads="1"/>
          </p:cNvSpPr>
          <p:nvPr>
            <p:ph type="title"/>
          </p:nvPr>
        </p:nvSpPr>
        <p:spPr>
          <a:xfrm>
            <a:off x="381000" y="266700"/>
            <a:ext cx="8458200" cy="1104900"/>
          </a:xfrm>
          <a:extLst>
            <a:ext uri="{91240B29-F687-4f45-9708-019B960494DF}">
              <a14:hiddenLine xmlns:a14="http://schemas.microsoft.com/office/drawing/2010/main" xmlns="" w="12700">
                <a:solidFill>
                  <a:schemeClr val="tx1"/>
                </a:solidFill>
                <a:miter lim="800000"/>
                <a:headEnd/>
                <a:tailEnd/>
              </a14:hiddenLine>
            </a:ext>
          </a:extLst>
        </p:spPr>
        <p:txBody>
          <a:bodyPr lIns="90488" tIns="44450" rIns="90488" bIns="44450" numCol="1" anchorCtr="0" compatLnSpc="1">
            <a:prstTxWarp prst="textNoShape">
              <a:avLst/>
            </a:prstTxWarp>
          </a:bodyPr>
          <a:lstStyle/>
          <a:p>
            <a:r>
              <a:rPr lang="en-GB" altLang="en-US" b="1" smtClean="0">
                <a:ln>
                  <a:noFill/>
                </a:ln>
              </a:rPr>
              <a:t>Countermeasures – Computer-Based Controls</a:t>
            </a:r>
          </a:p>
        </p:txBody>
      </p:sp>
      <p:sp>
        <p:nvSpPr>
          <p:cNvPr id="41987" name="Rectangle 3"/>
          <p:cNvSpPr>
            <a:spLocks noGrp="1" noChangeArrowheads="1"/>
          </p:cNvSpPr>
          <p:nvPr>
            <p:ph type="body" idx="1"/>
          </p:nvPr>
        </p:nvSpPr>
        <p:spPr>
          <a:xfrm>
            <a:off x="395288" y="1773238"/>
            <a:ext cx="8382000" cy="2209800"/>
          </a:xfrm>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r>
              <a:rPr lang="en-GB" altLang="en-US" b="1" smtClean="0"/>
              <a:t>Integrity</a:t>
            </a:r>
          </a:p>
          <a:p>
            <a:pPr lvl="1"/>
            <a:r>
              <a:rPr lang="en-GB" altLang="en-US" b="1" smtClean="0"/>
              <a:t>Prevents data from becoming invalid, and hence giving misleading or incorrect results. </a:t>
            </a:r>
          </a:p>
          <a:p>
            <a:pPr lvl="1"/>
            <a:endParaRPr lang="en-GB" altLang="en-US" b="1" smtClean="0"/>
          </a:p>
          <a:p>
            <a:r>
              <a:rPr lang="en-GB" altLang="en-US" b="1" smtClean="0"/>
              <a:t>Encryption</a:t>
            </a:r>
          </a:p>
          <a:p>
            <a:pPr lvl="1"/>
            <a:r>
              <a:rPr lang="en-GB" altLang="en-US" b="1" smtClean="0"/>
              <a:t>The encoding of the data by a special algorithm that renders the data unreadable by any program without the decryption key.</a:t>
            </a:r>
          </a:p>
        </p:txBody>
      </p:sp>
    </p:spTree>
  </p:cSld>
  <p:clrMapOvr>
    <a:masterClrMapping/>
  </p:clrMapOv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Number Placeholder 3"/>
          <p:cNvSpPr>
            <a:spLocks noGrp="1"/>
          </p:cNvSpPr>
          <p:nvPr>
            <p:ph type="sldNum" sz="quarter" idx="4294967295"/>
          </p:nvPr>
        </p:nvSpPr>
        <p:spPr bwMode="auto">
          <a:xfrm>
            <a:off x="6858000" y="61722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E966A7D0-A13D-47F5-9FEE-76B071823592}" type="slidenum">
              <a:rPr lang="en-GB" altLang="en-US"/>
              <a:pPr/>
              <a:t>21</a:t>
            </a:fld>
            <a:endParaRPr lang="en-GB" altLang="en-US"/>
          </a:p>
        </p:txBody>
      </p:sp>
      <p:sp>
        <p:nvSpPr>
          <p:cNvPr id="41986" name="Rectangle 2"/>
          <p:cNvSpPr>
            <a:spLocks noGrp="1" noChangeArrowheads="1"/>
          </p:cNvSpPr>
          <p:nvPr>
            <p:ph type="title"/>
          </p:nvPr>
        </p:nvSpPr>
        <p:spPr/>
        <p:txBody>
          <a:bodyPr/>
          <a:lstStyle/>
          <a:p>
            <a:pPr>
              <a:defRPr/>
            </a:pPr>
            <a:r>
              <a:rPr b="1">
                <a:ea typeface="+mn-ea"/>
                <a:cs typeface="Times New Roman" pitchFamily="18" charset="0"/>
              </a:rPr>
              <a:t>RAID (Redundant Array of Independent Disks)</a:t>
            </a:r>
            <a:r>
              <a:rPr lang="en-GB">
                <a:ea typeface="+mn-ea"/>
              </a:rPr>
              <a:t> </a:t>
            </a:r>
            <a:r>
              <a:rPr lang="en-GB" b="1">
                <a:ea typeface="+mn-ea"/>
              </a:rPr>
              <a:t>Technology</a:t>
            </a:r>
          </a:p>
        </p:txBody>
      </p:sp>
      <p:sp>
        <p:nvSpPr>
          <p:cNvPr id="43011" name="Rectangle 3"/>
          <p:cNvSpPr>
            <a:spLocks noGrp="1" noChangeArrowheads="1"/>
          </p:cNvSpPr>
          <p:nvPr>
            <p:ph type="body" idx="1"/>
          </p:nvPr>
        </p:nvSpPr>
        <p:spPr>
          <a:xfrm>
            <a:off x="395288" y="1844675"/>
            <a:ext cx="8382000" cy="2211388"/>
          </a:xfrm>
        </p:spPr>
        <p:txBody>
          <a:bodyPr/>
          <a:lstStyle/>
          <a:p>
            <a:r>
              <a:rPr lang="en-US" altLang="en-US" b="1" smtClean="0">
                <a:cs typeface="Times New Roman" panose="02020603050405020304" pitchFamily="18" charset="0"/>
              </a:rPr>
              <a:t>Hardware that the DBMS is running on must be </a:t>
            </a:r>
            <a:r>
              <a:rPr lang="en-US" altLang="en-US" b="1" i="1" smtClean="0">
                <a:cs typeface="Times New Roman" panose="02020603050405020304" pitchFamily="18" charset="0"/>
              </a:rPr>
              <a:t>fault-tolerant</a:t>
            </a:r>
            <a:r>
              <a:rPr lang="en-US" altLang="en-US" b="1" smtClean="0">
                <a:cs typeface="Times New Roman" panose="02020603050405020304" pitchFamily="18" charset="0"/>
              </a:rPr>
              <a:t>, meaning that the DBMS should continue to operate even if one of the hardware components fails. </a:t>
            </a:r>
          </a:p>
          <a:p>
            <a:endParaRPr lang="en-US" altLang="en-US" b="1" smtClean="0">
              <a:cs typeface="Times New Roman" panose="02020603050405020304" pitchFamily="18" charset="0"/>
            </a:endParaRPr>
          </a:p>
          <a:p>
            <a:r>
              <a:rPr lang="en-US" altLang="en-US" b="1" smtClean="0">
                <a:cs typeface="Times New Roman" panose="02020603050405020304" pitchFamily="18" charset="0"/>
              </a:rPr>
              <a:t>Suggests having redundant components that can be seamlessly integrated into the working system whenever there is one or more component failures.</a:t>
            </a:r>
            <a:r>
              <a:rPr lang="en-US" altLang="en-US" smtClean="0">
                <a:cs typeface="Times New Roman" panose="02020603050405020304" pitchFamily="18" charset="0"/>
              </a:rPr>
              <a:t> </a:t>
            </a:r>
            <a:endParaRPr lang="en-GB" altLang="en-US" smtClean="0"/>
          </a:p>
          <a:p>
            <a:endParaRPr lang="en-GB" altLang="en-US" smtClean="0"/>
          </a:p>
        </p:txBody>
      </p:sp>
    </p:spTree>
  </p:cSld>
  <p:clrMapOvr>
    <a:masterClrMapping/>
  </p:clrMapOvr>
  <p:transition>
    <p:fade/>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Slide Number Placeholder 3"/>
          <p:cNvSpPr>
            <a:spLocks noGrp="1"/>
          </p:cNvSpPr>
          <p:nvPr>
            <p:ph type="sldNum" sz="quarter" idx="4294967295"/>
          </p:nvPr>
        </p:nvSpPr>
        <p:spPr bwMode="auto">
          <a:xfrm>
            <a:off x="6858000" y="61722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7A9BAE1C-AC5B-4411-A11B-35AA10234D51}" type="slidenum">
              <a:rPr lang="en-GB" altLang="en-US"/>
              <a:pPr/>
              <a:t>22</a:t>
            </a:fld>
            <a:endParaRPr lang="en-GB" altLang="en-US"/>
          </a:p>
        </p:txBody>
      </p:sp>
      <p:sp>
        <p:nvSpPr>
          <p:cNvPr id="43010" name="Rectangle 2"/>
          <p:cNvSpPr>
            <a:spLocks noGrp="1" noChangeArrowheads="1"/>
          </p:cNvSpPr>
          <p:nvPr>
            <p:ph type="title"/>
          </p:nvPr>
        </p:nvSpPr>
        <p:spPr/>
        <p:txBody>
          <a:bodyPr/>
          <a:lstStyle/>
          <a:p>
            <a:pPr>
              <a:defRPr/>
            </a:pPr>
            <a:r>
              <a:rPr b="1">
                <a:ea typeface="+mn-ea"/>
                <a:cs typeface="Times New Roman" pitchFamily="18" charset="0"/>
              </a:rPr>
              <a:t>RAID (Redundant Array of Independent Disks)</a:t>
            </a:r>
            <a:r>
              <a:rPr lang="en-GB">
                <a:ea typeface="+mn-ea"/>
              </a:rPr>
              <a:t> </a:t>
            </a:r>
            <a:r>
              <a:rPr lang="en-GB" b="1">
                <a:ea typeface="+mn-ea"/>
              </a:rPr>
              <a:t>Technology</a:t>
            </a:r>
          </a:p>
        </p:txBody>
      </p:sp>
      <p:sp>
        <p:nvSpPr>
          <p:cNvPr id="44035" name="Rectangle 3"/>
          <p:cNvSpPr>
            <a:spLocks noGrp="1" noChangeArrowheads="1"/>
          </p:cNvSpPr>
          <p:nvPr>
            <p:ph type="body" idx="1"/>
          </p:nvPr>
        </p:nvSpPr>
        <p:spPr>
          <a:xfrm>
            <a:off x="395288" y="1773238"/>
            <a:ext cx="8382000" cy="2209800"/>
          </a:xfrm>
        </p:spPr>
        <p:txBody>
          <a:bodyPr/>
          <a:lstStyle/>
          <a:p>
            <a:r>
              <a:rPr lang="en-US" altLang="en-US" b="1" smtClean="0">
                <a:cs typeface="Times New Roman" panose="02020603050405020304" pitchFamily="18" charset="0"/>
              </a:rPr>
              <a:t>The main hardware components that should be fault-tolerant include disk drives, disk controllers, CPU, power supplies, and cooling fans. </a:t>
            </a:r>
          </a:p>
          <a:p>
            <a:endParaRPr lang="en-US" altLang="en-US" b="1" smtClean="0">
              <a:cs typeface="Times New Roman" panose="02020603050405020304" pitchFamily="18" charset="0"/>
            </a:endParaRPr>
          </a:p>
          <a:p>
            <a:r>
              <a:rPr lang="en-US" altLang="en-US" b="1" smtClean="0">
                <a:cs typeface="Times New Roman" panose="02020603050405020304" pitchFamily="18" charset="0"/>
              </a:rPr>
              <a:t>Disk drives are the most vulnerable components with the shortest times between failure of any of the hardware components.</a:t>
            </a:r>
            <a:r>
              <a:rPr lang="en-GB" altLang="en-US" smtClean="0"/>
              <a:t> </a:t>
            </a:r>
          </a:p>
        </p:txBody>
      </p:sp>
    </p:spTree>
  </p:cSld>
  <p:clrMapOvr>
    <a:masterClrMapping/>
  </p:clrMapOvr>
  <p:transition>
    <p:fade/>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Slide Number Placeholder 3"/>
          <p:cNvSpPr>
            <a:spLocks noGrp="1"/>
          </p:cNvSpPr>
          <p:nvPr>
            <p:ph type="sldNum" sz="quarter" idx="4294967295"/>
          </p:nvPr>
        </p:nvSpPr>
        <p:spPr bwMode="auto">
          <a:xfrm>
            <a:off x="6858000" y="61722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7EA7D177-C403-4775-B666-EDC67041CD83}" type="slidenum">
              <a:rPr lang="en-GB" altLang="en-US"/>
              <a:pPr/>
              <a:t>23</a:t>
            </a:fld>
            <a:endParaRPr lang="en-GB" altLang="en-US"/>
          </a:p>
        </p:txBody>
      </p:sp>
      <p:sp>
        <p:nvSpPr>
          <p:cNvPr id="44034" name="Rectangle 2"/>
          <p:cNvSpPr>
            <a:spLocks noGrp="1" noChangeArrowheads="1"/>
          </p:cNvSpPr>
          <p:nvPr>
            <p:ph type="title"/>
          </p:nvPr>
        </p:nvSpPr>
        <p:spPr/>
        <p:txBody>
          <a:bodyPr/>
          <a:lstStyle/>
          <a:p>
            <a:pPr>
              <a:defRPr/>
            </a:pPr>
            <a:r>
              <a:rPr b="1">
                <a:ea typeface="+mn-ea"/>
                <a:cs typeface="Times New Roman" pitchFamily="18" charset="0"/>
              </a:rPr>
              <a:t>RAID (Redundant Array of Independent Disks) </a:t>
            </a:r>
            <a:r>
              <a:rPr lang="en-GB" b="1">
                <a:ea typeface="+mn-ea"/>
              </a:rPr>
              <a:t>Technology</a:t>
            </a:r>
          </a:p>
        </p:txBody>
      </p:sp>
      <p:sp>
        <p:nvSpPr>
          <p:cNvPr id="45059" name="Rectangle 3"/>
          <p:cNvSpPr>
            <a:spLocks noGrp="1" noChangeArrowheads="1"/>
          </p:cNvSpPr>
          <p:nvPr>
            <p:ph type="body" idx="1"/>
          </p:nvPr>
        </p:nvSpPr>
        <p:spPr>
          <a:xfrm>
            <a:off x="395288" y="1844675"/>
            <a:ext cx="8382000" cy="2211388"/>
          </a:xfrm>
        </p:spPr>
        <p:txBody>
          <a:bodyPr/>
          <a:lstStyle/>
          <a:p>
            <a:r>
              <a:rPr lang="en-US" altLang="en-US" b="1" smtClean="0">
                <a:cs typeface="Times New Roman" panose="02020603050405020304" pitchFamily="18" charset="0"/>
              </a:rPr>
              <a:t>One solution is to provide a large disk array comprising an arrangement of several independent disks that are organized to improve reliability and at the same time increase performance.</a:t>
            </a:r>
            <a:r>
              <a:rPr lang="en-US" altLang="en-US" smtClean="0">
                <a:cs typeface="Times New Roman" panose="02020603050405020304" pitchFamily="18" charset="0"/>
              </a:rPr>
              <a:t> </a:t>
            </a:r>
          </a:p>
          <a:p>
            <a:endParaRPr lang="en-GB" altLang="en-US" smtClean="0"/>
          </a:p>
        </p:txBody>
      </p:sp>
    </p:spTree>
  </p:cSld>
  <p:clrMapOvr>
    <a:masterClrMapping/>
  </p:clrMapOvr>
  <p:transition>
    <p:fade/>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Slide Number Placeholder 3"/>
          <p:cNvSpPr>
            <a:spLocks noGrp="1"/>
          </p:cNvSpPr>
          <p:nvPr>
            <p:ph type="sldNum" sz="quarter" idx="4294967295"/>
          </p:nvPr>
        </p:nvSpPr>
        <p:spPr bwMode="auto">
          <a:xfrm>
            <a:off x="6858000" y="61722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743A656C-7488-441B-8E34-63B65091EC08}" type="slidenum">
              <a:rPr lang="en-GB" altLang="en-US"/>
              <a:pPr/>
              <a:t>24</a:t>
            </a:fld>
            <a:endParaRPr lang="en-GB" altLang="en-US"/>
          </a:p>
        </p:txBody>
      </p:sp>
      <p:sp>
        <p:nvSpPr>
          <p:cNvPr id="45058" name="Rectangle 2"/>
          <p:cNvSpPr>
            <a:spLocks noGrp="1" noChangeArrowheads="1"/>
          </p:cNvSpPr>
          <p:nvPr>
            <p:ph type="title"/>
          </p:nvPr>
        </p:nvSpPr>
        <p:spPr/>
        <p:txBody>
          <a:bodyPr/>
          <a:lstStyle/>
          <a:p>
            <a:pPr>
              <a:defRPr/>
            </a:pPr>
            <a:r>
              <a:rPr b="1">
                <a:ea typeface="+mn-ea"/>
                <a:cs typeface="Times New Roman" pitchFamily="18" charset="0"/>
              </a:rPr>
              <a:t>RAID (Redundant Array of Independent Disks) </a:t>
            </a:r>
            <a:r>
              <a:rPr lang="en-GB" b="1">
                <a:ea typeface="+mn-ea"/>
              </a:rPr>
              <a:t>Technology</a:t>
            </a:r>
          </a:p>
        </p:txBody>
      </p:sp>
      <p:sp>
        <p:nvSpPr>
          <p:cNvPr id="46083" name="Rectangle 3"/>
          <p:cNvSpPr>
            <a:spLocks noGrp="1" noChangeArrowheads="1"/>
          </p:cNvSpPr>
          <p:nvPr>
            <p:ph type="body" idx="1"/>
          </p:nvPr>
        </p:nvSpPr>
        <p:spPr>
          <a:xfrm>
            <a:off x="395288" y="1700213"/>
            <a:ext cx="8382000" cy="2211387"/>
          </a:xfrm>
        </p:spPr>
        <p:txBody>
          <a:bodyPr/>
          <a:lstStyle/>
          <a:p>
            <a:r>
              <a:rPr lang="en-US" altLang="en-US" b="1" smtClean="0">
                <a:cs typeface="Times New Roman" panose="02020603050405020304" pitchFamily="18" charset="0"/>
              </a:rPr>
              <a:t>Performance is increased through </a:t>
            </a:r>
            <a:r>
              <a:rPr lang="en-US" altLang="en-US" b="1" i="1" smtClean="0">
                <a:cs typeface="Times New Roman" panose="02020603050405020304" pitchFamily="18" charset="0"/>
              </a:rPr>
              <a:t>data striping</a:t>
            </a:r>
            <a:r>
              <a:rPr lang="en-US" altLang="en-US" b="1" smtClean="0">
                <a:cs typeface="Times New Roman" panose="02020603050405020304" pitchFamily="18" charset="0"/>
              </a:rPr>
              <a:t>: the data is segmented into equal-size partitions (the </a:t>
            </a:r>
            <a:r>
              <a:rPr lang="en-US" altLang="en-US" b="1" i="1" smtClean="0">
                <a:cs typeface="Times New Roman" panose="02020603050405020304" pitchFamily="18" charset="0"/>
              </a:rPr>
              <a:t>striping unit</a:t>
            </a:r>
            <a:r>
              <a:rPr lang="en-US" altLang="en-US" b="1" smtClean="0">
                <a:cs typeface="Times New Roman" panose="02020603050405020304" pitchFamily="18" charset="0"/>
              </a:rPr>
              <a:t>), which are transparently distributed across multiple disks.</a:t>
            </a:r>
            <a:r>
              <a:rPr lang="en-US" altLang="en-US" smtClean="0">
                <a:cs typeface="Times New Roman" panose="02020603050405020304" pitchFamily="18" charset="0"/>
              </a:rPr>
              <a:t> </a:t>
            </a:r>
          </a:p>
          <a:p>
            <a:endParaRPr lang="en-US" altLang="en-US" smtClean="0">
              <a:cs typeface="Times New Roman" panose="02020603050405020304" pitchFamily="18" charset="0"/>
            </a:endParaRPr>
          </a:p>
          <a:p>
            <a:r>
              <a:rPr lang="en-US" altLang="en-US" b="1" smtClean="0">
                <a:cs typeface="Times New Roman" panose="02020603050405020304" pitchFamily="18" charset="0"/>
              </a:rPr>
              <a:t>Reliability is improved through storing redundant information across the disks using a </a:t>
            </a:r>
            <a:r>
              <a:rPr lang="en-US" altLang="en-US" b="1" i="1" smtClean="0">
                <a:cs typeface="Times New Roman" panose="02020603050405020304" pitchFamily="18" charset="0"/>
              </a:rPr>
              <a:t>parity</a:t>
            </a:r>
            <a:r>
              <a:rPr lang="en-US" altLang="en-US" b="1" smtClean="0">
                <a:cs typeface="Times New Roman" panose="02020603050405020304" pitchFamily="18" charset="0"/>
              </a:rPr>
              <a:t> scheme or an </a:t>
            </a:r>
            <a:r>
              <a:rPr lang="en-US" altLang="en-US" b="1" i="1" smtClean="0">
                <a:cs typeface="Times New Roman" panose="02020603050405020304" pitchFamily="18" charset="0"/>
              </a:rPr>
              <a:t>error-correcting </a:t>
            </a:r>
            <a:r>
              <a:rPr lang="en-US" altLang="en-US" b="1" smtClean="0">
                <a:cs typeface="Times New Roman" panose="02020603050405020304" pitchFamily="18" charset="0"/>
              </a:rPr>
              <a:t>scheme</a:t>
            </a:r>
            <a:r>
              <a:rPr lang="en-GB" altLang="en-US" b="1" smtClean="0">
                <a:cs typeface="Times New Roman" panose="02020603050405020304" pitchFamily="18" charset="0"/>
              </a:rPr>
              <a:t>.</a:t>
            </a:r>
          </a:p>
        </p:txBody>
      </p:sp>
    </p:spTree>
  </p:cSld>
  <p:clrMapOvr>
    <a:masterClrMapping/>
  </p:clrMapOvr>
  <p:transition>
    <p:fade/>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Slide Number Placeholder 3"/>
          <p:cNvSpPr>
            <a:spLocks noGrp="1"/>
          </p:cNvSpPr>
          <p:nvPr>
            <p:ph type="sldNum" sz="quarter" idx="4294967295"/>
          </p:nvPr>
        </p:nvSpPr>
        <p:spPr bwMode="auto">
          <a:xfrm>
            <a:off x="6858000" y="61722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B575B1B0-C911-44A4-89CA-B1953298FB34}" type="slidenum">
              <a:rPr lang="en-GB" altLang="en-US"/>
              <a:pPr/>
              <a:t>25</a:t>
            </a:fld>
            <a:endParaRPr lang="en-GB" altLang="en-US"/>
          </a:p>
        </p:txBody>
      </p:sp>
      <p:sp>
        <p:nvSpPr>
          <p:cNvPr id="58370" name="Rectangle 2"/>
          <p:cNvSpPr>
            <a:spLocks noGrp="1" noChangeArrowheads="1"/>
          </p:cNvSpPr>
          <p:nvPr>
            <p:ph type="title"/>
          </p:nvPr>
        </p:nvSpPr>
        <p:spPr/>
        <p:txBody>
          <a:bodyPr/>
          <a:lstStyle/>
          <a:p>
            <a:pPr>
              <a:defRPr/>
            </a:pPr>
            <a:r>
              <a:rPr b="1">
                <a:ea typeface="+mn-ea"/>
                <a:cs typeface="Times New Roman" pitchFamily="18" charset="0"/>
              </a:rPr>
              <a:t>RAID (Redundant Array of Independent Disks) </a:t>
            </a:r>
            <a:r>
              <a:rPr lang="en-GB" b="1">
                <a:ea typeface="+mn-ea"/>
              </a:rPr>
              <a:t>Technology</a:t>
            </a:r>
          </a:p>
        </p:txBody>
      </p:sp>
      <p:sp>
        <p:nvSpPr>
          <p:cNvPr id="47107" name="Rectangle 3"/>
          <p:cNvSpPr>
            <a:spLocks noGrp="1" noChangeArrowheads="1"/>
          </p:cNvSpPr>
          <p:nvPr>
            <p:ph type="body" idx="1"/>
          </p:nvPr>
        </p:nvSpPr>
        <p:spPr>
          <a:xfrm>
            <a:off x="323850" y="1844675"/>
            <a:ext cx="8382000" cy="4543425"/>
          </a:xfrm>
        </p:spPr>
        <p:txBody>
          <a:bodyPr/>
          <a:lstStyle/>
          <a:p>
            <a:r>
              <a:rPr lang="en-US" altLang="en-US" b="1" smtClean="0">
                <a:cs typeface="Times New Roman" panose="02020603050405020304" pitchFamily="18" charset="0"/>
              </a:rPr>
              <a:t>There are a number of different disk configurations called RAID levels.</a:t>
            </a:r>
          </a:p>
          <a:p>
            <a:pPr lvl="1"/>
            <a:r>
              <a:rPr lang="en-US" altLang="en-US" sz="2400" b="1" smtClean="0"/>
              <a:t>RAID 0  Nonredundant </a:t>
            </a:r>
          </a:p>
          <a:p>
            <a:pPr lvl="1"/>
            <a:r>
              <a:rPr lang="en-US" altLang="en-US" sz="2400" b="1" smtClean="0"/>
              <a:t>RAID 1 Mirrored    </a:t>
            </a:r>
          </a:p>
          <a:p>
            <a:pPr lvl="1"/>
            <a:r>
              <a:rPr lang="en-US" altLang="en-US" sz="2400" b="1" smtClean="0"/>
              <a:t>RAID 0+1 Nonredundant and Mirrored    </a:t>
            </a:r>
          </a:p>
          <a:p>
            <a:pPr lvl="1"/>
            <a:r>
              <a:rPr lang="en-US" altLang="en-US" sz="2400" b="1" smtClean="0"/>
              <a:t>RAID 2 Memory-Style Error-Correcting Codes  </a:t>
            </a:r>
          </a:p>
          <a:p>
            <a:pPr lvl="1"/>
            <a:r>
              <a:rPr lang="en-US" altLang="en-US" sz="2400" b="1" smtClean="0"/>
              <a:t>RAID 3 Bit-Interleaved Parity    </a:t>
            </a:r>
          </a:p>
          <a:p>
            <a:pPr lvl="1"/>
            <a:r>
              <a:rPr lang="en-US" altLang="en-US" sz="2400" b="1" smtClean="0"/>
              <a:t>RAID 4 Block-Interleaved Parity    </a:t>
            </a:r>
          </a:p>
          <a:p>
            <a:pPr lvl="1"/>
            <a:r>
              <a:rPr lang="en-US" altLang="en-US" sz="2400" b="1" smtClean="0"/>
              <a:t>RAID 5 Block-Interleaved Distributed Parity    </a:t>
            </a:r>
          </a:p>
          <a:p>
            <a:pPr lvl="1"/>
            <a:r>
              <a:rPr lang="en-US" altLang="en-US" sz="2400" b="1" smtClean="0"/>
              <a:t>RAID 6 P+Q Redundancy</a:t>
            </a:r>
            <a:endParaRPr lang="en-US" altLang="en-US" sz="2400" b="1" smtClean="0">
              <a:cs typeface="Times New Roman" panose="02020603050405020304" pitchFamily="18" charset="0"/>
            </a:endParaRPr>
          </a:p>
          <a:p>
            <a:pPr lvl="1"/>
            <a:endParaRPr lang="en-GB" altLang="en-US" sz="2400" b="1" smtClean="0">
              <a:cs typeface="Times New Roman" panose="02020603050405020304" pitchFamily="18" charset="0"/>
            </a:endParaRPr>
          </a:p>
        </p:txBody>
      </p:sp>
    </p:spTree>
  </p:cSld>
  <p:clrMapOvr>
    <a:masterClrMapping/>
  </p:clrMapOvr>
  <p:transition>
    <p:fade/>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Slide Number Placeholder 3"/>
          <p:cNvSpPr>
            <a:spLocks noGrp="1"/>
          </p:cNvSpPr>
          <p:nvPr>
            <p:ph type="sldNum" sz="quarter" idx="4294967295"/>
          </p:nvPr>
        </p:nvSpPr>
        <p:spPr bwMode="auto">
          <a:xfrm>
            <a:off x="6858000" y="61722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39BEDF80-DBC5-4898-B2CF-C76A87DE1BC1}" type="slidenum">
              <a:rPr lang="en-GB" altLang="en-US"/>
              <a:pPr/>
              <a:t>26</a:t>
            </a:fld>
            <a:endParaRPr lang="en-GB" altLang="en-US"/>
          </a:p>
        </p:txBody>
      </p:sp>
      <p:sp>
        <p:nvSpPr>
          <p:cNvPr id="59394" name="Rectangle 2"/>
          <p:cNvSpPr>
            <a:spLocks noGrp="1" noChangeArrowheads="1"/>
          </p:cNvSpPr>
          <p:nvPr>
            <p:ph type="title"/>
          </p:nvPr>
        </p:nvSpPr>
        <p:spPr/>
        <p:txBody>
          <a:bodyPr/>
          <a:lstStyle/>
          <a:p>
            <a:pPr>
              <a:defRPr/>
            </a:pPr>
            <a:r>
              <a:rPr b="1">
                <a:ea typeface="+mn-ea"/>
                <a:cs typeface="Times New Roman" pitchFamily="18" charset="0"/>
              </a:rPr>
              <a:t>RAID 0 and RAID 1</a:t>
            </a:r>
            <a:endParaRPr lang="en-GB" b="1">
              <a:ea typeface="+mn-ea"/>
            </a:endParaRPr>
          </a:p>
        </p:txBody>
      </p:sp>
      <p:pic>
        <p:nvPicPr>
          <p:cNvPr id="48131" name="Picture 5" descr="C19NF04"/>
          <p:cNvPicPr>
            <a:picLocks noChangeAspect="1" noChangeArrowheads="1"/>
          </p:cNvPicPr>
          <p:nvPr>
            <p:ph idx="1"/>
          </p:nvPr>
        </p:nvPicPr>
        <p:blipFill>
          <a:blip r:embed="rId2" cstate="print">
            <a:extLst>
              <a:ext uri="{28A0092B-C50C-407E-A947-70E740481C1C}">
                <a14:useLocalDpi xmlns:a14="http://schemas.microsoft.com/office/drawing/2010/main" val="0"/>
              </a:ext>
            </a:extLst>
          </a:blip>
          <a:srcRect l="16901" t="-1158" r="-5617" b="67940"/>
          <a:stretch>
            <a:fillRect/>
          </a:stretch>
        </p:blipFill>
        <p:spPr>
          <a:xfrm>
            <a:off x="971550" y="1844675"/>
            <a:ext cx="6769100" cy="3294063"/>
          </a:xfrm>
          <a:noFill/>
          <a:extLs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p:fade/>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Number Placeholder 3"/>
          <p:cNvSpPr>
            <a:spLocks noGrp="1"/>
          </p:cNvSpPr>
          <p:nvPr>
            <p:ph type="sldNum" sz="quarter" idx="4294967295"/>
          </p:nvPr>
        </p:nvSpPr>
        <p:spPr bwMode="auto">
          <a:xfrm>
            <a:off x="6858000" y="61722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1F7B3F02-81F6-4662-A845-6E0458782733}" type="slidenum">
              <a:rPr lang="en-GB" altLang="en-US"/>
              <a:pPr/>
              <a:t>27</a:t>
            </a:fld>
            <a:endParaRPr lang="en-GB" altLang="en-US"/>
          </a:p>
        </p:txBody>
      </p:sp>
      <p:sp>
        <p:nvSpPr>
          <p:cNvPr id="60418" name="Rectangle 2"/>
          <p:cNvSpPr>
            <a:spLocks noGrp="1" noChangeArrowheads="1"/>
          </p:cNvSpPr>
          <p:nvPr>
            <p:ph type="title"/>
          </p:nvPr>
        </p:nvSpPr>
        <p:spPr/>
        <p:txBody>
          <a:bodyPr/>
          <a:lstStyle/>
          <a:p>
            <a:pPr>
              <a:defRPr/>
            </a:pPr>
            <a:r>
              <a:rPr b="1">
                <a:ea typeface="+mn-ea"/>
                <a:cs typeface="Times New Roman" pitchFamily="18" charset="0"/>
              </a:rPr>
              <a:t>RAID 2 and RAID 3</a:t>
            </a:r>
            <a:endParaRPr lang="en-GB" b="1">
              <a:ea typeface="+mn-ea"/>
            </a:endParaRPr>
          </a:p>
        </p:txBody>
      </p:sp>
      <p:pic>
        <p:nvPicPr>
          <p:cNvPr id="49155" name="Picture 4" descr="C19NF04"/>
          <p:cNvPicPr>
            <a:picLocks noChangeAspect="1" noChangeArrowheads="1"/>
          </p:cNvPicPr>
          <p:nvPr>
            <p:ph idx="1"/>
          </p:nvPr>
        </p:nvPicPr>
        <p:blipFill>
          <a:blip r:embed="rId2">
            <a:extLst>
              <a:ext uri="{28A0092B-C50C-407E-A947-70E740481C1C}">
                <a14:useLocalDpi xmlns:a14="http://schemas.microsoft.com/office/drawing/2010/main" val="0"/>
              </a:ext>
            </a:extLst>
          </a:blip>
          <a:srcRect l="15858" t="33069" b="33290"/>
          <a:stretch>
            <a:fillRect/>
          </a:stretch>
        </p:blipFill>
        <p:spPr>
          <a:xfrm>
            <a:off x="827088" y="1844675"/>
            <a:ext cx="7200900" cy="3074988"/>
          </a:xfrm>
          <a:noFill/>
          <a:extLs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p:fade/>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Slide Number Placeholder 3"/>
          <p:cNvSpPr>
            <a:spLocks noGrp="1"/>
          </p:cNvSpPr>
          <p:nvPr>
            <p:ph type="sldNum" sz="quarter" idx="4294967295"/>
          </p:nvPr>
        </p:nvSpPr>
        <p:spPr bwMode="auto">
          <a:xfrm>
            <a:off x="6858000" y="61722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ED4D207A-4EA4-4793-BB08-CDCDA93BE907}" type="slidenum">
              <a:rPr lang="en-GB" altLang="en-US"/>
              <a:pPr/>
              <a:t>28</a:t>
            </a:fld>
            <a:endParaRPr lang="en-GB" altLang="en-US"/>
          </a:p>
        </p:txBody>
      </p:sp>
      <p:sp>
        <p:nvSpPr>
          <p:cNvPr id="61442" name="Rectangle 2"/>
          <p:cNvSpPr>
            <a:spLocks noGrp="1" noChangeArrowheads="1"/>
          </p:cNvSpPr>
          <p:nvPr>
            <p:ph type="title"/>
          </p:nvPr>
        </p:nvSpPr>
        <p:spPr/>
        <p:txBody>
          <a:bodyPr/>
          <a:lstStyle/>
          <a:p>
            <a:pPr>
              <a:defRPr/>
            </a:pPr>
            <a:r>
              <a:rPr b="1">
                <a:ea typeface="+mn-ea"/>
                <a:cs typeface="Times New Roman" pitchFamily="18" charset="0"/>
              </a:rPr>
              <a:t>RAID 4 and RAID 5</a:t>
            </a:r>
            <a:endParaRPr lang="en-GB" b="1">
              <a:ea typeface="+mn-ea"/>
            </a:endParaRPr>
          </a:p>
        </p:txBody>
      </p:sp>
      <p:pic>
        <p:nvPicPr>
          <p:cNvPr id="50179" name="Picture 4" descr="C19NF04"/>
          <p:cNvPicPr>
            <a:picLocks noChangeAspect="1" noChangeArrowheads="1"/>
          </p:cNvPicPr>
          <p:nvPr>
            <p:ph idx="1"/>
          </p:nvPr>
        </p:nvPicPr>
        <p:blipFill>
          <a:blip r:embed="rId2">
            <a:extLst>
              <a:ext uri="{28A0092B-C50C-407E-A947-70E740481C1C}">
                <a14:useLocalDpi xmlns:a14="http://schemas.microsoft.com/office/drawing/2010/main" val="0"/>
              </a:ext>
            </a:extLst>
          </a:blip>
          <a:srcRect l="17734" t="65733"/>
          <a:stretch>
            <a:fillRect/>
          </a:stretch>
        </p:blipFill>
        <p:spPr>
          <a:xfrm>
            <a:off x="684213" y="1844675"/>
            <a:ext cx="7056437" cy="3138488"/>
          </a:xfrm>
          <a:noFill/>
          <a:extLs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p:fade/>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Slide Number Placeholder 3"/>
          <p:cNvSpPr>
            <a:spLocks noGrp="1"/>
          </p:cNvSpPr>
          <p:nvPr>
            <p:ph type="sldNum" sz="quarter" idx="4294967295"/>
          </p:nvPr>
        </p:nvSpPr>
        <p:spPr bwMode="auto">
          <a:xfrm>
            <a:off x="6858000" y="61722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E2C8E2E9-1A12-42A8-A83D-4CF322988276}" type="slidenum">
              <a:rPr lang="en-GB" altLang="en-US"/>
              <a:pPr/>
              <a:t>29</a:t>
            </a:fld>
            <a:endParaRPr lang="en-GB" altLang="en-US"/>
          </a:p>
        </p:txBody>
      </p:sp>
      <p:sp>
        <p:nvSpPr>
          <p:cNvPr id="55298" name="Rectangle 2"/>
          <p:cNvSpPr>
            <a:spLocks noGrp="1" noChangeArrowheads="1"/>
          </p:cNvSpPr>
          <p:nvPr>
            <p:ph type="title"/>
          </p:nvPr>
        </p:nvSpPr>
        <p:spPr/>
        <p:txBody>
          <a:bodyPr/>
          <a:lstStyle/>
          <a:p>
            <a:pPr>
              <a:defRPr/>
            </a:pPr>
            <a:r>
              <a:rPr lang="en-GB" b="1">
                <a:ea typeface="+mn-ea"/>
              </a:rPr>
              <a:t>DBMSs and Web Security</a:t>
            </a:r>
          </a:p>
        </p:txBody>
      </p:sp>
      <p:sp>
        <p:nvSpPr>
          <p:cNvPr id="58371" name="Rectangle 3"/>
          <p:cNvSpPr>
            <a:spLocks noGrp="1" noChangeArrowheads="1"/>
          </p:cNvSpPr>
          <p:nvPr>
            <p:ph type="body" idx="1"/>
          </p:nvPr>
        </p:nvSpPr>
        <p:spPr>
          <a:xfrm>
            <a:off x="611188" y="1484313"/>
            <a:ext cx="7561262" cy="2211387"/>
          </a:xfrm>
        </p:spPr>
        <p:txBody>
          <a:bodyPr/>
          <a:lstStyle/>
          <a:p>
            <a:r>
              <a:rPr lang="en-US" altLang="en-US" b="1" smtClean="0">
                <a:cs typeface="Times New Roman" panose="02020603050405020304" pitchFamily="18" charset="0"/>
              </a:rPr>
              <a:t>Internet communication relies on TCP/IP as the underlying protocol. However, TCP/IP and HTTP were not designed with security in mind. Without special software, all Internet traffic travels ‘in the clear’ and anyone who monitors traffic can read it.</a:t>
            </a:r>
            <a:r>
              <a:rPr lang="en-US" altLang="en-US" smtClean="0">
                <a:cs typeface="Times New Roman" panose="02020603050405020304" pitchFamily="18" charset="0"/>
              </a:rPr>
              <a:t> </a:t>
            </a:r>
            <a:endParaRPr lang="en-GB" altLang="en-US" smtClean="0">
              <a:cs typeface="Times New Roman" panose="02020603050405020304" pitchFamily="18" charset="0"/>
            </a:endParaRPr>
          </a:p>
        </p:txBody>
      </p:sp>
    </p:spTree>
  </p:cSld>
  <p:clrMapOvr>
    <a:masterClrMapping/>
  </p:clrMapOvr>
  <p:transition>
    <p:fade/>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Slide Number Placeholder 3"/>
          <p:cNvSpPr>
            <a:spLocks noGrp="1"/>
          </p:cNvSpPr>
          <p:nvPr>
            <p:ph type="sldNum" sz="quarter" idx="4294967295"/>
          </p:nvPr>
        </p:nvSpPr>
        <p:spPr bwMode="auto">
          <a:xfrm>
            <a:off x="6858000" y="61722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98413E0A-5C84-498F-84DA-181B1878A2CF}" type="slidenum">
              <a:rPr lang="en-GB" altLang="en-US"/>
              <a:pPr/>
              <a:t>30</a:t>
            </a:fld>
            <a:endParaRPr lang="en-GB" altLang="en-US"/>
          </a:p>
        </p:txBody>
      </p:sp>
      <p:sp>
        <p:nvSpPr>
          <p:cNvPr id="56322" name="Rectangle 2"/>
          <p:cNvSpPr>
            <a:spLocks noGrp="1" noChangeArrowheads="1"/>
          </p:cNvSpPr>
          <p:nvPr>
            <p:ph type="title"/>
          </p:nvPr>
        </p:nvSpPr>
        <p:spPr/>
        <p:txBody>
          <a:bodyPr/>
          <a:lstStyle/>
          <a:p>
            <a:pPr>
              <a:defRPr/>
            </a:pPr>
            <a:r>
              <a:rPr lang="en-GB" b="1">
                <a:ea typeface="+mn-ea"/>
              </a:rPr>
              <a:t>DBMSs and Web Security</a:t>
            </a:r>
          </a:p>
        </p:txBody>
      </p:sp>
      <p:sp>
        <p:nvSpPr>
          <p:cNvPr id="59395" name="Rectangle 3"/>
          <p:cNvSpPr>
            <a:spLocks noGrp="1" noChangeArrowheads="1"/>
          </p:cNvSpPr>
          <p:nvPr>
            <p:ph type="body" idx="1"/>
          </p:nvPr>
        </p:nvSpPr>
        <p:spPr>
          <a:xfrm>
            <a:off x="381000" y="1412875"/>
            <a:ext cx="8382000" cy="2211388"/>
          </a:xfrm>
        </p:spPr>
        <p:txBody>
          <a:bodyPr/>
          <a:lstStyle/>
          <a:p>
            <a:pPr algn="just"/>
            <a:r>
              <a:rPr lang="en-US" altLang="en-US" b="1" smtClean="0">
                <a:cs typeface="Times New Roman" panose="02020603050405020304" pitchFamily="18" charset="0"/>
              </a:rPr>
              <a:t>Must ensure while transmitting information over the Internet that:</a:t>
            </a:r>
          </a:p>
          <a:p>
            <a:pPr lvl="1"/>
            <a:r>
              <a:rPr lang="en-US" altLang="en-US" sz="2400" b="1" smtClean="0">
                <a:cs typeface="Times New Roman" panose="02020603050405020304" pitchFamily="18" charset="0"/>
              </a:rPr>
              <a:t>inaccessible to anyone but sender and receiver (privacy);</a:t>
            </a:r>
          </a:p>
          <a:p>
            <a:pPr lvl="1"/>
            <a:r>
              <a:rPr lang="en-US" altLang="en-US" sz="2400" b="1" smtClean="0">
                <a:cs typeface="Times New Roman" panose="02020603050405020304" pitchFamily="18" charset="0"/>
              </a:rPr>
              <a:t>not changed during transmission (integrity);</a:t>
            </a:r>
          </a:p>
          <a:p>
            <a:pPr lvl="1"/>
            <a:r>
              <a:rPr lang="en-US" altLang="en-US" sz="2400" b="1" smtClean="0">
                <a:cs typeface="Times New Roman" panose="02020603050405020304" pitchFamily="18" charset="0"/>
              </a:rPr>
              <a:t>receiver can be sure it came from sender (authenticity);</a:t>
            </a:r>
          </a:p>
          <a:p>
            <a:pPr lvl="1"/>
            <a:r>
              <a:rPr lang="en-US" altLang="en-US" sz="2400" b="1" smtClean="0">
                <a:cs typeface="Times New Roman" panose="02020603050405020304" pitchFamily="18" charset="0"/>
              </a:rPr>
              <a:t>sender can be sure receiver is genuine (non-fabrication);</a:t>
            </a:r>
          </a:p>
          <a:p>
            <a:pPr lvl="1"/>
            <a:r>
              <a:rPr lang="en-US" altLang="en-US" sz="2400" b="1" smtClean="0">
                <a:cs typeface="Times New Roman" panose="02020603050405020304" pitchFamily="18" charset="0"/>
              </a:rPr>
              <a:t>sender cannot deny he or she sent it (non-repudiation). </a:t>
            </a:r>
          </a:p>
          <a:p>
            <a:endParaRPr lang="en-GB" altLang="en-US" sz="2400" b="1" smtClean="0"/>
          </a:p>
        </p:txBody>
      </p:sp>
    </p:spTree>
  </p:cSld>
  <p:clrMapOvr>
    <a:masterClrMapping/>
  </p:clrMapOvr>
  <p:transition>
    <p:fade/>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Slide Number Placeholder 3"/>
          <p:cNvSpPr>
            <a:spLocks noGrp="1"/>
          </p:cNvSpPr>
          <p:nvPr>
            <p:ph type="sldNum" sz="quarter" idx="4294967295"/>
          </p:nvPr>
        </p:nvSpPr>
        <p:spPr bwMode="auto">
          <a:xfrm>
            <a:off x="6858000" y="61722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6F716ABA-93F3-490B-AD8A-61DCB7E1A9FE}" type="slidenum">
              <a:rPr lang="en-GB" altLang="en-US"/>
              <a:pPr/>
              <a:t>31</a:t>
            </a:fld>
            <a:endParaRPr lang="en-GB" altLang="en-US"/>
          </a:p>
        </p:txBody>
      </p:sp>
      <p:sp>
        <p:nvSpPr>
          <p:cNvPr id="26626" name="Rectangle 2"/>
          <p:cNvSpPr>
            <a:spLocks noGrp="1" noChangeArrowheads="1"/>
          </p:cNvSpPr>
          <p:nvPr>
            <p:ph type="title"/>
          </p:nvPr>
        </p:nvSpPr>
        <p:spPr>
          <a:extLst>
            <a:ext uri="{91240B29-F687-4f45-9708-019B960494DF}">
              <a14:hiddenLine xmlns:a14="http://schemas.microsoft.com/office/drawing/2010/main" xmlns="" w="12700">
                <a:solidFill>
                  <a:schemeClr val="tx1"/>
                </a:solidFill>
                <a:miter lim="800000"/>
                <a:headEnd/>
                <a:tailEnd/>
              </a14:hiddenLine>
            </a:ext>
          </a:extLst>
        </p:spPr>
        <p:txBody>
          <a:bodyPr lIns="90488" tIns="44450" rIns="90488" bIns="44450"/>
          <a:lstStyle/>
          <a:p>
            <a:pPr>
              <a:defRPr/>
            </a:pPr>
            <a:r>
              <a:rPr lang="en-GB" b="1">
                <a:ea typeface="+mn-ea"/>
              </a:rPr>
              <a:t>DBMSs and Web Security</a:t>
            </a:r>
          </a:p>
        </p:txBody>
      </p:sp>
      <p:sp>
        <p:nvSpPr>
          <p:cNvPr id="60419" name="Rectangle 3"/>
          <p:cNvSpPr>
            <a:spLocks noGrp="1" noChangeArrowheads="1"/>
          </p:cNvSpPr>
          <p:nvPr>
            <p:ph type="body" idx="1"/>
          </p:nvPr>
        </p:nvSpPr>
        <p:spPr>
          <a:xfrm>
            <a:off x="609600" y="1447800"/>
            <a:ext cx="8534400" cy="4114800"/>
          </a:xfrm>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r>
              <a:rPr lang="en-GB" altLang="en-US" b="1" smtClean="0"/>
              <a:t>Measures include:</a:t>
            </a:r>
          </a:p>
          <a:p>
            <a:pPr lvl="1"/>
            <a:r>
              <a:rPr lang="en-GB" altLang="en-US" sz="2400" b="1" smtClean="0"/>
              <a:t>Proxy servers </a:t>
            </a:r>
          </a:p>
          <a:p>
            <a:pPr lvl="1"/>
            <a:r>
              <a:rPr lang="en-GB" altLang="en-US" sz="2400" b="1" smtClean="0"/>
              <a:t>Firewalls</a:t>
            </a:r>
          </a:p>
          <a:p>
            <a:pPr lvl="1"/>
            <a:r>
              <a:rPr lang="en-GB" altLang="en-US" sz="2400" b="1" smtClean="0"/>
              <a:t>Message digest algorithms and digital signatures</a:t>
            </a:r>
          </a:p>
          <a:p>
            <a:pPr lvl="1"/>
            <a:r>
              <a:rPr lang="en-GB" altLang="en-US" sz="2400" b="1" smtClean="0"/>
              <a:t>Digital certificates</a:t>
            </a:r>
          </a:p>
          <a:p>
            <a:pPr lvl="1"/>
            <a:r>
              <a:rPr lang="en-GB" altLang="en-US" sz="2400" b="1" smtClean="0"/>
              <a:t>Kerberos</a:t>
            </a:r>
          </a:p>
          <a:p>
            <a:pPr lvl="1"/>
            <a:r>
              <a:rPr lang="en-GB" altLang="en-US" sz="2400" b="1" smtClean="0"/>
              <a:t>Secure sockets layer (SSL) and Secure HTTP (S-HTTP) </a:t>
            </a:r>
          </a:p>
          <a:p>
            <a:pPr lvl="1"/>
            <a:r>
              <a:rPr lang="en-US" altLang="en-US" sz="2400" b="1" smtClean="0">
                <a:cs typeface="Times New Roman" panose="02020603050405020304" pitchFamily="18" charset="0"/>
              </a:rPr>
              <a:t>Secure Electronic Transactions (SET) and Secure Transaction Technology (SST)</a:t>
            </a:r>
            <a:r>
              <a:rPr lang="en-GB" altLang="en-US" sz="2400" b="1" smtClean="0"/>
              <a:t> </a:t>
            </a:r>
          </a:p>
          <a:p>
            <a:pPr lvl="1"/>
            <a:r>
              <a:rPr lang="en-GB" altLang="en-US" sz="2400" b="1" smtClean="0"/>
              <a:t>Java security</a:t>
            </a:r>
          </a:p>
          <a:p>
            <a:pPr lvl="1"/>
            <a:r>
              <a:rPr lang="en-GB" altLang="en-US" sz="2400" b="1" smtClean="0"/>
              <a:t>ActiveX security</a:t>
            </a:r>
          </a:p>
        </p:txBody>
      </p:sp>
    </p:spTree>
  </p:cSld>
  <p:clrMapOvr>
    <a:masterClrMapping/>
  </p:clrMapOvr>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Slide Number Placeholder 3"/>
          <p:cNvSpPr>
            <a:spLocks noGrp="1"/>
          </p:cNvSpPr>
          <p:nvPr>
            <p:ph type="sldNum" sz="quarter" idx="4294967295"/>
          </p:nvPr>
        </p:nvSpPr>
        <p:spPr bwMode="auto">
          <a:xfrm>
            <a:off x="6858000" y="61722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F957474D-1326-4855-BF95-68100C47F72A}" type="slidenum">
              <a:rPr lang="en-GB" altLang="en-US"/>
              <a:pPr/>
              <a:t>32</a:t>
            </a:fld>
            <a:endParaRPr lang="en-GB" altLang="en-US"/>
          </a:p>
        </p:txBody>
      </p:sp>
      <p:sp>
        <p:nvSpPr>
          <p:cNvPr id="57346" name="Rectangle 2"/>
          <p:cNvSpPr>
            <a:spLocks noGrp="1" noChangeArrowheads="1"/>
          </p:cNvSpPr>
          <p:nvPr>
            <p:ph type="title"/>
          </p:nvPr>
        </p:nvSpPr>
        <p:spPr/>
        <p:txBody>
          <a:bodyPr/>
          <a:lstStyle/>
          <a:p>
            <a:pPr>
              <a:defRPr/>
            </a:pPr>
            <a:r>
              <a:rPr lang="en-GB" b="1">
                <a:ea typeface="+mn-ea"/>
              </a:rPr>
              <a:t>How Secure Electronic Transactions (SET) Works</a:t>
            </a:r>
          </a:p>
        </p:txBody>
      </p:sp>
      <p:pic>
        <p:nvPicPr>
          <p:cNvPr id="61443" name="Picture 4" descr="DS3-Figure 18-0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0600" y="1600200"/>
            <a:ext cx="6400800" cy="484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fade/>
  </p:transition>
  <p:timing>
    <p:tnLst>
      <p:par>
        <p:cTn id="1" dur="indefinite" restart="never" nodeType="tmRoot"/>
      </p:par>
    </p:tnLst>
  </p:timing>
</p:sld>
</file>

<file path=ppt/theme/theme1.xml><?xml version="1.0" encoding="utf-8"?>
<a:theme xmlns:a="http://schemas.openxmlformats.org/drawingml/2006/main" name="1_Green with White Fence Segoe_TP10286746">
  <a:themeElements>
    <a:clrScheme name="White - blue accents template template">
      <a:dk1>
        <a:srgbClr val="000000"/>
      </a:dk1>
      <a:lt1>
        <a:srgbClr val="FFFFFF"/>
      </a:lt1>
      <a:dk2>
        <a:srgbClr val="1D4775"/>
      </a:dk2>
      <a:lt2>
        <a:srgbClr val="FEF194"/>
      </a:lt2>
      <a:accent1>
        <a:srgbClr val="FFC000"/>
      </a:accent1>
      <a:accent2>
        <a:srgbClr val="3497AE"/>
      </a:accent2>
      <a:accent3>
        <a:srgbClr val="DF8045"/>
      </a:accent3>
      <a:accent4>
        <a:srgbClr val="7DCC2E"/>
      </a:accent4>
      <a:accent5>
        <a:srgbClr val="FF9929"/>
      </a:accent5>
      <a:accent6>
        <a:srgbClr val="A061C3"/>
      </a:accent6>
      <a:hlink>
        <a:srgbClr val="1D4775"/>
      </a:hlink>
      <a:folHlink>
        <a:srgbClr val="1D4775"/>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ln>
          <a:headEnd type="none" w="med" len="med"/>
          <a:tailEnd type="none" w="med" len="med"/>
        </a:ln>
      </a:spPr>
      <a:bodyPr vert="horz" wrap="square" lIns="91436" tIns="45718" rIns="91436" bIns="45718" numCol="1" rtlCol="0" anchor="ctr" anchorCtr="0" compatLnSpc="1">
        <a:prstTxWarp prst="textNoShape">
          <a:avLst/>
        </a:prstTxWarp>
      </a:bodyPr>
      <a:lstStyle>
        <a:defPPr algn="ctr" defTabSz="914099" fontAlgn="base">
          <a:spcBef>
            <a:spcPct val="0"/>
          </a:spcBef>
          <a:spcAft>
            <a:spcPct val="0"/>
          </a:spcAft>
          <a:defRPr sz="2300" dirty="0" smtClean="0">
            <a:solidFill>
              <a:schemeClr val="tx1"/>
            </a:solidFill>
            <a:latin typeface="Trebuchet MS" pitchFamily="34" charset="0"/>
          </a:defRPr>
        </a:defPPr>
      </a:lstStyle>
      <a:style>
        <a:lnRef idx="0">
          <a:schemeClr val="accent2"/>
        </a:lnRef>
        <a:fillRef idx="3">
          <a:schemeClr val="accent2"/>
        </a:fillRef>
        <a:effectRef idx="3">
          <a:schemeClr val="accent2"/>
        </a:effectRef>
        <a:fontRef idx="minor">
          <a:schemeClr val="lt1"/>
        </a:fontRef>
      </a:style>
    </a:spDef>
  </a:objectDefaults>
  <a:extraClrSchemeLst/>
</a:theme>
</file>

<file path=ppt/theme/theme2.xml><?xml version="1.0" encoding="utf-8"?>
<a:theme xmlns:a="http://schemas.openxmlformats.org/drawingml/2006/main" name="White with Courier font for code slides">
  <a:themeElements>
    <a:clrScheme name="Blue Template-Template">
      <a:dk1>
        <a:srgbClr val="000000"/>
      </a:dk1>
      <a:lt1>
        <a:srgbClr val="FFFFFF"/>
      </a:lt1>
      <a:dk2>
        <a:srgbClr val="050595"/>
      </a:dk2>
      <a:lt2>
        <a:srgbClr val="FFFFFF"/>
      </a:lt2>
      <a:accent1>
        <a:srgbClr val="FFC000"/>
      </a:accent1>
      <a:accent2>
        <a:srgbClr val="3497AE"/>
      </a:accent2>
      <a:accent3>
        <a:srgbClr val="DF8045"/>
      </a:accent3>
      <a:accent4>
        <a:srgbClr val="7DCC2E"/>
      </a:accent4>
      <a:accent5>
        <a:srgbClr val="FF9929"/>
      </a:accent5>
      <a:accent6>
        <a:srgbClr val="7D3DA1"/>
      </a:accent6>
      <a:hlink>
        <a:srgbClr val="F3EB4F"/>
      </a:hlink>
      <a:folHlink>
        <a:srgbClr val="7DDDFF"/>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ln>
          <a:headEnd type="none" w="med" len="med"/>
          <a:tailEnd type="none" w="med" len="med"/>
        </a:ln>
      </a:spPr>
      <a:bodyPr vert="horz" wrap="square" lIns="109728" tIns="54864" rIns="109728" bIns="54864" numCol="1" rtlCol="0" anchor="ctr" anchorCtr="0" compatLnSpc="1">
        <a:prstTxWarp prst="textNoShape">
          <a:avLst/>
        </a:prstTxWarp>
      </a:bodyPr>
      <a:lstStyle>
        <a:defPPr marL="0" marR="0" indent="0" algn="ctr" defTabSz="1096963" rtl="0" eaLnBrk="1" fontAlgn="base" latinLnBrk="0" hangingPunct="1">
          <a:lnSpc>
            <a:spcPct val="100000"/>
          </a:lnSpc>
          <a:spcBef>
            <a:spcPct val="0"/>
          </a:spcBef>
          <a:spcAft>
            <a:spcPct val="0"/>
          </a:spcAft>
          <a:buClrTx/>
          <a:buSzTx/>
          <a:buFontTx/>
          <a:buNone/>
          <a:tabLst/>
          <a:defRPr kumimoji="0" sz="2800" b="0" i="0" u="none" strike="noStrike" cap="none" normalizeH="0" baseline="0" dirty="0" smtClean="0">
            <a:solidFill>
              <a:schemeClr val="tx1"/>
            </a:solidFill>
            <a:effectLst>
              <a:outerShdw blurRad="38100" dist="38100" dir="2700000" algn="tl">
                <a:srgbClr val="000000">
                  <a:alpha val="43137"/>
                </a:srgbClr>
              </a:outerShdw>
            </a:effectLst>
            <a:latin typeface="Segoe" pitchFamily="34" charset="0"/>
          </a:defRPr>
        </a:defPPr>
      </a:lstStyle>
      <a:style>
        <a:lnRef idx="0">
          <a:schemeClr val="accent2"/>
        </a:lnRef>
        <a:fillRef idx="3">
          <a:schemeClr val="accent2"/>
        </a:fillRef>
        <a:effectRef idx="3">
          <a:schemeClr val="accent2"/>
        </a:effectRef>
        <a:fontRef idx="minor">
          <a:schemeClr val="lt1"/>
        </a:fontRef>
      </a:style>
    </a:spDef>
  </a:objectDefaults>
  <a:extraClrSchemeLst/>
</a:theme>
</file>

<file path=ppt/theme/theme3.xml><?xml version="1.0" encoding="utf-8"?>
<a:theme xmlns:a="http://schemas.openxmlformats.org/drawingml/2006/main" name="Gray Segoe 4-3 template-template_April-17-2007">
  <a:themeElements>
    <a:clrScheme name="Gray Template Template">
      <a:dk1>
        <a:srgbClr val="000000"/>
      </a:dk1>
      <a:lt1>
        <a:srgbClr val="FFFFFF"/>
      </a:lt1>
      <a:dk2>
        <a:srgbClr val="5F5F5F"/>
      </a:dk2>
      <a:lt2>
        <a:srgbClr val="FFFF99"/>
      </a:lt2>
      <a:accent1>
        <a:srgbClr val="FFC000"/>
      </a:accent1>
      <a:accent2>
        <a:srgbClr val="3497AE"/>
      </a:accent2>
      <a:accent3>
        <a:srgbClr val="DF8045"/>
      </a:accent3>
      <a:accent4>
        <a:srgbClr val="7DCC2E"/>
      </a:accent4>
      <a:accent5>
        <a:srgbClr val="FF9929"/>
      </a:accent5>
      <a:accent6>
        <a:srgbClr val="7D3DA1"/>
      </a:accent6>
      <a:hlink>
        <a:srgbClr val="7DDDFF"/>
      </a:hlink>
      <a:folHlink>
        <a:srgbClr val="F0ED7B"/>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ln>
          <a:headEnd type="none" w="med" len="med"/>
          <a:tailEnd type="none" w="med" len="med"/>
        </a:ln>
      </a:spPr>
      <a:bodyPr vert="horz" wrap="square" lIns="91436" tIns="45718" rIns="91436" bIns="45718" numCol="1" rtlCol="0" anchor="ctr" anchorCtr="0" compatLnSpc="1">
        <a:prstTxWarp prst="textNoShape">
          <a:avLst/>
        </a:prstTxWarp>
      </a:bodyPr>
      <a:lstStyle>
        <a:defPPr algn="ctr" defTabSz="914099" fontAlgn="base">
          <a:spcBef>
            <a:spcPct val="0"/>
          </a:spcBef>
          <a:spcAft>
            <a:spcPct val="0"/>
          </a:spcAft>
          <a:defRPr sz="2300" dirty="0" smtClean="0">
            <a:solidFill>
              <a:srgbClr val="FFFFFF"/>
            </a:solidFill>
            <a:effectLst>
              <a:outerShdw blurRad="38100" dist="38100" dir="2700000" algn="tl">
                <a:srgbClr val="000000">
                  <a:alpha val="43137"/>
                </a:srgbClr>
              </a:outerShdw>
            </a:effectLst>
            <a:latin typeface="Segoe" pitchFamily="34" charset="0"/>
          </a:defRPr>
        </a:defPPr>
      </a:lstStyle>
      <a:style>
        <a:lnRef idx="0">
          <a:schemeClr val="accent2"/>
        </a:lnRef>
        <a:fillRef idx="3">
          <a:schemeClr val="accent2"/>
        </a:fillRef>
        <a:effectRef idx="3">
          <a:schemeClr val="accent2"/>
        </a:effectRef>
        <a:fontRef idx="minor">
          <a:schemeClr val="lt1"/>
        </a:fontRef>
      </a:style>
    </a:spDef>
  </a:objectDefaults>
  <a:extraClrSchemeLst/>
</a:theme>
</file>

<file path=ppt/theme/theme4.xml><?xml version="1.0" encoding="utf-8"?>
<a:theme xmlns:a="http://schemas.openxmlformats.org/drawingml/2006/main" name="1_White with Courier font for code slides">
  <a:themeElements>
    <a:clrScheme name="Blue Template-Template">
      <a:dk1>
        <a:srgbClr val="000000"/>
      </a:dk1>
      <a:lt1>
        <a:srgbClr val="FFFFFF"/>
      </a:lt1>
      <a:dk2>
        <a:srgbClr val="050595"/>
      </a:dk2>
      <a:lt2>
        <a:srgbClr val="FFFFFF"/>
      </a:lt2>
      <a:accent1>
        <a:srgbClr val="FFC000"/>
      </a:accent1>
      <a:accent2>
        <a:srgbClr val="3497AE"/>
      </a:accent2>
      <a:accent3>
        <a:srgbClr val="DF8045"/>
      </a:accent3>
      <a:accent4>
        <a:srgbClr val="7DCC2E"/>
      </a:accent4>
      <a:accent5>
        <a:srgbClr val="FF9929"/>
      </a:accent5>
      <a:accent6>
        <a:srgbClr val="7D3DA1"/>
      </a:accent6>
      <a:hlink>
        <a:srgbClr val="F3EB4F"/>
      </a:hlink>
      <a:folHlink>
        <a:srgbClr val="7DDDFF"/>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ln>
          <a:headEnd type="none" w="med" len="med"/>
          <a:tailEnd type="none" w="med" len="med"/>
        </a:ln>
      </a:spPr>
      <a:bodyPr vert="horz" wrap="square" lIns="109728" tIns="54864" rIns="109728" bIns="54864" numCol="1" rtlCol="0" anchor="ctr" anchorCtr="0" compatLnSpc="1">
        <a:prstTxWarp prst="textNoShape">
          <a:avLst/>
        </a:prstTxWarp>
      </a:bodyPr>
      <a:lstStyle>
        <a:defPPr marL="0" marR="0" indent="0" algn="ctr" defTabSz="1096963" rtl="0" eaLnBrk="1" fontAlgn="base" latinLnBrk="0" hangingPunct="1">
          <a:lnSpc>
            <a:spcPct val="100000"/>
          </a:lnSpc>
          <a:spcBef>
            <a:spcPct val="0"/>
          </a:spcBef>
          <a:spcAft>
            <a:spcPct val="0"/>
          </a:spcAft>
          <a:buClrTx/>
          <a:buSzTx/>
          <a:buFontTx/>
          <a:buNone/>
          <a:tabLst/>
          <a:defRPr kumimoji="0" sz="2800" b="0" i="0" u="none" strike="noStrike" cap="none" normalizeH="0" baseline="0" dirty="0" smtClean="0">
            <a:solidFill>
              <a:schemeClr val="tx1"/>
            </a:solidFill>
            <a:effectLst>
              <a:outerShdw blurRad="38100" dist="38100" dir="2700000" algn="tl">
                <a:srgbClr val="000000">
                  <a:alpha val="43137"/>
                </a:srgbClr>
              </a:outerShdw>
            </a:effectLst>
            <a:latin typeface="Segoe" pitchFamily="34" charset="0"/>
          </a:defRPr>
        </a:defPPr>
      </a:lstStyle>
      <a:style>
        <a:lnRef idx="0">
          <a:schemeClr val="accent2"/>
        </a:lnRef>
        <a:fillRef idx="3">
          <a:schemeClr val="accent2"/>
        </a:fillRef>
        <a:effectRef idx="3">
          <a:schemeClr val="accent2"/>
        </a:effectRef>
        <a:fontRef idx="minor">
          <a:schemeClr val="lt1"/>
        </a:fontRef>
      </a:style>
    </a:spDef>
  </a:objectDefaults>
  <a:extraClrSchemeLst/>
</a:theme>
</file>

<file path=ppt/theme/theme5.xml><?xml version="1.0" encoding="utf-8"?>
<a:theme xmlns:a="http://schemas.openxmlformats.org/drawingml/2006/main" name="Green Segoe 4-3 template-template_April-17-2007">
  <a:themeElements>
    <a:clrScheme name="Green Template-Template">
      <a:dk1>
        <a:srgbClr val="000000"/>
      </a:dk1>
      <a:lt1>
        <a:srgbClr val="FFFFFF"/>
      </a:lt1>
      <a:dk2>
        <a:srgbClr val="1F7335"/>
      </a:dk2>
      <a:lt2>
        <a:srgbClr val="C4FF89"/>
      </a:lt2>
      <a:accent1>
        <a:srgbClr val="FFC000"/>
      </a:accent1>
      <a:accent2>
        <a:srgbClr val="3497AE"/>
      </a:accent2>
      <a:accent3>
        <a:srgbClr val="DF8045"/>
      </a:accent3>
      <a:accent4>
        <a:srgbClr val="7DCC2E"/>
      </a:accent4>
      <a:accent5>
        <a:srgbClr val="FF9929"/>
      </a:accent5>
      <a:accent6>
        <a:srgbClr val="7D3DA1"/>
      </a:accent6>
      <a:hlink>
        <a:srgbClr val="F0ED7B"/>
      </a:hlink>
      <a:folHlink>
        <a:srgbClr val="F3EB4F"/>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ln>
          <a:headEnd type="none" w="med" len="med"/>
          <a:tailEnd type="none" w="med" len="med"/>
        </a:ln>
      </a:spPr>
      <a:bodyPr vert="horz" wrap="square" lIns="91436" tIns="45718" rIns="91436" bIns="45718" numCol="1" rtlCol="0" anchor="ctr" anchorCtr="0" compatLnSpc="1">
        <a:prstTxWarp prst="textNoShape">
          <a:avLst/>
        </a:prstTxWarp>
      </a:bodyPr>
      <a:lstStyle>
        <a:defPPr algn="ctr" defTabSz="914099" fontAlgn="base">
          <a:spcBef>
            <a:spcPct val="0"/>
          </a:spcBef>
          <a:spcAft>
            <a:spcPct val="0"/>
          </a:spcAft>
          <a:defRPr sz="2300" dirty="0" smtClean="0">
            <a:solidFill>
              <a:srgbClr val="FFFFFF"/>
            </a:solidFill>
            <a:effectLst>
              <a:outerShdw blurRad="38100" dist="38100" dir="2700000" algn="tl">
                <a:srgbClr val="000000">
                  <a:alpha val="43137"/>
                </a:srgbClr>
              </a:outerShdw>
            </a:effectLst>
            <a:latin typeface="Segoe" pitchFamily="34" charset="0"/>
          </a:defRPr>
        </a:defPPr>
      </a:lstStyle>
      <a:style>
        <a:lnRef idx="0">
          <a:schemeClr val="accent2"/>
        </a:lnRef>
        <a:fillRef idx="3">
          <a:schemeClr val="accent2"/>
        </a:fillRef>
        <a:effectRef idx="3">
          <a:schemeClr val="accent2"/>
        </a:effectRef>
        <a:fontRef idx="minor">
          <a:schemeClr val="lt1"/>
        </a:fontRef>
      </a:style>
    </a:spDef>
  </a:objectDefaults>
  <a:extraClrSchemeLst/>
</a:theme>
</file>

<file path=ppt/theme/theme6.xml><?xml version="1.0" encoding="utf-8"?>
<a:theme xmlns:a="http://schemas.openxmlformats.org/drawingml/2006/main" name="2_White with Courier font for code slides">
  <a:themeElements>
    <a:clrScheme name="Blue Template-Template">
      <a:dk1>
        <a:srgbClr val="000000"/>
      </a:dk1>
      <a:lt1>
        <a:srgbClr val="FFFFFF"/>
      </a:lt1>
      <a:dk2>
        <a:srgbClr val="050595"/>
      </a:dk2>
      <a:lt2>
        <a:srgbClr val="FFFFFF"/>
      </a:lt2>
      <a:accent1>
        <a:srgbClr val="FFC000"/>
      </a:accent1>
      <a:accent2>
        <a:srgbClr val="3497AE"/>
      </a:accent2>
      <a:accent3>
        <a:srgbClr val="DF8045"/>
      </a:accent3>
      <a:accent4>
        <a:srgbClr val="7DCC2E"/>
      </a:accent4>
      <a:accent5>
        <a:srgbClr val="FF9929"/>
      </a:accent5>
      <a:accent6>
        <a:srgbClr val="7D3DA1"/>
      </a:accent6>
      <a:hlink>
        <a:srgbClr val="F3EB4F"/>
      </a:hlink>
      <a:folHlink>
        <a:srgbClr val="7DDDFF"/>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ln>
          <a:headEnd type="none" w="med" len="med"/>
          <a:tailEnd type="none" w="med" len="med"/>
        </a:ln>
      </a:spPr>
      <a:bodyPr vert="horz" wrap="square" lIns="109728" tIns="54864" rIns="109728" bIns="54864" numCol="1" rtlCol="0" anchor="ctr" anchorCtr="0" compatLnSpc="1">
        <a:prstTxWarp prst="textNoShape">
          <a:avLst/>
        </a:prstTxWarp>
      </a:bodyPr>
      <a:lstStyle>
        <a:defPPr marL="0" marR="0" indent="0" algn="ctr" defTabSz="1096963" rtl="0" eaLnBrk="1" fontAlgn="base" latinLnBrk="0" hangingPunct="1">
          <a:lnSpc>
            <a:spcPct val="100000"/>
          </a:lnSpc>
          <a:spcBef>
            <a:spcPct val="0"/>
          </a:spcBef>
          <a:spcAft>
            <a:spcPct val="0"/>
          </a:spcAft>
          <a:buClrTx/>
          <a:buSzTx/>
          <a:buFontTx/>
          <a:buNone/>
          <a:tabLst/>
          <a:defRPr kumimoji="0" sz="2800" b="0" i="0" u="none" strike="noStrike" cap="none" normalizeH="0" baseline="0" dirty="0" smtClean="0">
            <a:solidFill>
              <a:schemeClr val="tx1"/>
            </a:solidFill>
            <a:effectLst>
              <a:outerShdw blurRad="38100" dist="38100" dir="2700000" algn="tl">
                <a:srgbClr val="000000">
                  <a:alpha val="43137"/>
                </a:srgbClr>
              </a:outerShdw>
            </a:effectLst>
            <a:latin typeface="Segoe" pitchFamily="34" charset="0"/>
          </a:defRPr>
        </a:defPPr>
      </a:lstStyle>
      <a:style>
        <a:lnRef idx="0">
          <a:schemeClr val="accent2"/>
        </a:lnRef>
        <a:fillRef idx="3">
          <a:schemeClr val="accent2"/>
        </a:fillRef>
        <a:effectRef idx="3">
          <a:schemeClr val="accent2"/>
        </a:effectRef>
        <a:fontRef idx="minor">
          <a:schemeClr val="lt1"/>
        </a:fontRef>
      </a:style>
    </a:spDef>
  </a:objectDefaults>
  <a:extraClrSchemeLst/>
</a:theme>
</file>

<file path=ppt/theme/theme7.xml><?xml version="1.0" encoding="utf-8"?>
<a:theme xmlns:a="http://schemas.openxmlformats.org/drawingml/2006/main" name="1_Gray Segoe 4-3 template-template_April-17-2007">
  <a:themeElements>
    <a:clrScheme name="Gray Template Template">
      <a:dk1>
        <a:srgbClr val="000000"/>
      </a:dk1>
      <a:lt1>
        <a:srgbClr val="FFFFFF"/>
      </a:lt1>
      <a:dk2>
        <a:srgbClr val="5F5F5F"/>
      </a:dk2>
      <a:lt2>
        <a:srgbClr val="FFFF99"/>
      </a:lt2>
      <a:accent1>
        <a:srgbClr val="FFC000"/>
      </a:accent1>
      <a:accent2>
        <a:srgbClr val="3497AE"/>
      </a:accent2>
      <a:accent3>
        <a:srgbClr val="DF8045"/>
      </a:accent3>
      <a:accent4>
        <a:srgbClr val="7DCC2E"/>
      </a:accent4>
      <a:accent5>
        <a:srgbClr val="FF9929"/>
      </a:accent5>
      <a:accent6>
        <a:srgbClr val="7D3DA1"/>
      </a:accent6>
      <a:hlink>
        <a:srgbClr val="7DDDFF"/>
      </a:hlink>
      <a:folHlink>
        <a:srgbClr val="F0ED7B"/>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ln>
          <a:headEnd type="none" w="med" len="med"/>
          <a:tailEnd type="none" w="med" len="med"/>
        </a:ln>
      </a:spPr>
      <a:bodyPr vert="horz" wrap="square" lIns="91436" tIns="45718" rIns="91436" bIns="45718" numCol="1" rtlCol="0" anchor="ctr" anchorCtr="0" compatLnSpc="1">
        <a:prstTxWarp prst="textNoShape">
          <a:avLst/>
        </a:prstTxWarp>
      </a:bodyPr>
      <a:lstStyle>
        <a:defPPr algn="ctr" defTabSz="914099" fontAlgn="base">
          <a:spcBef>
            <a:spcPct val="0"/>
          </a:spcBef>
          <a:spcAft>
            <a:spcPct val="0"/>
          </a:spcAft>
          <a:defRPr sz="2300" dirty="0" smtClean="0">
            <a:solidFill>
              <a:srgbClr val="FFFFFF"/>
            </a:solidFill>
            <a:effectLst>
              <a:outerShdw blurRad="38100" dist="38100" dir="2700000" algn="tl">
                <a:srgbClr val="000000">
                  <a:alpha val="43137"/>
                </a:srgbClr>
              </a:outerShdw>
            </a:effectLst>
            <a:latin typeface="Segoe" pitchFamily="34" charset="0"/>
          </a:defRPr>
        </a:defPPr>
      </a:lstStyle>
      <a:style>
        <a:lnRef idx="0">
          <a:schemeClr val="accent2"/>
        </a:lnRef>
        <a:fillRef idx="3">
          <a:schemeClr val="accent2"/>
        </a:fillRef>
        <a:effectRef idx="3">
          <a:schemeClr val="accent2"/>
        </a:effectRef>
        <a:fontRef idx="minor">
          <a:schemeClr val="lt1"/>
        </a:fontRef>
      </a:style>
    </a:spDef>
  </a:objectDefaults>
  <a:extraClrSchemeLst/>
</a:theme>
</file>

<file path=ppt/theme/theme8.xml><?xml version="1.0" encoding="utf-8"?>
<a:theme xmlns:a="http://schemas.openxmlformats.org/drawingml/2006/main" name="3_White with Courier font for code slides">
  <a:themeElements>
    <a:clrScheme name="Blue Template-Template">
      <a:dk1>
        <a:srgbClr val="000000"/>
      </a:dk1>
      <a:lt1>
        <a:srgbClr val="FFFFFF"/>
      </a:lt1>
      <a:dk2>
        <a:srgbClr val="050595"/>
      </a:dk2>
      <a:lt2>
        <a:srgbClr val="FFFFFF"/>
      </a:lt2>
      <a:accent1>
        <a:srgbClr val="FFC000"/>
      </a:accent1>
      <a:accent2>
        <a:srgbClr val="3497AE"/>
      </a:accent2>
      <a:accent3>
        <a:srgbClr val="DF8045"/>
      </a:accent3>
      <a:accent4>
        <a:srgbClr val="7DCC2E"/>
      </a:accent4>
      <a:accent5>
        <a:srgbClr val="FF9929"/>
      </a:accent5>
      <a:accent6>
        <a:srgbClr val="7D3DA1"/>
      </a:accent6>
      <a:hlink>
        <a:srgbClr val="F3EB4F"/>
      </a:hlink>
      <a:folHlink>
        <a:srgbClr val="7DDDFF"/>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ln>
          <a:headEnd type="none" w="med" len="med"/>
          <a:tailEnd type="none" w="med" len="med"/>
        </a:ln>
      </a:spPr>
      <a:bodyPr vert="horz" wrap="square" lIns="109728" tIns="54864" rIns="109728" bIns="54864" numCol="1" rtlCol="0" anchor="ctr" anchorCtr="0" compatLnSpc="1">
        <a:prstTxWarp prst="textNoShape">
          <a:avLst/>
        </a:prstTxWarp>
      </a:bodyPr>
      <a:lstStyle>
        <a:defPPr marL="0" marR="0" indent="0" algn="ctr" defTabSz="1096963" rtl="0" eaLnBrk="1" fontAlgn="base" latinLnBrk="0" hangingPunct="1">
          <a:lnSpc>
            <a:spcPct val="100000"/>
          </a:lnSpc>
          <a:spcBef>
            <a:spcPct val="0"/>
          </a:spcBef>
          <a:spcAft>
            <a:spcPct val="0"/>
          </a:spcAft>
          <a:buClrTx/>
          <a:buSzTx/>
          <a:buFontTx/>
          <a:buNone/>
          <a:tabLst/>
          <a:defRPr kumimoji="0" sz="2800" b="0" i="0" u="none" strike="noStrike" cap="none" normalizeH="0" baseline="0" dirty="0" smtClean="0">
            <a:solidFill>
              <a:schemeClr val="tx1"/>
            </a:solidFill>
            <a:effectLst>
              <a:outerShdw blurRad="38100" dist="38100" dir="2700000" algn="tl">
                <a:srgbClr val="000000">
                  <a:alpha val="43137"/>
                </a:srgbClr>
              </a:outerShdw>
            </a:effectLst>
            <a:latin typeface="Segoe" pitchFamily="34" charset="0"/>
          </a:defRPr>
        </a:defPPr>
      </a:lstStyle>
      <a:style>
        <a:lnRef idx="0">
          <a:schemeClr val="accent2"/>
        </a:lnRef>
        <a:fillRef idx="3">
          <a:schemeClr val="accent2"/>
        </a:fillRef>
        <a:effectRef idx="3">
          <a:schemeClr val="accent2"/>
        </a:effectRef>
        <a:fontRef idx="minor">
          <a:schemeClr val="lt1"/>
        </a:fontRef>
      </a:style>
    </a:spDef>
  </a:objectDefaults>
  <a:extraClrSchemeLst/>
</a:theme>
</file>

<file path=ppt/theme/theme9.xml><?xml version="1.0" encoding="utf-8"?>
<a:theme xmlns:a="http://schemas.openxmlformats.org/drawingml/2006/main" name="2_Green with White Fence Segoe_TP10286746">
  <a:themeElements>
    <a:clrScheme name="White - blue accents template template">
      <a:dk1>
        <a:srgbClr val="000000"/>
      </a:dk1>
      <a:lt1>
        <a:srgbClr val="FFFFFF"/>
      </a:lt1>
      <a:dk2>
        <a:srgbClr val="1D4775"/>
      </a:dk2>
      <a:lt2>
        <a:srgbClr val="FEF194"/>
      </a:lt2>
      <a:accent1>
        <a:srgbClr val="FFC000"/>
      </a:accent1>
      <a:accent2>
        <a:srgbClr val="3497AE"/>
      </a:accent2>
      <a:accent3>
        <a:srgbClr val="DF8045"/>
      </a:accent3>
      <a:accent4>
        <a:srgbClr val="7DCC2E"/>
      </a:accent4>
      <a:accent5>
        <a:srgbClr val="FF9929"/>
      </a:accent5>
      <a:accent6>
        <a:srgbClr val="A061C3"/>
      </a:accent6>
      <a:hlink>
        <a:srgbClr val="1D4775"/>
      </a:hlink>
      <a:folHlink>
        <a:srgbClr val="1D4775"/>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ln>
          <a:headEnd type="none" w="med" len="med"/>
          <a:tailEnd type="none" w="med" len="med"/>
        </a:ln>
      </a:spPr>
      <a:bodyPr vert="horz" wrap="square" lIns="91436" tIns="45718" rIns="91436" bIns="45718" numCol="1" rtlCol="0" anchor="ctr" anchorCtr="0" compatLnSpc="1">
        <a:prstTxWarp prst="textNoShape">
          <a:avLst/>
        </a:prstTxWarp>
      </a:bodyPr>
      <a:lstStyle>
        <a:defPPr algn="ctr" defTabSz="914099" fontAlgn="base">
          <a:spcBef>
            <a:spcPct val="0"/>
          </a:spcBef>
          <a:spcAft>
            <a:spcPct val="0"/>
          </a:spcAft>
          <a:defRPr sz="2300" dirty="0" smtClean="0">
            <a:solidFill>
              <a:schemeClr val="tx1"/>
            </a:solidFill>
            <a:latin typeface="Trebuchet MS" pitchFamily="34" charset="0"/>
          </a:defRPr>
        </a:defPPr>
      </a:lstStyle>
      <a:style>
        <a:lnRef idx="0">
          <a:schemeClr val="accent2"/>
        </a:lnRef>
        <a:fillRef idx="3">
          <a:schemeClr val="accent2"/>
        </a:fillRef>
        <a:effectRef idx="3">
          <a:schemeClr val="accent2"/>
        </a:effectRef>
        <a:fontRef idx="minor">
          <a:schemeClr val="lt1"/>
        </a:fontRef>
      </a:style>
    </a:spDef>
  </a:objectDefaults>
  <a:extraClrSchemeLst/>
</a:theme>
</file>

<file path=ppt/theme/theme10.xml><?xml version="1.0" encoding="utf-8"?>
<a:theme xmlns:a="http://schemas.openxmlformats.org/drawingml/2006/main" name="4_White with Courier font for code slides">
  <a:themeElements>
    <a:clrScheme name="Blue Template-Template">
      <a:dk1>
        <a:srgbClr val="000000"/>
      </a:dk1>
      <a:lt1>
        <a:srgbClr val="FFFFFF"/>
      </a:lt1>
      <a:dk2>
        <a:srgbClr val="050595"/>
      </a:dk2>
      <a:lt2>
        <a:srgbClr val="FFFFFF"/>
      </a:lt2>
      <a:accent1>
        <a:srgbClr val="FFC000"/>
      </a:accent1>
      <a:accent2>
        <a:srgbClr val="3497AE"/>
      </a:accent2>
      <a:accent3>
        <a:srgbClr val="DF8045"/>
      </a:accent3>
      <a:accent4>
        <a:srgbClr val="7DCC2E"/>
      </a:accent4>
      <a:accent5>
        <a:srgbClr val="FF9929"/>
      </a:accent5>
      <a:accent6>
        <a:srgbClr val="7D3DA1"/>
      </a:accent6>
      <a:hlink>
        <a:srgbClr val="F3EB4F"/>
      </a:hlink>
      <a:folHlink>
        <a:srgbClr val="7DDDFF"/>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ln>
          <a:headEnd type="none" w="med" len="med"/>
          <a:tailEnd type="none" w="med" len="med"/>
        </a:ln>
      </a:spPr>
      <a:bodyPr vert="horz" wrap="square" lIns="109728" tIns="54864" rIns="109728" bIns="54864" numCol="1" rtlCol="0" anchor="ctr" anchorCtr="0" compatLnSpc="1">
        <a:prstTxWarp prst="textNoShape">
          <a:avLst/>
        </a:prstTxWarp>
      </a:bodyPr>
      <a:lstStyle>
        <a:defPPr marL="0" marR="0" indent="0" algn="ctr" defTabSz="1096963" rtl="0" eaLnBrk="1" fontAlgn="base" latinLnBrk="0" hangingPunct="1">
          <a:lnSpc>
            <a:spcPct val="100000"/>
          </a:lnSpc>
          <a:spcBef>
            <a:spcPct val="0"/>
          </a:spcBef>
          <a:spcAft>
            <a:spcPct val="0"/>
          </a:spcAft>
          <a:buClrTx/>
          <a:buSzTx/>
          <a:buFontTx/>
          <a:buNone/>
          <a:tabLst/>
          <a:defRPr kumimoji="0" sz="2800" b="0" i="0" u="none" strike="noStrike" cap="none" normalizeH="0" baseline="0" dirty="0" smtClean="0">
            <a:solidFill>
              <a:schemeClr val="tx1"/>
            </a:solidFill>
            <a:effectLst>
              <a:outerShdw blurRad="38100" dist="38100" dir="2700000" algn="tl">
                <a:srgbClr val="000000">
                  <a:alpha val="43137"/>
                </a:srgbClr>
              </a:outerShdw>
            </a:effectLst>
            <a:latin typeface="Segoe" pitchFamily="34" charset="0"/>
          </a:defRPr>
        </a:defPPr>
      </a:lstStyle>
      <a:style>
        <a:lnRef idx="0">
          <a:schemeClr val="accent2"/>
        </a:lnRef>
        <a:fillRef idx="3">
          <a:schemeClr val="accent2"/>
        </a:fillRef>
        <a:effectRef idx="3">
          <a:schemeClr val="accent2"/>
        </a:effectRef>
        <a:fontRef idx="minor">
          <a:schemeClr val="lt1"/>
        </a:fontRef>
      </a:style>
    </a:spDef>
  </a:objectDefaults>
  <a:extraClrSchemeLst/>
</a:theme>
</file>

<file path=ppt/theme/theme11.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2.xml><?xml version="1.0" encoding="utf-8"?>
<a:theme xmlns:a="http://schemas.openxmlformats.org/drawingml/2006/main" name="Office Theme">
  <a:themeElements>
    <a:clrScheme name="">
      <a:dk1>
        <a:srgbClr val="000000"/>
      </a:dk1>
      <a:lt1>
        <a:srgbClr val="FFFFFF"/>
      </a:lt1>
      <a:dk2>
        <a:srgbClr val="000000"/>
      </a:dk2>
      <a:lt2>
        <a:srgbClr val="969696"/>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TS010286746</Template>
  <TotalTime>613</TotalTime>
  <Words>1165</Words>
  <Application>Microsoft Office PowerPoint</Application>
  <PresentationFormat>On-screen Show (4:3)</PresentationFormat>
  <Paragraphs>167</Paragraphs>
  <Slides>32</Slides>
  <Notes>2</Notes>
  <HiddenSlides>0</HiddenSlides>
  <MMClips>0</MMClips>
  <ScaleCrop>false</ScaleCrop>
  <HeadingPairs>
    <vt:vector size="6" baseType="variant">
      <vt:variant>
        <vt:lpstr>Fonts Used</vt:lpstr>
      </vt:variant>
      <vt:variant>
        <vt:i4>6</vt:i4>
      </vt:variant>
      <vt:variant>
        <vt:lpstr>Theme</vt:lpstr>
      </vt:variant>
      <vt:variant>
        <vt:i4>10</vt:i4>
      </vt:variant>
      <vt:variant>
        <vt:lpstr>Slide Titles</vt:lpstr>
      </vt:variant>
      <vt:variant>
        <vt:i4>32</vt:i4>
      </vt:variant>
    </vt:vector>
  </HeadingPairs>
  <TitlesOfParts>
    <vt:vector size="48" baseType="lpstr">
      <vt:lpstr>Times New Roman</vt:lpstr>
      <vt:lpstr>MS PGothic</vt:lpstr>
      <vt:lpstr>Arial</vt:lpstr>
      <vt:lpstr>Calibri</vt:lpstr>
      <vt:lpstr>Courier New</vt:lpstr>
      <vt:lpstr>Monotype Sorts</vt:lpstr>
      <vt:lpstr>1_Green with White Fence Segoe_TP10286746</vt:lpstr>
      <vt:lpstr>White with Courier font for code slides</vt:lpstr>
      <vt:lpstr>Gray Segoe 4-3 template-template_April-17-2007</vt:lpstr>
      <vt:lpstr>1_White with Courier font for code slides</vt:lpstr>
      <vt:lpstr>Green Segoe 4-3 template-template_April-17-2007</vt:lpstr>
      <vt:lpstr>2_White with Courier font for code slides</vt:lpstr>
      <vt:lpstr>1_Gray Segoe 4-3 template-template_April-17-2007</vt:lpstr>
      <vt:lpstr>3_White with Courier font for code slides</vt:lpstr>
      <vt:lpstr>2_Green with White Fence Segoe_TP10286746</vt:lpstr>
      <vt:lpstr>4_White with Courier font for code slides</vt:lpstr>
      <vt:lpstr>Chapter 20</vt:lpstr>
      <vt:lpstr>Chapter - Objectives</vt:lpstr>
      <vt:lpstr>Chapter - Objectives</vt:lpstr>
      <vt:lpstr>Database Security</vt:lpstr>
      <vt:lpstr>Database Security </vt:lpstr>
      <vt:lpstr>Database Security</vt:lpstr>
      <vt:lpstr>Database Security</vt:lpstr>
      <vt:lpstr>Summary of Threats to Computer Systems</vt:lpstr>
      <vt:lpstr>Typical Multi-user Computer Environment</vt:lpstr>
      <vt:lpstr>Countermeasures – Computer-Based Controls</vt:lpstr>
      <vt:lpstr>Countermeasures – Computer-Based Controls </vt:lpstr>
      <vt:lpstr>Countermeasures – Computer-Based Controls </vt:lpstr>
      <vt:lpstr>Countermeasures – Computer-Based Controls </vt:lpstr>
      <vt:lpstr>Countermeasures – Computer-Based Controls </vt:lpstr>
      <vt:lpstr>Countermeasures – Computer-Based Controls </vt:lpstr>
      <vt:lpstr>Countermeasures – Computer-Based Controls </vt:lpstr>
      <vt:lpstr>Popular Model for MAC called Bell-LaPudula</vt:lpstr>
      <vt:lpstr>Countermeasures – Computer-Based Controls</vt:lpstr>
      <vt:lpstr>Countermeasures – Computer-Based Controls</vt:lpstr>
      <vt:lpstr>Countermeasures – Computer-Based Controls</vt:lpstr>
      <vt:lpstr>RAID (Redundant Array of Independent Disks) Technology</vt:lpstr>
      <vt:lpstr>RAID (Redundant Array of Independent Disks) Technology</vt:lpstr>
      <vt:lpstr>RAID (Redundant Array of Independent Disks) Technology</vt:lpstr>
      <vt:lpstr>RAID (Redundant Array of Independent Disks) Technology</vt:lpstr>
      <vt:lpstr>RAID (Redundant Array of Independent Disks) Technology</vt:lpstr>
      <vt:lpstr>RAID 0 and RAID 1</vt:lpstr>
      <vt:lpstr>RAID 2 and RAID 3</vt:lpstr>
      <vt:lpstr>RAID 4 and RAID 5</vt:lpstr>
      <vt:lpstr>DBMSs and Web Security</vt:lpstr>
      <vt:lpstr>DBMSs and Web Security</vt:lpstr>
      <vt:lpstr>DBMSs and Web Security</vt:lpstr>
      <vt:lpstr>How Secure Electronic Transactions (SET) Works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1</dc:title>
  <dc:subject>Database Systems</dc:subject>
  <dc:creator>Thomas Connolly &amp; Carolyn Begg</dc:creator>
  <dc:description>Transparencies for Chapter 1 of textbook_x000d_
Database Systems: A Practical Approach to Design, Implementation, and Management</dc:description>
  <cp:lastModifiedBy>Hole, Stephen</cp:lastModifiedBy>
  <cp:revision>104</cp:revision>
  <cp:lastPrinted>1997-01-27T16:12:02Z</cp:lastPrinted>
  <dcterms:created xsi:type="dcterms:W3CDTF">1996-12-09T10:09:10Z</dcterms:created>
  <dcterms:modified xsi:type="dcterms:W3CDTF">2018-12-05T08:47:55Z</dcterms:modified>
</cp:coreProperties>
</file>