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7" r:id="rId2"/>
    <p:sldId id="278" r:id="rId3"/>
    <p:sldId id="279" r:id="rId4"/>
    <p:sldId id="259" r:id="rId5"/>
    <p:sldId id="256" r:id="rId6"/>
    <p:sldId id="285" r:id="rId7"/>
    <p:sldId id="287" r:id="rId8"/>
    <p:sldId id="286" r:id="rId9"/>
    <p:sldId id="283" r:id="rId10"/>
    <p:sldId id="288" r:id="rId11"/>
    <p:sldId id="265" r:id="rId12"/>
    <p:sldId id="266" r:id="rId13"/>
    <p:sldId id="267" r:id="rId14"/>
    <p:sldId id="268" r:id="rId15"/>
    <p:sldId id="269" r:id="rId16"/>
    <p:sldId id="270" r:id="rId17"/>
    <p:sldId id="271" r:id="rId18"/>
    <p:sldId id="272" r:id="rId19"/>
    <p:sldId id="273" r:id="rId20"/>
    <p:sldId id="290" r:id="rId21"/>
    <p:sldId id="276" r:id="rId22"/>
    <p:sldId id="281" r:id="rId23"/>
    <p:sldId id="282" r:id="rId24"/>
    <p:sldId id="275" r:id="rId25"/>
    <p:sldId id="280" r:id="rId26"/>
    <p:sldId id="291" r:id="rId27"/>
    <p:sldId id="292" r:id="rId28"/>
    <p:sldId id="293" r:id="rId29"/>
    <p:sldId id="294" r:id="rId30"/>
    <p:sldId id="295" r:id="rId31"/>
    <p:sldId id="296" r:id="rId32"/>
    <p:sldId id="297" r:id="rId33"/>
    <p:sldId id="298" r:id="rId34"/>
    <p:sldId id="284"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462449-CBF6-403A-89C4-DC9D30B48630}" v="250" dt="2026-03-05T12:42:05.881"/>
  </p1510:revLst>
</p1510:revInfo>
</file>

<file path=ppt/tableStyles.xml><?xml version="1.0" encoding="utf-8"?>
<a:tblStyleLst xmlns:a="http://schemas.openxmlformats.org/drawingml/2006/main" def="{5C22544A-7EE6-4342-B048-85BDC9FD1C3A}">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p:scale>
          <a:sx n="91" d="100"/>
          <a:sy n="91" d="100"/>
        </p:scale>
        <p:origin x="28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03-05T12:42:47.912" v="3915" actId="20577"/>
      <pc:docMkLst>
        <pc:docMk/>
      </pc:docMkLst>
      <pc:sldChg chg="addSp delSp modSp mod ord">
        <pc:chgData name="Simona Ferraraccio" userId="c9694aeb-2f50-401b-8abf-67f8a7106701" providerId="ADAL" clId="{728671C3-614E-440E-8F04-5DA1EFA065FD}" dt="2026-03-05T12:42:47.912" v="3915" actId="20577"/>
        <pc:sldMkLst>
          <pc:docMk/>
          <pc:sldMk cId="2471177507" sldId="256"/>
        </pc:sldMkLst>
        <pc:spChg chg="add mod">
          <ac:chgData name="Simona Ferraraccio" userId="c9694aeb-2f50-401b-8abf-67f8a7106701" providerId="ADAL" clId="{728671C3-614E-440E-8F04-5DA1EFA065FD}" dt="2026-02-27T16:10:54.480" v="12"/>
          <ac:spMkLst>
            <pc:docMk/>
            <pc:sldMk cId="2471177507" sldId="256"/>
            <ac:spMk id="5" creationId="{159987F4-53DE-F245-6D86-3E7D9FEB289C}"/>
          </ac:spMkLst>
        </pc:spChg>
        <pc:spChg chg="add mod">
          <ac:chgData name="Simona Ferraraccio" userId="c9694aeb-2f50-401b-8abf-67f8a7106701" providerId="ADAL" clId="{728671C3-614E-440E-8F04-5DA1EFA065FD}" dt="2026-03-05T12:42:47.912" v="3915" actId="20577"/>
          <ac:spMkLst>
            <pc:docMk/>
            <pc:sldMk cId="2471177507" sldId="256"/>
            <ac:spMk id="6" creationId="{ED3D36A9-6DD1-8145-F17C-BFC031D67C69}"/>
          </ac:spMkLst>
        </pc:spChg>
        <pc:picChg chg="add mod">
          <ac:chgData name="Simona Ferraraccio" userId="c9694aeb-2f50-401b-8abf-67f8a7106701" providerId="ADAL" clId="{728671C3-614E-440E-8F04-5DA1EFA065FD}" dt="2026-02-27T16:11:07.424" v="14" actId="171"/>
          <ac:picMkLst>
            <pc:docMk/>
            <pc:sldMk cId="2471177507" sldId="256"/>
            <ac:picMk id="4" creationId="{98E36F9B-49D6-6A4E-6B67-9CDE29C5EAD4}"/>
          </ac:picMkLst>
        </pc:picChg>
      </pc:sldChg>
      <pc:sldChg chg="delSp modSp add mod setBg delDesignElem">
        <pc:chgData name="Simona Ferraraccio" userId="c9694aeb-2f50-401b-8abf-67f8a7106701" providerId="ADAL" clId="{728671C3-614E-440E-8F04-5DA1EFA065FD}" dt="2026-02-27T16:10:41.160" v="11" actId="20577"/>
        <pc:sldMkLst>
          <pc:docMk/>
          <pc:sldMk cId="1624802179" sldId="257"/>
        </pc:sldMkLst>
        <pc:spChg chg="mod">
          <ac:chgData name="Simona Ferraraccio" userId="c9694aeb-2f50-401b-8abf-67f8a7106701" providerId="ADAL" clId="{728671C3-614E-440E-8F04-5DA1EFA065FD}" dt="2026-02-27T16:10:41.160" v="11" actId="20577"/>
          <ac:spMkLst>
            <pc:docMk/>
            <pc:sldMk cId="1624802179" sldId="257"/>
            <ac:spMk id="3" creationId="{97FB5CD1-82A7-484D-8E92-D0F83B8A3D28}"/>
          </ac:spMkLst>
        </pc:spChg>
      </pc:sldChg>
      <pc:sldChg chg="add">
        <pc:chgData name="Simona Ferraraccio" userId="c9694aeb-2f50-401b-8abf-67f8a7106701" providerId="ADAL" clId="{728671C3-614E-440E-8F04-5DA1EFA065FD}" dt="2026-03-05T10:10:22.472" v="196"/>
        <pc:sldMkLst>
          <pc:docMk/>
          <pc:sldMk cId="1183990039" sldId="259"/>
        </pc:sldMkLst>
      </pc:sldChg>
      <pc:sldChg chg="delSp add setBg delDesignElem">
        <pc:chgData name="Simona Ferraraccio" userId="c9694aeb-2f50-401b-8abf-67f8a7106701" providerId="ADAL" clId="{728671C3-614E-440E-8F04-5DA1EFA065FD}" dt="2026-02-27T17:13:35.660" v="191"/>
        <pc:sldMkLst>
          <pc:docMk/>
          <pc:sldMk cId="45218679" sldId="265"/>
        </pc:sldMkLst>
      </pc:sldChg>
      <pc:sldChg chg="add">
        <pc:chgData name="Simona Ferraraccio" userId="c9694aeb-2f50-401b-8abf-67f8a7106701" providerId="ADAL" clId="{728671C3-614E-440E-8F04-5DA1EFA065FD}" dt="2026-02-27T17:13:35.660" v="191"/>
        <pc:sldMkLst>
          <pc:docMk/>
          <pc:sldMk cId="1271918178" sldId="266"/>
        </pc:sldMkLst>
      </pc:sldChg>
      <pc:sldChg chg="add">
        <pc:chgData name="Simona Ferraraccio" userId="c9694aeb-2f50-401b-8abf-67f8a7106701" providerId="ADAL" clId="{728671C3-614E-440E-8F04-5DA1EFA065FD}" dt="2026-02-27T17:13:35.660" v="191"/>
        <pc:sldMkLst>
          <pc:docMk/>
          <pc:sldMk cId="2584589008" sldId="267"/>
        </pc:sldMkLst>
      </pc:sldChg>
      <pc:sldChg chg="add">
        <pc:chgData name="Simona Ferraraccio" userId="c9694aeb-2f50-401b-8abf-67f8a7106701" providerId="ADAL" clId="{728671C3-614E-440E-8F04-5DA1EFA065FD}" dt="2026-02-27T17:12:10.445" v="106"/>
        <pc:sldMkLst>
          <pc:docMk/>
          <pc:sldMk cId="3955124762" sldId="268"/>
        </pc:sldMkLst>
      </pc:sldChg>
      <pc:sldChg chg="add">
        <pc:chgData name="Simona Ferraraccio" userId="c9694aeb-2f50-401b-8abf-67f8a7106701" providerId="ADAL" clId="{728671C3-614E-440E-8F04-5DA1EFA065FD}" dt="2026-02-27T17:12:10.445" v="106"/>
        <pc:sldMkLst>
          <pc:docMk/>
          <pc:sldMk cId="4253582221" sldId="269"/>
        </pc:sldMkLst>
      </pc:sldChg>
      <pc:sldChg chg="add">
        <pc:chgData name="Simona Ferraraccio" userId="c9694aeb-2f50-401b-8abf-67f8a7106701" providerId="ADAL" clId="{728671C3-614E-440E-8F04-5DA1EFA065FD}" dt="2026-02-27T17:12:10.445" v="106"/>
        <pc:sldMkLst>
          <pc:docMk/>
          <pc:sldMk cId="1766804762" sldId="270"/>
        </pc:sldMkLst>
      </pc:sldChg>
      <pc:sldChg chg="add">
        <pc:chgData name="Simona Ferraraccio" userId="c9694aeb-2f50-401b-8abf-67f8a7106701" providerId="ADAL" clId="{728671C3-614E-440E-8F04-5DA1EFA065FD}" dt="2026-02-27T17:12:10.445" v="106"/>
        <pc:sldMkLst>
          <pc:docMk/>
          <pc:sldMk cId="3101582123" sldId="271"/>
        </pc:sldMkLst>
      </pc:sldChg>
      <pc:sldChg chg="add">
        <pc:chgData name="Simona Ferraraccio" userId="c9694aeb-2f50-401b-8abf-67f8a7106701" providerId="ADAL" clId="{728671C3-614E-440E-8F04-5DA1EFA065FD}" dt="2026-02-27T17:12:10.445" v="106"/>
        <pc:sldMkLst>
          <pc:docMk/>
          <pc:sldMk cId="3688855590" sldId="272"/>
        </pc:sldMkLst>
      </pc:sldChg>
      <pc:sldChg chg="add setBg">
        <pc:chgData name="Simona Ferraraccio" userId="c9694aeb-2f50-401b-8abf-67f8a7106701" providerId="ADAL" clId="{728671C3-614E-440E-8F04-5DA1EFA065FD}" dt="2026-02-27T17:12:10.445" v="106"/>
        <pc:sldMkLst>
          <pc:docMk/>
          <pc:sldMk cId="3531982826" sldId="273"/>
        </pc:sldMkLst>
      </pc:sldChg>
      <pc:sldChg chg="delSp add del setBg delDesignElem">
        <pc:chgData name="Simona Ferraraccio" userId="c9694aeb-2f50-401b-8abf-67f8a7106701" providerId="ADAL" clId="{728671C3-614E-440E-8F04-5DA1EFA065FD}" dt="2026-03-05T10:20:46.961" v="348" actId="47"/>
        <pc:sldMkLst>
          <pc:docMk/>
          <pc:sldMk cId="2757308320" sldId="274"/>
        </pc:sldMkLst>
      </pc:sldChg>
      <pc:sldChg chg="add ord">
        <pc:chgData name="Simona Ferraraccio" userId="c9694aeb-2f50-401b-8abf-67f8a7106701" providerId="ADAL" clId="{728671C3-614E-440E-8F04-5DA1EFA065FD}" dt="2026-03-05T10:39:28.689" v="733"/>
        <pc:sldMkLst>
          <pc:docMk/>
          <pc:sldMk cId="2887802851" sldId="275"/>
        </pc:sldMkLst>
      </pc:sldChg>
      <pc:sldChg chg="delSp modSp add mod ord delAnim">
        <pc:chgData name="Simona Ferraraccio" userId="c9694aeb-2f50-401b-8abf-67f8a7106701" providerId="ADAL" clId="{728671C3-614E-440E-8F04-5DA1EFA065FD}" dt="2026-03-05T10:23:06.398" v="428" actId="1076"/>
        <pc:sldMkLst>
          <pc:docMk/>
          <pc:sldMk cId="1949609857" sldId="276"/>
        </pc:sldMkLst>
        <pc:spChg chg="mod">
          <ac:chgData name="Simona Ferraraccio" userId="c9694aeb-2f50-401b-8abf-67f8a7106701" providerId="ADAL" clId="{728671C3-614E-440E-8F04-5DA1EFA065FD}" dt="2026-03-05T10:23:06.398" v="428" actId="1076"/>
          <ac:spMkLst>
            <pc:docMk/>
            <pc:sldMk cId="1949609857" sldId="276"/>
            <ac:spMk id="3" creationId="{1D0207F6-9529-8667-4C30-55DFEF7AE1D5}"/>
          </ac:spMkLst>
        </pc:spChg>
      </pc:sldChg>
      <pc:sldChg chg="delSp add del setBg delDesignElem">
        <pc:chgData name="Simona Ferraraccio" userId="c9694aeb-2f50-401b-8abf-67f8a7106701" providerId="ADAL" clId="{728671C3-614E-440E-8F04-5DA1EFA065FD}" dt="2026-03-05T10:10:24.390" v="197" actId="47"/>
        <pc:sldMkLst>
          <pc:docMk/>
          <pc:sldMk cId="3239286972" sldId="277"/>
        </pc:sldMkLst>
        <pc:spChg chg="del">
          <ac:chgData name="Simona Ferraraccio" userId="c9694aeb-2f50-401b-8abf-67f8a7106701" providerId="ADAL" clId="{728671C3-614E-440E-8F04-5DA1EFA065FD}" dt="2026-03-05T10:10:22.472" v="196"/>
          <ac:spMkLst>
            <pc:docMk/>
            <pc:sldMk cId="3239286972" sldId="277"/>
            <ac:spMk id="1031" creationId="{B1595A09-E336-4D1B-9B3A-06A2287A54E2}"/>
          </ac:spMkLst>
        </pc:spChg>
        <pc:spChg chg="del">
          <ac:chgData name="Simona Ferraraccio" userId="c9694aeb-2f50-401b-8abf-67f8a7106701" providerId="ADAL" clId="{728671C3-614E-440E-8F04-5DA1EFA065FD}" dt="2026-03-05T10:10:22.472" v="196"/>
          <ac:spMkLst>
            <pc:docMk/>
            <pc:sldMk cId="3239286972" sldId="277"/>
            <ac:spMk id="1033" creationId="{3540989C-C7B8-473B-BF87-6F2DA6A90006}"/>
          </ac:spMkLst>
        </pc:spChg>
      </pc:sldChg>
      <pc:sldChg chg="add">
        <pc:chgData name="Simona Ferraraccio" userId="c9694aeb-2f50-401b-8abf-67f8a7106701" providerId="ADAL" clId="{728671C3-614E-440E-8F04-5DA1EFA065FD}" dt="2026-03-05T10:10:22.472" v="196"/>
        <pc:sldMkLst>
          <pc:docMk/>
          <pc:sldMk cId="2865830260" sldId="278"/>
        </pc:sldMkLst>
      </pc:sldChg>
      <pc:sldChg chg="addSp delSp modSp new mod">
        <pc:chgData name="Simona Ferraraccio" userId="c9694aeb-2f50-401b-8abf-67f8a7106701" providerId="ADAL" clId="{728671C3-614E-440E-8F04-5DA1EFA065FD}" dt="2026-03-05T10:17:18.629" v="258" actId="14100"/>
        <pc:sldMkLst>
          <pc:docMk/>
          <pc:sldMk cId="1811277321" sldId="279"/>
        </pc:sldMkLst>
        <pc:spChg chg="mod">
          <ac:chgData name="Simona Ferraraccio" userId="c9694aeb-2f50-401b-8abf-67f8a7106701" providerId="ADAL" clId="{728671C3-614E-440E-8F04-5DA1EFA065FD}" dt="2026-03-05T10:17:18.629" v="258" actId="14100"/>
          <ac:spMkLst>
            <pc:docMk/>
            <pc:sldMk cId="1811277321" sldId="279"/>
            <ac:spMk id="2" creationId="{99009A13-2ADB-3C40-12F0-6B7C316AF6B3}"/>
          </ac:spMkLst>
        </pc:spChg>
        <pc:spChg chg="del">
          <ac:chgData name="Simona Ferraraccio" userId="c9694aeb-2f50-401b-8abf-67f8a7106701" providerId="ADAL" clId="{728671C3-614E-440E-8F04-5DA1EFA065FD}" dt="2026-03-05T10:15:54.598" v="245" actId="478"/>
          <ac:spMkLst>
            <pc:docMk/>
            <pc:sldMk cId="1811277321" sldId="279"/>
            <ac:spMk id="3" creationId="{011E1E79-9DC1-0DFB-DCA4-A8B49C19B3FF}"/>
          </ac:spMkLst>
        </pc:spChg>
        <pc:picChg chg="add mod modCrop">
          <ac:chgData name="Simona Ferraraccio" userId="c9694aeb-2f50-401b-8abf-67f8a7106701" providerId="ADAL" clId="{728671C3-614E-440E-8F04-5DA1EFA065FD}" dt="2026-03-05T10:17:14.062" v="257" actId="1076"/>
          <ac:picMkLst>
            <pc:docMk/>
            <pc:sldMk cId="1811277321" sldId="279"/>
            <ac:picMk id="8" creationId="{9C0EDB80-1A38-4BBF-747C-AA9BA3A4A9C0}"/>
          </ac:picMkLst>
        </pc:picChg>
        <pc:picChg chg="add mod modCrop">
          <ac:chgData name="Simona Ferraraccio" userId="c9694aeb-2f50-401b-8abf-67f8a7106701" providerId="ADAL" clId="{728671C3-614E-440E-8F04-5DA1EFA065FD}" dt="2026-03-05T10:17:09.744" v="256" actId="1076"/>
          <ac:picMkLst>
            <pc:docMk/>
            <pc:sldMk cId="1811277321" sldId="279"/>
            <ac:picMk id="10" creationId="{A88996B1-43BE-797F-0B9F-C858450C00BC}"/>
          </ac:picMkLst>
        </pc:picChg>
      </pc:sldChg>
      <pc:sldChg chg="addSp modSp new mod">
        <pc:chgData name="Simona Ferraraccio" userId="c9694aeb-2f50-401b-8abf-67f8a7106701" providerId="ADAL" clId="{728671C3-614E-440E-8F04-5DA1EFA065FD}" dt="2026-03-05T11:30:00.709" v="2288" actId="12100"/>
        <pc:sldMkLst>
          <pc:docMk/>
          <pc:sldMk cId="1482894150" sldId="280"/>
        </pc:sldMkLst>
        <pc:spChg chg="mod">
          <ac:chgData name="Simona Ferraraccio" userId="c9694aeb-2f50-401b-8abf-67f8a7106701" providerId="ADAL" clId="{728671C3-614E-440E-8F04-5DA1EFA065FD}" dt="2026-03-05T10:21:34.905" v="425" actId="122"/>
          <ac:spMkLst>
            <pc:docMk/>
            <pc:sldMk cId="1482894150" sldId="280"/>
            <ac:spMk id="2" creationId="{8AC67D72-09EF-2DE5-8373-3AFF33FC9691}"/>
          </ac:spMkLst>
        </pc:spChg>
        <pc:spChg chg="mod">
          <ac:chgData name="Simona Ferraraccio" userId="c9694aeb-2f50-401b-8abf-67f8a7106701" providerId="ADAL" clId="{728671C3-614E-440E-8F04-5DA1EFA065FD}" dt="2026-03-05T11:25:39.579" v="2201" actId="14100"/>
          <ac:spMkLst>
            <pc:docMk/>
            <pc:sldMk cId="1482894150" sldId="280"/>
            <ac:spMk id="3" creationId="{90BA7928-3912-9AE4-9887-6B27486EC5BF}"/>
          </ac:spMkLst>
        </pc:spChg>
        <pc:spChg chg="add mod">
          <ac:chgData name="Simona Ferraraccio" userId="c9694aeb-2f50-401b-8abf-67f8a7106701" providerId="ADAL" clId="{728671C3-614E-440E-8F04-5DA1EFA065FD}" dt="2026-03-05T11:28:10.701" v="2214" actId="1076"/>
          <ac:spMkLst>
            <pc:docMk/>
            <pc:sldMk cId="1482894150" sldId="280"/>
            <ac:spMk id="8" creationId="{C2C804B7-376F-E099-F296-C994D9FF46B6}"/>
          </ac:spMkLst>
        </pc:spChg>
        <pc:graphicFrameChg chg="add mod modGraphic">
          <ac:chgData name="Simona Ferraraccio" userId="c9694aeb-2f50-401b-8abf-67f8a7106701" providerId="ADAL" clId="{728671C3-614E-440E-8F04-5DA1EFA065FD}" dt="2026-03-05T11:30:00.709" v="2288" actId="12100"/>
          <ac:graphicFrameMkLst>
            <pc:docMk/>
            <pc:sldMk cId="1482894150" sldId="280"/>
            <ac:graphicFrameMk id="9" creationId="{54CC763F-D714-E6E1-40B9-9D81A036798B}"/>
          </ac:graphicFrameMkLst>
        </pc:graphicFrameChg>
      </pc:sldChg>
      <pc:sldChg chg="addSp delSp modSp new del mod">
        <pc:chgData name="Simona Ferraraccio" userId="c9694aeb-2f50-401b-8abf-67f8a7106701" providerId="ADAL" clId="{728671C3-614E-440E-8F04-5DA1EFA065FD}" dt="2026-03-05T10:20:36.326" v="347" actId="47"/>
        <pc:sldMkLst>
          <pc:docMk/>
          <pc:sldMk cId="1919126663" sldId="280"/>
        </pc:sldMkLst>
        <pc:spChg chg="del">
          <ac:chgData name="Simona Ferraraccio" userId="c9694aeb-2f50-401b-8abf-67f8a7106701" providerId="ADAL" clId="{728671C3-614E-440E-8F04-5DA1EFA065FD}" dt="2026-03-05T10:17:34.512" v="264" actId="478"/>
          <ac:spMkLst>
            <pc:docMk/>
            <pc:sldMk cId="1919126663" sldId="280"/>
            <ac:spMk id="2" creationId="{90EA1E5F-FA4A-B64A-F87D-25E47154F8AA}"/>
          </ac:spMkLst>
        </pc:spChg>
        <pc:spChg chg="del">
          <ac:chgData name="Simona Ferraraccio" userId="c9694aeb-2f50-401b-8abf-67f8a7106701" providerId="ADAL" clId="{728671C3-614E-440E-8F04-5DA1EFA065FD}" dt="2026-03-05T10:17:33.095" v="263" actId="478"/>
          <ac:spMkLst>
            <pc:docMk/>
            <pc:sldMk cId="1919126663" sldId="280"/>
            <ac:spMk id="3" creationId="{DED57FA7-96F8-4E88-8156-5A5E50A08074}"/>
          </ac:spMkLst>
        </pc:spChg>
        <pc:spChg chg="add mod">
          <ac:chgData name="Simona Ferraraccio" userId="c9694aeb-2f50-401b-8abf-67f8a7106701" providerId="ADAL" clId="{728671C3-614E-440E-8F04-5DA1EFA065FD}" dt="2026-03-05T10:17:29.470" v="262" actId="20577"/>
          <ac:spMkLst>
            <pc:docMk/>
            <pc:sldMk cId="1919126663" sldId="280"/>
            <ac:spMk id="7" creationId="{32E9D7A4-A48B-1D41-64C4-8AA9E436E0DD}"/>
          </ac:spMkLst>
        </pc:spChg>
      </pc:sldChg>
      <pc:sldChg chg="addSp delSp modSp new mod setBg">
        <pc:chgData name="Simona Ferraraccio" userId="c9694aeb-2f50-401b-8abf-67f8a7106701" providerId="ADAL" clId="{728671C3-614E-440E-8F04-5DA1EFA065FD}" dt="2026-03-05T10:26:33.407" v="490" actId="1076"/>
        <pc:sldMkLst>
          <pc:docMk/>
          <pc:sldMk cId="67569927" sldId="281"/>
        </pc:sldMkLst>
        <pc:spChg chg="mod">
          <ac:chgData name="Simona Ferraraccio" userId="c9694aeb-2f50-401b-8abf-67f8a7106701" providerId="ADAL" clId="{728671C3-614E-440E-8F04-5DA1EFA065FD}" dt="2026-03-05T10:26:16.243" v="488" actId="26606"/>
          <ac:spMkLst>
            <pc:docMk/>
            <pc:sldMk cId="67569927" sldId="281"/>
            <ac:spMk id="2" creationId="{033C74F0-2413-287C-10A8-D21C63D9DE4B}"/>
          </ac:spMkLst>
        </pc:spChg>
        <pc:spChg chg="del mod">
          <ac:chgData name="Simona Ferraraccio" userId="c9694aeb-2f50-401b-8abf-67f8a7106701" providerId="ADAL" clId="{728671C3-614E-440E-8F04-5DA1EFA065FD}" dt="2026-03-05T10:25:56.674" v="486" actId="478"/>
          <ac:spMkLst>
            <pc:docMk/>
            <pc:sldMk cId="67569927" sldId="281"/>
            <ac:spMk id="3" creationId="{8A03C4F0-0687-3610-104F-8870DACAE1BA}"/>
          </ac:spMkLst>
        </pc:spChg>
        <pc:spChg chg="mod">
          <ac:chgData name="Simona Ferraraccio" userId="c9694aeb-2f50-401b-8abf-67f8a7106701" providerId="ADAL" clId="{728671C3-614E-440E-8F04-5DA1EFA065FD}" dt="2026-03-05T10:26:16.243" v="488" actId="26606"/>
          <ac:spMkLst>
            <pc:docMk/>
            <pc:sldMk cId="67569927" sldId="281"/>
            <ac:spMk id="4" creationId="{3B13456C-AB9C-1DE9-C10D-56922E9B8AA6}"/>
          </ac:spMkLst>
        </pc:spChg>
        <pc:spChg chg="mod">
          <ac:chgData name="Simona Ferraraccio" userId="c9694aeb-2f50-401b-8abf-67f8a7106701" providerId="ADAL" clId="{728671C3-614E-440E-8F04-5DA1EFA065FD}" dt="2026-03-05T10:26:16.243" v="488" actId="26606"/>
          <ac:spMkLst>
            <pc:docMk/>
            <pc:sldMk cId="67569927" sldId="281"/>
            <ac:spMk id="5" creationId="{945A64A7-F44F-3D09-A29A-DCB0B5380E66}"/>
          </ac:spMkLst>
        </pc:spChg>
        <pc:spChg chg="mod">
          <ac:chgData name="Simona Ferraraccio" userId="c9694aeb-2f50-401b-8abf-67f8a7106701" providerId="ADAL" clId="{728671C3-614E-440E-8F04-5DA1EFA065FD}" dt="2026-03-05T10:26:16.243" v="488" actId="26606"/>
          <ac:spMkLst>
            <pc:docMk/>
            <pc:sldMk cId="67569927" sldId="281"/>
            <ac:spMk id="6" creationId="{DCAA7789-0888-F26E-F268-5623DD612EEF}"/>
          </ac:spMkLst>
        </pc:spChg>
        <pc:spChg chg="add del mod">
          <ac:chgData name="Simona Ferraraccio" userId="c9694aeb-2f50-401b-8abf-67f8a7106701" providerId="ADAL" clId="{728671C3-614E-440E-8F04-5DA1EFA065FD}" dt="2026-03-05T10:25:59.113" v="487" actId="478"/>
          <ac:spMkLst>
            <pc:docMk/>
            <pc:sldMk cId="67569927" sldId="281"/>
            <ac:spMk id="9" creationId="{FADF0AC5-B9AD-F176-AA7E-01C83D467377}"/>
          </ac:spMkLst>
        </pc:spChg>
        <pc:spChg chg="add">
          <ac:chgData name="Simona Ferraraccio" userId="c9694aeb-2f50-401b-8abf-67f8a7106701" providerId="ADAL" clId="{728671C3-614E-440E-8F04-5DA1EFA065FD}" dt="2026-03-05T10:26:16.243" v="488" actId="26606"/>
          <ac:spMkLst>
            <pc:docMk/>
            <pc:sldMk cId="67569927" sldId="281"/>
            <ac:spMk id="12" creationId="{81E1224E-6618-482E-BE87-321A7FC1CDE8}"/>
          </ac:spMkLst>
        </pc:spChg>
        <pc:spChg chg="add">
          <ac:chgData name="Simona Ferraraccio" userId="c9694aeb-2f50-401b-8abf-67f8a7106701" providerId="ADAL" clId="{728671C3-614E-440E-8F04-5DA1EFA065FD}" dt="2026-03-05T10:26:16.243" v="488" actId="26606"/>
          <ac:spMkLst>
            <pc:docMk/>
            <pc:sldMk cId="67569927" sldId="281"/>
            <ac:spMk id="14" creationId="{066346BE-FDB4-4772-A696-0719490ABD64}"/>
          </ac:spMkLst>
        </pc:spChg>
        <pc:spChg chg="add">
          <ac:chgData name="Simona Ferraraccio" userId="c9694aeb-2f50-401b-8abf-67f8a7106701" providerId="ADAL" clId="{728671C3-614E-440E-8F04-5DA1EFA065FD}" dt="2026-03-05T10:26:16.243" v="488" actId="26606"/>
          <ac:spMkLst>
            <pc:docMk/>
            <pc:sldMk cId="67569927" sldId="281"/>
            <ac:spMk id="16" creationId="{FB92FFCE-0C90-454E-AA25-D4EE9A6C39C5}"/>
          </ac:spMkLst>
        </pc:spChg>
        <pc:graphicFrameChg chg="add mod modGraphic">
          <ac:chgData name="Simona Ferraraccio" userId="c9694aeb-2f50-401b-8abf-67f8a7106701" providerId="ADAL" clId="{728671C3-614E-440E-8F04-5DA1EFA065FD}" dt="2026-03-05T10:26:33.407" v="490" actId="1076"/>
          <ac:graphicFrameMkLst>
            <pc:docMk/>
            <pc:sldMk cId="67569927" sldId="281"/>
            <ac:graphicFrameMk id="7" creationId="{32411919-9E91-2412-140E-893A9666D337}"/>
          </ac:graphicFrameMkLst>
        </pc:graphicFrameChg>
      </pc:sldChg>
      <pc:sldChg chg="addSp delSp modSp new mod ord setBg">
        <pc:chgData name="Simona Ferraraccio" userId="c9694aeb-2f50-401b-8abf-67f8a7106701" providerId="ADAL" clId="{728671C3-614E-440E-8F04-5DA1EFA065FD}" dt="2026-03-05T10:33:42.391" v="627"/>
        <pc:sldMkLst>
          <pc:docMk/>
          <pc:sldMk cId="3821579059" sldId="282"/>
        </pc:sldMkLst>
        <pc:spChg chg="mod">
          <ac:chgData name="Simona Ferraraccio" userId="c9694aeb-2f50-401b-8abf-67f8a7106701" providerId="ADAL" clId="{728671C3-614E-440E-8F04-5DA1EFA065FD}" dt="2026-03-05T10:33:27.287" v="622" actId="26606"/>
          <ac:spMkLst>
            <pc:docMk/>
            <pc:sldMk cId="3821579059" sldId="282"/>
            <ac:spMk id="2" creationId="{D2701E20-EC4B-EBC5-F93C-4D936787FE9D}"/>
          </ac:spMkLst>
        </pc:spChg>
        <pc:spChg chg="del mod">
          <ac:chgData name="Simona Ferraraccio" userId="c9694aeb-2f50-401b-8abf-67f8a7106701" providerId="ADAL" clId="{728671C3-614E-440E-8F04-5DA1EFA065FD}" dt="2026-03-05T10:32:31.669" v="609" actId="478"/>
          <ac:spMkLst>
            <pc:docMk/>
            <pc:sldMk cId="3821579059" sldId="282"/>
            <ac:spMk id="3" creationId="{8A9C9056-DA6C-2AA0-6B04-E3F022C39BD3}"/>
          </ac:spMkLst>
        </pc:spChg>
        <pc:spChg chg="mod">
          <ac:chgData name="Simona Ferraraccio" userId="c9694aeb-2f50-401b-8abf-67f8a7106701" providerId="ADAL" clId="{728671C3-614E-440E-8F04-5DA1EFA065FD}" dt="2026-03-05T10:33:27.287" v="622" actId="26606"/>
          <ac:spMkLst>
            <pc:docMk/>
            <pc:sldMk cId="3821579059" sldId="282"/>
            <ac:spMk id="4" creationId="{AD3C313F-0D77-012A-AD1A-A22AC84C36C2}"/>
          </ac:spMkLst>
        </pc:spChg>
        <pc:spChg chg="mod">
          <ac:chgData name="Simona Ferraraccio" userId="c9694aeb-2f50-401b-8abf-67f8a7106701" providerId="ADAL" clId="{728671C3-614E-440E-8F04-5DA1EFA065FD}" dt="2026-03-05T10:33:27.287" v="622" actId="26606"/>
          <ac:spMkLst>
            <pc:docMk/>
            <pc:sldMk cId="3821579059" sldId="282"/>
            <ac:spMk id="5" creationId="{E806069C-AAFD-0925-B079-89E239F11778}"/>
          </ac:spMkLst>
        </pc:spChg>
        <pc:spChg chg="mod">
          <ac:chgData name="Simona Ferraraccio" userId="c9694aeb-2f50-401b-8abf-67f8a7106701" providerId="ADAL" clId="{728671C3-614E-440E-8F04-5DA1EFA065FD}" dt="2026-03-05T10:33:27.287" v="622" actId="26606"/>
          <ac:spMkLst>
            <pc:docMk/>
            <pc:sldMk cId="3821579059" sldId="282"/>
            <ac:spMk id="6" creationId="{50901883-0825-8FB0-596A-A95BFF082C91}"/>
          </ac:spMkLst>
        </pc:spChg>
        <pc:spChg chg="add del mod">
          <ac:chgData name="Simona Ferraraccio" userId="c9694aeb-2f50-401b-8abf-67f8a7106701" providerId="ADAL" clId="{728671C3-614E-440E-8F04-5DA1EFA065FD}" dt="2026-03-05T10:32:34.092" v="610" actId="478"/>
          <ac:spMkLst>
            <pc:docMk/>
            <pc:sldMk cId="3821579059" sldId="282"/>
            <ac:spMk id="9" creationId="{30E80E10-F8B3-E2AC-4ADF-6472A2135205}"/>
          </ac:spMkLst>
        </pc:spChg>
        <pc:spChg chg="add">
          <ac:chgData name="Simona Ferraraccio" userId="c9694aeb-2f50-401b-8abf-67f8a7106701" providerId="ADAL" clId="{728671C3-614E-440E-8F04-5DA1EFA065FD}" dt="2026-03-05T10:33:27.287" v="622" actId="26606"/>
          <ac:spMkLst>
            <pc:docMk/>
            <pc:sldMk cId="3821579059" sldId="282"/>
            <ac:spMk id="12" creationId="{81E1224E-6618-482E-BE87-321A7FC1CDE8}"/>
          </ac:spMkLst>
        </pc:spChg>
        <pc:spChg chg="add">
          <ac:chgData name="Simona Ferraraccio" userId="c9694aeb-2f50-401b-8abf-67f8a7106701" providerId="ADAL" clId="{728671C3-614E-440E-8F04-5DA1EFA065FD}" dt="2026-03-05T10:33:27.287" v="622" actId="26606"/>
          <ac:spMkLst>
            <pc:docMk/>
            <pc:sldMk cId="3821579059" sldId="282"/>
            <ac:spMk id="14" creationId="{066346BE-FDB4-4772-A696-0719490ABD64}"/>
          </ac:spMkLst>
        </pc:spChg>
        <pc:spChg chg="add">
          <ac:chgData name="Simona Ferraraccio" userId="c9694aeb-2f50-401b-8abf-67f8a7106701" providerId="ADAL" clId="{728671C3-614E-440E-8F04-5DA1EFA065FD}" dt="2026-03-05T10:33:27.287" v="622" actId="26606"/>
          <ac:spMkLst>
            <pc:docMk/>
            <pc:sldMk cId="3821579059" sldId="282"/>
            <ac:spMk id="16" creationId="{FB92FFCE-0C90-454E-AA25-D4EE9A6C39C5}"/>
          </ac:spMkLst>
        </pc:spChg>
        <pc:graphicFrameChg chg="add mod modGraphic">
          <ac:chgData name="Simona Ferraraccio" userId="c9694aeb-2f50-401b-8abf-67f8a7106701" providerId="ADAL" clId="{728671C3-614E-440E-8F04-5DA1EFA065FD}" dt="2026-03-05T10:33:38.047" v="625" actId="12100"/>
          <ac:graphicFrameMkLst>
            <pc:docMk/>
            <pc:sldMk cId="3821579059" sldId="282"/>
            <ac:graphicFrameMk id="7" creationId="{996513FD-084B-9F51-D37B-15EA3A69E1BD}"/>
          </ac:graphicFrameMkLst>
        </pc:graphicFrameChg>
      </pc:sldChg>
      <pc:sldChg chg="addSp delSp modSp new del mod setBg">
        <pc:chgData name="Simona Ferraraccio" userId="c9694aeb-2f50-401b-8abf-67f8a7106701" providerId="ADAL" clId="{728671C3-614E-440E-8F04-5DA1EFA065FD}" dt="2026-03-05T11:24:45.129" v="2186" actId="2696"/>
        <pc:sldMkLst>
          <pc:docMk/>
          <pc:sldMk cId="3010982268" sldId="283"/>
        </pc:sldMkLst>
        <pc:spChg chg="del">
          <ac:chgData name="Simona Ferraraccio" userId="c9694aeb-2f50-401b-8abf-67f8a7106701" providerId="ADAL" clId="{728671C3-614E-440E-8F04-5DA1EFA065FD}" dt="2026-03-05T10:34:04.827" v="632" actId="478"/>
          <ac:spMkLst>
            <pc:docMk/>
            <pc:sldMk cId="3010982268" sldId="283"/>
            <ac:spMk id="2" creationId="{82A8963C-9048-3D18-DFCD-97CEDDE93E2D}"/>
          </ac:spMkLst>
        </pc:spChg>
        <pc:spChg chg="mod">
          <ac:chgData name="Simona Ferraraccio" userId="c9694aeb-2f50-401b-8abf-67f8a7106701" providerId="ADAL" clId="{728671C3-614E-440E-8F04-5DA1EFA065FD}" dt="2026-03-05T10:35:21.856" v="716" actId="20577"/>
          <ac:spMkLst>
            <pc:docMk/>
            <pc:sldMk cId="3010982268" sldId="283"/>
            <ac:spMk id="3" creationId="{02A2565E-B932-F645-B8AB-8239A1A3967E}"/>
          </ac:spMkLst>
        </pc:spChg>
        <pc:spChg chg="mod ord">
          <ac:chgData name="Simona Ferraraccio" userId="c9694aeb-2f50-401b-8abf-67f8a7106701" providerId="ADAL" clId="{728671C3-614E-440E-8F04-5DA1EFA065FD}" dt="2026-03-05T10:34:36.004" v="636" actId="26606"/>
          <ac:spMkLst>
            <pc:docMk/>
            <pc:sldMk cId="3010982268" sldId="283"/>
            <ac:spMk id="4" creationId="{623D57AA-CD0B-B7D0-E2B7-0271CADB8295}"/>
          </ac:spMkLst>
        </pc:spChg>
        <pc:spChg chg="mod">
          <ac:chgData name="Simona Ferraraccio" userId="c9694aeb-2f50-401b-8abf-67f8a7106701" providerId="ADAL" clId="{728671C3-614E-440E-8F04-5DA1EFA065FD}" dt="2026-03-05T10:34:55.270" v="640" actId="1076"/>
          <ac:spMkLst>
            <pc:docMk/>
            <pc:sldMk cId="3010982268" sldId="283"/>
            <ac:spMk id="5" creationId="{257C5F90-5977-DF01-4915-6DC7343957DC}"/>
          </ac:spMkLst>
        </pc:spChg>
        <pc:spChg chg="mod">
          <ac:chgData name="Simona Ferraraccio" userId="c9694aeb-2f50-401b-8abf-67f8a7106701" providerId="ADAL" clId="{728671C3-614E-440E-8F04-5DA1EFA065FD}" dt="2026-03-05T10:34:36.004" v="636" actId="26606"/>
          <ac:spMkLst>
            <pc:docMk/>
            <pc:sldMk cId="3010982268" sldId="283"/>
            <ac:spMk id="6" creationId="{7AE94D7F-FA02-F558-8304-3507C55BA7B8}"/>
          </ac:spMkLst>
        </pc:spChg>
        <pc:spChg chg="add del">
          <ac:chgData name="Simona Ferraraccio" userId="c9694aeb-2f50-401b-8abf-67f8a7106701" providerId="ADAL" clId="{728671C3-614E-440E-8F04-5DA1EFA065FD}" dt="2026-03-05T10:34:35.985" v="635" actId="26606"/>
          <ac:spMkLst>
            <pc:docMk/>
            <pc:sldMk cId="3010982268" sldId="283"/>
            <ac:spMk id="13" creationId="{0B9EE3F3-89B7-43C3-8651-C4C96830993D}"/>
          </ac:spMkLst>
        </pc:spChg>
        <pc:spChg chg="add del">
          <ac:chgData name="Simona Ferraraccio" userId="c9694aeb-2f50-401b-8abf-67f8a7106701" providerId="ADAL" clId="{728671C3-614E-440E-8F04-5DA1EFA065FD}" dt="2026-03-05T10:34:35.985" v="635" actId="26606"/>
          <ac:spMkLst>
            <pc:docMk/>
            <pc:sldMk cId="3010982268" sldId="283"/>
            <ac:spMk id="15" creationId="{33AE4636-AEEC-45D6-84D4-7AC2DA48ECF8}"/>
          </ac:spMkLst>
        </pc:spChg>
        <pc:spChg chg="add del">
          <ac:chgData name="Simona Ferraraccio" userId="c9694aeb-2f50-401b-8abf-67f8a7106701" providerId="ADAL" clId="{728671C3-614E-440E-8F04-5DA1EFA065FD}" dt="2026-03-05T10:34:35.985" v="635" actId="26606"/>
          <ac:spMkLst>
            <pc:docMk/>
            <pc:sldMk cId="3010982268" sldId="283"/>
            <ac:spMk id="17" creationId="{8D9CE0F4-2EB2-4F1F-8AAC-DB3571D9FE10}"/>
          </ac:spMkLst>
        </pc:spChg>
        <pc:spChg chg="add">
          <ac:chgData name="Simona Ferraraccio" userId="c9694aeb-2f50-401b-8abf-67f8a7106701" providerId="ADAL" clId="{728671C3-614E-440E-8F04-5DA1EFA065FD}" dt="2026-03-05T10:34:36.004" v="636" actId="26606"/>
          <ac:spMkLst>
            <pc:docMk/>
            <pc:sldMk cId="3010982268" sldId="283"/>
            <ac:spMk id="19" creationId="{1453BF6C-B012-48B7-B4E8-6D7AC7C27D02}"/>
          </ac:spMkLst>
        </pc:spChg>
        <pc:spChg chg="add">
          <ac:chgData name="Simona Ferraraccio" userId="c9694aeb-2f50-401b-8abf-67f8a7106701" providerId="ADAL" clId="{728671C3-614E-440E-8F04-5DA1EFA065FD}" dt="2026-03-05T10:34:36.004" v="636" actId="26606"/>
          <ac:spMkLst>
            <pc:docMk/>
            <pc:sldMk cId="3010982268" sldId="283"/>
            <ac:spMk id="20" creationId="{327D73B4-9F5C-4A64-A179-51B9500CB8B5}"/>
          </ac:spMkLst>
        </pc:spChg>
        <pc:spChg chg="add">
          <ac:chgData name="Simona Ferraraccio" userId="c9694aeb-2f50-401b-8abf-67f8a7106701" providerId="ADAL" clId="{728671C3-614E-440E-8F04-5DA1EFA065FD}" dt="2026-03-05T10:34:36.004" v="636" actId="26606"/>
          <ac:spMkLst>
            <pc:docMk/>
            <pc:sldMk cId="3010982268" sldId="283"/>
            <ac:spMk id="21" creationId="{E3020543-B24B-4EC4-8FFC-8DD88EEA91A8}"/>
          </ac:spMkLst>
        </pc:spChg>
        <pc:spChg chg="add">
          <ac:chgData name="Simona Ferraraccio" userId="c9694aeb-2f50-401b-8abf-67f8a7106701" providerId="ADAL" clId="{728671C3-614E-440E-8F04-5DA1EFA065FD}" dt="2026-03-05T10:34:36.004" v="636" actId="26606"/>
          <ac:spMkLst>
            <pc:docMk/>
            <pc:sldMk cId="3010982268" sldId="283"/>
            <ac:spMk id="22" creationId="{C1F06963-6374-4B48-844F-071A9BAAAE02}"/>
          </ac:spMkLst>
        </pc:spChg>
        <pc:spChg chg="add">
          <ac:chgData name="Simona Ferraraccio" userId="c9694aeb-2f50-401b-8abf-67f8a7106701" providerId="ADAL" clId="{728671C3-614E-440E-8F04-5DA1EFA065FD}" dt="2026-03-05T10:34:36.004" v="636" actId="26606"/>
          <ac:spMkLst>
            <pc:docMk/>
            <pc:sldMk cId="3010982268" sldId="283"/>
            <ac:spMk id="24" creationId="{6CB927A4-E432-4310-9CD5-E89FF5063179}"/>
          </ac:spMkLst>
        </pc:spChg>
        <pc:picChg chg="add mod ord">
          <ac:chgData name="Simona Ferraraccio" userId="c9694aeb-2f50-401b-8abf-67f8a7106701" providerId="ADAL" clId="{728671C3-614E-440E-8F04-5DA1EFA065FD}" dt="2026-03-05T10:34:36.004" v="636" actId="26606"/>
          <ac:picMkLst>
            <pc:docMk/>
            <pc:sldMk cId="3010982268" sldId="283"/>
            <ac:picMk id="8" creationId="{C8C0EF4A-0AF9-AF3B-055C-A9A066C96608}"/>
          </ac:picMkLst>
        </pc:picChg>
      </pc:sldChg>
      <pc:sldChg chg="delSp add setBg delDesignElem">
        <pc:chgData name="Simona Ferraraccio" userId="c9694aeb-2f50-401b-8abf-67f8a7106701" providerId="ADAL" clId="{728671C3-614E-440E-8F04-5DA1EFA065FD}" dt="2026-03-05T11:24:50.715" v="2188"/>
        <pc:sldMkLst>
          <pc:docMk/>
          <pc:sldMk cId="3153042246" sldId="283"/>
        </pc:sldMkLst>
        <pc:spChg chg="del">
          <ac:chgData name="Simona Ferraraccio" userId="c9694aeb-2f50-401b-8abf-67f8a7106701" providerId="ADAL" clId="{728671C3-614E-440E-8F04-5DA1EFA065FD}" dt="2026-03-05T11:24:50.715" v="2188"/>
          <ac:spMkLst>
            <pc:docMk/>
            <pc:sldMk cId="3153042246" sldId="283"/>
            <ac:spMk id="19" creationId="{1453BF6C-B012-48B7-B4E8-6D7AC7C27D02}"/>
          </ac:spMkLst>
        </pc:spChg>
        <pc:spChg chg="del">
          <ac:chgData name="Simona Ferraraccio" userId="c9694aeb-2f50-401b-8abf-67f8a7106701" providerId="ADAL" clId="{728671C3-614E-440E-8F04-5DA1EFA065FD}" dt="2026-03-05T11:24:50.715" v="2188"/>
          <ac:spMkLst>
            <pc:docMk/>
            <pc:sldMk cId="3153042246" sldId="283"/>
            <ac:spMk id="20" creationId="{327D73B4-9F5C-4A64-A179-51B9500CB8B5}"/>
          </ac:spMkLst>
        </pc:spChg>
        <pc:spChg chg="del">
          <ac:chgData name="Simona Ferraraccio" userId="c9694aeb-2f50-401b-8abf-67f8a7106701" providerId="ADAL" clId="{728671C3-614E-440E-8F04-5DA1EFA065FD}" dt="2026-03-05T11:24:50.715" v="2188"/>
          <ac:spMkLst>
            <pc:docMk/>
            <pc:sldMk cId="3153042246" sldId="283"/>
            <ac:spMk id="21" creationId="{E3020543-B24B-4EC4-8FFC-8DD88EEA91A8}"/>
          </ac:spMkLst>
        </pc:spChg>
        <pc:spChg chg="del">
          <ac:chgData name="Simona Ferraraccio" userId="c9694aeb-2f50-401b-8abf-67f8a7106701" providerId="ADAL" clId="{728671C3-614E-440E-8F04-5DA1EFA065FD}" dt="2026-03-05T11:24:50.715" v="2188"/>
          <ac:spMkLst>
            <pc:docMk/>
            <pc:sldMk cId="3153042246" sldId="283"/>
            <ac:spMk id="22" creationId="{C1F06963-6374-4B48-844F-071A9BAAAE02}"/>
          </ac:spMkLst>
        </pc:spChg>
        <pc:spChg chg="del">
          <ac:chgData name="Simona Ferraraccio" userId="c9694aeb-2f50-401b-8abf-67f8a7106701" providerId="ADAL" clId="{728671C3-614E-440E-8F04-5DA1EFA065FD}" dt="2026-03-05T11:24:50.715" v="2188"/>
          <ac:spMkLst>
            <pc:docMk/>
            <pc:sldMk cId="3153042246" sldId="283"/>
            <ac:spMk id="24" creationId="{6CB927A4-E432-4310-9CD5-E89FF5063179}"/>
          </ac:spMkLst>
        </pc:spChg>
        <pc:cxnChg chg="del">
          <ac:chgData name="Simona Ferraraccio" userId="c9694aeb-2f50-401b-8abf-67f8a7106701" providerId="ADAL" clId="{728671C3-614E-440E-8F04-5DA1EFA065FD}" dt="2026-03-05T11:24:50.715" v="2188"/>
          <ac:cxnSpMkLst>
            <pc:docMk/>
            <pc:sldMk cId="3153042246" sldId="283"/>
            <ac:cxnSpMk id="23" creationId="{C49DA8F6-BCC1-4447-B54C-57856834B94B}"/>
          </ac:cxnSpMkLst>
        </pc:cxnChg>
      </pc:sldChg>
      <pc:sldChg chg="modSp new mod">
        <pc:chgData name="Simona Ferraraccio" userId="c9694aeb-2f50-401b-8abf-67f8a7106701" providerId="ADAL" clId="{728671C3-614E-440E-8F04-5DA1EFA065FD}" dt="2026-03-05T12:16:43.501" v="3295" actId="113"/>
        <pc:sldMkLst>
          <pc:docMk/>
          <pc:sldMk cId="1675320071" sldId="284"/>
        </pc:sldMkLst>
        <pc:spChg chg="mod">
          <ac:chgData name="Simona Ferraraccio" userId="c9694aeb-2f50-401b-8abf-67f8a7106701" providerId="ADAL" clId="{728671C3-614E-440E-8F04-5DA1EFA065FD}" dt="2026-03-05T12:16:43.501" v="3295" actId="113"/>
          <ac:spMkLst>
            <pc:docMk/>
            <pc:sldMk cId="1675320071" sldId="284"/>
            <ac:spMk id="2" creationId="{088206E4-5C8D-0FBD-79AF-665B7B756DEA}"/>
          </ac:spMkLst>
        </pc:spChg>
        <pc:spChg chg="mod">
          <ac:chgData name="Simona Ferraraccio" userId="c9694aeb-2f50-401b-8abf-67f8a7106701" providerId="ADAL" clId="{728671C3-614E-440E-8F04-5DA1EFA065FD}" dt="2026-03-05T12:16:40.314" v="3294" actId="27636"/>
          <ac:spMkLst>
            <pc:docMk/>
            <pc:sldMk cId="1675320071" sldId="284"/>
            <ac:spMk id="3" creationId="{662358CE-9F71-4F56-2AE9-A92B17DA617E}"/>
          </ac:spMkLst>
        </pc:spChg>
      </pc:sldChg>
      <pc:sldChg chg="addSp delSp modSp new mod ord modAnim">
        <pc:chgData name="Simona Ferraraccio" userId="c9694aeb-2f50-401b-8abf-67f8a7106701" providerId="ADAL" clId="{728671C3-614E-440E-8F04-5DA1EFA065FD}" dt="2026-03-05T10:59:44.385" v="1220" actId="478"/>
        <pc:sldMkLst>
          <pc:docMk/>
          <pc:sldMk cId="843424412" sldId="285"/>
        </pc:sldMkLst>
        <pc:spChg chg="mod">
          <ac:chgData name="Simona Ferraraccio" userId="c9694aeb-2f50-401b-8abf-67f8a7106701" providerId="ADAL" clId="{728671C3-614E-440E-8F04-5DA1EFA065FD}" dt="2026-03-05T10:42:06.119" v="793" actId="1076"/>
          <ac:spMkLst>
            <pc:docMk/>
            <pc:sldMk cId="843424412" sldId="285"/>
            <ac:spMk id="2" creationId="{DF923243-188B-BD99-5D10-3F281EDE7A68}"/>
          </ac:spMkLst>
        </pc:spChg>
        <pc:spChg chg="mod">
          <ac:chgData name="Simona Ferraraccio" userId="c9694aeb-2f50-401b-8abf-67f8a7106701" providerId="ADAL" clId="{728671C3-614E-440E-8F04-5DA1EFA065FD}" dt="2026-03-05T10:48:25.586" v="980" actId="1076"/>
          <ac:spMkLst>
            <pc:docMk/>
            <pc:sldMk cId="843424412" sldId="285"/>
            <ac:spMk id="3" creationId="{6BAE5826-4991-52C5-CB0E-0E9B189C0C4E}"/>
          </ac:spMkLst>
        </pc:spChg>
        <pc:spChg chg="mod">
          <ac:chgData name="Simona Ferraraccio" userId="c9694aeb-2f50-401b-8abf-67f8a7106701" providerId="ADAL" clId="{728671C3-614E-440E-8F04-5DA1EFA065FD}" dt="2026-03-05T10:47:23.040" v="969" actId="14100"/>
          <ac:spMkLst>
            <pc:docMk/>
            <pc:sldMk cId="843424412" sldId="285"/>
            <ac:spMk id="9" creationId="{452D6A92-2BA2-A3A6-B7AC-6C008608AB11}"/>
          </ac:spMkLst>
        </pc:spChg>
        <pc:spChg chg="mod">
          <ac:chgData name="Simona Ferraraccio" userId="c9694aeb-2f50-401b-8abf-67f8a7106701" providerId="ADAL" clId="{728671C3-614E-440E-8F04-5DA1EFA065FD}" dt="2026-03-05T10:47:23.040" v="969" actId="14100"/>
          <ac:spMkLst>
            <pc:docMk/>
            <pc:sldMk cId="843424412" sldId="285"/>
            <ac:spMk id="10" creationId="{D3504E4C-D1B3-2B63-7588-C351A8592167}"/>
          </ac:spMkLst>
        </pc:spChg>
        <pc:spChg chg="mod">
          <ac:chgData name="Simona Ferraraccio" userId="c9694aeb-2f50-401b-8abf-67f8a7106701" providerId="ADAL" clId="{728671C3-614E-440E-8F04-5DA1EFA065FD}" dt="2026-03-05T10:47:23.040" v="969" actId="14100"/>
          <ac:spMkLst>
            <pc:docMk/>
            <pc:sldMk cId="843424412" sldId="285"/>
            <ac:spMk id="11" creationId="{15B0075F-A88B-153F-062F-6A25817C43AE}"/>
          </ac:spMkLst>
        </pc:spChg>
        <pc:spChg chg="mod">
          <ac:chgData name="Simona Ferraraccio" userId="c9694aeb-2f50-401b-8abf-67f8a7106701" providerId="ADAL" clId="{728671C3-614E-440E-8F04-5DA1EFA065FD}" dt="2026-03-05T10:47:23.040" v="969" actId="14100"/>
          <ac:spMkLst>
            <pc:docMk/>
            <pc:sldMk cId="843424412" sldId="285"/>
            <ac:spMk id="12" creationId="{2F249A22-271A-B82F-2318-BD37A909C83D}"/>
          </ac:spMkLst>
        </pc:spChg>
        <pc:spChg chg="mod">
          <ac:chgData name="Simona Ferraraccio" userId="c9694aeb-2f50-401b-8abf-67f8a7106701" providerId="ADAL" clId="{728671C3-614E-440E-8F04-5DA1EFA065FD}" dt="2026-03-05T10:47:23.040" v="969" actId="14100"/>
          <ac:spMkLst>
            <pc:docMk/>
            <pc:sldMk cId="843424412" sldId="285"/>
            <ac:spMk id="13" creationId="{E96D2C09-463D-F79E-938D-397338A3500D}"/>
          </ac:spMkLst>
        </pc:spChg>
        <pc:spChg chg="mod">
          <ac:chgData name="Simona Ferraraccio" userId="c9694aeb-2f50-401b-8abf-67f8a7106701" providerId="ADAL" clId="{728671C3-614E-440E-8F04-5DA1EFA065FD}" dt="2026-03-05T10:47:23.040" v="969" actId="14100"/>
          <ac:spMkLst>
            <pc:docMk/>
            <pc:sldMk cId="843424412" sldId="285"/>
            <ac:spMk id="14" creationId="{F2C4A8A0-03B9-EC99-00CA-32FA87AF20DF}"/>
          </ac:spMkLst>
        </pc:spChg>
        <pc:spChg chg="mod">
          <ac:chgData name="Simona Ferraraccio" userId="c9694aeb-2f50-401b-8abf-67f8a7106701" providerId="ADAL" clId="{728671C3-614E-440E-8F04-5DA1EFA065FD}" dt="2026-03-05T10:47:23.040" v="969" actId="14100"/>
          <ac:spMkLst>
            <pc:docMk/>
            <pc:sldMk cId="843424412" sldId="285"/>
            <ac:spMk id="15" creationId="{82978DCE-DA5A-1AE6-7CF1-863AAFF0CD55}"/>
          </ac:spMkLst>
        </pc:spChg>
        <pc:spChg chg="mod">
          <ac:chgData name="Simona Ferraraccio" userId="c9694aeb-2f50-401b-8abf-67f8a7106701" providerId="ADAL" clId="{728671C3-614E-440E-8F04-5DA1EFA065FD}" dt="2026-03-05T10:47:23.040" v="969" actId="14100"/>
          <ac:spMkLst>
            <pc:docMk/>
            <pc:sldMk cId="843424412" sldId="285"/>
            <ac:spMk id="16" creationId="{CA943C64-8C64-DC16-23E9-66379CBCCC82}"/>
          </ac:spMkLst>
        </pc:spChg>
        <pc:spChg chg="mod">
          <ac:chgData name="Simona Ferraraccio" userId="c9694aeb-2f50-401b-8abf-67f8a7106701" providerId="ADAL" clId="{728671C3-614E-440E-8F04-5DA1EFA065FD}" dt="2026-03-05T10:47:32.064" v="971" actId="14100"/>
          <ac:spMkLst>
            <pc:docMk/>
            <pc:sldMk cId="843424412" sldId="285"/>
            <ac:spMk id="17" creationId="{23B66080-8C69-D0A2-66A3-B56657B18E27}"/>
          </ac:spMkLst>
        </pc:spChg>
        <pc:spChg chg="add del mod">
          <ac:chgData name="Simona Ferraraccio" userId="c9694aeb-2f50-401b-8abf-67f8a7106701" providerId="ADAL" clId="{728671C3-614E-440E-8F04-5DA1EFA065FD}" dt="2026-03-05T10:48:40.228" v="983" actId="478"/>
          <ac:spMkLst>
            <pc:docMk/>
            <pc:sldMk cId="843424412" sldId="285"/>
            <ac:spMk id="18" creationId="{1BBF4495-97A6-7748-DB54-B0A634004DE3}"/>
          </ac:spMkLst>
        </pc:spChg>
        <pc:spChg chg="add mod">
          <ac:chgData name="Simona Ferraraccio" userId="c9694aeb-2f50-401b-8abf-67f8a7106701" providerId="ADAL" clId="{728671C3-614E-440E-8F04-5DA1EFA065FD}" dt="2026-03-05T10:53:26.903" v="1118" actId="1076"/>
          <ac:spMkLst>
            <pc:docMk/>
            <pc:sldMk cId="843424412" sldId="285"/>
            <ac:spMk id="27" creationId="{A30E7B79-92FC-5265-1BB5-95FCF6352E79}"/>
          </ac:spMkLst>
        </pc:spChg>
        <pc:spChg chg="add mod">
          <ac:chgData name="Simona Ferraraccio" userId="c9694aeb-2f50-401b-8abf-67f8a7106701" providerId="ADAL" clId="{728671C3-614E-440E-8F04-5DA1EFA065FD}" dt="2026-03-05T10:52:12.365" v="1098" actId="1076"/>
          <ac:spMkLst>
            <pc:docMk/>
            <pc:sldMk cId="843424412" sldId="285"/>
            <ac:spMk id="28" creationId="{3230FBDA-A1E6-5E91-65BB-713A100D29DE}"/>
          </ac:spMkLst>
        </pc:spChg>
        <pc:spChg chg="add mod">
          <ac:chgData name="Simona Ferraraccio" userId="c9694aeb-2f50-401b-8abf-67f8a7106701" providerId="ADAL" clId="{728671C3-614E-440E-8F04-5DA1EFA065FD}" dt="2026-03-05T10:52:19.298" v="1100" actId="1076"/>
          <ac:spMkLst>
            <pc:docMk/>
            <pc:sldMk cId="843424412" sldId="285"/>
            <ac:spMk id="29" creationId="{4A029EAA-1263-D6A0-8BA0-C8852EC2EF77}"/>
          </ac:spMkLst>
        </pc:spChg>
        <pc:spChg chg="add del mod">
          <ac:chgData name="Simona Ferraraccio" userId="c9694aeb-2f50-401b-8abf-67f8a7106701" providerId="ADAL" clId="{728671C3-614E-440E-8F04-5DA1EFA065FD}" dt="2026-03-05T10:59:44.385" v="1220" actId="478"/>
          <ac:spMkLst>
            <pc:docMk/>
            <pc:sldMk cId="843424412" sldId="285"/>
            <ac:spMk id="30" creationId="{FF3FF60C-0ED4-F09F-40D2-588092DF13ED}"/>
          </ac:spMkLst>
        </pc:spChg>
        <pc:spChg chg="add mod">
          <ac:chgData name="Simona Ferraraccio" userId="c9694aeb-2f50-401b-8abf-67f8a7106701" providerId="ADAL" clId="{728671C3-614E-440E-8F04-5DA1EFA065FD}" dt="2026-03-05T10:54:15.203" v="1142" actId="1036"/>
          <ac:spMkLst>
            <pc:docMk/>
            <pc:sldMk cId="843424412" sldId="285"/>
            <ac:spMk id="31" creationId="{1FFF63AC-9431-E1ED-B9B5-F57133A3A458}"/>
          </ac:spMkLst>
        </pc:spChg>
        <pc:spChg chg="add mod">
          <ac:chgData name="Simona Ferraraccio" userId="c9694aeb-2f50-401b-8abf-67f8a7106701" providerId="ADAL" clId="{728671C3-614E-440E-8F04-5DA1EFA065FD}" dt="2026-03-05T10:55:01.222" v="1151" actId="20577"/>
          <ac:spMkLst>
            <pc:docMk/>
            <pc:sldMk cId="843424412" sldId="285"/>
            <ac:spMk id="32" creationId="{FB9D0D71-3E17-32EA-F5C2-9B20837DE05F}"/>
          </ac:spMkLst>
        </pc:spChg>
        <pc:spChg chg="add del mod">
          <ac:chgData name="Simona Ferraraccio" userId="c9694aeb-2f50-401b-8abf-67f8a7106701" providerId="ADAL" clId="{728671C3-614E-440E-8F04-5DA1EFA065FD}" dt="2026-03-05T10:58:50.987" v="1210" actId="478"/>
          <ac:spMkLst>
            <pc:docMk/>
            <pc:sldMk cId="843424412" sldId="285"/>
            <ac:spMk id="33" creationId="{31A56C07-5FF8-288E-7321-B6AB346B70B0}"/>
          </ac:spMkLst>
        </pc:spChg>
        <pc:grpChg chg="del mod">
          <ac:chgData name="Simona Ferraraccio" userId="c9694aeb-2f50-401b-8abf-67f8a7106701" providerId="ADAL" clId="{728671C3-614E-440E-8F04-5DA1EFA065FD}" dt="2026-03-05T10:48:37.796" v="982" actId="478"/>
          <ac:grpSpMkLst>
            <pc:docMk/>
            <pc:sldMk cId="843424412" sldId="285"/>
            <ac:grpSpMk id="8" creationId="{EFC22F27-A31B-B8A4-F623-B9FDD5AF751C}"/>
          </ac:grpSpMkLst>
        </pc:grpChg>
        <pc:graphicFrameChg chg="add del mod modGraphic">
          <ac:chgData name="Simona Ferraraccio" userId="c9694aeb-2f50-401b-8abf-67f8a7106701" providerId="ADAL" clId="{728671C3-614E-440E-8F04-5DA1EFA065FD}" dt="2026-03-05T10:45:34.922" v="924" actId="18245"/>
          <ac:graphicFrameMkLst>
            <pc:docMk/>
            <pc:sldMk cId="843424412" sldId="285"/>
            <ac:graphicFrameMk id="7" creationId="{9D404090-1957-4694-3EC8-B79BC1042EB3}"/>
          </ac:graphicFrameMkLst>
        </pc:graphicFrameChg>
        <pc:picChg chg="add del mod">
          <ac:chgData name="Simona Ferraraccio" userId="c9694aeb-2f50-401b-8abf-67f8a7106701" providerId="ADAL" clId="{728671C3-614E-440E-8F04-5DA1EFA065FD}" dt="2026-03-05T10:59:44.385" v="1220" actId="478"/>
          <ac:picMkLst>
            <pc:docMk/>
            <pc:sldMk cId="843424412" sldId="285"/>
            <ac:picMk id="20" creationId="{A9A27698-05A3-2A0C-8F85-F4AF3E8F2F1E}"/>
          </ac:picMkLst>
        </pc:picChg>
        <pc:picChg chg="add mod">
          <ac:chgData name="Simona Ferraraccio" userId="c9694aeb-2f50-401b-8abf-67f8a7106701" providerId="ADAL" clId="{728671C3-614E-440E-8F04-5DA1EFA065FD}" dt="2026-03-05T10:53:16.546" v="1109" actId="1036"/>
          <ac:picMkLst>
            <pc:docMk/>
            <pc:sldMk cId="843424412" sldId="285"/>
            <ac:picMk id="22" creationId="{73B1DCAE-D32A-BD65-DB5A-6B2C58D37CE3}"/>
          </ac:picMkLst>
        </pc:picChg>
        <pc:picChg chg="add mod">
          <ac:chgData name="Simona Ferraraccio" userId="c9694aeb-2f50-401b-8abf-67f8a7106701" providerId="ADAL" clId="{728671C3-614E-440E-8F04-5DA1EFA065FD}" dt="2026-03-05T10:53:20.932" v="1111" actId="1036"/>
          <ac:picMkLst>
            <pc:docMk/>
            <pc:sldMk cId="843424412" sldId="285"/>
            <ac:picMk id="24" creationId="{1B167F6A-BBDC-B5A4-EB47-2DA274DC5001}"/>
          </ac:picMkLst>
        </pc:picChg>
        <pc:picChg chg="add mod">
          <ac:chgData name="Simona Ferraraccio" userId="c9694aeb-2f50-401b-8abf-67f8a7106701" providerId="ADAL" clId="{728671C3-614E-440E-8F04-5DA1EFA065FD}" dt="2026-03-05T10:53:24.477" v="1117" actId="1036"/>
          <ac:picMkLst>
            <pc:docMk/>
            <pc:sldMk cId="843424412" sldId="285"/>
            <ac:picMk id="26" creationId="{D5D512B9-63B5-213F-0C79-7FF614A8ED6C}"/>
          </ac:picMkLst>
        </pc:picChg>
      </pc:sldChg>
      <pc:sldChg chg="addSp modSp new del">
        <pc:chgData name="Simona Ferraraccio" userId="c9694aeb-2f50-401b-8abf-67f8a7106701" providerId="ADAL" clId="{728671C3-614E-440E-8F04-5DA1EFA065FD}" dt="2026-03-05T10:59:33.404" v="1217" actId="680"/>
        <pc:sldMkLst>
          <pc:docMk/>
          <pc:sldMk cId="1697673792" sldId="286"/>
        </pc:sldMkLst>
        <pc:spChg chg="add mod">
          <ac:chgData name="Simona Ferraraccio" userId="c9694aeb-2f50-401b-8abf-67f8a7106701" providerId="ADAL" clId="{728671C3-614E-440E-8F04-5DA1EFA065FD}" dt="2026-03-05T10:59:25.734" v="1216"/>
          <ac:spMkLst>
            <pc:docMk/>
            <pc:sldMk cId="1697673792" sldId="286"/>
            <ac:spMk id="30" creationId="{FF3FF60C-0ED4-F09F-40D2-588092DF13ED}"/>
          </ac:spMkLst>
        </pc:spChg>
        <pc:picChg chg="add mod">
          <ac:chgData name="Simona Ferraraccio" userId="c9694aeb-2f50-401b-8abf-67f8a7106701" providerId="ADAL" clId="{728671C3-614E-440E-8F04-5DA1EFA065FD}" dt="2026-03-05T10:59:25.734" v="1216"/>
          <ac:picMkLst>
            <pc:docMk/>
            <pc:sldMk cId="1697673792" sldId="286"/>
            <ac:picMk id="20" creationId="{A9A27698-05A3-2A0C-8F85-F4AF3E8F2F1E}"/>
          </ac:picMkLst>
        </pc:picChg>
      </pc:sldChg>
      <pc:sldChg chg="addSp modSp add mod modAnim">
        <pc:chgData name="Simona Ferraraccio" userId="c9694aeb-2f50-401b-8abf-67f8a7106701" providerId="ADAL" clId="{728671C3-614E-440E-8F04-5DA1EFA065FD}" dt="2026-03-05T11:16:05.483" v="2078" actId="6549"/>
        <pc:sldMkLst>
          <pc:docMk/>
          <pc:sldMk cId="3626410592" sldId="286"/>
        </pc:sldMkLst>
        <pc:spChg chg="add mod">
          <ac:chgData name="Simona Ferraraccio" userId="c9694aeb-2f50-401b-8abf-67f8a7106701" providerId="ADAL" clId="{728671C3-614E-440E-8F04-5DA1EFA065FD}" dt="2026-03-05T11:14:27.643" v="2051" actId="20577"/>
          <ac:spMkLst>
            <pc:docMk/>
            <pc:sldMk cId="3626410592" sldId="286"/>
            <ac:spMk id="7" creationId="{1409ACD1-3009-46C7-565B-C5BD9FA5B3D5}"/>
          </ac:spMkLst>
        </pc:spChg>
        <pc:spChg chg="add mod">
          <ac:chgData name="Simona Ferraraccio" userId="c9694aeb-2f50-401b-8abf-67f8a7106701" providerId="ADAL" clId="{728671C3-614E-440E-8F04-5DA1EFA065FD}" dt="2026-03-05T11:16:05.483" v="2078" actId="6549"/>
          <ac:spMkLst>
            <pc:docMk/>
            <pc:sldMk cId="3626410592" sldId="286"/>
            <ac:spMk id="8" creationId="{16D1DA88-7294-ACC4-C9D6-1695D79DFC24}"/>
          </ac:spMkLst>
        </pc:spChg>
      </pc:sldChg>
      <pc:sldChg chg="addSp delSp modSp new mod modAnim">
        <pc:chgData name="Simona Ferraraccio" userId="c9694aeb-2f50-401b-8abf-67f8a7106701" providerId="ADAL" clId="{728671C3-614E-440E-8F04-5DA1EFA065FD}" dt="2026-03-05T11:20:40.047" v="2122"/>
        <pc:sldMkLst>
          <pc:docMk/>
          <pc:sldMk cId="1753675856" sldId="287"/>
        </pc:sldMkLst>
        <pc:spChg chg="del">
          <ac:chgData name="Simona Ferraraccio" userId="c9694aeb-2f50-401b-8abf-67f8a7106701" providerId="ADAL" clId="{728671C3-614E-440E-8F04-5DA1EFA065FD}" dt="2026-03-05T11:00:03.099" v="1224" actId="478"/>
          <ac:spMkLst>
            <pc:docMk/>
            <pc:sldMk cId="1753675856" sldId="287"/>
            <ac:spMk id="2" creationId="{50FD156F-7B3E-30D5-02D1-F31CDCC0EE6B}"/>
          </ac:spMkLst>
        </pc:spChg>
        <pc:spChg chg="del">
          <ac:chgData name="Simona Ferraraccio" userId="c9694aeb-2f50-401b-8abf-67f8a7106701" providerId="ADAL" clId="{728671C3-614E-440E-8F04-5DA1EFA065FD}" dt="2026-03-05T11:00:02.281" v="1223" actId="478"/>
          <ac:spMkLst>
            <pc:docMk/>
            <pc:sldMk cId="1753675856" sldId="287"/>
            <ac:spMk id="3" creationId="{13197F4E-F2C6-4A1D-3126-5A885472636D}"/>
          </ac:spMkLst>
        </pc:spChg>
        <pc:spChg chg="mod">
          <ac:chgData name="Simona Ferraraccio" userId="c9694aeb-2f50-401b-8abf-67f8a7106701" providerId="ADAL" clId="{728671C3-614E-440E-8F04-5DA1EFA065FD}" dt="2026-03-05T11:12:37.750" v="1996" actId="1076"/>
          <ac:spMkLst>
            <pc:docMk/>
            <pc:sldMk cId="1753675856" sldId="287"/>
            <ac:spMk id="5" creationId="{95B564CE-ED2C-9CC2-815F-5C465C3464AA}"/>
          </ac:spMkLst>
        </pc:spChg>
        <pc:spChg chg="mod">
          <ac:chgData name="Simona Ferraraccio" userId="c9694aeb-2f50-401b-8abf-67f8a7106701" providerId="ADAL" clId="{728671C3-614E-440E-8F04-5DA1EFA065FD}" dt="2026-03-05T11:12:48.124" v="1998" actId="1076"/>
          <ac:spMkLst>
            <pc:docMk/>
            <pc:sldMk cId="1753675856" sldId="287"/>
            <ac:spMk id="6" creationId="{E767F8F0-D99B-10E5-F210-0356FCCBDC57}"/>
          </ac:spMkLst>
        </pc:spChg>
        <pc:spChg chg="add mod">
          <ac:chgData name="Simona Ferraraccio" userId="c9694aeb-2f50-401b-8abf-67f8a7106701" providerId="ADAL" clId="{728671C3-614E-440E-8F04-5DA1EFA065FD}" dt="2026-03-05T11:00:08.383" v="1225" actId="1076"/>
          <ac:spMkLst>
            <pc:docMk/>
            <pc:sldMk cId="1753675856" sldId="287"/>
            <ac:spMk id="8" creationId="{F7FEC87A-843F-A2CA-D188-64D770271286}"/>
          </ac:spMkLst>
        </pc:spChg>
        <pc:spChg chg="add mod">
          <ac:chgData name="Simona Ferraraccio" userId="c9694aeb-2f50-401b-8abf-67f8a7106701" providerId="ADAL" clId="{728671C3-614E-440E-8F04-5DA1EFA065FD}" dt="2026-03-05T11:02:52.428" v="1423" actId="1076"/>
          <ac:spMkLst>
            <pc:docMk/>
            <pc:sldMk cId="1753675856" sldId="287"/>
            <ac:spMk id="10" creationId="{A765BBCC-FD28-796E-5258-555D5CE34343}"/>
          </ac:spMkLst>
        </pc:spChg>
        <pc:spChg chg="add mod">
          <ac:chgData name="Simona Ferraraccio" userId="c9694aeb-2f50-401b-8abf-67f8a7106701" providerId="ADAL" clId="{728671C3-614E-440E-8F04-5DA1EFA065FD}" dt="2026-03-05T11:13:00.718" v="1999" actId="1076"/>
          <ac:spMkLst>
            <pc:docMk/>
            <pc:sldMk cId="1753675856" sldId="287"/>
            <ac:spMk id="11" creationId="{786DBF47-8971-968C-9BF7-36066C9DDC65}"/>
          </ac:spMkLst>
        </pc:spChg>
        <pc:spChg chg="add del mod">
          <ac:chgData name="Simona Ferraraccio" userId="c9694aeb-2f50-401b-8abf-67f8a7106701" providerId="ADAL" clId="{728671C3-614E-440E-8F04-5DA1EFA065FD}" dt="2026-03-05T11:02:03.634" v="1309"/>
          <ac:spMkLst>
            <pc:docMk/>
            <pc:sldMk cId="1753675856" sldId="287"/>
            <ac:spMk id="12" creationId="{0C2FB5B4-8360-DCB6-A212-7C42CD49AB91}"/>
          </ac:spMkLst>
        </pc:spChg>
        <pc:spChg chg="add mod">
          <ac:chgData name="Simona Ferraraccio" userId="c9694aeb-2f50-401b-8abf-67f8a7106701" providerId="ADAL" clId="{728671C3-614E-440E-8F04-5DA1EFA065FD}" dt="2026-03-05T11:13:05.780" v="2000" actId="14100"/>
          <ac:spMkLst>
            <pc:docMk/>
            <pc:sldMk cId="1753675856" sldId="287"/>
            <ac:spMk id="13" creationId="{6E9096C7-BE83-20AC-B5DE-37633F6BDFDF}"/>
          </ac:spMkLst>
        </pc:spChg>
        <pc:spChg chg="add mod">
          <ac:chgData name="Simona Ferraraccio" userId="c9694aeb-2f50-401b-8abf-67f8a7106701" providerId="ADAL" clId="{728671C3-614E-440E-8F04-5DA1EFA065FD}" dt="2026-03-05T11:12:30.640" v="1994" actId="1076"/>
          <ac:spMkLst>
            <pc:docMk/>
            <pc:sldMk cId="1753675856" sldId="287"/>
            <ac:spMk id="14" creationId="{F81BCEBA-04AC-F6A1-9122-E223B50FA338}"/>
          </ac:spMkLst>
        </pc:spChg>
        <pc:spChg chg="add mod">
          <ac:chgData name="Simona Ferraraccio" userId="c9694aeb-2f50-401b-8abf-67f8a7106701" providerId="ADAL" clId="{728671C3-614E-440E-8F04-5DA1EFA065FD}" dt="2026-03-05T11:12:34.419" v="1995" actId="14100"/>
          <ac:spMkLst>
            <pc:docMk/>
            <pc:sldMk cId="1753675856" sldId="287"/>
            <ac:spMk id="15" creationId="{A7E0ACBA-43E4-BE0B-2CC2-B20BF083AEA5}"/>
          </ac:spMkLst>
        </pc:spChg>
        <pc:spChg chg="add del">
          <ac:chgData name="Simona Ferraraccio" userId="c9694aeb-2f50-401b-8abf-67f8a7106701" providerId="ADAL" clId="{728671C3-614E-440E-8F04-5DA1EFA065FD}" dt="2026-03-05T11:06:48.645" v="1933" actId="478"/>
          <ac:spMkLst>
            <pc:docMk/>
            <pc:sldMk cId="1753675856" sldId="287"/>
            <ac:spMk id="16" creationId="{07F9AAC6-23B0-60B6-0C97-DC584AD6324C}"/>
          </ac:spMkLst>
        </pc:spChg>
        <pc:graphicFrameChg chg="add mod modGraphic">
          <ac:chgData name="Simona Ferraraccio" userId="c9694aeb-2f50-401b-8abf-67f8a7106701" providerId="ADAL" clId="{728671C3-614E-440E-8F04-5DA1EFA065FD}" dt="2026-03-05T11:12:46.396" v="1997" actId="1076"/>
          <ac:graphicFrameMkLst>
            <pc:docMk/>
            <pc:sldMk cId="1753675856" sldId="287"/>
            <ac:graphicFrameMk id="17" creationId="{B066D1A3-F21E-4740-69F5-51148177D3D1}"/>
          </ac:graphicFrameMkLst>
        </pc:graphicFrameChg>
        <pc:picChg chg="add mod">
          <ac:chgData name="Simona Ferraraccio" userId="c9694aeb-2f50-401b-8abf-67f8a7106701" providerId="ADAL" clId="{728671C3-614E-440E-8F04-5DA1EFA065FD}" dt="2026-03-05T11:01:05.826" v="1247" actId="1076"/>
          <ac:picMkLst>
            <pc:docMk/>
            <pc:sldMk cId="1753675856" sldId="287"/>
            <ac:picMk id="7" creationId="{42BDC64C-EAF8-83F4-AFEA-79B050D685F7}"/>
          </ac:picMkLst>
        </pc:picChg>
        <pc:picChg chg="add mod">
          <ac:chgData name="Simona Ferraraccio" userId="c9694aeb-2f50-401b-8abf-67f8a7106701" providerId="ADAL" clId="{728671C3-614E-440E-8F04-5DA1EFA065FD}" dt="2026-03-05T11:13:00.718" v="1999" actId="1076"/>
          <ac:picMkLst>
            <pc:docMk/>
            <pc:sldMk cId="1753675856" sldId="287"/>
            <ac:picMk id="1026" creationId="{0CAC69AA-D5D5-2676-31BB-712A30AF5C2B}"/>
          </ac:picMkLst>
        </pc:picChg>
        <pc:picChg chg="add mod">
          <ac:chgData name="Simona Ferraraccio" userId="c9694aeb-2f50-401b-8abf-67f8a7106701" providerId="ADAL" clId="{728671C3-614E-440E-8F04-5DA1EFA065FD}" dt="2026-03-05T11:12:30.640" v="1994" actId="1076"/>
          <ac:picMkLst>
            <pc:docMk/>
            <pc:sldMk cId="1753675856" sldId="287"/>
            <ac:picMk id="1028" creationId="{1F3DC1D1-28F9-3FF8-1C23-F966C410B3ED}"/>
          </ac:picMkLst>
        </pc:picChg>
      </pc:sldChg>
      <pc:sldChg chg="addSp delSp modSp new mod">
        <pc:chgData name="Simona Ferraraccio" userId="c9694aeb-2f50-401b-8abf-67f8a7106701" providerId="ADAL" clId="{728671C3-614E-440E-8F04-5DA1EFA065FD}" dt="2026-03-05T11:23:43.715" v="2180" actId="1076"/>
        <pc:sldMkLst>
          <pc:docMk/>
          <pc:sldMk cId="3888805136" sldId="288"/>
        </pc:sldMkLst>
        <pc:spChg chg="mod">
          <ac:chgData name="Simona Ferraraccio" userId="c9694aeb-2f50-401b-8abf-67f8a7106701" providerId="ADAL" clId="{728671C3-614E-440E-8F04-5DA1EFA065FD}" dt="2026-03-05T11:23:43.715" v="2180" actId="1076"/>
          <ac:spMkLst>
            <pc:docMk/>
            <pc:sldMk cId="3888805136" sldId="288"/>
            <ac:spMk id="2" creationId="{F9D100ED-A194-0AB1-911F-52DDA9F14718}"/>
          </ac:spMkLst>
        </pc:spChg>
        <pc:spChg chg="del">
          <ac:chgData name="Simona Ferraraccio" userId="c9694aeb-2f50-401b-8abf-67f8a7106701" providerId="ADAL" clId="{728671C3-614E-440E-8F04-5DA1EFA065FD}" dt="2026-03-05T11:17:38.326" v="2116" actId="478"/>
          <ac:spMkLst>
            <pc:docMk/>
            <pc:sldMk cId="3888805136" sldId="288"/>
            <ac:spMk id="3" creationId="{39BF4F6B-8702-1834-DAEF-16BE113AFBF4}"/>
          </ac:spMkLst>
        </pc:spChg>
        <pc:spChg chg="add mod">
          <ac:chgData name="Simona Ferraraccio" userId="c9694aeb-2f50-401b-8abf-67f8a7106701" providerId="ADAL" clId="{728671C3-614E-440E-8F04-5DA1EFA065FD}" dt="2026-03-05T11:23:05.663" v="2135" actId="14100"/>
          <ac:spMkLst>
            <pc:docMk/>
            <pc:sldMk cId="3888805136" sldId="288"/>
            <ac:spMk id="7" creationId="{5C73BC80-933A-6344-F7BA-EA0AC6C79F13}"/>
          </ac:spMkLst>
        </pc:spChg>
        <pc:spChg chg="add mod">
          <ac:chgData name="Simona Ferraraccio" userId="c9694aeb-2f50-401b-8abf-67f8a7106701" providerId="ADAL" clId="{728671C3-614E-440E-8F04-5DA1EFA065FD}" dt="2026-03-05T11:22:54.965" v="2133" actId="27636"/>
          <ac:spMkLst>
            <pc:docMk/>
            <pc:sldMk cId="3888805136" sldId="288"/>
            <ac:spMk id="8" creationId="{A1F75A37-CDE8-5011-B991-176CC86A2305}"/>
          </ac:spMkLst>
        </pc:spChg>
        <pc:spChg chg="add mod">
          <ac:chgData name="Simona Ferraraccio" userId="c9694aeb-2f50-401b-8abf-67f8a7106701" providerId="ADAL" clId="{728671C3-614E-440E-8F04-5DA1EFA065FD}" dt="2026-03-05T11:23:26.615" v="2166" actId="403"/>
          <ac:spMkLst>
            <pc:docMk/>
            <pc:sldMk cId="3888805136" sldId="288"/>
            <ac:spMk id="9" creationId="{1CCCC1AF-7E9F-BB3D-E2E6-3998D125CBBA}"/>
          </ac:spMkLst>
        </pc:spChg>
        <pc:spChg chg="add mod">
          <ac:chgData name="Simona Ferraraccio" userId="c9694aeb-2f50-401b-8abf-67f8a7106701" providerId="ADAL" clId="{728671C3-614E-440E-8F04-5DA1EFA065FD}" dt="2026-03-05T11:23:38.300" v="2179" actId="20577"/>
          <ac:spMkLst>
            <pc:docMk/>
            <pc:sldMk cId="3888805136" sldId="288"/>
            <ac:spMk id="10" creationId="{FF5459ED-ABA5-FFDB-022B-8511CB306EB9}"/>
          </ac:spMkLst>
        </pc:spChg>
      </pc:sldChg>
      <pc:sldChg chg="new del ord">
        <pc:chgData name="Simona Ferraraccio" userId="c9694aeb-2f50-401b-8abf-67f8a7106701" providerId="ADAL" clId="{728671C3-614E-440E-8F04-5DA1EFA065FD}" dt="2026-03-05T11:24:29.257" v="2185" actId="47"/>
        <pc:sldMkLst>
          <pc:docMk/>
          <pc:sldMk cId="2951855323" sldId="289"/>
        </pc:sldMkLst>
      </pc:sldChg>
      <pc:sldChg chg="add">
        <pc:chgData name="Simona Ferraraccio" userId="c9694aeb-2f50-401b-8abf-67f8a7106701" providerId="ADAL" clId="{728671C3-614E-440E-8F04-5DA1EFA065FD}" dt="2026-03-05T11:24:25.392" v="2182"/>
        <pc:sldMkLst>
          <pc:docMk/>
          <pc:sldMk cId="3103526693" sldId="290"/>
        </pc:sldMkLst>
      </pc:sldChg>
      <pc:sldChg chg="addSp delSp modSp new mod">
        <pc:chgData name="Simona Ferraraccio" userId="c9694aeb-2f50-401b-8abf-67f8a7106701" providerId="ADAL" clId="{728671C3-614E-440E-8F04-5DA1EFA065FD}" dt="2026-03-05T11:35:16.151" v="2497" actId="1076"/>
        <pc:sldMkLst>
          <pc:docMk/>
          <pc:sldMk cId="1871634268" sldId="291"/>
        </pc:sldMkLst>
        <pc:spChg chg="mod">
          <ac:chgData name="Simona Ferraraccio" userId="c9694aeb-2f50-401b-8abf-67f8a7106701" providerId="ADAL" clId="{728671C3-614E-440E-8F04-5DA1EFA065FD}" dt="2026-03-05T11:35:16.151" v="2497" actId="1076"/>
          <ac:spMkLst>
            <pc:docMk/>
            <pc:sldMk cId="1871634268" sldId="291"/>
            <ac:spMk id="2" creationId="{FD55990A-5069-E08C-29E9-C0A9405909B2}"/>
          </ac:spMkLst>
        </pc:spChg>
        <pc:spChg chg="del">
          <ac:chgData name="Simona Ferraraccio" userId="c9694aeb-2f50-401b-8abf-67f8a7106701" providerId="ADAL" clId="{728671C3-614E-440E-8F04-5DA1EFA065FD}" dt="2026-03-05T11:30:20.518" v="2290" actId="478"/>
          <ac:spMkLst>
            <pc:docMk/>
            <pc:sldMk cId="1871634268" sldId="291"/>
            <ac:spMk id="3" creationId="{0601EB1C-546A-ECE2-3520-96982710DFDF}"/>
          </ac:spMkLst>
        </pc:spChg>
        <pc:graphicFrameChg chg="add mod">
          <ac:chgData name="Simona Ferraraccio" userId="c9694aeb-2f50-401b-8abf-67f8a7106701" providerId="ADAL" clId="{728671C3-614E-440E-8F04-5DA1EFA065FD}" dt="2026-03-05T11:30:51.702" v="2318" actId="1076"/>
          <ac:graphicFrameMkLst>
            <pc:docMk/>
            <pc:sldMk cId="1871634268" sldId="291"/>
            <ac:graphicFrameMk id="7" creationId="{55F5AD11-159A-0757-C29D-629EF76E9B42}"/>
          </ac:graphicFrameMkLst>
        </pc:graphicFrameChg>
        <pc:graphicFrameChg chg="add mod modGraphic">
          <ac:chgData name="Simona Ferraraccio" userId="c9694aeb-2f50-401b-8abf-67f8a7106701" providerId="ADAL" clId="{728671C3-614E-440E-8F04-5DA1EFA065FD}" dt="2026-03-05T11:35:07.341" v="2495" actId="12385"/>
          <ac:graphicFrameMkLst>
            <pc:docMk/>
            <pc:sldMk cId="1871634268" sldId="291"/>
            <ac:graphicFrameMk id="8" creationId="{9C70858D-3BE9-19C4-9F90-377B6371466A}"/>
          </ac:graphicFrameMkLst>
        </pc:graphicFrameChg>
      </pc:sldChg>
      <pc:sldChg chg="addSp delSp modSp new mod setBg modAnim">
        <pc:chgData name="Simona Ferraraccio" userId="c9694aeb-2f50-401b-8abf-67f8a7106701" providerId="ADAL" clId="{728671C3-614E-440E-8F04-5DA1EFA065FD}" dt="2026-03-05T11:58:45.464" v="2764" actId="1076"/>
        <pc:sldMkLst>
          <pc:docMk/>
          <pc:sldMk cId="1584601671" sldId="292"/>
        </pc:sldMkLst>
        <pc:spChg chg="mod">
          <ac:chgData name="Simona Ferraraccio" userId="c9694aeb-2f50-401b-8abf-67f8a7106701" providerId="ADAL" clId="{728671C3-614E-440E-8F04-5DA1EFA065FD}" dt="2026-03-05T11:58:45.464" v="2764" actId="1076"/>
          <ac:spMkLst>
            <pc:docMk/>
            <pc:sldMk cId="1584601671" sldId="292"/>
            <ac:spMk id="2" creationId="{FC21BC28-7643-732D-C0BF-89DC32830999}"/>
          </ac:spMkLst>
        </pc:spChg>
        <pc:spChg chg="del">
          <ac:chgData name="Simona Ferraraccio" userId="c9694aeb-2f50-401b-8abf-67f8a7106701" providerId="ADAL" clId="{728671C3-614E-440E-8F04-5DA1EFA065FD}" dt="2026-03-05T11:52:25.697" v="2717" actId="478"/>
          <ac:spMkLst>
            <pc:docMk/>
            <pc:sldMk cId="1584601671" sldId="292"/>
            <ac:spMk id="3" creationId="{620D542F-FCA8-894A-C068-6D0B0CC9364D}"/>
          </ac:spMkLst>
        </pc:spChg>
        <pc:spChg chg="mod">
          <ac:chgData name="Simona Ferraraccio" userId="c9694aeb-2f50-401b-8abf-67f8a7106701" providerId="ADAL" clId="{728671C3-614E-440E-8F04-5DA1EFA065FD}" dt="2026-03-05T11:53:51.841" v="2727" actId="26606"/>
          <ac:spMkLst>
            <pc:docMk/>
            <pc:sldMk cId="1584601671" sldId="292"/>
            <ac:spMk id="4" creationId="{2CC8364F-161E-23A3-8A04-28F54A828C58}"/>
          </ac:spMkLst>
        </pc:spChg>
        <pc:spChg chg="mod">
          <ac:chgData name="Simona Ferraraccio" userId="c9694aeb-2f50-401b-8abf-67f8a7106701" providerId="ADAL" clId="{728671C3-614E-440E-8F04-5DA1EFA065FD}" dt="2026-03-05T11:53:51.841" v="2727" actId="26606"/>
          <ac:spMkLst>
            <pc:docMk/>
            <pc:sldMk cId="1584601671" sldId="292"/>
            <ac:spMk id="5" creationId="{52D5DC37-0EBB-373D-7C1F-E34506769164}"/>
          </ac:spMkLst>
        </pc:spChg>
        <pc:spChg chg="mod">
          <ac:chgData name="Simona Ferraraccio" userId="c9694aeb-2f50-401b-8abf-67f8a7106701" providerId="ADAL" clId="{728671C3-614E-440E-8F04-5DA1EFA065FD}" dt="2026-03-05T11:53:51.841" v="2727" actId="26606"/>
          <ac:spMkLst>
            <pc:docMk/>
            <pc:sldMk cId="1584601671" sldId="292"/>
            <ac:spMk id="6" creationId="{E6366E43-F19F-DD1B-DF59-FDCC6475FDF8}"/>
          </ac:spMkLst>
        </pc:spChg>
        <pc:spChg chg="add del mod">
          <ac:chgData name="Simona Ferraraccio" userId="c9694aeb-2f50-401b-8abf-67f8a7106701" providerId="ADAL" clId="{728671C3-614E-440E-8F04-5DA1EFA065FD}" dt="2026-03-05T11:53:00.413" v="2725" actId="478"/>
          <ac:spMkLst>
            <pc:docMk/>
            <pc:sldMk cId="1584601671" sldId="292"/>
            <ac:spMk id="9" creationId="{0355FE96-F068-2830-6898-606030C4CEB9}"/>
          </ac:spMkLst>
        </pc:spChg>
        <pc:spChg chg="add">
          <ac:chgData name="Simona Ferraraccio" userId="c9694aeb-2f50-401b-8abf-67f8a7106701" providerId="ADAL" clId="{728671C3-614E-440E-8F04-5DA1EFA065FD}" dt="2026-03-05T11:53:51.841" v="2727" actId="26606"/>
          <ac:spMkLst>
            <pc:docMk/>
            <pc:sldMk cId="1584601671" sldId="292"/>
            <ac:spMk id="16" creationId="{B50D074C-5457-4294-A181-6B67F41468B4}"/>
          </ac:spMkLst>
        </pc:spChg>
        <pc:spChg chg="add">
          <ac:chgData name="Simona Ferraraccio" userId="c9694aeb-2f50-401b-8abf-67f8a7106701" providerId="ADAL" clId="{728671C3-614E-440E-8F04-5DA1EFA065FD}" dt="2026-03-05T11:53:51.841" v="2727" actId="26606"/>
          <ac:spMkLst>
            <pc:docMk/>
            <pc:sldMk cId="1584601671" sldId="292"/>
            <ac:spMk id="18" creationId="{F489C2E0-4895-4B72-85EA-7EE9FAFFDC7E}"/>
          </ac:spMkLst>
        </pc:spChg>
        <pc:picChg chg="add del mod">
          <ac:chgData name="Simona Ferraraccio" userId="c9694aeb-2f50-401b-8abf-67f8a7106701" providerId="ADAL" clId="{728671C3-614E-440E-8F04-5DA1EFA065FD}" dt="2026-03-05T11:53:00.413" v="2725" actId="478"/>
          <ac:picMkLst>
            <pc:docMk/>
            <pc:sldMk cId="1584601671" sldId="292"/>
            <ac:picMk id="8" creationId="{BFB78A66-DF84-77FC-6920-FB3A2D426CBF}"/>
          </ac:picMkLst>
        </pc:picChg>
        <pc:picChg chg="add mod ord">
          <ac:chgData name="Simona Ferraraccio" userId="c9694aeb-2f50-401b-8abf-67f8a7106701" providerId="ADAL" clId="{728671C3-614E-440E-8F04-5DA1EFA065FD}" dt="2026-03-05T11:53:51.841" v="2727" actId="26606"/>
          <ac:picMkLst>
            <pc:docMk/>
            <pc:sldMk cId="1584601671" sldId="292"/>
            <ac:picMk id="11" creationId="{AA885685-7DD4-9A01-1FC2-A9AFE33F14FF}"/>
          </ac:picMkLst>
        </pc:picChg>
      </pc:sldChg>
      <pc:sldChg chg="addSp delSp modSp new mod">
        <pc:chgData name="Simona Ferraraccio" userId="c9694aeb-2f50-401b-8abf-67f8a7106701" providerId="ADAL" clId="{728671C3-614E-440E-8F04-5DA1EFA065FD}" dt="2026-03-05T12:02:05.831" v="2869" actId="1076"/>
        <pc:sldMkLst>
          <pc:docMk/>
          <pc:sldMk cId="2237775261" sldId="293"/>
        </pc:sldMkLst>
        <pc:spChg chg="mod">
          <ac:chgData name="Simona Ferraraccio" userId="c9694aeb-2f50-401b-8abf-67f8a7106701" providerId="ADAL" clId="{728671C3-614E-440E-8F04-5DA1EFA065FD}" dt="2026-03-05T12:02:00.339" v="2868" actId="1076"/>
          <ac:spMkLst>
            <pc:docMk/>
            <pc:sldMk cId="2237775261" sldId="293"/>
            <ac:spMk id="2" creationId="{A56FE303-B1F3-B80C-1DF9-F82724B3FA80}"/>
          </ac:spMkLst>
        </pc:spChg>
        <pc:spChg chg="del mod">
          <ac:chgData name="Simona Ferraraccio" userId="c9694aeb-2f50-401b-8abf-67f8a7106701" providerId="ADAL" clId="{728671C3-614E-440E-8F04-5DA1EFA065FD}" dt="2026-03-05T12:01:11.784" v="2856" actId="478"/>
          <ac:spMkLst>
            <pc:docMk/>
            <pc:sldMk cId="2237775261" sldId="293"/>
            <ac:spMk id="3" creationId="{57667D99-7205-8A95-6755-31FD9C241280}"/>
          </ac:spMkLst>
        </pc:spChg>
        <pc:spChg chg="add mod">
          <ac:chgData name="Simona Ferraraccio" userId="c9694aeb-2f50-401b-8abf-67f8a7106701" providerId="ADAL" clId="{728671C3-614E-440E-8F04-5DA1EFA065FD}" dt="2026-03-05T12:02:05.831" v="2869" actId="1076"/>
          <ac:spMkLst>
            <pc:docMk/>
            <pc:sldMk cId="2237775261" sldId="293"/>
            <ac:spMk id="9" creationId="{7E26704D-9A71-3475-AE8B-CFCBD1CBD604}"/>
          </ac:spMkLst>
        </pc:spChg>
        <pc:picChg chg="add mod ord">
          <ac:chgData name="Simona Ferraraccio" userId="c9694aeb-2f50-401b-8abf-67f8a7106701" providerId="ADAL" clId="{728671C3-614E-440E-8F04-5DA1EFA065FD}" dt="2026-03-05T12:01:56.831" v="2867" actId="171"/>
          <ac:picMkLst>
            <pc:docMk/>
            <pc:sldMk cId="2237775261" sldId="293"/>
            <ac:picMk id="8" creationId="{8E6D1009-7B65-B61F-87E4-C3BAB5549906}"/>
          </ac:picMkLst>
        </pc:picChg>
      </pc:sldChg>
      <pc:sldChg chg="addSp delSp modSp new mod">
        <pc:chgData name="Simona Ferraraccio" userId="c9694aeb-2f50-401b-8abf-67f8a7106701" providerId="ADAL" clId="{728671C3-614E-440E-8F04-5DA1EFA065FD}" dt="2026-03-05T12:23:49.088" v="3373" actId="207"/>
        <pc:sldMkLst>
          <pc:docMk/>
          <pc:sldMk cId="668538511" sldId="294"/>
        </pc:sldMkLst>
        <pc:spChg chg="mod">
          <ac:chgData name="Simona Ferraraccio" userId="c9694aeb-2f50-401b-8abf-67f8a7106701" providerId="ADAL" clId="{728671C3-614E-440E-8F04-5DA1EFA065FD}" dt="2026-03-05T12:23:49.088" v="3373" actId="207"/>
          <ac:spMkLst>
            <pc:docMk/>
            <pc:sldMk cId="668538511" sldId="294"/>
            <ac:spMk id="2" creationId="{C969359A-D4B9-6CD6-A730-B35F95C73542}"/>
          </ac:spMkLst>
        </pc:spChg>
        <pc:spChg chg="del mod">
          <ac:chgData name="Simona Ferraraccio" userId="c9694aeb-2f50-401b-8abf-67f8a7106701" providerId="ADAL" clId="{728671C3-614E-440E-8F04-5DA1EFA065FD}" dt="2026-03-05T12:19:40.463" v="3336" actId="478"/>
          <ac:spMkLst>
            <pc:docMk/>
            <pc:sldMk cId="668538511" sldId="294"/>
            <ac:spMk id="3" creationId="{3F053754-173A-6501-759E-F7C6B22E4176}"/>
          </ac:spMkLst>
        </pc:spChg>
        <pc:spChg chg="add del mod">
          <ac:chgData name="Simona Ferraraccio" userId="c9694aeb-2f50-401b-8abf-67f8a7106701" providerId="ADAL" clId="{728671C3-614E-440E-8F04-5DA1EFA065FD}" dt="2026-03-05T12:16:49.037" v="3296" actId="478"/>
          <ac:spMkLst>
            <pc:docMk/>
            <pc:sldMk cId="668538511" sldId="294"/>
            <ac:spMk id="9" creationId="{538E6D65-CA2E-7E3B-BBCF-E4289E715062}"/>
          </ac:spMkLst>
        </pc:spChg>
        <pc:spChg chg="add mod">
          <ac:chgData name="Simona Ferraraccio" userId="c9694aeb-2f50-401b-8abf-67f8a7106701" providerId="ADAL" clId="{728671C3-614E-440E-8F04-5DA1EFA065FD}" dt="2026-03-05T12:23:33.580" v="3370" actId="1076"/>
          <ac:spMkLst>
            <pc:docMk/>
            <pc:sldMk cId="668538511" sldId="294"/>
            <ac:spMk id="11" creationId="{A5C1A893-E1BD-BDCE-1C3F-2DC0AECCDAF3}"/>
          </ac:spMkLst>
        </pc:spChg>
        <pc:spChg chg="add mod">
          <ac:chgData name="Simona Ferraraccio" userId="c9694aeb-2f50-401b-8abf-67f8a7106701" providerId="ADAL" clId="{728671C3-614E-440E-8F04-5DA1EFA065FD}" dt="2026-03-05T12:23:44.543" v="3372" actId="208"/>
          <ac:spMkLst>
            <pc:docMk/>
            <pc:sldMk cId="668538511" sldId="294"/>
            <ac:spMk id="12" creationId="{CAAE85F3-49B2-269F-9996-1F88A3B3E9C3}"/>
          </ac:spMkLst>
        </pc:spChg>
        <pc:spChg chg="add del mod">
          <ac:chgData name="Simona Ferraraccio" userId="c9694aeb-2f50-401b-8abf-67f8a7106701" providerId="ADAL" clId="{728671C3-614E-440E-8F04-5DA1EFA065FD}" dt="2026-03-05T12:19:44.674" v="3337" actId="478"/>
          <ac:spMkLst>
            <pc:docMk/>
            <pc:sldMk cId="668538511" sldId="294"/>
            <ac:spMk id="14" creationId="{8AE36A91-1D1F-C56E-E689-58AD6BAEB176}"/>
          </ac:spMkLst>
        </pc:spChg>
        <pc:cxnChg chg="add del mod">
          <ac:chgData name="Simona Ferraraccio" userId="c9694aeb-2f50-401b-8abf-67f8a7106701" providerId="ADAL" clId="{728671C3-614E-440E-8F04-5DA1EFA065FD}" dt="2026-03-05T12:20:15.072" v="3348" actId="478"/>
          <ac:cxnSpMkLst>
            <pc:docMk/>
            <pc:sldMk cId="668538511" sldId="294"/>
            <ac:cxnSpMk id="8" creationId="{43C808E6-35C5-CFEB-62E2-8F455D19AAEF}"/>
          </ac:cxnSpMkLst>
        </pc:cxnChg>
      </pc:sldChg>
      <pc:sldChg chg="addSp delSp modSp new mod setBg">
        <pc:chgData name="Simona Ferraraccio" userId="c9694aeb-2f50-401b-8abf-67f8a7106701" providerId="ADAL" clId="{728671C3-614E-440E-8F04-5DA1EFA065FD}" dt="2026-03-05T12:28:46.920" v="3556" actId="113"/>
        <pc:sldMkLst>
          <pc:docMk/>
          <pc:sldMk cId="693004170" sldId="295"/>
        </pc:sldMkLst>
        <pc:spChg chg="mod">
          <ac:chgData name="Simona Ferraraccio" userId="c9694aeb-2f50-401b-8abf-67f8a7106701" providerId="ADAL" clId="{728671C3-614E-440E-8F04-5DA1EFA065FD}" dt="2026-03-05T12:28:46.920" v="3556" actId="113"/>
          <ac:spMkLst>
            <pc:docMk/>
            <pc:sldMk cId="693004170" sldId="295"/>
            <ac:spMk id="2" creationId="{50C7713F-2480-E2B2-AA6E-2EBF50A43181}"/>
          </ac:spMkLst>
        </pc:spChg>
        <pc:spChg chg="del">
          <ac:chgData name="Simona Ferraraccio" userId="c9694aeb-2f50-401b-8abf-67f8a7106701" providerId="ADAL" clId="{728671C3-614E-440E-8F04-5DA1EFA065FD}" dt="2026-03-05T12:24:25.971" v="3401" actId="478"/>
          <ac:spMkLst>
            <pc:docMk/>
            <pc:sldMk cId="693004170" sldId="295"/>
            <ac:spMk id="3" creationId="{C7C1CE1A-FB53-6ABA-5D2E-19EF18C88F7A}"/>
          </ac:spMkLst>
        </pc:spChg>
        <pc:spChg chg="mod">
          <ac:chgData name="Simona Ferraraccio" userId="c9694aeb-2f50-401b-8abf-67f8a7106701" providerId="ADAL" clId="{728671C3-614E-440E-8F04-5DA1EFA065FD}" dt="2026-03-05T12:26:52.753" v="3501" actId="26606"/>
          <ac:spMkLst>
            <pc:docMk/>
            <pc:sldMk cId="693004170" sldId="295"/>
            <ac:spMk id="4" creationId="{9D4A1CD5-B207-64F2-88B7-74B1B3D0A3F2}"/>
          </ac:spMkLst>
        </pc:spChg>
        <pc:spChg chg="mod">
          <ac:chgData name="Simona Ferraraccio" userId="c9694aeb-2f50-401b-8abf-67f8a7106701" providerId="ADAL" clId="{728671C3-614E-440E-8F04-5DA1EFA065FD}" dt="2026-03-05T12:26:52.753" v="3501" actId="26606"/>
          <ac:spMkLst>
            <pc:docMk/>
            <pc:sldMk cId="693004170" sldId="295"/>
            <ac:spMk id="5" creationId="{19A4BFFA-541B-9839-6300-D005CD77FD55}"/>
          </ac:spMkLst>
        </pc:spChg>
        <pc:spChg chg="mod">
          <ac:chgData name="Simona Ferraraccio" userId="c9694aeb-2f50-401b-8abf-67f8a7106701" providerId="ADAL" clId="{728671C3-614E-440E-8F04-5DA1EFA065FD}" dt="2026-03-05T12:26:52.753" v="3501" actId="26606"/>
          <ac:spMkLst>
            <pc:docMk/>
            <pc:sldMk cId="693004170" sldId="295"/>
            <ac:spMk id="6" creationId="{8F94C4FB-F9FA-D4E6-B2E6-A10FB7426C15}"/>
          </ac:spMkLst>
        </pc:spChg>
        <pc:spChg chg="add">
          <ac:chgData name="Simona Ferraraccio" userId="c9694aeb-2f50-401b-8abf-67f8a7106701" providerId="ADAL" clId="{728671C3-614E-440E-8F04-5DA1EFA065FD}" dt="2026-03-05T12:26:52.753" v="3501" actId="26606"/>
          <ac:spMkLst>
            <pc:docMk/>
            <pc:sldMk cId="693004170" sldId="295"/>
            <ac:spMk id="12" creationId="{BC68A55F-7B32-44D8-AEE5-1AF40532656C}"/>
          </ac:spMkLst>
        </pc:spChg>
        <pc:spChg chg="add">
          <ac:chgData name="Simona Ferraraccio" userId="c9694aeb-2f50-401b-8abf-67f8a7106701" providerId="ADAL" clId="{728671C3-614E-440E-8F04-5DA1EFA065FD}" dt="2026-03-05T12:26:52.753" v="3501" actId="26606"/>
          <ac:spMkLst>
            <pc:docMk/>
            <pc:sldMk cId="693004170" sldId="295"/>
            <ac:spMk id="14" creationId="{CD1AAA2C-FBBE-42AA-B869-31D524B7653F}"/>
          </ac:spMkLst>
        </pc:spChg>
        <pc:spChg chg="add">
          <ac:chgData name="Simona Ferraraccio" userId="c9694aeb-2f50-401b-8abf-67f8a7106701" providerId="ADAL" clId="{728671C3-614E-440E-8F04-5DA1EFA065FD}" dt="2026-03-05T12:26:52.753" v="3501" actId="26606"/>
          <ac:spMkLst>
            <pc:docMk/>
            <pc:sldMk cId="693004170" sldId="295"/>
            <ac:spMk id="16" creationId="{5F937BBF-9326-4230-AB1B-F1795E350559}"/>
          </ac:spMkLst>
        </pc:spChg>
        <pc:graphicFrameChg chg="add mod modGraphic">
          <ac:chgData name="Simona Ferraraccio" userId="c9694aeb-2f50-401b-8abf-67f8a7106701" providerId="ADAL" clId="{728671C3-614E-440E-8F04-5DA1EFA065FD}" dt="2026-03-05T12:28:37.543" v="3552" actId="12100"/>
          <ac:graphicFrameMkLst>
            <pc:docMk/>
            <pc:sldMk cId="693004170" sldId="295"/>
            <ac:graphicFrameMk id="7" creationId="{713BCAEA-226E-FACE-8CBF-D8666A3DCA7C}"/>
          </ac:graphicFrameMkLst>
        </pc:graphicFrameChg>
      </pc:sldChg>
      <pc:sldChg chg="addSp delSp modSp new mod modAnim">
        <pc:chgData name="Simona Ferraraccio" userId="c9694aeb-2f50-401b-8abf-67f8a7106701" providerId="ADAL" clId="{728671C3-614E-440E-8F04-5DA1EFA065FD}" dt="2026-03-05T12:37:53.598" v="3814"/>
        <pc:sldMkLst>
          <pc:docMk/>
          <pc:sldMk cId="2739851136" sldId="296"/>
        </pc:sldMkLst>
        <pc:spChg chg="mod">
          <ac:chgData name="Simona Ferraraccio" userId="c9694aeb-2f50-401b-8abf-67f8a7106701" providerId="ADAL" clId="{728671C3-614E-440E-8F04-5DA1EFA065FD}" dt="2026-03-05T12:37:27.927" v="3784" actId="1076"/>
          <ac:spMkLst>
            <pc:docMk/>
            <pc:sldMk cId="2739851136" sldId="296"/>
            <ac:spMk id="2" creationId="{F00A7292-3473-7745-7DCF-8EB5D00280DF}"/>
          </ac:spMkLst>
        </pc:spChg>
        <pc:spChg chg="del">
          <ac:chgData name="Simona Ferraraccio" userId="c9694aeb-2f50-401b-8abf-67f8a7106701" providerId="ADAL" clId="{728671C3-614E-440E-8F04-5DA1EFA065FD}" dt="2026-03-05T12:30:44.501" v="3618" actId="1032"/>
          <ac:spMkLst>
            <pc:docMk/>
            <pc:sldMk cId="2739851136" sldId="296"/>
            <ac:spMk id="3" creationId="{0A360B71-5327-E1E9-87FA-8D0C2E6278FC}"/>
          </ac:spMkLst>
        </pc:spChg>
        <pc:spChg chg="add mod">
          <ac:chgData name="Simona Ferraraccio" userId="c9694aeb-2f50-401b-8abf-67f8a7106701" providerId="ADAL" clId="{728671C3-614E-440E-8F04-5DA1EFA065FD}" dt="2026-03-05T12:32:17.366" v="3700" actId="207"/>
          <ac:spMkLst>
            <pc:docMk/>
            <pc:sldMk cId="2739851136" sldId="296"/>
            <ac:spMk id="9" creationId="{70943A29-1807-A47B-5D9A-9F7AC7B776E6}"/>
          </ac:spMkLst>
        </pc:spChg>
        <pc:spChg chg="add mod">
          <ac:chgData name="Simona Ferraraccio" userId="c9694aeb-2f50-401b-8abf-67f8a7106701" providerId="ADAL" clId="{728671C3-614E-440E-8F04-5DA1EFA065FD}" dt="2026-03-05T12:32:52.043" v="3708" actId="20577"/>
          <ac:spMkLst>
            <pc:docMk/>
            <pc:sldMk cId="2739851136" sldId="296"/>
            <ac:spMk id="10" creationId="{37A64899-EC50-EC72-E1A9-339963C0159B}"/>
          </ac:spMkLst>
        </pc:spChg>
        <pc:spChg chg="add mod">
          <ac:chgData name="Simona Ferraraccio" userId="c9694aeb-2f50-401b-8abf-67f8a7106701" providerId="ADAL" clId="{728671C3-614E-440E-8F04-5DA1EFA065FD}" dt="2026-03-05T12:33:28.420" v="3739" actId="20577"/>
          <ac:spMkLst>
            <pc:docMk/>
            <pc:sldMk cId="2739851136" sldId="296"/>
            <ac:spMk id="11" creationId="{2324B493-63DC-1417-CD98-461E797BC504}"/>
          </ac:spMkLst>
        </pc:spChg>
        <pc:spChg chg="add mod">
          <ac:chgData name="Simona Ferraraccio" userId="c9694aeb-2f50-401b-8abf-67f8a7106701" providerId="ADAL" clId="{728671C3-614E-440E-8F04-5DA1EFA065FD}" dt="2026-03-05T12:34:13.451" v="3745" actId="1076"/>
          <ac:spMkLst>
            <pc:docMk/>
            <pc:sldMk cId="2739851136" sldId="296"/>
            <ac:spMk id="12" creationId="{7F994473-19DE-019F-8326-02A574435DC3}"/>
          </ac:spMkLst>
        </pc:spChg>
        <pc:spChg chg="add mod">
          <ac:chgData name="Simona Ferraraccio" userId="c9694aeb-2f50-401b-8abf-67f8a7106701" providerId="ADAL" clId="{728671C3-614E-440E-8F04-5DA1EFA065FD}" dt="2026-03-05T12:34:49.413" v="3753" actId="404"/>
          <ac:spMkLst>
            <pc:docMk/>
            <pc:sldMk cId="2739851136" sldId="296"/>
            <ac:spMk id="13" creationId="{BD6020D9-BEC3-7056-4868-B6B44BE443C3}"/>
          </ac:spMkLst>
        </pc:spChg>
        <pc:spChg chg="mod topLvl">
          <ac:chgData name="Simona Ferraraccio" userId="c9694aeb-2f50-401b-8abf-67f8a7106701" providerId="ADAL" clId="{728671C3-614E-440E-8F04-5DA1EFA065FD}" dt="2026-03-05T12:35:04.817" v="3755" actId="165"/>
          <ac:spMkLst>
            <pc:docMk/>
            <pc:sldMk cId="2739851136" sldId="296"/>
            <ac:spMk id="16" creationId="{27432A80-2AFE-76D1-13C3-5240C28DBB2E}"/>
          </ac:spMkLst>
        </pc:spChg>
        <pc:spChg chg="mod topLvl">
          <ac:chgData name="Simona Ferraraccio" userId="c9694aeb-2f50-401b-8abf-67f8a7106701" providerId="ADAL" clId="{728671C3-614E-440E-8F04-5DA1EFA065FD}" dt="2026-03-05T12:35:04.817" v="3755" actId="165"/>
          <ac:spMkLst>
            <pc:docMk/>
            <pc:sldMk cId="2739851136" sldId="296"/>
            <ac:spMk id="17" creationId="{5FFE588D-6A97-319F-AEAF-38BB10AF1FD4}"/>
          </ac:spMkLst>
        </pc:spChg>
        <pc:spChg chg="mod topLvl">
          <ac:chgData name="Simona Ferraraccio" userId="c9694aeb-2f50-401b-8abf-67f8a7106701" providerId="ADAL" clId="{728671C3-614E-440E-8F04-5DA1EFA065FD}" dt="2026-03-05T12:35:04.817" v="3755" actId="165"/>
          <ac:spMkLst>
            <pc:docMk/>
            <pc:sldMk cId="2739851136" sldId="296"/>
            <ac:spMk id="18" creationId="{65D658B4-5263-9F45-71B2-B8F8A7952E75}"/>
          </ac:spMkLst>
        </pc:spChg>
        <pc:spChg chg="mod topLvl">
          <ac:chgData name="Simona Ferraraccio" userId="c9694aeb-2f50-401b-8abf-67f8a7106701" providerId="ADAL" clId="{728671C3-614E-440E-8F04-5DA1EFA065FD}" dt="2026-03-05T12:35:04.817" v="3755" actId="165"/>
          <ac:spMkLst>
            <pc:docMk/>
            <pc:sldMk cId="2739851136" sldId="296"/>
            <ac:spMk id="19" creationId="{DBAD7608-AF20-98C5-F620-57F3AFD82C82}"/>
          </ac:spMkLst>
        </pc:spChg>
        <pc:spChg chg="mod topLvl">
          <ac:chgData name="Simona Ferraraccio" userId="c9694aeb-2f50-401b-8abf-67f8a7106701" providerId="ADAL" clId="{728671C3-614E-440E-8F04-5DA1EFA065FD}" dt="2026-03-05T12:35:04.817" v="3755" actId="165"/>
          <ac:spMkLst>
            <pc:docMk/>
            <pc:sldMk cId="2739851136" sldId="296"/>
            <ac:spMk id="20" creationId="{990DA908-B694-632C-D57E-98C7176CD784}"/>
          </ac:spMkLst>
        </pc:spChg>
        <pc:spChg chg="mod topLvl">
          <ac:chgData name="Simona Ferraraccio" userId="c9694aeb-2f50-401b-8abf-67f8a7106701" providerId="ADAL" clId="{728671C3-614E-440E-8F04-5DA1EFA065FD}" dt="2026-03-05T12:35:04.817" v="3755" actId="165"/>
          <ac:spMkLst>
            <pc:docMk/>
            <pc:sldMk cId="2739851136" sldId="296"/>
            <ac:spMk id="21" creationId="{F39AFFE3-F9FA-17D4-E927-344CE0D103B3}"/>
          </ac:spMkLst>
        </pc:spChg>
        <pc:spChg chg="mod topLvl">
          <ac:chgData name="Simona Ferraraccio" userId="c9694aeb-2f50-401b-8abf-67f8a7106701" providerId="ADAL" clId="{728671C3-614E-440E-8F04-5DA1EFA065FD}" dt="2026-03-05T12:35:04.817" v="3755" actId="165"/>
          <ac:spMkLst>
            <pc:docMk/>
            <pc:sldMk cId="2739851136" sldId="296"/>
            <ac:spMk id="22" creationId="{EEE8726C-CE00-36E3-6D79-BFEABFC25AE6}"/>
          </ac:spMkLst>
        </pc:spChg>
        <pc:spChg chg="mod topLvl">
          <ac:chgData name="Simona Ferraraccio" userId="c9694aeb-2f50-401b-8abf-67f8a7106701" providerId="ADAL" clId="{728671C3-614E-440E-8F04-5DA1EFA065FD}" dt="2026-03-05T12:35:04.817" v="3755" actId="165"/>
          <ac:spMkLst>
            <pc:docMk/>
            <pc:sldMk cId="2739851136" sldId="296"/>
            <ac:spMk id="23" creationId="{9E5A86F3-27F4-741E-1FD4-7F9719EE5315}"/>
          </ac:spMkLst>
        </pc:spChg>
        <pc:spChg chg="mod topLvl">
          <ac:chgData name="Simona Ferraraccio" userId="c9694aeb-2f50-401b-8abf-67f8a7106701" providerId="ADAL" clId="{728671C3-614E-440E-8F04-5DA1EFA065FD}" dt="2026-03-05T12:35:04.817" v="3755" actId="165"/>
          <ac:spMkLst>
            <pc:docMk/>
            <pc:sldMk cId="2739851136" sldId="296"/>
            <ac:spMk id="24" creationId="{A4CD4E87-5768-9F13-A8DF-849B7A52A072}"/>
          </ac:spMkLst>
        </pc:spChg>
        <pc:spChg chg="mod topLvl">
          <ac:chgData name="Simona Ferraraccio" userId="c9694aeb-2f50-401b-8abf-67f8a7106701" providerId="ADAL" clId="{728671C3-614E-440E-8F04-5DA1EFA065FD}" dt="2026-03-05T12:35:04.817" v="3755" actId="165"/>
          <ac:spMkLst>
            <pc:docMk/>
            <pc:sldMk cId="2739851136" sldId="296"/>
            <ac:spMk id="25" creationId="{64EF539A-BAA5-D020-461B-BE6BAA27A748}"/>
          </ac:spMkLst>
        </pc:spChg>
        <pc:spChg chg="add mod">
          <ac:chgData name="Simona Ferraraccio" userId="c9694aeb-2f50-401b-8abf-67f8a7106701" providerId="ADAL" clId="{728671C3-614E-440E-8F04-5DA1EFA065FD}" dt="2026-03-05T12:37:51.356" v="3813" actId="1076"/>
          <ac:spMkLst>
            <pc:docMk/>
            <pc:sldMk cId="2739851136" sldId="296"/>
            <ac:spMk id="36" creationId="{4B0DCAA5-0119-1BC5-6DE1-03C9184BC104}"/>
          </ac:spMkLst>
        </pc:spChg>
        <pc:graphicFrameChg chg="add mod modGraphic">
          <ac:chgData name="Simona Ferraraccio" userId="c9694aeb-2f50-401b-8abf-67f8a7106701" providerId="ADAL" clId="{728671C3-614E-440E-8F04-5DA1EFA065FD}" dt="2026-03-05T12:31:36.661" v="3687" actId="12100"/>
          <ac:graphicFrameMkLst>
            <pc:docMk/>
            <pc:sldMk cId="2739851136" sldId="296"/>
            <ac:graphicFrameMk id="7" creationId="{D953C1F8-82A1-5E11-462A-158313F1D601}"/>
          </ac:graphicFrameMkLst>
        </pc:graphicFrameChg>
        <pc:graphicFrameChg chg="add del mod">
          <ac:chgData name="Simona Ferraraccio" userId="c9694aeb-2f50-401b-8abf-67f8a7106701" providerId="ADAL" clId="{728671C3-614E-440E-8F04-5DA1EFA065FD}" dt="2026-03-05T12:34:34.822" v="3750" actId="478"/>
          <ac:graphicFrameMkLst>
            <pc:docMk/>
            <pc:sldMk cId="2739851136" sldId="296"/>
            <ac:graphicFrameMk id="14" creationId="{F1E13008-D2A5-302E-4873-A37DD089A652}"/>
          </ac:graphicFrameMkLst>
        </pc:graphicFrameChg>
        <pc:picChg chg="add mod">
          <ac:chgData name="Simona Ferraraccio" userId="c9694aeb-2f50-401b-8abf-67f8a7106701" providerId="ADAL" clId="{728671C3-614E-440E-8F04-5DA1EFA065FD}" dt="2026-03-05T12:37:14.142" v="3779" actId="1076"/>
          <ac:picMkLst>
            <pc:docMk/>
            <pc:sldMk cId="2739851136" sldId="296"/>
            <ac:picMk id="27" creationId="{7374876D-9C9B-83A2-ED15-BA47CC344137}"/>
          </ac:picMkLst>
        </pc:picChg>
        <pc:picChg chg="add mod">
          <ac:chgData name="Simona Ferraraccio" userId="c9694aeb-2f50-401b-8abf-67f8a7106701" providerId="ADAL" clId="{728671C3-614E-440E-8F04-5DA1EFA065FD}" dt="2026-03-05T12:36:59.083" v="3775" actId="1076"/>
          <ac:picMkLst>
            <pc:docMk/>
            <pc:sldMk cId="2739851136" sldId="296"/>
            <ac:picMk id="29" creationId="{C18176DA-C4DD-8731-FD5F-713BA425C666}"/>
          </ac:picMkLst>
        </pc:picChg>
        <pc:picChg chg="add mod">
          <ac:chgData name="Simona Ferraraccio" userId="c9694aeb-2f50-401b-8abf-67f8a7106701" providerId="ADAL" clId="{728671C3-614E-440E-8F04-5DA1EFA065FD}" dt="2026-03-05T12:36:42.661" v="3771" actId="1076"/>
          <ac:picMkLst>
            <pc:docMk/>
            <pc:sldMk cId="2739851136" sldId="296"/>
            <ac:picMk id="31" creationId="{5B04BB47-4B55-64F7-CFC5-F72A91136593}"/>
          </ac:picMkLst>
        </pc:picChg>
        <pc:picChg chg="add mod">
          <ac:chgData name="Simona Ferraraccio" userId="c9694aeb-2f50-401b-8abf-67f8a7106701" providerId="ADAL" clId="{728671C3-614E-440E-8F04-5DA1EFA065FD}" dt="2026-03-05T12:36:29.466" v="3767" actId="1076"/>
          <ac:picMkLst>
            <pc:docMk/>
            <pc:sldMk cId="2739851136" sldId="296"/>
            <ac:picMk id="33" creationId="{34F5C0ED-F2EF-3A3F-5760-91FD9EE0B125}"/>
          </ac:picMkLst>
        </pc:picChg>
        <pc:picChg chg="add mod">
          <ac:chgData name="Simona Ferraraccio" userId="c9694aeb-2f50-401b-8abf-67f8a7106701" providerId="ADAL" clId="{728671C3-614E-440E-8F04-5DA1EFA065FD}" dt="2026-03-05T12:36:10.653" v="3763" actId="1076"/>
          <ac:picMkLst>
            <pc:docMk/>
            <pc:sldMk cId="2739851136" sldId="296"/>
            <ac:picMk id="35" creationId="{123D2BA6-B0A9-A560-DE61-83E38FFC47CB}"/>
          </ac:picMkLst>
        </pc:picChg>
      </pc:sldChg>
      <pc:sldChg chg="addSp delSp modSp new mod modAnim">
        <pc:chgData name="Simona Ferraraccio" userId="c9694aeb-2f50-401b-8abf-67f8a7106701" providerId="ADAL" clId="{728671C3-614E-440E-8F04-5DA1EFA065FD}" dt="2026-03-05T12:41:08.350" v="3882" actId="1076"/>
        <pc:sldMkLst>
          <pc:docMk/>
          <pc:sldMk cId="2476636042" sldId="297"/>
        </pc:sldMkLst>
        <pc:spChg chg="del">
          <ac:chgData name="Simona Ferraraccio" userId="c9694aeb-2f50-401b-8abf-67f8a7106701" providerId="ADAL" clId="{728671C3-614E-440E-8F04-5DA1EFA065FD}" dt="2026-03-05T12:39:41.741" v="3817" actId="478"/>
          <ac:spMkLst>
            <pc:docMk/>
            <pc:sldMk cId="2476636042" sldId="297"/>
            <ac:spMk id="2" creationId="{062C091A-8EF4-3794-8CCE-3B97ECDAFD51}"/>
          </ac:spMkLst>
        </pc:spChg>
        <pc:spChg chg="del">
          <ac:chgData name="Simona Ferraraccio" userId="c9694aeb-2f50-401b-8abf-67f8a7106701" providerId="ADAL" clId="{728671C3-614E-440E-8F04-5DA1EFA065FD}" dt="2026-03-05T12:39:40.115" v="3816" actId="478"/>
          <ac:spMkLst>
            <pc:docMk/>
            <pc:sldMk cId="2476636042" sldId="297"/>
            <ac:spMk id="3" creationId="{8D0749F9-45D0-DB7D-C617-B106037E3C3D}"/>
          </ac:spMkLst>
        </pc:spChg>
        <pc:spChg chg="add mod">
          <ac:chgData name="Simona Ferraraccio" userId="c9694aeb-2f50-401b-8abf-67f8a7106701" providerId="ADAL" clId="{728671C3-614E-440E-8F04-5DA1EFA065FD}" dt="2026-03-05T12:40:54.416" v="3880" actId="1076"/>
          <ac:spMkLst>
            <pc:docMk/>
            <pc:sldMk cId="2476636042" sldId="297"/>
            <ac:spMk id="7" creationId="{01EA462B-ED79-12DB-5004-5339C75970A4}"/>
          </ac:spMkLst>
        </pc:spChg>
        <pc:spChg chg="add mod">
          <ac:chgData name="Simona Ferraraccio" userId="c9694aeb-2f50-401b-8abf-67f8a7106701" providerId="ADAL" clId="{728671C3-614E-440E-8F04-5DA1EFA065FD}" dt="2026-03-05T12:40:27.560" v="3828" actId="1038"/>
          <ac:spMkLst>
            <pc:docMk/>
            <pc:sldMk cId="2476636042" sldId="297"/>
            <ac:spMk id="12" creationId="{10316DC8-4579-5601-1E55-A745D52BF706}"/>
          </ac:spMkLst>
        </pc:spChg>
        <pc:spChg chg="add mod">
          <ac:chgData name="Simona Ferraraccio" userId="c9694aeb-2f50-401b-8abf-67f8a7106701" providerId="ADAL" clId="{728671C3-614E-440E-8F04-5DA1EFA065FD}" dt="2026-03-05T12:40:27.560" v="3828" actId="1038"/>
          <ac:spMkLst>
            <pc:docMk/>
            <pc:sldMk cId="2476636042" sldId="297"/>
            <ac:spMk id="13" creationId="{63A3C459-E3AD-EA37-41F9-8F5BFDA7F852}"/>
          </ac:spMkLst>
        </pc:spChg>
        <pc:spChg chg="add mod">
          <ac:chgData name="Simona Ferraraccio" userId="c9694aeb-2f50-401b-8abf-67f8a7106701" providerId="ADAL" clId="{728671C3-614E-440E-8F04-5DA1EFA065FD}" dt="2026-03-05T12:40:27.560" v="3828" actId="1038"/>
          <ac:spMkLst>
            <pc:docMk/>
            <pc:sldMk cId="2476636042" sldId="297"/>
            <ac:spMk id="14" creationId="{EC2AF509-FA5F-898C-436D-E117F215B11B}"/>
          </ac:spMkLst>
        </pc:spChg>
        <pc:spChg chg="add mod">
          <ac:chgData name="Simona Ferraraccio" userId="c9694aeb-2f50-401b-8abf-67f8a7106701" providerId="ADAL" clId="{728671C3-614E-440E-8F04-5DA1EFA065FD}" dt="2026-03-05T12:40:27.560" v="3828" actId="1038"/>
          <ac:spMkLst>
            <pc:docMk/>
            <pc:sldMk cId="2476636042" sldId="297"/>
            <ac:spMk id="15" creationId="{AC9E1860-48C3-D956-C1FE-5DD505A77B9E}"/>
          </ac:spMkLst>
        </pc:spChg>
        <pc:spChg chg="add mod">
          <ac:chgData name="Simona Ferraraccio" userId="c9694aeb-2f50-401b-8abf-67f8a7106701" providerId="ADAL" clId="{728671C3-614E-440E-8F04-5DA1EFA065FD}" dt="2026-03-05T12:40:15.622" v="3822" actId="1076"/>
          <ac:spMkLst>
            <pc:docMk/>
            <pc:sldMk cId="2476636042" sldId="297"/>
            <ac:spMk id="16" creationId="{599AAEAA-7F8E-8FC1-935E-0BB18C037270}"/>
          </ac:spMkLst>
        </pc:spChg>
        <pc:spChg chg="add mod">
          <ac:chgData name="Simona Ferraraccio" userId="c9694aeb-2f50-401b-8abf-67f8a7106701" providerId="ADAL" clId="{728671C3-614E-440E-8F04-5DA1EFA065FD}" dt="2026-03-05T12:40:15.622" v="3822" actId="1076"/>
          <ac:spMkLst>
            <pc:docMk/>
            <pc:sldMk cId="2476636042" sldId="297"/>
            <ac:spMk id="17" creationId="{E3907F55-DFD3-DEF0-55B3-30A70B6304F6}"/>
          </ac:spMkLst>
        </pc:spChg>
        <pc:spChg chg="add mod">
          <ac:chgData name="Simona Ferraraccio" userId="c9694aeb-2f50-401b-8abf-67f8a7106701" providerId="ADAL" clId="{728671C3-614E-440E-8F04-5DA1EFA065FD}" dt="2026-03-05T12:40:15.622" v="3822" actId="1076"/>
          <ac:spMkLst>
            <pc:docMk/>
            <pc:sldMk cId="2476636042" sldId="297"/>
            <ac:spMk id="18" creationId="{1F49748F-9E54-CFDA-7A55-2DC471EFB1D1}"/>
          </ac:spMkLst>
        </pc:spChg>
        <pc:spChg chg="add mod">
          <ac:chgData name="Simona Ferraraccio" userId="c9694aeb-2f50-401b-8abf-67f8a7106701" providerId="ADAL" clId="{728671C3-614E-440E-8F04-5DA1EFA065FD}" dt="2026-03-05T12:40:15.622" v="3822" actId="1076"/>
          <ac:spMkLst>
            <pc:docMk/>
            <pc:sldMk cId="2476636042" sldId="297"/>
            <ac:spMk id="19" creationId="{73BF5B61-CBBE-F757-0D86-03DE664251F5}"/>
          </ac:spMkLst>
        </pc:spChg>
        <pc:spChg chg="add mod">
          <ac:chgData name="Simona Ferraraccio" userId="c9694aeb-2f50-401b-8abf-67f8a7106701" providerId="ADAL" clId="{728671C3-614E-440E-8F04-5DA1EFA065FD}" dt="2026-03-05T12:40:15.622" v="3822" actId="1076"/>
          <ac:spMkLst>
            <pc:docMk/>
            <pc:sldMk cId="2476636042" sldId="297"/>
            <ac:spMk id="20" creationId="{BCD0266A-D19D-945A-B058-CBC1CB8E945B}"/>
          </ac:spMkLst>
        </pc:spChg>
        <pc:spChg chg="add mod">
          <ac:chgData name="Simona Ferraraccio" userId="c9694aeb-2f50-401b-8abf-67f8a7106701" providerId="ADAL" clId="{728671C3-614E-440E-8F04-5DA1EFA065FD}" dt="2026-03-05T12:40:15.622" v="3822" actId="1076"/>
          <ac:spMkLst>
            <pc:docMk/>
            <pc:sldMk cId="2476636042" sldId="297"/>
            <ac:spMk id="21" creationId="{A26C2BC5-D04F-A235-9424-14AF1DE4E29E}"/>
          </ac:spMkLst>
        </pc:spChg>
        <pc:spChg chg="add mod">
          <ac:chgData name="Simona Ferraraccio" userId="c9694aeb-2f50-401b-8abf-67f8a7106701" providerId="ADAL" clId="{728671C3-614E-440E-8F04-5DA1EFA065FD}" dt="2026-03-05T12:41:08.350" v="3882" actId="1076"/>
          <ac:spMkLst>
            <pc:docMk/>
            <pc:sldMk cId="2476636042" sldId="297"/>
            <ac:spMk id="22" creationId="{8E8E58B0-1607-36D8-8E9F-4298DBF290CE}"/>
          </ac:spMkLst>
        </pc:spChg>
        <pc:picChg chg="add mod">
          <ac:chgData name="Simona Ferraraccio" userId="c9694aeb-2f50-401b-8abf-67f8a7106701" providerId="ADAL" clId="{728671C3-614E-440E-8F04-5DA1EFA065FD}" dt="2026-03-05T12:40:27.560" v="3828" actId="1038"/>
          <ac:picMkLst>
            <pc:docMk/>
            <pc:sldMk cId="2476636042" sldId="297"/>
            <ac:picMk id="8" creationId="{B47290BB-7650-7AD9-058E-2A52ACBC7078}"/>
          </ac:picMkLst>
        </pc:picChg>
        <pc:picChg chg="add mod">
          <ac:chgData name="Simona Ferraraccio" userId="c9694aeb-2f50-401b-8abf-67f8a7106701" providerId="ADAL" clId="{728671C3-614E-440E-8F04-5DA1EFA065FD}" dt="2026-03-05T12:40:27.560" v="3828" actId="1038"/>
          <ac:picMkLst>
            <pc:docMk/>
            <pc:sldMk cId="2476636042" sldId="297"/>
            <ac:picMk id="9" creationId="{6F4282B4-1C20-2D5B-A432-35476BF78813}"/>
          </ac:picMkLst>
        </pc:picChg>
        <pc:picChg chg="add mod">
          <ac:chgData name="Simona Ferraraccio" userId="c9694aeb-2f50-401b-8abf-67f8a7106701" providerId="ADAL" clId="{728671C3-614E-440E-8F04-5DA1EFA065FD}" dt="2026-03-05T12:40:27.560" v="3828" actId="1038"/>
          <ac:picMkLst>
            <pc:docMk/>
            <pc:sldMk cId="2476636042" sldId="297"/>
            <ac:picMk id="10" creationId="{8249ED26-F5F8-733D-C59B-875C7F16F3F8}"/>
          </ac:picMkLst>
        </pc:picChg>
        <pc:picChg chg="add mod">
          <ac:chgData name="Simona Ferraraccio" userId="c9694aeb-2f50-401b-8abf-67f8a7106701" providerId="ADAL" clId="{728671C3-614E-440E-8F04-5DA1EFA065FD}" dt="2026-03-05T12:40:27.560" v="3828" actId="1038"/>
          <ac:picMkLst>
            <pc:docMk/>
            <pc:sldMk cId="2476636042" sldId="297"/>
            <ac:picMk id="11" creationId="{7BB537B3-3C85-9322-3DF2-5D982D10150B}"/>
          </ac:picMkLst>
        </pc:picChg>
      </pc:sldChg>
      <pc:sldChg chg="add">
        <pc:chgData name="Simona Ferraraccio" userId="c9694aeb-2f50-401b-8abf-67f8a7106701" providerId="ADAL" clId="{728671C3-614E-440E-8F04-5DA1EFA065FD}" dt="2026-03-05T12:42:05.870" v="3899"/>
        <pc:sldMkLst>
          <pc:docMk/>
          <pc:sldMk cId="1706231211" sldId="29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30CE4A-9745-4174-888E-32EEE31EF58F}" type="doc">
      <dgm:prSet loTypeId="urn:microsoft.com/office/officeart/2008/layout/VerticalCurvedList" loCatId="list" qsTypeId="urn:microsoft.com/office/officeart/2005/8/quickstyle/simple1" qsCatId="simple" csTypeId="urn:microsoft.com/office/officeart/2005/8/colors/accent0_3" csCatId="mainScheme" phldr="1"/>
      <dgm:spPr/>
      <dgm:t>
        <a:bodyPr/>
        <a:lstStyle/>
        <a:p>
          <a:endParaRPr lang="en-GB"/>
        </a:p>
      </dgm:t>
    </dgm:pt>
    <dgm:pt modelId="{24DB0D49-7979-43DE-A042-8A08F5172C3E}">
      <dgm:prSet phldrT="[Text]"/>
      <dgm:spPr/>
      <dgm:t>
        <a:bodyPr/>
        <a:lstStyle/>
        <a:p>
          <a:r>
            <a:rPr lang="en-GB" dirty="0"/>
            <a:t>Blogs</a:t>
          </a:r>
        </a:p>
      </dgm:t>
    </dgm:pt>
    <dgm:pt modelId="{71D18D30-230B-4293-B098-18EC188949D1}" type="parTrans" cxnId="{1FDA713F-DF2B-4AF5-9360-745F408F64DA}">
      <dgm:prSet/>
      <dgm:spPr/>
      <dgm:t>
        <a:bodyPr/>
        <a:lstStyle/>
        <a:p>
          <a:endParaRPr lang="en-GB"/>
        </a:p>
      </dgm:t>
    </dgm:pt>
    <dgm:pt modelId="{984D3BB8-E47D-4749-A448-150260AA6F7D}" type="sibTrans" cxnId="{1FDA713F-DF2B-4AF5-9360-745F408F64DA}">
      <dgm:prSet/>
      <dgm:spPr/>
      <dgm:t>
        <a:bodyPr/>
        <a:lstStyle/>
        <a:p>
          <a:endParaRPr lang="en-GB"/>
        </a:p>
      </dgm:t>
    </dgm:pt>
    <dgm:pt modelId="{D1C85A38-97D5-48C9-BE5B-B88435B65C16}">
      <dgm:prSet phldrT="[Text]"/>
      <dgm:spPr/>
      <dgm:t>
        <a:bodyPr/>
        <a:lstStyle/>
        <a:p>
          <a:r>
            <a:rPr lang="en-GB" dirty="0"/>
            <a:t>Company Information</a:t>
          </a:r>
        </a:p>
      </dgm:t>
    </dgm:pt>
    <dgm:pt modelId="{F3802371-148F-4A6D-B75C-9DE6C7C9F746}" type="parTrans" cxnId="{1B2645F2-3C47-4803-A3AF-A349D5891A7A}">
      <dgm:prSet/>
      <dgm:spPr/>
      <dgm:t>
        <a:bodyPr/>
        <a:lstStyle/>
        <a:p>
          <a:endParaRPr lang="en-GB"/>
        </a:p>
      </dgm:t>
    </dgm:pt>
    <dgm:pt modelId="{68401C54-071B-48B6-8C57-5870CE2BE5D8}" type="sibTrans" cxnId="{1B2645F2-3C47-4803-A3AF-A349D5891A7A}">
      <dgm:prSet/>
      <dgm:spPr/>
      <dgm:t>
        <a:bodyPr/>
        <a:lstStyle/>
        <a:p>
          <a:endParaRPr lang="en-GB"/>
        </a:p>
      </dgm:t>
    </dgm:pt>
    <dgm:pt modelId="{255B67DB-12BF-4BA5-94F9-C8533EAA81AF}">
      <dgm:prSet phldrT="[Text]"/>
      <dgm:spPr/>
      <dgm:t>
        <a:bodyPr/>
        <a:lstStyle/>
        <a:p>
          <a:endParaRPr lang="en-US" dirty="0"/>
        </a:p>
      </dgm:t>
    </dgm:pt>
    <dgm:pt modelId="{C2A9CA55-6DEB-4FD0-A166-FBE1C2E3CBC8}" type="parTrans" cxnId="{9270E62A-891C-42FF-840F-A2D486351763}">
      <dgm:prSet/>
      <dgm:spPr/>
      <dgm:t>
        <a:bodyPr/>
        <a:lstStyle/>
        <a:p>
          <a:endParaRPr lang="en-GB"/>
        </a:p>
      </dgm:t>
    </dgm:pt>
    <dgm:pt modelId="{03E7AC31-DAF2-44CE-9422-64ADA58C2F29}" type="sibTrans" cxnId="{9270E62A-891C-42FF-840F-A2D486351763}">
      <dgm:prSet/>
      <dgm:spPr/>
      <dgm:t>
        <a:bodyPr/>
        <a:lstStyle/>
        <a:p>
          <a:endParaRPr lang="en-GB"/>
        </a:p>
      </dgm:t>
    </dgm:pt>
    <dgm:pt modelId="{EAA32E05-70C7-4E9B-A565-DE7AE787C68E}">
      <dgm:prSet/>
      <dgm:spPr/>
      <dgm:t>
        <a:bodyPr/>
        <a:lstStyle/>
        <a:p>
          <a:r>
            <a:rPr lang="en-GB" dirty="0"/>
            <a:t>Newsletters</a:t>
          </a:r>
        </a:p>
      </dgm:t>
    </dgm:pt>
    <dgm:pt modelId="{C8807AC9-91E2-41B7-A75B-092FEE3513A6}" type="parTrans" cxnId="{0BFD040B-9FBA-4561-B467-51B760D59C70}">
      <dgm:prSet/>
      <dgm:spPr/>
      <dgm:t>
        <a:bodyPr/>
        <a:lstStyle/>
        <a:p>
          <a:endParaRPr lang="en-GB"/>
        </a:p>
      </dgm:t>
    </dgm:pt>
    <dgm:pt modelId="{C284253A-9E22-4CC1-902E-E11AF340B4D7}" type="sibTrans" cxnId="{0BFD040B-9FBA-4561-B467-51B760D59C70}">
      <dgm:prSet/>
      <dgm:spPr/>
      <dgm:t>
        <a:bodyPr/>
        <a:lstStyle/>
        <a:p>
          <a:endParaRPr lang="en-GB"/>
        </a:p>
      </dgm:t>
    </dgm:pt>
    <dgm:pt modelId="{F2E607CA-6C16-466B-A8FB-496F7DAD9D73}">
      <dgm:prSet/>
      <dgm:spPr/>
      <dgm:t>
        <a:bodyPr/>
        <a:lstStyle/>
        <a:p>
          <a:r>
            <a:rPr lang="en-GB"/>
            <a:t>Discussion Forums</a:t>
          </a:r>
          <a:endParaRPr lang="en-GB" dirty="0"/>
        </a:p>
      </dgm:t>
    </dgm:pt>
    <dgm:pt modelId="{88E5A178-D5B1-465E-A1DF-469A50A480B6}" type="parTrans" cxnId="{9619A1FA-66FD-4004-9E82-5709BA2F1884}">
      <dgm:prSet/>
      <dgm:spPr/>
      <dgm:t>
        <a:bodyPr/>
        <a:lstStyle/>
        <a:p>
          <a:endParaRPr lang="en-GB"/>
        </a:p>
      </dgm:t>
    </dgm:pt>
    <dgm:pt modelId="{194048B1-B8EE-4635-B40A-849D14A30CFC}" type="sibTrans" cxnId="{9619A1FA-66FD-4004-9E82-5709BA2F1884}">
      <dgm:prSet/>
      <dgm:spPr/>
      <dgm:t>
        <a:bodyPr/>
        <a:lstStyle/>
        <a:p>
          <a:endParaRPr lang="en-GB"/>
        </a:p>
      </dgm:t>
    </dgm:pt>
    <dgm:pt modelId="{E4F3942A-5F18-45C0-9C3F-90E9FAA6EDFB}">
      <dgm:prSet/>
      <dgm:spPr/>
      <dgm:t>
        <a:bodyPr/>
        <a:lstStyle/>
        <a:p>
          <a:r>
            <a:rPr lang="en-GB"/>
            <a:t>Dissertations and theses</a:t>
          </a:r>
          <a:endParaRPr lang="en-GB" dirty="0"/>
        </a:p>
      </dgm:t>
    </dgm:pt>
    <dgm:pt modelId="{3CBFFDEB-11D6-4F25-9FC2-7CC1367094CD}" type="parTrans" cxnId="{CA4544B7-0AA5-49D0-9B55-2856A4468F01}">
      <dgm:prSet/>
      <dgm:spPr/>
      <dgm:t>
        <a:bodyPr/>
        <a:lstStyle/>
        <a:p>
          <a:endParaRPr lang="en-GB"/>
        </a:p>
      </dgm:t>
    </dgm:pt>
    <dgm:pt modelId="{DA3336B9-45A0-42C4-A2AB-AD3D213A6F46}" type="sibTrans" cxnId="{CA4544B7-0AA5-49D0-9B55-2856A4468F01}">
      <dgm:prSet/>
      <dgm:spPr/>
      <dgm:t>
        <a:bodyPr/>
        <a:lstStyle/>
        <a:p>
          <a:endParaRPr lang="en-GB"/>
        </a:p>
      </dgm:t>
    </dgm:pt>
    <dgm:pt modelId="{F4C11241-3197-4B81-9867-7FBF26CD1A10}">
      <dgm:prSet/>
      <dgm:spPr/>
      <dgm:t>
        <a:bodyPr/>
        <a:lstStyle/>
        <a:p>
          <a:r>
            <a:rPr lang="en-GB" dirty="0"/>
            <a:t>Government documents and policy statements</a:t>
          </a:r>
        </a:p>
      </dgm:t>
    </dgm:pt>
    <dgm:pt modelId="{D73A65D4-30D9-4343-BF94-73FC98D3F15B}" type="parTrans" cxnId="{6D76BFE9-C384-4E3D-9447-4ED108EFE62E}">
      <dgm:prSet/>
      <dgm:spPr/>
      <dgm:t>
        <a:bodyPr/>
        <a:lstStyle/>
        <a:p>
          <a:endParaRPr lang="en-GB"/>
        </a:p>
      </dgm:t>
    </dgm:pt>
    <dgm:pt modelId="{B81C9BAE-A057-44F9-8B0D-738FC2C83CEB}" type="sibTrans" cxnId="{6D76BFE9-C384-4E3D-9447-4ED108EFE62E}">
      <dgm:prSet/>
      <dgm:spPr/>
      <dgm:t>
        <a:bodyPr/>
        <a:lstStyle/>
        <a:p>
          <a:endParaRPr lang="en-GB"/>
        </a:p>
      </dgm:t>
    </dgm:pt>
    <dgm:pt modelId="{53BC80C0-C8B6-465F-A570-7A2D9D0B9A08}">
      <dgm:prSet/>
      <dgm:spPr/>
      <dgm:t>
        <a:bodyPr/>
        <a:lstStyle/>
        <a:p>
          <a:r>
            <a:rPr lang="en-GB"/>
            <a:t>Market reports</a:t>
          </a:r>
          <a:endParaRPr lang="en-GB" dirty="0"/>
        </a:p>
      </dgm:t>
    </dgm:pt>
    <dgm:pt modelId="{D0E0ABA7-9C63-4688-A953-6580D91EFB1A}" type="parTrans" cxnId="{494DD85C-B4B7-41D5-A54F-D79C88A7F620}">
      <dgm:prSet/>
      <dgm:spPr/>
      <dgm:t>
        <a:bodyPr/>
        <a:lstStyle/>
        <a:p>
          <a:endParaRPr lang="en-GB"/>
        </a:p>
      </dgm:t>
    </dgm:pt>
    <dgm:pt modelId="{DA330569-6678-4B30-B74A-882899AA5DEE}" type="sibTrans" cxnId="{494DD85C-B4B7-41D5-A54F-D79C88A7F620}">
      <dgm:prSet/>
      <dgm:spPr/>
      <dgm:t>
        <a:bodyPr/>
        <a:lstStyle/>
        <a:p>
          <a:endParaRPr lang="en-GB"/>
        </a:p>
      </dgm:t>
    </dgm:pt>
    <dgm:pt modelId="{B54F3893-D745-4BF7-9682-D42439E81018}" type="pres">
      <dgm:prSet presAssocID="{1530CE4A-9745-4174-888E-32EEE31EF58F}" presName="Name0" presStyleCnt="0">
        <dgm:presLayoutVars>
          <dgm:chMax val="7"/>
          <dgm:chPref val="7"/>
          <dgm:dir/>
        </dgm:presLayoutVars>
      </dgm:prSet>
      <dgm:spPr/>
    </dgm:pt>
    <dgm:pt modelId="{21CD8D25-7D64-481D-B5FE-F37164DE0D8D}" type="pres">
      <dgm:prSet presAssocID="{1530CE4A-9745-4174-888E-32EEE31EF58F}" presName="Name1" presStyleCnt="0"/>
      <dgm:spPr/>
    </dgm:pt>
    <dgm:pt modelId="{E9C4CF12-C945-402D-A8AD-1B671259643F}" type="pres">
      <dgm:prSet presAssocID="{1530CE4A-9745-4174-888E-32EEE31EF58F}" presName="cycle" presStyleCnt="0"/>
      <dgm:spPr/>
    </dgm:pt>
    <dgm:pt modelId="{1FBBB31C-B808-4422-91A5-BFC32304AE7A}" type="pres">
      <dgm:prSet presAssocID="{1530CE4A-9745-4174-888E-32EEE31EF58F}" presName="srcNode" presStyleLbl="node1" presStyleIdx="0" presStyleCnt="7"/>
      <dgm:spPr/>
    </dgm:pt>
    <dgm:pt modelId="{13D4AEEE-73C1-4F58-8093-E1271AEC3C2A}" type="pres">
      <dgm:prSet presAssocID="{1530CE4A-9745-4174-888E-32EEE31EF58F}" presName="conn" presStyleLbl="parChTrans1D2" presStyleIdx="0" presStyleCnt="1"/>
      <dgm:spPr/>
    </dgm:pt>
    <dgm:pt modelId="{F2580916-FF01-441B-ADDA-A0E65F4C2411}" type="pres">
      <dgm:prSet presAssocID="{1530CE4A-9745-4174-888E-32EEE31EF58F}" presName="extraNode" presStyleLbl="node1" presStyleIdx="0" presStyleCnt="7"/>
      <dgm:spPr/>
    </dgm:pt>
    <dgm:pt modelId="{BE58B0EC-C081-4C46-8035-40C55A93BA68}" type="pres">
      <dgm:prSet presAssocID="{1530CE4A-9745-4174-888E-32EEE31EF58F}" presName="dstNode" presStyleLbl="node1" presStyleIdx="0" presStyleCnt="7"/>
      <dgm:spPr/>
    </dgm:pt>
    <dgm:pt modelId="{5CCA96B7-C7FE-4191-AED3-37ED91D847FD}" type="pres">
      <dgm:prSet presAssocID="{24DB0D49-7979-43DE-A042-8A08F5172C3E}" presName="text_1" presStyleLbl="node1" presStyleIdx="0" presStyleCnt="7">
        <dgm:presLayoutVars>
          <dgm:bulletEnabled val="1"/>
        </dgm:presLayoutVars>
      </dgm:prSet>
      <dgm:spPr/>
    </dgm:pt>
    <dgm:pt modelId="{05457839-FCAF-4367-97B9-F4A29E04EFD7}" type="pres">
      <dgm:prSet presAssocID="{24DB0D49-7979-43DE-A042-8A08F5172C3E}" presName="accent_1" presStyleCnt="0"/>
      <dgm:spPr/>
    </dgm:pt>
    <dgm:pt modelId="{918C5C30-6361-49D2-8D41-89F24844C431}" type="pres">
      <dgm:prSet presAssocID="{24DB0D49-7979-43DE-A042-8A08F5172C3E}" presName="accentRepeatNode" presStyleLbl="solidFgAcc1" presStyleIdx="0" presStyleCnt="7"/>
      <dgm:spPr/>
    </dgm:pt>
    <dgm:pt modelId="{806DBF36-3ED3-44F0-A272-C365AB070AA8}" type="pres">
      <dgm:prSet presAssocID="{D1C85A38-97D5-48C9-BE5B-B88435B65C16}" presName="text_2" presStyleLbl="node1" presStyleIdx="1" presStyleCnt="7">
        <dgm:presLayoutVars>
          <dgm:bulletEnabled val="1"/>
        </dgm:presLayoutVars>
      </dgm:prSet>
      <dgm:spPr/>
    </dgm:pt>
    <dgm:pt modelId="{E4E22793-42C4-453E-B5FB-0638A86E313D}" type="pres">
      <dgm:prSet presAssocID="{D1C85A38-97D5-48C9-BE5B-B88435B65C16}" presName="accent_2" presStyleCnt="0"/>
      <dgm:spPr/>
    </dgm:pt>
    <dgm:pt modelId="{69C42308-F378-4DCF-88B1-77231237F52A}" type="pres">
      <dgm:prSet presAssocID="{D1C85A38-97D5-48C9-BE5B-B88435B65C16}" presName="accentRepeatNode" presStyleLbl="solidFgAcc1" presStyleIdx="1" presStyleCnt="7"/>
      <dgm:spPr/>
    </dgm:pt>
    <dgm:pt modelId="{A3EDF323-5989-40A6-B240-A7DAF5845A81}" type="pres">
      <dgm:prSet presAssocID="{EAA32E05-70C7-4E9B-A565-DE7AE787C68E}" presName="text_3" presStyleLbl="node1" presStyleIdx="2" presStyleCnt="7">
        <dgm:presLayoutVars>
          <dgm:bulletEnabled val="1"/>
        </dgm:presLayoutVars>
      </dgm:prSet>
      <dgm:spPr/>
    </dgm:pt>
    <dgm:pt modelId="{8F6B4E40-C5C8-4DED-85A7-34A3AE01B8BC}" type="pres">
      <dgm:prSet presAssocID="{EAA32E05-70C7-4E9B-A565-DE7AE787C68E}" presName="accent_3" presStyleCnt="0"/>
      <dgm:spPr/>
    </dgm:pt>
    <dgm:pt modelId="{724CE908-1A7E-4BDA-9BC0-14DED128B128}" type="pres">
      <dgm:prSet presAssocID="{EAA32E05-70C7-4E9B-A565-DE7AE787C68E}" presName="accentRepeatNode" presStyleLbl="solidFgAcc1" presStyleIdx="2" presStyleCnt="7"/>
      <dgm:spPr/>
    </dgm:pt>
    <dgm:pt modelId="{EB497AAC-AA1A-4CB4-8E02-4760976A56EE}" type="pres">
      <dgm:prSet presAssocID="{53BC80C0-C8B6-465F-A570-7A2D9D0B9A08}" presName="text_4" presStyleLbl="node1" presStyleIdx="3" presStyleCnt="7">
        <dgm:presLayoutVars>
          <dgm:bulletEnabled val="1"/>
        </dgm:presLayoutVars>
      </dgm:prSet>
      <dgm:spPr/>
    </dgm:pt>
    <dgm:pt modelId="{CD110D68-230B-4104-B9F8-7E9E454BBD07}" type="pres">
      <dgm:prSet presAssocID="{53BC80C0-C8B6-465F-A570-7A2D9D0B9A08}" presName="accent_4" presStyleCnt="0"/>
      <dgm:spPr/>
    </dgm:pt>
    <dgm:pt modelId="{4717706F-AB57-47D8-A03D-E17BD878D9D1}" type="pres">
      <dgm:prSet presAssocID="{53BC80C0-C8B6-465F-A570-7A2D9D0B9A08}" presName="accentRepeatNode" presStyleLbl="solidFgAcc1" presStyleIdx="3" presStyleCnt="7"/>
      <dgm:spPr/>
    </dgm:pt>
    <dgm:pt modelId="{0D083305-E9AA-4B79-89E0-2819CF2D006B}" type="pres">
      <dgm:prSet presAssocID="{F4C11241-3197-4B81-9867-7FBF26CD1A10}" presName="text_5" presStyleLbl="node1" presStyleIdx="4" presStyleCnt="7">
        <dgm:presLayoutVars>
          <dgm:bulletEnabled val="1"/>
        </dgm:presLayoutVars>
      </dgm:prSet>
      <dgm:spPr/>
    </dgm:pt>
    <dgm:pt modelId="{4237A135-4ED4-4B6D-815F-BA6159086742}" type="pres">
      <dgm:prSet presAssocID="{F4C11241-3197-4B81-9867-7FBF26CD1A10}" presName="accent_5" presStyleCnt="0"/>
      <dgm:spPr/>
    </dgm:pt>
    <dgm:pt modelId="{CB2276AB-6D3D-4963-95F1-1DA2971E1727}" type="pres">
      <dgm:prSet presAssocID="{F4C11241-3197-4B81-9867-7FBF26CD1A10}" presName="accentRepeatNode" presStyleLbl="solidFgAcc1" presStyleIdx="4" presStyleCnt="7"/>
      <dgm:spPr/>
    </dgm:pt>
    <dgm:pt modelId="{7B81D327-8303-466F-84E3-37A733A90E7F}" type="pres">
      <dgm:prSet presAssocID="{E4F3942A-5F18-45C0-9C3F-90E9FAA6EDFB}" presName="text_6" presStyleLbl="node1" presStyleIdx="5" presStyleCnt="7">
        <dgm:presLayoutVars>
          <dgm:bulletEnabled val="1"/>
        </dgm:presLayoutVars>
      </dgm:prSet>
      <dgm:spPr/>
    </dgm:pt>
    <dgm:pt modelId="{B3003270-36B6-4433-B8B3-BEFFDD1E64C1}" type="pres">
      <dgm:prSet presAssocID="{E4F3942A-5F18-45C0-9C3F-90E9FAA6EDFB}" presName="accent_6" presStyleCnt="0"/>
      <dgm:spPr/>
    </dgm:pt>
    <dgm:pt modelId="{6A3EF095-FCB0-4F68-BFC1-4B2352F1056D}" type="pres">
      <dgm:prSet presAssocID="{E4F3942A-5F18-45C0-9C3F-90E9FAA6EDFB}" presName="accentRepeatNode" presStyleLbl="solidFgAcc1" presStyleIdx="5" presStyleCnt="7"/>
      <dgm:spPr/>
    </dgm:pt>
    <dgm:pt modelId="{61408F3F-2625-4F18-84A6-228001E71A83}" type="pres">
      <dgm:prSet presAssocID="{F2E607CA-6C16-466B-A8FB-496F7DAD9D73}" presName="text_7" presStyleLbl="node1" presStyleIdx="6" presStyleCnt="7">
        <dgm:presLayoutVars>
          <dgm:bulletEnabled val="1"/>
        </dgm:presLayoutVars>
      </dgm:prSet>
      <dgm:spPr/>
    </dgm:pt>
    <dgm:pt modelId="{EB766A7D-49F5-4116-B670-ABBD0AE2ED36}" type="pres">
      <dgm:prSet presAssocID="{F2E607CA-6C16-466B-A8FB-496F7DAD9D73}" presName="accent_7" presStyleCnt="0"/>
      <dgm:spPr/>
    </dgm:pt>
    <dgm:pt modelId="{80B82A1F-9772-492E-824E-DBA7BC319A67}" type="pres">
      <dgm:prSet presAssocID="{F2E607CA-6C16-466B-A8FB-496F7DAD9D73}" presName="accentRepeatNode" presStyleLbl="solidFgAcc1" presStyleIdx="6" presStyleCnt="7"/>
      <dgm:spPr/>
    </dgm:pt>
  </dgm:ptLst>
  <dgm:cxnLst>
    <dgm:cxn modelId="{0BFD040B-9FBA-4561-B467-51B760D59C70}" srcId="{1530CE4A-9745-4174-888E-32EEE31EF58F}" destId="{EAA32E05-70C7-4E9B-A565-DE7AE787C68E}" srcOrd="2" destOrd="0" parTransId="{C8807AC9-91E2-41B7-A75B-092FEE3513A6}" sibTransId="{C284253A-9E22-4CC1-902E-E11AF340B4D7}"/>
    <dgm:cxn modelId="{8CA8D80B-E6C6-40D9-83C5-3BBB0D6FB1C3}" type="presOf" srcId="{53BC80C0-C8B6-465F-A570-7A2D9D0B9A08}" destId="{EB497AAC-AA1A-4CB4-8E02-4760976A56EE}" srcOrd="0" destOrd="0" presId="urn:microsoft.com/office/officeart/2008/layout/VerticalCurvedList"/>
    <dgm:cxn modelId="{E62B2114-22F8-4A25-A071-E8DD02AF33A8}" type="presOf" srcId="{F4C11241-3197-4B81-9867-7FBF26CD1A10}" destId="{0D083305-E9AA-4B79-89E0-2819CF2D006B}" srcOrd="0" destOrd="0" presId="urn:microsoft.com/office/officeart/2008/layout/VerticalCurvedList"/>
    <dgm:cxn modelId="{9270E62A-891C-42FF-840F-A2D486351763}" srcId="{1530CE4A-9745-4174-888E-32EEE31EF58F}" destId="{255B67DB-12BF-4BA5-94F9-C8533EAA81AF}" srcOrd="7" destOrd="0" parTransId="{C2A9CA55-6DEB-4FD0-A166-FBE1C2E3CBC8}" sibTransId="{03E7AC31-DAF2-44CE-9422-64ADA58C2F29}"/>
    <dgm:cxn modelId="{713CCD30-CD0B-4E09-ABD6-7B7FC8440A1A}" type="presOf" srcId="{24DB0D49-7979-43DE-A042-8A08F5172C3E}" destId="{5CCA96B7-C7FE-4191-AED3-37ED91D847FD}" srcOrd="0" destOrd="0" presId="urn:microsoft.com/office/officeart/2008/layout/VerticalCurvedList"/>
    <dgm:cxn modelId="{1FDA713F-DF2B-4AF5-9360-745F408F64DA}" srcId="{1530CE4A-9745-4174-888E-32EEE31EF58F}" destId="{24DB0D49-7979-43DE-A042-8A08F5172C3E}" srcOrd="0" destOrd="0" parTransId="{71D18D30-230B-4293-B098-18EC188949D1}" sibTransId="{984D3BB8-E47D-4749-A448-150260AA6F7D}"/>
    <dgm:cxn modelId="{494DD85C-B4B7-41D5-A54F-D79C88A7F620}" srcId="{1530CE4A-9745-4174-888E-32EEE31EF58F}" destId="{53BC80C0-C8B6-465F-A570-7A2D9D0B9A08}" srcOrd="3" destOrd="0" parTransId="{D0E0ABA7-9C63-4688-A953-6580D91EFB1A}" sibTransId="{DA330569-6678-4B30-B74A-882899AA5DEE}"/>
    <dgm:cxn modelId="{7C624366-5540-46D5-B06B-441B1B3A25D3}" type="presOf" srcId="{984D3BB8-E47D-4749-A448-150260AA6F7D}" destId="{13D4AEEE-73C1-4F58-8093-E1271AEC3C2A}" srcOrd="0" destOrd="0" presId="urn:microsoft.com/office/officeart/2008/layout/VerticalCurvedList"/>
    <dgm:cxn modelId="{4847DBA8-EB40-415A-9674-7303BB5DF288}" type="presOf" srcId="{EAA32E05-70C7-4E9B-A565-DE7AE787C68E}" destId="{A3EDF323-5989-40A6-B240-A7DAF5845A81}" srcOrd="0" destOrd="0" presId="urn:microsoft.com/office/officeart/2008/layout/VerticalCurvedList"/>
    <dgm:cxn modelId="{CA4544B7-0AA5-49D0-9B55-2856A4468F01}" srcId="{1530CE4A-9745-4174-888E-32EEE31EF58F}" destId="{E4F3942A-5F18-45C0-9C3F-90E9FAA6EDFB}" srcOrd="5" destOrd="0" parTransId="{3CBFFDEB-11D6-4F25-9FC2-7CC1367094CD}" sibTransId="{DA3336B9-45A0-42C4-A2AB-AD3D213A6F46}"/>
    <dgm:cxn modelId="{490C5FCD-C3DD-494D-BEFA-CABDF2B36309}" type="presOf" srcId="{E4F3942A-5F18-45C0-9C3F-90E9FAA6EDFB}" destId="{7B81D327-8303-466F-84E3-37A733A90E7F}" srcOrd="0" destOrd="0" presId="urn:microsoft.com/office/officeart/2008/layout/VerticalCurvedList"/>
    <dgm:cxn modelId="{AAF76BE4-4809-4296-9E87-17D2A937A136}" type="presOf" srcId="{F2E607CA-6C16-466B-A8FB-496F7DAD9D73}" destId="{61408F3F-2625-4F18-84A6-228001E71A83}" srcOrd="0" destOrd="0" presId="urn:microsoft.com/office/officeart/2008/layout/VerticalCurvedList"/>
    <dgm:cxn modelId="{6D76BFE9-C384-4E3D-9447-4ED108EFE62E}" srcId="{1530CE4A-9745-4174-888E-32EEE31EF58F}" destId="{F4C11241-3197-4B81-9867-7FBF26CD1A10}" srcOrd="4" destOrd="0" parTransId="{D73A65D4-30D9-4343-BF94-73FC98D3F15B}" sibTransId="{B81C9BAE-A057-44F9-8B0D-738FC2C83CEB}"/>
    <dgm:cxn modelId="{5C6148EA-E349-4F74-954E-87D477954E5E}" type="presOf" srcId="{D1C85A38-97D5-48C9-BE5B-B88435B65C16}" destId="{806DBF36-3ED3-44F0-A272-C365AB070AA8}" srcOrd="0" destOrd="0" presId="urn:microsoft.com/office/officeart/2008/layout/VerticalCurvedList"/>
    <dgm:cxn modelId="{5EE3CFEB-ECD5-4087-864C-556239F1D439}" type="presOf" srcId="{1530CE4A-9745-4174-888E-32EEE31EF58F}" destId="{B54F3893-D745-4BF7-9682-D42439E81018}" srcOrd="0" destOrd="0" presId="urn:microsoft.com/office/officeart/2008/layout/VerticalCurvedList"/>
    <dgm:cxn modelId="{1B2645F2-3C47-4803-A3AF-A349D5891A7A}" srcId="{1530CE4A-9745-4174-888E-32EEE31EF58F}" destId="{D1C85A38-97D5-48C9-BE5B-B88435B65C16}" srcOrd="1" destOrd="0" parTransId="{F3802371-148F-4A6D-B75C-9DE6C7C9F746}" sibTransId="{68401C54-071B-48B6-8C57-5870CE2BE5D8}"/>
    <dgm:cxn modelId="{9619A1FA-66FD-4004-9E82-5709BA2F1884}" srcId="{1530CE4A-9745-4174-888E-32EEE31EF58F}" destId="{F2E607CA-6C16-466B-A8FB-496F7DAD9D73}" srcOrd="6" destOrd="0" parTransId="{88E5A178-D5B1-465E-A1DF-469A50A480B6}" sibTransId="{194048B1-B8EE-4635-B40A-849D14A30CFC}"/>
    <dgm:cxn modelId="{B4CA39FB-92F6-4C1F-990C-D1CEAB9245C8}" type="presParOf" srcId="{B54F3893-D745-4BF7-9682-D42439E81018}" destId="{21CD8D25-7D64-481D-B5FE-F37164DE0D8D}" srcOrd="0" destOrd="0" presId="urn:microsoft.com/office/officeart/2008/layout/VerticalCurvedList"/>
    <dgm:cxn modelId="{3D784721-23DF-4FCC-8285-2FA9032B7A6E}" type="presParOf" srcId="{21CD8D25-7D64-481D-B5FE-F37164DE0D8D}" destId="{E9C4CF12-C945-402D-A8AD-1B671259643F}" srcOrd="0" destOrd="0" presId="urn:microsoft.com/office/officeart/2008/layout/VerticalCurvedList"/>
    <dgm:cxn modelId="{10C44BBA-6A9B-4B17-A4A9-A09E9E736EE3}" type="presParOf" srcId="{E9C4CF12-C945-402D-A8AD-1B671259643F}" destId="{1FBBB31C-B808-4422-91A5-BFC32304AE7A}" srcOrd="0" destOrd="0" presId="urn:microsoft.com/office/officeart/2008/layout/VerticalCurvedList"/>
    <dgm:cxn modelId="{FC4CE998-5467-4A2B-8504-CC9F6EEF5E52}" type="presParOf" srcId="{E9C4CF12-C945-402D-A8AD-1B671259643F}" destId="{13D4AEEE-73C1-4F58-8093-E1271AEC3C2A}" srcOrd="1" destOrd="0" presId="urn:microsoft.com/office/officeart/2008/layout/VerticalCurvedList"/>
    <dgm:cxn modelId="{A51720BA-2617-45A1-9640-3115AA1F52AF}" type="presParOf" srcId="{E9C4CF12-C945-402D-A8AD-1B671259643F}" destId="{F2580916-FF01-441B-ADDA-A0E65F4C2411}" srcOrd="2" destOrd="0" presId="urn:microsoft.com/office/officeart/2008/layout/VerticalCurvedList"/>
    <dgm:cxn modelId="{F40DDF1F-08EF-415C-97A8-09B7DC700ADE}" type="presParOf" srcId="{E9C4CF12-C945-402D-A8AD-1B671259643F}" destId="{BE58B0EC-C081-4C46-8035-40C55A93BA68}" srcOrd="3" destOrd="0" presId="urn:microsoft.com/office/officeart/2008/layout/VerticalCurvedList"/>
    <dgm:cxn modelId="{405F9606-BD9F-4A0E-9152-70B7ED4B4AD7}" type="presParOf" srcId="{21CD8D25-7D64-481D-B5FE-F37164DE0D8D}" destId="{5CCA96B7-C7FE-4191-AED3-37ED91D847FD}" srcOrd="1" destOrd="0" presId="urn:microsoft.com/office/officeart/2008/layout/VerticalCurvedList"/>
    <dgm:cxn modelId="{2FC701F4-FDDF-407C-B61B-E2BA33E55569}" type="presParOf" srcId="{21CD8D25-7D64-481D-B5FE-F37164DE0D8D}" destId="{05457839-FCAF-4367-97B9-F4A29E04EFD7}" srcOrd="2" destOrd="0" presId="urn:microsoft.com/office/officeart/2008/layout/VerticalCurvedList"/>
    <dgm:cxn modelId="{FDFDFAE9-F230-4DDD-AA3B-9FDE2A869804}" type="presParOf" srcId="{05457839-FCAF-4367-97B9-F4A29E04EFD7}" destId="{918C5C30-6361-49D2-8D41-89F24844C431}" srcOrd="0" destOrd="0" presId="urn:microsoft.com/office/officeart/2008/layout/VerticalCurvedList"/>
    <dgm:cxn modelId="{1EFFB2DB-C064-4589-A575-B5B2B6C67E00}" type="presParOf" srcId="{21CD8D25-7D64-481D-B5FE-F37164DE0D8D}" destId="{806DBF36-3ED3-44F0-A272-C365AB070AA8}" srcOrd="3" destOrd="0" presId="urn:microsoft.com/office/officeart/2008/layout/VerticalCurvedList"/>
    <dgm:cxn modelId="{A5307374-C7D1-475D-8D1D-C73C7D7EBECB}" type="presParOf" srcId="{21CD8D25-7D64-481D-B5FE-F37164DE0D8D}" destId="{E4E22793-42C4-453E-B5FB-0638A86E313D}" srcOrd="4" destOrd="0" presId="urn:microsoft.com/office/officeart/2008/layout/VerticalCurvedList"/>
    <dgm:cxn modelId="{E2DB1073-7438-4ED0-ADD7-8CE16A793B4B}" type="presParOf" srcId="{E4E22793-42C4-453E-B5FB-0638A86E313D}" destId="{69C42308-F378-4DCF-88B1-77231237F52A}" srcOrd="0" destOrd="0" presId="urn:microsoft.com/office/officeart/2008/layout/VerticalCurvedList"/>
    <dgm:cxn modelId="{8DBC0437-9579-4A06-B615-F5BDC0F21CAA}" type="presParOf" srcId="{21CD8D25-7D64-481D-B5FE-F37164DE0D8D}" destId="{A3EDF323-5989-40A6-B240-A7DAF5845A81}" srcOrd="5" destOrd="0" presId="urn:microsoft.com/office/officeart/2008/layout/VerticalCurvedList"/>
    <dgm:cxn modelId="{592AD2C7-75C3-464E-BD3F-266BAFA27681}" type="presParOf" srcId="{21CD8D25-7D64-481D-B5FE-F37164DE0D8D}" destId="{8F6B4E40-C5C8-4DED-85A7-34A3AE01B8BC}" srcOrd="6" destOrd="0" presId="urn:microsoft.com/office/officeart/2008/layout/VerticalCurvedList"/>
    <dgm:cxn modelId="{122FFE88-98F9-4662-A143-C4B71177AD68}" type="presParOf" srcId="{8F6B4E40-C5C8-4DED-85A7-34A3AE01B8BC}" destId="{724CE908-1A7E-4BDA-9BC0-14DED128B128}" srcOrd="0" destOrd="0" presId="urn:microsoft.com/office/officeart/2008/layout/VerticalCurvedList"/>
    <dgm:cxn modelId="{968B9116-9513-4A02-97E3-B06A48D92A77}" type="presParOf" srcId="{21CD8D25-7D64-481D-B5FE-F37164DE0D8D}" destId="{EB497AAC-AA1A-4CB4-8E02-4760976A56EE}" srcOrd="7" destOrd="0" presId="urn:microsoft.com/office/officeart/2008/layout/VerticalCurvedList"/>
    <dgm:cxn modelId="{7DF03BC2-A408-4E0C-B14C-7649A5181848}" type="presParOf" srcId="{21CD8D25-7D64-481D-B5FE-F37164DE0D8D}" destId="{CD110D68-230B-4104-B9F8-7E9E454BBD07}" srcOrd="8" destOrd="0" presId="urn:microsoft.com/office/officeart/2008/layout/VerticalCurvedList"/>
    <dgm:cxn modelId="{C797B26B-A630-4A6B-B563-A8FE1DCB15CB}" type="presParOf" srcId="{CD110D68-230B-4104-B9F8-7E9E454BBD07}" destId="{4717706F-AB57-47D8-A03D-E17BD878D9D1}" srcOrd="0" destOrd="0" presId="urn:microsoft.com/office/officeart/2008/layout/VerticalCurvedList"/>
    <dgm:cxn modelId="{1BB30CD8-F373-4C29-B4C7-472D38F0878A}" type="presParOf" srcId="{21CD8D25-7D64-481D-B5FE-F37164DE0D8D}" destId="{0D083305-E9AA-4B79-89E0-2819CF2D006B}" srcOrd="9" destOrd="0" presId="urn:microsoft.com/office/officeart/2008/layout/VerticalCurvedList"/>
    <dgm:cxn modelId="{04E625F6-2C2B-47C4-8D16-F36C933C271E}" type="presParOf" srcId="{21CD8D25-7D64-481D-B5FE-F37164DE0D8D}" destId="{4237A135-4ED4-4B6D-815F-BA6159086742}" srcOrd="10" destOrd="0" presId="urn:microsoft.com/office/officeart/2008/layout/VerticalCurvedList"/>
    <dgm:cxn modelId="{374CF089-DB8A-4F30-8E0D-B1E949FE6217}" type="presParOf" srcId="{4237A135-4ED4-4B6D-815F-BA6159086742}" destId="{CB2276AB-6D3D-4963-95F1-1DA2971E1727}" srcOrd="0" destOrd="0" presId="urn:microsoft.com/office/officeart/2008/layout/VerticalCurvedList"/>
    <dgm:cxn modelId="{63165BBE-4031-4AA9-88E5-5247292600CC}" type="presParOf" srcId="{21CD8D25-7D64-481D-B5FE-F37164DE0D8D}" destId="{7B81D327-8303-466F-84E3-37A733A90E7F}" srcOrd="11" destOrd="0" presId="urn:microsoft.com/office/officeart/2008/layout/VerticalCurvedList"/>
    <dgm:cxn modelId="{895C8ABB-0B97-4326-BE3B-513F891E7922}" type="presParOf" srcId="{21CD8D25-7D64-481D-B5FE-F37164DE0D8D}" destId="{B3003270-36B6-4433-B8B3-BEFFDD1E64C1}" srcOrd="12" destOrd="0" presId="urn:microsoft.com/office/officeart/2008/layout/VerticalCurvedList"/>
    <dgm:cxn modelId="{334E713B-C237-4139-B3E8-5F9AFD537B15}" type="presParOf" srcId="{B3003270-36B6-4433-B8B3-BEFFDD1E64C1}" destId="{6A3EF095-FCB0-4F68-BFC1-4B2352F1056D}" srcOrd="0" destOrd="0" presId="urn:microsoft.com/office/officeart/2008/layout/VerticalCurvedList"/>
    <dgm:cxn modelId="{8BC949FB-AE36-45A3-ACE6-A4309CE9BC87}" type="presParOf" srcId="{21CD8D25-7D64-481D-B5FE-F37164DE0D8D}" destId="{61408F3F-2625-4F18-84A6-228001E71A83}" srcOrd="13" destOrd="0" presId="urn:microsoft.com/office/officeart/2008/layout/VerticalCurvedList"/>
    <dgm:cxn modelId="{B5D3D37E-28DC-40F2-A12C-9BCD2097A5CD}" type="presParOf" srcId="{21CD8D25-7D64-481D-B5FE-F37164DE0D8D}" destId="{EB766A7D-49F5-4116-B670-ABBD0AE2ED36}" srcOrd="14" destOrd="0" presId="urn:microsoft.com/office/officeart/2008/layout/VerticalCurvedList"/>
    <dgm:cxn modelId="{B5B02711-7D3A-4E60-9591-65DDD0DA1551}" type="presParOf" srcId="{EB766A7D-49F5-4116-B670-ABBD0AE2ED36}" destId="{80B82A1F-9772-492E-824E-DBA7BC319A67}"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361BA9-AB4E-4B8E-A237-EABBE90DA54B}"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8763F326-FE46-4133-8CAE-F06C29BB2086}">
      <dgm:prSet phldrT="[Text]"/>
      <dgm:spPr/>
      <dgm:t>
        <a:bodyPr/>
        <a:lstStyle/>
        <a:p>
          <a:r>
            <a:rPr lang="en-GB"/>
            <a:t>Databases</a:t>
          </a:r>
        </a:p>
      </dgm:t>
    </dgm:pt>
    <dgm:pt modelId="{D74A15E6-8BF5-4A4F-82CA-BDD2FDA4E6F6}" type="parTrans" cxnId="{FCC8DC28-48E3-4180-BAFE-2EB3A56D89D7}">
      <dgm:prSet/>
      <dgm:spPr/>
      <dgm:t>
        <a:bodyPr/>
        <a:lstStyle/>
        <a:p>
          <a:endParaRPr lang="en-GB" sz="1600"/>
        </a:p>
      </dgm:t>
    </dgm:pt>
    <dgm:pt modelId="{03CA0953-F986-4434-8DF8-52BCB580A5C2}" type="sibTrans" cxnId="{FCC8DC28-48E3-4180-BAFE-2EB3A56D89D7}">
      <dgm:prSet/>
      <dgm:spPr/>
      <dgm:t>
        <a:bodyPr/>
        <a:lstStyle/>
        <a:p>
          <a:endParaRPr lang="en-GB"/>
        </a:p>
      </dgm:t>
    </dgm:pt>
    <dgm:pt modelId="{7A4B5BAB-6F6D-445C-9B18-B6E010529EC7}">
      <dgm:prSet phldrT="[Text]"/>
      <dgm:spPr/>
      <dgm:t>
        <a:bodyPr/>
        <a:lstStyle/>
        <a:p>
          <a:r>
            <a:rPr lang="en-GB"/>
            <a:t>news, official publications, market research, annual reports, research reports, patents and standards, conference proceedings, statistics</a:t>
          </a:r>
        </a:p>
      </dgm:t>
    </dgm:pt>
    <dgm:pt modelId="{88EA1D39-B070-45E5-99AF-B12D896881EF}" type="parTrans" cxnId="{63645FDD-16F6-4FA4-AFB8-02EAE0BE8E91}">
      <dgm:prSet/>
      <dgm:spPr/>
      <dgm:t>
        <a:bodyPr/>
        <a:lstStyle/>
        <a:p>
          <a:endParaRPr lang="en-GB" sz="1600"/>
        </a:p>
      </dgm:t>
    </dgm:pt>
    <dgm:pt modelId="{D679A236-FC26-4235-AC26-932B5F7103A1}" type="sibTrans" cxnId="{63645FDD-16F6-4FA4-AFB8-02EAE0BE8E91}">
      <dgm:prSet/>
      <dgm:spPr/>
      <dgm:t>
        <a:bodyPr/>
        <a:lstStyle/>
        <a:p>
          <a:endParaRPr lang="en-GB"/>
        </a:p>
      </dgm:t>
    </dgm:pt>
    <dgm:pt modelId="{C0A2FF86-613C-4118-91B5-AD335A58762A}">
      <dgm:prSet phldrT="[Text]"/>
      <dgm:spPr/>
      <dgm:t>
        <a:bodyPr/>
        <a:lstStyle/>
        <a:p>
          <a:r>
            <a:rPr lang="en-GB"/>
            <a:t>Library catalogues</a:t>
          </a:r>
        </a:p>
      </dgm:t>
    </dgm:pt>
    <dgm:pt modelId="{F45438E0-B60E-400B-B563-E7CAE8868DF3}" type="parTrans" cxnId="{A3BA12F5-2AA3-483F-A6EE-7733303B0FAC}">
      <dgm:prSet/>
      <dgm:spPr/>
      <dgm:t>
        <a:bodyPr/>
        <a:lstStyle/>
        <a:p>
          <a:endParaRPr lang="en-GB" sz="1600"/>
        </a:p>
      </dgm:t>
    </dgm:pt>
    <dgm:pt modelId="{064390DA-E0DC-47CC-8EA1-81531844B461}" type="sibTrans" cxnId="{A3BA12F5-2AA3-483F-A6EE-7733303B0FAC}">
      <dgm:prSet/>
      <dgm:spPr/>
      <dgm:t>
        <a:bodyPr/>
        <a:lstStyle/>
        <a:p>
          <a:endParaRPr lang="en-GB"/>
        </a:p>
      </dgm:t>
    </dgm:pt>
    <dgm:pt modelId="{E60EBDE8-C281-4240-A686-47855A3C1936}">
      <dgm:prSet phldrT="[Text]"/>
      <dgm:spPr/>
      <dgm:t>
        <a:bodyPr/>
        <a:lstStyle/>
        <a:p>
          <a:r>
            <a:rPr lang="en-GB"/>
            <a:t>theses, dissertations, official publications, research reports</a:t>
          </a:r>
        </a:p>
      </dgm:t>
    </dgm:pt>
    <dgm:pt modelId="{23E3FC97-C009-40B6-8CEF-6AA067649E8A}" type="parTrans" cxnId="{377C70A9-419C-4E5E-8F74-1545EA260631}">
      <dgm:prSet/>
      <dgm:spPr/>
      <dgm:t>
        <a:bodyPr/>
        <a:lstStyle/>
        <a:p>
          <a:endParaRPr lang="en-GB" sz="1600"/>
        </a:p>
      </dgm:t>
    </dgm:pt>
    <dgm:pt modelId="{D1401622-39AD-4CDF-BD30-4427F3BC59CA}" type="sibTrans" cxnId="{377C70A9-419C-4E5E-8F74-1545EA260631}">
      <dgm:prSet/>
      <dgm:spPr/>
      <dgm:t>
        <a:bodyPr/>
        <a:lstStyle/>
        <a:p>
          <a:endParaRPr lang="en-GB"/>
        </a:p>
      </dgm:t>
    </dgm:pt>
    <dgm:pt modelId="{2823B22E-E9EC-4FCF-AE2A-C490DE6A2A9A}">
      <dgm:prSet phldrT="[Text]"/>
      <dgm:spPr/>
      <dgm:t>
        <a:bodyPr/>
        <a:lstStyle/>
        <a:p>
          <a:r>
            <a:rPr lang="en-GB"/>
            <a:t>Online repositories</a:t>
          </a:r>
        </a:p>
      </dgm:t>
    </dgm:pt>
    <dgm:pt modelId="{6E04762D-99A2-476B-91C9-6A93F84FBA19}" type="parTrans" cxnId="{00D8BD32-797F-4182-8AD5-34D6F724B2D4}">
      <dgm:prSet/>
      <dgm:spPr/>
      <dgm:t>
        <a:bodyPr/>
        <a:lstStyle/>
        <a:p>
          <a:endParaRPr lang="en-GB"/>
        </a:p>
      </dgm:t>
    </dgm:pt>
    <dgm:pt modelId="{DBF45E77-B9CF-46BB-9758-9602BA6A41EE}" type="sibTrans" cxnId="{00D8BD32-797F-4182-8AD5-34D6F724B2D4}">
      <dgm:prSet/>
      <dgm:spPr/>
      <dgm:t>
        <a:bodyPr/>
        <a:lstStyle/>
        <a:p>
          <a:endParaRPr lang="en-GB"/>
        </a:p>
      </dgm:t>
    </dgm:pt>
    <dgm:pt modelId="{3A3F81C0-D949-4C7A-8BA7-4D575A71CB17}">
      <dgm:prSet phldrT="[Text]"/>
      <dgm:spPr/>
      <dgm:t>
        <a:bodyPr/>
        <a:lstStyle/>
        <a:p>
          <a:r>
            <a:rPr lang="en-GB"/>
            <a:t>theses, dissertations, research reports, pre prints, trials</a:t>
          </a:r>
        </a:p>
      </dgm:t>
    </dgm:pt>
    <dgm:pt modelId="{2557F5E1-0EE7-4034-BC2B-AEBD48C7629B}" type="parTrans" cxnId="{6A333759-CD17-4733-B143-3BFAC1A2972C}">
      <dgm:prSet/>
      <dgm:spPr/>
      <dgm:t>
        <a:bodyPr/>
        <a:lstStyle/>
        <a:p>
          <a:endParaRPr lang="en-GB"/>
        </a:p>
      </dgm:t>
    </dgm:pt>
    <dgm:pt modelId="{D7C5A67D-99CF-4A22-AE94-C80E86CCC771}" type="sibTrans" cxnId="{6A333759-CD17-4733-B143-3BFAC1A2972C}">
      <dgm:prSet/>
      <dgm:spPr/>
      <dgm:t>
        <a:bodyPr/>
        <a:lstStyle/>
        <a:p>
          <a:endParaRPr lang="en-GB"/>
        </a:p>
      </dgm:t>
    </dgm:pt>
    <dgm:pt modelId="{0062148A-37B6-4EBF-9AFC-298BD16D17AF}">
      <dgm:prSet phldrT="[Text]"/>
      <dgm:spPr/>
      <dgm:t>
        <a:bodyPr/>
        <a:lstStyle/>
        <a:p>
          <a:r>
            <a:rPr lang="en-GB" b="1"/>
            <a:t>Organisational websites</a:t>
          </a:r>
          <a:endParaRPr lang="en-GB"/>
        </a:p>
      </dgm:t>
    </dgm:pt>
    <dgm:pt modelId="{B56956CD-4D71-4C47-AB6B-5CB476270586}" type="parTrans" cxnId="{A65D93D4-A2CC-462A-9203-B14D845FFD2D}">
      <dgm:prSet/>
      <dgm:spPr/>
      <dgm:t>
        <a:bodyPr/>
        <a:lstStyle/>
        <a:p>
          <a:endParaRPr lang="en-GB"/>
        </a:p>
      </dgm:t>
    </dgm:pt>
    <dgm:pt modelId="{12D2E9AC-2B61-4288-9B67-182E48E8A8F0}" type="sibTrans" cxnId="{A65D93D4-A2CC-462A-9203-B14D845FFD2D}">
      <dgm:prSet/>
      <dgm:spPr/>
      <dgm:t>
        <a:bodyPr/>
        <a:lstStyle/>
        <a:p>
          <a:endParaRPr lang="en-GB"/>
        </a:p>
      </dgm:t>
    </dgm:pt>
    <dgm:pt modelId="{C8C20DB1-26E9-4736-BB5C-E36E32404F57}">
      <dgm:prSet phldrT="[Text]"/>
      <dgm:spPr/>
      <dgm:t>
        <a:bodyPr/>
        <a:lstStyle/>
        <a:p>
          <a:r>
            <a:rPr lang="en-GB"/>
            <a:t>annual reports, market reports, speeches, working papers, discussion papers, policy statements, government reports, newsletters, statistics</a:t>
          </a:r>
        </a:p>
      </dgm:t>
    </dgm:pt>
    <dgm:pt modelId="{660040CA-EFD1-4834-B42E-1AFCCA0CD9EF}" type="parTrans" cxnId="{F436EE4E-CE37-4DD4-89BA-D00C409F8AEC}">
      <dgm:prSet/>
      <dgm:spPr/>
      <dgm:t>
        <a:bodyPr/>
        <a:lstStyle/>
        <a:p>
          <a:endParaRPr lang="en-GB"/>
        </a:p>
      </dgm:t>
    </dgm:pt>
    <dgm:pt modelId="{DEDDCC82-92CA-42B6-96C5-4011F9767560}" type="sibTrans" cxnId="{F436EE4E-CE37-4DD4-89BA-D00C409F8AEC}">
      <dgm:prSet/>
      <dgm:spPr/>
      <dgm:t>
        <a:bodyPr/>
        <a:lstStyle/>
        <a:p>
          <a:endParaRPr lang="en-GB"/>
        </a:p>
      </dgm:t>
    </dgm:pt>
    <dgm:pt modelId="{6DC8DB04-3926-40AC-8AD8-4DD033F81BA9}">
      <dgm:prSet phldrT="[Text]"/>
      <dgm:spPr/>
      <dgm:t>
        <a:bodyPr/>
        <a:lstStyle/>
        <a:p>
          <a:r>
            <a:rPr lang="en-GB" b="1"/>
            <a:t>Internet search engines</a:t>
          </a:r>
          <a:endParaRPr lang="en-GB"/>
        </a:p>
      </dgm:t>
    </dgm:pt>
    <dgm:pt modelId="{0F753AE0-97CF-4A22-9EDD-9421C416E381}" type="parTrans" cxnId="{B10F0A99-BC87-4BC6-ACC5-75BBC6F66538}">
      <dgm:prSet/>
      <dgm:spPr/>
      <dgm:t>
        <a:bodyPr/>
        <a:lstStyle/>
        <a:p>
          <a:endParaRPr lang="en-GB"/>
        </a:p>
      </dgm:t>
    </dgm:pt>
    <dgm:pt modelId="{963E302E-15CE-4FED-BD28-18B626A3DDE5}" type="sibTrans" cxnId="{B10F0A99-BC87-4BC6-ACC5-75BBC6F66538}">
      <dgm:prSet/>
      <dgm:spPr/>
      <dgm:t>
        <a:bodyPr/>
        <a:lstStyle/>
        <a:p>
          <a:endParaRPr lang="en-GB"/>
        </a:p>
      </dgm:t>
    </dgm:pt>
    <dgm:pt modelId="{71C476AD-E3ED-4382-A4A2-16BB4BE703EF}">
      <dgm:prSet phldrT="[Text]"/>
      <dgm:spPr/>
      <dgm:t>
        <a:bodyPr/>
        <a:lstStyle/>
        <a:p>
          <a:r>
            <a:rPr lang="en-GB"/>
            <a:t>this is the broadest category and will lead you to all forms of grey literature but can be particularly useful for things like blogs, twitter, wikis, presentations, email lists etc. that you may not find via other routes.</a:t>
          </a:r>
        </a:p>
      </dgm:t>
    </dgm:pt>
    <dgm:pt modelId="{E94125B6-1999-47E7-9844-1EBF678740DA}" type="parTrans" cxnId="{B638183A-301D-434E-B319-648C391FDC61}">
      <dgm:prSet/>
      <dgm:spPr/>
      <dgm:t>
        <a:bodyPr/>
        <a:lstStyle/>
        <a:p>
          <a:endParaRPr lang="en-GB"/>
        </a:p>
      </dgm:t>
    </dgm:pt>
    <dgm:pt modelId="{66E49153-9B86-4965-8F7F-6320A6AC8F85}" type="sibTrans" cxnId="{B638183A-301D-434E-B319-648C391FDC61}">
      <dgm:prSet/>
      <dgm:spPr/>
      <dgm:t>
        <a:bodyPr/>
        <a:lstStyle/>
        <a:p>
          <a:endParaRPr lang="en-GB"/>
        </a:p>
      </dgm:t>
    </dgm:pt>
    <dgm:pt modelId="{6868A69F-FE28-4CBC-ADC6-BBE78751E658}">
      <dgm:prSet phldrT="[Text]"/>
      <dgm:spPr/>
      <dgm:t>
        <a:bodyPr/>
        <a:lstStyle/>
        <a:p>
          <a:r>
            <a:rPr lang="en-GB" b="1" dirty="0"/>
            <a:t>Internet Archive Wayback Machine</a:t>
          </a:r>
          <a:endParaRPr lang="en-GB" dirty="0"/>
        </a:p>
      </dgm:t>
    </dgm:pt>
    <dgm:pt modelId="{AC62EF94-6233-4335-ABAE-EF9AEABB1C03}" type="parTrans" cxnId="{8A122A6C-8D57-49CE-939B-8AD9D04E4660}">
      <dgm:prSet/>
      <dgm:spPr/>
      <dgm:t>
        <a:bodyPr/>
        <a:lstStyle/>
        <a:p>
          <a:endParaRPr lang="en-GB"/>
        </a:p>
      </dgm:t>
    </dgm:pt>
    <dgm:pt modelId="{2C90E319-3251-472B-847C-22BE5A674002}" type="sibTrans" cxnId="{8A122A6C-8D57-49CE-939B-8AD9D04E4660}">
      <dgm:prSet/>
      <dgm:spPr/>
      <dgm:t>
        <a:bodyPr/>
        <a:lstStyle/>
        <a:p>
          <a:endParaRPr lang="en-GB"/>
        </a:p>
      </dgm:t>
    </dgm:pt>
    <dgm:pt modelId="{792C0840-1CE1-48D1-8573-6D603DCD6F33}">
      <dgm:prSet phldrT="[Text]"/>
      <dgm:spPr/>
      <dgm:t>
        <a:bodyPr/>
        <a:lstStyle/>
        <a:p>
          <a:r>
            <a:rPr lang="en-GB" b="1"/>
            <a:t> </a:t>
          </a:r>
          <a:r>
            <a:rPr lang="en-GB"/>
            <a:t>to find website materials that are no longer live on organisational websites. </a:t>
          </a:r>
        </a:p>
      </dgm:t>
    </dgm:pt>
    <dgm:pt modelId="{438E8925-298F-4A73-A174-7E999F31A662}" type="parTrans" cxnId="{0DDA6447-601F-4B35-A2F7-C9C07E121852}">
      <dgm:prSet/>
      <dgm:spPr/>
      <dgm:t>
        <a:bodyPr/>
        <a:lstStyle/>
        <a:p>
          <a:endParaRPr lang="en-GB"/>
        </a:p>
      </dgm:t>
    </dgm:pt>
    <dgm:pt modelId="{3180E442-F148-4EB9-A8C0-E9E5BD47C350}" type="sibTrans" cxnId="{0DDA6447-601F-4B35-A2F7-C9C07E121852}">
      <dgm:prSet/>
      <dgm:spPr/>
      <dgm:t>
        <a:bodyPr/>
        <a:lstStyle/>
        <a:p>
          <a:endParaRPr lang="en-GB"/>
        </a:p>
      </dgm:t>
    </dgm:pt>
    <dgm:pt modelId="{D1E2FC17-12C1-44E9-880F-DDC52A038A17}" type="pres">
      <dgm:prSet presAssocID="{63361BA9-AB4E-4B8E-A237-EABBE90DA54B}" presName="linear" presStyleCnt="0">
        <dgm:presLayoutVars>
          <dgm:animLvl val="lvl"/>
          <dgm:resizeHandles val="exact"/>
        </dgm:presLayoutVars>
      </dgm:prSet>
      <dgm:spPr/>
    </dgm:pt>
    <dgm:pt modelId="{7CA3D793-25DD-4BD4-82EC-DF27AA3E5632}" type="pres">
      <dgm:prSet presAssocID="{8763F326-FE46-4133-8CAE-F06C29BB2086}" presName="parentText" presStyleLbl="node1" presStyleIdx="0" presStyleCnt="6">
        <dgm:presLayoutVars>
          <dgm:chMax val="0"/>
          <dgm:bulletEnabled val="1"/>
        </dgm:presLayoutVars>
      </dgm:prSet>
      <dgm:spPr/>
    </dgm:pt>
    <dgm:pt modelId="{71695681-197B-4803-BB5E-423868DD66B8}" type="pres">
      <dgm:prSet presAssocID="{8763F326-FE46-4133-8CAE-F06C29BB2086}" presName="childText" presStyleLbl="revTx" presStyleIdx="0" presStyleCnt="6">
        <dgm:presLayoutVars>
          <dgm:bulletEnabled val="1"/>
        </dgm:presLayoutVars>
      </dgm:prSet>
      <dgm:spPr/>
    </dgm:pt>
    <dgm:pt modelId="{067D7BC1-A353-4F50-AD5A-DD87D1074896}" type="pres">
      <dgm:prSet presAssocID="{C0A2FF86-613C-4118-91B5-AD335A58762A}" presName="parentText" presStyleLbl="node1" presStyleIdx="1" presStyleCnt="6">
        <dgm:presLayoutVars>
          <dgm:chMax val="0"/>
          <dgm:bulletEnabled val="1"/>
        </dgm:presLayoutVars>
      </dgm:prSet>
      <dgm:spPr/>
    </dgm:pt>
    <dgm:pt modelId="{17AE9C15-F9E4-4BDB-9591-8824BA0DCCDE}" type="pres">
      <dgm:prSet presAssocID="{C0A2FF86-613C-4118-91B5-AD335A58762A}" presName="childText" presStyleLbl="revTx" presStyleIdx="1" presStyleCnt="6">
        <dgm:presLayoutVars>
          <dgm:bulletEnabled val="1"/>
        </dgm:presLayoutVars>
      </dgm:prSet>
      <dgm:spPr/>
    </dgm:pt>
    <dgm:pt modelId="{D71978AA-D3A4-49A1-B5E3-A5836C4B652C}" type="pres">
      <dgm:prSet presAssocID="{2823B22E-E9EC-4FCF-AE2A-C490DE6A2A9A}" presName="parentText" presStyleLbl="node1" presStyleIdx="2" presStyleCnt="6">
        <dgm:presLayoutVars>
          <dgm:chMax val="0"/>
          <dgm:bulletEnabled val="1"/>
        </dgm:presLayoutVars>
      </dgm:prSet>
      <dgm:spPr/>
    </dgm:pt>
    <dgm:pt modelId="{3DD00A32-D180-414E-89F6-3B119C9A7B40}" type="pres">
      <dgm:prSet presAssocID="{2823B22E-E9EC-4FCF-AE2A-C490DE6A2A9A}" presName="childText" presStyleLbl="revTx" presStyleIdx="2" presStyleCnt="6">
        <dgm:presLayoutVars>
          <dgm:bulletEnabled val="1"/>
        </dgm:presLayoutVars>
      </dgm:prSet>
      <dgm:spPr/>
    </dgm:pt>
    <dgm:pt modelId="{0A52E82A-47D0-429F-91DA-52D93FAAEDCA}" type="pres">
      <dgm:prSet presAssocID="{0062148A-37B6-4EBF-9AFC-298BD16D17AF}" presName="parentText" presStyleLbl="node1" presStyleIdx="3" presStyleCnt="6">
        <dgm:presLayoutVars>
          <dgm:chMax val="0"/>
          <dgm:bulletEnabled val="1"/>
        </dgm:presLayoutVars>
      </dgm:prSet>
      <dgm:spPr/>
    </dgm:pt>
    <dgm:pt modelId="{423FD6FD-0264-43D2-92BC-0F218E4C9F0E}" type="pres">
      <dgm:prSet presAssocID="{0062148A-37B6-4EBF-9AFC-298BD16D17AF}" presName="childText" presStyleLbl="revTx" presStyleIdx="3" presStyleCnt="6">
        <dgm:presLayoutVars>
          <dgm:bulletEnabled val="1"/>
        </dgm:presLayoutVars>
      </dgm:prSet>
      <dgm:spPr/>
    </dgm:pt>
    <dgm:pt modelId="{67876518-471D-492A-832E-B8B91DEFE2B0}" type="pres">
      <dgm:prSet presAssocID="{6DC8DB04-3926-40AC-8AD8-4DD033F81BA9}" presName="parentText" presStyleLbl="node1" presStyleIdx="4" presStyleCnt="6">
        <dgm:presLayoutVars>
          <dgm:chMax val="0"/>
          <dgm:bulletEnabled val="1"/>
        </dgm:presLayoutVars>
      </dgm:prSet>
      <dgm:spPr/>
    </dgm:pt>
    <dgm:pt modelId="{DE9A34CC-EBCF-408B-81CB-8C5678A281EB}" type="pres">
      <dgm:prSet presAssocID="{6DC8DB04-3926-40AC-8AD8-4DD033F81BA9}" presName="childText" presStyleLbl="revTx" presStyleIdx="4" presStyleCnt="6">
        <dgm:presLayoutVars>
          <dgm:bulletEnabled val="1"/>
        </dgm:presLayoutVars>
      </dgm:prSet>
      <dgm:spPr/>
    </dgm:pt>
    <dgm:pt modelId="{CFE93D46-FB4F-4E4C-B54E-A65CA0ED03EB}" type="pres">
      <dgm:prSet presAssocID="{6868A69F-FE28-4CBC-ADC6-BBE78751E658}" presName="parentText" presStyleLbl="node1" presStyleIdx="5" presStyleCnt="6">
        <dgm:presLayoutVars>
          <dgm:chMax val="0"/>
          <dgm:bulletEnabled val="1"/>
        </dgm:presLayoutVars>
      </dgm:prSet>
      <dgm:spPr/>
    </dgm:pt>
    <dgm:pt modelId="{271CBAB1-823C-4D5D-A8AF-1EF890D2C898}" type="pres">
      <dgm:prSet presAssocID="{6868A69F-FE28-4CBC-ADC6-BBE78751E658}" presName="childText" presStyleLbl="revTx" presStyleIdx="5" presStyleCnt="6">
        <dgm:presLayoutVars>
          <dgm:bulletEnabled val="1"/>
        </dgm:presLayoutVars>
      </dgm:prSet>
      <dgm:spPr/>
    </dgm:pt>
  </dgm:ptLst>
  <dgm:cxnLst>
    <dgm:cxn modelId="{59287310-47CD-4C1B-B64B-F73FD0CBEB6D}" type="presOf" srcId="{63361BA9-AB4E-4B8E-A237-EABBE90DA54B}" destId="{D1E2FC17-12C1-44E9-880F-DDC52A038A17}" srcOrd="0" destOrd="0" presId="urn:microsoft.com/office/officeart/2005/8/layout/vList2"/>
    <dgm:cxn modelId="{22799420-3970-447E-9E2C-97DF6F4A85FE}" type="presOf" srcId="{2823B22E-E9EC-4FCF-AE2A-C490DE6A2A9A}" destId="{D71978AA-D3A4-49A1-B5E3-A5836C4B652C}" srcOrd="0" destOrd="0" presId="urn:microsoft.com/office/officeart/2005/8/layout/vList2"/>
    <dgm:cxn modelId="{FCC8DC28-48E3-4180-BAFE-2EB3A56D89D7}" srcId="{63361BA9-AB4E-4B8E-A237-EABBE90DA54B}" destId="{8763F326-FE46-4133-8CAE-F06C29BB2086}" srcOrd="0" destOrd="0" parTransId="{D74A15E6-8BF5-4A4F-82CA-BDD2FDA4E6F6}" sibTransId="{03CA0953-F986-4434-8DF8-52BCB580A5C2}"/>
    <dgm:cxn modelId="{00D8BD32-797F-4182-8AD5-34D6F724B2D4}" srcId="{63361BA9-AB4E-4B8E-A237-EABBE90DA54B}" destId="{2823B22E-E9EC-4FCF-AE2A-C490DE6A2A9A}" srcOrd="2" destOrd="0" parTransId="{6E04762D-99A2-476B-91C9-6A93F84FBA19}" sibTransId="{DBF45E77-B9CF-46BB-9758-9602BA6A41EE}"/>
    <dgm:cxn modelId="{B638183A-301D-434E-B319-648C391FDC61}" srcId="{6DC8DB04-3926-40AC-8AD8-4DD033F81BA9}" destId="{71C476AD-E3ED-4382-A4A2-16BB4BE703EF}" srcOrd="0" destOrd="0" parTransId="{E94125B6-1999-47E7-9844-1EBF678740DA}" sibTransId="{66E49153-9B86-4965-8F7F-6320A6AC8F85}"/>
    <dgm:cxn modelId="{23C75746-B2E0-45CF-9EA8-280E75CF9931}" type="presOf" srcId="{6DC8DB04-3926-40AC-8AD8-4DD033F81BA9}" destId="{67876518-471D-492A-832E-B8B91DEFE2B0}" srcOrd="0" destOrd="0" presId="urn:microsoft.com/office/officeart/2005/8/layout/vList2"/>
    <dgm:cxn modelId="{0DDA6447-601F-4B35-A2F7-C9C07E121852}" srcId="{6868A69F-FE28-4CBC-ADC6-BBE78751E658}" destId="{792C0840-1CE1-48D1-8573-6D603DCD6F33}" srcOrd="0" destOrd="0" parTransId="{438E8925-298F-4A73-A174-7E999F31A662}" sibTransId="{3180E442-F148-4EB9-A8C0-E9E5BD47C350}"/>
    <dgm:cxn modelId="{8A122A6C-8D57-49CE-939B-8AD9D04E4660}" srcId="{63361BA9-AB4E-4B8E-A237-EABBE90DA54B}" destId="{6868A69F-FE28-4CBC-ADC6-BBE78751E658}" srcOrd="5" destOrd="0" parTransId="{AC62EF94-6233-4335-ABAE-EF9AEABB1C03}" sibTransId="{2C90E319-3251-472B-847C-22BE5A674002}"/>
    <dgm:cxn modelId="{9EE79F6D-C27B-47BE-B3D3-0801CD7A827E}" type="presOf" srcId="{71C476AD-E3ED-4382-A4A2-16BB4BE703EF}" destId="{DE9A34CC-EBCF-408B-81CB-8C5678A281EB}" srcOrd="0" destOrd="0" presId="urn:microsoft.com/office/officeart/2005/8/layout/vList2"/>
    <dgm:cxn modelId="{F436EE4E-CE37-4DD4-89BA-D00C409F8AEC}" srcId="{0062148A-37B6-4EBF-9AFC-298BD16D17AF}" destId="{C8C20DB1-26E9-4736-BB5C-E36E32404F57}" srcOrd="0" destOrd="0" parTransId="{660040CA-EFD1-4834-B42E-1AFCCA0CD9EF}" sibTransId="{DEDDCC82-92CA-42B6-96C5-4011F9767560}"/>
    <dgm:cxn modelId="{9073E570-8B9F-4A84-BC4C-2ACB82C890B4}" type="presOf" srcId="{E60EBDE8-C281-4240-A686-47855A3C1936}" destId="{17AE9C15-F9E4-4BDB-9591-8824BA0DCCDE}" srcOrd="0" destOrd="0" presId="urn:microsoft.com/office/officeart/2005/8/layout/vList2"/>
    <dgm:cxn modelId="{E3746055-18D7-434D-BC93-D05A3BA89DD2}" type="presOf" srcId="{3A3F81C0-D949-4C7A-8BA7-4D575A71CB17}" destId="{3DD00A32-D180-414E-89F6-3B119C9A7B40}" srcOrd="0" destOrd="0" presId="urn:microsoft.com/office/officeart/2005/8/layout/vList2"/>
    <dgm:cxn modelId="{202FC678-5A28-4978-A698-EB984A62780E}" type="presOf" srcId="{8763F326-FE46-4133-8CAE-F06C29BB2086}" destId="{7CA3D793-25DD-4BD4-82EC-DF27AA3E5632}" srcOrd="0" destOrd="0" presId="urn:microsoft.com/office/officeart/2005/8/layout/vList2"/>
    <dgm:cxn modelId="{6A333759-CD17-4733-B143-3BFAC1A2972C}" srcId="{2823B22E-E9EC-4FCF-AE2A-C490DE6A2A9A}" destId="{3A3F81C0-D949-4C7A-8BA7-4D575A71CB17}" srcOrd="0" destOrd="0" parTransId="{2557F5E1-0EE7-4034-BC2B-AEBD48C7629B}" sibTransId="{D7C5A67D-99CF-4A22-AE94-C80E86CCC771}"/>
    <dgm:cxn modelId="{AA482885-2E5B-4D56-932C-A7F6BF98CFAD}" type="presOf" srcId="{6868A69F-FE28-4CBC-ADC6-BBE78751E658}" destId="{CFE93D46-FB4F-4E4C-B54E-A65CA0ED03EB}" srcOrd="0" destOrd="0" presId="urn:microsoft.com/office/officeart/2005/8/layout/vList2"/>
    <dgm:cxn modelId="{B10F0A99-BC87-4BC6-ACC5-75BBC6F66538}" srcId="{63361BA9-AB4E-4B8E-A237-EABBE90DA54B}" destId="{6DC8DB04-3926-40AC-8AD8-4DD033F81BA9}" srcOrd="4" destOrd="0" parTransId="{0F753AE0-97CF-4A22-9EDD-9421C416E381}" sibTransId="{963E302E-15CE-4FED-BD28-18B626A3DDE5}"/>
    <dgm:cxn modelId="{377C70A9-419C-4E5E-8F74-1545EA260631}" srcId="{C0A2FF86-613C-4118-91B5-AD335A58762A}" destId="{E60EBDE8-C281-4240-A686-47855A3C1936}" srcOrd="0" destOrd="0" parTransId="{23E3FC97-C009-40B6-8CEF-6AA067649E8A}" sibTransId="{D1401622-39AD-4CDF-BD30-4427F3BC59CA}"/>
    <dgm:cxn modelId="{623FDEC2-1430-4A1C-B918-F1217F02D6EB}" type="presOf" srcId="{7A4B5BAB-6F6D-445C-9B18-B6E010529EC7}" destId="{71695681-197B-4803-BB5E-423868DD66B8}" srcOrd="0" destOrd="0" presId="urn:microsoft.com/office/officeart/2005/8/layout/vList2"/>
    <dgm:cxn modelId="{C42006CE-3C2E-4252-A466-1F1CB21315C3}" type="presOf" srcId="{0062148A-37B6-4EBF-9AFC-298BD16D17AF}" destId="{0A52E82A-47D0-429F-91DA-52D93FAAEDCA}" srcOrd="0" destOrd="0" presId="urn:microsoft.com/office/officeart/2005/8/layout/vList2"/>
    <dgm:cxn modelId="{A65D93D4-A2CC-462A-9203-B14D845FFD2D}" srcId="{63361BA9-AB4E-4B8E-A237-EABBE90DA54B}" destId="{0062148A-37B6-4EBF-9AFC-298BD16D17AF}" srcOrd="3" destOrd="0" parTransId="{B56956CD-4D71-4C47-AB6B-5CB476270586}" sibTransId="{12D2E9AC-2B61-4288-9B67-182E48E8A8F0}"/>
    <dgm:cxn modelId="{63645FDD-16F6-4FA4-AFB8-02EAE0BE8E91}" srcId="{8763F326-FE46-4133-8CAE-F06C29BB2086}" destId="{7A4B5BAB-6F6D-445C-9B18-B6E010529EC7}" srcOrd="0" destOrd="0" parTransId="{88EA1D39-B070-45E5-99AF-B12D896881EF}" sibTransId="{D679A236-FC26-4235-AC26-932B5F7103A1}"/>
    <dgm:cxn modelId="{B987EDDD-C837-45C9-85C9-233BC13A2752}" type="presOf" srcId="{C0A2FF86-613C-4118-91B5-AD335A58762A}" destId="{067D7BC1-A353-4F50-AD5A-DD87D1074896}" srcOrd="0" destOrd="0" presId="urn:microsoft.com/office/officeart/2005/8/layout/vList2"/>
    <dgm:cxn modelId="{24C39BF1-5E88-4363-A187-A6C678EE2BBB}" type="presOf" srcId="{792C0840-1CE1-48D1-8573-6D603DCD6F33}" destId="{271CBAB1-823C-4D5D-A8AF-1EF890D2C898}" srcOrd="0" destOrd="0" presId="urn:microsoft.com/office/officeart/2005/8/layout/vList2"/>
    <dgm:cxn modelId="{A3BA12F5-2AA3-483F-A6EE-7733303B0FAC}" srcId="{63361BA9-AB4E-4B8E-A237-EABBE90DA54B}" destId="{C0A2FF86-613C-4118-91B5-AD335A58762A}" srcOrd="1" destOrd="0" parTransId="{F45438E0-B60E-400B-B563-E7CAE8868DF3}" sibTransId="{064390DA-E0DC-47CC-8EA1-81531844B461}"/>
    <dgm:cxn modelId="{C9D5F3F7-1E74-48D2-9E38-599C21195E46}" type="presOf" srcId="{C8C20DB1-26E9-4736-BB5C-E36E32404F57}" destId="{423FD6FD-0264-43D2-92BC-0F218E4C9F0E}" srcOrd="0" destOrd="0" presId="urn:microsoft.com/office/officeart/2005/8/layout/vList2"/>
    <dgm:cxn modelId="{BC1BF20A-F77D-4E91-A24B-74D346038E65}" type="presParOf" srcId="{D1E2FC17-12C1-44E9-880F-DDC52A038A17}" destId="{7CA3D793-25DD-4BD4-82EC-DF27AA3E5632}" srcOrd="0" destOrd="0" presId="urn:microsoft.com/office/officeart/2005/8/layout/vList2"/>
    <dgm:cxn modelId="{B0317702-01D6-4CF6-8731-6ACFDD7F30BE}" type="presParOf" srcId="{D1E2FC17-12C1-44E9-880F-DDC52A038A17}" destId="{71695681-197B-4803-BB5E-423868DD66B8}" srcOrd="1" destOrd="0" presId="urn:microsoft.com/office/officeart/2005/8/layout/vList2"/>
    <dgm:cxn modelId="{CCAE18CD-B642-4E9C-85B0-D7B4D311468E}" type="presParOf" srcId="{D1E2FC17-12C1-44E9-880F-DDC52A038A17}" destId="{067D7BC1-A353-4F50-AD5A-DD87D1074896}" srcOrd="2" destOrd="0" presId="urn:microsoft.com/office/officeart/2005/8/layout/vList2"/>
    <dgm:cxn modelId="{24A333E3-D568-4F92-8A5C-8E66974229BD}" type="presParOf" srcId="{D1E2FC17-12C1-44E9-880F-DDC52A038A17}" destId="{17AE9C15-F9E4-4BDB-9591-8824BA0DCCDE}" srcOrd="3" destOrd="0" presId="urn:microsoft.com/office/officeart/2005/8/layout/vList2"/>
    <dgm:cxn modelId="{EEF70378-0B30-43A1-824C-35CC46E5D139}" type="presParOf" srcId="{D1E2FC17-12C1-44E9-880F-DDC52A038A17}" destId="{D71978AA-D3A4-49A1-B5E3-A5836C4B652C}" srcOrd="4" destOrd="0" presId="urn:microsoft.com/office/officeart/2005/8/layout/vList2"/>
    <dgm:cxn modelId="{A13DD434-B1AB-476A-AD12-20F6F3406097}" type="presParOf" srcId="{D1E2FC17-12C1-44E9-880F-DDC52A038A17}" destId="{3DD00A32-D180-414E-89F6-3B119C9A7B40}" srcOrd="5" destOrd="0" presId="urn:microsoft.com/office/officeart/2005/8/layout/vList2"/>
    <dgm:cxn modelId="{C98877D1-50CB-4349-A900-C2CC69454DDD}" type="presParOf" srcId="{D1E2FC17-12C1-44E9-880F-DDC52A038A17}" destId="{0A52E82A-47D0-429F-91DA-52D93FAAEDCA}" srcOrd="6" destOrd="0" presId="urn:microsoft.com/office/officeart/2005/8/layout/vList2"/>
    <dgm:cxn modelId="{F0838D0B-86FA-4448-A346-52915D70C513}" type="presParOf" srcId="{D1E2FC17-12C1-44E9-880F-DDC52A038A17}" destId="{423FD6FD-0264-43D2-92BC-0F218E4C9F0E}" srcOrd="7" destOrd="0" presId="urn:microsoft.com/office/officeart/2005/8/layout/vList2"/>
    <dgm:cxn modelId="{496E0AFA-BBC4-4E22-817D-3F124FF03B04}" type="presParOf" srcId="{D1E2FC17-12C1-44E9-880F-DDC52A038A17}" destId="{67876518-471D-492A-832E-B8B91DEFE2B0}" srcOrd="8" destOrd="0" presId="urn:microsoft.com/office/officeart/2005/8/layout/vList2"/>
    <dgm:cxn modelId="{BD9F217B-AFBF-40E9-AF8B-D00C4E4005D0}" type="presParOf" srcId="{D1E2FC17-12C1-44E9-880F-DDC52A038A17}" destId="{DE9A34CC-EBCF-408B-81CB-8C5678A281EB}" srcOrd="9" destOrd="0" presId="urn:microsoft.com/office/officeart/2005/8/layout/vList2"/>
    <dgm:cxn modelId="{3AC1C7C8-28BC-453C-98EC-070697FB9E70}" type="presParOf" srcId="{D1E2FC17-12C1-44E9-880F-DDC52A038A17}" destId="{CFE93D46-FB4F-4E4C-B54E-A65CA0ED03EB}" srcOrd="10" destOrd="0" presId="urn:microsoft.com/office/officeart/2005/8/layout/vList2"/>
    <dgm:cxn modelId="{6F280635-A008-4A96-957C-B6525814073E}" type="presParOf" srcId="{D1E2FC17-12C1-44E9-880F-DDC52A038A17}" destId="{271CBAB1-823C-4D5D-A8AF-1EF890D2C898}" srcOrd="1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192831-63A6-4EC2-B6C2-09BCF6A72F12}" type="doc">
      <dgm:prSet loTypeId="urn:microsoft.com/office/officeart/2005/8/layout/radial3" loCatId="cycle" qsTypeId="urn:microsoft.com/office/officeart/2005/8/quickstyle/simple1" qsCatId="simple" csTypeId="urn:microsoft.com/office/officeart/2005/8/colors/colorful1" csCatId="colorful" phldr="1"/>
      <dgm:spPr/>
      <dgm:t>
        <a:bodyPr/>
        <a:lstStyle/>
        <a:p>
          <a:endParaRPr lang="en-GB"/>
        </a:p>
      </dgm:t>
    </dgm:pt>
    <dgm:pt modelId="{1F504D23-BA7F-47E3-BCD1-21AF661C6344}">
      <dgm:prSet phldrT="[Text]" phldr="0"/>
      <dgm:spPr/>
      <dgm:t>
        <a:bodyPr/>
        <a:lstStyle/>
        <a:p>
          <a:r>
            <a:rPr lang="en-GB" dirty="0"/>
            <a:t>AACODS checklist</a:t>
          </a:r>
        </a:p>
      </dgm:t>
    </dgm:pt>
    <dgm:pt modelId="{BF14F218-CD9E-44B7-9153-72EF25E697B1}" type="parTrans" cxnId="{EECBD423-7A9D-49FD-848F-A98D65FAB256}">
      <dgm:prSet/>
      <dgm:spPr/>
      <dgm:t>
        <a:bodyPr/>
        <a:lstStyle/>
        <a:p>
          <a:endParaRPr lang="en-GB"/>
        </a:p>
      </dgm:t>
    </dgm:pt>
    <dgm:pt modelId="{434867B4-9144-4E68-8220-15EFEC1AA3D9}" type="sibTrans" cxnId="{EECBD423-7A9D-49FD-848F-A98D65FAB256}">
      <dgm:prSet/>
      <dgm:spPr/>
      <dgm:t>
        <a:bodyPr/>
        <a:lstStyle/>
        <a:p>
          <a:endParaRPr lang="en-GB"/>
        </a:p>
      </dgm:t>
    </dgm:pt>
    <dgm:pt modelId="{CB041936-16C4-4E0B-BF69-D11E450B2CA8}">
      <dgm:prSet phldrT="[Text]" phldr="0"/>
      <dgm:spPr/>
      <dgm:t>
        <a:bodyPr/>
        <a:lstStyle/>
        <a:p>
          <a:r>
            <a:rPr lang="en-GB" dirty="0"/>
            <a:t>Accuracy</a:t>
          </a:r>
        </a:p>
      </dgm:t>
    </dgm:pt>
    <dgm:pt modelId="{9C6D68BE-A1B0-4540-8ABA-95B2854427CB}" type="parTrans" cxnId="{F42F2ACF-81B3-4FE2-93B8-0B5ECBB4516B}">
      <dgm:prSet/>
      <dgm:spPr/>
      <dgm:t>
        <a:bodyPr/>
        <a:lstStyle/>
        <a:p>
          <a:endParaRPr lang="en-GB"/>
        </a:p>
      </dgm:t>
    </dgm:pt>
    <dgm:pt modelId="{A21C81E7-C026-4B95-91F2-F77E56C73754}" type="sibTrans" cxnId="{F42F2ACF-81B3-4FE2-93B8-0B5ECBB4516B}">
      <dgm:prSet/>
      <dgm:spPr/>
      <dgm:t>
        <a:bodyPr/>
        <a:lstStyle/>
        <a:p>
          <a:endParaRPr lang="en-GB"/>
        </a:p>
      </dgm:t>
    </dgm:pt>
    <dgm:pt modelId="{513DE20F-4104-4AA2-A8B1-46F19D089822}">
      <dgm:prSet phldrT="[Text]" phldr="0"/>
      <dgm:spPr/>
      <dgm:t>
        <a:bodyPr/>
        <a:lstStyle/>
        <a:p>
          <a:r>
            <a:rPr lang="en-GB" dirty="0"/>
            <a:t>Authority</a:t>
          </a:r>
        </a:p>
      </dgm:t>
    </dgm:pt>
    <dgm:pt modelId="{A76A96A5-12A2-493C-9B66-A3C6BDBF3759}" type="parTrans" cxnId="{7D9F11D5-F6D6-47DD-B392-3F507946982B}">
      <dgm:prSet/>
      <dgm:spPr/>
      <dgm:t>
        <a:bodyPr/>
        <a:lstStyle/>
        <a:p>
          <a:endParaRPr lang="en-GB"/>
        </a:p>
      </dgm:t>
    </dgm:pt>
    <dgm:pt modelId="{B7834B9F-6D16-44E6-A65D-756E61B43571}" type="sibTrans" cxnId="{7D9F11D5-F6D6-47DD-B392-3F507946982B}">
      <dgm:prSet/>
      <dgm:spPr/>
      <dgm:t>
        <a:bodyPr/>
        <a:lstStyle/>
        <a:p>
          <a:endParaRPr lang="en-GB"/>
        </a:p>
      </dgm:t>
    </dgm:pt>
    <dgm:pt modelId="{E90DC1B1-1F6E-4A79-B849-C889B261E095}">
      <dgm:prSet phldrT="[Text]" phldr="0"/>
      <dgm:spPr/>
      <dgm:t>
        <a:bodyPr/>
        <a:lstStyle/>
        <a:p>
          <a:r>
            <a:rPr lang="en-GB" dirty="0"/>
            <a:t>Coverage</a:t>
          </a:r>
        </a:p>
      </dgm:t>
    </dgm:pt>
    <dgm:pt modelId="{0FEB73C4-A84C-40EF-83B7-4F8A6421CE38}" type="parTrans" cxnId="{926E5239-8B49-477B-8D77-AE479AF347BD}">
      <dgm:prSet/>
      <dgm:spPr/>
      <dgm:t>
        <a:bodyPr/>
        <a:lstStyle/>
        <a:p>
          <a:endParaRPr lang="en-GB"/>
        </a:p>
      </dgm:t>
    </dgm:pt>
    <dgm:pt modelId="{FBF784EB-1965-4106-9D11-61859486B24A}" type="sibTrans" cxnId="{926E5239-8B49-477B-8D77-AE479AF347BD}">
      <dgm:prSet/>
      <dgm:spPr/>
      <dgm:t>
        <a:bodyPr/>
        <a:lstStyle/>
        <a:p>
          <a:endParaRPr lang="en-GB"/>
        </a:p>
      </dgm:t>
    </dgm:pt>
    <dgm:pt modelId="{B31E0E44-C33F-45B7-9387-4C4576F2B8B5}">
      <dgm:prSet phldrT="[Text]" phldr="0"/>
      <dgm:spPr/>
      <dgm:t>
        <a:bodyPr/>
        <a:lstStyle/>
        <a:p>
          <a:r>
            <a:rPr lang="en-GB" dirty="0"/>
            <a:t>Objectivity</a:t>
          </a:r>
        </a:p>
      </dgm:t>
    </dgm:pt>
    <dgm:pt modelId="{975804CD-D90B-4665-B06D-FD797FC9DC66}" type="parTrans" cxnId="{1E9D33A4-582B-4138-994E-D6B3980AB577}">
      <dgm:prSet/>
      <dgm:spPr/>
      <dgm:t>
        <a:bodyPr/>
        <a:lstStyle/>
        <a:p>
          <a:endParaRPr lang="en-GB"/>
        </a:p>
      </dgm:t>
    </dgm:pt>
    <dgm:pt modelId="{FC3D2A20-2559-4ED4-89FE-49E22122C5C0}" type="sibTrans" cxnId="{1E9D33A4-582B-4138-994E-D6B3980AB577}">
      <dgm:prSet/>
      <dgm:spPr/>
      <dgm:t>
        <a:bodyPr/>
        <a:lstStyle/>
        <a:p>
          <a:endParaRPr lang="en-GB"/>
        </a:p>
      </dgm:t>
    </dgm:pt>
    <dgm:pt modelId="{87AF9C10-67FA-4F7E-AED7-C2785007F740}">
      <dgm:prSet phldrT="[Text]" phldr="0"/>
      <dgm:spPr/>
      <dgm:t>
        <a:bodyPr/>
        <a:lstStyle/>
        <a:p>
          <a:r>
            <a:rPr lang="en-GB" dirty="0"/>
            <a:t>Date</a:t>
          </a:r>
        </a:p>
      </dgm:t>
    </dgm:pt>
    <dgm:pt modelId="{750D58D6-DDFB-455D-A49B-E13EA3F34832}" type="parTrans" cxnId="{D1789921-6147-48A1-84ED-9C88841180A5}">
      <dgm:prSet/>
      <dgm:spPr/>
      <dgm:t>
        <a:bodyPr/>
        <a:lstStyle/>
        <a:p>
          <a:endParaRPr lang="en-GB"/>
        </a:p>
      </dgm:t>
    </dgm:pt>
    <dgm:pt modelId="{1193B7F6-85DB-4708-8585-BE600A3644C4}" type="sibTrans" cxnId="{D1789921-6147-48A1-84ED-9C88841180A5}">
      <dgm:prSet/>
      <dgm:spPr/>
      <dgm:t>
        <a:bodyPr/>
        <a:lstStyle/>
        <a:p>
          <a:endParaRPr lang="en-GB"/>
        </a:p>
      </dgm:t>
    </dgm:pt>
    <dgm:pt modelId="{63400AD8-DE12-4B33-A257-2D93DEF8D9D8}">
      <dgm:prSet phldrT="[Text]" phldr="0"/>
      <dgm:spPr/>
      <dgm:t>
        <a:bodyPr/>
        <a:lstStyle/>
        <a:p>
          <a:r>
            <a:rPr lang="en-GB"/>
            <a:t>Significance</a:t>
          </a:r>
          <a:endParaRPr lang="en-GB" dirty="0"/>
        </a:p>
      </dgm:t>
    </dgm:pt>
    <dgm:pt modelId="{BFD84751-B78A-4777-AD9A-D607CB009685}" type="parTrans" cxnId="{F935FF78-7518-49E2-8436-24CB40CDDD7D}">
      <dgm:prSet/>
      <dgm:spPr/>
      <dgm:t>
        <a:bodyPr/>
        <a:lstStyle/>
        <a:p>
          <a:endParaRPr lang="en-GB"/>
        </a:p>
      </dgm:t>
    </dgm:pt>
    <dgm:pt modelId="{0CC46C2D-AB23-4DC1-B139-6E0CF402454B}" type="sibTrans" cxnId="{F935FF78-7518-49E2-8436-24CB40CDDD7D}">
      <dgm:prSet/>
      <dgm:spPr/>
      <dgm:t>
        <a:bodyPr/>
        <a:lstStyle/>
        <a:p>
          <a:endParaRPr lang="en-GB"/>
        </a:p>
      </dgm:t>
    </dgm:pt>
    <dgm:pt modelId="{4834228B-3449-421F-B845-79DFF7E688C4}" type="pres">
      <dgm:prSet presAssocID="{01192831-63A6-4EC2-B6C2-09BCF6A72F12}" presName="composite" presStyleCnt="0">
        <dgm:presLayoutVars>
          <dgm:chMax val="1"/>
          <dgm:dir/>
          <dgm:resizeHandles val="exact"/>
        </dgm:presLayoutVars>
      </dgm:prSet>
      <dgm:spPr/>
    </dgm:pt>
    <dgm:pt modelId="{B61DA6EC-D277-4D9B-9B64-6B7F20DB162A}" type="pres">
      <dgm:prSet presAssocID="{01192831-63A6-4EC2-B6C2-09BCF6A72F12}" presName="radial" presStyleCnt="0">
        <dgm:presLayoutVars>
          <dgm:animLvl val="ctr"/>
        </dgm:presLayoutVars>
      </dgm:prSet>
      <dgm:spPr/>
    </dgm:pt>
    <dgm:pt modelId="{BA2AF7A8-CF2C-412C-92ED-458BE2341B0C}" type="pres">
      <dgm:prSet presAssocID="{1F504D23-BA7F-47E3-BCD1-21AF661C6344}" presName="centerShape" presStyleLbl="vennNode1" presStyleIdx="0" presStyleCnt="7"/>
      <dgm:spPr/>
    </dgm:pt>
    <dgm:pt modelId="{F2D2C3F7-FC80-438C-A14D-74CBBC562475}" type="pres">
      <dgm:prSet presAssocID="{CB041936-16C4-4E0B-BF69-D11E450B2CA8}" presName="node" presStyleLbl="vennNode1" presStyleIdx="1" presStyleCnt="7">
        <dgm:presLayoutVars>
          <dgm:bulletEnabled val="1"/>
        </dgm:presLayoutVars>
      </dgm:prSet>
      <dgm:spPr/>
    </dgm:pt>
    <dgm:pt modelId="{4EF567EA-FCA1-4818-98BB-2A76119A8A81}" type="pres">
      <dgm:prSet presAssocID="{513DE20F-4104-4AA2-A8B1-46F19D089822}" presName="node" presStyleLbl="vennNode1" presStyleIdx="2" presStyleCnt="7">
        <dgm:presLayoutVars>
          <dgm:bulletEnabled val="1"/>
        </dgm:presLayoutVars>
      </dgm:prSet>
      <dgm:spPr/>
    </dgm:pt>
    <dgm:pt modelId="{2472ACFB-C5D6-4304-9D32-AD50C32EB7CE}" type="pres">
      <dgm:prSet presAssocID="{E90DC1B1-1F6E-4A79-B849-C889B261E095}" presName="node" presStyleLbl="vennNode1" presStyleIdx="3" presStyleCnt="7">
        <dgm:presLayoutVars>
          <dgm:bulletEnabled val="1"/>
        </dgm:presLayoutVars>
      </dgm:prSet>
      <dgm:spPr/>
    </dgm:pt>
    <dgm:pt modelId="{DF35FB7C-7198-409B-A022-1B6E317E1AF2}" type="pres">
      <dgm:prSet presAssocID="{B31E0E44-C33F-45B7-9387-4C4576F2B8B5}" presName="node" presStyleLbl="vennNode1" presStyleIdx="4" presStyleCnt="7">
        <dgm:presLayoutVars>
          <dgm:bulletEnabled val="1"/>
        </dgm:presLayoutVars>
      </dgm:prSet>
      <dgm:spPr/>
    </dgm:pt>
    <dgm:pt modelId="{9159BF46-E4E5-461E-983D-547F0E929926}" type="pres">
      <dgm:prSet presAssocID="{87AF9C10-67FA-4F7E-AED7-C2785007F740}" presName="node" presStyleLbl="vennNode1" presStyleIdx="5" presStyleCnt="7">
        <dgm:presLayoutVars>
          <dgm:bulletEnabled val="1"/>
        </dgm:presLayoutVars>
      </dgm:prSet>
      <dgm:spPr/>
    </dgm:pt>
    <dgm:pt modelId="{E23220F7-69D4-4709-8A5D-0CE65F9C6CA8}" type="pres">
      <dgm:prSet presAssocID="{63400AD8-DE12-4B33-A257-2D93DEF8D9D8}" presName="node" presStyleLbl="vennNode1" presStyleIdx="6" presStyleCnt="7">
        <dgm:presLayoutVars>
          <dgm:bulletEnabled val="1"/>
        </dgm:presLayoutVars>
      </dgm:prSet>
      <dgm:spPr/>
    </dgm:pt>
  </dgm:ptLst>
  <dgm:cxnLst>
    <dgm:cxn modelId="{1FA38C13-B121-41A1-A12E-0CD41538D098}" type="presOf" srcId="{B31E0E44-C33F-45B7-9387-4C4576F2B8B5}" destId="{DF35FB7C-7198-409B-A022-1B6E317E1AF2}" srcOrd="0" destOrd="0" presId="urn:microsoft.com/office/officeart/2005/8/layout/radial3"/>
    <dgm:cxn modelId="{E490CA20-63F6-4251-ADDE-DABCF6CF17C0}" type="presOf" srcId="{CB041936-16C4-4E0B-BF69-D11E450B2CA8}" destId="{F2D2C3F7-FC80-438C-A14D-74CBBC562475}" srcOrd="0" destOrd="0" presId="urn:microsoft.com/office/officeart/2005/8/layout/radial3"/>
    <dgm:cxn modelId="{D1789921-6147-48A1-84ED-9C88841180A5}" srcId="{1F504D23-BA7F-47E3-BCD1-21AF661C6344}" destId="{87AF9C10-67FA-4F7E-AED7-C2785007F740}" srcOrd="4" destOrd="0" parTransId="{750D58D6-DDFB-455D-A49B-E13EA3F34832}" sibTransId="{1193B7F6-85DB-4708-8585-BE600A3644C4}"/>
    <dgm:cxn modelId="{EECBD423-7A9D-49FD-848F-A98D65FAB256}" srcId="{01192831-63A6-4EC2-B6C2-09BCF6A72F12}" destId="{1F504D23-BA7F-47E3-BCD1-21AF661C6344}" srcOrd="0" destOrd="0" parTransId="{BF14F218-CD9E-44B7-9153-72EF25E697B1}" sibTransId="{434867B4-9144-4E68-8220-15EFEC1AA3D9}"/>
    <dgm:cxn modelId="{926E5239-8B49-477B-8D77-AE479AF347BD}" srcId="{1F504D23-BA7F-47E3-BCD1-21AF661C6344}" destId="{E90DC1B1-1F6E-4A79-B849-C889B261E095}" srcOrd="2" destOrd="0" parTransId="{0FEB73C4-A84C-40EF-83B7-4F8A6421CE38}" sibTransId="{FBF784EB-1965-4106-9D11-61859486B24A}"/>
    <dgm:cxn modelId="{FF0FF15D-2905-489B-B245-F513611910D7}" type="presOf" srcId="{87AF9C10-67FA-4F7E-AED7-C2785007F740}" destId="{9159BF46-E4E5-461E-983D-547F0E929926}" srcOrd="0" destOrd="0" presId="urn:microsoft.com/office/officeart/2005/8/layout/radial3"/>
    <dgm:cxn modelId="{6E91A163-2814-4499-871B-C64B352AD1FE}" type="presOf" srcId="{63400AD8-DE12-4B33-A257-2D93DEF8D9D8}" destId="{E23220F7-69D4-4709-8A5D-0CE65F9C6CA8}" srcOrd="0" destOrd="0" presId="urn:microsoft.com/office/officeart/2005/8/layout/radial3"/>
    <dgm:cxn modelId="{EDBB4778-B6CE-4FDF-9261-0CA023DC5E47}" type="presOf" srcId="{E90DC1B1-1F6E-4A79-B849-C889B261E095}" destId="{2472ACFB-C5D6-4304-9D32-AD50C32EB7CE}" srcOrd="0" destOrd="0" presId="urn:microsoft.com/office/officeart/2005/8/layout/radial3"/>
    <dgm:cxn modelId="{F935FF78-7518-49E2-8436-24CB40CDDD7D}" srcId="{1F504D23-BA7F-47E3-BCD1-21AF661C6344}" destId="{63400AD8-DE12-4B33-A257-2D93DEF8D9D8}" srcOrd="5" destOrd="0" parTransId="{BFD84751-B78A-4777-AD9A-D607CB009685}" sibTransId="{0CC46C2D-AB23-4DC1-B139-6E0CF402454B}"/>
    <dgm:cxn modelId="{E569039F-0826-49FC-8623-3186048FAF75}" type="presOf" srcId="{513DE20F-4104-4AA2-A8B1-46F19D089822}" destId="{4EF567EA-FCA1-4818-98BB-2A76119A8A81}" srcOrd="0" destOrd="0" presId="urn:microsoft.com/office/officeart/2005/8/layout/radial3"/>
    <dgm:cxn modelId="{1E9D33A4-582B-4138-994E-D6B3980AB577}" srcId="{1F504D23-BA7F-47E3-BCD1-21AF661C6344}" destId="{B31E0E44-C33F-45B7-9387-4C4576F2B8B5}" srcOrd="3" destOrd="0" parTransId="{975804CD-D90B-4665-B06D-FD797FC9DC66}" sibTransId="{FC3D2A20-2559-4ED4-89FE-49E22122C5C0}"/>
    <dgm:cxn modelId="{DC7F02A8-D9B0-4A16-9E8B-35E2ADD67B38}" type="presOf" srcId="{01192831-63A6-4EC2-B6C2-09BCF6A72F12}" destId="{4834228B-3449-421F-B845-79DFF7E688C4}" srcOrd="0" destOrd="0" presId="urn:microsoft.com/office/officeart/2005/8/layout/radial3"/>
    <dgm:cxn modelId="{F42F2ACF-81B3-4FE2-93B8-0B5ECBB4516B}" srcId="{1F504D23-BA7F-47E3-BCD1-21AF661C6344}" destId="{CB041936-16C4-4E0B-BF69-D11E450B2CA8}" srcOrd="0" destOrd="0" parTransId="{9C6D68BE-A1B0-4540-8ABA-95B2854427CB}" sibTransId="{A21C81E7-C026-4B95-91F2-F77E56C73754}"/>
    <dgm:cxn modelId="{7D9F11D5-F6D6-47DD-B392-3F507946982B}" srcId="{1F504D23-BA7F-47E3-BCD1-21AF661C6344}" destId="{513DE20F-4104-4AA2-A8B1-46F19D089822}" srcOrd="1" destOrd="0" parTransId="{A76A96A5-12A2-493C-9B66-A3C6BDBF3759}" sibTransId="{B7834B9F-6D16-44E6-A65D-756E61B43571}"/>
    <dgm:cxn modelId="{5E0F91FD-2CA0-4450-A3ED-87CAF812DC81}" type="presOf" srcId="{1F504D23-BA7F-47E3-BCD1-21AF661C6344}" destId="{BA2AF7A8-CF2C-412C-92ED-458BE2341B0C}" srcOrd="0" destOrd="0" presId="urn:microsoft.com/office/officeart/2005/8/layout/radial3"/>
    <dgm:cxn modelId="{FD737159-8B32-4022-9CAA-D8C58B2D70EE}" type="presParOf" srcId="{4834228B-3449-421F-B845-79DFF7E688C4}" destId="{B61DA6EC-D277-4D9B-9B64-6B7F20DB162A}" srcOrd="0" destOrd="0" presId="urn:microsoft.com/office/officeart/2005/8/layout/radial3"/>
    <dgm:cxn modelId="{C56DF609-C6AC-40F6-8188-5EAE4E98E5AB}" type="presParOf" srcId="{B61DA6EC-D277-4D9B-9B64-6B7F20DB162A}" destId="{BA2AF7A8-CF2C-412C-92ED-458BE2341B0C}" srcOrd="0" destOrd="0" presId="urn:microsoft.com/office/officeart/2005/8/layout/radial3"/>
    <dgm:cxn modelId="{31922D80-60E3-47A7-9AAC-436DFD4A49B4}" type="presParOf" srcId="{B61DA6EC-D277-4D9B-9B64-6B7F20DB162A}" destId="{F2D2C3F7-FC80-438C-A14D-74CBBC562475}" srcOrd="1" destOrd="0" presId="urn:microsoft.com/office/officeart/2005/8/layout/radial3"/>
    <dgm:cxn modelId="{902B3C0F-DE37-4ADA-AE9B-DE9DB75C144C}" type="presParOf" srcId="{B61DA6EC-D277-4D9B-9B64-6B7F20DB162A}" destId="{4EF567EA-FCA1-4818-98BB-2A76119A8A81}" srcOrd="2" destOrd="0" presId="urn:microsoft.com/office/officeart/2005/8/layout/radial3"/>
    <dgm:cxn modelId="{088E04A4-46D5-407D-8EA0-205777E36BDB}" type="presParOf" srcId="{B61DA6EC-D277-4D9B-9B64-6B7F20DB162A}" destId="{2472ACFB-C5D6-4304-9D32-AD50C32EB7CE}" srcOrd="3" destOrd="0" presId="urn:microsoft.com/office/officeart/2005/8/layout/radial3"/>
    <dgm:cxn modelId="{2EB0A0A6-5DC1-4EDC-9473-25B9F17D5FEC}" type="presParOf" srcId="{B61DA6EC-D277-4D9B-9B64-6B7F20DB162A}" destId="{DF35FB7C-7198-409B-A022-1B6E317E1AF2}" srcOrd="4" destOrd="0" presId="urn:microsoft.com/office/officeart/2005/8/layout/radial3"/>
    <dgm:cxn modelId="{227BE705-D275-4245-AD7F-BBD1A5CC0ED4}" type="presParOf" srcId="{B61DA6EC-D277-4D9B-9B64-6B7F20DB162A}" destId="{9159BF46-E4E5-461E-983D-547F0E929926}" srcOrd="5" destOrd="0" presId="urn:microsoft.com/office/officeart/2005/8/layout/radial3"/>
    <dgm:cxn modelId="{7B240E17-5E7D-4150-B565-6CBBE135F295}" type="presParOf" srcId="{B61DA6EC-D277-4D9B-9B64-6B7F20DB162A}" destId="{E23220F7-69D4-4709-8A5D-0CE65F9C6CA8}" srcOrd="6"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192831-63A6-4EC2-B6C2-09BCF6A72F12}" type="doc">
      <dgm:prSet loTypeId="urn:microsoft.com/office/officeart/2005/8/layout/radial3" loCatId="cycle" qsTypeId="urn:microsoft.com/office/officeart/2005/8/quickstyle/simple1" qsCatId="simple" csTypeId="urn:microsoft.com/office/officeart/2005/8/colors/colorful1" csCatId="colorful" phldr="1"/>
      <dgm:spPr/>
      <dgm:t>
        <a:bodyPr/>
        <a:lstStyle/>
        <a:p>
          <a:endParaRPr lang="en-GB"/>
        </a:p>
      </dgm:t>
    </dgm:pt>
    <dgm:pt modelId="{1F504D23-BA7F-47E3-BCD1-21AF661C6344}">
      <dgm:prSet phldrT="[Text]" phldr="0"/>
      <dgm:spPr/>
      <dgm:t>
        <a:bodyPr/>
        <a:lstStyle/>
        <a:p>
          <a:r>
            <a:rPr lang="en-GB" dirty="0"/>
            <a:t>AACODS checklist</a:t>
          </a:r>
        </a:p>
      </dgm:t>
    </dgm:pt>
    <dgm:pt modelId="{BF14F218-CD9E-44B7-9153-72EF25E697B1}" type="parTrans" cxnId="{EECBD423-7A9D-49FD-848F-A98D65FAB256}">
      <dgm:prSet/>
      <dgm:spPr/>
      <dgm:t>
        <a:bodyPr/>
        <a:lstStyle/>
        <a:p>
          <a:endParaRPr lang="en-GB"/>
        </a:p>
      </dgm:t>
    </dgm:pt>
    <dgm:pt modelId="{434867B4-9144-4E68-8220-15EFEC1AA3D9}" type="sibTrans" cxnId="{EECBD423-7A9D-49FD-848F-A98D65FAB256}">
      <dgm:prSet/>
      <dgm:spPr/>
      <dgm:t>
        <a:bodyPr/>
        <a:lstStyle/>
        <a:p>
          <a:endParaRPr lang="en-GB"/>
        </a:p>
      </dgm:t>
    </dgm:pt>
    <dgm:pt modelId="{CB041936-16C4-4E0B-BF69-D11E450B2CA8}">
      <dgm:prSet phldrT="[Text]" phldr="0"/>
      <dgm:spPr/>
      <dgm:t>
        <a:bodyPr/>
        <a:lstStyle/>
        <a:p>
          <a:r>
            <a:rPr lang="en-GB" dirty="0"/>
            <a:t>Accuracy</a:t>
          </a:r>
        </a:p>
      </dgm:t>
    </dgm:pt>
    <dgm:pt modelId="{9C6D68BE-A1B0-4540-8ABA-95B2854427CB}" type="parTrans" cxnId="{F42F2ACF-81B3-4FE2-93B8-0B5ECBB4516B}">
      <dgm:prSet/>
      <dgm:spPr/>
      <dgm:t>
        <a:bodyPr/>
        <a:lstStyle/>
        <a:p>
          <a:endParaRPr lang="en-GB"/>
        </a:p>
      </dgm:t>
    </dgm:pt>
    <dgm:pt modelId="{A21C81E7-C026-4B95-91F2-F77E56C73754}" type="sibTrans" cxnId="{F42F2ACF-81B3-4FE2-93B8-0B5ECBB4516B}">
      <dgm:prSet/>
      <dgm:spPr/>
      <dgm:t>
        <a:bodyPr/>
        <a:lstStyle/>
        <a:p>
          <a:endParaRPr lang="en-GB"/>
        </a:p>
      </dgm:t>
    </dgm:pt>
    <dgm:pt modelId="{513DE20F-4104-4AA2-A8B1-46F19D089822}">
      <dgm:prSet phldrT="[Text]" phldr="0"/>
      <dgm:spPr/>
      <dgm:t>
        <a:bodyPr/>
        <a:lstStyle/>
        <a:p>
          <a:r>
            <a:rPr lang="en-GB" dirty="0"/>
            <a:t>Authority</a:t>
          </a:r>
        </a:p>
      </dgm:t>
    </dgm:pt>
    <dgm:pt modelId="{A76A96A5-12A2-493C-9B66-A3C6BDBF3759}" type="parTrans" cxnId="{7D9F11D5-F6D6-47DD-B392-3F507946982B}">
      <dgm:prSet/>
      <dgm:spPr/>
      <dgm:t>
        <a:bodyPr/>
        <a:lstStyle/>
        <a:p>
          <a:endParaRPr lang="en-GB"/>
        </a:p>
      </dgm:t>
    </dgm:pt>
    <dgm:pt modelId="{B7834B9F-6D16-44E6-A65D-756E61B43571}" type="sibTrans" cxnId="{7D9F11D5-F6D6-47DD-B392-3F507946982B}">
      <dgm:prSet/>
      <dgm:spPr/>
      <dgm:t>
        <a:bodyPr/>
        <a:lstStyle/>
        <a:p>
          <a:endParaRPr lang="en-GB"/>
        </a:p>
      </dgm:t>
    </dgm:pt>
    <dgm:pt modelId="{E90DC1B1-1F6E-4A79-B849-C889B261E095}">
      <dgm:prSet phldrT="[Text]" phldr="0"/>
      <dgm:spPr/>
      <dgm:t>
        <a:bodyPr/>
        <a:lstStyle/>
        <a:p>
          <a:r>
            <a:rPr lang="en-GB" dirty="0"/>
            <a:t>Coverage</a:t>
          </a:r>
        </a:p>
      </dgm:t>
    </dgm:pt>
    <dgm:pt modelId="{0FEB73C4-A84C-40EF-83B7-4F8A6421CE38}" type="parTrans" cxnId="{926E5239-8B49-477B-8D77-AE479AF347BD}">
      <dgm:prSet/>
      <dgm:spPr/>
      <dgm:t>
        <a:bodyPr/>
        <a:lstStyle/>
        <a:p>
          <a:endParaRPr lang="en-GB"/>
        </a:p>
      </dgm:t>
    </dgm:pt>
    <dgm:pt modelId="{FBF784EB-1965-4106-9D11-61859486B24A}" type="sibTrans" cxnId="{926E5239-8B49-477B-8D77-AE479AF347BD}">
      <dgm:prSet/>
      <dgm:spPr/>
      <dgm:t>
        <a:bodyPr/>
        <a:lstStyle/>
        <a:p>
          <a:endParaRPr lang="en-GB"/>
        </a:p>
      </dgm:t>
    </dgm:pt>
    <dgm:pt modelId="{B31E0E44-C33F-45B7-9387-4C4576F2B8B5}">
      <dgm:prSet phldrT="[Text]" phldr="0"/>
      <dgm:spPr/>
      <dgm:t>
        <a:bodyPr/>
        <a:lstStyle/>
        <a:p>
          <a:r>
            <a:rPr lang="en-GB" dirty="0"/>
            <a:t>Objectivity</a:t>
          </a:r>
        </a:p>
      </dgm:t>
    </dgm:pt>
    <dgm:pt modelId="{975804CD-D90B-4665-B06D-FD797FC9DC66}" type="parTrans" cxnId="{1E9D33A4-582B-4138-994E-D6B3980AB577}">
      <dgm:prSet/>
      <dgm:spPr/>
      <dgm:t>
        <a:bodyPr/>
        <a:lstStyle/>
        <a:p>
          <a:endParaRPr lang="en-GB"/>
        </a:p>
      </dgm:t>
    </dgm:pt>
    <dgm:pt modelId="{FC3D2A20-2559-4ED4-89FE-49E22122C5C0}" type="sibTrans" cxnId="{1E9D33A4-582B-4138-994E-D6B3980AB577}">
      <dgm:prSet/>
      <dgm:spPr/>
      <dgm:t>
        <a:bodyPr/>
        <a:lstStyle/>
        <a:p>
          <a:endParaRPr lang="en-GB"/>
        </a:p>
      </dgm:t>
    </dgm:pt>
    <dgm:pt modelId="{87AF9C10-67FA-4F7E-AED7-C2785007F740}">
      <dgm:prSet phldrT="[Text]" phldr="0"/>
      <dgm:spPr/>
      <dgm:t>
        <a:bodyPr/>
        <a:lstStyle/>
        <a:p>
          <a:r>
            <a:rPr lang="en-GB"/>
            <a:t>Date</a:t>
          </a:r>
          <a:endParaRPr lang="en-GB" dirty="0"/>
        </a:p>
      </dgm:t>
    </dgm:pt>
    <dgm:pt modelId="{750D58D6-DDFB-455D-A49B-E13EA3F34832}" type="parTrans" cxnId="{D1789921-6147-48A1-84ED-9C88841180A5}">
      <dgm:prSet/>
      <dgm:spPr/>
      <dgm:t>
        <a:bodyPr/>
        <a:lstStyle/>
        <a:p>
          <a:endParaRPr lang="en-GB"/>
        </a:p>
      </dgm:t>
    </dgm:pt>
    <dgm:pt modelId="{1193B7F6-85DB-4708-8585-BE600A3644C4}" type="sibTrans" cxnId="{D1789921-6147-48A1-84ED-9C88841180A5}">
      <dgm:prSet/>
      <dgm:spPr/>
      <dgm:t>
        <a:bodyPr/>
        <a:lstStyle/>
        <a:p>
          <a:endParaRPr lang="en-GB"/>
        </a:p>
      </dgm:t>
    </dgm:pt>
    <dgm:pt modelId="{63400AD8-DE12-4B33-A257-2D93DEF8D9D8}">
      <dgm:prSet phldrT="[Text]" phldr="0"/>
      <dgm:spPr/>
      <dgm:t>
        <a:bodyPr/>
        <a:lstStyle/>
        <a:p>
          <a:r>
            <a:rPr lang="en-GB"/>
            <a:t>Significance</a:t>
          </a:r>
          <a:endParaRPr lang="en-GB" dirty="0"/>
        </a:p>
      </dgm:t>
    </dgm:pt>
    <dgm:pt modelId="{BFD84751-B78A-4777-AD9A-D607CB009685}" type="parTrans" cxnId="{F935FF78-7518-49E2-8436-24CB40CDDD7D}">
      <dgm:prSet/>
      <dgm:spPr/>
      <dgm:t>
        <a:bodyPr/>
        <a:lstStyle/>
        <a:p>
          <a:endParaRPr lang="en-GB"/>
        </a:p>
      </dgm:t>
    </dgm:pt>
    <dgm:pt modelId="{0CC46C2D-AB23-4DC1-B139-6E0CF402454B}" type="sibTrans" cxnId="{F935FF78-7518-49E2-8436-24CB40CDDD7D}">
      <dgm:prSet/>
      <dgm:spPr/>
      <dgm:t>
        <a:bodyPr/>
        <a:lstStyle/>
        <a:p>
          <a:endParaRPr lang="en-GB"/>
        </a:p>
      </dgm:t>
    </dgm:pt>
    <dgm:pt modelId="{4834228B-3449-421F-B845-79DFF7E688C4}" type="pres">
      <dgm:prSet presAssocID="{01192831-63A6-4EC2-B6C2-09BCF6A72F12}" presName="composite" presStyleCnt="0">
        <dgm:presLayoutVars>
          <dgm:chMax val="1"/>
          <dgm:dir/>
          <dgm:resizeHandles val="exact"/>
        </dgm:presLayoutVars>
      </dgm:prSet>
      <dgm:spPr/>
    </dgm:pt>
    <dgm:pt modelId="{B61DA6EC-D277-4D9B-9B64-6B7F20DB162A}" type="pres">
      <dgm:prSet presAssocID="{01192831-63A6-4EC2-B6C2-09BCF6A72F12}" presName="radial" presStyleCnt="0">
        <dgm:presLayoutVars>
          <dgm:animLvl val="ctr"/>
        </dgm:presLayoutVars>
      </dgm:prSet>
      <dgm:spPr/>
    </dgm:pt>
    <dgm:pt modelId="{BA2AF7A8-CF2C-412C-92ED-458BE2341B0C}" type="pres">
      <dgm:prSet presAssocID="{1F504D23-BA7F-47E3-BCD1-21AF661C6344}" presName="centerShape" presStyleLbl="vennNode1" presStyleIdx="0" presStyleCnt="7"/>
      <dgm:spPr/>
    </dgm:pt>
    <dgm:pt modelId="{F2D2C3F7-FC80-438C-A14D-74CBBC562475}" type="pres">
      <dgm:prSet presAssocID="{CB041936-16C4-4E0B-BF69-D11E450B2CA8}" presName="node" presStyleLbl="vennNode1" presStyleIdx="1" presStyleCnt="7">
        <dgm:presLayoutVars>
          <dgm:bulletEnabled val="1"/>
        </dgm:presLayoutVars>
      </dgm:prSet>
      <dgm:spPr/>
    </dgm:pt>
    <dgm:pt modelId="{4EF567EA-FCA1-4818-98BB-2A76119A8A81}" type="pres">
      <dgm:prSet presAssocID="{513DE20F-4104-4AA2-A8B1-46F19D089822}" presName="node" presStyleLbl="vennNode1" presStyleIdx="2" presStyleCnt="7">
        <dgm:presLayoutVars>
          <dgm:bulletEnabled val="1"/>
        </dgm:presLayoutVars>
      </dgm:prSet>
      <dgm:spPr/>
    </dgm:pt>
    <dgm:pt modelId="{2472ACFB-C5D6-4304-9D32-AD50C32EB7CE}" type="pres">
      <dgm:prSet presAssocID="{E90DC1B1-1F6E-4A79-B849-C889B261E095}" presName="node" presStyleLbl="vennNode1" presStyleIdx="3" presStyleCnt="7">
        <dgm:presLayoutVars>
          <dgm:bulletEnabled val="1"/>
        </dgm:presLayoutVars>
      </dgm:prSet>
      <dgm:spPr/>
    </dgm:pt>
    <dgm:pt modelId="{DF35FB7C-7198-409B-A022-1B6E317E1AF2}" type="pres">
      <dgm:prSet presAssocID="{B31E0E44-C33F-45B7-9387-4C4576F2B8B5}" presName="node" presStyleLbl="vennNode1" presStyleIdx="4" presStyleCnt="7">
        <dgm:presLayoutVars>
          <dgm:bulletEnabled val="1"/>
        </dgm:presLayoutVars>
      </dgm:prSet>
      <dgm:spPr/>
    </dgm:pt>
    <dgm:pt modelId="{9159BF46-E4E5-461E-983D-547F0E929926}" type="pres">
      <dgm:prSet presAssocID="{87AF9C10-67FA-4F7E-AED7-C2785007F740}" presName="node" presStyleLbl="vennNode1" presStyleIdx="5" presStyleCnt="7">
        <dgm:presLayoutVars>
          <dgm:bulletEnabled val="1"/>
        </dgm:presLayoutVars>
      </dgm:prSet>
      <dgm:spPr/>
    </dgm:pt>
    <dgm:pt modelId="{E23220F7-69D4-4709-8A5D-0CE65F9C6CA8}" type="pres">
      <dgm:prSet presAssocID="{63400AD8-DE12-4B33-A257-2D93DEF8D9D8}" presName="node" presStyleLbl="vennNode1" presStyleIdx="6" presStyleCnt="7">
        <dgm:presLayoutVars>
          <dgm:bulletEnabled val="1"/>
        </dgm:presLayoutVars>
      </dgm:prSet>
      <dgm:spPr/>
    </dgm:pt>
  </dgm:ptLst>
  <dgm:cxnLst>
    <dgm:cxn modelId="{1FA38C13-B121-41A1-A12E-0CD41538D098}" type="presOf" srcId="{B31E0E44-C33F-45B7-9387-4C4576F2B8B5}" destId="{DF35FB7C-7198-409B-A022-1B6E317E1AF2}" srcOrd="0" destOrd="0" presId="urn:microsoft.com/office/officeart/2005/8/layout/radial3"/>
    <dgm:cxn modelId="{E490CA20-63F6-4251-ADDE-DABCF6CF17C0}" type="presOf" srcId="{CB041936-16C4-4E0B-BF69-D11E450B2CA8}" destId="{F2D2C3F7-FC80-438C-A14D-74CBBC562475}" srcOrd="0" destOrd="0" presId="urn:microsoft.com/office/officeart/2005/8/layout/radial3"/>
    <dgm:cxn modelId="{D1789921-6147-48A1-84ED-9C88841180A5}" srcId="{1F504D23-BA7F-47E3-BCD1-21AF661C6344}" destId="{87AF9C10-67FA-4F7E-AED7-C2785007F740}" srcOrd="4" destOrd="0" parTransId="{750D58D6-DDFB-455D-A49B-E13EA3F34832}" sibTransId="{1193B7F6-85DB-4708-8585-BE600A3644C4}"/>
    <dgm:cxn modelId="{EECBD423-7A9D-49FD-848F-A98D65FAB256}" srcId="{01192831-63A6-4EC2-B6C2-09BCF6A72F12}" destId="{1F504D23-BA7F-47E3-BCD1-21AF661C6344}" srcOrd="0" destOrd="0" parTransId="{BF14F218-CD9E-44B7-9153-72EF25E697B1}" sibTransId="{434867B4-9144-4E68-8220-15EFEC1AA3D9}"/>
    <dgm:cxn modelId="{926E5239-8B49-477B-8D77-AE479AF347BD}" srcId="{1F504D23-BA7F-47E3-BCD1-21AF661C6344}" destId="{E90DC1B1-1F6E-4A79-B849-C889B261E095}" srcOrd="2" destOrd="0" parTransId="{0FEB73C4-A84C-40EF-83B7-4F8A6421CE38}" sibTransId="{FBF784EB-1965-4106-9D11-61859486B24A}"/>
    <dgm:cxn modelId="{FF0FF15D-2905-489B-B245-F513611910D7}" type="presOf" srcId="{87AF9C10-67FA-4F7E-AED7-C2785007F740}" destId="{9159BF46-E4E5-461E-983D-547F0E929926}" srcOrd="0" destOrd="0" presId="urn:microsoft.com/office/officeart/2005/8/layout/radial3"/>
    <dgm:cxn modelId="{6E91A163-2814-4499-871B-C64B352AD1FE}" type="presOf" srcId="{63400AD8-DE12-4B33-A257-2D93DEF8D9D8}" destId="{E23220F7-69D4-4709-8A5D-0CE65F9C6CA8}" srcOrd="0" destOrd="0" presId="urn:microsoft.com/office/officeart/2005/8/layout/radial3"/>
    <dgm:cxn modelId="{EDBB4778-B6CE-4FDF-9261-0CA023DC5E47}" type="presOf" srcId="{E90DC1B1-1F6E-4A79-B849-C889B261E095}" destId="{2472ACFB-C5D6-4304-9D32-AD50C32EB7CE}" srcOrd="0" destOrd="0" presId="urn:microsoft.com/office/officeart/2005/8/layout/radial3"/>
    <dgm:cxn modelId="{F935FF78-7518-49E2-8436-24CB40CDDD7D}" srcId="{1F504D23-BA7F-47E3-BCD1-21AF661C6344}" destId="{63400AD8-DE12-4B33-A257-2D93DEF8D9D8}" srcOrd="5" destOrd="0" parTransId="{BFD84751-B78A-4777-AD9A-D607CB009685}" sibTransId="{0CC46C2D-AB23-4DC1-B139-6E0CF402454B}"/>
    <dgm:cxn modelId="{E569039F-0826-49FC-8623-3186048FAF75}" type="presOf" srcId="{513DE20F-4104-4AA2-A8B1-46F19D089822}" destId="{4EF567EA-FCA1-4818-98BB-2A76119A8A81}" srcOrd="0" destOrd="0" presId="urn:microsoft.com/office/officeart/2005/8/layout/radial3"/>
    <dgm:cxn modelId="{1E9D33A4-582B-4138-994E-D6B3980AB577}" srcId="{1F504D23-BA7F-47E3-BCD1-21AF661C6344}" destId="{B31E0E44-C33F-45B7-9387-4C4576F2B8B5}" srcOrd="3" destOrd="0" parTransId="{975804CD-D90B-4665-B06D-FD797FC9DC66}" sibTransId="{FC3D2A20-2559-4ED4-89FE-49E22122C5C0}"/>
    <dgm:cxn modelId="{DC7F02A8-D9B0-4A16-9E8B-35E2ADD67B38}" type="presOf" srcId="{01192831-63A6-4EC2-B6C2-09BCF6A72F12}" destId="{4834228B-3449-421F-B845-79DFF7E688C4}" srcOrd="0" destOrd="0" presId="urn:microsoft.com/office/officeart/2005/8/layout/radial3"/>
    <dgm:cxn modelId="{F42F2ACF-81B3-4FE2-93B8-0B5ECBB4516B}" srcId="{1F504D23-BA7F-47E3-BCD1-21AF661C6344}" destId="{CB041936-16C4-4E0B-BF69-D11E450B2CA8}" srcOrd="0" destOrd="0" parTransId="{9C6D68BE-A1B0-4540-8ABA-95B2854427CB}" sibTransId="{A21C81E7-C026-4B95-91F2-F77E56C73754}"/>
    <dgm:cxn modelId="{7D9F11D5-F6D6-47DD-B392-3F507946982B}" srcId="{1F504D23-BA7F-47E3-BCD1-21AF661C6344}" destId="{513DE20F-4104-4AA2-A8B1-46F19D089822}" srcOrd="1" destOrd="0" parTransId="{A76A96A5-12A2-493C-9B66-A3C6BDBF3759}" sibTransId="{B7834B9F-6D16-44E6-A65D-756E61B43571}"/>
    <dgm:cxn modelId="{5E0F91FD-2CA0-4450-A3ED-87CAF812DC81}" type="presOf" srcId="{1F504D23-BA7F-47E3-BCD1-21AF661C6344}" destId="{BA2AF7A8-CF2C-412C-92ED-458BE2341B0C}" srcOrd="0" destOrd="0" presId="urn:microsoft.com/office/officeart/2005/8/layout/radial3"/>
    <dgm:cxn modelId="{FD737159-8B32-4022-9CAA-D8C58B2D70EE}" type="presParOf" srcId="{4834228B-3449-421F-B845-79DFF7E688C4}" destId="{B61DA6EC-D277-4D9B-9B64-6B7F20DB162A}" srcOrd="0" destOrd="0" presId="urn:microsoft.com/office/officeart/2005/8/layout/radial3"/>
    <dgm:cxn modelId="{C56DF609-C6AC-40F6-8188-5EAE4E98E5AB}" type="presParOf" srcId="{B61DA6EC-D277-4D9B-9B64-6B7F20DB162A}" destId="{BA2AF7A8-CF2C-412C-92ED-458BE2341B0C}" srcOrd="0" destOrd="0" presId="urn:microsoft.com/office/officeart/2005/8/layout/radial3"/>
    <dgm:cxn modelId="{31922D80-60E3-47A7-9AAC-436DFD4A49B4}" type="presParOf" srcId="{B61DA6EC-D277-4D9B-9B64-6B7F20DB162A}" destId="{F2D2C3F7-FC80-438C-A14D-74CBBC562475}" srcOrd="1" destOrd="0" presId="urn:microsoft.com/office/officeart/2005/8/layout/radial3"/>
    <dgm:cxn modelId="{902B3C0F-DE37-4ADA-AE9B-DE9DB75C144C}" type="presParOf" srcId="{B61DA6EC-D277-4D9B-9B64-6B7F20DB162A}" destId="{4EF567EA-FCA1-4818-98BB-2A76119A8A81}" srcOrd="2" destOrd="0" presId="urn:microsoft.com/office/officeart/2005/8/layout/radial3"/>
    <dgm:cxn modelId="{088E04A4-46D5-407D-8EA0-205777E36BDB}" type="presParOf" srcId="{B61DA6EC-D277-4D9B-9B64-6B7F20DB162A}" destId="{2472ACFB-C5D6-4304-9D32-AD50C32EB7CE}" srcOrd="3" destOrd="0" presId="urn:microsoft.com/office/officeart/2005/8/layout/radial3"/>
    <dgm:cxn modelId="{2EB0A0A6-5DC1-4EDC-9473-25B9F17D5FEC}" type="presParOf" srcId="{B61DA6EC-D277-4D9B-9B64-6B7F20DB162A}" destId="{DF35FB7C-7198-409B-A022-1B6E317E1AF2}" srcOrd="4" destOrd="0" presId="urn:microsoft.com/office/officeart/2005/8/layout/radial3"/>
    <dgm:cxn modelId="{227BE705-D275-4245-AD7F-BBD1A5CC0ED4}" type="presParOf" srcId="{B61DA6EC-D277-4D9B-9B64-6B7F20DB162A}" destId="{9159BF46-E4E5-461E-983D-547F0E929926}" srcOrd="5" destOrd="0" presId="urn:microsoft.com/office/officeart/2005/8/layout/radial3"/>
    <dgm:cxn modelId="{7B240E17-5E7D-4150-B565-6CBBE135F295}" type="presParOf" srcId="{B61DA6EC-D277-4D9B-9B64-6B7F20DB162A}" destId="{E23220F7-69D4-4709-8A5D-0CE65F9C6CA8}" srcOrd="6"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63C514-7456-4474-91A3-D599DFBD93A9}" type="doc">
      <dgm:prSet loTypeId="urn:microsoft.com/office/officeart/2005/8/layout/cycle4" loCatId="cycle" qsTypeId="urn:microsoft.com/office/officeart/2005/8/quickstyle/simple1" qsCatId="simple" csTypeId="urn:microsoft.com/office/officeart/2005/8/colors/accent1_3" csCatId="accent1" phldr="1"/>
      <dgm:spPr/>
      <dgm:t>
        <a:bodyPr/>
        <a:lstStyle/>
        <a:p>
          <a:endParaRPr lang="en-GB"/>
        </a:p>
      </dgm:t>
    </dgm:pt>
    <dgm:pt modelId="{DE645938-CF8C-42DE-BBB4-D47F825E4274}">
      <dgm:prSet phldrT="[Text]" phldr="0"/>
      <dgm:spPr/>
      <dgm:t>
        <a:bodyPr/>
        <a:lstStyle/>
        <a:p>
          <a:r>
            <a:rPr lang="en-GB" dirty="0"/>
            <a:t>Research evidence</a:t>
          </a:r>
        </a:p>
      </dgm:t>
    </dgm:pt>
    <dgm:pt modelId="{75D9BCBA-4B45-4331-BB13-D635113526CE}" type="parTrans" cxnId="{8EE4CBEA-C7FD-4155-A622-35C3FF34BDC9}">
      <dgm:prSet/>
      <dgm:spPr/>
      <dgm:t>
        <a:bodyPr/>
        <a:lstStyle/>
        <a:p>
          <a:endParaRPr lang="en-GB"/>
        </a:p>
      </dgm:t>
    </dgm:pt>
    <dgm:pt modelId="{53F4A2D3-65E8-4197-A025-90255BBABF60}" type="sibTrans" cxnId="{8EE4CBEA-C7FD-4155-A622-35C3FF34BDC9}">
      <dgm:prSet/>
      <dgm:spPr/>
      <dgm:t>
        <a:bodyPr/>
        <a:lstStyle/>
        <a:p>
          <a:endParaRPr lang="en-GB"/>
        </a:p>
      </dgm:t>
    </dgm:pt>
    <dgm:pt modelId="{45C597BB-F456-4A3E-B849-B0414DDF077A}">
      <dgm:prSet phldrT="[Text]" custT="1"/>
      <dgm:spPr/>
      <dgm:t>
        <a:bodyPr/>
        <a:lstStyle/>
        <a:p>
          <a:pPr>
            <a:buNone/>
          </a:pPr>
          <a:r>
            <a:rPr lang="en-GB" sz="1400" b="0" i="0" dirty="0"/>
            <a:t>It is usually from relevant research that has been carried out using effective methodology</a:t>
          </a:r>
          <a:r>
            <a:rPr lang="en-GB" sz="1200" b="0" i="0" dirty="0"/>
            <a:t>.</a:t>
          </a:r>
          <a:endParaRPr lang="en-GB" sz="1200" dirty="0"/>
        </a:p>
      </dgm:t>
    </dgm:pt>
    <dgm:pt modelId="{6A0A04C0-E5A2-4EA5-82A1-D05A564A1B88}" type="parTrans" cxnId="{BD2599E4-26EB-4ACF-8EC6-010477B229AC}">
      <dgm:prSet/>
      <dgm:spPr/>
      <dgm:t>
        <a:bodyPr/>
        <a:lstStyle/>
        <a:p>
          <a:endParaRPr lang="en-GB"/>
        </a:p>
      </dgm:t>
    </dgm:pt>
    <dgm:pt modelId="{88A13C47-64CD-4213-B198-F16DEA90CF47}" type="sibTrans" cxnId="{BD2599E4-26EB-4ACF-8EC6-010477B229AC}">
      <dgm:prSet/>
      <dgm:spPr/>
      <dgm:t>
        <a:bodyPr/>
        <a:lstStyle/>
        <a:p>
          <a:endParaRPr lang="en-GB"/>
        </a:p>
      </dgm:t>
    </dgm:pt>
    <dgm:pt modelId="{A76DBF7A-B020-40F3-990F-2A34A54A3CD5}">
      <dgm:prSet phldrT="[Text]" phldr="0"/>
      <dgm:spPr/>
      <dgm:t>
        <a:bodyPr/>
        <a:lstStyle/>
        <a:p>
          <a:r>
            <a:rPr lang="en-GB" dirty="0"/>
            <a:t>Clinical expertise</a:t>
          </a:r>
        </a:p>
      </dgm:t>
    </dgm:pt>
    <dgm:pt modelId="{BEB1158B-CB6A-41AB-B292-EF92DF15B1BF}" type="parTrans" cxnId="{1029DEDC-FD16-47FA-A64E-8EC4D8B44D79}">
      <dgm:prSet/>
      <dgm:spPr/>
      <dgm:t>
        <a:bodyPr/>
        <a:lstStyle/>
        <a:p>
          <a:endParaRPr lang="en-GB"/>
        </a:p>
      </dgm:t>
    </dgm:pt>
    <dgm:pt modelId="{44AA47F9-180E-4D50-81DE-92513B476E2F}" type="sibTrans" cxnId="{1029DEDC-FD16-47FA-A64E-8EC4D8B44D79}">
      <dgm:prSet/>
      <dgm:spPr/>
      <dgm:t>
        <a:bodyPr/>
        <a:lstStyle/>
        <a:p>
          <a:endParaRPr lang="en-GB"/>
        </a:p>
      </dgm:t>
    </dgm:pt>
    <dgm:pt modelId="{C6D44648-D6C9-4D70-8123-B69F71C1AFCF}">
      <dgm:prSet phldrT="[Text]" phldr="0" custT="1"/>
      <dgm:spPr/>
      <dgm:t>
        <a:bodyPr/>
        <a:lstStyle/>
        <a:p>
          <a:pPr>
            <a:buNone/>
          </a:pPr>
          <a:r>
            <a:rPr lang="en-GB" sz="1400" dirty="0"/>
            <a:t>It </a:t>
          </a:r>
          <a:r>
            <a:rPr lang="en-GB" sz="1400" b="0" i="0" dirty="0"/>
            <a:t>is a combination of the clinician’s experience, education, and clinical skills.</a:t>
          </a:r>
          <a:endParaRPr lang="en-GB" sz="1400" dirty="0"/>
        </a:p>
      </dgm:t>
    </dgm:pt>
    <dgm:pt modelId="{4FBD809B-8E09-45D2-99BA-76C50F36C5CA}" type="parTrans" cxnId="{B7C58337-A89F-4A73-991E-5D5AF0A0940B}">
      <dgm:prSet/>
      <dgm:spPr/>
      <dgm:t>
        <a:bodyPr/>
        <a:lstStyle/>
        <a:p>
          <a:endParaRPr lang="en-GB"/>
        </a:p>
      </dgm:t>
    </dgm:pt>
    <dgm:pt modelId="{CAC65102-9DE6-4639-99B2-FA56CCF7AC34}" type="sibTrans" cxnId="{B7C58337-A89F-4A73-991E-5D5AF0A0940B}">
      <dgm:prSet/>
      <dgm:spPr/>
      <dgm:t>
        <a:bodyPr/>
        <a:lstStyle/>
        <a:p>
          <a:endParaRPr lang="en-GB"/>
        </a:p>
      </dgm:t>
    </dgm:pt>
    <dgm:pt modelId="{8E8284F5-0768-4C41-9FA8-4E0E5B45041A}">
      <dgm:prSet phldrT="[Text]" phldr="0"/>
      <dgm:spPr/>
      <dgm:t>
        <a:bodyPr/>
        <a:lstStyle/>
        <a:p>
          <a:r>
            <a:rPr lang="en-GB" dirty="0"/>
            <a:t>Patients</a:t>
          </a:r>
        </a:p>
      </dgm:t>
    </dgm:pt>
    <dgm:pt modelId="{532A347A-CF4C-46E0-8BE0-25CFC9E70499}" type="parTrans" cxnId="{04A3AAEA-34CD-4917-9CF2-639E99256E23}">
      <dgm:prSet/>
      <dgm:spPr/>
      <dgm:t>
        <a:bodyPr/>
        <a:lstStyle/>
        <a:p>
          <a:endParaRPr lang="en-GB"/>
        </a:p>
      </dgm:t>
    </dgm:pt>
    <dgm:pt modelId="{A0B19120-6E8E-470C-B8F1-90948815220D}" type="sibTrans" cxnId="{04A3AAEA-34CD-4917-9CF2-639E99256E23}">
      <dgm:prSet/>
      <dgm:spPr/>
      <dgm:t>
        <a:bodyPr/>
        <a:lstStyle/>
        <a:p>
          <a:endParaRPr lang="en-GB"/>
        </a:p>
      </dgm:t>
    </dgm:pt>
    <dgm:pt modelId="{D67A3B7C-C46F-4CCC-8F08-76392B18C950}">
      <dgm:prSet phldrT="[Text]" custT="1"/>
      <dgm:spPr/>
      <dgm:t>
        <a:bodyPr/>
        <a:lstStyle/>
        <a:p>
          <a:pPr>
            <a:buNone/>
          </a:pPr>
          <a:r>
            <a:rPr lang="en-GB" sz="1200" b="0" i="0" dirty="0"/>
            <a:t>    </a:t>
          </a:r>
          <a:r>
            <a:rPr lang="en-GB" sz="1400" b="0" i="0" dirty="0"/>
            <a:t>Have their own personal preferences, concerns, expectations, and values.</a:t>
          </a:r>
          <a:endParaRPr lang="en-GB" sz="1200" dirty="0"/>
        </a:p>
      </dgm:t>
    </dgm:pt>
    <dgm:pt modelId="{2EA67DF0-3820-42D7-9887-04462EA162FE}" type="parTrans" cxnId="{F0381CD5-AD30-4E33-BBC9-611B0EF84B73}">
      <dgm:prSet/>
      <dgm:spPr/>
      <dgm:t>
        <a:bodyPr/>
        <a:lstStyle/>
        <a:p>
          <a:endParaRPr lang="en-GB"/>
        </a:p>
      </dgm:t>
    </dgm:pt>
    <dgm:pt modelId="{CA1DF857-D6E0-4054-A824-777C1C8C9876}" type="sibTrans" cxnId="{F0381CD5-AD30-4E33-BBC9-611B0EF84B73}">
      <dgm:prSet/>
      <dgm:spPr/>
      <dgm:t>
        <a:bodyPr/>
        <a:lstStyle/>
        <a:p>
          <a:endParaRPr lang="en-GB"/>
        </a:p>
      </dgm:t>
    </dgm:pt>
    <dgm:pt modelId="{7D25056D-C705-4096-9F16-E5345AD5CAF1}">
      <dgm:prSet phldrT="[Text]" phldr="0"/>
      <dgm:spPr/>
      <dgm:t>
        <a:bodyPr/>
        <a:lstStyle/>
        <a:p>
          <a:r>
            <a:rPr lang="en-GB" dirty="0"/>
            <a:t>Practice context</a:t>
          </a:r>
        </a:p>
      </dgm:t>
    </dgm:pt>
    <dgm:pt modelId="{B5999427-8BDD-4474-B67B-0EE72C923942}" type="parTrans" cxnId="{0D5383E8-ECFC-4DD0-A9A8-BA3121EB0C4F}">
      <dgm:prSet/>
      <dgm:spPr/>
      <dgm:t>
        <a:bodyPr/>
        <a:lstStyle/>
        <a:p>
          <a:endParaRPr lang="en-GB"/>
        </a:p>
      </dgm:t>
    </dgm:pt>
    <dgm:pt modelId="{37695C3F-C2AE-4A85-8A25-F958E7D71C7A}" type="sibTrans" cxnId="{0D5383E8-ECFC-4DD0-A9A8-BA3121EB0C4F}">
      <dgm:prSet/>
      <dgm:spPr/>
      <dgm:t>
        <a:bodyPr/>
        <a:lstStyle/>
        <a:p>
          <a:endParaRPr lang="en-GB"/>
        </a:p>
      </dgm:t>
    </dgm:pt>
    <dgm:pt modelId="{349532E1-6388-45C7-BA5C-08535ED1A3AD}">
      <dgm:prSet phldrT="[Text]" custT="1"/>
      <dgm:spPr/>
      <dgm:t>
        <a:bodyPr/>
        <a:lstStyle/>
        <a:p>
          <a:pPr>
            <a:buNone/>
          </a:pPr>
          <a:r>
            <a:rPr lang="en-GB" sz="1400" b="0" i="0" dirty="0"/>
            <a:t>Includes characteristics of the situation and the interaction between patient and health professional.</a:t>
          </a:r>
          <a:endParaRPr lang="en-GB" sz="1400" dirty="0"/>
        </a:p>
      </dgm:t>
    </dgm:pt>
    <dgm:pt modelId="{7CFCCD9D-E0FE-42ED-BC3A-C22E17695836}" type="parTrans" cxnId="{C5F3F7EA-F300-4CEB-A868-1F08A92BFE27}">
      <dgm:prSet/>
      <dgm:spPr/>
      <dgm:t>
        <a:bodyPr/>
        <a:lstStyle/>
        <a:p>
          <a:endParaRPr lang="en-GB"/>
        </a:p>
      </dgm:t>
    </dgm:pt>
    <dgm:pt modelId="{57274874-27BE-4FE2-8037-F40D343AB30E}" type="sibTrans" cxnId="{C5F3F7EA-F300-4CEB-A868-1F08A92BFE27}">
      <dgm:prSet/>
      <dgm:spPr/>
      <dgm:t>
        <a:bodyPr/>
        <a:lstStyle/>
        <a:p>
          <a:endParaRPr lang="en-GB"/>
        </a:p>
      </dgm:t>
    </dgm:pt>
    <dgm:pt modelId="{C3054ACD-DE68-44F9-B8D2-8C900ABF90C5}" type="pres">
      <dgm:prSet presAssocID="{3763C514-7456-4474-91A3-D599DFBD93A9}" presName="cycleMatrixDiagram" presStyleCnt="0">
        <dgm:presLayoutVars>
          <dgm:chMax val="1"/>
          <dgm:dir/>
          <dgm:animLvl val="lvl"/>
          <dgm:resizeHandles val="exact"/>
        </dgm:presLayoutVars>
      </dgm:prSet>
      <dgm:spPr/>
    </dgm:pt>
    <dgm:pt modelId="{6F30DB14-132B-44D8-A5AC-D7AAD2D11766}" type="pres">
      <dgm:prSet presAssocID="{3763C514-7456-4474-91A3-D599DFBD93A9}" presName="children" presStyleCnt="0"/>
      <dgm:spPr/>
    </dgm:pt>
    <dgm:pt modelId="{82FFE29B-4DAB-4DFB-A5F1-FC1938367F5A}" type="pres">
      <dgm:prSet presAssocID="{3763C514-7456-4474-91A3-D599DFBD93A9}" presName="child1group" presStyleCnt="0"/>
      <dgm:spPr/>
    </dgm:pt>
    <dgm:pt modelId="{D7D971D5-5476-4497-8EB7-D8805AC0754D}" type="pres">
      <dgm:prSet presAssocID="{3763C514-7456-4474-91A3-D599DFBD93A9}" presName="child1" presStyleLbl="bgAcc1" presStyleIdx="0" presStyleCnt="4"/>
      <dgm:spPr/>
    </dgm:pt>
    <dgm:pt modelId="{420ABF42-3F24-4CE7-8797-18F310D5D3A5}" type="pres">
      <dgm:prSet presAssocID="{3763C514-7456-4474-91A3-D599DFBD93A9}" presName="child1Text" presStyleLbl="bgAcc1" presStyleIdx="0" presStyleCnt="4">
        <dgm:presLayoutVars>
          <dgm:bulletEnabled val="1"/>
        </dgm:presLayoutVars>
      </dgm:prSet>
      <dgm:spPr/>
    </dgm:pt>
    <dgm:pt modelId="{B4A3DB0B-EACD-418C-91A2-625745DF18B9}" type="pres">
      <dgm:prSet presAssocID="{3763C514-7456-4474-91A3-D599DFBD93A9}" presName="child2group" presStyleCnt="0"/>
      <dgm:spPr/>
    </dgm:pt>
    <dgm:pt modelId="{7BC5F5AA-CF05-478A-A437-1A1B3C4C52C9}" type="pres">
      <dgm:prSet presAssocID="{3763C514-7456-4474-91A3-D599DFBD93A9}" presName="child2" presStyleLbl="bgAcc1" presStyleIdx="1" presStyleCnt="4"/>
      <dgm:spPr/>
    </dgm:pt>
    <dgm:pt modelId="{655ADF27-19C8-4D7D-BDA0-BABC019E18CB}" type="pres">
      <dgm:prSet presAssocID="{3763C514-7456-4474-91A3-D599DFBD93A9}" presName="child2Text" presStyleLbl="bgAcc1" presStyleIdx="1" presStyleCnt="4">
        <dgm:presLayoutVars>
          <dgm:bulletEnabled val="1"/>
        </dgm:presLayoutVars>
      </dgm:prSet>
      <dgm:spPr/>
    </dgm:pt>
    <dgm:pt modelId="{18B6F877-FB6B-43F8-8FE8-94C4799BB512}" type="pres">
      <dgm:prSet presAssocID="{3763C514-7456-4474-91A3-D599DFBD93A9}" presName="child3group" presStyleCnt="0"/>
      <dgm:spPr/>
    </dgm:pt>
    <dgm:pt modelId="{DC069BB2-F1B4-4DDD-B813-72035520CD68}" type="pres">
      <dgm:prSet presAssocID="{3763C514-7456-4474-91A3-D599DFBD93A9}" presName="child3" presStyleLbl="bgAcc1" presStyleIdx="2" presStyleCnt="4"/>
      <dgm:spPr/>
    </dgm:pt>
    <dgm:pt modelId="{B4A06694-B160-484A-B088-FF21E34C086A}" type="pres">
      <dgm:prSet presAssocID="{3763C514-7456-4474-91A3-D599DFBD93A9}" presName="child3Text" presStyleLbl="bgAcc1" presStyleIdx="2" presStyleCnt="4">
        <dgm:presLayoutVars>
          <dgm:bulletEnabled val="1"/>
        </dgm:presLayoutVars>
      </dgm:prSet>
      <dgm:spPr/>
    </dgm:pt>
    <dgm:pt modelId="{521CC72A-B1EC-4332-958F-CE5BC4E024B9}" type="pres">
      <dgm:prSet presAssocID="{3763C514-7456-4474-91A3-D599DFBD93A9}" presName="child4group" presStyleCnt="0"/>
      <dgm:spPr/>
    </dgm:pt>
    <dgm:pt modelId="{612DB09B-2AAF-4CAC-B847-1C921D45124D}" type="pres">
      <dgm:prSet presAssocID="{3763C514-7456-4474-91A3-D599DFBD93A9}" presName="child4" presStyleLbl="bgAcc1" presStyleIdx="3" presStyleCnt="4"/>
      <dgm:spPr/>
    </dgm:pt>
    <dgm:pt modelId="{99135E41-24E3-454B-B63E-F49ACB446322}" type="pres">
      <dgm:prSet presAssocID="{3763C514-7456-4474-91A3-D599DFBD93A9}" presName="child4Text" presStyleLbl="bgAcc1" presStyleIdx="3" presStyleCnt="4">
        <dgm:presLayoutVars>
          <dgm:bulletEnabled val="1"/>
        </dgm:presLayoutVars>
      </dgm:prSet>
      <dgm:spPr/>
    </dgm:pt>
    <dgm:pt modelId="{1F2E2701-8DD7-4C03-9BA1-2F92AC625C4C}" type="pres">
      <dgm:prSet presAssocID="{3763C514-7456-4474-91A3-D599DFBD93A9}" presName="childPlaceholder" presStyleCnt="0"/>
      <dgm:spPr/>
    </dgm:pt>
    <dgm:pt modelId="{F6435827-8C91-48C4-88AC-1909BD54B6D6}" type="pres">
      <dgm:prSet presAssocID="{3763C514-7456-4474-91A3-D599DFBD93A9}" presName="circle" presStyleCnt="0"/>
      <dgm:spPr/>
    </dgm:pt>
    <dgm:pt modelId="{1D155000-A38D-4EC7-9E7C-2FAD4692A649}" type="pres">
      <dgm:prSet presAssocID="{3763C514-7456-4474-91A3-D599DFBD93A9}" presName="quadrant1" presStyleLbl="node1" presStyleIdx="0" presStyleCnt="4">
        <dgm:presLayoutVars>
          <dgm:chMax val="1"/>
          <dgm:bulletEnabled val="1"/>
        </dgm:presLayoutVars>
      </dgm:prSet>
      <dgm:spPr/>
    </dgm:pt>
    <dgm:pt modelId="{363F11E3-F0E4-4774-9C45-0A327E871F4F}" type="pres">
      <dgm:prSet presAssocID="{3763C514-7456-4474-91A3-D599DFBD93A9}" presName="quadrant2" presStyleLbl="node1" presStyleIdx="1" presStyleCnt="4">
        <dgm:presLayoutVars>
          <dgm:chMax val="1"/>
          <dgm:bulletEnabled val="1"/>
        </dgm:presLayoutVars>
      </dgm:prSet>
      <dgm:spPr/>
    </dgm:pt>
    <dgm:pt modelId="{DDBDACE6-1D4B-4C55-9C67-A274881A5810}" type="pres">
      <dgm:prSet presAssocID="{3763C514-7456-4474-91A3-D599DFBD93A9}" presName="quadrant3" presStyleLbl="node1" presStyleIdx="2" presStyleCnt="4">
        <dgm:presLayoutVars>
          <dgm:chMax val="1"/>
          <dgm:bulletEnabled val="1"/>
        </dgm:presLayoutVars>
      </dgm:prSet>
      <dgm:spPr/>
    </dgm:pt>
    <dgm:pt modelId="{12B78298-FA94-4700-9034-726DDE41CF9F}" type="pres">
      <dgm:prSet presAssocID="{3763C514-7456-4474-91A3-D599DFBD93A9}" presName="quadrant4" presStyleLbl="node1" presStyleIdx="3" presStyleCnt="4">
        <dgm:presLayoutVars>
          <dgm:chMax val="1"/>
          <dgm:bulletEnabled val="1"/>
        </dgm:presLayoutVars>
      </dgm:prSet>
      <dgm:spPr/>
    </dgm:pt>
    <dgm:pt modelId="{C78A544C-E4A9-436C-8795-101290C9C9BC}" type="pres">
      <dgm:prSet presAssocID="{3763C514-7456-4474-91A3-D599DFBD93A9}" presName="quadrantPlaceholder" presStyleCnt="0"/>
      <dgm:spPr/>
    </dgm:pt>
    <dgm:pt modelId="{A7B3CFD3-CB5B-4139-A117-C35339CB159F}" type="pres">
      <dgm:prSet presAssocID="{3763C514-7456-4474-91A3-D599DFBD93A9}" presName="center1" presStyleLbl="fgShp" presStyleIdx="0" presStyleCnt="2"/>
      <dgm:spPr/>
    </dgm:pt>
    <dgm:pt modelId="{2E177D88-9C25-4F0F-A8F4-CE16D7B62DC4}" type="pres">
      <dgm:prSet presAssocID="{3763C514-7456-4474-91A3-D599DFBD93A9}" presName="center2" presStyleLbl="fgShp" presStyleIdx="1" presStyleCnt="2"/>
      <dgm:spPr/>
    </dgm:pt>
  </dgm:ptLst>
  <dgm:cxnLst>
    <dgm:cxn modelId="{0A930400-CB22-41E0-AC24-02D00D820CC3}" type="presOf" srcId="{3763C514-7456-4474-91A3-D599DFBD93A9}" destId="{C3054ACD-DE68-44F9-B8D2-8C900ABF90C5}" srcOrd="0" destOrd="0" presId="urn:microsoft.com/office/officeart/2005/8/layout/cycle4"/>
    <dgm:cxn modelId="{34583001-0C02-4A99-A304-8D0C0990AF8A}" type="presOf" srcId="{C6D44648-D6C9-4D70-8123-B69F71C1AFCF}" destId="{7BC5F5AA-CF05-478A-A437-1A1B3C4C52C9}" srcOrd="0" destOrd="0" presId="urn:microsoft.com/office/officeart/2005/8/layout/cycle4"/>
    <dgm:cxn modelId="{9FA9DB11-C597-49EE-BF54-D702B9F44F9C}" type="presOf" srcId="{D67A3B7C-C46F-4CCC-8F08-76392B18C950}" destId="{DC069BB2-F1B4-4DDD-B813-72035520CD68}" srcOrd="0" destOrd="0" presId="urn:microsoft.com/office/officeart/2005/8/layout/cycle4"/>
    <dgm:cxn modelId="{F5C0D617-310F-421B-B01B-EDCBE61CF548}" type="presOf" srcId="{A76DBF7A-B020-40F3-990F-2A34A54A3CD5}" destId="{363F11E3-F0E4-4774-9C45-0A327E871F4F}" srcOrd="0" destOrd="0" presId="urn:microsoft.com/office/officeart/2005/8/layout/cycle4"/>
    <dgm:cxn modelId="{CA41F92D-FDB2-4A2C-8DD0-60E86EACEB1F}" type="presOf" srcId="{45C597BB-F456-4A3E-B849-B0414DDF077A}" destId="{D7D971D5-5476-4497-8EB7-D8805AC0754D}" srcOrd="0" destOrd="0" presId="urn:microsoft.com/office/officeart/2005/8/layout/cycle4"/>
    <dgm:cxn modelId="{53912536-4C5E-4B26-BAB5-5D4A90DB2F2E}" type="presOf" srcId="{7D25056D-C705-4096-9F16-E5345AD5CAF1}" destId="{12B78298-FA94-4700-9034-726DDE41CF9F}" srcOrd="0" destOrd="0" presId="urn:microsoft.com/office/officeart/2005/8/layout/cycle4"/>
    <dgm:cxn modelId="{B7C58337-A89F-4A73-991E-5D5AF0A0940B}" srcId="{A76DBF7A-B020-40F3-990F-2A34A54A3CD5}" destId="{C6D44648-D6C9-4D70-8123-B69F71C1AFCF}" srcOrd="0" destOrd="0" parTransId="{4FBD809B-8E09-45D2-99BA-76C50F36C5CA}" sibTransId="{CAC65102-9DE6-4639-99B2-FA56CCF7AC34}"/>
    <dgm:cxn modelId="{2C636B83-2482-4170-8CAF-E2DBF11065D3}" type="presOf" srcId="{45C597BB-F456-4A3E-B849-B0414DDF077A}" destId="{420ABF42-3F24-4CE7-8797-18F310D5D3A5}" srcOrd="1" destOrd="0" presId="urn:microsoft.com/office/officeart/2005/8/layout/cycle4"/>
    <dgm:cxn modelId="{EC63BC84-6A13-42B6-9D7B-D723C77A4250}" type="presOf" srcId="{8E8284F5-0768-4C41-9FA8-4E0E5B45041A}" destId="{DDBDACE6-1D4B-4C55-9C67-A274881A5810}" srcOrd="0" destOrd="0" presId="urn:microsoft.com/office/officeart/2005/8/layout/cycle4"/>
    <dgm:cxn modelId="{155C2B89-631C-44E3-A23C-C67488888CBC}" type="presOf" srcId="{D67A3B7C-C46F-4CCC-8F08-76392B18C950}" destId="{B4A06694-B160-484A-B088-FF21E34C086A}" srcOrd="1" destOrd="0" presId="urn:microsoft.com/office/officeart/2005/8/layout/cycle4"/>
    <dgm:cxn modelId="{9C88738F-77EB-4722-BFA3-A8C407140201}" type="presOf" srcId="{349532E1-6388-45C7-BA5C-08535ED1A3AD}" destId="{99135E41-24E3-454B-B63E-F49ACB446322}" srcOrd="1" destOrd="0" presId="urn:microsoft.com/office/officeart/2005/8/layout/cycle4"/>
    <dgm:cxn modelId="{90AE50B6-6BD7-42F3-B1C1-E739309DD63B}" type="presOf" srcId="{349532E1-6388-45C7-BA5C-08535ED1A3AD}" destId="{612DB09B-2AAF-4CAC-B847-1C921D45124D}" srcOrd="0" destOrd="0" presId="urn:microsoft.com/office/officeart/2005/8/layout/cycle4"/>
    <dgm:cxn modelId="{ABDF20C7-A070-4CB4-83D5-931535AE7E1B}" type="presOf" srcId="{DE645938-CF8C-42DE-BBB4-D47F825E4274}" destId="{1D155000-A38D-4EC7-9E7C-2FAD4692A649}" srcOrd="0" destOrd="0" presId="urn:microsoft.com/office/officeart/2005/8/layout/cycle4"/>
    <dgm:cxn modelId="{A10EC2CF-9A64-41BB-9244-65A50C36E153}" type="presOf" srcId="{C6D44648-D6C9-4D70-8123-B69F71C1AFCF}" destId="{655ADF27-19C8-4D7D-BDA0-BABC019E18CB}" srcOrd="1" destOrd="0" presId="urn:microsoft.com/office/officeart/2005/8/layout/cycle4"/>
    <dgm:cxn modelId="{F0381CD5-AD30-4E33-BBC9-611B0EF84B73}" srcId="{8E8284F5-0768-4C41-9FA8-4E0E5B45041A}" destId="{D67A3B7C-C46F-4CCC-8F08-76392B18C950}" srcOrd="0" destOrd="0" parTransId="{2EA67DF0-3820-42D7-9887-04462EA162FE}" sibTransId="{CA1DF857-D6E0-4054-A824-777C1C8C9876}"/>
    <dgm:cxn modelId="{1029DEDC-FD16-47FA-A64E-8EC4D8B44D79}" srcId="{3763C514-7456-4474-91A3-D599DFBD93A9}" destId="{A76DBF7A-B020-40F3-990F-2A34A54A3CD5}" srcOrd="1" destOrd="0" parTransId="{BEB1158B-CB6A-41AB-B292-EF92DF15B1BF}" sibTransId="{44AA47F9-180E-4D50-81DE-92513B476E2F}"/>
    <dgm:cxn modelId="{BD2599E4-26EB-4ACF-8EC6-010477B229AC}" srcId="{DE645938-CF8C-42DE-BBB4-D47F825E4274}" destId="{45C597BB-F456-4A3E-B849-B0414DDF077A}" srcOrd="0" destOrd="0" parTransId="{6A0A04C0-E5A2-4EA5-82A1-D05A564A1B88}" sibTransId="{88A13C47-64CD-4213-B198-F16DEA90CF47}"/>
    <dgm:cxn modelId="{0D5383E8-ECFC-4DD0-A9A8-BA3121EB0C4F}" srcId="{3763C514-7456-4474-91A3-D599DFBD93A9}" destId="{7D25056D-C705-4096-9F16-E5345AD5CAF1}" srcOrd="3" destOrd="0" parTransId="{B5999427-8BDD-4474-B67B-0EE72C923942}" sibTransId="{37695C3F-C2AE-4A85-8A25-F958E7D71C7A}"/>
    <dgm:cxn modelId="{04A3AAEA-34CD-4917-9CF2-639E99256E23}" srcId="{3763C514-7456-4474-91A3-D599DFBD93A9}" destId="{8E8284F5-0768-4C41-9FA8-4E0E5B45041A}" srcOrd="2" destOrd="0" parTransId="{532A347A-CF4C-46E0-8BE0-25CFC9E70499}" sibTransId="{A0B19120-6E8E-470C-B8F1-90948815220D}"/>
    <dgm:cxn modelId="{8EE4CBEA-C7FD-4155-A622-35C3FF34BDC9}" srcId="{3763C514-7456-4474-91A3-D599DFBD93A9}" destId="{DE645938-CF8C-42DE-BBB4-D47F825E4274}" srcOrd="0" destOrd="0" parTransId="{75D9BCBA-4B45-4331-BB13-D635113526CE}" sibTransId="{53F4A2D3-65E8-4197-A025-90255BBABF60}"/>
    <dgm:cxn modelId="{C5F3F7EA-F300-4CEB-A868-1F08A92BFE27}" srcId="{7D25056D-C705-4096-9F16-E5345AD5CAF1}" destId="{349532E1-6388-45C7-BA5C-08535ED1A3AD}" srcOrd="0" destOrd="0" parTransId="{7CFCCD9D-E0FE-42ED-BC3A-C22E17695836}" sibTransId="{57274874-27BE-4FE2-8037-F40D343AB30E}"/>
    <dgm:cxn modelId="{12AC5396-83E4-4531-82A7-65B1FD0E6725}" type="presParOf" srcId="{C3054ACD-DE68-44F9-B8D2-8C900ABF90C5}" destId="{6F30DB14-132B-44D8-A5AC-D7AAD2D11766}" srcOrd="0" destOrd="0" presId="urn:microsoft.com/office/officeart/2005/8/layout/cycle4"/>
    <dgm:cxn modelId="{CE0BCC60-C711-4443-BC15-E0630612E2A1}" type="presParOf" srcId="{6F30DB14-132B-44D8-A5AC-D7AAD2D11766}" destId="{82FFE29B-4DAB-4DFB-A5F1-FC1938367F5A}" srcOrd="0" destOrd="0" presId="urn:microsoft.com/office/officeart/2005/8/layout/cycle4"/>
    <dgm:cxn modelId="{0E51D6B3-DA62-491A-84E2-00662774B725}" type="presParOf" srcId="{82FFE29B-4DAB-4DFB-A5F1-FC1938367F5A}" destId="{D7D971D5-5476-4497-8EB7-D8805AC0754D}" srcOrd="0" destOrd="0" presId="urn:microsoft.com/office/officeart/2005/8/layout/cycle4"/>
    <dgm:cxn modelId="{DF6BAAC3-875E-4909-86D5-7A5BE4DB1244}" type="presParOf" srcId="{82FFE29B-4DAB-4DFB-A5F1-FC1938367F5A}" destId="{420ABF42-3F24-4CE7-8797-18F310D5D3A5}" srcOrd="1" destOrd="0" presId="urn:microsoft.com/office/officeart/2005/8/layout/cycle4"/>
    <dgm:cxn modelId="{E2BC9D96-562F-4166-B09F-9BF94400ED9C}" type="presParOf" srcId="{6F30DB14-132B-44D8-A5AC-D7AAD2D11766}" destId="{B4A3DB0B-EACD-418C-91A2-625745DF18B9}" srcOrd="1" destOrd="0" presId="urn:microsoft.com/office/officeart/2005/8/layout/cycle4"/>
    <dgm:cxn modelId="{F559EBE3-CFFC-43A6-B366-412DD3397461}" type="presParOf" srcId="{B4A3DB0B-EACD-418C-91A2-625745DF18B9}" destId="{7BC5F5AA-CF05-478A-A437-1A1B3C4C52C9}" srcOrd="0" destOrd="0" presId="urn:microsoft.com/office/officeart/2005/8/layout/cycle4"/>
    <dgm:cxn modelId="{AEE0F76E-FB90-46E0-B388-FCAE76A5C236}" type="presParOf" srcId="{B4A3DB0B-EACD-418C-91A2-625745DF18B9}" destId="{655ADF27-19C8-4D7D-BDA0-BABC019E18CB}" srcOrd="1" destOrd="0" presId="urn:microsoft.com/office/officeart/2005/8/layout/cycle4"/>
    <dgm:cxn modelId="{1E80BE2A-8BBB-4CAF-9957-EFCA42F741EF}" type="presParOf" srcId="{6F30DB14-132B-44D8-A5AC-D7AAD2D11766}" destId="{18B6F877-FB6B-43F8-8FE8-94C4799BB512}" srcOrd="2" destOrd="0" presId="urn:microsoft.com/office/officeart/2005/8/layout/cycle4"/>
    <dgm:cxn modelId="{1B9183CB-F849-44AB-AC66-09ACF955730D}" type="presParOf" srcId="{18B6F877-FB6B-43F8-8FE8-94C4799BB512}" destId="{DC069BB2-F1B4-4DDD-B813-72035520CD68}" srcOrd="0" destOrd="0" presId="urn:microsoft.com/office/officeart/2005/8/layout/cycle4"/>
    <dgm:cxn modelId="{812D62F2-595E-431D-929C-FCAF8DE3CB3F}" type="presParOf" srcId="{18B6F877-FB6B-43F8-8FE8-94C4799BB512}" destId="{B4A06694-B160-484A-B088-FF21E34C086A}" srcOrd="1" destOrd="0" presId="urn:microsoft.com/office/officeart/2005/8/layout/cycle4"/>
    <dgm:cxn modelId="{258FCB55-7B5E-4658-BFA7-12ED8A89C906}" type="presParOf" srcId="{6F30DB14-132B-44D8-A5AC-D7AAD2D11766}" destId="{521CC72A-B1EC-4332-958F-CE5BC4E024B9}" srcOrd="3" destOrd="0" presId="urn:microsoft.com/office/officeart/2005/8/layout/cycle4"/>
    <dgm:cxn modelId="{E825D4AB-6012-45D6-91D0-D1ADEA65BDBE}" type="presParOf" srcId="{521CC72A-B1EC-4332-958F-CE5BC4E024B9}" destId="{612DB09B-2AAF-4CAC-B847-1C921D45124D}" srcOrd="0" destOrd="0" presId="urn:microsoft.com/office/officeart/2005/8/layout/cycle4"/>
    <dgm:cxn modelId="{11573595-0AC1-4599-9171-DCF5D0BED9E4}" type="presParOf" srcId="{521CC72A-B1EC-4332-958F-CE5BC4E024B9}" destId="{99135E41-24E3-454B-B63E-F49ACB446322}" srcOrd="1" destOrd="0" presId="urn:microsoft.com/office/officeart/2005/8/layout/cycle4"/>
    <dgm:cxn modelId="{7FDA1187-D372-4202-BBBA-7AE7533C4E1C}" type="presParOf" srcId="{6F30DB14-132B-44D8-A5AC-D7AAD2D11766}" destId="{1F2E2701-8DD7-4C03-9BA1-2F92AC625C4C}" srcOrd="4" destOrd="0" presId="urn:microsoft.com/office/officeart/2005/8/layout/cycle4"/>
    <dgm:cxn modelId="{8BB2F0A5-67C4-4733-949A-04CAF0548057}" type="presParOf" srcId="{C3054ACD-DE68-44F9-B8D2-8C900ABF90C5}" destId="{F6435827-8C91-48C4-88AC-1909BD54B6D6}" srcOrd="1" destOrd="0" presId="urn:microsoft.com/office/officeart/2005/8/layout/cycle4"/>
    <dgm:cxn modelId="{54D726B3-6D5C-40E3-B73E-2871F3024A9A}" type="presParOf" srcId="{F6435827-8C91-48C4-88AC-1909BD54B6D6}" destId="{1D155000-A38D-4EC7-9E7C-2FAD4692A649}" srcOrd="0" destOrd="0" presId="urn:microsoft.com/office/officeart/2005/8/layout/cycle4"/>
    <dgm:cxn modelId="{6ED149B1-C16A-4001-9FDC-3A2A4A17AC0D}" type="presParOf" srcId="{F6435827-8C91-48C4-88AC-1909BD54B6D6}" destId="{363F11E3-F0E4-4774-9C45-0A327E871F4F}" srcOrd="1" destOrd="0" presId="urn:microsoft.com/office/officeart/2005/8/layout/cycle4"/>
    <dgm:cxn modelId="{FA2E1E24-B662-4339-A9EB-80762DB9F1BD}" type="presParOf" srcId="{F6435827-8C91-48C4-88AC-1909BD54B6D6}" destId="{DDBDACE6-1D4B-4C55-9C67-A274881A5810}" srcOrd="2" destOrd="0" presId="urn:microsoft.com/office/officeart/2005/8/layout/cycle4"/>
    <dgm:cxn modelId="{7C822340-AF8D-4A1E-89EA-89B1FB418E05}" type="presParOf" srcId="{F6435827-8C91-48C4-88AC-1909BD54B6D6}" destId="{12B78298-FA94-4700-9034-726DDE41CF9F}" srcOrd="3" destOrd="0" presId="urn:microsoft.com/office/officeart/2005/8/layout/cycle4"/>
    <dgm:cxn modelId="{BC743AE4-77BA-4120-A77E-4450FBF372BB}" type="presParOf" srcId="{F6435827-8C91-48C4-88AC-1909BD54B6D6}" destId="{C78A544C-E4A9-436C-8795-101290C9C9BC}" srcOrd="4" destOrd="0" presId="urn:microsoft.com/office/officeart/2005/8/layout/cycle4"/>
    <dgm:cxn modelId="{46F6ADE6-F3C1-44D7-BD2E-EEA58E8088AE}" type="presParOf" srcId="{C3054ACD-DE68-44F9-B8D2-8C900ABF90C5}" destId="{A7B3CFD3-CB5B-4139-A117-C35339CB159F}" srcOrd="2" destOrd="0" presId="urn:microsoft.com/office/officeart/2005/8/layout/cycle4"/>
    <dgm:cxn modelId="{C6BEB0F2-4089-481B-A0A7-0CE0102968A3}" type="presParOf" srcId="{C3054ACD-DE68-44F9-B8D2-8C900ABF90C5}" destId="{2E177D88-9C25-4F0F-A8F4-CE16D7B62DC4}" srcOrd="3" destOrd="0" presId="urn:microsoft.com/office/officeart/2005/8/layout/cycle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D4AEEE-73C1-4F58-8093-E1271AEC3C2A}">
      <dsp:nvSpPr>
        <dsp:cNvPr id="0" name=""/>
        <dsp:cNvSpPr/>
      </dsp:nvSpPr>
      <dsp:spPr>
        <a:xfrm>
          <a:off x="-6261142" y="-958497"/>
          <a:ext cx="7458258" cy="7458258"/>
        </a:xfrm>
        <a:prstGeom prst="blockArc">
          <a:avLst>
            <a:gd name="adj1" fmla="val 18900000"/>
            <a:gd name="adj2" fmla="val 2700000"/>
            <a:gd name="adj3" fmla="val 290"/>
          </a:avLst>
        </a:prstGeom>
        <a:noFill/>
        <a:ln w="1905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CA96B7-C7FE-4191-AED3-37ED91D847FD}">
      <dsp:nvSpPr>
        <dsp:cNvPr id="0" name=""/>
        <dsp:cNvSpPr/>
      </dsp:nvSpPr>
      <dsp:spPr>
        <a:xfrm>
          <a:off x="388719" y="251905"/>
          <a:ext cx="6344637" cy="50359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972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Blogs</a:t>
          </a:r>
        </a:p>
      </dsp:txBody>
      <dsp:txXfrm>
        <a:off x="388719" y="251905"/>
        <a:ext cx="6344637" cy="503590"/>
      </dsp:txXfrm>
    </dsp:sp>
    <dsp:sp modelId="{918C5C30-6361-49D2-8D41-89F24844C431}">
      <dsp:nvSpPr>
        <dsp:cNvPr id="0" name=""/>
        <dsp:cNvSpPr/>
      </dsp:nvSpPr>
      <dsp:spPr>
        <a:xfrm>
          <a:off x="73975" y="188957"/>
          <a:ext cx="629487" cy="629487"/>
        </a:xfrm>
        <a:prstGeom prst="ellipse">
          <a:avLst/>
        </a:prstGeom>
        <a:solidFill>
          <a:schemeClr val="lt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06DBF36-3ED3-44F0-A272-C365AB070AA8}">
      <dsp:nvSpPr>
        <dsp:cNvPr id="0" name=""/>
        <dsp:cNvSpPr/>
      </dsp:nvSpPr>
      <dsp:spPr>
        <a:xfrm>
          <a:off x="844765" y="1007734"/>
          <a:ext cx="5888591" cy="50359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972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Company Information</a:t>
          </a:r>
        </a:p>
      </dsp:txBody>
      <dsp:txXfrm>
        <a:off x="844765" y="1007734"/>
        <a:ext cx="5888591" cy="503590"/>
      </dsp:txXfrm>
    </dsp:sp>
    <dsp:sp modelId="{69C42308-F378-4DCF-88B1-77231237F52A}">
      <dsp:nvSpPr>
        <dsp:cNvPr id="0" name=""/>
        <dsp:cNvSpPr/>
      </dsp:nvSpPr>
      <dsp:spPr>
        <a:xfrm>
          <a:off x="530021" y="944785"/>
          <a:ext cx="629487" cy="629487"/>
        </a:xfrm>
        <a:prstGeom prst="ellipse">
          <a:avLst/>
        </a:prstGeom>
        <a:solidFill>
          <a:schemeClr val="lt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EDF323-5989-40A6-B240-A7DAF5845A81}">
      <dsp:nvSpPr>
        <dsp:cNvPr id="0" name=""/>
        <dsp:cNvSpPr/>
      </dsp:nvSpPr>
      <dsp:spPr>
        <a:xfrm>
          <a:off x="1094676" y="1763008"/>
          <a:ext cx="5638680" cy="50359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972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Newsletters</a:t>
          </a:r>
        </a:p>
      </dsp:txBody>
      <dsp:txXfrm>
        <a:off x="1094676" y="1763008"/>
        <a:ext cx="5638680" cy="503590"/>
      </dsp:txXfrm>
    </dsp:sp>
    <dsp:sp modelId="{724CE908-1A7E-4BDA-9BC0-14DED128B128}">
      <dsp:nvSpPr>
        <dsp:cNvPr id="0" name=""/>
        <dsp:cNvSpPr/>
      </dsp:nvSpPr>
      <dsp:spPr>
        <a:xfrm>
          <a:off x="779932" y="1700059"/>
          <a:ext cx="629487" cy="629487"/>
        </a:xfrm>
        <a:prstGeom prst="ellipse">
          <a:avLst/>
        </a:prstGeom>
        <a:solidFill>
          <a:schemeClr val="lt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497AAC-AA1A-4CB4-8E02-4760976A56EE}">
      <dsp:nvSpPr>
        <dsp:cNvPr id="0" name=""/>
        <dsp:cNvSpPr/>
      </dsp:nvSpPr>
      <dsp:spPr>
        <a:xfrm>
          <a:off x="1174470" y="2518836"/>
          <a:ext cx="5558886" cy="50359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972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Market reports</a:t>
          </a:r>
          <a:endParaRPr lang="en-GB" sz="2000" kern="1200" dirty="0"/>
        </a:p>
      </dsp:txBody>
      <dsp:txXfrm>
        <a:off x="1174470" y="2518836"/>
        <a:ext cx="5558886" cy="503590"/>
      </dsp:txXfrm>
    </dsp:sp>
    <dsp:sp modelId="{4717706F-AB57-47D8-A03D-E17BD878D9D1}">
      <dsp:nvSpPr>
        <dsp:cNvPr id="0" name=""/>
        <dsp:cNvSpPr/>
      </dsp:nvSpPr>
      <dsp:spPr>
        <a:xfrm>
          <a:off x="859727" y="2455888"/>
          <a:ext cx="629487" cy="629487"/>
        </a:xfrm>
        <a:prstGeom prst="ellipse">
          <a:avLst/>
        </a:prstGeom>
        <a:solidFill>
          <a:schemeClr val="lt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083305-E9AA-4B79-89E0-2819CF2D006B}">
      <dsp:nvSpPr>
        <dsp:cNvPr id="0" name=""/>
        <dsp:cNvSpPr/>
      </dsp:nvSpPr>
      <dsp:spPr>
        <a:xfrm>
          <a:off x="1094676" y="3274665"/>
          <a:ext cx="5638680" cy="50359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972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dirty="0"/>
            <a:t>Government documents and policy statements</a:t>
          </a:r>
        </a:p>
      </dsp:txBody>
      <dsp:txXfrm>
        <a:off x="1094676" y="3274665"/>
        <a:ext cx="5638680" cy="503590"/>
      </dsp:txXfrm>
    </dsp:sp>
    <dsp:sp modelId="{CB2276AB-6D3D-4963-95F1-1DA2971E1727}">
      <dsp:nvSpPr>
        <dsp:cNvPr id="0" name=""/>
        <dsp:cNvSpPr/>
      </dsp:nvSpPr>
      <dsp:spPr>
        <a:xfrm>
          <a:off x="779932" y="3211716"/>
          <a:ext cx="629487" cy="629487"/>
        </a:xfrm>
        <a:prstGeom prst="ellipse">
          <a:avLst/>
        </a:prstGeom>
        <a:solidFill>
          <a:schemeClr val="lt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B81D327-8303-466F-84E3-37A733A90E7F}">
      <dsp:nvSpPr>
        <dsp:cNvPr id="0" name=""/>
        <dsp:cNvSpPr/>
      </dsp:nvSpPr>
      <dsp:spPr>
        <a:xfrm>
          <a:off x="844765" y="4029939"/>
          <a:ext cx="5888591" cy="50359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972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Dissertations and theses</a:t>
          </a:r>
          <a:endParaRPr lang="en-GB" sz="2000" kern="1200" dirty="0"/>
        </a:p>
      </dsp:txBody>
      <dsp:txXfrm>
        <a:off x="844765" y="4029939"/>
        <a:ext cx="5888591" cy="503590"/>
      </dsp:txXfrm>
    </dsp:sp>
    <dsp:sp modelId="{6A3EF095-FCB0-4F68-BFC1-4B2352F1056D}">
      <dsp:nvSpPr>
        <dsp:cNvPr id="0" name=""/>
        <dsp:cNvSpPr/>
      </dsp:nvSpPr>
      <dsp:spPr>
        <a:xfrm>
          <a:off x="530021" y="3966990"/>
          <a:ext cx="629487" cy="629487"/>
        </a:xfrm>
        <a:prstGeom prst="ellipse">
          <a:avLst/>
        </a:prstGeom>
        <a:solidFill>
          <a:schemeClr val="lt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408F3F-2625-4F18-84A6-228001E71A83}">
      <dsp:nvSpPr>
        <dsp:cNvPr id="0" name=""/>
        <dsp:cNvSpPr/>
      </dsp:nvSpPr>
      <dsp:spPr>
        <a:xfrm>
          <a:off x="388719" y="4785768"/>
          <a:ext cx="6344637" cy="503590"/>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99725" tIns="50800" rIns="50800" bIns="50800" numCol="1" spcCol="1270" anchor="ctr" anchorCtr="0">
          <a:noAutofit/>
        </a:bodyPr>
        <a:lstStyle/>
        <a:p>
          <a:pPr marL="0" lvl="0" indent="0" algn="l" defTabSz="889000">
            <a:lnSpc>
              <a:spcPct val="90000"/>
            </a:lnSpc>
            <a:spcBef>
              <a:spcPct val="0"/>
            </a:spcBef>
            <a:spcAft>
              <a:spcPct val="35000"/>
            </a:spcAft>
            <a:buNone/>
          </a:pPr>
          <a:r>
            <a:rPr lang="en-GB" sz="2000" kern="1200"/>
            <a:t>Discussion Forums</a:t>
          </a:r>
          <a:endParaRPr lang="en-GB" sz="2000" kern="1200" dirty="0"/>
        </a:p>
      </dsp:txBody>
      <dsp:txXfrm>
        <a:off x="388719" y="4785768"/>
        <a:ext cx="6344637" cy="503590"/>
      </dsp:txXfrm>
    </dsp:sp>
    <dsp:sp modelId="{80B82A1F-9772-492E-824E-DBA7BC319A67}">
      <dsp:nvSpPr>
        <dsp:cNvPr id="0" name=""/>
        <dsp:cNvSpPr/>
      </dsp:nvSpPr>
      <dsp:spPr>
        <a:xfrm>
          <a:off x="73975" y="4722819"/>
          <a:ext cx="629487" cy="629487"/>
        </a:xfrm>
        <a:prstGeom prst="ellipse">
          <a:avLst/>
        </a:prstGeom>
        <a:solidFill>
          <a:schemeClr val="lt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A3D793-25DD-4BD4-82EC-DF27AA3E5632}">
      <dsp:nvSpPr>
        <dsp:cNvPr id="0" name=""/>
        <dsp:cNvSpPr/>
      </dsp:nvSpPr>
      <dsp:spPr>
        <a:xfrm>
          <a:off x="0" y="131710"/>
          <a:ext cx="7642486"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Databases</a:t>
          </a:r>
        </a:p>
      </dsp:txBody>
      <dsp:txXfrm>
        <a:off x="25188" y="156898"/>
        <a:ext cx="7592110" cy="465594"/>
      </dsp:txXfrm>
    </dsp:sp>
    <dsp:sp modelId="{71695681-197B-4803-BB5E-423868DD66B8}">
      <dsp:nvSpPr>
        <dsp:cNvPr id="0" name=""/>
        <dsp:cNvSpPr/>
      </dsp:nvSpPr>
      <dsp:spPr>
        <a:xfrm>
          <a:off x="0" y="647680"/>
          <a:ext cx="7642486" cy="510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64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news, official publications, market research, annual reports, research reports, patents and standards, conference proceedings, statistics</a:t>
          </a:r>
        </a:p>
      </dsp:txBody>
      <dsp:txXfrm>
        <a:off x="0" y="647680"/>
        <a:ext cx="7642486" cy="510772"/>
      </dsp:txXfrm>
    </dsp:sp>
    <dsp:sp modelId="{067D7BC1-A353-4F50-AD5A-DD87D1074896}">
      <dsp:nvSpPr>
        <dsp:cNvPr id="0" name=""/>
        <dsp:cNvSpPr/>
      </dsp:nvSpPr>
      <dsp:spPr>
        <a:xfrm>
          <a:off x="0" y="1158452"/>
          <a:ext cx="7642486"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Library catalogues</a:t>
          </a:r>
        </a:p>
      </dsp:txBody>
      <dsp:txXfrm>
        <a:off x="25188" y="1183640"/>
        <a:ext cx="7592110" cy="465594"/>
      </dsp:txXfrm>
    </dsp:sp>
    <dsp:sp modelId="{17AE9C15-F9E4-4BDB-9591-8824BA0DCCDE}">
      <dsp:nvSpPr>
        <dsp:cNvPr id="0" name=""/>
        <dsp:cNvSpPr/>
      </dsp:nvSpPr>
      <dsp:spPr>
        <a:xfrm>
          <a:off x="0" y="1674423"/>
          <a:ext cx="7642486"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64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theses, dissertations, official publications, research reports</a:t>
          </a:r>
        </a:p>
      </dsp:txBody>
      <dsp:txXfrm>
        <a:off x="0" y="1674423"/>
        <a:ext cx="7642486" cy="347760"/>
      </dsp:txXfrm>
    </dsp:sp>
    <dsp:sp modelId="{D71978AA-D3A4-49A1-B5E3-A5836C4B652C}">
      <dsp:nvSpPr>
        <dsp:cNvPr id="0" name=""/>
        <dsp:cNvSpPr/>
      </dsp:nvSpPr>
      <dsp:spPr>
        <a:xfrm>
          <a:off x="0" y="2022183"/>
          <a:ext cx="7642486"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Online repositories</a:t>
          </a:r>
        </a:p>
      </dsp:txBody>
      <dsp:txXfrm>
        <a:off x="25188" y="2047371"/>
        <a:ext cx="7592110" cy="465594"/>
      </dsp:txXfrm>
    </dsp:sp>
    <dsp:sp modelId="{3DD00A32-D180-414E-89F6-3B119C9A7B40}">
      <dsp:nvSpPr>
        <dsp:cNvPr id="0" name=""/>
        <dsp:cNvSpPr/>
      </dsp:nvSpPr>
      <dsp:spPr>
        <a:xfrm>
          <a:off x="0" y="2538153"/>
          <a:ext cx="7642486"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64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theses, dissertations, research reports, pre prints, trials</a:t>
          </a:r>
        </a:p>
      </dsp:txBody>
      <dsp:txXfrm>
        <a:off x="0" y="2538153"/>
        <a:ext cx="7642486" cy="347760"/>
      </dsp:txXfrm>
    </dsp:sp>
    <dsp:sp modelId="{0A52E82A-47D0-429F-91DA-52D93FAAEDCA}">
      <dsp:nvSpPr>
        <dsp:cNvPr id="0" name=""/>
        <dsp:cNvSpPr/>
      </dsp:nvSpPr>
      <dsp:spPr>
        <a:xfrm>
          <a:off x="0" y="2885913"/>
          <a:ext cx="7642486"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Organisational websites</a:t>
          </a:r>
          <a:endParaRPr lang="en-GB" sz="2100" kern="1200"/>
        </a:p>
      </dsp:txBody>
      <dsp:txXfrm>
        <a:off x="25188" y="2911101"/>
        <a:ext cx="7592110" cy="465594"/>
      </dsp:txXfrm>
    </dsp:sp>
    <dsp:sp modelId="{423FD6FD-0264-43D2-92BC-0F218E4C9F0E}">
      <dsp:nvSpPr>
        <dsp:cNvPr id="0" name=""/>
        <dsp:cNvSpPr/>
      </dsp:nvSpPr>
      <dsp:spPr>
        <a:xfrm>
          <a:off x="0" y="3401883"/>
          <a:ext cx="7642486" cy="510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64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annual reports, market reports, speeches, working papers, discussion papers, policy statements, government reports, newsletters, statistics</a:t>
          </a:r>
        </a:p>
      </dsp:txBody>
      <dsp:txXfrm>
        <a:off x="0" y="3401883"/>
        <a:ext cx="7642486" cy="510772"/>
      </dsp:txXfrm>
    </dsp:sp>
    <dsp:sp modelId="{67876518-471D-492A-832E-B8B91DEFE2B0}">
      <dsp:nvSpPr>
        <dsp:cNvPr id="0" name=""/>
        <dsp:cNvSpPr/>
      </dsp:nvSpPr>
      <dsp:spPr>
        <a:xfrm>
          <a:off x="0" y="3912655"/>
          <a:ext cx="7642486"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Internet search engines</a:t>
          </a:r>
          <a:endParaRPr lang="en-GB" sz="2100" kern="1200"/>
        </a:p>
      </dsp:txBody>
      <dsp:txXfrm>
        <a:off x="25188" y="3937843"/>
        <a:ext cx="7592110" cy="465594"/>
      </dsp:txXfrm>
    </dsp:sp>
    <dsp:sp modelId="{DE9A34CC-EBCF-408B-81CB-8C5678A281EB}">
      <dsp:nvSpPr>
        <dsp:cNvPr id="0" name=""/>
        <dsp:cNvSpPr/>
      </dsp:nvSpPr>
      <dsp:spPr>
        <a:xfrm>
          <a:off x="0" y="4428625"/>
          <a:ext cx="7642486" cy="7389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64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a:t>this is the broadest category and will lead you to all forms of grey literature but can be particularly useful for things like blogs, twitter, wikis, presentations, email lists etc. that you may not find via other routes.</a:t>
          </a:r>
        </a:p>
      </dsp:txBody>
      <dsp:txXfrm>
        <a:off x="0" y="4428625"/>
        <a:ext cx="7642486" cy="738990"/>
      </dsp:txXfrm>
    </dsp:sp>
    <dsp:sp modelId="{CFE93D46-FB4F-4E4C-B54E-A65CA0ED03EB}">
      <dsp:nvSpPr>
        <dsp:cNvPr id="0" name=""/>
        <dsp:cNvSpPr/>
      </dsp:nvSpPr>
      <dsp:spPr>
        <a:xfrm>
          <a:off x="0" y="5167615"/>
          <a:ext cx="7642486" cy="515970"/>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dirty="0"/>
            <a:t>Internet Archive Wayback Machine</a:t>
          </a:r>
          <a:endParaRPr lang="en-GB" sz="2100" kern="1200" dirty="0"/>
        </a:p>
      </dsp:txBody>
      <dsp:txXfrm>
        <a:off x="25188" y="5192803"/>
        <a:ext cx="7592110" cy="465594"/>
      </dsp:txXfrm>
    </dsp:sp>
    <dsp:sp modelId="{271CBAB1-823C-4D5D-A8AF-1EF890D2C898}">
      <dsp:nvSpPr>
        <dsp:cNvPr id="0" name=""/>
        <dsp:cNvSpPr/>
      </dsp:nvSpPr>
      <dsp:spPr>
        <a:xfrm>
          <a:off x="0" y="5683585"/>
          <a:ext cx="7642486" cy="3477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649"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b="1" kern="1200"/>
            <a:t> </a:t>
          </a:r>
          <a:r>
            <a:rPr lang="en-GB" sz="1600" kern="1200"/>
            <a:t>to find website materials that are no longer live on organisational websites. </a:t>
          </a:r>
        </a:p>
      </dsp:txBody>
      <dsp:txXfrm>
        <a:off x="0" y="5683585"/>
        <a:ext cx="7642486" cy="3477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AF7A8-CF2C-412C-92ED-458BE2341B0C}">
      <dsp:nvSpPr>
        <dsp:cNvPr id="0" name=""/>
        <dsp:cNvSpPr/>
      </dsp:nvSpPr>
      <dsp:spPr>
        <a:xfrm>
          <a:off x="1889720" y="890508"/>
          <a:ext cx="2218461" cy="2218461"/>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kern="1200" dirty="0"/>
            <a:t>AACODS checklist</a:t>
          </a:r>
        </a:p>
      </dsp:txBody>
      <dsp:txXfrm>
        <a:off x="2214606" y="1215394"/>
        <a:ext cx="1568689" cy="1568689"/>
      </dsp:txXfrm>
    </dsp:sp>
    <dsp:sp modelId="{F2D2C3F7-FC80-438C-A14D-74CBBC562475}">
      <dsp:nvSpPr>
        <dsp:cNvPr id="0" name=""/>
        <dsp:cNvSpPr/>
      </dsp:nvSpPr>
      <dsp:spPr>
        <a:xfrm>
          <a:off x="2444336" y="395"/>
          <a:ext cx="1109230" cy="1109230"/>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Accuracy</a:t>
          </a:r>
        </a:p>
      </dsp:txBody>
      <dsp:txXfrm>
        <a:off x="2606779" y="162838"/>
        <a:ext cx="784344" cy="784344"/>
      </dsp:txXfrm>
    </dsp:sp>
    <dsp:sp modelId="{4EF567EA-FCA1-4818-98BB-2A76119A8A81}">
      <dsp:nvSpPr>
        <dsp:cNvPr id="0" name=""/>
        <dsp:cNvSpPr/>
      </dsp:nvSpPr>
      <dsp:spPr>
        <a:xfrm>
          <a:off x="3695507" y="722760"/>
          <a:ext cx="1109230" cy="1109230"/>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Authority</a:t>
          </a:r>
        </a:p>
      </dsp:txBody>
      <dsp:txXfrm>
        <a:off x="3857950" y="885203"/>
        <a:ext cx="784344" cy="784344"/>
      </dsp:txXfrm>
    </dsp:sp>
    <dsp:sp modelId="{2472ACFB-C5D6-4304-9D32-AD50C32EB7CE}">
      <dsp:nvSpPr>
        <dsp:cNvPr id="0" name=""/>
        <dsp:cNvSpPr/>
      </dsp:nvSpPr>
      <dsp:spPr>
        <a:xfrm>
          <a:off x="3695507" y="2167488"/>
          <a:ext cx="1109230" cy="1109230"/>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Coverage</a:t>
          </a:r>
        </a:p>
      </dsp:txBody>
      <dsp:txXfrm>
        <a:off x="3857950" y="2329931"/>
        <a:ext cx="784344" cy="784344"/>
      </dsp:txXfrm>
    </dsp:sp>
    <dsp:sp modelId="{DF35FB7C-7198-409B-A022-1B6E317E1AF2}">
      <dsp:nvSpPr>
        <dsp:cNvPr id="0" name=""/>
        <dsp:cNvSpPr/>
      </dsp:nvSpPr>
      <dsp:spPr>
        <a:xfrm>
          <a:off x="2444336" y="2889852"/>
          <a:ext cx="1109230" cy="1109230"/>
        </a:xfrm>
        <a:prstGeom prst="ellipse">
          <a:avLst/>
        </a:prstGeom>
        <a:solidFill>
          <a:schemeClr val="accent6">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Objectivity</a:t>
          </a:r>
        </a:p>
      </dsp:txBody>
      <dsp:txXfrm>
        <a:off x="2606779" y="3052295"/>
        <a:ext cx="784344" cy="784344"/>
      </dsp:txXfrm>
    </dsp:sp>
    <dsp:sp modelId="{9159BF46-E4E5-461E-983D-547F0E929926}">
      <dsp:nvSpPr>
        <dsp:cNvPr id="0" name=""/>
        <dsp:cNvSpPr/>
      </dsp:nvSpPr>
      <dsp:spPr>
        <a:xfrm>
          <a:off x="1193164" y="2167488"/>
          <a:ext cx="1109230" cy="1109230"/>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Date</a:t>
          </a:r>
        </a:p>
      </dsp:txBody>
      <dsp:txXfrm>
        <a:off x="1355607" y="2329931"/>
        <a:ext cx="784344" cy="784344"/>
      </dsp:txXfrm>
    </dsp:sp>
    <dsp:sp modelId="{E23220F7-69D4-4709-8A5D-0CE65F9C6CA8}">
      <dsp:nvSpPr>
        <dsp:cNvPr id="0" name=""/>
        <dsp:cNvSpPr/>
      </dsp:nvSpPr>
      <dsp:spPr>
        <a:xfrm>
          <a:off x="1193164" y="722760"/>
          <a:ext cx="1109230" cy="1109230"/>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Significance</a:t>
          </a:r>
          <a:endParaRPr lang="en-GB" sz="1100" kern="1200" dirty="0"/>
        </a:p>
      </dsp:txBody>
      <dsp:txXfrm>
        <a:off x="1355607" y="885203"/>
        <a:ext cx="784344" cy="7843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2AF7A8-CF2C-412C-92ED-458BE2341B0C}">
      <dsp:nvSpPr>
        <dsp:cNvPr id="0" name=""/>
        <dsp:cNvSpPr/>
      </dsp:nvSpPr>
      <dsp:spPr>
        <a:xfrm>
          <a:off x="1853353" y="1094088"/>
          <a:ext cx="2725624" cy="2725624"/>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AACODS checklist</a:t>
          </a:r>
        </a:p>
      </dsp:txBody>
      <dsp:txXfrm>
        <a:off x="2252511" y="1493246"/>
        <a:ext cx="1927308" cy="1927308"/>
      </dsp:txXfrm>
    </dsp:sp>
    <dsp:sp modelId="{F2D2C3F7-FC80-438C-A14D-74CBBC562475}">
      <dsp:nvSpPr>
        <dsp:cNvPr id="0" name=""/>
        <dsp:cNvSpPr/>
      </dsp:nvSpPr>
      <dsp:spPr>
        <a:xfrm>
          <a:off x="2534759" y="486"/>
          <a:ext cx="1362812" cy="1362812"/>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Accuracy</a:t>
          </a:r>
        </a:p>
      </dsp:txBody>
      <dsp:txXfrm>
        <a:off x="2734338" y="200065"/>
        <a:ext cx="963654" cy="963654"/>
      </dsp:txXfrm>
    </dsp:sp>
    <dsp:sp modelId="{4EF567EA-FCA1-4818-98BB-2A76119A8A81}">
      <dsp:nvSpPr>
        <dsp:cNvPr id="0" name=""/>
        <dsp:cNvSpPr/>
      </dsp:nvSpPr>
      <dsp:spPr>
        <a:xfrm>
          <a:off x="4071961" y="887990"/>
          <a:ext cx="1362812" cy="1362812"/>
        </a:xfrm>
        <a:prstGeom prst="ellipse">
          <a:avLst/>
        </a:prstGeom>
        <a:solidFill>
          <a:schemeClr val="accent4">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Authority</a:t>
          </a:r>
        </a:p>
      </dsp:txBody>
      <dsp:txXfrm>
        <a:off x="4271540" y="1087569"/>
        <a:ext cx="963654" cy="963654"/>
      </dsp:txXfrm>
    </dsp:sp>
    <dsp:sp modelId="{2472ACFB-C5D6-4304-9D32-AD50C32EB7CE}">
      <dsp:nvSpPr>
        <dsp:cNvPr id="0" name=""/>
        <dsp:cNvSpPr/>
      </dsp:nvSpPr>
      <dsp:spPr>
        <a:xfrm>
          <a:off x="4071961" y="2662999"/>
          <a:ext cx="1362812" cy="1362812"/>
        </a:xfrm>
        <a:prstGeom prst="ellipse">
          <a:avLst/>
        </a:prstGeom>
        <a:solidFill>
          <a:schemeClr val="accent5">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Coverage</a:t>
          </a:r>
        </a:p>
      </dsp:txBody>
      <dsp:txXfrm>
        <a:off x="4271540" y="2862578"/>
        <a:ext cx="963654" cy="963654"/>
      </dsp:txXfrm>
    </dsp:sp>
    <dsp:sp modelId="{DF35FB7C-7198-409B-A022-1B6E317E1AF2}">
      <dsp:nvSpPr>
        <dsp:cNvPr id="0" name=""/>
        <dsp:cNvSpPr/>
      </dsp:nvSpPr>
      <dsp:spPr>
        <a:xfrm>
          <a:off x="2534759" y="3550503"/>
          <a:ext cx="1362812" cy="1362812"/>
        </a:xfrm>
        <a:prstGeom prst="ellipse">
          <a:avLst/>
        </a:prstGeom>
        <a:solidFill>
          <a:schemeClr val="accent6">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Objectivity</a:t>
          </a:r>
        </a:p>
      </dsp:txBody>
      <dsp:txXfrm>
        <a:off x="2734338" y="3750082"/>
        <a:ext cx="963654" cy="963654"/>
      </dsp:txXfrm>
    </dsp:sp>
    <dsp:sp modelId="{9159BF46-E4E5-461E-983D-547F0E929926}">
      <dsp:nvSpPr>
        <dsp:cNvPr id="0" name=""/>
        <dsp:cNvSpPr/>
      </dsp:nvSpPr>
      <dsp:spPr>
        <a:xfrm>
          <a:off x="997557" y="2662999"/>
          <a:ext cx="1362812" cy="1362812"/>
        </a:xfrm>
        <a:prstGeom prst="ellipse">
          <a:avLst/>
        </a:prstGeom>
        <a:solidFill>
          <a:schemeClr val="accent2">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Date</a:t>
          </a:r>
          <a:endParaRPr lang="en-GB" sz="1300" kern="1200" dirty="0"/>
        </a:p>
      </dsp:txBody>
      <dsp:txXfrm>
        <a:off x="1197136" y="2862578"/>
        <a:ext cx="963654" cy="963654"/>
      </dsp:txXfrm>
    </dsp:sp>
    <dsp:sp modelId="{E23220F7-69D4-4709-8A5D-0CE65F9C6CA8}">
      <dsp:nvSpPr>
        <dsp:cNvPr id="0" name=""/>
        <dsp:cNvSpPr/>
      </dsp:nvSpPr>
      <dsp:spPr>
        <a:xfrm>
          <a:off x="997557" y="887990"/>
          <a:ext cx="1362812" cy="1362812"/>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Significance</a:t>
          </a:r>
          <a:endParaRPr lang="en-GB" sz="1300" kern="1200" dirty="0"/>
        </a:p>
      </dsp:txBody>
      <dsp:txXfrm>
        <a:off x="1197136" y="1087569"/>
        <a:ext cx="963654" cy="96365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069BB2-F1B4-4DDD-B813-72035520CD68}">
      <dsp:nvSpPr>
        <dsp:cNvPr id="0" name=""/>
        <dsp:cNvSpPr/>
      </dsp:nvSpPr>
      <dsp:spPr>
        <a:xfrm>
          <a:off x="4577894" y="3712600"/>
          <a:ext cx="2697094" cy="1747105"/>
        </a:xfrm>
        <a:prstGeom prst="roundRect">
          <a:avLst>
            <a:gd name="adj" fmla="val 10000"/>
          </a:avLst>
        </a:prstGeom>
        <a:solidFill>
          <a:schemeClr val="lt1">
            <a:alpha val="90000"/>
            <a:hueOff val="0"/>
            <a:satOff val="0"/>
            <a:lumOff val="0"/>
            <a:alphaOff val="0"/>
          </a:schemeClr>
        </a:solidFill>
        <a:ln w="19050" cap="flat" cmpd="sng" algn="ctr">
          <a:solidFill>
            <a:schemeClr val="accent1">
              <a:shade val="80000"/>
              <a:hueOff val="363732"/>
              <a:satOff val="-37928"/>
              <a:lumOff val="254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None/>
          </a:pPr>
          <a:r>
            <a:rPr lang="en-GB" sz="1200" b="0" i="0" kern="1200" dirty="0"/>
            <a:t>    </a:t>
          </a:r>
          <a:r>
            <a:rPr lang="en-GB" sz="1400" b="0" i="0" kern="1200" dirty="0"/>
            <a:t>Have their own personal preferences, concerns, expectations, and values.</a:t>
          </a:r>
          <a:endParaRPr lang="en-GB" sz="1200" kern="1200" dirty="0"/>
        </a:p>
      </dsp:txBody>
      <dsp:txXfrm>
        <a:off x="5425400" y="4187754"/>
        <a:ext cx="1811210" cy="1233573"/>
      </dsp:txXfrm>
    </dsp:sp>
    <dsp:sp modelId="{612DB09B-2AAF-4CAC-B847-1C921D45124D}">
      <dsp:nvSpPr>
        <dsp:cNvPr id="0" name=""/>
        <dsp:cNvSpPr/>
      </dsp:nvSpPr>
      <dsp:spPr>
        <a:xfrm>
          <a:off x="177371" y="3712600"/>
          <a:ext cx="2697094" cy="1747105"/>
        </a:xfrm>
        <a:prstGeom prst="roundRect">
          <a:avLst>
            <a:gd name="adj" fmla="val 10000"/>
          </a:avLst>
        </a:prstGeom>
        <a:solidFill>
          <a:schemeClr val="lt1">
            <a:alpha val="90000"/>
            <a:hueOff val="0"/>
            <a:satOff val="0"/>
            <a:lumOff val="0"/>
            <a:alphaOff val="0"/>
          </a:schemeClr>
        </a:solidFill>
        <a:ln w="19050" cap="flat" cmpd="sng" algn="ctr">
          <a:solidFill>
            <a:schemeClr val="accent1">
              <a:shade val="80000"/>
              <a:hueOff val="545598"/>
              <a:satOff val="-56892"/>
              <a:lumOff val="3822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None/>
          </a:pPr>
          <a:r>
            <a:rPr lang="en-GB" sz="1400" b="0" i="0" kern="1200" dirty="0"/>
            <a:t>Includes characteristics of the situation and the interaction between patient and health professional.</a:t>
          </a:r>
          <a:endParaRPr lang="en-GB" sz="1400" kern="1200" dirty="0"/>
        </a:p>
      </dsp:txBody>
      <dsp:txXfrm>
        <a:off x="215749" y="4187754"/>
        <a:ext cx="1811210" cy="1233573"/>
      </dsp:txXfrm>
    </dsp:sp>
    <dsp:sp modelId="{7BC5F5AA-CF05-478A-A437-1A1B3C4C52C9}">
      <dsp:nvSpPr>
        <dsp:cNvPr id="0" name=""/>
        <dsp:cNvSpPr/>
      </dsp:nvSpPr>
      <dsp:spPr>
        <a:xfrm>
          <a:off x="4577894" y="0"/>
          <a:ext cx="2697094" cy="1747105"/>
        </a:xfrm>
        <a:prstGeom prst="roundRect">
          <a:avLst>
            <a:gd name="adj" fmla="val 10000"/>
          </a:avLst>
        </a:prstGeom>
        <a:solidFill>
          <a:schemeClr val="lt1">
            <a:alpha val="90000"/>
            <a:hueOff val="0"/>
            <a:satOff val="0"/>
            <a:lumOff val="0"/>
            <a:alphaOff val="0"/>
          </a:schemeClr>
        </a:solidFill>
        <a:ln w="19050" cap="flat" cmpd="sng" algn="ctr">
          <a:solidFill>
            <a:schemeClr val="accent1">
              <a:shade val="80000"/>
              <a:hueOff val="181866"/>
              <a:satOff val="-18964"/>
              <a:lumOff val="1274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None/>
          </a:pPr>
          <a:r>
            <a:rPr lang="en-GB" sz="1400" kern="1200" dirty="0"/>
            <a:t>It </a:t>
          </a:r>
          <a:r>
            <a:rPr lang="en-GB" sz="1400" b="0" i="0" kern="1200" dirty="0"/>
            <a:t>is a combination of the clinician’s experience, education, and clinical skills.</a:t>
          </a:r>
          <a:endParaRPr lang="en-GB" sz="1400" kern="1200" dirty="0"/>
        </a:p>
      </dsp:txBody>
      <dsp:txXfrm>
        <a:off x="5425400" y="38378"/>
        <a:ext cx="1811210" cy="1233573"/>
      </dsp:txXfrm>
    </dsp:sp>
    <dsp:sp modelId="{D7D971D5-5476-4497-8EB7-D8805AC0754D}">
      <dsp:nvSpPr>
        <dsp:cNvPr id="0" name=""/>
        <dsp:cNvSpPr/>
      </dsp:nvSpPr>
      <dsp:spPr>
        <a:xfrm>
          <a:off x="177371" y="0"/>
          <a:ext cx="2697094" cy="1747105"/>
        </a:xfrm>
        <a:prstGeom prst="roundRect">
          <a:avLst>
            <a:gd name="adj" fmla="val 10000"/>
          </a:avLst>
        </a:prstGeom>
        <a:solidFill>
          <a:schemeClr val="lt1">
            <a:alpha val="90000"/>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t" anchorCtr="0">
          <a:noAutofit/>
        </a:bodyPr>
        <a:lstStyle/>
        <a:p>
          <a:pPr marL="114300" lvl="1" indent="-114300" algn="l" defTabSz="622300">
            <a:lnSpc>
              <a:spcPct val="90000"/>
            </a:lnSpc>
            <a:spcBef>
              <a:spcPct val="0"/>
            </a:spcBef>
            <a:spcAft>
              <a:spcPct val="15000"/>
            </a:spcAft>
            <a:buNone/>
          </a:pPr>
          <a:r>
            <a:rPr lang="en-GB" sz="1400" b="0" i="0" kern="1200" dirty="0"/>
            <a:t>It is usually from relevant research that has been carried out using effective methodology</a:t>
          </a:r>
          <a:r>
            <a:rPr lang="en-GB" sz="1200" b="0" i="0" kern="1200" dirty="0"/>
            <a:t>.</a:t>
          </a:r>
          <a:endParaRPr lang="en-GB" sz="1200" kern="1200" dirty="0"/>
        </a:p>
      </dsp:txBody>
      <dsp:txXfrm>
        <a:off x="215749" y="38378"/>
        <a:ext cx="1811210" cy="1233573"/>
      </dsp:txXfrm>
    </dsp:sp>
    <dsp:sp modelId="{1D155000-A38D-4EC7-9E7C-2FAD4692A649}">
      <dsp:nvSpPr>
        <dsp:cNvPr id="0" name=""/>
        <dsp:cNvSpPr/>
      </dsp:nvSpPr>
      <dsp:spPr>
        <a:xfrm>
          <a:off x="1307530" y="311203"/>
          <a:ext cx="2364052" cy="2364052"/>
        </a:xfrm>
        <a:prstGeom prst="pieWedge">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Research evidence</a:t>
          </a:r>
        </a:p>
      </dsp:txBody>
      <dsp:txXfrm>
        <a:off x="1999945" y="1003618"/>
        <a:ext cx="1671637" cy="1671637"/>
      </dsp:txXfrm>
    </dsp:sp>
    <dsp:sp modelId="{363F11E3-F0E4-4774-9C45-0A327E871F4F}">
      <dsp:nvSpPr>
        <dsp:cNvPr id="0" name=""/>
        <dsp:cNvSpPr/>
      </dsp:nvSpPr>
      <dsp:spPr>
        <a:xfrm rot="5400000">
          <a:off x="3780777" y="311203"/>
          <a:ext cx="2364052" cy="2364052"/>
        </a:xfrm>
        <a:prstGeom prst="pieWedge">
          <a:avLst/>
        </a:prstGeom>
        <a:solidFill>
          <a:schemeClr val="accent1">
            <a:shade val="80000"/>
            <a:hueOff val="181866"/>
            <a:satOff val="-18964"/>
            <a:lumOff val="127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Clinical expertise</a:t>
          </a:r>
        </a:p>
      </dsp:txBody>
      <dsp:txXfrm rot="-5400000">
        <a:off x="3780777" y="1003618"/>
        <a:ext cx="1671637" cy="1671637"/>
      </dsp:txXfrm>
    </dsp:sp>
    <dsp:sp modelId="{DDBDACE6-1D4B-4C55-9C67-A274881A5810}">
      <dsp:nvSpPr>
        <dsp:cNvPr id="0" name=""/>
        <dsp:cNvSpPr/>
      </dsp:nvSpPr>
      <dsp:spPr>
        <a:xfrm rot="10800000">
          <a:off x="3780777" y="2784450"/>
          <a:ext cx="2364052" cy="2364052"/>
        </a:xfrm>
        <a:prstGeom prst="pieWedge">
          <a:avLst/>
        </a:prstGeom>
        <a:solidFill>
          <a:schemeClr val="accent1">
            <a:shade val="80000"/>
            <a:hueOff val="363732"/>
            <a:satOff val="-37928"/>
            <a:lumOff val="254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Patients</a:t>
          </a:r>
        </a:p>
      </dsp:txBody>
      <dsp:txXfrm rot="10800000">
        <a:off x="3780777" y="2784450"/>
        <a:ext cx="1671637" cy="1671637"/>
      </dsp:txXfrm>
    </dsp:sp>
    <dsp:sp modelId="{12B78298-FA94-4700-9034-726DDE41CF9F}">
      <dsp:nvSpPr>
        <dsp:cNvPr id="0" name=""/>
        <dsp:cNvSpPr/>
      </dsp:nvSpPr>
      <dsp:spPr>
        <a:xfrm rot="16200000">
          <a:off x="1307530" y="2784450"/>
          <a:ext cx="2364052" cy="2364052"/>
        </a:xfrm>
        <a:prstGeom prst="pieWedge">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dirty="0"/>
            <a:t>Practice context</a:t>
          </a:r>
        </a:p>
      </dsp:txBody>
      <dsp:txXfrm rot="5400000">
        <a:off x="1999945" y="2784450"/>
        <a:ext cx="1671637" cy="1671637"/>
      </dsp:txXfrm>
    </dsp:sp>
    <dsp:sp modelId="{A7B3CFD3-CB5B-4139-A117-C35339CB159F}">
      <dsp:nvSpPr>
        <dsp:cNvPr id="0" name=""/>
        <dsp:cNvSpPr/>
      </dsp:nvSpPr>
      <dsp:spPr>
        <a:xfrm>
          <a:off x="3318066" y="2238479"/>
          <a:ext cx="816226" cy="709761"/>
        </a:xfrm>
        <a:prstGeom prst="circularArrow">
          <a:avLst/>
        </a:prstGeom>
        <a:solidFill>
          <a:schemeClr val="accent1">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E177D88-9C25-4F0F-A8F4-CE16D7B62DC4}">
      <dsp:nvSpPr>
        <dsp:cNvPr id="0" name=""/>
        <dsp:cNvSpPr/>
      </dsp:nvSpPr>
      <dsp:spPr>
        <a:xfrm rot="10800000">
          <a:off x="3318066" y="2511464"/>
          <a:ext cx="816226" cy="709761"/>
        </a:xfrm>
        <a:prstGeom prst="circularArrow">
          <a:avLst/>
        </a:prstGeom>
        <a:solidFill>
          <a:schemeClr val="accent1">
            <a:tint val="4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BAB75-34BA-489A-950B-7AD47902B9DD}" type="datetimeFigureOut">
              <a:rPr lang="en-GB" smtClean="0"/>
              <a:t>05/03/2026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FD55F5-8B62-4BAF-A19C-853E61D2ECED}" type="slidenum">
              <a:rPr lang="en-GB" smtClean="0"/>
              <a:t>‹#›</a:t>
            </a:fld>
            <a:endParaRPr lang="en-GB"/>
          </a:p>
        </p:txBody>
      </p:sp>
    </p:spTree>
    <p:extLst>
      <p:ext uri="{BB962C8B-B14F-4D97-AF65-F5344CB8AC3E}">
        <p14:creationId xmlns:p14="http://schemas.microsoft.com/office/powerpoint/2010/main" val="2676836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33C4E-01C8-F3EC-AB56-C549ABEA2A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844597-D067-680A-873B-BD6A02B61F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DB14D3-9DC7-19A4-B069-BFB0F945EB74}"/>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47FC1E8D-21AF-956B-EB37-921632A847BD}"/>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DE400DFA-11C2-9DF5-D6BB-5A01263CD7A3}"/>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40813418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5949E-C4D4-4C45-B177-6C7A47412C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760004-D966-CBE2-D577-8D5AC2CE90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A45DD6-D24E-4030-81EC-894EFE16761C}"/>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71EB8B00-AB07-8B53-EB86-79781F2A7A5A}"/>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59A444B7-1284-98D5-D79A-9C14ECC92660}"/>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1338416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2A779-3E16-8527-E3C5-0A76A595ED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B3CCAA-8487-CD79-FD9B-5297E3665EB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34CE85-DF4B-1096-D674-B2D75FE7C91A}"/>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0B159E20-88A8-1E55-36CD-2B5CB2805E57}"/>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FC682ED8-4AC3-5829-EA87-D1BD1B939A3D}"/>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21054823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4ABE3-C9F0-B9CC-7A90-CB5DD76B79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DE961E-002E-AC6D-B2E3-90C3012B57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D15B30-710B-3392-2E08-D1CB1268FA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938636-2D77-0105-F7EE-22BF5EE6B7D9}"/>
              </a:ext>
            </a:extLst>
          </p:cNvPr>
          <p:cNvSpPr>
            <a:spLocks noGrp="1"/>
          </p:cNvSpPr>
          <p:nvPr>
            <p:ph type="dt" sz="half" idx="10"/>
          </p:nvPr>
        </p:nvSpPr>
        <p:spPr/>
        <p:txBody>
          <a:bodyPr/>
          <a:lstStyle/>
          <a:p>
            <a:r>
              <a:rPr lang="en-US"/>
              <a:t>Dr Simona Ferraraccio</a:t>
            </a:r>
            <a:endParaRPr lang="en-GB"/>
          </a:p>
        </p:txBody>
      </p:sp>
      <p:sp>
        <p:nvSpPr>
          <p:cNvPr id="6" name="Footer Placeholder 5">
            <a:extLst>
              <a:ext uri="{FF2B5EF4-FFF2-40B4-BE49-F238E27FC236}">
                <a16:creationId xmlns:a16="http://schemas.microsoft.com/office/drawing/2014/main" id="{DEB28E87-7017-BF3A-235F-6F7EA66AD0E9}"/>
              </a:ext>
            </a:extLst>
          </p:cNvPr>
          <p:cNvSpPr>
            <a:spLocks noGrp="1"/>
          </p:cNvSpPr>
          <p:nvPr>
            <p:ph type="ftr" sz="quarter" idx="11"/>
          </p:nvPr>
        </p:nvSpPr>
        <p:spPr/>
        <p:txBody>
          <a:bodyPr/>
          <a:lstStyle/>
          <a:p>
            <a:r>
              <a:rPr lang="en-GB"/>
              <a:t>BMHP4027</a:t>
            </a:r>
          </a:p>
        </p:txBody>
      </p:sp>
      <p:sp>
        <p:nvSpPr>
          <p:cNvPr id="7" name="Slide Number Placeholder 6">
            <a:extLst>
              <a:ext uri="{FF2B5EF4-FFF2-40B4-BE49-F238E27FC236}">
                <a16:creationId xmlns:a16="http://schemas.microsoft.com/office/drawing/2014/main" id="{9D626037-5E4C-674E-90B8-6D9A8E5B8B90}"/>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1500185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0E637-BF1B-55DB-9F41-3305EE2DC1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54BC38-CA95-A845-7EBE-85AF2E32B2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269381-796B-1A7F-C674-5B12F80304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1E71B2-5153-07AE-A509-7EC7C83561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0518BF-EC66-432F-C526-692A0A5BC5D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F7E5AC-723D-12F3-0B5D-AD7FA7861581}"/>
              </a:ext>
            </a:extLst>
          </p:cNvPr>
          <p:cNvSpPr>
            <a:spLocks noGrp="1"/>
          </p:cNvSpPr>
          <p:nvPr>
            <p:ph type="dt" sz="half" idx="10"/>
          </p:nvPr>
        </p:nvSpPr>
        <p:spPr/>
        <p:txBody>
          <a:bodyPr/>
          <a:lstStyle/>
          <a:p>
            <a:r>
              <a:rPr lang="en-US"/>
              <a:t>Dr Simona Ferraraccio</a:t>
            </a:r>
            <a:endParaRPr lang="en-GB"/>
          </a:p>
        </p:txBody>
      </p:sp>
      <p:sp>
        <p:nvSpPr>
          <p:cNvPr id="8" name="Footer Placeholder 7">
            <a:extLst>
              <a:ext uri="{FF2B5EF4-FFF2-40B4-BE49-F238E27FC236}">
                <a16:creationId xmlns:a16="http://schemas.microsoft.com/office/drawing/2014/main" id="{94A8D1E8-3AE9-699A-8B2E-284C38F5F61F}"/>
              </a:ext>
            </a:extLst>
          </p:cNvPr>
          <p:cNvSpPr>
            <a:spLocks noGrp="1"/>
          </p:cNvSpPr>
          <p:nvPr>
            <p:ph type="ftr" sz="quarter" idx="11"/>
          </p:nvPr>
        </p:nvSpPr>
        <p:spPr/>
        <p:txBody>
          <a:bodyPr/>
          <a:lstStyle/>
          <a:p>
            <a:r>
              <a:rPr lang="en-GB"/>
              <a:t>BMHP4027</a:t>
            </a:r>
          </a:p>
        </p:txBody>
      </p:sp>
      <p:sp>
        <p:nvSpPr>
          <p:cNvPr id="9" name="Slide Number Placeholder 8">
            <a:extLst>
              <a:ext uri="{FF2B5EF4-FFF2-40B4-BE49-F238E27FC236}">
                <a16:creationId xmlns:a16="http://schemas.microsoft.com/office/drawing/2014/main" id="{9920A925-8CA4-A499-8FF5-D049F2CEBD64}"/>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3749766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873D-62C5-EB58-7392-4C40796CD0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2A25A5C-8D02-9FEE-0653-1DF4E0865960}"/>
              </a:ext>
            </a:extLst>
          </p:cNvPr>
          <p:cNvSpPr>
            <a:spLocks noGrp="1"/>
          </p:cNvSpPr>
          <p:nvPr>
            <p:ph type="dt" sz="half" idx="10"/>
          </p:nvPr>
        </p:nvSpPr>
        <p:spPr/>
        <p:txBody>
          <a:bodyPr/>
          <a:lstStyle/>
          <a:p>
            <a:r>
              <a:rPr lang="en-US"/>
              <a:t>Dr Simona Ferraraccio</a:t>
            </a:r>
            <a:endParaRPr lang="en-GB"/>
          </a:p>
        </p:txBody>
      </p:sp>
      <p:sp>
        <p:nvSpPr>
          <p:cNvPr id="4" name="Footer Placeholder 3">
            <a:extLst>
              <a:ext uri="{FF2B5EF4-FFF2-40B4-BE49-F238E27FC236}">
                <a16:creationId xmlns:a16="http://schemas.microsoft.com/office/drawing/2014/main" id="{AC1B5AE9-B0A1-833D-1189-AFC2809EB423}"/>
              </a:ext>
            </a:extLst>
          </p:cNvPr>
          <p:cNvSpPr>
            <a:spLocks noGrp="1"/>
          </p:cNvSpPr>
          <p:nvPr>
            <p:ph type="ftr" sz="quarter" idx="11"/>
          </p:nvPr>
        </p:nvSpPr>
        <p:spPr/>
        <p:txBody>
          <a:bodyPr/>
          <a:lstStyle/>
          <a:p>
            <a:r>
              <a:rPr lang="en-GB"/>
              <a:t>BMHP4027</a:t>
            </a:r>
          </a:p>
        </p:txBody>
      </p:sp>
      <p:sp>
        <p:nvSpPr>
          <p:cNvPr id="5" name="Slide Number Placeholder 4">
            <a:extLst>
              <a:ext uri="{FF2B5EF4-FFF2-40B4-BE49-F238E27FC236}">
                <a16:creationId xmlns:a16="http://schemas.microsoft.com/office/drawing/2014/main" id="{037F72FA-A2C8-06FA-83BC-A48EC8D2CC74}"/>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3008474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53198E-BBBF-9B2D-DFD0-CC7176EC388D}"/>
              </a:ext>
            </a:extLst>
          </p:cNvPr>
          <p:cNvSpPr>
            <a:spLocks noGrp="1"/>
          </p:cNvSpPr>
          <p:nvPr>
            <p:ph type="dt" sz="half" idx="10"/>
          </p:nvPr>
        </p:nvSpPr>
        <p:spPr/>
        <p:txBody>
          <a:bodyPr/>
          <a:lstStyle/>
          <a:p>
            <a:r>
              <a:rPr lang="en-US"/>
              <a:t>Dr Simona Ferraraccio</a:t>
            </a:r>
            <a:endParaRPr lang="en-GB"/>
          </a:p>
        </p:txBody>
      </p:sp>
      <p:sp>
        <p:nvSpPr>
          <p:cNvPr id="3" name="Footer Placeholder 2">
            <a:extLst>
              <a:ext uri="{FF2B5EF4-FFF2-40B4-BE49-F238E27FC236}">
                <a16:creationId xmlns:a16="http://schemas.microsoft.com/office/drawing/2014/main" id="{308AF4D3-7D5B-B5D5-3150-8B627AA23B8D}"/>
              </a:ext>
            </a:extLst>
          </p:cNvPr>
          <p:cNvSpPr>
            <a:spLocks noGrp="1"/>
          </p:cNvSpPr>
          <p:nvPr>
            <p:ph type="ftr" sz="quarter" idx="11"/>
          </p:nvPr>
        </p:nvSpPr>
        <p:spPr/>
        <p:txBody>
          <a:bodyPr/>
          <a:lstStyle/>
          <a:p>
            <a:r>
              <a:rPr lang="en-GB"/>
              <a:t>BMHP4027</a:t>
            </a:r>
          </a:p>
        </p:txBody>
      </p:sp>
      <p:sp>
        <p:nvSpPr>
          <p:cNvPr id="4" name="Slide Number Placeholder 3">
            <a:extLst>
              <a:ext uri="{FF2B5EF4-FFF2-40B4-BE49-F238E27FC236}">
                <a16:creationId xmlns:a16="http://schemas.microsoft.com/office/drawing/2014/main" id="{9E80CA76-FC16-0C96-E583-8FFAC19BFE6D}"/>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3292896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311E6-9EA9-6521-B042-21721F5C38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5DCEA99-4FF5-997D-A401-2764461ABE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F6EA2C-3C75-3BCD-C89D-0A2207781C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636147-EBE7-DCFE-6579-B5AA1FFC3ADC}"/>
              </a:ext>
            </a:extLst>
          </p:cNvPr>
          <p:cNvSpPr>
            <a:spLocks noGrp="1"/>
          </p:cNvSpPr>
          <p:nvPr>
            <p:ph type="dt" sz="half" idx="10"/>
          </p:nvPr>
        </p:nvSpPr>
        <p:spPr/>
        <p:txBody>
          <a:bodyPr/>
          <a:lstStyle/>
          <a:p>
            <a:r>
              <a:rPr lang="en-US"/>
              <a:t>Dr Simona Ferraraccio</a:t>
            </a:r>
            <a:endParaRPr lang="en-GB"/>
          </a:p>
        </p:txBody>
      </p:sp>
      <p:sp>
        <p:nvSpPr>
          <p:cNvPr id="6" name="Footer Placeholder 5">
            <a:extLst>
              <a:ext uri="{FF2B5EF4-FFF2-40B4-BE49-F238E27FC236}">
                <a16:creationId xmlns:a16="http://schemas.microsoft.com/office/drawing/2014/main" id="{6F548B7C-CEA0-A5F2-C67A-971B7D5550AE}"/>
              </a:ext>
            </a:extLst>
          </p:cNvPr>
          <p:cNvSpPr>
            <a:spLocks noGrp="1"/>
          </p:cNvSpPr>
          <p:nvPr>
            <p:ph type="ftr" sz="quarter" idx="11"/>
          </p:nvPr>
        </p:nvSpPr>
        <p:spPr/>
        <p:txBody>
          <a:bodyPr/>
          <a:lstStyle/>
          <a:p>
            <a:r>
              <a:rPr lang="en-GB"/>
              <a:t>BMHP4027</a:t>
            </a:r>
          </a:p>
        </p:txBody>
      </p:sp>
      <p:sp>
        <p:nvSpPr>
          <p:cNvPr id="7" name="Slide Number Placeholder 6">
            <a:extLst>
              <a:ext uri="{FF2B5EF4-FFF2-40B4-BE49-F238E27FC236}">
                <a16:creationId xmlns:a16="http://schemas.microsoft.com/office/drawing/2014/main" id="{0979F9CC-3160-7C10-F78C-5662E5BA7EDA}"/>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2738476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DBCC3-1D73-B622-2265-BA8ADCD2B7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F152BC-61B0-1A0C-68DD-7BE2957661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C4F066-1CBD-17A3-6568-705C80240B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52F6D0-CFB1-EB76-7956-4D4164507BB9}"/>
              </a:ext>
            </a:extLst>
          </p:cNvPr>
          <p:cNvSpPr>
            <a:spLocks noGrp="1"/>
          </p:cNvSpPr>
          <p:nvPr>
            <p:ph type="dt" sz="half" idx="10"/>
          </p:nvPr>
        </p:nvSpPr>
        <p:spPr/>
        <p:txBody>
          <a:bodyPr/>
          <a:lstStyle/>
          <a:p>
            <a:r>
              <a:rPr lang="en-US"/>
              <a:t>Dr Simona Ferraraccio</a:t>
            </a:r>
            <a:endParaRPr lang="en-GB"/>
          </a:p>
        </p:txBody>
      </p:sp>
      <p:sp>
        <p:nvSpPr>
          <p:cNvPr id="6" name="Footer Placeholder 5">
            <a:extLst>
              <a:ext uri="{FF2B5EF4-FFF2-40B4-BE49-F238E27FC236}">
                <a16:creationId xmlns:a16="http://schemas.microsoft.com/office/drawing/2014/main" id="{EE337B8C-194A-FA45-4721-CE558292ED34}"/>
              </a:ext>
            </a:extLst>
          </p:cNvPr>
          <p:cNvSpPr>
            <a:spLocks noGrp="1"/>
          </p:cNvSpPr>
          <p:nvPr>
            <p:ph type="ftr" sz="quarter" idx="11"/>
          </p:nvPr>
        </p:nvSpPr>
        <p:spPr/>
        <p:txBody>
          <a:bodyPr/>
          <a:lstStyle/>
          <a:p>
            <a:r>
              <a:rPr lang="en-GB"/>
              <a:t>BMHP4027</a:t>
            </a:r>
          </a:p>
        </p:txBody>
      </p:sp>
      <p:sp>
        <p:nvSpPr>
          <p:cNvPr id="7" name="Slide Number Placeholder 6">
            <a:extLst>
              <a:ext uri="{FF2B5EF4-FFF2-40B4-BE49-F238E27FC236}">
                <a16:creationId xmlns:a16="http://schemas.microsoft.com/office/drawing/2014/main" id="{5EB771B1-DC20-4BF9-2548-CF88C726F15D}"/>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24069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8D581-C4F6-54A4-A4E1-4564977BDF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10C273-277A-A6BD-06A9-7AF370835A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002C31-5635-C0A9-EB66-34FF947AC222}"/>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5BFBE167-3F13-D8B2-1BCB-E31A55EE072E}"/>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2D90FB20-BEB8-DCA9-6ECE-2323414EB2AD}"/>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2456389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2AA893-E9DE-8CF3-B3A5-C95AF3A758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F173EC-3A28-C744-49B8-5EBB788405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5EDD3A-6797-8533-0A1B-8E10533590C6}"/>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EBC0D11A-E642-6AD5-8FE1-EEF93BEB55AE}"/>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F650E8D9-F817-D0E0-9EE6-77109361D803}"/>
              </a:ext>
            </a:extLst>
          </p:cNvPr>
          <p:cNvSpPr>
            <a:spLocks noGrp="1"/>
          </p:cNvSpPr>
          <p:nvPr>
            <p:ph type="sldNum" sz="quarter" idx="12"/>
          </p:nvPr>
        </p:nvSpPr>
        <p:spPr/>
        <p:txBody>
          <a:bodyPr/>
          <a:lstStyle/>
          <a:p>
            <a:fld id="{7B666742-F11B-4B09-9542-370C2612A0A6}" type="slidenum">
              <a:rPr lang="en-GB" smtClean="0"/>
              <a:t>‹#›</a:t>
            </a:fld>
            <a:endParaRPr lang="en-GB"/>
          </a:p>
        </p:txBody>
      </p:sp>
    </p:spTree>
    <p:extLst>
      <p:ext uri="{BB962C8B-B14F-4D97-AF65-F5344CB8AC3E}">
        <p14:creationId xmlns:p14="http://schemas.microsoft.com/office/powerpoint/2010/main" val="1603554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A3F73D6-F5A4-8729-4FA3-6025F9847D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460FBD-1BAA-F1C3-DA98-D755257B00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C7A0A8-4DA2-C81B-3B2A-6F4CEDC621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US"/>
              <a:t>Dr Simona Ferraraccio</a:t>
            </a:r>
            <a:endParaRPr lang="en-GB"/>
          </a:p>
        </p:txBody>
      </p:sp>
      <p:sp>
        <p:nvSpPr>
          <p:cNvPr id="5" name="Footer Placeholder 4">
            <a:extLst>
              <a:ext uri="{FF2B5EF4-FFF2-40B4-BE49-F238E27FC236}">
                <a16:creationId xmlns:a16="http://schemas.microsoft.com/office/drawing/2014/main" id="{1C1AB9AC-601A-4EA0-C566-6873A819C5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BMHP4027</a:t>
            </a:r>
          </a:p>
        </p:txBody>
      </p:sp>
      <p:sp>
        <p:nvSpPr>
          <p:cNvPr id="6" name="Slide Number Placeholder 5">
            <a:extLst>
              <a:ext uri="{FF2B5EF4-FFF2-40B4-BE49-F238E27FC236}">
                <a16:creationId xmlns:a16="http://schemas.microsoft.com/office/drawing/2014/main" id="{82475911-21D1-D72A-4CF3-6AE9ADDF27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666742-F11B-4B09-9542-370C2612A0A6}" type="slidenum">
              <a:rPr lang="en-GB" smtClean="0"/>
              <a:t>‹#›</a:t>
            </a:fld>
            <a:endParaRPr lang="en-GB"/>
          </a:p>
        </p:txBody>
      </p:sp>
    </p:spTree>
    <p:extLst>
      <p:ext uri="{BB962C8B-B14F-4D97-AF65-F5344CB8AC3E}">
        <p14:creationId xmlns:p14="http://schemas.microsoft.com/office/powerpoint/2010/main" val="26954266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7.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7.svg"/><Relationship Id="rId7" Type="http://schemas.openxmlformats.org/officeDocument/2006/relationships/image" Target="../media/image10.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 Id="rId9"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hyperlink" Target="https://www.vecteezy.com/vector-art/13050761-asset-of-a-young-businessman-cartoon-character-who-is-getting-a-bright-idea" TargetMode="External"/><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rOCQZ7QnoN0?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freepik.com/premium-vector/flat-illustration-man-taking-note_32151271.htm" TargetMode="External"/><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vecteezy.com/free-vector/break-time"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e0m2wVKzkbA?feature=oembed" TargetMode="External"/><Relationship Id="rId4" Type="http://schemas.openxmlformats.org/officeDocument/2006/relationships/image" Target="../media/image29.jpe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hyperlink" Target="http://fac.flinders.edu.au/dspace/api/core/bitstreams/e94a96eb-0334-4300-8880-c836d4d9a676/content" TargetMode="Externa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7.xml.rels><?xml version="1.0" encoding="UTF-8" standalone="yes"?>
<Relationships xmlns="http://schemas.openxmlformats.org/package/2006/relationships"><Relationship Id="rId3" Type="http://schemas.openxmlformats.org/officeDocument/2006/relationships/hyperlink" Target="https://www.istockphoto.com/vector/cartoon-so-what-symbol-gm517089206-89318483" TargetMode="External"/><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profslusos.blogspot.com/2017/07/" TargetMode="External"/><Relationship Id="rId2" Type="http://schemas.openxmlformats.org/officeDocument/2006/relationships/image" Target="../media/image3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1.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33.svg"/><Relationship Id="rId7" Type="http://schemas.openxmlformats.org/officeDocument/2006/relationships/image" Target="../media/image37.svg"/><Relationship Id="rId2" Type="http://schemas.openxmlformats.org/officeDocument/2006/relationships/image" Target="../media/image32.png"/><Relationship Id="rId1" Type="http://schemas.openxmlformats.org/officeDocument/2006/relationships/slideLayout" Target="../slideLayouts/slideLayout2.xml"/><Relationship Id="rId6" Type="http://schemas.openxmlformats.org/officeDocument/2006/relationships/image" Target="../media/image36.png"/><Relationship Id="rId11" Type="http://schemas.openxmlformats.org/officeDocument/2006/relationships/image" Target="../media/image41.svg"/><Relationship Id="rId5" Type="http://schemas.openxmlformats.org/officeDocument/2006/relationships/image" Target="../media/image35.sv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svg"/></Relationships>
</file>

<file path=ppt/slides/_rels/slide3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7.svg"/><Relationship Id="rId7" Type="http://schemas.openxmlformats.org/officeDocument/2006/relationships/image" Target="../media/image10.sv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13.svg"/><Relationship Id="rId4" Type="http://schemas.openxmlformats.org/officeDocument/2006/relationships/image" Target="../media/image7.png"/><Relationship Id="rId9" Type="http://schemas.openxmlformats.org/officeDocument/2006/relationships/image" Target="../media/image12.svg"/></Relationships>
</file>

<file path=ppt/slides/_rels/slide33.xml.rels><?xml version="1.0" encoding="UTF-8" standalone="yes"?>
<Relationships xmlns="http://schemas.openxmlformats.org/package/2006/relationships"><Relationship Id="rId3" Type="http://schemas.openxmlformats.org/officeDocument/2006/relationships/hyperlink" Target="https://www.vecteezy.com/free-vector/break-time"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hyperlink" Target="https://www.woundscanada.ca/docman/public/wound-care-canada-magazine/2014-vol-12-no-1/510-wcc-spring-2014-v12n1-research-101/file" TargetMode="External"/><Relationship Id="rId3" Type="http://schemas.openxmlformats.org/officeDocument/2006/relationships/hyperlink" Target="https://www.nlm.nih.gov/oet/ed/stats/03-700.html" TargetMode="External"/><Relationship Id="rId7" Type="http://schemas.openxmlformats.org/officeDocument/2006/relationships/hyperlink" Target="https://primo.csu.edu.au/view/action/uresolver.do?operation=resolveService&amp;package_service_id=11270749710002357&amp;institutionId=2357&amp;customerId=2350&amp;VE=true" TargetMode="External"/><Relationship Id="rId2" Type="http://schemas.openxmlformats.org/officeDocument/2006/relationships/hyperlink" Target="https://doi.org/10.1016/j.ijcchd.2021.100083" TargetMode="External"/><Relationship Id="rId1" Type="http://schemas.openxmlformats.org/officeDocument/2006/relationships/slideLayout" Target="../slideLayouts/slideLayout2.xml"/><Relationship Id="rId6" Type="http://schemas.openxmlformats.org/officeDocument/2006/relationships/hyperlink" Target="https://www-clinicalkey-com.ezproxy.csu.edu.au/student/nursing/content/toc/3-s2.0-C20160032369" TargetMode="External"/><Relationship Id="rId5" Type="http://schemas.openxmlformats.org/officeDocument/2006/relationships/hyperlink" Target="https://doi.org/10.1136/bmj.312.7023.71" TargetMode="External"/><Relationship Id="rId4" Type="http://schemas.openxmlformats.org/officeDocument/2006/relationships/hyperlink" Target="https://library.hee.nhs.uk/learning-academy/learning-zone/grey-litera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DC623-42B4-AC7D-7240-D093538673D7}"/>
              </a:ext>
            </a:extLst>
          </p:cNvPr>
          <p:cNvSpPr>
            <a:spLocks noGrp="1"/>
          </p:cNvSpPr>
          <p:nvPr>
            <p:ph type="ctrTitle"/>
          </p:nvPr>
        </p:nvSpPr>
        <p:spPr>
          <a:xfrm>
            <a:off x="126124" y="4777739"/>
            <a:ext cx="3932946" cy="1412119"/>
          </a:xfrm>
        </p:spPr>
        <p:txBody>
          <a:bodyPr vert="horz" lIns="91440" tIns="45720" rIns="91440" bIns="45720" rtlCol="0" anchor="ctr">
            <a:normAutofit/>
          </a:bodyPr>
          <a:lstStyle/>
          <a:p>
            <a:pPr algn="l"/>
            <a:r>
              <a:rPr lang="en-US" sz="4400" dirty="0"/>
              <a:t>Preparing for research</a:t>
            </a:r>
          </a:p>
        </p:txBody>
      </p:sp>
      <p:pic>
        <p:nvPicPr>
          <p:cNvPr id="1026" name="Picture 2" descr="Linear illustration slide for the presentation research. PowerPoint  Templates">
            <a:extLst>
              <a:ext uri="{FF2B5EF4-FFF2-40B4-BE49-F238E27FC236}">
                <a16:creationId xmlns:a16="http://schemas.microsoft.com/office/drawing/2014/main" id="{4437F96A-EED0-BED7-EF71-82A8558058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855" b="20922"/>
          <a:stretch>
            <a:fillRect/>
          </a:stretch>
        </p:blipFill>
        <p:spPr bwMode="auto">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97FB5CD1-82A7-484D-8E92-D0F83B8A3D28}"/>
              </a:ext>
            </a:extLst>
          </p:cNvPr>
          <p:cNvSpPr>
            <a:spLocks noGrp="1"/>
          </p:cNvSpPr>
          <p:nvPr>
            <p:ph type="subTitle" idx="1"/>
          </p:nvPr>
        </p:nvSpPr>
        <p:spPr>
          <a:xfrm>
            <a:off x="4654294" y="4777739"/>
            <a:ext cx="6897626" cy="1399223"/>
          </a:xfrm>
        </p:spPr>
        <p:txBody>
          <a:bodyPr vert="horz" lIns="91440" tIns="45720" rIns="91440" bIns="45720" rtlCol="0" anchor="ctr">
            <a:normAutofit lnSpcReduction="10000"/>
          </a:bodyPr>
          <a:lstStyle/>
          <a:p>
            <a:r>
              <a:rPr lang="en-US" sz="1800" dirty="0"/>
              <a:t>BMHP4027</a:t>
            </a:r>
          </a:p>
          <a:p>
            <a:r>
              <a:rPr lang="en-US" sz="1800" dirty="0"/>
              <a:t>Dr Simona Ferraraccio</a:t>
            </a:r>
          </a:p>
          <a:p>
            <a:r>
              <a:rPr lang="en-US" sz="1800" dirty="0"/>
              <a:t>IM13</a:t>
            </a:r>
          </a:p>
          <a:p>
            <a:r>
              <a:rPr lang="en-US" sz="1800" dirty="0"/>
              <a:t>Week 7 – 09.03.2026</a:t>
            </a:r>
          </a:p>
        </p:txBody>
      </p:sp>
      <p:sp>
        <p:nvSpPr>
          <p:cNvPr id="4" name="Date Placeholder 3">
            <a:extLst>
              <a:ext uri="{FF2B5EF4-FFF2-40B4-BE49-F238E27FC236}">
                <a16:creationId xmlns:a16="http://schemas.microsoft.com/office/drawing/2014/main" id="{68D19E0C-47A7-B34F-CA3B-76492895DD76}"/>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33D301F1-E4E5-3B03-8283-75CFDF472136}"/>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B885A68C-BB37-733A-2F19-6899B8769AC6}"/>
              </a:ext>
            </a:extLst>
          </p:cNvPr>
          <p:cNvSpPr>
            <a:spLocks noGrp="1"/>
          </p:cNvSpPr>
          <p:nvPr>
            <p:ph type="sldNum" sz="quarter" idx="12"/>
          </p:nvPr>
        </p:nvSpPr>
        <p:spPr/>
        <p:txBody>
          <a:bodyPr/>
          <a:lstStyle/>
          <a:p>
            <a:fld id="{952C8876-FA58-4909-A2F5-A882CF52CC7E}" type="slidenum">
              <a:rPr lang="en-GB" smtClean="0"/>
              <a:t>1</a:t>
            </a:fld>
            <a:endParaRPr lang="en-GB"/>
          </a:p>
        </p:txBody>
      </p:sp>
    </p:spTree>
    <p:extLst>
      <p:ext uri="{BB962C8B-B14F-4D97-AF65-F5344CB8AC3E}">
        <p14:creationId xmlns:p14="http://schemas.microsoft.com/office/powerpoint/2010/main" val="1624802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C7BB-6426-B49A-3319-C7FE376EC294}"/>
              </a:ext>
            </a:extLst>
          </p:cNvPr>
          <p:cNvSpPr>
            <a:spLocks noGrp="1"/>
          </p:cNvSpPr>
          <p:nvPr>
            <p:ph type="title"/>
          </p:nvPr>
        </p:nvSpPr>
        <p:spPr>
          <a:xfrm>
            <a:off x="165545" y="200083"/>
            <a:ext cx="6090208" cy="990738"/>
          </a:xfrm>
        </p:spPr>
        <p:txBody>
          <a:bodyPr>
            <a:normAutofit fontScale="90000"/>
          </a:bodyPr>
          <a:lstStyle/>
          <a:p>
            <a:r>
              <a:rPr lang="en-GB" b="1"/>
              <a:t>Assignment 1 – </a:t>
            </a:r>
            <a:r>
              <a:rPr lang="en-GB" b="1">
                <a:highlight>
                  <a:srgbClr val="FFFF00"/>
                </a:highlight>
              </a:rPr>
              <a:t>27</a:t>
            </a:r>
            <a:r>
              <a:rPr lang="en-GB" b="1" baseline="30000">
                <a:highlight>
                  <a:srgbClr val="FFFF00"/>
                </a:highlight>
              </a:rPr>
              <a:t>th</a:t>
            </a:r>
            <a:r>
              <a:rPr lang="en-GB" b="1">
                <a:highlight>
                  <a:srgbClr val="FFFF00"/>
                </a:highlight>
              </a:rPr>
              <a:t> March</a:t>
            </a:r>
          </a:p>
        </p:txBody>
      </p:sp>
      <p:sp>
        <p:nvSpPr>
          <p:cNvPr id="4" name="Date Placeholder 3">
            <a:extLst>
              <a:ext uri="{FF2B5EF4-FFF2-40B4-BE49-F238E27FC236}">
                <a16:creationId xmlns:a16="http://schemas.microsoft.com/office/drawing/2014/main" id="{1200FBB9-C038-C933-47DE-5D047DD73B09}"/>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896520B3-2CBF-35B7-70DC-3EA6B653A6EC}"/>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116EE5E5-B88A-1294-370A-24F3081D38BF}"/>
              </a:ext>
            </a:extLst>
          </p:cNvPr>
          <p:cNvSpPr>
            <a:spLocks noGrp="1"/>
          </p:cNvSpPr>
          <p:nvPr>
            <p:ph type="sldNum" sz="quarter" idx="12"/>
          </p:nvPr>
        </p:nvSpPr>
        <p:spPr/>
        <p:txBody>
          <a:bodyPr/>
          <a:lstStyle/>
          <a:p>
            <a:fld id="{952C8876-FA58-4909-A2F5-A882CF52CC7E}" type="slidenum">
              <a:rPr lang="en-GB" smtClean="0"/>
              <a:t>2</a:t>
            </a:fld>
            <a:endParaRPr lang="en-GB"/>
          </a:p>
        </p:txBody>
      </p:sp>
      <p:pic>
        <p:nvPicPr>
          <p:cNvPr id="8" name="Picture 7">
            <a:extLst>
              <a:ext uri="{FF2B5EF4-FFF2-40B4-BE49-F238E27FC236}">
                <a16:creationId xmlns:a16="http://schemas.microsoft.com/office/drawing/2014/main" id="{3A76058B-E7D2-9C3D-4F4A-348B7F278740}"/>
              </a:ext>
            </a:extLst>
          </p:cNvPr>
          <p:cNvPicPr>
            <a:picLocks noChangeAspect="1"/>
          </p:cNvPicPr>
          <p:nvPr/>
        </p:nvPicPr>
        <p:blipFill>
          <a:blip r:embed="rId2"/>
          <a:srcRect l="7500" t="22858" r="78413" b="40140"/>
          <a:stretch>
            <a:fillRect/>
          </a:stretch>
        </p:blipFill>
        <p:spPr>
          <a:xfrm>
            <a:off x="4838338" y="1362932"/>
            <a:ext cx="7113408" cy="4090135"/>
          </a:xfrm>
          <a:prstGeom prst="rect">
            <a:avLst/>
          </a:prstGeom>
        </p:spPr>
      </p:pic>
      <p:cxnSp>
        <p:nvCxnSpPr>
          <p:cNvPr id="10" name="Straight Connector 9">
            <a:extLst>
              <a:ext uri="{FF2B5EF4-FFF2-40B4-BE49-F238E27FC236}">
                <a16:creationId xmlns:a16="http://schemas.microsoft.com/office/drawing/2014/main" id="{DA17D3E4-8B7C-E9F2-D62E-75D1E84879B4}"/>
              </a:ext>
            </a:extLst>
          </p:cNvPr>
          <p:cNvCxnSpPr>
            <a:cxnSpLocks/>
          </p:cNvCxnSpPr>
          <p:nvPr/>
        </p:nvCxnSpPr>
        <p:spPr>
          <a:xfrm>
            <a:off x="4756988" y="1362932"/>
            <a:ext cx="0" cy="5155883"/>
          </a:xfrm>
          <a:prstGeom prst="line">
            <a:avLst/>
          </a:prstGeom>
          <a:ln>
            <a:solidFill>
              <a:schemeClr val="tx2">
                <a:lumMod val="75000"/>
                <a:lumOff val="25000"/>
              </a:schemeClr>
            </a:solidFill>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54B5E01E-9D08-D097-69C5-26C3E65A8CF2}"/>
              </a:ext>
            </a:extLst>
          </p:cNvPr>
          <p:cNvSpPr txBox="1"/>
          <p:nvPr/>
        </p:nvSpPr>
        <p:spPr>
          <a:xfrm>
            <a:off x="165545" y="2462500"/>
            <a:ext cx="4591442" cy="2585323"/>
          </a:xfrm>
          <a:prstGeom prst="rect">
            <a:avLst/>
          </a:prstGeom>
          <a:noFill/>
        </p:spPr>
        <p:txBody>
          <a:bodyPr wrap="square" lIns="91440" tIns="45720" rIns="91440" bIns="45720" rtlCol="0" anchor="t">
            <a:spAutoFit/>
          </a:bodyPr>
          <a:lstStyle/>
          <a:p>
            <a:pPr marL="342900" indent="-342900">
              <a:buFont typeface="+mj-lt"/>
              <a:buAutoNum type="arabicPeriod"/>
            </a:pPr>
            <a:r>
              <a:rPr lang="en-GB"/>
              <a:t>Health and social care topic choice</a:t>
            </a:r>
          </a:p>
          <a:p>
            <a:pPr marL="342900" indent="-342900">
              <a:buFont typeface="+mj-lt"/>
              <a:buAutoNum type="arabicPeriod"/>
            </a:pPr>
            <a:r>
              <a:rPr lang="en-GB"/>
              <a:t>Research questions</a:t>
            </a:r>
          </a:p>
          <a:p>
            <a:pPr marL="342900" indent="-342900">
              <a:buFont typeface="+mj-lt"/>
              <a:buAutoNum type="arabicPeriod"/>
            </a:pPr>
            <a:r>
              <a:rPr lang="en-GB"/>
              <a:t>Search strategy</a:t>
            </a:r>
          </a:p>
          <a:p>
            <a:pPr marL="800100" lvl="1" indent="-342900">
              <a:buFont typeface="Arial" panose="020B0604020202020204" pitchFamily="34" charset="0"/>
              <a:buChar char="•"/>
            </a:pPr>
            <a:r>
              <a:rPr lang="en-GB"/>
              <a:t>Keywords (x3)</a:t>
            </a:r>
          </a:p>
          <a:p>
            <a:pPr marL="800100" lvl="1" indent="-342900">
              <a:buFont typeface="Arial" panose="020B0604020202020204" pitchFamily="34" charset="0"/>
              <a:buChar char="•"/>
            </a:pPr>
            <a:r>
              <a:rPr lang="en-GB"/>
              <a:t>Boolean operators</a:t>
            </a:r>
          </a:p>
          <a:p>
            <a:pPr marL="800100" lvl="1" indent="-342900">
              <a:buFont typeface="Arial" panose="020B0604020202020204" pitchFamily="34" charset="0"/>
              <a:buChar char="•"/>
            </a:pPr>
            <a:r>
              <a:rPr lang="en-GB"/>
              <a:t>Database</a:t>
            </a:r>
          </a:p>
          <a:p>
            <a:pPr marL="800100" lvl="1" indent="-342900">
              <a:buFont typeface="Arial" panose="020B0604020202020204" pitchFamily="34" charset="0"/>
              <a:buChar char="•"/>
            </a:pPr>
            <a:r>
              <a:rPr lang="en-GB"/>
              <a:t>Peer-reviewed articles</a:t>
            </a:r>
          </a:p>
          <a:p>
            <a:pPr marL="342900" indent="-342900">
              <a:buFont typeface="+mj-lt"/>
              <a:buAutoNum type="arabicPeriod"/>
            </a:pPr>
            <a:r>
              <a:rPr lang="en-GB"/>
              <a:t>Evaluation statement</a:t>
            </a:r>
          </a:p>
          <a:p>
            <a:pPr marL="342900" indent="-342900">
              <a:buFont typeface="+mj-lt"/>
              <a:buAutoNum type="arabicPeriod"/>
            </a:pPr>
            <a:endParaRPr lang="en-GB"/>
          </a:p>
        </p:txBody>
      </p:sp>
    </p:spTree>
    <p:extLst>
      <p:ext uri="{BB962C8B-B14F-4D97-AF65-F5344CB8AC3E}">
        <p14:creationId xmlns:p14="http://schemas.microsoft.com/office/powerpoint/2010/main" val="286583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09A13-2ADB-3C40-12F0-6B7C316AF6B3}"/>
              </a:ext>
            </a:extLst>
          </p:cNvPr>
          <p:cNvSpPr>
            <a:spLocks noGrp="1"/>
          </p:cNvSpPr>
          <p:nvPr>
            <p:ph type="title"/>
          </p:nvPr>
        </p:nvSpPr>
        <p:spPr>
          <a:xfrm>
            <a:off x="0" y="0"/>
            <a:ext cx="10515600" cy="914399"/>
          </a:xfrm>
        </p:spPr>
        <p:txBody>
          <a:bodyPr>
            <a:normAutofit/>
          </a:bodyPr>
          <a:lstStyle/>
          <a:p>
            <a:r>
              <a:rPr lang="en-GB" sz="3600" b="1" dirty="0"/>
              <a:t>Template for assignment 1 (2</a:t>
            </a:r>
            <a:r>
              <a:rPr lang="en-GB" sz="3600" b="1" baseline="30000" dirty="0"/>
              <a:t>nd</a:t>
            </a:r>
            <a:r>
              <a:rPr lang="en-GB" sz="3600" b="1" dirty="0"/>
              <a:t> option) </a:t>
            </a:r>
          </a:p>
        </p:txBody>
      </p:sp>
      <p:sp>
        <p:nvSpPr>
          <p:cNvPr id="4" name="Date Placeholder 3">
            <a:extLst>
              <a:ext uri="{FF2B5EF4-FFF2-40B4-BE49-F238E27FC236}">
                <a16:creationId xmlns:a16="http://schemas.microsoft.com/office/drawing/2014/main" id="{E9D769DB-F8C7-184D-CD2D-21457FBF121A}"/>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A4ED2CC2-4F44-9EAC-08C2-6BED43DB82B7}"/>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00AADFA2-9640-6A4B-AEF8-44C6013D629F}"/>
              </a:ext>
            </a:extLst>
          </p:cNvPr>
          <p:cNvSpPr>
            <a:spLocks noGrp="1"/>
          </p:cNvSpPr>
          <p:nvPr>
            <p:ph type="sldNum" sz="quarter" idx="12"/>
          </p:nvPr>
        </p:nvSpPr>
        <p:spPr/>
        <p:txBody>
          <a:bodyPr/>
          <a:lstStyle/>
          <a:p>
            <a:fld id="{7B666742-F11B-4B09-9542-370C2612A0A6}" type="slidenum">
              <a:rPr lang="en-GB" smtClean="0"/>
              <a:t>3</a:t>
            </a:fld>
            <a:endParaRPr lang="en-GB"/>
          </a:p>
        </p:txBody>
      </p:sp>
      <p:pic>
        <p:nvPicPr>
          <p:cNvPr id="8" name="Picture 7">
            <a:extLst>
              <a:ext uri="{FF2B5EF4-FFF2-40B4-BE49-F238E27FC236}">
                <a16:creationId xmlns:a16="http://schemas.microsoft.com/office/drawing/2014/main" id="{9C0EDB80-1A38-4BBF-747C-AA9BA3A4A9C0}"/>
              </a:ext>
            </a:extLst>
          </p:cNvPr>
          <p:cNvPicPr>
            <a:picLocks noChangeAspect="1"/>
          </p:cNvPicPr>
          <p:nvPr/>
        </p:nvPicPr>
        <p:blipFill>
          <a:blip r:embed="rId2"/>
          <a:srcRect l="56724" t="26207" r="24483" b="10068"/>
          <a:stretch>
            <a:fillRect/>
          </a:stretch>
        </p:blipFill>
        <p:spPr>
          <a:xfrm>
            <a:off x="960304" y="914399"/>
            <a:ext cx="5135696" cy="5441950"/>
          </a:xfrm>
          <a:prstGeom prst="rect">
            <a:avLst/>
          </a:prstGeom>
        </p:spPr>
      </p:pic>
      <p:pic>
        <p:nvPicPr>
          <p:cNvPr id="10" name="Picture 9">
            <a:extLst>
              <a:ext uri="{FF2B5EF4-FFF2-40B4-BE49-F238E27FC236}">
                <a16:creationId xmlns:a16="http://schemas.microsoft.com/office/drawing/2014/main" id="{A88996B1-43BE-797F-0B9F-C858450C00BC}"/>
              </a:ext>
            </a:extLst>
          </p:cNvPr>
          <p:cNvPicPr>
            <a:picLocks noChangeAspect="1"/>
          </p:cNvPicPr>
          <p:nvPr/>
        </p:nvPicPr>
        <p:blipFill>
          <a:blip r:embed="rId3"/>
          <a:srcRect l="56465" t="27310" r="24138" b="11173"/>
          <a:stretch>
            <a:fillRect/>
          </a:stretch>
        </p:blipFill>
        <p:spPr>
          <a:xfrm>
            <a:off x="6169572" y="914400"/>
            <a:ext cx="5490754" cy="5441949"/>
          </a:xfrm>
          <a:prstGeom prst="rect">
            <a:avLst/>
          </a:prstGeom>
        </p:spPr>
      </p:pic>
    </p:spTree>
    <p:extLst>
      <p:ext uri="{BB962C8B-B14F-4D97-AF65-F5344CB8AC3E}">
        <p14:creationId xmlns:p14="http://schemas.microsoft.com/office/powerpoint/2010/main" val="1811277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F0A5CB9-726F-3CD2-04BE-D92FDB461FD2}"/>
              </a:ext>
            </a:extLst>
          </p:cNvPr>
          <p:cNvSpPr>
            <a:spLocks noGrp="1"/>
          </p:cNvSpPr>
          <p:nvPr>
            <p:ph type="dt" sz="half" idx="10"/>
          </p:nvPr>
        </p:nvSpPr>
        <p:spPr/>
        <p:txBody>
          <a:bodyPr/>
          <a:lstStyle/>
          <a:p>
            <a:r>
              <a:rPr lang="en-US"/>
              <a:t>Dr Simona Ferraraccio</a:t>
            </a:r>
            <a:endParaRPr lang="en-GB"/>
          </a:p>
        </p:txBody>
      </p:sp>
      <p:sp>
        <p:nvSpPr>
          <p:cNvPr id="6" name="Slide Number Placeholder 5">
            <a:extLst>
              <a:ext uri="{FF2B5EF4-FFF2-40B4-BE49-F238E27FC236}">
                <a16:creationId xmlns:a16="http://schemas.microsoft.com/office/drawing/2014/main" id="{ACA6387A-1137-8FDE-B748-8D0CA497595D}"/>
              </a:ext>
            </a:extLst>
          </p:cNvPr>
          <p:cNvSpPr>
            <a:spLocks noGrp="1"/>
          </p:cNvSpPr>
          <p:nvPr>
            <p:ph type="sldNum" sz="quarter" idx="12"/>
          </p:nvPr>
        </p:nvSpPr>
        <p:spPr/>
        <p:txBody>
          <a:bodyPr/>
          <a:lstStyle/>
          <a:p>
            <a:fld id="{952C8876-FA58-4909-A2F5-A882CF52CC7E}" type="slidenum">
              <a:rPr lang="en-GB" smtClean="0"/>
              <a:t>4</a:t>
            </a:fld>
            <a:endParaRPr lang="en-GB"/>
          </a:p>
        </p:txBody>
      </p:sp>
      <p:sp>
        <p:nvSpPr>
          <p:cNvPr id="7" name="Title 1">
            <a:extLst>
              <a:ext uri="{FF2B5EF4-FFF2-40B4-BE49-F238E27FC236}">
                <a16:creationId xmlns:a16="http://schemas.microsoft.com/office/drawing/2014/main" id="{15633C59-2F6A-34E5-ACA4-CC8F28D02A65}"/>
              </a:ext>
            </a:extLst>
          </p:cNvPr>
          <p:cNvSpPr txBox="1">
            <a:spLocks/>
          </p:cNvSpPr>
          <p:nvPr/>
        </p:nvSpPr>
        <p:spPr>
          <a:xfrm>
            <a:off x="240254" y="136525"/>
            <a:ext cx="5855746" cy="9907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t>Assignment 2 – </a:t>
            </a:r>
            <a:r>
              <a:rPr lang="en-GB" b="1">
                <a:highlight>
                  <a:srgbClr val="FFFF00"/>
                </a:highlight>
              </a:rPr>
              <a:t>8</a:t>
            </a:r>
            <a:r>
              <a:rPr lang="en-GB" b="1" baseline="30000">
                <a:highlight>
                  <a:srgbClr val="FFFF00"/>
                </a:highlight>
              </a:rPr>
              <a:t>th</a:t>
            </a:r>
            <a:r>
              <a:rPr lang="en-GB" b="1">
                <a:highlight>
                  <a:srgbClr val="FFFF00"/>
                </a:highlight>
              </a:rPr>
              <a:t> May</a:t>
            </a:r>
          </a:p>
        </p:txBody>
      </p:sp>
      <p:pic>
        <p:nvPicPr>
          <p:cNvPr id="11" name="Picture 10">
            <a:extLst>
              <a:ext uri="{FF2B5EF4-FFF2-40B4-BE49-F238E27FC236}">
                <a16:creationId xmlns:a16="http://schemas.microsoft.com/office/drawing/2014/main" id="{91EEF7CB-7BC0-2AB7-6200-EC6F87C7EC85}"/>
              </a:ext>
            </a:extLst>
          </p:cNvPr>
          <p:cNvPicPr>
            <a:picLocks noChangeAspect="1"/>
          </p:cNvPicPr>
          <p:nvPr/>
        </p:nvPicPr>
        <p:blipFill>
          <a:blip r:embed="rId2"/>
          <a:srcRect l="6875" t="33060" r="78646" b="50909"/>
          <a:stretch>
            <a:fillRect/>
          </a:stretch>
        </p:blipFill>
        <p:spPr>
          <a:xfrm>
            <a:off x="6161865" y="5403357"/>
            <a:ext cx="5969000" cy="1327643"/>
          </a:xfrm>
          <a:prstGeom prst="rect">
            <a:avLst/>
          </a:prstGeom>
        </p:spPr>
      </p:pic>
      <p:pic>
        <p:nvPicPr>
          <p:cNvPr id="9" name="Picture 8">
            <a:extLst>
              <a:ext uri="{FF2B5EF4-FFF2-40B4-BE49-F238E27FC236}">
                <a16:creationId xmlns:a16="http://schemas.microsoft.com/office/drawing/2014/main" id="{32D6C2D6-6E9D-B885-BE44-42AAF56BE999}"/>
              </a:ext>
            </a:extLst>
          </p:cNvPr>
          <p:cNvPicPr>
            <a:picLocks noChangeAspect="1"/>
          </p:cNvPicPr>
          <p:nvPr/>
        </p:nvPicPr>
        <p:blipFill>
          <a:blip r:embed="rId3"/>
          <a:srcRect l="6875" t="21092" r="78333" b="11630"/>
          <a:stretch>
            <a:fillRect/>
          </a:stretch>
        </p:blipFill>
        <p:spPr>
          <a:xfrm>
            <a:off x="6159213" y="22225"/>
            <a:ext cx="5969000" cy="5454157"/>
          </a:xfrm>
          <a:prstGeom prst="rect">
            <a:avLst/>
          </a:prstGeom>
        </p:spPr>
      </p:pic>
      <p:sp>
        <p:nvSpPr>
          <p:cNvPr id="12" name="TextBox 11">
            <a:extLst>
              <a:ext uri="{FF2B5EF4-FFF2-40B4-BE49-F238E27FC236}">
                <a16:creationId xmlns:a16="http://schemas.microsoft.com/office/drawing/2014/main" id="{034C8CD6-5FCE-6E3B-CCA1-D893786CBEDB}"/>
              </a:ext>
            </a:extLst>
          </p:cNvPr>
          <p:cNvSpPr txBox="1"/>
          <p:nvPr/>
        </p:nvSpPr>
        <p:spPr>
          <a:xfrm>
            <a:off x="0" y="1433482"/>
            <a:ext cx="6156561" cy="4616648"/>
          </a:xfrm>
          <a:prstGeom prst="rect">
            <a:avLst/>
          </a:prstGeom>
          <a:noFill/>
        </p:spPr>
        <p:txBody>
          <a:bodyPr wrap="square" rtlCol="0">
            <a:spAutoFit/>
          </a:bodyPr>
          <a:lstStyle/>
          <a:p>
            <a:r>
              <a:rPr lang="en-GB" sz="1400" b="1" dirty="0">
                <a:highlight>
                  <a:srgbClr val="FFFF00"/>
                </a:highlight>
              </a:rPr>
              <a:t>Core objective: </a:t>
            </a:r>
            <a:r>
              <a:rPr lang="en-US" altLang="en-US" sz="1400" dirty="0"/>
              <a:t>write a report that explores how </a:t>
            </a:r>
            <a:r>
              <a:rPr lang="en-US" altLang="en-US" sz="1400" b="1" dirty="0"/>
              <a:t>peer-reviewed literature</a:t>
            </a:r>
            <a:r>
              <a:rPr lang="en-US" altLang="en-US" sz="1400" dirty="0"/>
              <a:t> can answer a specific research question. You must find </a:t>
            </a:r>
            <a:r>
              <a:rPr lang="en-US" altLang="en-US" sz="1400" b="1" dirty="0"/>
              <a:t>two specific research articles</a:t>
            </a:r>
            <a:r>
              <a:rPr lang="en-US" altLang="en-US" sz="1400" dirty="0"/>
              <a:t> on your chosen topic and </a:t>
            </a:r>
            <a:r>
              <a:rPr lang="en-US" altLang="en-US" sz="1400" dirty="0" err="1"/>
              <a:t>analyse</a:t>
            </a:r>
            <a:r>
              <a:rPr lang="en-US" altLang="en-US" sz="1400" dirty="0"/>
              <a:t> them in detail.</a:t>
            </a:r>
          </a:p>
          <a:p>
            <a:endParaRPr lang="en-GB" sz="1400" b="1" dirty="0"/>
          </a:p>
          <a:p>
            <a:r>
              <a:rPr lang="en-GB" sz="1400" b="1" dirty="0"/>
              <a:t>Key “Must-Do” Tasks:</a:t>
            </a:r>
          </a:p>
          <a:p>
            <a:endParaRPr lang="en-GB" sz="1400" b="1" dirty="0"/>
          </a:p>
          <a:p>
            <a:pPr marL="342900" indent="-342900">
              <a:buAutoNum type="arabicPeriod"/>
            </a:pPr>
            <a:r>
              <a:rPr lang="en-GB" sz="1400" b="1" dirty="0"/>
              <a:t>The search strategy: </a:t>
            </a:r>
            <a:r>
              <a:rPr lang="en-GB" sz="1400" dirty="0"/>
              <a:t>you must document how you searched for your articles.</a:t>
            </a:r>
          </a:p>
          <a:p>
            <a:pPr marL="342900" indent="-342900">
              <a:buAutoNum type="arabicPeriod"/>
            </a:pPr>
            <a:r>
              <a:rPr lang="en-GB" sz="1400" b="1" dirty="0"/>
              <a:t>The CRAAP test: </a:t>
            </a:r>
            <a:r>
              <a:rPr lang="en-GB" sz="1400" dirty="0"/>
              <a:t>you must apply this specific evaluation tool to your two articles to prove they are credible </a:t>
            </a:r>
          </a:p>
          <a:p>
            <a:pPr marL="342900" indent="-342900">
              <a:buAutoNum type="arabicPeriod"/>
            </a:pPr>
            <a:r>
              <a:rPr lang="en-GB" sz="1400" b="1" dirty="0"/>
              <a:t>Evidence-based practice (EBP): </a:t>
            </a:r>
            <a:r>
              <a:rPr lang="en-GB" sz="1400" dirty="0"/>
              <a:t>you must explain what EBP is and how the findings from your chosen articles could actually help service users in the real world.</a:t>
            </a:r>
          </a:p>
          <a:p>
            <a:endParaRPr lang="en-GB" sz="1400" b="1" dirty="0"/>
          </a:p>
          <a:p>
            <a:r>
              <a:rPr lang="en-GB" sz="1400" b="1" dirty="0"/>
              <a:t>Important “rules” for success:</a:t>
            </a:r>
          </a:p>
          <a:p>
            <a:pPr marL="342900" indent="-342900">
              <a:buFont typeface="+mj-lt"/>
              <a:buAutoNum type="arabicPeriod"/>
            </a:pPr>
            <a:r>
              <a:rPr lang="en-GB" sz="1400" b="1" dirty="0"/>
              <a:t>Word count: </a:t>
            </a:r>
            <a:r>
              <a:rPr lang="en-GB" sz="1400" dirty="0"/>
              <a:t>The target is 2,700 words, with a strict range of </a:t>
            </a:r>
            <a:r>
              <a:rPr lang="en-GB" sz="1400" b="1" dirty="0">
                <a:highlight>
                  <a:srgbClr val="FFFF00"/>
                </a:highlight>
              </a:rPr>
              <a:t>2,430 to 2,970 words</a:t>
            </a:r>
            <a:r>
              <a:rPr lang="en-GB" sz="1400" dirty="0">
                <a:highlight>
                  <a:srgbClr val="FFFF00"/>
                </a:highlight>
              </a:rPr>
              <a:t>.</a:t>
            </a:r>
          </a:p>
          <a:p>
            <a:pPr marL="342900" indent="-342900">
              <a:buFont typeface="+mj-lt"/>
              <a:buAutoNum type="arabicPeriod"/>
            </a:pPr>
            <a:r>
              <a:rPr lang="en-GB" sz="1400" b="1" dirty="0"/>
              <a:t>Academic tone: </a:t>
            </a:r>
            <a:r>
              <a:rPr lang="en-GB" sz="1400" dirty="0"/>
              <a:t>The entire report must be written in the </a:t>
            </a:r>
            <a:r>
              <a:rPr lang="en-GB" sz="1400" b="1" dirty="0"/>
              <a:t>third person</a:t>
            </a:r>
            <a:r>
              <a:rPr lang="en-GB" sz="1400" dirty="0"/>
              <a:t> with professional grammar and punctuation.</a:t>
            </a:r>
          </a:p>
          <a:p>
            <a:pPr marL="342900" indent="-342900">
              <a:buFont typeface="+mj-lt"/>
              <a:buAutoNum type="arabicPeriod"/>
            </a:pPr>
            <a:r>
              <a:rPr lang="en-GB" sz="1400" b="1" dirty="0"/>
              <a:t>AI policy: </a:t>
            </a:r>
            <a:r>
              <a:rPr lang="en-GB" sz="1400" dirty="0"/>
              <a:t>The use of Generative AI is </a:t>
            </a:r>
            <a:r>
              <a:rPr lang="en-GB" sz="1400" b="1" dirty="0"/>
              <a:t>strictly prohibited</a:t>
            </a:r>
            <a:r>
              <a:rPr lang="en-GB" sz="1400" dirty="0"/>
              <a:t> for all parts of this assessment, including research, structuring, and writing.</a:t>
            </a:r>
            <a:endParaRPr lang="en-GB" sz="1400" b="1" dirty="0"/>
          </a:p>
        </p:txBody>
      </p:sp>
      <p:cxnSp>
        <p:nvCxnSpPr>
          <p:cNvPr id="14" name="Straight Connector 13">
            <a:extLst>
              <a:ext uri="{FF2B5EF4-FFF2-40B4-BE49-F238E27FC236}">
                <a16:creationId xmlns:a16="http://schemas.microsoft.com/office/drawing/2014/main" id="{D27F8854-C6A5-E1A2-5D77-120C3916A01B}"/>
              </a:ext>
            </a:extLst>
          </p:cNvPr>
          <p:cNvCxnSpPr/>
          <p:nvPr/>
        </p:nvCxnSpPr>
        <p:spPr>
          <a:xfrm>
            <a:off x="6170727" y="56141"/>
            <a:ext cx="0" cy="6433809"/>
          </a:xfrm>
          <a:prstGeom prst="line">
            <a:avLst/>
          </a:prstGeom>
          <a:ln>
            <a:solidFill>
              <a:schemeClr val="tx2">
                <a:lumMod val="75000"/>
                <a:lumOff val="25000"/>
              </a:schemeClr>
            </a:solidFill>
          </a:ln>
        </p:spPr>
        <p:style>
          <a:lnRef idx="2">
            <a:schemeClr val="accent1"/>
          </a:lnRef>
          <a:fillRef idx="0">
            <a:schemeClr val="accent1"/>
          </a:fillRef>
          <a:effectRef idx="1">
            <a:schemeClr val="accent1"/>
          </a:effectRef>
          <a:fontRef idx="minor">
            <a:schemeClr val="tx1"/>
          </a:fontRef>
        </p:style>
      </p:cxnSp>
      <p:sp>
        <p:nvSpPr>
          <p:cNvPr id="5" name="Footer Placeholder 4">
            <a:extLst>
              <a:ext uri="{FF2B5EF4-FFF2-40B4-BE49-F238E27FC236}">
                <a16:creationId xmlns:a16="http://schemas.microsoft.com/office/drawing/2014/main" id="{51619443-1902-7860-1A53-533D7BEC6D6B}"/>
              </a:ext>
            </a:extLst>
          </p:cNvPr>
          <p:cNvSpPr>
            <a:spLocks noGrp="1"/>
          </p:cNvSpPr>
          <p:nvPr>
            <p:ph type="ftr" sz="quarter" idx="11"/>
          </p:nvPr>
        </p:nvSpPr>
        <p:spPr>
          <a:xfrm>
            <a:off x="4038600" y="6431044"/>
            <a:ext cx="4114800" cy="365125"/>
          </a:xfrm>
        </p:spPr>
        <p:txBody>
          <a:bodyPr/>
          <a:lstStyle/>
          <a:p>
            <a:r>
              <a:rPr lang="en-GB"/>
              <a:t>BMHP4027</a:t>
            </a:r>
          </a:p>
        </p:txBody>
      </p:sp>
    </p:spTree>
    <p:extLst>
      <p:ext uri="{BB962C8B-B14F-4D97-AF65-F5344CB8AC3E}">
        <p14:creationId xmlns:p14="http://schemas.microsoft.com/office/powerpoint/2010/main" val="1183990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Linear illustration slide for the presentation research. PowerPoint  Templates">
            <a:extLst>
              <a:ext uri="{FF2B5EF4-FFF2-40B4-BE49-F238E27FC236}">
                <a16:creationId xmlns:a16="http://schemas.microsoft.com/office/drawing/2014/main" id="{98E36F9B-49D6-6A4E-6B67-9CDE29C5EAD4}"/>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t="22855" b="20922"/>
          <a:stretch>
            <a:fillRect/>
          </a:stretch>
        </p:blipFill>
        <p:spPr bwMode="auto">
          <a:xfrm>
            <a:off x="-252228" y="1240171"/>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159987F4-53DE-F245-6D86-3E7D9FEB289C}"/>
              </a:ext>
            </a:extLst>
          </p:cNvPr>
          <p:cNvSpPr txBox="1">
            <a:spLocks/>
          </p:cNvSpPr>
          <p:nvPr/>
        </p:nvSpPr>
        <p:spPr>
          <a:xfrm>
            <a:off x="252248" y="121690"/>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a:t>Contents</a:t>
            </a:r>
          </a:p>
        </p:txBody>
      </p:sp>
      <p:sp>
        <p:nvSpPr>
          <p:cNvPr id="6" name="Content Placeholder 2">
            <a:extLst>
              <a:ext uri="{FF2B5EF4-FFF2-40B4-BE49-F238E27FC236}">
                <a16:creationId xmlns:a16="http://schemas.microsoft.com/office/drawing/2014/main" id="{ED3D36A9-6DD1-8145-F17C-BFC031D67C69}"/>
              </a:ext>
            </a:extLst>
          </p:cNvPr>
          <p:cNvSpPr txBox="1">
            <a:spLocks/>
          </p:cNvSpPr>
          <p:nvPr/>
        </p:nvSpPr>
        <p:spPr>
          <a:xfrm>
            <a:off x="396401" y="1868493"/>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GB" dirty="0"/>
              <a:t>Recap of effective searching </a:t>
            </a:r>
          </a:p>
          <a:p>
            <a:pPr marL="342900" indent="-342900" algn="l">
              <a:buFont typeface="Arial" panose="020B0604020202020204" pitchFamily="34" charset="0"/>
              <a:buChar char="•"/>
            </a:pPr>
            <a:r>
              <a:rPr lang="en-GB" dirty="0"/>
              <a:t>Type of literature:</a:t>
            </a:r>
          </a:p>
          <a:p>
            <a:pPr marL="800100" lvl="1" indent="-342900" algn="l">
              <a:buFont typeface="Arial" panose="020B0604020202020204" pitchFamily="34" charset="0"/>
              <a:buChar char="•"/>
            </a:pPr>
            <a:r>
              <a:rPr lang="en-GB" dirty="0"/>
              <a:t>Peer-reviewed literature: </a:t>
            </a:r>
            <a:r>
              <a:rPr lang="en-GB" dirty="0" err="1"/>
              <a:t>IMRaD</a:t>
            </a:r>
            <a:r>
              <a:rPr lang="en-GB" dirty="0"/>
              <a:t> structure </a:t>
            </a:r>
          </a:p>
          <a:p>
            <a:pPr marL="800100" lvl="1" indent="-342900" algn="l">
              <a:buFont typeface="Arial" panose="020B0604020202020204" pitchFamily="34" charset="0"/>
              <a:buChar char="•"/>
            </a:pPr>
            <a:r>
              <a:rPr lang="en-GB" dirty="0"/>
              <a:t>Grey literature</a:t>
            </a:r>
          </a:p>
          <a:p>
            <a:pPr marL="1257300" lvl="2" indent="-342900" algn="l">
              <a:buFont typeface="Arial" panose="020B0604020202020204" pitchFamily="34" charset="0"/>
              <a:buChar char="•"/>
            </a:pPr>
            <a:r>
              <a:rPr lang="en-GB" dirty="0"/>
              <a:t>How to evaluate Grey literature: AACODS checklist</a:t>
            </a:r>
          </a:p>
          <a:p>
            <a:pPr marL="342900" indent="-342900" algn="l">
              <a:buFont typeface="Arial" panose="020B0604020202020204" pitchFamily="34" charset="0"/>
              <a:buChar char="•"/>
            </a:pPr>
            <a:r>
              <a:rPr lang="en-GB" dirty="0"/>
              <a:t>Introduction to Evidence-based practice (EBP)</a:t>
            </a:r>
          </a:p>
          <a:p>
            <a:pPr marL="800100" lvl="1" indent="-342900" algn="l">
              <a:buFont typeface="Arial" panose="020B0604020202020204" pitchFamily="34" charset="0"/>
              <a:buChar char="•"/>
            </a:pPr>
            <a:r>
              <a:rPr lang="en-GB" dirty="0"/>
              <a:t>What is it?</a:t>
            </a:r>
          </a:p>
          <a:p>
            <a:pPr marL="800100" lvl="1" indent="-342900" algn="l">
              <a:buFont typeface="Arial" panose="020B0604020202020204" pitchFamily="34" charset="0"/>
              <a:buChar char="•"/>
            </a:pPr>
            <a:r>
              <a:rPr lang="en-GB" dirty="0"/>
              <a:t>What are the steps in EBP?</a:t>
            </a:r>
          </a:p>
        </p:txBody>
      </p:sp>
      <p:sp>
        <p:nvSpPr>
          <p:cNvPr id="2" name="Date Placeholder 1">
            <a:extLst>
              <a:ext uri="{FF2B5EF4-FFF2-40B4-BE49-F238E27FC236}">
                <a16:creationId xmlns:a16="http://schemas.microsoft.com/office/drawing/2014/main" id="{9C301A22-4F65-AE9D-44C9-2019C50FAAF1}"/>
              </a:ext>
            </a:extLst>
          </p:cNvPr>
          <p:cNvSpPr>
            <a:spLocks noGrp="1"/>
          </p:cNvSpPr>
          <p:nvPr>
            <p:ph type="dt" sz="half" idx="10"/>
          </p:nvPr>
        </p:nvSpPr>
        <p:spPr/>
        <p:txBody>
          <a:bodyPr/>
          <a:lstStyle/>
          <a:p>
            <a:r>
              <a:rPr lang="en-US"/>
              <a:t>Dr Simona Ferraraccio</a:t>
            </a:r>
            <a:endParaRPr lang="en-GB"/>
          </a:p>
        </p:txBody>
      </p:sp>
      <p:sp>
        <p:nvSpPr>
          <p:cNvPr id="3" name="Footer Placeholder 2">
            <a:extLst>
              <a:ext uri="{FF2B5EF4-FFF2-40B4-BE49-F238E27FC236}">
                <a16:creationId xmlns:a16="http://schemas.microsoft.com/office/drawing/2014/main" id="{699F56C7-B608-105E-9E6E-3D7ADA1FB735}"/>
              </a:ext>
            </a:extLst>
          </p:cNvPr>
          <p:cNvSpPr>
            <a:spLocks noGrp="1"/>
          </p:cNvSpPr>
          <p:nvPr>
            <p:ph type="ftr" sz="quarter" idx="11"/>
          </p:nvPr>
        </p:nvSpPr>
        <p:spPr/>
        <p:txBody>
          <a:bodyPr/>
          <a:lstStyle/>
          <a:p>
            <a:r>
              <a:rPr lang="en-GB"/>
              <a:t>BMHP4027</a:t>
            </a:r>
          </a:p>
        </p:txBody>
      </p:sp>
      <p:sp>
        <p:nvSpPr>
          <p:cNvPr id="7" name="Slide Number Placeholder 6">
            <a:extLst>
              <a:ext uri="{FF2B5EF4-FFF2-40B4-BE49-F238E27FC236}">
                <a16:creationId xmlns:a16="http://schemas.microsoft.com/office/drawing/2014/main" id="{0ACA5DB4-BA72-6472-8C59-4CE951403ED9}"/>
              </a:ext>
            </a:extLst>
          </p:cNvPr>
          <p:cNvSpPr>
            <a:spLocks noGrp="1"/>
          </p:cNvSpPr>
          <p:nvPr>
            <p:ph type="sldNum" sz="quarter" idx="12"/>
          </p:nvPr>
        </p:nvSpPr>
        <p:spPr/>
        <p:txBody>
          <a:bodyPr/>
          <a:lstStyle/>
          <a:p>
            <a:fld id="{7B666742-F11B-4B09-9542-370C2612A0A6}" type="slidenum">
              <a:rPr lang="en-GB" smtClean="0"/>
              <a:t>5</a:t>
            </a:fld>
            <a:endParaRPr lang="en-GB"/>
          </a:p>
        </p:txBody>
      </p:sp>
    </p:spTree>
    <p:extLst>
      <p:ext uri="{BB962C8B-B14F-4D97-AF65-F5344CB8AC3E}">
        <p14:creationId xmlns:p14="http://schemas.microsoft.com/office/powerpoint/2010/main" val="2471177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23243-188B-BD99-5D10-3F281EDE7A68}"/>
              </a:ext>
            </a:extLst>
          </p:cNvPr>
          <p:cNvSpPr>
            <a:spLocks noGrp="1"/>
          </p:cNvSpPr>
          <p:nvPr>
            <p:ph type="title"/>
          </p:nvPr>
        </p:nvSpPr>
        <p:spPr>
          <a:xfrm>
            <a:off x="186559" y="262759"/>
            <a:ext cx="10515600" cy="1325563"/>
          </a:xfrm>
        </p:spPr>
        <p:txBody>
          <a:bodyPr/>
          <a:lstStyle/>
          <a:p>
            <a:r>
              <a:rPr lang="en-GB" b="1" dirty="0"/>
              <a:t>Effective searching</a:t>
            </a:r>
          </a:p>
        </p:txBody>
      </p:sp>
      <p:sp>
        <p:nvSpPr>
          <p:cNvPr id="3" name="Content Placeholder 2">
            <a:extLst>
              <a:ext uri="{FF2B5EF4-FFF2-40B4-BE49-F238E27FC236}">
                <a16:creationId xmlns:a16="http://schemas.microsoft.com/office/drawing/2014/main" id="{6BAE5826-4991-52C5-CB0E-0E9B189C0C4E}"/>
              </a:ext>
            </a:extLst>
          </p:cNvPr>
          <p:cNvSpPr>
            <a:spLocks noGrp="1"/>
          </p:cNvSpPr>
          <p:nvPr>
            <p:ph idx="1"/>
          </p:nvPr>
        </p:nvSpPr>
        <p:spPr>
          <a:xfrm>
            <a:off x="4869499" y="30881"/>
            <a:ext cx="7147035" cy="2107642"/>
          </a:xfrm>
          <a:ln>
            <a:solidFill>
              <a:srgbClr val="C00000"/>
            </a:solidFill>
          </a:ln>
        </p:spPr>
        <p:txBody>
          <a:bodyPr>
            <a:normAutofit lnSpcReduction="10000"/>
          </a:bodyPr>
          <a:lstStyle/>
          <a:p>
            <a:pPr marL="0" indent="0">
              <a:buNone/>
            </a:pPr>
            <a:r>
              <a:rPr lang="en-GB" sz="1400" dirty="0"/>
              <a:t>To get the best results from online search services you need to input effective searches. </a:t>
            </a:r>
          </a:p>
          <a:p>
            <a:pPr marL="0" indent="0">
              <a:buNone/>
            </a:pPr>
            <a:r>
              <a:rPr lang="en-GB" sz="1400" dirty="0"/>
              <a:t>The databases and internet search engines </a:t>
            </a:r>
            <a:r>
              <a:rPr lang="en-GB" sz="1400" b="1" dirty="0"/>
              <a:t>are not intelligent </a:t>
            </a:r>
            <a:r>
              <a:rPr lang="en-GB" sz="1400" dirty="0"/>
              <a:t>and will not understand your search topic.  </a:t>
            </a:r>
          </a:p>
          <a:p>
            <a:pPr marL="0" indent="0">
              <a:buNone/>
            </a:pPr>
            <a:r>
              <a:rPr lang="en-GB" sz="1400" dirty="0"/>
              <a:t>You need to think and enter your search in a way that the databases can process to find relevant search results for you.</a:t>
            </a:r>
          </a:p>
          <a:p>
            <a:pPr marL="0" indent="0">
              <a:buNone/>
            </a:pPr>
            <a:r>
              <a:rPr lang="en-GB" sz="1400" dirty="0"/>
              <a:t>Spend some time planning out your keywords and deciding which search tips and techniques you will use.</a:t>
            </a:r>
          </a:p>
          <a:p>
            <a:pPr marL="0" indent="0">
              <a:buNone/>
            </a:pPr>
            <a:r>
              <a:rPr lang="en-GB" sz="1400" dirty="0"/>
              <a:t>You will also need to evaluate your search results for relevance and quality.</a:t>
            </a:r>
          </a:p>
        </p:txBody>
      </p:sp>
      <p:sp>
        <p:nvSpPr>
          <p:cNvPr id="4" name="Date Placeholder 3">
            <a:extLst>
              <a:ext uri="{FF2B5EF4-FFF2-40B4-BE49-F238E27FC236}">
                <a16:creationId xmlns:a16="http://schemas.microsoft.com/office/drawing/2014/main" id="{EF077949-F832-422D-9D7E-CEA941172082}"/>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D6D00A0B-76B7-E094-CD54-8C3549B58F32}"/>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F7B5A025-0FD0-CE63-DF47-935C7EF4D41B}"/>
              </a:ext>
            </a:extLst>
          </p:cNvPr>
          <p:cNvSpPr>
            <a:spLocks noGrp="1"/>
          </p:cNvSpPr>
          <p:nvPr>
            <p:ph type="sldNum" sz="quarter" idx="12"/>
          </p:nvPr>
        </p:nvSpPr>
        <p:spPr/>
        <p:txBody>
          <a:bodyPr/>
          <a:lstStyle/>
          <a:p>
            <a:fld id="{7B666742-F11B-4B09-9542-370C2612A0A6}" type="slidenum">
              <a:rPr lang="en-GB" smtClean="0"/>
              <a:t>6</a:t>
            </a:fld>
            <a:endParaRPr lang="en-GB"/>
          </a:p>
        </p:txBody>
      </p:sp>
      <p:pic>
        <p:nvPicPr>
          <p:cNvPr id="22" name="Graphic 21" descr="Badge 3 outline">
            <a:extLst>
              <a:ext uri="{FF2B5EF4-FFF2-40B4-BE49-F238E27FC236}">
                <a16:creationId xmlns:a16="http://schemas.microsoft.com/office/drawing/2014/main" id="{73B1DCAE-D32A-BD65-DB5A-6B2C58D37C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072980" y="2059325"/>
            <a:ext cx="914400" cy="914400"/>
          </a:xfrm>
          <a:prstGeom prst="rect">
            <a:avLst/>
          </a:prstGeom>
        </p:spPr>
      </p:pic>
      <p:pic>
        <p:nvPicPr>
          <p:cNvPr id="24" name="Graphic 23" descr="Badge outline">
            <a:extLst>
              <a:ext uri="{FF2B5EF4-FFF2-40B4-BE49-F238E27FC236}">
                <a16:creationId xmlns:a16="http://schemas.microsoft.com/office/drawing/2014/main" id="{1B167F6A-BBDC-B5A4-EB47-2DA274DC500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916475" y="2059325"/>
            <a:ext cx="914400" cy="914400"/>
          </a:xfrm>
          <a:prstGeom prst="rect">
            <a:avLst/>
          </a:prstGeom>
        </p:spPr>
      </p:pic>
      <p:pic>
        <p:nvPicPr>
          <p:cNvPr id="26" name="Graphic 25" descr="Badge 1 outline">
            <a:extLst>
              <a:ext uri="{FF2B5EF4-FFF2-40B4-BE49-F238E27FC236}">
                <a16:creationId xmlns:a16="http://schemas.microsoft.com/office/drawing/2014/main" id="{D5D512B9-63B5-213F-0C79-7FF614A8ED6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2550" y="2059325"/>
            <a:ext cx="914400" cy="914400"/>
          </a:xfrm>
          <a:prstGeom prst="rect">
            <a:avLst/>
          </a:prstGeom>
        </p:spPr>
      </p:pic>
      <p:sp>
        <p:nvSpPr>
          <p:cNvPr id="27" name="TextBox 26">
            <a:extLst>
              <a:ext uri="{FF2B5EF4-FFF2-40B4-BE49-F238E27FC236}">
                <a16:creationId xmlns:a16="http://schemas.microsoft.com/office/drawing/2014/main" id="{A30E7B79-92FC-5265-1BB5-95FCF6352E79}"/>
              </a:ext>
            </a:extLst>
          </p:cNvPr>
          <p:cNvSpPr txBox="1"/>
          <p:nvPr/>
        </p:nvSpPr>
        <p:spPr>
          <a:xfrm>
            <a:off x="790664" y="2316765"/>
            <a:ext cx="2035494" cy="369332"/>
          </a:xfrm>
          <a:prstGeom prst="rect">
            <a:avLst/>
          </a:prstGeom>
          <a:noFill/>
          <a:ln>
            <a:solidFill>
              <a:srgbClr val="C00000"/>
            </a:solidFill>
          </a:ln>
        </p:spPr>
        <p:txBody>
          <a:bodyPr wrap="none" rtlCol="0">
            <a:spAutoFit/>
          </a:bodyPr>
          <a:lstStyle/>
          <a:p>
            <a:r>
              <a:rPr lang="en-GB" b="1" dirty="0"/>
              <a:t>Identify keywords</a:t>
            </a:r>
          </a:p>
        </p:txBody>
      </p:sp>
      <p:sp>
        <p:nvSpPr>
          <p:cNvPr id="28" name="TextBox 27">
            <a:extLst>
              <a:ext uri="{FF2B5EF4-FFF2-40B4-BE49-F238E27FC236}">
                <a16:creationId xmlns:a16="http://schemas.microsoft.com/office/drawing/2014/main" id="{3230FBDA-A1E6-5E91-65BB-713A100D29DE}"/>
              </a:ext>
            </a:extLst>
          </p:cNvPr>
          <p:cNvSpPr txBox="1"/>
          <p:nvPr/>
        </p:nvSpPr>
        <p:spPr>
          <a:xfrm>
            <a:off x="3754822" y="2319881"/>
            <a:ext cx="2193934" cy="369332"/>
          </a:xfrm>
          <a:prstGeom prst="rect">
            <a:avLst/>
          </a:prstGeom>
          <a:noFill/>
          <a:ln>
            <a:solidFill>
              <a:schemeClr val="tx2">
                <a:lumMod val="50000"/>
                <a:lumOff val="50000"/>
              </a:schemeClr>
            </a:solidFill>
          </a:ln>
        </p:spPr>
        <p:txBody>
          <a:bodyPr wrap="none" rtlCol="0">
            <a:spAutoFit/>
          </a:bodyPr>
          <a:lstStyle/>
          <a:p>
            <a:r>
              <a:rPr lang="en-GB" b="1" dirty="0"/>
              <a:t>Combine keywords</a:t>
            </a:r>
          </a:p>
        </p:txBody>
      </p:sp>
      <p:sp>
        <p:nvSpPr>
          <p:cNvPr id="29" name="TextBox 28">
            <a:extLst>
              <a:ext uri="{FF2B5EF4-FFF2-40B4-BE49-F238E27FC236}">
                <a16:creationId xmlns:a16="http://schemas.microsoft.com/office/drawing/2014/main" id="{4A029EAA-1263-D6A0-8BA0-C8852EC2EF77}"/>
              </a:ext>
            </a:extLst>
          </p:cNvPr>
          <p:cNvSpPr txBox="1"/>
          <p:nvPr/>
        </p:nvSpPr>
        <p:spPr>
          <a:xfrm>
            <a:off x="6927449" y="2319881"/>
            <a:ext cx="1882118" cy="369332"/>
          </a:xfrm>
          <a:prstGeom prst="rect">
            <a:avLst/>
          </a:prstGeom>
          <a:noFill/>
          <a:ln>
            <a:solidFill>
              <a:schemeClr val="accent6">
                <a:lumMod val="75000"/>
              </a:schemeClr>
            </a:solidFill>
          </a:ln>
        </p:spPr>
        <p:txBody>
          <a:bodyPr wrap="none" rtlCol="0">
            <a:spAutoFit/>
          </a:bodyPr>
          <a:lstStyle/>
          <a:p>
            <a:r>
              <a:rPr lang="en-GB" b="1" dirty="0"/>
              <a:t>User search tips</a:t>
            </a:r>
          </a:p>
        </p:txBody>
      </p:sp>
      <p:sp>
        <p:nvSpPr>
          <p:cNvPr id="31" name="TextBox 30">
            <a:extLst>
              <a:ext uri="{FF2B5EF4-FFF2-40B4-BE49-F238E27FC236}">
                <a16:creationId xmlns:a16="http://schemas.microsoft.com/office/drawing/2014/main" id="{1FFF63AC-9431-E1ED-B9B5-F57133A3A458}"/>
              </a:ext>
            </a:extLst>
          </p:cNvPr>
          <p:cNvSpPr txBox="1"/>
          <p:nvPr/>
        </p:nvSpPr>
        <p:spPr>
          <a:xfrm>
            <a:off x="73572" y="2915556"/>
            <a:ext cx="2752586" cy="3293209"/>
          </a:xfrm>
          <a:prstGeom prst="rect">
            <a:avLst/>
          </a:prstGeom>
          <a:noFill/>
          <a:ln>
            <a:solidFill>
              <a:srgbClr val="C00000"/>
            </a:solidFill>
          </a:ln>
        </p:spPr>
        <p:txBody>
          <a:bodyPr wrap="square" rtlCol="0">
            <a:spAutoFit/>
          </a:bodyPr>
          <a:lstStyle/>
          <a:p>
            <a:pPr algn="ctr"/>
            <a:r>
              <a:rPr lang="en-GB" sz="1600" dirty="0"/>
              <a:t>Before you start searching, spend some time defining your research topic. Ask yourself, what is it that you want to find out? What search terms or keywords will find this information?</a:t>
            </a:r>
          </a:p>
          <a:p>
            <a:pPr algn="ctr"/>
            <a:r>
              <a:rPr lang="en-GB" sz="1600" dirty="0"/>
              <a:t>Use whatever technique works best for you (words lists or mind maps) can help you think around your topic and identify all possible search concepts and terms. </a:t>
            </a:r>
            <a:endParaRPr lang="en-GB" dirty="0"/>
          </a:p>
        </p:txBody>
      </p:sp>
      <p:sp>
        <p:nvSpPr>
          <p:cNvPr id="32" name="TextBox 31">
            <a:extLst>
              <a:ext uri="{FF2B5EF4-FFF2-40B4-BE49-F238E27FC236}">
                <a16:creationId xmlns:a16="http://schemas.microsoft.com/office/drawing/2014/main" id="{FB9D0D71-3E17-32EA-F5C2-9B20837DE05F}"/>
              </a:ext>
            </a:extLst>
          </p:cNvPr>
          <p:cNvSpPr txBox="1"/>
          <p:nvPr/>
        </p:nvSpPr>
        <p:spPr>
          <a:xfrm>
            <a:off x="3196170" y="2949769"/>
            <a:ext cx="2752586" cy="3293209"/>
          </a:xfrm>
          <a:prstGeom prst="rect">
            <a:avLst/>
          </a:prstGeom>
          <a:noFill/>
          <a:ln>
            <a:solidFill>
              <a:schemeClr val="tx2">
                <a:lumMod val="50000"/>
                <a:lumOff val="50000"/>
              </a:schemeClr>
            </a:solidFill>
          </a:ln>
        </p:spPr>
        <p:txBody>
          <a:bodyPr wrap="square" rtlCol="0">
            <a:spAutoFit/>
          </a:bodyPr>
          <a:lstStyle/>
          <a:p>
            <a:pPr algn="ctr"/>
            <a:r>
              <a:rPr lang="en-GB" sz="1600" dirty="0"/>
              <a:t>It is possible to use a number of different keywords in a single search, by using operators.</a:t>
            </a:r>
          </a:p>
          <a:p>
            <a:pPr algn="ctr"/>
            <a:r>
              <a:rPr lang="en-GB" sz="1600" dirty="0"/>
              <a:t>The three most commonly used operators are </a:t>
            </a:r>
            <a:r>
              <a:rPr lang="en-GB" sz="1600" b="1" dirty="0"/>
              <a:t>AND</a:t>
            </a:r>
            <a:r>
              <a:rPr lang="en-GB" sz="1600" dirty="0"/>
              <a:t>, </a:t>
            </a:r>
            <a:r>
              <a:rPr lang="en-GB" sz="1600" b="1" dirty="0"/>
              <a:t>OR</a:t>
            </a:r>
            <a:r>
              <a:rPr lang="en-GB" sz="1600" dirty="0"/>
              <a:t>, </a:t>
            </a:r>
            <a:r>
              <a:rPr lang="en-GB" sz="1600" b="1" dirty="0"/>
              <a:t>NOT.   </a:t>
            </a:r>
          </a:p>
          <a:p>
            <a:pPr algn="ctr"/>
            <a:r>
              <a:rPr lang="en-GB" sz="1600" dirty="0"/>
              <a:t>These are known as Boolean operators. </a:t>
            </a:r>
          </a:p>
          <a:p>
            <a:pPr algn="ctr"/>
            <a:r>
              <a:rPr lang="en-GB" sz="1600" dirty="0"/>
              <a:t>They can be used to broaden or narrow a search and to exclude unwanted concepts.</a:t>
            </a:r>
          </a:p>
          <a:p>
            <a:pPr algn="ctr"/>
            <a:endParaRPr lang="en-GB" sz="1600" dirty="0"/>
          </a:p>
        </p:txBody>
      </p:sp>
    </p:spTree>
    <p:extLst>
      <p:ext uri="{BB962C8B-B14F-4D97-AF65-F5344CB8AC3E}">
        <p14:creationId xmlns:p14="http://schemas.microsoft.com/office/powerpoint/2010/main" val="843424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8" grpId="0" animBg="1"/>
      <p:bldP spid="29" grpId="0" animBg="1"/>
      <p:bldP spid="31" grpId="0" animBg="1"/>
      <p:bldP spid="3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87DBED1-BB87-19A2-383F-4DB64A844F0C}"/>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95B564CE-ED2C-9CC2-815F-5C465C3464AA}"/>
              </a:ext>
            </a:extLst>
          </p:cNvPr>
          <p:cNvSpPr>
            <a:spLocks noGrp="1"/>
          </p:cNvSpPr>
          <p:nvPr>
            <p:ph type="ftr" sz="quarter" idx="11"/>
          </p:nvPr>
        </p:nvSpPr>
        <p:spPr>
          <a:xfrm>
            <a:off x="3535521" y="6340041"/>
            <a:ext cx="4114800" cy="365125"/>
          </a:xfrm>
        </p:spPr>
        <p:txBody>
          <a:bodyPr/>
          <a:lstStyle/>
          <a:p>
            <a:r>
              <a:rPr lang="en-GB"/>
              <a:t>BMHP4027</a:t>
            </a:r>
          </a:p>
        </p:txBody>
      </p:sp>
      <p:sp>
        <p:nvSpPr>
          <p:cNvPr id="6" name="Slide Number Placeholder 5">
            <a:extLst>
              <a:ext uri="{FF2B5EF4-FFF2-40B4-BE49-F238E27FC236}">
                <a16:creationId xmlns:a16="http://schemas.microsoft.com/office/drawing/2014/main" id="{E767F8F0-D99B-10E5-F210-0356FCCBDC57}"/>
              </a:ext>
            </a:extLst>
          </p:cNvPr>
          <p:cNvSpPr>
            <a:spLocks noGrp="1"/>
          </p:cNvSpPr>
          <p:nvPr>
            <p:ph type="sldNum" sz="quarter" idx="12"/>
          </p:nvPr>
        </p:nvSpPr>
        <p:spPr>
          <a:xfrm>
            <a:off x="8610602" y="6522603"/>
            <a:ext cx="2743200" cy="365125"/>
          </a:xfrm>
        </p:spPr>
        <p:txBody>
          <a:bodyPr/>
          <a:lstStyle/>
          <a:p>
            <a:fld id="{7B666742-F11B-4B09-9542-370C2612A0A6}" type="slidenum">
              <a:rPr lang="en-GB" smtClean="0"/>
              <a:t>7</a:t>
            </a:fld>
            <a:endParaRPr lang="en-GB"/>
          </a:p>
        </p:txBody>
      </p:sp>
      <p:pic>
        <p:nvPicPr>
          <p:cNvPr id="7" name="Graphic 6" descr="Badge 3 outline">
            <a:extLst>
              <a:ext uri="{FF2B5EF4-FFF2-40B4-BE49-F238E27FC236}">
                <a16:creationId xmlns:a16="http://schemas.microsoft.com/office/drawing/2014/main" id="{42BDC64C-EAF8-83F4-AFEA-79B050D685F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1978"/>
            <a:ext cx="914400" cy="914400"/>
          </a:xfrm>
          <a:prstGeom prst="rect">
            <a:avLst/>
          </a:prstGeom>
        </p:spPr>
      </p:pic>
      <p:sp>
        <p:nvSpPr>
          <p:cNvPr id="8" name="TextBox 7">
            <a:extLst>
              <a:ext uri="{FF2B5EF4-FFF2-40B4-BE49-F238E27FC236}">
                <a16:creationId xmlns:a16="http://schemas.microsoft.com/office/drawing/2014/main" id="{F7FEC87A-843F-A2CA-D188-64D770271286}"/>
              </a:ext>
            </a:extLst>
          </p:cNvPr>
          <p:cNvSpPr txBox="1"/>
          <p:nvPr/>
        </p:nvSpPr>
        <p:spPr>
          <a:xfrm>
            <a:off x="854469" y="260556"/>
            <a:ext cx="1882118" cy="369332"/>
          </a:xfrm>
          <a:prstGeom prst="rect">
            <a:avLst/>
          </a:prstGeom>
          <a:noFill/>
          <a:ln>
            <a:solidFill>
              <a:schemeClr val="accent6">
                <a:lumMod val="75000"/>
              </a:schemeClr>
            </a:solidFill>
          </a:ln>
        </p:spPr>
        <p:txBody>
          <a:bodyPr wrap="none" rtlCol="0">
            <a:spAutoFit/>
          </a:bodyPr>
          <a:lstStyle/>
          <a:p>
            <a:r>
              <a:rPr lang="en-GB" b="1" dirty="0"/>
              <a:t>User search tips</a:t>
            </a:r>
          </a:p>
        </p:txBody>
      </p:sp>
      <p:sp>
        <p:nvSpPr>
          <p:cNvPr id="10" name="TextBox 9">
            <a:extLst>
              <a:ext uri="{FF2B5EF4-FFF2-40B4-BE49-F238E27FC236}">
                <a16:creationId xmlns:a16="http://schemas.microsoft.com/office/drawing/2014/main" id="{A765BBCC-FD28-796E-5258-555D5CE34343}"/>
              </a:ext>
            </a:extLst>
          </p:cNvPr>
          <p:cNvSpPr txBox="1"/>
          <p:nvPr/>
        </p:nvSpPr>
        <p:spPr>
          <a:xfrm>
            <a:off x="2743198" y="152834"/>
            <a:ext cx="9280635" cy="584775"/>
          </a:xfrm>
          <a:prstGeom prst="rect">
            <a:avLst/>
          </a:prstGeom>
          <a:noFill/>
        </p:spPr>
        <p:txBody>
          <a:bodyPr wrap="square">
            <a:spAutoFit/>
          </a:bodyPr>
          <a:lstStyle/>
          <a:p>
            <a:r>
              <a:rPr lang="en-GB" sz="1600" b="0" i="0" dirty="0">
                <a:solidFill>
                  <a:srgbClr val="333333"/>
                </a:solidFill>
                <a:effectLst/>
              </a:rPr>
              <a:t>You can use search tips to improve your searching. By applying these techniques, you can increase or reduce the number of search results, making it easier to access relevant materials.</a:t>
            </a:r>
            <a:endParaRPr lang="en-GB" sz="1600" dirty="0"/>
          </a:p>
        </p:txBody>
      </p:sp>
      <p:sp>
        <p:nvSpPr>
          <p:cNvPr id="11" name="TextBox 10">
            <a:extLst>
              <a:ext uri="{FF2B5EF4-FFF2-40B4-BE49-F238E27FC236}">
                <a16:creationId xmlns:a16="http://schemas.microsoft.com/office/drawing/2014/main" id="{786DBF47-8971-968C-9BF7-36066C9DDC65}"/>
              </a:ext>
            </a:extLst>
          </p:cNvPr>
          <p:cNvSpPr txBox="1"/>
          <p:nvPr/>
        </p:nvSpPr>
        <p:spPr>
          <a:xfrm>
            <a:off x="62372" y="1169670"/>
            <a:ext cx="1704056" cy="369332"/>
          </a:xfrm>
          <a:prstGeom prst="rect">
            <a:avLst/>
          </a:prstGeom>
          <a:noFill/>
        </p:spPr>
        <p:txBody>
          <a:bodyPr wrap="none" rtlCol="0">
            <a:spAutoFit/>
          </a:bodyPr>
          <a:lstStyle/>
          <a:p>
            <a:r>
              <a:rPr lang="en-GB" b="1" dirty="0"/>
              <a:t>TRUNCATION: </a:t>
            </a:r>
          </a:p>
        </p:txBody>
      </p:sp>
      <p:pic>
        <p:nvPicPr>
          <p:cNvPr id="1026" name="Picture 2">
            <a:extLst>
              <a:ext uri="{FF2B5EF4-FFF2-40B4-BE49-F238E27FC236}">
                <a16:creationId xmlns:a16="http://schemas.microsoft.com/office/drawing/2014/main" id="{0CAC69AA-D5D5-2676-31BB-712A30AF5C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867" y="1539002"/>
            <a:ext cx="1362075" cy="1676401"/>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6E9096C7-BE83-20AC-B5DE-37633F6BDFDF}"/>
              </a:ext>
            </a:extLst>
          </p:cNvPr>
          <p:cNvSpPr txBox="1"/>
          <p:nvPr/>
        </p:nvSpPr>
        <p:spPr>
          <a:xfrm>
            <a:off x="1595436" y="1169670"/>
            <a:ext cx="10448697" cy="1569660"/>
          </a:xfrm>
          <a:prstGeom prst="rect">
            <a:avLst/>
          </a:prstGeom>
          <a:noFill/>
        </p:spPr>
        <p:txBody>
          <a:bodyPr wrap="square" rtlCol="0">
            <a:spAutoFit/>
          </a:bodyPr>
          <a:lstStyle/>
          <a:p>
            <a:r>
              <a:rPr lang="en-GB" sz="1600" dirty="0"/>
              <a:t>Is a technique that increase your search to include different word endings and spellings.</a:t>
            </a:r>
          </a:p>
          <a:p>
            <a:r>
              <a:rPr lang="en-GB" sz="1600" dirty="0"/>
              <a:t>To use truncation, you need to enter the root of a word and put the truncation symbol at the end, the database will return results that include any ending of that root word. </a:t>
            </a:r>
          </a:p>
          <a:p>
            <a:endParaRPr lang="en-GB" sz="1600" b="1" dirty="0"/>
          </a:p>
          <a:p>
            <a:r>
              <a:rPr lang="en-GB" sz="1600" b="1" dirty="0"/>
              <a:t>For example: </a:t>
            </a:r>
          </a:p>
          <a:p>
            <a:r>
              <a:rPr lang="en-GB" sz="1600" dirty="0"/>
              <a:t> </a:t>
            </a:r>
            <a:r>
              <a:rPr lang="en-GB" sz="1600" dirty="0">
                <a:solidFill>
                  <a:srgbClr val="FF0000"/>
                </a:solidFill>
              </a:rPr>
              <a:t>child</a:t>
            </a:r>
            <a:r>
              <a:rPr lang="en-GB" sz="1600" b="1" dirty="0">
                <a:solidFill>
                  <a:srgbClr val="FF0000"/>
                </a:solidFill>
              </a:rPr>
              <a:t>*</a:t>
            </a:r>
            <a:r>
              <a:rPr lang="en-GB" sz="1600" dirty="0"/>
              <a:t> will find child, child</a:t>
            </a:r>
            <a:r>
              <a:rPr lang="en-GB" sz="1600" b="1" dirty="0"/>
              <a:t>ren</a:t>
            </a:r>
            <a:r>
              <a:rPr lang="en-GB" sz="1600" dirty="0"/>
              <a:t>, child</a:t>
            </a:r>
            <a:r>
              <a:rPr lang="en-GB" sz="1600" b="1" dirty="0"/>
              <a:t>like</a:t>
            </a:r>
            <a:r>
              <a:rPr lang="en-GB" sz="1600" dirty="0"/>
              <a:t>, child</a:t>
            </a:r>
            <a:r>
              <a:rPr lang="en-GB" sz="1600" b="1" dirty="0"/>
              <a:t>hood</a:t>
            </a:r>
            <a:r>
              <a:rPr lang="en-GB" sz="1600" dirty="0"/>
              <a:t>, etc…</a:t>
            </a:r>
            <a:endParaRPr lang="en-GB" sz="1600" b="1" dirty="0"/>
          </a:p>
        </p:txBody>
      </p:sp>
      <p:sp>
        <p:nvSpPr>
          <p:cNvPr id="14" name="TextBox 13">
            <a:extLst>
              <a:ext uri="{FF2B5EF4-FFF2-40B4-BE49-F238E27FC236}">
                <a16:creationId xmlns:a16="http://schemas.microsoft.com/office/drawing/2014/main" id="{F81BCEBA-04AC-F6A1-9122-E223B50FA338}"/>
              </a:ext>
            </a:extLst>
          </p:cNvPr>
          <p:cNvSpPr txBox="1"/>
          <p:nvPr/>
        </p:nvSpPr>
        <p:spPr>
          <a:xfrm>
            <a:off x="18393" y="3107682"/>
            <a:ext cx="2356479" cy="369332"/>
          </a:xfrm>
          <a:prstGeom prst="rect">
            <a:avLst/>
          </a:prstGeom>
          <a:noFill/>
        </p:spPr>
        <p:txBody>
          <a:bodyPr wrap="none" rtlCol="0">
            <a:spAutoFit/>
          </a:bodyPr>
          <a:lstStyle/>
          <a:p>
            <a:r>
              <a:rPr lang="en-GB" b="1" dirty="0"/>
              <a:t>PHRASE SERCHING: </a:t>
            </a:r>
          </a:p>
        </p:txBody>
      </p:sp>
      <p:sp>
        <p:nvSpPr>
          <p:cNvPr id="15" name="TextBox 14">
            <a:extLst>
              <a:ext uri="{FF2B5EF4-FFF2-40B4-BE49-F238E27FC236}">
                <a16:creationId xmlns:a16="http://schemas.microsoft.com/office/drawing/2014/main" id="{A7E0ACBA-43E4-BE0B-2CC2-B20BF083AEA5}"/>
              </a:ext>
            </a:extLst>
          </p:cNvPr>
          <p:cNvSpPr txBox="1"/>
          <p:nvPr/>
        </p:nvSpPr>
        <p:spPr>
          <a:xfrm>
            <a:off x="2203879" y="3107682"/>
            <a:ext cx="4227011" cy="830997"/>
          </a:xfrm>
          <a:prstGeom prst="rect">
            <a:avLst/>
          </a:prstGeom>
          <a:noFill/>
        </p:spPr>
        <p:txBody>
          <a:bodyPr wrap="square" rtlCol="0">
            <a:spAutoFit/>
          </a:bodyPr>
          <a:lstStyle/>
          <a:p>
            <a:r>
              <a:rPr lang="en-GB" sz="1600" dirty="0"/>
              <a:t>this is the most limiting technique as it is used to specify that your terms must appear next to each other, and in the order you specify. </a:t>
            </a:r>
          </a:p>
        </p:txBody>
      </p:sp>
      <p:pic>
        <p:nvPicPr>
          <p:cNvPr id="1028" name="Picture 4">
            <a:extLst>
              <a:ext uri="{FF2B5EF4-FFF2-40B4-BE49-F238E27FC236}">
                <a16:creationId xmlns:a16="http://schemas.microsoft.com/office/drawing/2014/main" id="{1F3DC1D1-28F9-3FF8-1C23-F966C410B3E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7723" y="3325951"/>
            <a:ext cx="1619250" cy="16764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7" name="Table 16">
            <a:extLst>
              <a:ext uri="{FF2B5EF4-FFF2-40B4-BE49-F238E27FC236}">
                <a16:creationId xmlns:a16="http://schemas.microsoft.com/office/drawing/2014/main" id="{B066D1A3-F21E-4740-69F5-51148177D3D1}"/>
              </a:ext>
            </a:extLst>
          </p:cNvPr>
          <p:cNvGraphicFramePr>
            <a:graphicFrameLocks noGrp="1"/>
          </p:cNvGraphicFramePr>
          <p:nvPr>
            <p:extLst>
              <p:ext uri="{D42A27DB-BD31-4B8C-83A1-F6EECF244321}">
                <p14:modId xmlns:p14="http://schemas.microsoft.com/office/powerpoint/2010/main" val="2192943968"/>
              </p:ext>
            </p:extLst>
          </p:nvPr>
        </p:nvGraphicFramePr>
        <p:xfrm>
          <a:off x="6430890" y="2975106"/>
          <a:ext cx="5729814" cy="3460310"/>
        </p:xfrm>
        <a:graphic>
          <a:graphicData uri="http://schemas.openxmlformats.org/drawingml/2006/table">
            <a:tbl>
              <a:tblPr>
                <a:tableStyleId>{616DA210-FB5B-4158-B5E0-FEB733F419BA}</a:tableStyleId>
              </a:tblPr>
              <a:tblGrid>
                <a:gridCol w="955490">
                  <a:extLst>
                    <a:ext uri="{9D8B030D-6E8A-4147-A177-3AD203B41FA5}">
                      <a16:colId xmlns:a16="http://schemas.microsoft.com/office/drawing/2014/main" val="1613733126"/>
                    </a:ext>
                  </a:extLst>
                </a:gridCol>
                <a:gridCol w="1818289">
                  <a:extLst>
                    <a:ext uri="{9D8B030D-6E8A-4147-A177-3AD203B41FA5}">
                      <a16:colId xmlns:a16="http://schemas.microsoft.com/office/drawing/2014/main" val="3334521882"/>
                    </a:ext>
                  </a:extLst>
                </a:gridCol>
                <a:gridCol w="2956035">
                  <a:extLst>
                    <a:ext uri="{9D8B030D-6E8A-4147-A177-3AD203B41FA5}">
                      <a16:colId xmlns:a16="http://schemas.microsoft.com/office/drawing/2014/main" val="1884781501"/>
                    </a:ext>
                  </a:extLst>
                </a:gridCol>
              </a:tblGrid>
              <a:tr h="232514">
                <a:tc>
                  <a:txBody>
                    <a:bodyPr/>
                    <a:lstStyle/>
                    <a:p>
                      <a:pPr rtl="0">
                        <a:buNone/>
                      </a:pPr>
                      <a:r>
                        <a:rPr lang="en-GB" sz="1050" b="1" dirty="0">
                          <a:solidFill>
                            <a:srgbClr val="1F1F1F"/>
                          </a:solidFill>
                          <a:effectLst/>
                        </a:rPr>
                        <a:t>Topic Area</a:t>
                      </a:r>
                      <a:endParaRPr lang="en-GB" sz="1050" dirty="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Phrase to Search (Use Quotes)</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Why use the phrase?</a:t>
                      </a:r>
                      <a:endParaRPr lang="en-GB" sz="1050">
                        <a:solidFill>
                          <a:srgbClr val="1F1F1F"/>
                        </a:solidFill>
                        <a:effectLst/>
                        <a:latin typeface="Google Sans Text"/>
                      </a:endParaRPr>
                    </a:p>
                  </a:txBody>
                  <a:tcPr marL="62281" marR="62281" marT="41520" marB="41520" anchor="ctr"/>
                </a:tc>
                <a:extLst>
                  <a:ext uri="{0D108BD9-81ED-4DB2-BD59-A6C34878D82A}">
                    <a16:rowId xmlns:a16="http://schemas.microsoft.com/office/drawing/2014/main" val="2466106235"/>
                  </a:ext>
                </a:extLst>
              </a:tr>
              <a:tr h="381988">
                <a:tc>
                  <a:txBody>
                    <a:bodyPr/>
                    <a:lstStyle/>
                    <a:p>
                      <a:pPr rtl="0">
                        <a:buNone/>
                      </a:pPr>
                      <a:r>
                        <a:rPr lang="en-GB" sz="1050" b="1">
                          <a:solidFill>
                            <a:srgbClr val="1F1F1F"/>
                          </a:solidFill>
                          <a:effectLst/>
                        </a:rPr>
                        <a:t>Settings</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"Care home"</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a:solidFill>
                            <a:srgbClr val="1F1F1F"/>
                          </a:solidFill>
                          <a:effectLst/>
                        </a:rPr>
                        <a:t>Prevents results about "home care" or "child care."</a:t>
                      </a:r>
                      <a:endParaRPr lang="en-GB" sz="1050">
                        <a:solidFill>
                          <a:srgbClr val="1F1F1F"/>
                        </a:solidFill>
                        <a:effectLst/>
                        <a:latin typeface="Google Sans Text"/>
                      </a:endParaRPr>
                    </a:p>
                  </a:txBody>
                  <a:tcPr marL="62281" marR="62281" marT="41520" marB="41520" anchor="ctr"/>
                </a:tc>
                <a:extLst>
                  <a:ext uri="{0D108BD9-81ED-4DB2-BD59-A6C34878D82A}">
                    <a16:rowId xmlns:a16="http://schemas.microsoft.com/office/drawing/2014/main" val="110488113"/>
                  </a:ext>
                </a:extLst>
              </a:tr>
              <a:tr h="381988">
                <a:tc>
                  <a:txBody>
                    <a:bodyPr/>
                    <a:lstStyle/>
                    <a:p>
                      <a:pPr rtl="0">
                        <a:buNone/>
                      </a:pPr>
                      <a:r>
                        <a:rPr lang="en-GB" sz="1050" b="1">
                          <a:solidFill>
                            <a:srgbClr val="1F1F1F"/>
                          </a:solidFill>
                          <a:effectLst/>
                        </a:rPr>
                        <a:t>Settings</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"Primary school"</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a:solidFill>
                            <a:srgbClr val="1F1F1F"/>
                          </a:solidFill>
                          <a:effectLst/>
                        </a:rPr>
                        <a:t>Ensures you don't get articles about "primary care" (doctors).</a:t>
                      </a:r>
                      <a:endParaRPr lang="en-GB" sz="1050">
                        <a:solidFill>
                          <a:srgbClr val="1F1F1F"/>
                        </a:solidFill>
                        <a:effectLst/>
                        <a:latin typeface="Google Sans Text"/>
                      </a:endParaRPr>
                    </a:p>
                  </a:txBody>
                  <a:tcPr marL="62281" marR="62281" marT="41520" marB="41520" anchor="ctr"/>
                </a:tc>
                <a:extLst>
                  <a:ext uri="{0D108BD9-81ED-4DB2-BD59-A6C34878D82A}">
                    <a16:rowId xmlns:a16="http://schemas.microsoft.com/office/drawing/2014/main" val="1253659084"/>
                  </a:ext>
                </a:extLst>
              </a:tr>
              <a:tr h="381988">
                <a:tc>
                  <a:txBody>
                    <a:bodyPr/>
                    <a:lstStyle/>
                    <a:p>
                      <a:pPr rtl="0">
                        <a:buNone/>
                      </a:pPr>
                      <a:r>
                        <a:rPr lang="en-GB" sz="1050" b="1">
                          <a:solidFill>
                            <a:srgbClr val="1F1F1F"/>
                          </a:solidFill>
                          <a:effectLst/>
                        </a:rPr>
                        <a:t>Population</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"Older adults"</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a:solidFill>
                            <a:srgbClr val="1F1F1F"/>
                          </a:solidFill>
                          <a:effectLst/>
                        </a:rPr>
                        <a:t>Groups these words so you don't just get "adults."</a:t>
                      </a:r>
                      <a:endParaRPr lang="en-GB" sz="1050">
                        <a:solidFill>
                          <a:srgbClr val="1F1F1F"/>
                        </a:solidFill>
                        <a:effectLst/>
                        <a:latin typeface="Google Sans Text"/>
                      </a:endParaRPr>
                    </a:p>
                  </a:txBody>
                  <a:tcPr marL="62281" marR="62281" marT="41520" marB="41520" anchor="ctr"/>
                </a:tc>
                <a:extLst>
                  <a:ext uri="{0D108BD9-81ED-4DB2-BD59-A6C34878D82A}">
                    <a16:rowId xmlns:a16="http://schemas.microsoft.com/office/drawing/2014/main" val="262913574"/>
                  </a:ext>
                </a:extLst>
              </a:tr>
              <a:tr h="531461">
                <a:tc>
                  <a:txBody>
                    <a:bodyPr/>
                    <a:lstStyle/>
                    <a:p>
                      <a:pPr rtl="0">
                        <a:buNone/>
                      </a:pPr>
                      <a:r>
                        <a:rPr lang="en-GB" sz="1050" b="1" dirty="0">
                          <a:solidFill>
                            <a:srgbClr val="1F1F1F"/>
                          </a:solidFill>
                          <a:effectLst/>
                        </a:rPr>
                        <a:t>Population</a:t>
                      </a:r>
                      <a:endParaRPr lang="en-GB" sz="1050" dirty="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"Looked after children"</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a:solidFill>
                            <a:srgbClr val="1F1F1F"/>
                          </a:solidFill>
                          <a:effectLst/>
                        </a:rPr>
                        <a:t>This is a specific legal term; searching without quotes is too broad.</a:t>
                      </a:r>
                      <a:endParaRPr lang="en-GB" sz="1050">
                        <a:solidFill>
                          <a:srgbClr val="1F1F1F"/>
                        </a:solidFill>
                        <a:effectLst/>
                        <a:latin typeface="Google Sans Text"/>
                      </a:endParaRPr>
                    </a:p>
                  </a:txBody>
                  <a:tcPr marL="62281" marR="62281" marT="41520" marB="41520" anchor="ctr"/>
                </a:tc>
                <a:extLst>
                  <a:ext uri="{0D108BD9-81ED-4DB2-BD59-A6C34878D82A}">
                    <a16:rowId xmlns:a16="http://schemas.microsoft.com/office/drawing/2014/main" val="4273500256"/>
                  </a:ext>
                </a:extLst>
              </a:tr>
              <a:tr h="381988">
                <a:tc>
                  <a:txBody>
                    <a:bodyPr/>
                    <a:lstStyle/>
                    <a:p>
                      <a:pPr rtl="0">
                        <a:buNone/>
                      </a:pPr>
                      <a:r>
                        <a:rPr lang="en-GB" sz="1050" b="1">
                          <a:solidFill>
                            <a:srgbClr val="1F1F1F"/>
                          </a:solidFill>
                          <a:effectLst/>
                        </a:rPr>
                        <a:t>Issue</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"Mental health"</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a:solidFill>
                            <a:srgbClr val="1F1F1F"/>
                          </a:solidFill>
                          <a:effectLst/>
                        </a:rPr>
                        <a:t>One of the most common phrases; essential for focus.</a:t>
                      </a:r>
                      <a:endParaRPr lang="en-GB" sz="1050">
                        <a:solidFill>
                          <a:srgbClr val="1F1F1F"/>
                        </a:solidFill>
                        <a:effectLst/>
                        <a:latin typeface="Google Sans Text"/>
                      </a:endParaRPr>
                    </a:p>
                  </a:txBody>
                  <a:tcPr marL="62281" marR="62281" marT="41520" marB="41520" anchor="ctr"/>
                </a:tc>
                <a:extLst>
                  <a:ext uri="{0D108BD9-81ED-4DB2-BD59-A6C34878D82A}">
                    <a16:rowId xmlns:a16="http://schemas.microsoft.com/office/drawing/2014/main" val="659060580"/>
                  </a:ext>
                </a:extLst>
              </a:tr>
              <a:tr h="531461">
                <a:tc>
                  <a:txBody>
                    <a:bodyPr/>
                    <a:lstStyle/>
                    <a:p>
                      <a:pPr rtl="0">
                        <a:buNone/>
                      </a:pPr>
                      <a:r>
                        <a:rPr lang="en-GB" sz="1050" b="1">
                          <a:solidFill>
                            <a:srgbClr val="1F1F1F"/>
                          </a:solidFill>
                          <a:effectLst/>
                        </a:rPr>
                        <a:t>Issue</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"Social isolation"</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a:solidFill>
                            <a:srgbClr val="1F1F1F"/>
                          </a:solidFill>
                          <a:effectLst/>
                        </a:rPr>
                        <a:t>Prevents results about general "social" issues or "isolation" in labs.</a:t>
                      </a:r>
                      <a:endParaRPr lang="en-GB" sz="1050">
                        <a:solidFill>
                          <a:srgbClr val="1F1F1F"/>
                        </a:solidFill>
                        <a:effectLst/>
                        <a:latin typeface="Google Sans Text"/>
                      </a:endParaRPr>
                    </a:p>
                  </a:txBody>
                  <a:tcPr marL="62281" marR="62281" marT="41520" marB="41520" anchor="ctr"/>
                </a:tc>
                <a:extLst>
                  <a:ext uri="{0D108BD9-81ED-4DB2-BD59-A6C34878D82A}">
                    <a16:rowId xmlns:a16="http://schemas.microsoft.com/office/drawing/2014/main" val="3512071758"/>
                  </a:ext>
                </a:extLst>
              </a:tr>
              <a:tr h="381988">
                <a:tc>
                  <a:txBody>
                    <a:bodyPr/>
                    <a:lstStyle/>
                    <a:p>
                      <a:pPr rtl="0">
                        <a:buNone/>
                      </a:pPr>
                      <a:r>
                        <a:rPr lang="en-GB" sz="1050" b="1">
                          <a:solidFill>
                            <a:srgbClr val="1F1F1F"/>
                          </a:solidFill>
                          <a:effectLst/>
                        </a:rPr>
                        <a:t>Issue</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b="1">
                          <a:solidFill>
                            <a:srgbClr val="1F1F1F"/>
                          </a:solidFill>
                          <a:effectLst/>
                        </a:rPr>
                        <a:t>"Patient safety"</a:t>
                      </a:r>
                      <a:endParaRPr lang="en-GB" sz="1050">
                        <a:solidFill>
                          <a:srgbClr val="1F1F1F"/>
                        </a:solidFill>
                        <a:effectLst/>
                        <a:latin typeface="Google Sans Text"/>
                      </a:endParaRPr>
                    </a:p>
                  </a:txBody>
                  <a:tcPr marL="62281" marR="62281" marT="41520" marB="41520" anchor="ctr"/>
                </a:tc>
                <a:tc>
                  <a:txBody>
                    <a:bodyPr/>
                    <a:lstStyle/>
                    <a:p>
                      <a:pPr rtl="0">
                        <a:buNone/>
                      </a:pPr>
                      <a:r>
                        <a:rPr lang="en-GB" sz="1050" dirty="0">
                          <a:solidFill>
                            <a:srgbClr val="1F1F1F"/>
                          </a:solidFill>
                          <a:effectLst/>
                        </a:rPr>
                        <a:t>Focuses specifically on clinical safety protocols.</a:t>
                      </a:r>
                      <a:endParaRPr lang="en-GB" sz="1050" dirty="0">
                        <a:solidFill>
                          <a:srgbClr val="1F1F1F"/>
                        </a:solidFill>
                        <a:effectLst/>
                        <a:latin typeface="Google Sans Text"/>
                      </a:endParaRPr>
                    </a:p>
                  </a:txBody>
                  <a:tcPr marL="62281" marR="62281" marT="41520" marB="41520" anchor="ctr"/>
                </a:tc>
                <a:extLst>
                  <a:ext uri="{0D108BD9-81ED-4DB2-BD59-A6C34878D82A}">
                    <a16:rowId xmlns:a16="http://schemas.microsoft.com/office/drawing/2014/main" val="3625482095"/>
                  </a:ext>
                </a:extLst>
              </a:tr>
            </a:tbl>
          </a:graphicData>
        </a:graphic>
      </p:graphicFrame>
    </p:spTree>
    <p:extLst>
      <p:ext uri="{BB962C8B-B14F-4D97-AF65-F5344CB8AC3E}">
        <p14:creationId xmlns:p14="http://schemas.microsoft.com/office/powerpoint/2010/main" val="1753675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2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10299-A8A4-0572-4C01-896A152DBC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9146B2-9BF8-BE2A-B3D5-452EB8D90AC9}"/>
              </a:ext>
            </a:extLst>
          </p:cNvPr>
          <p:cNvSpPr>
            <a:spLocks noGrp="1"/>
          </p:cNvSpPr>
          <p:nvPr>
            <p:ph type="title"/>
          </p:nvPr>
        </p:nvSpPr>
        <p:spPr>
          <a:xfrm>
            <a:off x="186559" y="262759"/>
            <a:ext cx="10515600" cy="1325563"/>
          </a:xfrm>
        </p:spPr>
        <p:txBody>
          <a:bodyPr/>
          <a:lstStyle/>
          <a:p>
            <a:r>
              <a:rPr lang="en-GB" b="1" dirty="0"/>
              <a:t>Effective searching</a:t>
            </a:r>
          </a:p>
        </p:txBody>
      </p:sp>
      <p:sp>
        <p:nvSpPr>
          <p:cNvPr id="3" name="Content Placeholder 2">
            <a:extLst>
              <a:ext uri="{FF2B5EF4-FFF2-40B4-BE49-F238E27FC236}">
                <a16:creationId xmlns:a16="http://schemas.microsoft.com/office/drawing/2014/main" id="{3977A43E-67C1-B595-FC1A-4C81F06B73CE}"/>
              </a:ext>
            </a:extLst>
          </p:cNvPr>
          <p:cNvSpPr>
            <a:spLocks noGrp="1"/>
          </p:cNvSpPr>
          <p:nvPr>
            <p:ph idx="1"/>
          </p:nvPr>
        </p:nvSpPr>
        <p:spPr>
          <a:xfrm>
            <a:off x="4869499" y="30881"/>
            <a:ext cx="7147035" cy="2107642"/>
          </a:xfrm>
          <a:ln>
            <a:solidFill>
              <a:srgbClr val="C00000"/>
            </a:solidFill>
          </a:ln>
        </p:spPr>
        <p:txBody>
          <a:bodyPr>
            <a:normAutofit lnSpcReduction="10000"/>
          </a:bodyPr>
          <a:lstStyle/>
          <a:p>
            <a:pPr marL="0" indent="0">
              <a:buNone/>
            </a:pPr>
            <a:r>
              <a:rPr lang="en-GB" sz="1400" dirty="0"/>
              <a:t>To get the best results from online search services you need to input effective searches. </a:t>
            </a:r>
          </a:p>
          <a:p>
            <a:pPr marL="0" indent="0">
              <a:buNone/>
            </a:pPr>
            <a:r>
              <a:rPr lang="en-GB" sz="1400" dirty="0"/>
              <a:t>The databases and internet search engines </a:t>
            </a:r>
            <a:r>
              <a:rPr lang="en-GB" sz="1400" b="1" dirty="0"/>
              <a:t>are not intelligent </a:t>
            </a:r>
            <a:r>
              <a:rPr lang="en-GB" sz="1400" dirty="0"/>
              <a:t>and will not understand your search topic.  </a:t>
            </a:r>
          </a:p>
          <a:p>
            <a:pPr marL="0" indent="0">
              <a:buNone/>
            </a:pPr>
            <a:r>
              <a:rPr lang="en-GB" sz="1400" dirty="0"/>
              <a:t>You need to think and enter your search in a way that the databases can process to find relevant search results for you.</a:t>
            </a:r>
          </a:p>
          <a:p>
            <a:pPr marL="0" indent="0">
              <a:buNone/>
            </a:pPr>
            <a:r>
              <a:rPr lang="en-GB" sz="1400" dirty="0"/>
              <a:t>Spend some time planning out your keywords and deciding which search tips and techniques you will use.</a:t>
            </a:r>
          </a:p>
          <a:p>
            <a:pPr marL="0" indent="0">
              <a:buNone/>
            </a:pPr>
            <a:r>
              <a:rPr lang="en-GB" sz="1400" dirty="0"/>
              <a:t>You will also need to evaluate your search results for relevance and quality.</a:t>
            </a:r>
          </a:p>
        </p:txBody>
      </p:sp>
      <p:sp>
        <p:nvSpPr>
          <p:cNvPr id="4" name="Date Placeholder 3">
            <a:extLst>
              <a:ext uri="{FF2B5EF4-FFF2-40B4-BE49-F238E27FC236}">
                <a16:creationId xmlns:a16="http://schemas.microsoft.com/office/drawing/2014/main" id="{14F54828-D3BA-689F-C392-6839BBA0C5FE}"/>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4DCF4F37-AE55-FBA0-485C-EC72A44F0618}"/>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6A54B9A1-2DB5-79A6-006B-13DDA315EAE1}"/>
              </a:ext>
            </a:extLst>
          </p:cNvPr>
          <p:cNvSpPr>
            <a:spLocks noGrp="1"/>
          </p:cNvSpPr>
          <p:nvPr>
            <p:ph type="sldNum" sz="quarter" idx="12"/>
          </p:nvPr>
        </p:nvSpPr>
        <p:spPr/>
        <p:txBody>
          <a:bodyPr/>
          <a:lstStyle/>
          <a:p>
            <a:fld id="{7B666742-F11B-4B09-9542-370C2612A0A6}" type="slidenum">
              <a:rPr lang="en-GB" smtClean="0"/>
              <a:t>8</a:t>
            </a:fld>
            <a:endParaRPr lang="en-GB"/>
          </a:p>
        </p:txBody>
      </p:sp>
      <p:pic>
        <p:nvPicPr>
          <p:cNvPr id="20" name="Graphic 19" descr="Badge 4 outline">
            <a:extLst>
              <a:ext uri="{FF2B5EF4-FFF2-40B4-BE49-F238E27FC236}">
                <a16:creationId xmlns:a16="http://schemas.microsoft.com/office/drawing/2014/main" id="{85579EE5-213C-BCBB-189D-8319F26B528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33791" y="2056421"/>
            <a:ext cx="914400" cy="914400"/>
          </a:xfrm>
          <a:prstGeom prst="rect">
            <a:avLst/>
          </a:prstGeom>
        </p:spPr>
      </p:pic>
      <p:pic>
        <p:nvPicPr>
          <p:cNvPr id="22" name="Graphic 21" descr="Badge 3 outline">
            <a:extLst>
              <a:ext uri="{FF2B5EF4-FFF2-40B4-BE49-F238E27FC236}">
                <a16:creationId xmlns:a16="http://schemas.microsoft.com/office/drawing/2014/main" id="{85A6094D-5890-4D3B-42B4-C8E9C94C22A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72980" y="2059325"/>
            <a:ext cx="914400" cy="914400"/>
          </a:xfrm>
          <a:prstGeom prst="rect">
            <a:avLst/>
          </a:prstGeom>
        </p:spPr>
      </p:pic>
      <p:pic>
        <p:nvPicPr>
          <p:cNvPr id="24" name="Graphic 23" descr="Badge outline">
            <a:extLst>
              <a:ext uri="{FF2B5EF4-FFF2-40B4-BE49-F238E27FC236}">
                <a16:creationId xmlns:a16="http://schemas.microsoft.com/office/drawing/2014/main" id="{4D40CB63-0D0F-1AC2-8489-641D5C3560B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916475" y="2059325"/>
            <a:ext cx="914400" cy="914400"/>
          </a:xfrm>
          <a:prstGeom prst="rect">
            <a:avLst/>
          </a:prstGeom>
        </p:spPr>
      </p:pic>
      <p:pic>
        <p:nvPicPr>
          <p:cNvPr id="26" name="Graphic 25" descr="Badge 1 outline">
            <a:extLst>
              <a:ext uri="{FF2B5EF4-FFF2-40B4-BE49-F238E27FC236}">
                <a16:creationId xmlns:a16="http://schemas.microsoft.com/office/drawing/2014/main" id="{7FA8A276-EDF8-3FB9-980E-92132140578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2550" y="2059325"/>
            <a:ext cx="914400" cy="914400"/>
          </a:xfrm>
          <a:prstGeom prst="rect">
            <a:avLst/>
          </a:prstGeom>
        </p:spPr>
      </p:pic>
      <p:sp>
        <p:nvSpPr>
          <p:cNvPr id="27" name="TextBox 26">
            <a:extLst>
              <a:ext uri="{FF2B5EF4-FFF2-40B4-BE49-F238E27FC236}">
                <a16:creationId xmlns:a16="http://schemas.microsoft.com/office/drawing/2014/main" id="{EAF72270-D631-99A5-CD93-5BB41C17652A}"/>
              </a:ext>
            </a:extLst>
          </p:cNvPr>
          <p:cNvSpPr txBox="1"/>
          <p:nvPr/>
        </p:nvSpPr>
        <p:spPr>
          <a:xfrm>
            <a:off x="790664" y="2316765"/>
            <a:ext cx="2035494" cy="369332"/>
          </a:xfrm>
          <a:prstGeom prst="rect">
            <a:avLst/>
          </a:prstGeom>
          <a:noFill/>
          <a:ln>
            <a:solidFill>
              <a:srgbClr val="C00000"/>
            </a:solidFill>
          </a:ln>
        </p:spPr>
        <p:txBody>
          <a:bodyPr wrap="none" rtlCol="0">
            <a:spAutoFit/>
          </a:bodyPr>
          <a:lstStyle/>
          <a:p>
            <a:r>
              <a:rPr lang="en-GB" b="1" dirty="0"/>
              <a:t>Identify keywords</a:t>
            </a:r>
          </a:p>
        </p:txBody>
      </p:sp>
      <p:sp>
        <p:nvSpPr>
          <p:cNvPr id="28" name="TextBox 27">
            <a:extLst>
              <a:ext uri="{FF2B5EF4-FFF2-40B4-BE49-F238E27FC236}">
                <a16:creationId xmlns:a16="http://schemas.microsoft.com/office/drawing/2014/main" id="{F3CF9EA8-04DF-3175-A97D-4AE477F4B334}"/>
              </a:ext>
            </a:extLst>
          </p:cNvPr>
          <p:cNvSpPr txBox="1"/>
          <p:nvPr/>
        </p:nvSpPr>
        <p:spPr>
          <a:xfrm>
            <a:off x="3754822" y="2319881"/>
            <a:ext cx="2193934" cy="369332"/>
          </a:xfrm>
          <a:prstGeom prst="rect">
            <a:avLst/>
          </a:prstGeom>
          <a:noFill/>
          <a:ln>
            <a:solidFill>
              <a:schemeClr val="tx2">
                <a:lumMod val="50000"/>
                <a:lumOff val="50000"/>
              </a:schemeClr>
            </a:solidFill>
          </a:ln>
        </p:spPr>
        <p:txBody>
          <a:bodyPr wrap="none" rtlCol="0">
            <a:spAutoFit/>
          </a:bodyPr>
          <a:lstStyle/>
          <a:p>
            <a:r>
              <a:rPr lang="en-GB" b="1" dirty="0"/>
              <a:t>Combine keywords</a:t>
            </a:r>
          </a:p>
        </p:txBody>
      </p:sp>
      <p:sp>
        <p:nvSpPr>
          <p:cNvPr id="29" name="TextBox 28">
            <a:extLst>
              <a:ext uri="{FF2B5EF4-FFF2-40B4-BE49-F238E27FC236}">
                <a16:creationId xmlns:a16="http://schemas.microsoft.com/office/drawing/2014/main" id="{C5A37D90-82E9-7C03-6DDC-558B9E8C8130}"/>
              </a:ext>
            </a:extLst>
          </p:cNvPr>
          <p:cNvSpPr txBox="1"/>
          <p:nvPr/>
        </p:nvSpPr>
        <p:spPr>
          <a:xfrm>
            <a:off x="6927449" y="2319881"/>
            <a:ext cx="1882118" cy="369332"/>
          </a:xfrm>
          <a:prstGeom prst="rect">
            <a:avLst/>
          </a:prstGeom>
          <a:noFill/>
          <a:ln>
            <a:solidFill>
              <a:schemeClr val="accent6">
                <a:lumMod val="75000"/>
              </a:schemeClr>
            </a:solidFill>
          </a:ln>
        </p:spPr>
        <p:txBody>
          <a:bodyPr wrap="none" rtlCol="0">
            <a:spAutoFit/>
          </a:bodyPr>
          <a:lstStyle/>
          <a:p>
            <a:r>
              <a:rPr lang="en-GB" b="1" dirty="0"/>
              <a:t>User search tips</a:t>
            </a:r>
          </a:p>
        </p:txBody>
      </p:sp>
      <p:sp>
        <p:nvSpPr>
          <p:cNvPr id="30" name="TextBox 29">
            <a:extLst>
              <a:ext uri="{FF2B5EF4-FFF2-40B4-BE49-F238E27FC236}">
                <a16:creationId xmlns:a16="http://schemas.microsoft.com/office/drawing/2014/main" id="{8B07938E-CE8C-AA07-AFFA-70B86057881E}"/>
              </a:ext>
            </a:extLst>
          </p:cNvPr>
          <p:cNvSpPr txBox="1"/>
          <p:nvPr/>
        </p:nvSpPr>
        <p:spPr>
          <a:xfrm>
            <a:off x="9769565" y="2316765"/>
            <a:ext cx="2367636" cy="369332"/>
          </a:xfrm>
          <a:prstGeom prst="rect">
            <a:avLst/>
          </a:prstGeom>
          <a:noFill/>
          <a:ln>
            <a:solidFill>
              <a:schemeClr val="accent2">
                <a:lumMod val="75000"/>
              </a:schemeClr>
            </a:solidFill>
          </a:ln>
        </p:spPr>
        <p:txBody>
          <a:bodyPr wrap="none" rtlCol="0">
            <a:spAutoFit/>
          </a:bodyPr>
          <a:lstStyle/>
          <a:p>
            <a:r>
              <a:rPr lang="en-GB" b="1" dirty="0"/>
              <a:t>Evaluate your search</a:t>
            </a:r>
          </a:p>
        </p:txBody>
      </p:sp>
      <p:sp>
        <p:nvSpPr>
          <p:cNvPr id="31" name="TextBox 30">
            <a:extLst>
              <a:ext uri="{FF2B5EF4-FFF2-40B4-BE49-F238E27FC236}">
                <a16:creationId xmlns:a16="http://schemas.microsoft.com/office/drawing/2014/main" id="{A1C752D0-8A44-491C-D127-62DED883F78B}"/>
              </a:ext>
            </a:extLst>
          </p:cNvPr>
          <p:cNvSpPr txBox="1"/>
          <p:nvPr/>
        </p:nvSpPr>
        <p:spPr>
          <a:xfrm>
            <a:off x="73572" y="2915556"/>
            <a:ext cx="2752586" cy="3293209"/>
          </a:xfrm>
          <a:prstGeom prst="rect">
            <a:avLst/>
          </a:prstGeom>
          <a:noFill/>
          <a:ln>
            <a:solidFill>
              <a:srgbClr val="C00000"/>
            </a:solidFill>
          </a:ln>
        </p:spPr>
        <p:txBody>
          <a:bodyPr wrap="square" rtlCol="0">
            <a:spAutoFit/>
          </a:bodyPr>
          <a:lstStyle/>
          <a:p>
            <a:pPr algn="ctr"/>
            <a:r>
              <a:rPr lang="en-GB" sz="1600" dirty="0"/>
              <a:t>Before you start searching, spend some time defining your research topic. Ask yourself, what is it that you want to find out? What search terms or keywords will find this information?</a:t>
            </a:r>
          </a:p>
          <a:p>
            <a:pPr algn="ctr"/>
            <a:r>
              <a:rPr lang="en-GB" sz="1600" dirty="0"/>
              <a:t>Use whatever technique works best for you (words lists or mind maps) can help you think around your topic and identify all possible search concepts and terms. </a:t>
            </a:r>
            <a:endParaRPr lang="en-GB" dirty="0"/>
          </a:p>
        </p:txBody>
      </p:sp>
      <p:sp>
        <p:nvSpPr>
          <p:cNvPr id="32" name="TextBox 31">
            <a:extLst>
              <a:ext uri="{FF2B5EF4-FFF2-40B4-BE49-F238E27FC236}">
                <a16:creationId xmlns:a16="http://schemas.microsoft.com/office/drawing/2014/main" id="{ABBABD99-AD1A-A314-AB68-E012F1885857}"/>
              </a:ext>
            </a:extLst>
          </p:cNvPr>
          <p:cNvSpPr txBox="1"/>
          <p:nvPr/>
        </p:nvSpPr>
        <p:spPr>
          <a:xfrm>
            <a:off x="3196170" y="2949769"/>
            <a:ext cx="2752586" cy="3293209"/>
          </a:xfrm>
          <a:prstGeom prst="rect">
            <a:avLst/>
          </a:prstGeom>
          <a:noFill/>
          <a:ln>
            <a:solidFill>
              <a:schemeClr val="tx2">
                <a:lumMod val="50000"/>
                <a:lumOff val="50000"/>
              </a:schemeClr>
            </a:solidFill>
          </a:ln>
        </p:spPr>
        <p:txBody>
          <a:bodyPr wrap="square" rtlCol="0">
            <a:spAutoFit/>
          </a:bodyPr>
          <a:lstStyle/>
          <a:p>
            <a:pPr algn="ctr"/>
            <a:r>
              <a:rPr lang="en-GB" sz="1600" dirty="0"/>
              <a:t>It is possible to use a number of different keywords in a single search, by using operators.</a:t>
            </a:r>
          </a:p>
          <a:p>
            <a:pPr algn="ctr"/>
            <a:r>
              <a:rPr lang="en-GB" sz="1600" dirty="0"/>
              <a:t>The three most commonly used operators are </a:t>
            </a:r>
            <a:r>
              <a:rPr lang="en-GB" sz="1600" b="1" dirty="0"/>
              <a:t>AND</a:t>
            </a:r>
            <a:r>
              <a:rPr lang="en-GB" sz="1600" dirty="0"/>
              <a:t>, </a:t>
            </a:r>
            <a:r>
              <a:rPr lang="en-GB" sz="1600" b="1" dirty="0"/>
              <a:t>OR</a:t>
            </a:r>
            <a:r>
              <a:rPr lang="en-GB" sz="1600" dirty="0"/>
              <a:t>, </a:t>
            </a:r>
            <a:r>
              <a:rPr lang="en-GB" sz="1600" b="1" dirty="0"/>
              <a:t>NOT.   </a:t>
            </a:r>
          </a:p>
          <a:p>
            <a:pPr algn="ctr"/>
            <a:r>
              <a:rPr lang="en-GB" sz="1600" dirty="0"/>
              <a:t>These are known as Boolean operators. </a:t>
            </a:r>
          </a:p>
          <a:p>
            <a:pPr algn="ctr"/>
            <a:r>
              <a:rPr lang="en-GB" sz="1600" dirty="0"/>
              <a:t>They can be used to broaden or narrow a search and to exclude unwanted concepts.</a:t>
            </a:r>
          </a:p>
          <a:p>
            <a:pPr algn="ctr"/>
            <a:endParaRPr lang="en-GB" sz="1600" dirty="0"/>
          </a:p>
        </p:txBody>
      </p:sp>
      <p:sp>
        <p:nvSpPr>
          <p:cNvPr id="7" name="TextBox 6">
            <a:extLst>
              <a:ext uri="{FF2B5EF4-FFF2-40B4-BE49-F238E27FC236}">
                <a16:creationId xmlns:a16="http://schemas.microsoft.com/office/drawing/2014/main" id="{1409ACD1-3009-46C7-565B-C5BD9FA5B3D5}"/>
              </a:ext>
            </a:extLst>
          </p:cNvPr>
          <p:cNvSpPr txBox="1"/>
          <p:nvPr/>
        </p:nvSpPr>
        <p:spPr>
          <a:xfrm>
            <a:off x="6096000" y="2949769"/>
            <a:ext cx="2860811" cy="3293209"/>
          </a:xfrm>
          <a:prstGeom prst="rect">
            <a:avLst/>
          </a:prstGeom>
          <a:noFill/>
          <a:ln>
            <a:solidFill>
              <a:schemeClr val="accent6">
                <a:lumMod val="75000"/>
              </a:schemeClr>
            </a:solidFill>
          </a:ln>
        </p:spPr>
        <p:txBody>
          <a:bodyPr wrap="square">
            <a:spAutoFit/>
          </a:bodyPr>
          <a:lstStyle/>
          <a:p>
            <a:r>
              <a:rPr lang="en-GB" sz="1600" b="0" i="0" dirty="0">
                <a:effectLst/>
              </a:rPr>
              <a:t>You can use search tips to improve your searching. By applying these techniques, you can increase or reduce the number of search results, making it easier to access relevant materials.</a:t>
            </a:r>
          </a:p>
          <a:p>
            <a:endParaRPr lang="en-GB" sz="1600" dirty="0"/>
          </a:p>
          <a:p>
            <a:pPr marL="342900" indent="-342900">
              <a:buAutoNum type="arabicPeriod"/>
            </a:pPr>
            <a:r>
              <a:rPr lang="en-GB" sz="1600" dirty="0"/>
              <a:t>Truncations</a:t>
            </a:r>
          </a:p>
          <a:p>
            <a:pPr marL="342900" indent="-342900">
              <a:buAutoNum type="arabicPeriod"/>
            </a:pPr>
            <a:r>
              <a:rPr lang="en-GB" sz="1600" dirty="0"/>
              <a:t>Phrase searching</a:t>
            </a:r>
          </a:p>
          <a:p>
            <a:endParaRPr lang="en-GB" sz="1600" dirty="0"/>
          </a:p>
          <a:p>
            <a:endParaRPr lang="en-GB" sz="1600" dirty="0"/>
          </a:p>
          <a:p>
            <a:endParaRPr lang="en-GB" sz="1600" dirty="0"/>
          </a:p>
        </p:txBody>
      </p:sp>
      <p:sp>
        <p:nvSpPr>
          <p:cNvPr id="8" name="TextBox 7">
            <a:extLst>
              <a:ext uri="{FF2B5EF4-FFF2-40B4-BE49-F238E27FC236}">
                <a16:creationId xmlns:a16="http://schemas.microsoft.com/office/drawing/2014/main" id="{16D1DA88-7294-ACC4-C9D6-1695D79DFC24}"/>
              </a:ext>
            </a:extLst>
          </p:cNvPr>
          <p:cNvSpPr txBox="1"/>
          <p:nvPr/>
        </p:nvSpPr>
        <p:spPr>
          <a:xfrm>
            <a:off x="9081035" y="2949769"/>
            <a:ext cx="3056166" cy="3293209"/>
          </a:xfrm>
          <a:prstGeom prst="rect">
            <a:avLst/>
          </a:prstGeom>
          <a:noFill/>
          <a:ln>
            <a:solidFill>
              <a:schemeClr val="accent6">
                <a:lumMod val="75000"/>
              </a:schemeClr>
            </a:solidFill>
          </a:ln>
        </p:spPr>
        <p:txBody>
          <a:bodyPr wrap="square">
            <a:spAutoFit/>
          </a:bodyPr>
          <a:lstStyle/>
          <a:p>
            <a:r>
              <a:rPr lang="en-GB" sz="1600" dirty="0"/>
              <a:t>The </a:t>
            </a:r>
            <a:r>
              <a:rPr lang="en-GB" sz="1600" b="1" dirty="0"/>
              <a:t>CRAAP test</a:t>
            </a:r>
            <a:r>
              <a:rPr lang="en-GB" sz="1600" dirty="0"/>
              <a:t> provides simple criteria for judging the academic quality of information. By asking some questions of the sources you encounter, you can successfully boost the quality of information you use in your work. The five main criteria are:</a:t>
            </a:r>
          </a:p>
          <a:p>
            <a:r>
              <a:rPr lang="en-GB" sz="1600" b="1" dirty="0"/>
              <a:t>C</a:t>
            </a:r>
            <a:r>
              <a:rPr lang="en-GB" sz="1600" dirty="0"/>
              <a:t>urrency</a:t>
            </a:r>
          </a:p>
          <a:p>
            <a:r>
              <a:rPr lang="en-GB" sz="1600" b="1" dirty="0"/>
              <a:t>R</a:t>
            </a:r>
            <a:r>
              <a:rPr lang="en-GB" sz="1600" dirty="0"/>
              <a:t>elevancy</a:t>
            </a:r>
          </a:p>
          <a:p>
            <a:r>
              <a:rPr lang="en-GB" sz="1600" b="1" dirty="0"/>
              <a:t>A</a:t>
            </a:r>
            <a:r>
              <a:rPr lang="en-GB" sz="1600" dirty="0"/>
              <a:t>ccuracy</a:t>
            </a:r>
          </a:p>
          <a:p>
            <a:r>
              <a:rPr lang="en-GB" sz="1600" b="1" dirty="0"/>
              <a:t>A</a:t>
            </a:r>
            <a:r>
              <a:rPr lang="en-GB" sz="1600" dirty="0"/>
              <a:t>uthority</a:t>
            </a:r>
          </a:p>
          <a:p>
            <a:r>
              <a:rPr lang="en-GB" sz="1600" b="1" dirty="0"/>
              <a:t>P</a:t>
            </a:r>
            <a:r>
              <a:rPr lang="en-GB" sz="1600" dirty="0"/>
              <a:t>urpose</a:t>
            </a:r>
            <a:endParaRPr lang="en-GB" sz="1400" dirty="0"/>
          </a:p>
        </p:txBody>
      </p:sp>
    </p:spTree>
    <p:extLst>
      <p:ext uri="{BB962C8B-B14F-4D97-AF65-F5344CB8AC3E}">
        <p14:creationId xmlns:p14="http://schemas.microsoft.com/office/powerpoint/2010/main" val="362641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8C0EF4A-0AF9-AF3B-055C-A9A066C966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 name="Content Placeholder 2">
            <a:extLst>
              <a:ext uri="{FF2B5EF4-FFF2-40B4-BE49-F238E27FC236}">
                <a16:creationId xmlns:a16="http://schemas.microsoft.com/office/drawing/2014/main" id="{02A2565E-B932-F645-B8AB-8239A1A3967E}"/>
              </a:ext>
            </a:extLst>
          </p:cNvPr>
          <p:cNvSpPr>
            <a:spLocks noGrp="1"/>
          </p:cNvSpPr>
          <p:nvPr>
            <p:ph idx="1"/>
          </p:nvPr>
        </p:nvSpPr>
        <p:spPr>
          <a:xfrm>
            <a:off x="6065154" y="1641468"/>
            <a:ext cx="5338444" cy="4133614"/>
          </a:xfrm>
        </p:spPr>
        <p:txBody>
          <a:bodyPr anchor="t">
            <a:normAutofit/>
          </a:bodyPr>
          <a:lstStyle/>
          <a:p>
            <a:pPr marL="0" indent="0">
              <a:buNone/>
            </a:pPr>
            <a:r>
              <a:rPr lang="en-GB" sz="1600" b="1" dirty="0">
                <a:solidFill>
                  <a:schemeClr val="tx1">
                    <a:alpha val="80000"/>
                  </a:schemeClr>
                </a:solidFill>
              </a:rPr>
              <a:t>Tip: </a:t>
            </a:r>
            <a:r>
              <a:rPr lang="en-GB" sz="1600" dirty="0">
                <a:solidFill>
                  <a:schemeClr val="tx1">
                    <a:alpha val="80000"/>
                  </a:schemeClr>
                </a:solidFill>
              </a:rPr>
              <a:t>It can help to capture your searching activity, using a table or spreadsheet. </a:t>
            </a:r>
          </a:p>
          <a:p>
            <a:pPr marL="0" indent="0">
              <a:buNone/>
            </a:pPr>
            <a:r>
              <a:rPr lang="en-GB" sz="1600" dirty="0">
                <a:solidFill>
                  <a:schemeClr val="tx1">
                    <a:alpha val="80000"/>
                  </a:schemeClr>
                </a:solidFill>
              </a:rPr>
              <a:t>This will enable you to rerun searches later and will also help you identify which resources are useful for which topics. </a:t>
            </a:r>
          </a:p>
          <a:p>
            <a:pPr marL="0" indent="0">
              <a:buNone/>
            </a:pPr>
            <a:endParaRPr lang="en-GB" sz="1600" dirty="0">
              <a:solidFill>
                <a:schemeClr val="tx1">
                  <a:alpha val="80000"/>
                </a:schemeClr>
              </a:solidFill>
            </a:endParaRPr>
          </a:p>
          <a:p>
            <a:pPr marL="0" indent="0">
              <a:buNone/>
            </a:pPr>
            <a:r>
              <a:rPr lang="en-GB" sz="1600" dirty="0">
                <a:solidFill>
                  <a:schemeClr val="tx1">
                    <a:alpha val="80000"/>
                  </a:schemeClr>
                </a:solidFill>
              </a:rPr>
              <a:t>Capture:</a:t>
            </a:r>
          </a:p>
          <a:p>
            <a:r>
              <a:rPr lang="en-GB" sz="1600" dirty="0">
                <a:solidFill>
                  <a:schemeClr val="tx1">
                    <a:alpha val="80000"/>
                  </a:schemeClr>
                </a:solidFill>
              </a:rPr>
              <a:t>Search tools used</a:t>
            </a:r>
          </a:p>
          <a:p>
            <a:r>
              <a:rPr lang="en-GB" sz="1600" dirty="0">
                <a:solidFill>
                  <a:schemeClr val="tx1">
                    <a:alpha val="80000"/>
                  </a:schemeClr>
                </a:solidFill>
              </a:rPr>
              <a:t>Search terms and combinations or keywords</a:t>
            </a:r>
          </a:p>
          <a:p>
            <a:r>
              <a:rPr lang="en-GB" sz="1600" dirty="0">
                <a:solidFill>
                  <a:schemeClr val="tx1">
                    <a:alpha val="80000"/>
                  </a:schemeClr>
                </a:solidFill>
              </a:rPr>
              <a:t>Useful organisational websites and databases</a:t>
            </a:r>
          </a:p>
          <a:p>
            <a:endParaRPr lang="en-GB" sz="1600" dirty="0">
              <a:solidFill>
                <a:schemeClr val="tx1">
                  <a:alpha val="80000"/>
                </a:schemeClr>
              </a:solidFill>
            </a:endParaRPr>
          </a:p>
        </p:txBody>
      </p:sp>
      <p:sp>
        <p:nvSpPr>
          <p:cNvPr id="5" name="Footer Placeholder 4">
            <a:extLst>
              <a:ext uri="{FF2B5EF4-FFF2-40B4-BE49-F238E27FC236}">
                <a16:creationId xmlns:a16="http://schemas.microsoft.com/office/drawing/2014/main" id="{257C5F90-5977-DF01-4915-6DC7343957DC}"/>
              </a:ext>
            </a:extLst>
          </p:cNvPr>
          <p:cNvSpPr>
            <a:spLocks noGrp="1"/>
          </p:cNvSpPr>
          <p:nvPr>
            <p:ph type="ftr" sz="quarter" idx="11"/>
          </p:nvPr>
        </p:nvSpPr>
        <p:spPr>
          <a:xfrm>
            <a:off x="4291107" y="6356350"/>
            <a:ext cx="3548094" cy="365125"/>
          </a:xfrm>
        </p:spPr>
        <p:txBody>
          <a:bodyPr>
            <a:normAutofit/>
          </a:bodyPr>
          <a:lstStyle/>
          <a:p>
            <a:pPr>
              <a:spcAft>
                <a:spcPts val="600"/>
              </a:spcAft>
            </a:pPr>
            <a:r>
              <a:rPr lang="en-GB">
                <a:solidFill>
                  <a:schemeClr val="tx1">
                    <a:alpha val="60000"/>
                  </a:schemeClr>
                </a:solidFill>
              </a:rPr>
              <a:t>BMHP4027</a:t>
            </a:r>
          </a:p>
        </p:txBody>
      </p:sp>
      <p:sp>
        <p:nvSpPr>
          <p:cNvPr id="4" name="Date Placeholder 3">
            <a:extLst>
              <a:ext uri="{FF2B5EF4-FFF2-40B4-BE49-F238E27FC236}">
                <a16:creationId xmlns:a16="http://schemas.microsoft.com/office/drawing/2014/main" id="{623D57AA-CD0B-B7D0-E2B7-0271CADB8295}"/>
              </a:ext>
            </a:extLst>
          </p:cNvPr>
          <p:cNvSpPr>
            <a:spLocks noGrp="1"/>
          </p:cNvSpPr>
          <p:nvPr>
            <p:ph type="dt" sz="half" idx="10"/>
          </p:nvPr>
        </p:nvSpPr>
        <p:spPr>
          <a:xfrm>
            <a:off x="838200" y="6356350"/>
            <a:ext cx="2743200" cy="365125"/>
          </a:xfrm>
        </p:spPr>
        <p:txBody>
          <a:bodyPr>
            <a:normAutofit/>
          </a:bodyPr>
          <a:lstStyle/>
          <a:p>
            <a:pPr>
              <a:spcAft>
                <a:spcPts val="600"/>
              </a:spcAft>
            </a:pPr>
            <a:r>
              <a:rPr lang="en-US">
                <a:solidFill>
                  <a:schemeClr val="tx1">
                    <a:alpha val="60000"/>
                  </a:schemeClr>
                </a:solidFill>
              </a:rPr>
              <a:t>Dr Simona Ferraraccio</a:t>
            </a:r>
            <a:endParaRPr lang="en-GB">
              <a:solidFill>
                <a:schemeClr val="tx1">
                  <a:alpha val="60000"/>
                </a:schemeClr>
              </a:solidFill>
            </a:endParaRPr>
          </a:p>
        </p:txBody>
      </p:sp>
      <p:sp>
        <p:nvSpPr>
          <p:cNvPr id="6" name="Slide Number Placeholder 5">
            <a:extLst>
              <a:ext uri="{FF2B5EF4-FFF2-40B4-BE49-F238E27FC236}">
                <a16:creationId xmlns:a16="http://schemas.microsoft.com/office/drawing/2014/main" id="{7AE94D7F-FA02-F558-8304-3507C55BA7B8}"/>
              </a:ext>
            </a:extLst>
          </p:cNvPr>
          <p:cNvSpPr>
            <a:spLocks noGrp="1"/>
          </p:cNvSpPr>
          <p:nvPr>
            <p:ph type="sldNum" sz="quarter" idx="12"/>
          </p:nvPr>
        </p:nvSpPr>
        <p:spPr>
          <a:xfrm>
            <a:off x="8610600" y="6356350"/>
            <a:ext cx="2743200" cy="365125"/>
          </a:xfrm>
        </p:spPr>
        <p:txBody>
          <a:bodyPr>
            <a:normAutofit/>
          </a:bodyPr>
          <a:lstStyle/>
          <a:p>
            <a:pPr>
              <a:spcAft>
                <a:spcPts val="600"/>
              </a:spcAft>
            </a:pPr>
            <a:fld id="{7B666742-F11B-4B09-9542-370C2612A0A6}" type="slidenum">
              <a:rPr lang="en-GB">
                <a:solidFill>
                  <a:schemeClr val="tx1">
                    <a:alpha val="60000"/>
                  </a:schemeClr>
                </a:solidFill>
              </a:rPr>
              <a:pPr>
                <a:spcAft>
                  <a:spcPts val="600"/>
                </a:spcAft>
              </a:pPr>
              <a:t>9</a:t>
            </a:fld>
            <a:endParaRPr lang="en-GB">
              <a:solidFill>
                <a:schemeClr val="tx1">
                  <a:alpha val="60000"/>
                </a:schemeClr>
              </a:solidFill>
            </a:endParaRPr>
          </a:p>
        </p:txBody>
      </p:sp>
    </p:spTree>
    <p:extLst>
      <p:ext uri="{BB962C8B-B14F-4D97-AF65-F5344CB8AC3E}">
        <p14:creationId xmlns:p14="http://schemas.microsoft.com/office/powerpoint/2010/main" val="3153042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100ED-A194-0AB1-911F-52DDA9F14718}"/>
              </a:ext>
            </a:extLst>
          </p:cNvPr>
          <p:cNvSpPr>
            <a:spLocks noGrp="1"/>
          </p:cNvSpPr>
          <p:nvPr>
            <p:ph type="title"/>
          </p:nvPr>
        </p:nvSpPr>
        <p:spPr>
          <a:xfrm>
            <a:off x="101161" y="2522175"/>
            <a:ext cx="5257800" cy="1325563"/>
          </a:xfrm>
        </p:spPr>
        <p:txBody>
          <a:bodyPr/>
          <a:lstStyle/>
          <a:p>
            <a:r>
              <a:rPr lang="en-GB" b="1" dirty="0"/>
              <a:t>Types of literature</a:t>
            </a:r>
          </a:p>
        </p:txBody>
      </p:sp>
      <p:sp>
        <p:nvSpPr>
          <p:cNvPr id="4" name="Date Placeholder 3">
            <a:extLst>
              <a:ext uri="{FF2B5EF4-FFF2-40B4-BE49-F238E27FC236}">
                <a16:creationId xmlns:a16="http://schemas.microsoft.com/office/drawing/2014/main" id="{8F2F9C15-83B4-E588-62F3-044A9288595A}"/>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4CCACF49-57AE-D700-DCA4-D7E491BDB7AF}"/>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E82DE0C2-169F-E931-5044-45F8E5A319F2}"/>
              </a:ext>
            </a:extLst>
          </p:cNvPr>
          <p:cNvSpPr>
            <a:spLocks noGrp="1"/>
          </p:cNvSpPr>
          <p:nvPr>
            <p:ph type="sldNum" sz="quarter" idx="12"/>
          </p:nvPr>
        </p:nvSpPr>
        <p:spPr/>
        <p:txBody>
          <a:bodyPr/>
          <a:lstStyle/>
          <a:p>
            <a:fld id="{7B666742-F11B-4B09-9542-370C2612A0A6}" type="slidenum">
              <a:rPr lang="en-GB" smtClean="0"/>
              <a:t>10</a:t>
            </a:fld>
            <a:endParaRPr lang="en-GB"/>
          </a:p>
        </p:txBody>
      </p:sp>
      <p:sp>
        <p:nvSpPr>
          <p:cNvPr id="7" name="Content Placeholder 2">
            <a:extLst>
              <a:ext uri="{FF2B5EF4-FFF2-40B4-BE49-F238E27FC236}">
                <a16:creationId xmlns:a16="http://schemas.microsoft.com/office/drawing/2014/main" id="{5C73BC80-933A-6344-F7BA-EA0AC6C79F13}"/>
              </a:ext>
            </a:extLst>
          </p:cNvPr>
          <p:cNvSpPr>
            <a:spLocks noGrp="1"/>
          </p:cNvSpPr>
          <p:nvPr>
            <p:ph idx="1"/>
          </p:nvPr>
        </p:nvSpPr>
        <p:spPr>
          <a:xfrm>
            <a:off x="5358961" y="2065781"/>
            <a:ext cx="6729250" cy="625658"/>
          </a:xfrm>
          <a:solidFill>
            <a:srgbClr val="FFFFCC"/>
          </a:solidFill>
          <a:ln>
            <a:solidFill>
              <a:srgbClr val="C00000"/>
            </a:solidFill>
          </a:ln>
        </p:spPr>
        <p:txBody>
          <a:bodyPr>
            <a:normAutofit fontScale="85000" lnSpcReduction="20000"/>
          </a:bodyPr>
          <a:lstStyle/>
          <a:p>
            <a:pPr marL="0" indent="0" algn="ctr">
              <a:buNone/>
            </a:pPr>
            <a:r>
              <a:rPr lang="en-GB" sz="1800" dirty="0"/>
              <a:t>Original piece of research where the authors have collected “new” or “raw” data directly from a source. They are the first people to publish these specific findings.</a:t>
            </a:r>
          </a:p>
        </p:txBody>
      </p:sp>
      <p:sp>
        <p:nvSpPr>
          <p:cNvPr id="8" name="Content Placeholder 2">
            <a:extLst>
              <a:ext uri="{FF2B5EF4-FFF2-40B4-BE49-F238E27FC236}">
                <a16:creationId xmlns:a16="http://schemas.microsoft.com/office/drawing/2014/main" id="{A1F75A37-CDE8-5011-B991-176CC86A2305}"/>
              </a:ext>
            </a:extLst>
          </p:cNvPr>
          <p:cNvSpPr txBox="1">
            <a:spLocks/>
          </p:cNvSpPr>
          <p:nvPr/>
        </p:nvSpPr>
        <p:spPr>
          <a:xfrm>
            <a:off x="5360275" y="3694240"/>
            <a:ext cx="6729250" cy="625658"/>
          </a:xfrm>
          <a:prstGeom prst="rect">
            <a:avLst/>
          </a:prstGeom>
          <a:solidFill>
            <a:srgbClr val="FFFFCC"/>
          </a:solidFill>
          <a:ln>
            <a:solidFill>
              <a:srgbClr val="C00000"/>
            </a:solidFill>
          </a:ln>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800"/>
              <a:t>A secondary study does not collect new data. Instead, it “re-cycles” or analyses information that has already been published in primary studies. The authors are looking at the “big picture”.</a:t>
            </a:r>
          </a:p>
        </p:txBody>
      </p:sp>
      <p:sp>
        <p:nvSpPr>
          <p:cNvPr id="9" name="TextBox 8">
            <a:extLst>
              <a:ext uri="{FF2B5EF4-FFF2-40B4-BE49-F238E27FC236}">
                <a16:creationId xmlns:a16="http://schemas.microsoft.com/office/drawing/2014/main" id="{1CCCC1AF-7E9F-BB3D-E2E6-3998D125CBBA}"/>
              </a:ext>
            </a:extLst>
          </p:cNvPr>
          <p:cNvSpPr txBox="1"/>
          <p:nvPr/>
        </p:nvSpPr>
        <p:spPr>
          <a:xfrm>
            <a:off x="5465379" y="1566041"/>
            <a:ext cx="2180853" cy="400110"/>
          </a:xfrm>
          <a:prstGeom prst="rect">
            <a:avLst/>
          </a:prstGeom>
          <a:noFill/>
        </p:spPr>
        <p:txBody>
          <a:bodyPr wrap="none" rtlCol="0">
            <a:spAutoFit/>
          </a:bodyPr>
          <a:lstStyle/>
          <a:p>
            <a:r>
              <a:rPr lang="en-GB" sz="2000" b="1" dirty="0"/>
              <a:t>Primary research</a:t>
            </a:r>
          </a:p>
        </p:txBody>
      </p:sp>
      <p:sp>
        <p:nvSpPr>
          <p:cNvPr id="10" name="TextBox 9">
            <a:extLst>
              <a:ext uri="{FF2B5EF4-FFF2-40B4-BE49-F238E27FC236}">
                <a16:creationId xmlns:a16="http://schemas.microsoft.com/office/drawing/2014/main" id="{FF5459ED-ABA5-FFDB-022B-8511CB306EB9}"/>
              </a:ext>
            </a:extLst>
          </p:cNvPr>
          <p:cNvSpPr txBox="1"/>
          <p:nvPr/>
        </p:nvSpPr>
        <p:spPr>
          <a:xfrm>
            <a:off x="5465379" y="3276468"/>
            <a:ext cx="2521588" cy="400110"/>
          </a:xfrm>
          <a:prstGeom prst="rect">
            <a:avLst/>
          </a:prstGeom>
          <a:noFill/>
        </p:spPr>
        <p:txBody>
          <a:bodyPr wrap="none" rtlCol="0">
            <a:spAutoFit/>
          </a:bodyPr>
          <a:lstStyle/>
          <a:p>
            <a:r>
              <a:rPr lang="en-GB" sz="2000" b="1" dirty="0"/>
              <a:t>Secondary research</a:t>
            </a:r>
          </a:p>
        </p:txBody>
      </p:sp>
    </p:spTree>
    <p:extLst>
      <p:ext uri="{BB962C8B-B14F-4D97-AF65-F5344CB8AC3E}">
        <p14:creationId xmlns:p14="http://schemas.microsoft.com/office/powerpoint/2010/main" val="3888805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B1A242-C08B-693D-DB0D-B557FAA5F193}"/>
              </a:ext>
            </a:extLst>
          </p:cNvPr>
          <p:cNvSpPr>
            <a:spLocks noGrp="1"/>
          </p:cNvSpPr>
          <p:nvPr>
            <p:ph idx="1"/>
          </p:nvPr>
        </p:nvSpPr>
        <p:spPr>
          <a:xfrm>
            <a:off x="168929" y="3099145"/>
            <a:ext cx="5449824" cy="2735399"/>
          </a:xfrm>
        </p:spPr>
        <p:txBody>
          <a:bodyPr anchor="t">
            <a:normAutofit/>
          </a:bodyPr>
          <a:lstStyle/>
          <a:p>
            <a:pPr marL="0" indent="0">
              <a:buNone/>
            </a:pPr>
            <a:r>
              <a:rPr lang="en-GB" sz="2000" dirty="0"/>
              <a:t>Research written by experts and then “reviewed” by other experts called peers in the same field before it can be published. This ensures the science is sound and the conclusions are justified.</a:t>
            </a:r>
          </a:p>
          <a:p>
            <a:pPr marL="0" indent="0">
              <a:buNone/>
            </a:pPr>
            <a:endParaRPr lang="en-GB" sz="2000" dirty="0"/>
          </a:p>
          <a:p>
            <a:pPr marL="0" indent="0">
              <a:buNone/>
            </a:pPr>
            <a:endParaRPr lang="en-GB" sz="2000" dirty="0"/>
          </a:p>
          <a:p>
            <a:pPr marL="0" indent="0" algn="r">
              <a:buNone/>
            </a:pPr>
            <a:r>
              <a:rPr lang="en-GB" sz="1600" dirty="0"/>
              <a:t>(National Library of Medicine, 2026) </a:t>
            </a:r>
          </a:p>
        </p:txBody>
      </p:sp>
      <p:pic>
        <p:nvPicPr>
          <p:cNvPr id="7" name="Online Media 6" title="Peer Review in 3 Minutes">
            <a:hlinkClick r:id="" action="ppaction://media"/>
            <a:extLst>
              <a:ext uri="{FF2B5EF4-FFF2-40B4-BE49-F238E27FC236}">
                <a16:creationId xmlns:a16="http://schemas.microsoft.com/office/drawing/2014/main" id="{E09F80FB-7951-1314-D170-D807C30FFC53}"/>
              </a:ext>
            </a:extLst>
          </p:cNvPr>
          <p:cNvPicPr>
            <a:picLocks noRot="1" noChangeAspect="1"/>
          </p:cNvPicPr>
          <p:nvPr>
            <a:videoFile r:link="rId1"/>
          </p:nvPr>
        </p:nvPicPr>
        <p:blipFill>
          <a:blip r:embed="rId3"/>
          <a:stretch>
            <a:fillRect/>
          </a:stretch>
        </p:blipFill>
        <p:spPr>
          <a:xfrm>
            <a:off x="6099048" y="1381887"/>
            <a:ext cx="5458968" cy="4094226"/>
          </a:xfrm>
          <a:prstGeom prst="rect">
            <a:avLst/>
          </a:prstGeom>
        </p:spPr>
      </p:pic>
      <p:sp>
        <p:nvSpPr>
          <p:cNvPr id="4" name="Date Placeholder 3">
            <a:extLst>
              <a:ext uri="{FF2B5EF4-FFF2-40B4-BE49-F238E27FC236}">
                <a16:creationId xmlns:a16="http://schemas.microsoft.com/office/drawing/2014/main" id="{500B289E-DB3D-31F9-D6C4-FE7F68A68A88}"/>
              </a:ext>
            </a:extLst>
          </p:cNvPr>
          <p:cNvSpPr>
            <a:spLocks noGrp="1"/>
          </p:cNvSpPr>
          <p:nvPr>
            <p:ph type="dt" sz="half" idx="10"/>
          </p:nvPr>
        </p:nvSpPr>
        <p:spPr>
          <a:xfrm>
            <a:off x="838200" y="6356350"/>
            <a:ext cx="2743200" cy="365125"/>
          </a:xfrm>
        </p:spPr>
        <p:txBody>
          <a:bodyPr>
            <a:normAutofit/>
          </a:bodyPr>
          <a:lstStyle/>
          <a:p>
            <a:pPr>
              <a:spcAft>
                <a:spcPts val="600"/>
              </a:spcAft>
            </a:pPr>
            <a:r>
              <a:rPr lang="en-US"/>
              <a:t>Dr Simona Ferraraccio</a:t>
            </a:r>
            <a:endParaRPr lang="en-GB"/>
          </a:p>
        </p:txBody>
      </p:sp>
      <p:sp>
        <p:nvSpPr>
          <p:cNvPr id="5" name="Footer Placeholder 4">
            <a:extLst>
              <a:ext uri="{FF2B5EF4-FFF2-40B4-BE49-F238E27FC236}">
                <a16:creationId xmlns:a16="http://schemas.microsoft.com/office/drawing/2014/main" id="{9A49828E-37BB-47D7-DEEA-0F798A4CAAB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BMHP4027</a:t>
            </a:r>
          </a:p>
        </p:txBody>
      </p:sp>
      <p:sp>
        <p:nvSpPr>
          <p:cNvPr id="6" name="Slide Number Placeholder 5">
            <a:extLst>
              <a:ext uri="{FF2B5EF4-FFF2-40B4-BE49-F238E27FC236}">
                <a16:creationId xmlns:a16="http://schemas.microsoft.com/office/drawing/2014/main" id="{4CAC3B2F-BFEB-8247-A21B-5668CC950ECD}"/>
              </a:ext>
            </a:extLst>
          </p:cNvPr>
          <p:cNvSpPr>
            <a:spLocks noGrp="1"/>
          </p:cNvSpPr>
          <p:nvPr>
            <p:ph type="sldNum" sz="quarter" idx="12"/>
          </p:nvPr>
        </p:nvSpPr>
        <p:spPr>
          <a:xfrm>
            <a:off x="8610600" y="6356350"/>
            <a:ext cx="2743200" cy="365125"/>
          </a:xfrm>
        </p:spPr>
        <p:txBody>
          <a:bodyPr>
            <a:normAutofit/>
          </a:bodyPr>
          <a:lstStyle/>
          <a:p>
            <a:pPr>
              <a:spcAft>
                <a:spcPts val="600"/>
              </a:spcAft>
            </a:pPr>
            <a:fld id="{952C8876-FA58-4909-A2F5-A882CF52CC7E}" type="slidenum">
              <a:rPr lang="en-GB" smtClean="0"/>
              <a:pPr>
                <a:spcAft>
                  <a:spcPts val="600"/>
                </a:spcAft>
              </a:pPr>
              <a:t>11</a:t>
            </a:fld>
            <a:endParaRPr lang="en-GB"/>
          </a:p>
        </p:txBody>
      </p:sp>
      <p:sp>
        <p:nvSpPr>
          <p:cNvPr id="2" name="Title 1">
            <a:extLst>
              <a:ext uri="{FF2B5EF4-FFF2-40B4-BE49-F238E27FC236}">
                <a16:creationId xmlns:a16="http://schemas.microsoft.com/office/drawing/2014/main" id="{AEE8D738-58BF-7DB0-B7BA-45EFC134A45D}"/>
              </a:ext>
            </a:extLst>
          </p:cNvPr>
          <p:cNvSpPr>
            <a:spLocks noGrp="1"/>
          </p:cNvSpPr>
          <p:nvPr>
            <p:ph type="title"/>
          </p:nvPr>
        </p:nvSpPr>
        <p:spPr>
          <a:xfrm>
            <a:off x="168929" y="636207"/>
            <a:ext cx="7739341" cy="1481328"/>
          </a:xfrm>
        </p:spPr>
        <p:txBody>
          <a:bodyPr anchor="b">
            <a:normAutofit/>
          </a:bodyPr>
          <a:lstStyle/>
          <a:p>
            <a:r>
              <a:rPr lang="en-GB" sz="5000" b="1" dirty="0"/>
              <a:t>Peer-reviewed literature</a:t>
            </a:r>
          </a:p>
        </p:txBody>
      </p:sp>
    </p:spTree>
    <p:extLst>
      <p:ext uri="{BB962C8B-B14F-4D97-AF65-F5344CB8AC3E}">
        <p14:creationId xmlns:p14="http://schemas.microsoft.com/office/powerpoint/2010/main" val="45218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558EC61-FA13-ABE6-D2C7-37D276EB9C65}"/>
              </a:ext>
            </a:extLst>
          </p:cNvPr>
          <p:cNvSpPr>
            <a:spLocks noGrp="1"/>
          </p:cNvSpPr>
          <p:nvPr>
            <p:ph type="dt" sz="half" idx="10"/>
          </p:nvPr>
        </p:nvSpPr>
        <p:spPr/>
        <p:txBody>
          <a:bodyPr/>
          <a:lstStyle/>
          <a:p>
            <a:r>
              <a:rPr lang="en-US"/>
              <a:t>Dr Simona Ferraraccio</a:t>
            </a:r>
            <a:endParaRPr lang="en-GB"/>
          </a:p>
        </p:txBody>
      </p:sp>
      <p:pic>
        <p:nvPicPr>
          <p:cNvPr id="15" name="Picture 14">
            <a:extLst>
              <a:ext uri="{FF2B5EF4-FFF2-40B4-BE49-F238E27FC236}">
                <a16:creationId xmlns:a16="http://schemas.microsoft.com/office/drawing/2014/main" id="{8A6A3BE3-725C-40EA-A02C-FD4F6BF71598}"/>
              </a:ext>
            </a:extLst>
          </p:cNvPr>
          <p:cNvPicPr>
            <a:picLocks noChangeAspect="1"/>
          </p:cNvPicPr>
          <p:nvPr/>
        </p:nvPicPr>
        <p:blipFill>
          <a:blip r:embed="rId2"/>
          <a:srcRect l="67500" t="19341" r="11978" b="8132"/>
          <a:stretch>
            <a:fillRect/>
          </a:stretch>
        </p:blipFill>
        <p:spPr>
          <a:xfrm>
            <a:off x="6782637" y="228151"/>
            <a:ext cx="5409363" cy="5974196"/>
          </a:xfrm>
          <a:prstGeom prst="rect">
            <a:avLst/>
          </a:prstGeom>
        </p:spPr>
      </p:pic>
      <p:sp>
        <p:nvSpPr>
          <p:cNvPr id="5" name="Footer Placeholder 4">
            <a:extLst>
              <a:ext uri="{FF2B5EF4-FFF2-40B4-BE49-F238E27FC236}">
                <a16:creationId xmlns:a16="http://schemas.microsoft.com/office/drawing/2014/main" id="{6667F24A-CE0E-C05A-3578-CBA284961334}"/>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1E483E72-9C5F-F0BE-9762-443E21449DC3}"/>
              </a:ext>
            </a:extLst>
          </p:cNvPr>
          <p:cNvSpPr>
            <a:spLocks noGrp="1"/>
          </p:cNvSpPr>
          <p:nvPr>
            <p:ph type="sldNum" sz="quarter" idx="12"/>
          </p:nvPr>
        </p:nvSpPr>
        <p:spPr/>
        <p:txBody>
          <a:bodyPr/>
          <a:lstStyle/>
          <a:p>
            <a:fld id="{952C8876-FA58-4909-A2F5-A882CF52CC7E}" type="slidenum">
              <a:rPr lang="en-GB" smtClean="0"/>
              <a:t>12</a:t>
            </a:fld>
            <a:endParaRPr lang="en-GB"/>
          </a:p>
        </p:txBody>
      </p:sp>
      <p:sp>
        <p:nvSpPr>
          <p:cNvPr id="7" name="Title 1">
            <a:extLst>
              <a:ext uri="{FF2B5EF4-FFF2-40B4-BE49-F238E27FC236}">
                <a16:creationId xmlns:a16="http://schemas.microsoft.com/office/drawing/2014/main" id="{C6F51861-0E18-50EF-C0AD-EF98E585C0DA}"/>
              </a:ext>
            </a:extLst>
          </p:cNvPr>
          <p:cNvSpPr>
            <a:spLocks noGrp="1"/>
          </p:cNvSpPr>
          <p:nvPr>
            <p:ph type="title"/>
          </p:nvPr>
        </p:nvSpPr>
        <p:spPr>
          <a:xfrm>
            <a:off x="0" y="228151"/>
            <a:ext cx="10515600" cy="646331"/>
          </a:xfrm>
        </p:spPr>
        <p:txBody>
          <a:bodyPr anchor="b">
            <a:normAutofit/>
          </a:bodyPr>
          <a:lstStyle/>
          <a:p>
            <a:r>
              <a:rPr lang="en-GB" sz="3200" b="1" dirty="0"/>
              <a:t>Anatomy of a peer-reviewed article</a:t>
            </a:r>
          </a:p>
        </p:txBody>
      </p:sp>
      <p:sp>
        <p:nvSpPr>
          <p:cNvPr id="8" name="TextBox 7">
            <a:extLst>
              <a:ext uri="{FF2B5EF4-FFF2-40B4-BE49-F238E27FC236}">
                <a16:creationId xmlns:a16="http://schemas.microsoft.com/office/drawing/2014/main" id="{B75D794A-6018-4A5E-167B-D844487A2A97}"/>
              </a:ext>
            </a:extLst>
          </p:cNvPr>
          <p:cNvSpPr txBox="1"/>
          <p:nvPr/>
        </p:nvSpPr>
        <p:spPr>
          <a:xfrm>
            <a:off x="158260" y="2717781"/>
            <a:ext cx="6846277" cy="2585323"/>
          </a:xfrm>
          <a:prstGeom prst="rect">
            <a:avLst/>
          </a:prstGeom>
          <a:noFill/>
        </p:spPr>
        <p:txBody>
          <a:bodyPr wrap="square" rtlCol="0">
            <a:spAutoFit/>
          </a:bodyPr>
          <a:lstStyle/>
          <a:p>
            <a:r>
              <a:rPr lang="en-GB" dirty="0"/>
              <a:t>A technical summary at the start of the article that summarise the entire paper.</a:t>
            </a:r>
          </a:p>
          <a:p>
            <a:endParaRPr lang="en-GB" dirty="0"/>
          </a:p>
          <a:p>
            <a:r>
              <a:rPr lang="en-GB" dirty="0"/>
              <a:t>It can be structured in:</a:t>
            </a:r>
          </a:p>
          <a:p>
            <a:endParaRPr lang="en-GB" dirty="0"/>
          </a:p>
          <a:p>
            <a:pPr marL="742950" lvl="1" indent="-285750">
              <a:buFont typeface="Arial" panose="020B0604020202020204" pitchFamily="34" charset="0"/>
              <a:buChar char="•"/>
            </a:pPr>
            <a:r>
              <a:rPr lang="en-GB" i="1" dirty="0"/>
              <a:t>Background</a:t>
            </a:r>
          </a:p>
          <a:p>
            <a:pPr marL="742950" lvl="1" indent="-285750">
              <a:buFont typeface="Arial" panose="020B0604020202020204" pitchFamily="34" charset="0"/>
              <a:buChar char="•"/>
            </a:pPr>
            <a:r>
              <a:rPr lang="en-GB" i="1" dirty="0"/>
              <a:t>Methods</a:t>
            </a:r>
          </a:p>
          <a:p>
            <a:pPr marL="742950" lvl="1" indent="-285750">
              <a:buFont typeface="Arial" panose="020B0604020202020204" pitchFamily="34" charset="0"/>
              <a:buChar char="•"/>
            </a:pPr>
            <a:r>
              <a:rPr lang="en-GB" i="1" dirty="0"/>
              <a:t>Results</a:t>
            </a:r>
          </a:p>
          <a:p>
            <a:pPr marL="742950" lvl="1" indent="-285750">
              <a:buFont typeface="Arial" panose="020B0604020202020204" pitchFamily="34" charset="0"/>
              <a:buChar char="•"/>
            </a:pPr>
            <a:r>
              <a:rPr lang="en-GB" i="1" dirty="0"/>
              <a:t>Conclusions</a:t>
            </a:r>
          </a:p>
        </p:txBody>
      </p:sp>
      <p:sp>
        <p:nvSpPr>
          <p:cNvPr id="13" name="TextBox 12">
            <a:extLst>
              <a:ext uri="{FF2B5EF4-FFF2-40B4-BE49-F238E27FC236}">
                <a16:creationId xmlns:a16="http://schemas.microsoft.com/office/drawing/2014/main" id="{4BA0ABD3-D84E-A175-12CB-096BD208F555}"/>
              </a:ext>
            </a:extLst>
          </p:cNvPr>
          <p:cNvSpPr txBox="1"/>
          <p:nvPr/>
        </p:nvSpPr>
        <p:spPr>
          <a:xfrm>
            <a:off x="2695386" y="1450055"/>
            <a:ext cx="1772024" cy="584775"/>
          </a:xfrm>
          <a:prstGeom prst="rect">
            <a:avLst/>
          </a:prstGeom>
          <a:solidFill>
            <a:srgbClr val="FFC000"/>
          </a:solidFill>
          <a:ln>
            <a:solidFill>
              <a:srgbClr val="C00000"/>
            </a:solidFill>
          </a:ln>
        </p:spPr>
        <p:txBody>
          <a:bodyPr wrap="none" rtlCol="0">
            <a:spAutoFit/>
          </a:bodyPr>
          <a:lstStyle/>
          <a:p>
            <a:r>
              <a:rPr lang="en-GB" sz="3200" b="1" dirty="0"/>
              <a:t>Abstract</a:t>
            </a:r>
            <a:endParaRPr lang="en-GB" sz="3200" dirty="0"/>
          </a:p>
        </p:txBody>
      </p:sp>
    </p:spTree>
    <p:extLst>
      <p:ext uri="{BB962C8B-B14F-4D97-AF65-F5344CB8AC3E}">
        <p14:creationId xmlns:p14="http://schemas.microsoft.com/office/powerpoint/2010/main" val="12719181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C766C5A-6352-EC34-50C8-09D08AE70415}"/>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2EC334A4-E98A-F76B-3BD1-4B66FD4E8D79}"/>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E0A7697E-D14D-DF75-A96E-5B780B7C3F48}"/>
              </a:ext>
            </a:extLst>
          </p:cNvPr>
          <p:cNvSpPr>
            <a:spLocks noGrp="1"/>
          </p:cNvSpPr>
          <p:nvPr>
            <p:ph type="sldNum" sz="quarter" idx="12"/>
          </p:nvPr>
        </p:nvSpPr>
        <p:spPr/>
        <p:txBody>
          <a:bodyPr/>
          <a:lstStyle/>
          <a:p>
            <a:fld id="{952C8876-FA58-4909-A2F5-A882CF52CC7E}" type="slidenum">
              <a:rPr lang="en-GB" smtClean="0"/>
              <a:t>13</a:t>
            </a:fld>
            <a:endParaRPr lang="en-GB"/>
          </a:p>
        </p:txBody>
      </p:sp>
      <p:sp>
        <p:nvSpPr>
          <p:cNvPr id="7" name="Title 1">
            <a:extLst>
              <a:ext uri="{FF2B5EF4-FFF2-40B4-BE49-F238E27FC236}">
                <a16:creationId xmlns:a16="http://schemas.microsoft.com/office/drawing/2014/main" id="{523FFF2A-66E8-E865-39C1-B5907CF418FE}"/>
              </a:ext>
            </a:extLst>
          </p:cNvPr>
          <p:cNvSpPr txBox="1">
            <a:spLocks/>
          </p:cNvSpPr>
          <p:nvPr/>
        </p:nvSpPr>
        <p:spPr>
          <a:xfrm>
            <a:off x="0" y="120773"/>
            <a:ext cx="10515600" cy="64633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Anatomy of a peer-reviewed article</a:t>
            </a:r>
          </a:p>
        </p:txBody>
      </p:sp>
      <p:sp>
        <p:nvSpPr>
          <p:cNvPr id="8" name="TextBox 7">
            <a:extLst>
              <a:ext uri="{FF2B5EF4-FFF2-40B4-BE49-F238E27FC236}">
                <a16:creationId xmlns:a16="http://schemas.microsoft.com/office/drawing/2014/main" id="{A36B1F8F-7B98-6808-0B8B-A59F42211C0E}"/>
              </a:ext>
            </a:extLst>
          </p:cNvPr>
          <p:cNvSpPr txBox="1"/>
          <p:nvPr/>
        </p:nvSpPr>
        <p:spPr>
          <a:xfrm>
            <a:off x="2328396" y="1382551"/>
            <a:ext cx="2506007" cy="584775"/>
          </a:xfrm>
          <a:prstGeom prst="rect">
            <a:avLst/>
          </a:prstGeom>
          <a:solidFill>
            <a:schemeClr val="accent3">
              <a:lumMod val="20000"/>
              <a:lumOff val="80000"/>
            </a:schemeClr>
          </a:solidFill>
          <a:ln>
            <a:solidFill>
              <a:schemeClr val="accent3">
                <a:lumMod val="75000"/>
              </a:schemeClr>
            </a:solidFill>
          </a:ln>
        </p:spPr>
        <p:txBody>
          <a:bodyPr wrap="none" rtlCol="0">
            <a:spAutoFit/>
          </a:bodyPr>
          <a:lstStyle/>
          <a:p>
            <a:r>
              <a:rPr lang="en-GB" sz="3200" b="1" dirty="0"/>
              <a:t>Introduction</a:t>
            </a:r>
            <a:endParaRPr lang="en-GB" sz="3200" dirty="0"/>
          </a:p>
        </p:txBody>
      </p:sp>
      <p:sp>
        <p:nvSpPr>
          <p:cNvPr id="13" name="TextBox 12">
            <a:extLst>
              <a:ext uri="{FF2B5EF4-FFF2-40B4-BE49-F238E27FC236}">
                <a16:creationId xmlns:a16="http://schemas.microsoft.com/office/drawing/2014/main" id="{DB803D07-10C4-DF98-C9A7-40DB2020DF0E}"/>
              </a:ext>
            </a:extLst>
          </p:cNvPr>
          <p:cNvSpPr txBox="1"/>
          <p:nvPr/>
        </p:nvSpPr>
        <p:spPr>
          <a:xfrm>
            <a:off x="340625" y="3101747"/>
            <a:ext cx="6423410" cy="2585323"/>
          </a:xfrm>
          <a:prstGeom prst="rect">
            <a:avLst/>
          </a:prstGeom>
          <a:noFill/>
        </p:spPr>
        <p:txBody>
          <a:bodyPr wrap="square" rtlCol="0">
            <a:spAutoFit/>
          </a:bodyPr>
          <a:lstStyle/>
          <a:p>
            <a:r>
              <a:rPr lang="en-GB" dirty="0"/>
              <a:t>The authors explain the problem and cite other experts to show what is already known. </a:t>
            </a:r>
          </a:p>
          <a:p>
            <a:endParaRPr lang="en-GB" i="1" dirty="0"/>
          </a:p>
          <a:p>
            <a:r>
              <a:rPr lang="en-GB" dirty="0"/>
              <a:t>This is the </a:t>
            </a:r>
            <a:r>
              <a:rPr lang="en-GB" b="1" dirty="0"/>
              <a:t>background</a:t>
            </a:r>
            <a:r>
              <a:rPr lang="en-GB" dirty="0"/>
              <a:t> to the article and explains why the topic has been researched for this article. The </a:t>
            </a:r>
            <a:r>
              <a:rPr lang="en-GB" b="1" dirty="0"/>
              <a:t>purpose</a:t>
            </a:r>
            <a:r>
              <a:rPr lang="en-GB" dirty="0"/>
              <a:t> of the research should also be clearly stated in this section.</a:t>
            </a:r>
          </a:p>
          <a:p>
            <a:endParaRPr lang="en-GB" i="1" dirty="0"/>
          </a:p>
          <a:p>
            <a:r>
              <a:rPr lang="en-GB" i="1" u="sng" dirty="0"/>
              <a:t>Tip</a:t>
            </a:r>
            <a:r>
              <a:rPr lang="en-GB" i="1" dirty="0"/>
              <a:t>: it can be helpful to read the introduction and conclusion of an article before reading an article straight through.</a:t>
            </a:r>
          </a:p>
        </p:txBody>
      </p:sp>
      <p:pic>
        <p:nvPicPr>
          <p:cNvPr id="15" name="Picture 14">
            <a:extLst>
              <a:ext uri="{FF2B5EF4-FFF2-40B4-BE49-F238E27FC236}">
                <a16:creationId xmlns:a16="http://schemas.microsoft.com/office/drawing/2014/main" id="{EBA80A2E-17FF-E083-2623-9A7B33693558}"/>
              </a:ext>
            </a:extLst>
          </p:cNvPr>
          <p:cNvPicPr>
            <a:picLocks noChangeAspect="1"/>
          </p:cNvPicPr>
          <p:nvPr/>
        </p:nvPicPr>
        <p:blipFill>
          <a:blip r:embed="rId2"/>
          <a:srcRect l="67994" t="20395" r="12637" b="6557"/>
          <a:stretch>
            <a:fillRect/>
          </a:stretch>
        </p:blipFill>
        <p:spPr>
          <a:xfrm>
            <a:off x="6764035" y="443938"/>
            <a:ext cx="5032730" cy="5931562"/>
          </a:xfrm>
          <a:prstGeom prst="rect">
            <a:avLst/>
          </a:prstGeom>
        </p:spPr>
      </p:pic>
      <p:sp>
        <p:nvSpPr>
          <p:cNvPr id="16" name="TextBox 15">
            <a:extLst>
              <a:ext uri="{FF2B5EF4-FFF2-40B4-BE49-F238E27FC236}">
                <a16:creationId xmlns:a16="http://schemas.microsoft.com/office/drawing/2014/main" id="{CA1BA1D7-6335-C0B7-8499-48D0674DE92F}"/>
              </a:ext>
            </a:extLst>
          </p:cNvPr>
          <p:cNvSpPr txBox="1"/>
          <p:nvPr/>
        </p:nvSpPr>
        <p:spPr>
          <a:xfrm>
            <a:off x="340625" y="2070152"/>
            <a:ext cx="6423410" cy="646331"/>
          </a:xfrm>
          <a:prstGeom prst="rect">
            <a:avLst/>
          </a:prstGeom>
          <a:solidFill>
            <a:schemeClr val="accent6">
              <a:lumMod val="20000"/>
              <a:lumOff val="80000"/>
            </a:schemeClr>
          </a:solidFill>
          <a:ln>
            <a:solidFill>
              <a:schemeClr val="accent6">
                <a:lumMod val="75000"/>
              </a:schemeClr>
            </a:solidFill>
          </a:ln>
        </p:spPr>
        <p:txBody>
          <a:bodyPr wrap="square" rtlCol="0">
            <a:spAutoFit/>
          </a:bodyPr>
          <a:lstStyle/>
          <a:p>
            <a:pPr algn="ctr"/>
            <a:r>
              <a:rPr lang="en-GB" dirty="0"/>
              <a:t>Why was the study undertaken? What was the research question?</a:t>
            </a:r>
          </a:p>
        </p:txBody>
      </p:sp>
    </p:spTree>
    <p:extLst>
      <p:ext uri="{BB962C8B-B14F-4D97-AF65-F5344CB8AC3E}">
        <p14:creationId xmlns:p14="http://schemas.microsoft.com/office/powerpoint/2010/main" val="2584589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A211C9B-1CDF-6C82-0102-B1A3BACC3712}"/>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1DC45DAB-9064-7330-3DB5-2634E9E843ED}"/>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37181EE4-D94D-AF63-C657-FD228CA871CF}"/>
              </a:ext>
            </a:extLst>
          </p:cNvPr>
          <p:cNvSpPr>
            <a:spLocks noGrp="1"/>
          </p:cNvSpPr>
          <p:nvPr>
            <p:ph type="sldNum" sz="quarter" idx="12"/>
          </p:nvPr>
        </p:nvSpPr>
        <p:spPr/>
        <p:txBody>
          <a:bodyPr/>
          <a:lstStyle/>
          <a:p>
            <a:fld id="{952C8876-FA58-4909-A2F5-A882CF52CC7E}" type="slidenum">
              <a:rPr lang="en-GB" smtClean="0"/>
              <a:t>14</a:t>
            </a:fld>
            <a:endParaRPr lang="en-GB"/>
          </a:p>
        </p:txBody>
      </p:sp>
      <p:sp>
        <p:nvSpPr>
          <p:cNvPr id="8" name="Title 1">
            <a:extLst>
              <a:ext uri="{FF2B5EF4-FFF2-40B4-BE49-F238E27FC236}">
                <a16:creationId xmlns:a16="http://schemas.microsoft.com/office/drawing/2014/main" id="{8F797146-4C62-9D0C-7E86-1E68C492D2A7}"/>
              </a:ext>
            </a:extLst>
          </p:cNvPr>
          <p:cNvSpPr txBox="1">
            <a:spLocks/>
          </p:cNvSpPr>
          <p:nvPr/>
        </p:nvSpPr>
        <p:spPr>
          <a:xfrm>
            <a:off x="96715" y="136525"/>
            <a:ext cx="10515600" cy="64633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Anatomy of a peer-reviewed article</a:t>
            </a:r>
          </a:p>
        </p:txBody>
      </p:sp>
      <p:sp>
        <p:nvSpPr>
          <p:cNvPr id="9" name="TextBox 8">
            <a:extLst>
              <a:ext uri="{FF2B5EF4-FFF2-40B4-BE49-F238E27FC236}">
                <a16:creationId xmlns:a16="http://schemas.microsoft.com/office/drawing/2014/main" id="{0F0D1276-F50B-3A48-5790-BCB18D96D361}"/>
              </a:ext>
            </a:extLst>
          </p:cNvPr>
          <p:cNvSpPr txBox="1"/>
          <p:nvPr/>
        </p:nvSpPr>
        <p:spPr>
          <a:xfrm>
            <a:off x="2568867" y="1300025"/>
            <a:ext cx="1819729" cy="584775"/>
          </a:xfrm>
          <a:prstGeom prst="rect">
            <a:avLst/>
          </a:prstGeom>
          <a:solidFill>
            <a:schemeClr val="tx2">
              <a:lumMod val="10000"/>
              <a:lumOff val="90000"/>
            </a:schemeClr>
          </a:solidFill>
          <a:ln>
            <a:solidFill>
              <a:schemeClr val="tx2">
                <a:lumMod val="75000"/>
                <a:lumOff val="25000"/>
              </a:schemeClr>
            </a:solidFill>
          </a:ln>
        </p:spPr>
        <p:txBody>
          <a:bodyPr wrap="none" rtlCol="0">
            <a:spAutoFit/>
          </a:bodyPr>
          <a:lstStyle/>
          <a:p>
            <a:r>
              <a:rPr lang="en-GB" sz="3200" b="1" dirty="0"/>
              <a:t>Methods</a:t>
            </a:r>
            <a:endParaRPr lang="en-GB" sz="3200" dirty="0"/>
          </a:p>
        </p:txBody>
      </p:sp>
      <p:pic>
        <p:nvPicPr>
          <p:cNvPr id="12" name="Picture 11">
            <a:extLst>
              <a:ext uri="{FF2B5EF4-FFF2-40B4-BE49-F238E27FC236}">
                <a16:creationId xmlns:a16="http://schemas.microsoft.com/office/drawing/2014/main" id="{36251CE2-A2C7-E2D4-C468-A7746C9DCD15}"/>
              </a:ext>
            </a:extLst>
          </p:cNvPr>
          <p:cNvPicPr>
            <a:picLocks noChangeAspect="1"/>
          </p:cNvPicPr>
          <p:nvPr/>
        </p:nvPicPr>
        <p:blipFill>
          <a:blip r:embed="rId2"/>
          <a:srcRect l="66875" t="18286" r="11978" b="5231"/>
          <a:stretch>
            <a:fillRect/>
          </a:stretch>
        </p:blipFill>
        <p:spPr>
          <a:xfrm>
            <a:off x="6616839" y="178982"/>
            <a:ext cx="5350747" cy="6047612"/>
          </a:xfrm>
          <a:prstGeom prst="rect">
            <a:avLst/>
          </a:prstGeom>
        </p:spPr>
      </p:pic>
      <p:sp>
        <p:nvSpPr>
          <p:cNvPr id="13" name="TextBox 12">
            <a:extLst>
              <a:ext uri="{FF2B5EF4-FFF2-40B4-BE49-F238E27FC236}">
                <a16:creationId xmlns:a16="http://schemas.microsoft.com/office/drawing/2014/main" id="{84A78B4E-9B19-B2A6-B60C-1429C8C03561}"/>
              </a:ext>
            </a:extLst>
          </p:cNvPr>
          <p:cNvSpPr txBox="1"/>
          <p:nvPr/>
        </p:nvSpPr>
        <p:spPr>
          <a:xfrm>
            <a:off x="96715" y="3172096"/>
            <a:ext cx="6423410" cy="2585323"/>
          </a:xfrm>
          <a:prstGeom prst="rect">
            <a:avLst/>
          </a:prstGeom>
          <a:noFill/>
        </p:spPr>
        <p:txBody>
          <a:bodyPr wrap="square" rtlCol="0">
            <a:spAutoFit/>
          </a:bodyPr>
          <a:lstStyle/>
          <a:p>
            <a:r>
              <a:rPr lang="en-GB" dirty="0"/>
              <a:t>This section clearly explains how the study was conducted.  </a:t>
            </a:r>
          </a:p>
          <a:p>
            <a:endParaRPr lang="en-GB" dirty="0"/>
          </a:p>
          <a:p>
            <a:r>
              <a:rPr lang="en-GB" dirty="0"/>
              <a:t>This section should include information about: </a:t>
            </a:r>
          </a:p>
          <a:p>
            <a:endParaRPr lang="en-GB" dirty="0"/>
          </a:p>
          <a:p>
            <a:pPr marL="285750" indent="-285750">
              <a:buFont typeface="Arial" panose="020B0604020202020204" pitchFamily="34" charset="0"/>
              <a:buChar char="•"/>
            </a:pPr>
            <a:r>
              <a:rPr lang="en-GB" i="1" dirty="0"/>
              <a:t>How participant were selected for the study</a:t>
            </a:r>
          </a:p>
          <a:p>
            <a:pPr marL="285750" indent="-285750">
              <a:buFont typeface="Arial" panose="020B0604020202020204" pitchFamily="34" charset="0"/>
              <a:buChar char="•"/>
            </a:pPr>
            <a:r>
              <a:rPr lang="en-GB" b="1" i="1" dirty="0"/>
              <a:t>Search strategy</a:t>
            </a:r>
          </a:p>
          <a:p>
            <a:pPr marL="285750" indent="-285750">
              <a:buFont typeface="Arial" panose="020B0604020202020204" pitchFamily="34" charset="0"/>
              <a:buChar char="•"/>
            </a:pPr>
            <a:r>
              <a:rPr lang="en-GB" i="1" dirty="0"/>
              <a:t>Data collection methods</a:t>
            </a:r>
          </a:p>
          <a:p>
            <a:pPr marL="285750" indent="-285750">
              <a:buFont typeface="Arial" panose="020B0604020202020204" pitchFamily="34" charset="0"/>
              <a:buChar char="•"/>
            </a:pPr>
            <a:r>
              <a:rPr lang="en-GB" i="1" dirty="0"/>
              <a:t>Data analysis methods</a:t>
            </a:r>
          </a:p>
          <a:p>
            <a:pPr marL="285750" indent="-285750">
              <a:buFont typeface="Arial" panose="020B0604020202020204" pitchFamily="34" charset="0"/>
              <a:buChar char="•"/>
            </a:pPr>
            <a:r>
              <a:rPr lang="en-GB" i="1" dirty="0"/>
              <a:t>Limitations of the study</a:t>
            </a:r>
          </a:p>
        </p:txBody>
      </p:sp>
      <p:sp>
        <p:nvSpPr>
          <p:cNvPr id="14" name="TextBox 13">
            <a:extLst>
              <a:ext uri="{FF2B5EF4-FFF2-40B4-BE49-F238E27FC236}">
                <a16:creationId xmlns:a16="http://schemas.microsoft.com/office/drawing/2014/main" id="{A087FE60-D3F9-D292-7305-B6D357C09C0C}"/>
              </a:ext>
            </a:extLst>
          </p:cNvPr>
          <p:cNvSpPr txBox="1"/>
          <p:nvPr/>
        </p:nvSpPr>
        <p:spPr>
          <a:xfrm>
            <a:off x="340625" y="2070152"/>
            <a:ext cx="6276214" cy="646331"/>
          </a:xfrm>
          <a:prstGeom prst="rect">
            <a:avLst/>
          </a:prstGeom>
          <a:solidFill>
            <a:schemeClr val="tx2">
              <a:lumMod val="10000"/>
              <a:lumOff val="90000"/>
            </a:schemeClr>
          </a:solidFill>
          <a:ln>
            <a:solidFill>
              <a:schemeClr val="tx2">
                <a:lumMod val="75000"/>
                <a:lumOff val="25000"/>
              </a:schemeClr>
            </a:solidFill>
          </a:ln>
        </p:spPr>
        <p:txBody>
          <a:bodyPr wrap="square" rtlCol="0">
            <a:spAutoFit/>
          </a:bodyPr>
          <a:lstStyle/>
          <a:p>
            <a:pPr algn="ctr"/>
            <a:r>
              <a:rPr lang="en-GB" dirty="0"/>
              <a:t>Who, When, Where, and How was the study done? What materials were used or who was included in the study groups?</a:t>
            </a:r>
          </a:p>
        </p:txBody>
      </p:sp>
    </p:spTree>
    <p:extLst>
      <p:ext uri="{BB962C8B-B14F-4D97-AF65-F5344CB8AC3E}">
        <p14:creationId xmlns:p14="http://schemas.microsoft.com/office/powerpoint/2010/main" val="3955124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8BBE398-E7B5-022F-D47E-8872D3F1B879}"/>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7CAD3D50-2DF7-D945-D25B-C72FC75908E7}"/>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3E83FEE0-997D-B3CF-BDAE-67F196A5075E}"/>
              </a:ext>
            </a:extLst>
          </p:cNvPr>
          <p:cNvSpPr>
            <a:spLocks noGrp="1"/>
          </p:cNvSpPr>
          <p:nvPr>
            <p:ph type="sldNum" sz="quarter" idx="12"/>
          </p:nvPr>
        </p:nvSpPr>
        <p:spPr/>
        <p:txBody>
          <a:bodyPr/>
          <a:lstStyle/>
          <a:p>
            <a:fld id="{952C8876-FA58-4909-A2F5-A882CF52CC7E}" type="slidenum">
              <a:rPr lang="en-GB" smtClean="0"/>
              <a:t>15</a:t>
            </a:fld>
            <a:endParaRPr lang="en-GB"/>
          </a:p>
        </p:txBody>
      </p:sp>
      <p:sp>
        <p:nvSpPr>
          <p:cNvPr id="7" name="Title 1">
            <a:extLst>
              <a:ext uri="{FF2B5EF4-FFF2-40B4-BE49-F238E27FC236}">
                <a16:creationId xmlns:a16="http://schemas.microsoft.com/office/drawing/2014/main" id="{EC84CFBC-85AC-D7A2-5DA4-E27480CB771A}"/>
              </a:ext>
            </a:extLst>
          </p:cNvPr>
          <p:cNvSpPr txBox="1">
            <a:spLocks/>
          </p:cNvSpPr>
          <p:nvPr/>
        </p:nvSpPr>
        <p:spPr>
          <a:xfrm>
            <a:off x="96715" y="136525"/>
            <a:ext cx="10515600" cy="64633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Anatomy of a peer-reviewed article</a:t>
            </a:r>
          </a:p>
        </p:txBody>
      </p:sp>
      <p:sp>
        <p:nvSpPr>
          <p:cNvPr id="8" name="TextBox 7">
            <a:extLst>
              <a:ext uri="{FF2B5EF4-FFF2-40B4-BE49-F238E27FC236}">
                <a16:creationId xmlns:a16="http://schemas.microsoft.com/office/drawing/2014/main" id="{47EDC830-BAAB-4FE4-F777-5A726876D51B}"/>
              </a:ext>
            </a:extLst>
          </p:cNvPr>
          <p:cNvSpPr txBox="1"/>
          <p:nvPr/>
        </p:nvSpPr>
        <p:spPr>
          <a:xfrm>
            <a:off x="2671535" y="1388883"/>
            <a:ext cx="1601144" cy="584775"/>
          </a:xfrm>
          <a:prstGeom prst="rect">
            <a:avLst/>
          </a:prstGeom>
          <a:solidFill>
            <a:schemeClr val="accent2">
              <a:lumMod val="20000"/>
              <a:lumOff val="80000"/>
            </a:schemeClr>
          </a:solidFill>
          <a:ln>
            <a:solidFill>
              <a:schemeClr val="accent2">
                <a:lumMod val="75000"/>
              </a:schemeClr>
            </a:solidFill>
          </a:ln>
        </p:spPr>
        <p:txBody>
          <a:bodyPr wrap="none" rtlCol="0">
            <a:spAutoFit/>
          </a:bodyPr>
          <a:lstStyle/>
          <a:p>
            <a:r>
              <a:rPr lang="en-GB" sz="3200" b="1"/>
              <a:t>Results</a:t>
            </a:r>
            <a:endParaRPr lang="en-GB" sz="3200" dirty="0"/>
          </a:p>
        </p:txBody>
      </p:sp>
      <p:pic>
        <p:nvPicPr>
          <p:cNvPr id="10" name="Picture 9">
            <a:extLst>
              <a:ext uri="{FF2B5EF4-FFF2-40B4-BE49-F238E27FC236}">
                <a16:creationId xmlns:a16="http://schemas.microsoft.com/office/drawing/2014/main" id="{0CF9FFA8-CD96-8E59-790C-3A7229CD887E}"/>
              </a:ext>
            </a:extLst>
          </p:cNvPr>
          <p:cNvPicPr>
            <a:picLocks noChangeAspect="1"/>
          </p:cNvPicPr>
          <p:nvPr/>
        </p:nvPicPr>
        <p:blipFill>
          <a:blip r:embed="rId2"/>
          <a:srcRect l="66875" t="17604" r="12061" b="5231"/>
          <a:stretch>
            <a:fillRect/>
          </a:stretch>
        </p:blipFill>
        <p:spPr>
          <a:xfrm>
            <a:off x="6446191" y="37342"/>
            <a:ext cx="5519895" cy="6319008"/>
          </a:xfrm>
          <a:prstGeom prst="rect">
            <a:avLst/>
          </a:prstGeom>
        </p:spPr>
      </p:pic>
      <p:sp>
        <p:nvSpPr>
          <p:cNvPr id="11" name="TextBox 10">
            <a:extLst>
              <a:ext uri="{FF2B5EF4-FFF2-40B4-BE49-F238E27FC236}">
                <a16:creationId xmlns:a16="http://schemas.microsoft.com/office/drawing/2014/main" id="{BEE81D55-6178-789E-B106-99F0A954D9C3}"/>
              </a:ext>
            </a:extLst>
          </p:cNvPr>
          <p:cNvSpPr txBox="1"/>
          <p:nvPr/>
        </p:nvSpPr>
        <p:spPr>
          <a:xfrm>
            <a:off x="96715" y="3365569"/>
            <a:ext cx="6423410" cy="2031325"/>
          </a:xfrm>
          <a:prstGeom prst="rect">
            <a:avLst/>
          </a:prstGeom>
          <a:noFill/>
        </p:spPr>
        <p:txBody>
          <a:bodyPr wrap="square" rtlCol="0">
            <a:spAutoFit/>
          </a:bodyPr>
          <a:lstStyle/>
          <a:p>
            <a:r>
              <a:rPr lang="en-GB" dirty="0"/>
              <a:t>This section reports the data gathered and the statistical analysis of the data. Tables and / or graphs are often used to clearly and compactly represent data. </a:t>
            </a:r>
          </a:p>
          <a:p>
            <a:endParaRPr lang="en-GB" i="1" dirty="0"/>
          </a:p>
          <a:p>
            <a:r>
              <a:rPr lang="en-GB" i="1" dirty="0"/>
              <a:t>Results can be divided in:</a:t>
            </a:r>
          </a:p>
          <a:p>
            <a:pPr marL="285750" indent="-285750">
              <a:buFont typeface="Arial" panose="020B0604020202020204" pitchFamily="34" charset="0"/>
              <a:buChar char="•"/>
            </a:pPr>
            <a:r>
              <a:rPr lang="en-GB" i="1" dirty="0"/>
              <a:t>Qualitative data </a:t>
            </a:r>
          </a:p>
          <a:p>
            <a:pPr marL="285750" indent="-285750">
              <a:buFont typeface="Arial" panose="020B0604020202020204" pitchFamily="34" charset="0"/>
              <a:buChar char="•"/>
            </a:pPr>
            <a:r>
              <a:rPr lang="en-GB" i="1" dirty="0"/>
              <a:t>Quantitative data </a:t>
            </a:r>
          </a:p>
        </p:txBody>
      </p:sp>
      <p:sp>
        <p:nvSpPr>
          <p:cNvPr id="12" name="TextBox 11">
            <a:extLst>
              <a:ext uri="{FF2B5EF4-FFF2-40B4-BE49-F238E27FC236}">
                <a16:creationId xmlns:a16="http://schemas.microsoft.com/office/drawing/2014/main" id="{85953CFB-7B2A-0F0C-BA9F-87F4179A1D78}"/>
              </a:ext>
            </a:extLst>
          </p:cNvPr>
          <p:cNvSpPr txBox="1"/>
          <p:nvPr/>
        </p:nvSpPr>
        <p:spPr>
          <a:xfrm>
            <a:off x="46475" y="2086070"/>
            <a:ext cx="6631911" cy="646331"/>
          </a:xfrm>
          <a:prstGeom prst="rect">
            <a:avLst/>
          </a:prstGeom>
          <a:solidFill>
            <a:schemeClr val="accent2">
              <a:lumMod val="20000"/>
              <a:lumOff val="80000"/>
            </a:schemeClr>
          </a:solidFill>
          <a:ln>
            <a:solidFill>
              <a:schemeClr val="accent2">
                <a:lumMod val="75000"/>
              </a:schemeClr>
            </a:solidFill>
          </a:ln>
        </p:spPr>
        <p:txBody>
          <a:bodyPr wrap="square" rtlCol="0">
            <a:spAutoFit/>
          </a:bodyPr>
          <a:lstStyle/>
          <a:p>
            <a:pPr algn="ctr"/>
            <a:r>
              <a:rPr lang="en-GB" dirty="0"/>
              <a:t>What answer was found to the research questions? What did the study find?</a:t>
            </a:r>
          </a:p>
        </p:txBody>
      </p:sp>
    </p:spTree>
    <p:extLst>
      <p:ext uri="{BB962C8B-B14F-4D97-AF65-F5344CB8AC3E}">
        <p14:creationId xmlns:p14="http://schemas.microsoft.com/office/powerpoint/2010/main" val="4253582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F4198D3-7A93-9742-8230-F44C94D46148}"/>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90EF063C-5E39-C834-24D9-49C73471CE33}"/>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9CA73006-CA4A-DF69-E363-38EA571D3757}"/>
              </a:ext>
            </a:extLst>
          </p:cNvPr>
          <p:cNvSpPr>
            <a:spLocks noGrp="1"/>
          </p:cNvSpPr>
          <p:nvPr>
            <p:ph type="sldNum" sz="quarter" idx="12"/>
          </p:nvPr>
        </p:nvSpPr>
        <p:spPr/>
        <p:txBody>
          <a:bodyPr/>
          <a:lstStyle/>
          <a:p>
            <a:fld id="{952C8876-FA58-4909-A2F5-A882CF52CC7E}" type="slidenum">
              <a:rPr lang="en-GB" smtClean="0"/>
              <a:t>16</a:t>
            </a:fld>
            <a:endParaRPr lang="en-GB"/>
          </a:p>
        </p:txBody>
      </p:sp>
      <p:sp>
        <p:nvSpPr>
          <p:cNvPr id="7" name="Title 1">
            <a:extLst>
              <a:ext uri="{FF2B5EF4-FFF2-40B4-BE49-F238E27FC236}">
                <a16:creationId xmlns:a16="http://schemas.microsoft.com/office/drawing/2014/main" id="{6191CD74-B288-8696-5BE1-CDBFEFC98B49}"/>
              </a:ext>
            </a:extLst>
          </p:cNvPr>
          <p:cNvSpPr txBox="1">
            <a:spLocks/>
          </p:cNvSpPr>
          <p:nvPr/>
        </p:nvSpPr>
        <p:spPr>
          <a:xfrm>
            <a:off x="96715" y="136525"/>
            <a:ext cx="10515600" cy="64633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Anatomy of a peer-reviewed article</a:t>
            </a:r>
          </a:p>
        </p:txBody>
      </p:sp>
      <p:sp>
        <p:nvSpPr>
          <p:cNvPr id="8" name="TextBox 7">
            <a:extLst>
              <a:ext uri="{FF2B5EF4-FFF2-40B4-BE49-F238E27FC236}">
                <a16:creationId xmlns:a16="http://schemas.microsoft.com/office/drawing/2014/main" id="{CC2E4FF7-C878-0894-8944-EA2ACB81BEE4}"/>
              </a:ext>
            </a:extLst>
          </p:cNvPr>
          <p:cNvSpPr txBox="1"/>
          <p:nvPr/>
        </p:nvSpPr>
        <p:spPr>
          <a:xfrm>
            <a:off x="2447115" y="1289398"/>
            <a:ext cx="2268570" cy="584775"/>
          </a:xfrm>
          <a:prstGeom prst="rect">
            <a:avLst/>
          </a:prstGeom>
          <a:solidFill>
            <a:schemeClr val="accent5">
              <a:lumMod val="20000"/>
              <a:lumOff val="80000"/>
            </a:schemeClr>
          </a:solidFill>
          <a:ln>
            <a:solidFill>
              <a:schemeClr val="accent5">
                <a:lumMod val="75000"/>
              </a:schemeClr>
            </a:solidFill>
          </a:ln>
        </p:spPr>
        <p:txBody>
          <a:bodyPr wrap="none" rtlCol="0">
            <a:spAutoFit/>
          </a:bodyPr>
          <a:lstStyle/>
          <a:p>
            <a:r>
              <a:rPr lang="en-GB" sz="3200" b="1" dirty="0"/>
              <a:t>Discussion</a:t>
            </a:r>
            <a:endParaRPr lang="en-GB" sz="3200" dirty="0"/>
          </a:p>
        </p:txBody>
      </p:sp>
      <p:sp>
        <p:nvSpPr>
          <p:cNvPr id="9" name="TextBox 8">
            <a:extLst>
              <a:ext uri="{FF2B5EF4-FFF2-40B4-BE49-F238E27FC236}">
                <a16:creationId xmlns:a16="http://schemas.microsoft.com/office/drawing/2014/main" id="{D45352FE-66C7-57D3-73BC-6721669E701B}"/>
              </a:ext>
            </a:extLst>
          </p:cNvPr>
          <p:cNvSpPr txBox="1"/>
          <p:nvPr/>
        </p:nvSpPr>
        <p:spPr>
          <a:xfrm>
            <a:off x="96715" y="3413846"/>
            <a:ext cx="6581672" cy="2862322"/>
          </a:xfrm>
          <a:prstGeom prst="rect">
            <a:avLst/>
          </a:prstGeom>
          <a:noFill/>
        </p:spPr>
        <p:txBody>
          <a:bodyPr wrap="square" rtlCol="0">
            <a:spAutoFit/>
          </a:bodyPr>
          <a:lstStyle/>
          <a:p>
            <a:r>
              <a:rPr lang="en-GB" dirty="0"/>
              <a:t>This section interprets the results. Authors explain what the data means for the real-world context. </a:t>
            </a:r>
          </a:p>
          <a:p>
            <a:endParaRPr lang="en-GB" dirty="0"/>
          </a:p>
          <a:p>
            <a:r>
              <a:rPr lang="en-GB" dirty="0"/>
              <a:t>It could also include the author’s assessment of limitations in the research as conducted and suggestions for further research that is needed. </a:t>
            </a:r>
          </a:p>
          <a:p>
            <a:endParaRPr lang="en-GB" dirty="0"/>
          </a:p>
          <a:p>
            <a:r>
              <a:rPr lang="en-GB" i="1" dirty="0"/>
              <a:t>This could include the conclusions and recommendations. </a:t>
            </a:r>
          </a:p>
          <a:p>
            <a:endParaRPr lang="en-GB" i="1" dirty="0"/>
          </a:p>
          <a:p>
            <a:endParaRPr lang="en-GB" i="1" dirty="0"/>
          </a:p>
        </p:txBody>
      </p:sp>
      <p:pic>
        <p:nvPicPr>
          <p:cNvPr id="11" name="Picture 10">
            <a:extLst>
              <a:ext uri="{FF2B5EF4-FFF2-40B4-BE49-F238E27FC236}">
                <a16:creationId xmlns:a16="http://schemas.microsoft.com/office/drawing/2014/main" id="{0A670ABE-4C20-BD4D-AFD2-8DA2DFB3B79E}"/>
              </a:ext>
            </a:extLst>
          </p:cNvPr>
          <p:cNvPicPr>
            <a:picLocks noChangeAspect="1"/>
          </p:cNvPicPr>
          <p:nvPr/>
        </p:nvPicPr>
        <p:blipFill>
          <a:blip r:embed="rId2"/>
          <a:srcRect l="66875" t="19642" r="12061" b="5231"/>
          <a:stretch>
            <a:fillRect/>
          </a:stretch>
        </p:blipFill>
        <p:spPr>
          <a:xfrm>
            <a:off x="6626051" y="260731"/>
            <a:ext cx="5469234" cy="6095619"/>
          </a:xfrm>
          <a:prstGeom prst="rect">
            <a:avLst/>
          </a:prstGeom>
        </p:spPr>
      </p:pic>
      <p:sp>
        <p:nvSpPr>
          <p:cNvPr id="12" name="TextBox 11">
            <a:extLst>
              <a:ext uri="{FF2B5EF4-FFF2-40B4-BE49-F238E27FC236}">
                <a16:creationId xmlns:a16="http://schemas.microsoft.com/office/drawing/2014/main" id="{3CE620E9-C79D-FE51-8AEC-4E59FE7B7FCC}"/>
              </a:ext>
            </a:extLst>
          </p:cNvPr>
          <p:cNvSpPr txBox="1"/>
          <p:nvPr/>
        </p:nvSpPr>
        <p:spPr>
          <a:xfrm>
            <a:off x="46475" y="2086070"/>
            <a:ext cx="6631911" cy="923330"/>
          </a:xfrm>
          <a:prstGeom prst="rect">
            <a:avLst/>
          </a:prstGeom>
          <a:solidFill>
            <a:schemeClr val="accent5">
              <a:lumMod val="20000"/>
              <a:lumOff val="80000"/>
            </a:schemeClr>
          </a:solidFill>
          <a:ln>
            <a:solidFill>
              <a:schemeClr val="accent5">
                <a:lumMod val="75000"/>
              </a:schemeClr>
            </a:solidFill>
          </a:ln>
        </p:spPr>
        <p:txBody>
          <a:bodyPr wrap="square" rtlCol="0">
            <a:spAutoFit/>
          </a:bodyPr>
          <a:lstStyle/>
          <a:p>
            <a:pPr algn="ctr"/>
            <a:r>
              <a:rPr lang="en-GB" dirty="0"/>
              <a:t>What might the answer imply and why does it matter? How does it fit in with what other researchers have found? What are the recommendations for the future?</a:t>
            </a:r>
          </a:p>
        </p:txBody>
      </p:sp>
    </p:spTree>
    <p:extLst>
      <p:ext uri="{BB962C8B-B14F-4D97-AF65-F5344CB8AC3E}">
        <p14:creationId xmlns:p14="http://schemas.microsoft.com/office/powerpoint/2010/main" val="1766804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8880505-4A9C-C7E2-D2BD-F49D0EBC6A16}"/>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8234CC49-214F-88C9-4ADD-2ED69C6E87D4}"/>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091E1B27-B922-8341-35EA-8659BCB552DC}"/>
              </a:ext>
            </a:extLst>
          </p:cNvPr>
          <p:cNvSpPr>
            <a:spLocks noGrp="1"/>
          </p:cNvSpPr>
          <p:nvPr>
            <p:ph type="sldNum" sz="quarter" idx="12"/>
          </p:nvPr>
        </p:nvSpPr>
        <p:spPr/>
        <p:txBody>
          <a:bodyPr/>
          <a:lstStyle/>
          <a:p>
            <a:fld id="{952C8876-FA58-4909-A2F5-A882CF52CC7E}" type="slidenum">
              <a:rPr lang="en-GB" smtClean="0"/>
              <a:t>17</a:t>
            </a:fld>
            <a:endParaRPr lang="en-GB"/>
          </a:p>
        </p:txBody>
      </p:sp>
      <p:sp>
        <p:nvSpPr>
          <p:cNvPr id="7" name="Title 1">
            <a:extLst>
              <a:ext uri="{FF2B5EF4-FFF2-40B4-BE49-F238E27FC236}">
                <a16:creationId xmlns:a16="http://schemas.microsoft.com/office/drawing/2014/main" id="{6BA3887D-FF14-B821-2E62-1F86EC138DAE}"/>
              </a:ext>
            </a:extLst>
          </p:cNvPr>
          <p:cNvSpPr txBox="1">
            <a:spLocks/>
          </p:cNvSpPr>
          <p:nvPr/>
        </p:nvSpPr>
        <p:spPr>
          <a:xfrm>
            <a:off x="96715" y="136525"/>
            <a:ext cx="10515600" cy="64633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200" b="1" dirty="0"/>
              <a:t>Anatomy of a peer-reviewed article</a:t>
            </a:r>
          </a:p>
        </p:txBody>
      </p:sp>
      <p:sp>
        <p:nvSpPr>
          <p:cNvPr id="8" name="TextBox 7">
            <a:extLst>
              <a:ext uri="{FF2B5EF4-FFF2-40B4-BE49-F238E27FC236}">
                <a16:creationId xmlns:a16="http://schemas.microsoft.com/office/drawing/2014/main" id="{56A6FDE8-FA66-3044-7F90-1E285E576624}"/>
              </a:ext>
            </a:extLst>
          </p:cNvPr>
          <p:cNvSpPr txBox="1"/>
          <p:nvPr/>
        </p:nvSpPr>
        <p:spPr>
          <a:xfrm>
            <a:off x="2425378" y="1655586"/>
            <a:ext cx="2312043" cy="584775"/>
          </a:xfrm>
          <a:prstGeom prst="rect">
            <a:avLst/>
          </a:prstGeom>
          <a:solidFill>
            <a:schemeClr val="bg2"/>
          </a:solidFill>
          <a:ln>
            <a:solidFill>
              <a:schemeClr val="tx1">
                <a:lumMod val="75000"/>
                <a:lumOff val="25000"/>
              </a:schemeClr>
            </a:solidFill>
          </a:ln>
        </p:spPr>
        <p:txBody>
          <a:bodyPr wrap="none" rtlCol="0">
            <a:spAutoFit/>
          </a:bodyPr>
          <a:lstStyle/>
          <a:p>
            <a:r>
              <a:rPr lang="en-GB" sz="3200" b="1" dirty="0"/>
              <a:t>References</a:t>
            </a:r>
            <a:endParaRPr lang="en-GB" sz="3200" dirty="0"/>
          </a:p>
        </p:txBody>
      </p:sp>
      <p:pic>
        <p:nvPicPr>
          <p:cNvPr id="10" name="Picture 9">
            <a:extLst>
              <a:ext uri="{FF2B5EF4-FFF2-40B4-BE49-F238E27FC236}">
                <a16:creationId xmlns:a16="http://schemas.microsoft.com/office/drawing/2014/main" id="{36C0D968-7597-858A-1135-3157E70A16A7}"/>
              </a:ext>
            </a:extLst>
          </p:cNvPr>
          <p:cNvPicPr>
            <a:picLocks noChangeAspect="1"/>
          </p:cNvPicPr>
          <p:nvPr/>
        </p:nvPicPr>
        <p:blipFill>
          <a:blip r:embed="rId2"/>
          <a:srcRect l="66875" t="19605" r="12957" b="4967"/>
          <a:stretch>
            <a:fillRect/>
          </a:stretch>
        </p:blipFill>
        <p:spPr>
          <a:xfrm>
            <a:off x="6445181" y="136526"/>
            <a:ext cx="5276033" cy="6166304"/>
          </a:xfrm>
          <a:prstGeom prst="rect">
            <a:avLst/>
          </a:prstGeom>
        </p:spPr>
      </p:pic>
      <p:sp>
        <p:nvSpPr>
          <p:cNvPr id="11" name="TextBox 10">
            <a:extLst>
              <a:ext uri="{FF2B5EF4-FFF2-40B4-BE49-F238E27FC236}">
                <a16:creationId xmlns:a16="http://schemas.microsoft.com/office/drawing/2014/main" id="{DC0A9565-8111-6689-FD62-8939F6C64128}"/>
              </a:ext>
            </a:extLst>
          </p:cNvPr>
          <p:cNvSpPr txBox="1"/>
          <p:nvPr/>
        </p:nvSpPr>
        <p:spPr>
          <a:xfrm>
            <a:off x="96715" y="3021811"/>
            <a:ext cx="6423410" cy="2308324"/>
          </a:xfrm>
          <a:prstGeom prst="rect">
            <a:avLst/>
          </a:prstGeom>
          <a:noFill/>
        </p:spPr>
        <p:txBody>
          <a:bodyPr wrap="square" rtlCol="0">
            <a:spAutoFit/>
          </a:bodyPr>
          <a:lstStyle/>
          <a:p>
            <a:r>
              <a:rPr lang="en-GB" dirty="0"/>
              <a:t>This is the formal list of references of every source mentioned in the paper. </a:t>
            </a:r>
          </a:p>
          <a:p>
            <a:endParaRPr lang="en-GB" i="1" dirty="0"/>
          </a:p>
          <a:p>
            <a:r>
              <a:rPr lang="en-GB" i="1" dirty="0"/>
              <a:t>For your assignments, the reference list has to be written in the Harvard citation style, following the rules studied in the “Referencing” lecture. </a:t>
            </a:r>
          </a:p>
          <a:p>
            <a:endParaRPr lang="en-GB" i="1" dirty="0"/>
          </a:p>
          <a:p>
            <a:endParaRPr lang="en-GB" i="1" dirty="0"/>
          </a:p>
        </p:txBody>
      </p:sp>
    </p:spTree>
    <p:extLst>
      <p:ext uri="{BB962C8B-B14F-4D97-AF65-F5344CB8AC3E}">
        <p14:creationId xmlns:p14="http://schemas.microsoft.com/office/powerpoint/2010/main" val="3101582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7E03E03-2B79-4BCD-F388-05C082041638}"/>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A1CC18E2-50FF-6E7D-ACD7-8902C9B4A3D1}"/>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0FC1F074-43E0-F349-135D-59BA45730CEA}"/>
              </a:ext>
            </a:extLst>
          </p:cNvPr>
          <p:cNvSpPr>
            <a:spLocks noGrp="1"/>
          </p:cNvSpPr>
          <p:nvPr>
            <p:ph type="sldNum" sz="quarter" idx="12"/>
          </p:nvPr>
        </p:nvSpPr>
        <p:spPr/>
        <p:txBody>
          <a:bodyPr/>
          <a:lstStyle/>
          <a:p>
            <a:fld id="{952C8876-FA58-4909-A2F5-A882CF52CC7E}" type="slidenum">
              <a:rPr lang="en-GB" smtClean="0"/>
              <a:t>18</a:t>
            </a:fld>
            <a:endParaRPr lang="en-GB"/>
          </a:p>
        </p:txBody>
      </p:sp>
      <p:sp>
        <p:nvSpPr>
          <p:cNvPr id="8" name="TextBox 7">
            <a:extLst>
              <a:ext uri="{FF2B5EF4-FFF2-40B4-BE49-F238E27FC236}">
                <a16:creationId xmlns:a16="http://schemas.microsoft.com/office/drawing/2014/main" id="{4DF49169-1676-75A7-EFC1-EA8E9D420FDF}"/>
              </a:ext>
            </a:extLst>
          </p:cNvPr>
          <p:cNvSpPr txBox="1"/>
          <p:nvPr/>
        </p:nvSpPr>
        <p:spPr>
          <a:xfrm>
            <a:off x="8153400" y="441832"/>
            <a:ext cx="1772024" cy="584775"/>
          </a:xfrm>
          <a:prstGeom prst="rect">
            <a:avLst/>
          </a:prstGeom>
          <a:solidFill>
            <a:srgbClr val="FFC000"/>
          </a:solidFill>
          <a:ln>
            <a:solidFill>
              <a:srgbClr val="C00000"/>
            </a:solidFill>
          </a:ln>
        </p:spPr>
        <p:txBody>
          <a:bodyPr wrap="none" rtlCol="0">
            <a:spAutoFit/>
          </a:bodyPr>
          <a:lstStyle/>
          <a:p>
            <a:r>
              <a:rPr lang="en-GB" sz="3200" b="1" dirty="0"/>
              <a:t>Abstract</a:t>
            </a:r>
            <a:endParaRPr lang="en-GB" sz="3200" dirty="0"/>
          </a:p>
        </p:txBody>
      </p:sp>
      <p:sp>
        <p:nvSpPr>
          <p:cNvPr id="9" name="TextBox 8">
            <a:extLst>
              <a:ext uri="{FF2B5EF4-FFF2-40B4-BE49-F238E27FC236}">
                <a16:creationId xmlns:a16="http://schemas.microsoft.com/office/drawing/2014/main" id="{5671140A-12B6-C070-C418-63467249440B}"/>
              </a:ext>
            </a:extLst>
          </p:cNvPr>
          <p:cNvSpPr txBox="1"/>
          <p:nvPr/>
        </p:nvSpPr>
        <p:spPr>
          <a:xfrm>
            <a:off x="7786408" y="1319862"/>
            <a:ext cx="2506007" cy="584775"/>
          </a:xfrm>
          <a:prstGeom prst="rect">
            <a:avLst/>
          </a:prstGeom>
          <a:solidFill>
            <a:schemeClr val="accent3">
              <a:lumMod val="20000"/>
              <a:lumOff val="80000"/>
            </a:schemeClr>
          </a:solidFill>
          <a:ln>
            <a:solidFill>
              <a:schemeClr val="accent3">
                <a:lumMod val="75000"/>
              </a:schemeClr>
            </a:solidFill>
          </a:ln>
        </p:spPr>
        <p:txBody>
          <a:bodyPr wrap="none" rtlCol="0">
            <a:spAutoFit/>
          </a:bodyPr>
          <a:lstStyle/>
          <a:p>
            <a:r>
              <a:rPr lang="en-GB" sz="3200" b="1" dirty="0"/>
              <a:t>Introduction</a:t>
            </a:r>
            <a:endParaRPr lang="en-GB" sz="3200" dirty="0"/>
          </a:p>
        </p:txBody>
      </p:sp>
      <p:sp>
        <p:nvSpPr>
          <p:cNvPr id="10" name="TextBox 9">
            <a:extLst>
              <a:ext uri="{FF2B5EF4-FFF2-40B4-BE49-F238E27FC236}">
                <a16:creationId xmlns:a16="http://schemas.microsoft.com/office/drawing/2014/main" id="{B58A97AE-34B9-22DE-6C91-874093568B71}"/>
              </a:ext>
            </a:extLst>
          </p:cNvPr>
          <p:cNvSpPr txBox="1"/>
          <p:nvPr/>
        </p:nvSpPr>
        <p:spPr>
          <a:xfrm>
            <a:off x="8129546" y="2197892"/>
            <a:ext cx="1819729" cy="584775"/>
          </a:xfrm>
          <a:prstGeom prst="rect">
            <a:avLst/>
          </a:prstGeom>
          <a:solidFill>
            <a:schemeClr val="tx2">
              <a:lumMod val="10000"/>
              <a:lumOff val="90000"/>
            </a:schemeClr>
          </a:solidFill>
          <a:ln>
            <a:solidFill>
              <a:schemeClr val="tx2">
                <a:lumMod val="75000"/>
                <a:lumOff val="25000"/>
              </a:schemeClr>
            </a:solidFill>
          </a:ln>
        </p:spPr>
        <p:txBody>
          <a:bodyPr wrap="none" rtlCol="0">
            <a:spAutoFit/>
          </a:bodyPr>
          <a:lstStyle/>
          <a:p>
            <a:r>
              <a:rPr lang="en-GB" sz="3200" b="1" dirty="0"/>
              <a:t>Methods</a:t>
            </a:r>
            <a:endParaRPr lang="en-GB" sz="3200" dirty="0"/>
          </a:p>
        </p:txBody>
      </p:sp>
      <p:sp>
        <p:nvSpPr>
          <p:cNvPr id="11" name="TextBox 10">
            <a:extLst>
              <a:ext uri="{FF2B5EF4-FFF2-40B4-BE49-F238E27FC236}">
                <a16:creationId xmlns:a16="http://schemas.microsoft.com/office/drawing/2014/main" id="{6CA66C55-8A67-F61A-DBED-8277EEF7A80B}"/>
              </a:ext>
            </a:extLst>
          </p:cNvPr>
          <p:cNvSpPr txBox="1"/>
          <p:nvPr/>
        </p:nvSpPr>
        <p:spPr>
          <a:xfrm>
            <a:off x="8238838" y="3075922"/>
            <a:ext cx="1601144" cy="584775"/>
          </a:xfrm>
          <a:prstGeom prst="rect">
            <a:avLst/>
          </a:prstGeom>
          <a:solidFill>
            <a:schemeClr val="accent2">
              <a:lumMod val="20000"/>
              <a:lumOff val="80000"/>
            </a:schemeClr>
          </a:solidFill>
          <a:ln>
            <a:solidFill>
              <a:schemeClr val="accent2">
                <a:lumMod val="75000"/>
              </a:schemeClr>
            </a:solidFill>
          </a:ln>
        </p:spPr>
        <p:txBody>
          <a:bodyPr wrap="none" rtlCol="0">
            <a:spAutoFit/>
          </a:bodyPr>
          <a:lstStyle/>
          <a:p>
            <a:r>
              <a:rPr lang="en-GB" sz="3200" b="1" dirty="0"/>
              <a:t>Results</a:t>
            </a:r>
            <a:endParaRPr lang="en-GB" sz="3200" dirty="0"/>
          </a:p>
        </p:txBody>
      </p:sp>
      <p:sp>
        <p:nvSpPr>
          <p:cNvPr id="12" name="TextBox 11">
            <a:extLst>
              <a:ext uri="{FF2B5EF4-FFF2-40B4-BE49-F238E27FC236}">
                <a16:creationId xmlns:a16="http://schemas.microsoft.com/office/drawing/2014/main" id="{9632BE34-FAAB-B5CD-DF08-906E566E17A9}"/>
              </a:ext>
            </a:extLst>
          </p:cNvPr>
          <p:cNvSpPr txBox="1"/>
          <p:nvPr/>
        </p:nvSpPr>
        <p:spPr>
          <a:xfrm>
            <a:off x="7905125" y="3953950"/>
            <a:ext cx="2268570" cy="584775"/>
          </a:xfrm>
          <a:prstGeom prst="rect">
            <a:avLst/>
          </a:prstGeom>
          <a:solidFill>
            <a:schemeClr val="accent5">
              <a:lumMod val="20000"/>
              <a:lumOff val="80000"/>
            </a:schemeClr>
          </a:solidFill>
          <a:ln>
            <a:solidFill>
              <a:schemeClr val="accent5">
                <a:lumMod val="75000"/>
              </a:schemeClr>
            </a:solidFill>
          </a:ln>
        </p:spPr>
        <p:txBody>
          <a:bodyPr wrap="none" rtlCol="0">
            <a:spAutoFit/>
          </a:bodyPr>
          <a:lstStyle/>
          <a:p>
            <a:r>
              <a:rPr lang="en-GB" sz="3200" b="1" dirty="0"/>
              <a:t>Discussion</a:t>
            </a:r>
            <a:endParaRPr lang="en-GB" sz="3200" dirty="0"/>
          </a:p>
        </p:txBody>
      </p:sp>
      <p:sp>
        <p:nvSpPr>
          <p:cNvPr id="13" name="TextBox 12">
            <a:extLst>
              <a:ext uri="{FF2B5EF4-FFF2-40B4-BE49-F238E27FC236}">
                <a16:creationId xmlns:a16="http://schemas.microsoft.com/office/drawing/2014/main" id="{6DF595AA-A19C-558A-1342-87DA72DFC04E}"/>
              </a:ext>
            </a:extLst>
          </p:cNvPr>
          <p:cNvSpPr txBox="1"/>
          <p:nvPr/>
        </p:nvSpPr>
        <p:spPr>
          <a:xfrm>
            <a:off x="7883388" y="4831978"/>
            <a:ext cx="2312043" cy="584775"/>
          </a:xfrm>
          <a:prstGeom prst="rect">
            <a:avLst/>
          </a:prstGeom>
          <a:solidFill>
            <a:schemeClr val="bg2"/>
          </a:solidFill>
          <a:ln>
            <a:solidFill>
              <a:schemeClr val="tx1">
                <a:lumMod val="75000"/>
                <a:lumOff val="25000"/>
              </a:schemeClr>
            </a:solidFill>
          </a:ln>
        </p:spPr>
        <p:txBody>
          <a:bodyPr wrap="none" rtlCol="0">
            <a:spAutoFit/>
          </a:bodyPr>
          <a:lstStyle/>
          <a:p>
            <a:r>
              <a:rPr lang="en-GB" sz="3200" b="1" dirty="0"/>
              <a:t>References</a:t>
            </a:r>
            <a:endParaRPr lang="en-GB" sz="3200" dirty="0"/>
          </a:p>
        </p:txBody>
      </p:sp>
      <p:sp>
        <p:nvSpPr>
          <p:cNvPr id="14" name="Rectangle 13">
            <a:extLst>
              <a:ext uri="{FF2B5EF4-FFF2-40B4-BE49-F238E27FC236}">
                <a16:creationId xmlns:a16="http://schemas.microsoft.com/office/drawing/2014/main" id="{4E630EB7-DF89-72C6-83A2-56BCF218736D}"/>
              </a:ext>
            </a:extLst>
          </p:cNvPr>
          <p:cNvSpPr/>
          <p:nvPr/>
        </p:nvSpPr>
        <p:spPr>
          <a:xfrm>
            <a:off x="7506119" y="1195754"/>
            <a:ext cx="3058885" cy="3537020"/>
          </a:xfrm>
          <a:prstGeom prst="rect">
            <a:avLst/>
          </a:prstGeom>
          <a:noFill/>
          <a:ln>
            <a:solidFill>
              <a:srgbClr val="C00000"/>
            </a:solidFill>
            <a:prstDash val="dashDo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6D3842F4-9D02-960D-635F-07F050000F23}"/>
              </a:ext>
            </a:extLst>
          </p:cNvPr>
          <p:cNvSpPr/>
          <p:nvPr/>
        </p:nvSpPr>
        <p:spPr>
          <a:xfrm rot="10800000">
            <a:off x="6096000" y="2782667"/>
            <a:ext cx="1189055" cy="365125"/>
          </a:xfrm>
          <a:prstGeom prst="rightArrow">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8EC96620-9C35-2755-4569-692420238C44}"/>
              </a:ext>
            </a:extLst>
          </p:cNvPr>
          <p:cNvSpPr txBox="1"/>
          <p:nvPr/>
        </p:nvSpPr>
        <p:spPr>
          <a:xfrm>
            <a:off x="221064" y="1751615"/>
            <a:ext cx="5707464" cy="2062103"/>
          </a:xfrm>
          <a:prstGeom prst="rect">
            <a:avLst/>
          </a:prstGeom>
          <a:noFill/>
        </p:spPr>
        <p:txBody>
          <a:bodyPr wrap="square" rtlCol="0">
            <a:spAutoFit/>
          </a:bodyPr>
          <a:lstStyle/>
          <a:p>
            <a:r>
              <a:rPr lang="en-GB" sz="2800" b="1" dirty="0" err="1"/>
              <a:t>IMRaD</a:t>
            </a:r>
            <a:r>
              <a:rPr lang="en-GB" sz="2800" b="1" dirty="0"/>
              <a:t> structure: </a:t>
            </a:r>
            <a:endParaRPr lang="en-GB" sz="2800" dirty="0"/>
          </a:p>
          <a:p>
            <a:endParaRPr lang="en-GB" sz="2800" b="1" dirty="0"/>
          </a:p>
          <a:p>
            <a:r>
              <a:rPr lang="en-GB" dirty="0"/>
              <a:t>This order corresponds to the actual sequence of events or ideas of the research presented </a:t>
            </a:r>
            <a:r>
              <a:rPr lang="en-GB" b="1" dirty="0"/>
              <a:t> </a:t>
            </a:r>
            <a:r>
              <a:rPr lang="en-GB" dirty="0"/>
              <a:t>allowing the most relevant information to be presented clearly and logically to the reader. </a:t>
            </a:r>
          </a:p>
        </p:txBody>
      </p:sp>
      <p:sp>
        <p:nvSpPr>
          <p:cNvPr id="17" name="TextBox 16">
            <a:extLst>
              <a:ext uri="{FF2B5EF4-FFF2-40B4-BE49-F238E27FC236}">
                <a16:creationId xmlns:a16="http://schemas.microsoft.com/office/drawing/2014/main" id="{87F57FF9-A81A-AC79-D706-7BA977BD36AA}"/>
              </a:ext>
            </a:extLst>
          </p:cNvPr>
          <p:cNvSpPr txBox="1"/>
          <p:nvPr/>
        </p:nvSpPr>
        <p:spPr>
          <a:xfrm>
            <a:off x="221064" y="4484869"/>
            <a:ext cx="6049107" cy="1200329"/>
          </a:xfrm>
          <a:prstGeom prst="rect">
            <a:avLst/>
          </a:prstGeom>
          <a:noFill/>
        </p:spPr>
        <p:txBody>
          <a:bodyPr wrap="square" rtlCol="0">
            <a:spAutoFit/>
          </a:bodyPr>
          <a:lstStyle/>
          <a:p>
            <a:r>
              <a:rPr lang="en-GB" b="1" dirty="0"/>
              <a:t>Benefits</a:t>
            </a:r>
            <a:r>
              <a:rPr lang="en-GB" dirty="0"/>
              <a:t>:</a:t>
            </a:r>
          </a:p>
          <a:p>
            <a:endParaRPr lang="en-GB" dirty="0"/>
          </a:p>
          <a:p>
            <a:pPr marL="285750" indent="-285750">
              <a:buFont typeface="Arial" panose="020B0604020202020204" pitchFamily="34" charset="0"/>
              <a:buChar char="•"/>
            </a:pPr>
            <a:r>
              <a:rPr lang="en-GB" dirty="0"/>
              <a:t>Facilitates the literature review</a:t>
            </a:r>
          </a:p>
          <a:p>
            <a:pPr marL="285750" indent="-285750">
              <a:buFont typeface="Arial" panose="020B0604020202020204" pitchFamily="34" charset="0"/>
              <a:buChar char="•"/>
            </a:pPr>
            <a:r>
              <a:rPr lang="en-GB" dirty="0"/>
              <a:t>Allows readers to navigate quickly the articles</a:t>
            </a:r>
          </a:p>
        </p:txBody>
      </p:sp>
    </p:spTree>
    <p:extLst>
      <p:ext uri="{BB962C8B-B14F-4D97-AF65-F5344CB8AC3E}">
        <p14:creationId xmlns:p14="http://schemas.microsoft.com/office/powerpoint/2010/main" val="3688855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61C57-20FB-F9F6-73A7-2F8B8B3F4904}"/>
              </a:ext>
            </a:extLst>
          </p:cNvPr>
          <p:cNvSpPr>
            <a:spLocks noGrp="1"/>
          </p:cNvSpPr>
          <p:nvPr>
            <p:ph type="title"/>
          </p:nvPr>
        </p:nvSpPr>
        <p:spPr>
          <a:xfrm>
            <a:off x="838200" y="136525"/>
            <a:ext cx="10515600" cy="898454"/>
          </a:xfrm>
        </p:spPr>
        <p:txBody>
          <a:bodyPr>
            <a:normAutofit/>
          </a:bodyPr>
          <a:lstStyle/>
          <a:p>
            <a:pPr algn="ctr"/>
            <a:r>
              <a:rPr lang="en-GB" sz="4000" b="1" dirty="0"/>
              <a:t>For your 2700 words report: </a:t>
            </a:r>
            <a:r>
              <a:rPr lang="en-GB" sz="4000" b="1" dirty="0" err="1"/>
              <a:t>IMRaD</a:t>
            </a:r>
            <a:r>
              <a:rPr lang="en-GB" sz="4000" b="1" dirty="0"/>
              <a:t> structure</a:t>
            </a:r>
          </a:p>
        </p:txBody>
      </p:sp>
      <p:sp>
        <p:nvSpPr>
          <p:cNvPr id="4" name="Date Placeholder 3">
            <a:extLst>
              <a:ext uri="{FF2B5EF4-FFF2-40B4-BE49-F238E27FC236}">
                <a16:creationId xmlns:a16="http://schemas.microsoft.com/office/drawing/2014/main" id="{23632472-DED7-0930-02BE-6F41AF0351E1}"/>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78682F36-EF29-5F09-262F-9084C8F0937D}"/>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074EE49A-D761-E8A4-7BB1-38004306C1E4}"/>
              </a:ext>
            </a:extLst>
          </p:cNvPr>
          <p:cNvSpPr>
            <a:spLocks noGrp="1"/>
          </p:cNvSpPr>
          <p:nvPr>
            <p:ph type="sldNum" sz="quarter" idx="12"/>
          </p:nvPr>
        </p:nvSpPr>
        <p:spPr/>
        <p:txBody>
          <a:bodyPr/>
          <a:lstStyle/>
          <a:p>
            <a:fld id="{952C8876-FA58-4909-A2F5-A882CF52CC7E}" type="slidenum">
              <a:rPr lang="en-GB" smtClean="0"/>
              <a:t>19</a:t>
            </a:fld>
            <a:endParaRPr lang="en-GB"/>
          </a:p>
        </p:txBody>
      </p:sp>
      <p:sp>
        <p:nvSpPr>
          <p:cNvPr id="7" name="TextBox 6">
            <a:extLst>
              <a:ext uri="{FF2B5EF4-FFF2-40B4-BE49-F238E27FC236}">
                <a16:creationId xmlns:a16="http://schemas.microsoft.com/office/drawing/2014/main" id="{79775FD5-C2B0-A853-3641-DCB7A9A0D367}"/>
              </a:ext>
            </a:extLst>
          </p:cNvPr>
          <p:cNvSpPr txBox="1"/>
          <p:nvPr/>
        </p:nvSpPr>
        <p:spPr>
          <a:xfrm>
            <a:off x="99646" y="1196987"/>
            <a:ext cx="11847844" cy="5078313"/>
          </a:xfrm>
          <a:prstGeom prst="rect">
            <a:avLst/>
          </a:prstGeom>
          <a:noFill/>
        </p:spPr>
        <p:txBody>
          <a:bodyPr wrap="square" rtlCol="0">
            <a:spAutoFit/>
          </a:bodyPr>
          <a:lstStyle/>
          <a:p>
            <a:pPr marL="342900" indent="-342900">
              <a:buAutoNum type="arabicPeriod"/>
            </a:pPr>
            <a:r>
              <a:rPr lang="en-GB" b="1" dirty="0"/>
              <a:t>Introduction (900 words): </a:t>
            </a:r>
          </a:p>
          <a:p>
            <a:pPr marL="800100" lvl="1" indent="-342900">
              <a:buFont typeface="Arial" panose="020B0604020202020204" pitchFamily="34" charset="0"/>
              <a:buChar char="•"/>
            </a:pPr>
            <a:r>
              <a:rPr lang="en-GB" dirty="0"/>
              <a:t>What is literature? (Types of literature (peer-reviewed and grey literature); Strengths and weaknesses; Peer-reviewed literature overview)</a:t>
            </a:r>
          </a:p>
          <a:p>
            <a:pPr marL="800100" lvl="1" indent="-342900">
              <a:buFont typeface="Arial" panose="020B0604020202020204" pitchFamily="34" charset="0"/>
              <a:buChar char="•"/>
            </a:pPr>
            <a:r>
              <a:rPr lang="en-GB" dirty="0"/>
              <a:t>Evidence-based Practice </a:t>
            </a:r>
          </a:p>
          <a:p>
            <a:pPr marL="800100" lvl="1" indent="-342900">
              <a:buFont typeface="Arial" panose="020B0604020202020204" pitchFamily="34" charset="0"/>
              <a:buChar char="•"/>
            </a:pPr>
            <a:r>
              <a:rPr lang="en-GB" dirty="0"/>
              <a:t>Focus of the report</a:t>
            </a:r>
          </a:p>
          <a:p>
            <a:pPr marL="800100" lvl="1" indent="-342900">
              <a:buFont typeface="Arial" panose="020B0604020202020204" pitchFamily="34" charset="0"/>
              <a:buChar char="•"/>
            </a:pPr>
            <a:r>
              <a:rPr lang="en-GB" dirty="0"/>
              <a:t>Research Questions and topic of the report</a:t>
            </a:r>
          </a:p>
          <a:p>
            <a:pPr marL="800100" lvl="1" indent="-342900">
              <a:buFont typeface="Arial" panose="020B0604020202020204" pitchFamily="34" charset="0"/>
              <a:buChar char="•"/>
            </a:pPr>
            <a:r>
              <a:rPr lang="en-GB" dirty="0"/>
              <a:t>Structure of the report (explain </a:t>
            </a:r>
            <a:r>
              <a:rPr lang="en-GB" dirty="0" err="1"/>
              <a:t>IMRaD</a:t>
            </a:r>
            <a:r>
              <a:rPr lang="en-GB" dirty="0"/>
              <a:t> if used).</a:t>
            </a:r>
          </a:p>
          <a:p>
            <a:pPr marL="342900" indent="-342900">
              <a:buAutoNum type="arabicPeriod"/>
            </a:pPr>
            <a:r>
              <a:rPr lang="en-GB" b="1" dirty="0"/>
              <a:t>Methods (600 words): </a:t>
            </a:r>
          </a:p>
          <a:p>
            <a:pPr marL="800100" lvl="1" indent="-342900">
              <a:buFont typeface="Arial" panose="020B0604020202020204" pitchFamily="34" charset="0"/>
              <a:buChar char="•"/>
            </a:pPr>
            <a:r>
              <a:rPr lang="en-GB" dirty="0"/>
              <a:t>Search strategy (keywords, Boolean Operators, Database)</a:t>
            </a:r>
          </a:p>
          <a:p>
            <a:pPr marL="800100" lvl="1" indent="-342900">
              <a:buFont typeface="Arial" panose="020B0604020202020204" pitchFamily="34" charset="0"/>
              <a:buChar char="•"/>
            </a:pPr>
            <a:r>
              <a:rPr lang="en-GB" dirty="0"/>
              <a:t>CRAAP Test</a:t>
            </a:r>
          </a:p>
          <a:p>
            <a:pPr marL="342900" indent="-342900">
              <a:buAutoNum type="arabicPeriod"/>
            </a:pPr>
            <a:r>
              <a:rPr lang="en-GB" b="1" dirty="0"/>
              <a:t>Results (600 words):</a:t>
            </a:r>
          </a:p>
          <a:p>
            <a:pPr marL="800100" lvl="1" indent="-342900">
              <a:buFont typeface="Arial" panose="020B0604020202020204" pitchFamily="34" charset="0"/>
              <a:buChar char="•"/>
            </a:pPr>
            <a:r>
              <a:rPr lang="en-GB" dirty="0"/>
              <a:t>Introduction of the two articles </a:t>
            </a:r>
          </a:p>
          <a:p>
            <a:pPr marL="800100" lvl="1" indent="-342900">
              <a:buFont typeface="Arial" panose="020B0604020202020204" pitchFamily="34" charset="0"/>
              <a:buChar char="•"/>
            </a:pPr>
            <a:r>
              <a:rPr lang="en-GB" dirty="0"/>
              <a:t>Overview of the 2 articles</a:t>
            </a:r>
          </a:p>
          <a:p>
            <a:pPr marL="800100" lvl="1" indent="-342900">
              <a:buFont typeface="Arial" panose="020B0604020202020204" pitchFamily="34" charset="0"/>
              <a:buChar char="•"/>
            </a:pPr>
            <a:r>
              <a:rPr lang="en-GB" dirty="0"/>
              <a:t>How the two articles answer the Research questions?</a:t>
            </a:r>
          </a:p>
          <a:p>
            <a:pPr marL="342900" indent="-342900">
              <a:buAutoNum type="arabicPeriod"/>
            </a:pPr>
            <a:r>
              <a:rPr lang="en-GB" b="1" dirty="0"/>
              <a:t>Discussion (600 words):</a:t>
            </a:r>
          </a:p>
          <a:p>
            <a:pPr marL="800100" lvl="1" indent="-342900">
              <a:buFont typeface="Arial" panose="020B0604020202020204" pitchFamily="34" charset="0"/>
              <a:buChar char="•"/>
            </a:pPr>
            <a:r>
              <a:rPr lang="en-GB" dirty="0"/>
              <a:t>Summary of the findings</a:t>
            </a:r>
          </a:p>
          <a:p>
            <a:pPr marL="800100" lvl="1" indent="-342900">
              <a:buFont typeface="Arial" panose="020B0604020202020204" pitchFamily="34" charset="0"/>
              <a:buChar char="•"/>
            </a:pPr>
            <a:r>
              <a:rPr lang="en-GB" dirty="0"/>
              <a:t>How the article influence practice and affect outcomes for patients/service users?</a:t>
            </a:r>
          </a:p>
          <a:p>
            <a:pPr marL="342900" indent="-342900">
              <a:buAutoNum type="arabicPeriod"/>
            </a:pPr>
            <a:r>
              <a:rPr lang="en-GB" b="1" dirty="0"/>
              <a:t>References (minimum 20 references)</a:t>
            </a:r>
          </a:p>
        </p:txBody>
      </p:sp>
      <p:pic>
        <p:nvPicPr>
          <p:cNvPr id="9" name="Picture 8">
            <a:extLst>
              <a:ext uri="{FF2B5EF4-FFF2-40B4-BE49-F238E27FC236}">
                <a16:creationId xmlns:a16="http://schemas.microsoft.com/office/drawing/2014/main" id="{5BE95D98-D6F9-99F8-27CC-A439A4B083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5044" y="1948544"/>
            <a:ext cx="3597310" cy="3597310"/>
          </a:xfrm>
          <a:prstGeom prst="rect">
            <a:avLst/>
          </a:prstGeom>
        </p:spPr>
      </p:pic>
    </p:spTree>
    <p:extLst>
      <p:ext uri="{BB962C8B-B14F-4D97-AF65-F5344CB8AC3E}">
        <p14:creationId xmlns:p14="http://schemas.microsoft.com/office/powerpoint/2010/main" val="35319828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group of people and a clock&#10;&#10;AI-generated content may be incorrect.">
            <a:extLst>
              <a:ext uri="{FF2B5EF4-FFF2-40B4-BE49-F238E27FC236}">
                <a16:creationId xmlns:a16="http://schemas.microsoft.com/office/drawing/2014/main" id="{6D5E82C0-4D18-E412-1D9A-12B8113028C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1252" y="136525"/>
            <a:ext cx="8629496" cy="6172925"/>
          </a:xfrm>
        </p:spPr>
      </p:pic>
      <p:sp>
        <p:nvSpPr>
          <p:cNvPr id="4" name="Date Placeholder 3">
            <a:extLst>
              <a:ext uri="{FF2B5EF4-FFF2-40B4-BE49-F238E27FC236}">
                <a16:creationId xmlns:a16="http://schemas.microsoft.com/office/drawing/2014/main" id="{E9801D71-BC52-1E0B-9599-0DCDD17AA440}"/>
              </a:ext>
            </a:extLst>
          </p:cNvPr>
          <p:cNvSpPr>
            <a:spLocks noGrp="1"/>
          </p:cNvSpPr>
          <p:nvPr>
            <p:ph type="dt" sz="half" idx="10"/>
          </p:nvPr>
        </p:nvSpPr>
        <p:spPr/>
        <p:txBody>
          <a:bodyPr/>
          <a:lstStyle/>
          <a:p>
            <a:r>
              <a:rPr lang="en-GB"/>
              <a:t>Dr Simona Ferraraccio</a:t>
            </a:r>
          </a:p>
        </p:txBody>
      </p:sp>
      <p:sp>
        <p:nvSpPr>
          <p:cNvPr id="5" name="Footer Placeholder 4">
            <a:extLst>
              <a:ext uri="{FF2B5EF4-FFF2-40B4-BE49-F238E27FC236}">
                <a16:creationId xmlns:a16="http://schemas.microsoft.com/office/drawing/2014/main" id="{CC72D147-048D-EBB1-A26F-C34964371D3E}"/>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786A1A62-E060-5E15-BBA1-AD8B28694F4C}"/>
              </a:ext>
            </a:extLst>
          </p:cNvPr>
          <p:cNvSpPr>
            <a:spLocks noGrp="1"/>
          </p:cNvSpPr>
          <p:nvPr>
            <p:ph type="sldNum" sz="quarter" idx="12"/>
          </p:nvPr>
        </p:nvSpPr>
        <p:spPr/>
        <p:txBody>
          <a:bodyPr/>
          <a:lstStyle/>
          <a:p>
            <a:fld id="{952C8876-FA58-4909-A2F5-A882CF52CC7E}" type="slidenum">
              <a:rPr lang="en-GB" smtClean="0"/>
              <a:t>20</a:t>
            </a:fld>
            <a:endParaRPr lang="en-GB"/>
          </a:p>
        </p:txBody>
      </p:sp>
    </p:spTree>
    <p:extLst>
      <p:ext uri="{BB962C8B-B14F-4D97-AF65-F5344CB8AC3E}">
        <p14:creationId xmlns:p14="http://schemas.microsoft.com/office/powerpoint/2010/main" val="3103526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4F1E8-1B4C-CA6B-C784-DD4C371CE686}"/>
              </a:ext>
            </a:extLst>
          </p:cNvPr>
          <p:cNvSpPr>
            <a:spLocks noGrp="1"/>
          </p:cNvSpPr>
          <p:nvPr>
            <p:ph type="title"/>
          </p:nvPr>
        </p:nvSpPr>
        <p:spPr>
          <a:xfrm>
            <a:off x="761803" y="350196"/>
            <a:ext cx="4646904" cy="1624520"/>
          </a:xfrm>
        </p:spPr>
        <p:txBody>
          <a:bodyPr anchor="ctr">
            <a:normAutofit/>
          </a:bodyPr>
          <a:lstStyle/>
          <a:p>
            <a:r>
              <a:rPr lang="en-GB" sz="4000" b="1"/>
              <a:t>Grey literature </a:t>
            </a:r>
          </a:p>
        </p:txBody>
      </p:sp>
      <p:sp>
        <p:nvSpPr>
          <p:cNvPr id="3" name="Content Placeholder 2">
            <a:extLst>
              <a:ext uri="{FF2B5EF4-FFF2-40B4-BE49-F238E27FC236}">
                <a16:creationId xmlns:a16="http://schemas.microsoft.com/office/drawing/2014/main" id="{1D0207F6-9529-8667-4C30-55DFEF7AE1D5}"/>
              </a:ext>
            </a:extLst>
          </p:cNvPr>
          <p:cNvSpPr>
            <a:spLocks noGrp="1"/>
          </p:cNvSpPr>
          <p:nvPr>
            <p:ph idx="1"/>
          </p:nvPr>
        </p:nvSpPr>
        <p:spPr>
          <a:xfrm>
            <a:off x="107309" y="2107258"/>
            <a:ext cx="5988689" cy="3613149"/>
          </a:xfrm>
        </p:spPr>
        <p:txBody>
          <a:bodyPr anchor="ctr">
            <a:normAutofit lnSpcReduction="10000"/>
          </a:bodyPr>
          <a:lstStyle/>
          <a:p>
            <a:pPr marL="0" indent="0">
              <a:buNone/>
            </a:pPr>
            <a:r>
              <a:rPr lang="en-GB" sz="1900" dirty="0"/>
              <a:t>Research and information produced outside of traditional academic publishing channels. </a:t>
            </a:r>
          </a:p>
          <a:p>
            <a:pPr marL="0" indent="0">
              <a:buNone/>
            </a:pPr>
            <a:endParaRPr lang="en-GB" sz="1900" i="1" dirty="0"/>
          </a:p>
          <a:p>
            <a:pPr marL="0" indent="0">
              <a:buNone/>
            </a:pPr>
            <a:r>
              <a:rPr lang="en-GB" sz="1900" i="1" dirty="0"/>
              <a:t>For example:</a:t>
            </a:r>
          </a:p>
          <a:p>
            <a:pPr marL="0" indent="0">
              <a:buNone/>
            </a:pPr>
            <a:endParaRPr lang="en-GB" sz="1900" i="1" dirty="0"/>
          </a:p>
          <a:p>
            <a:r>
              <a:rPr lang="en-GB" sz="1900" i="1" dirty="0"/>
              <a:t>Government reports</a:t>
            </a:r>
          </a:p>
          <a:p>
            <a:r>
              <a:rPr lang="en-GB" sz="1900" i="1" dirty="0"/>
              <a:t>Working papers</a:t>
            </a:r>
          </a:p>
          <a:p>
            <a:r>
              <a:rPr lang="en-GB" sz="1900" i="1" dirty="0"/>
              <a:t>Theses</a:t>
            </a:r>
          </a:p>
          <a:p>
            <a:r>
              <a:rPr lang="en-GB" sz="1900" i="1" dirty="0"/>
              <a:t>Conferences proceedings</a:t>
            </a:r>
          </a:p>
          <a:p>
            <a:r>
              <a:rPr lang="en-GB" sz="1900" i="1" dirty="0"/>
              <a:t>White papers</a:t>
            </a:r>
          </a:p>
        </p:txBody>
      </p:sp>
      <p:sp>
        <p:nvSpPr>
          <p:cNvPr id="4" name="Date Placeholder 3">
            <a:extLst>
              <a:ext uri="{FF2B5EF4-FFF2-40B4-BE49-F238E27FC236}">
                <a16:creationId xmlns:a16="http://schemas.microsoft.com/office/drawing/2014/main" id="{0094910C-68F3-37DF-50A7-4AC678925C3D}"/>
              </a:ext>
            </a:extLst>
          </p:cNvPr>
          <p:cNvSpPr>
            <a:spLocks noGrp="1"/>
          </p:cNvSpPr>
          <p:nvPr>
            <p:ph type="dt" sz="half" idx="10"/>
          </p:nvPr>
        </p:nvSpPr>
        <p:spPr>
          <a:xfrm>
            <a:off x="761802" y="6356350"/>
            <a:ext cx="2819598" cy="365125"/>
          </a:xfrm>
        </p:spPr>
        <p:txBody>
          <a:bodyPr>
            <a:normAutofit/>
          </a:bodyPr>
          <a:lstStyle/>
          <a:p>
            <a:pPr>
              <a:spcAft>
                <a:spcPts val="600"/>
              </a:spcAft>
            </a:pPr>
            <a:r>
              <a:rPr lang="en-US">
                <a:solidFill>
                  <a:schemeClr val="tx1"/>
                </a:solidFill>
              </a:rPr>
              <a:t>Dr Simona Ferraraccio</a:t>
            </a:r>
            <a:endParaRPr lang="en-GB">
              <a:solidFill>
                <a:schemeClr val="tx1"/>
              </a:solidFill>
            </a:endParaRPr>
          </a:p>
        </p:txBody>
      </p:sp>
      <p:pic>
        <p:nvPicPr>
          <p:cNvPr id="8" name="Picture 7" descr="Piles of paper">
            <a:extLst>
              <a:ext uri="{FF2B5EF4-FFF2-40B4-BE49-F238E27FC236}">
                <a16:creationId xmlns:a16="http://schemas.microsoft.com/office/drawing/2014/main" id="{76E53E7D-651A-C5DA-DC67-DCA440D029BA}"/>
              </a:ext>
            </a:extLst>
          </p:cNvPr>
          <p:cNvPicPr>
            <a:picLocks noChangeAspect="1"/>
          </p:cNvPicPr>
          <p:nvPr/>
        </p:nvPicPr>
        <p:blipFill>
          <a:blip r:embed="rId3"/>
          <a:srcRect l="29832" r="10768" b="-2"/>
          <a:stretch>
            <a:fillRect/>
          </a:stretch>
        </p:blipFill>
        <p:spPr>
          <a:xfrm>
            <a:off x="6096000" y="1"/>
            <a:ext cx="6102825" cy="6858000"/>
          </a:xfrm>
          <a:prstGeom prst="rect">
            <a:avLst/>
          </a:prstGeom>
        </p:spPr>
      </p:pic>
      <p:sp>
        <p:nvSpPr>
          <p:cNvPr id="5" name="Footer Placeholder 4">
            <a:extLst>
              <a:ext uri="{FF2B5EF4-FFF2-40B4-BE49-F238E27FC236}">
                <a16:creationId xmlns:a16="http://schemas.microsoft.com/office/drawing/2014/main" id="{70279478-F0FE-CA65-9E30-67079DAE8A83}"/>
              </a:ext>
            </a:extLst>
          </p:cNvPr>
          <p:cNvSpPr>
            <a:spLocks noGrp="1"/>
          </p:cNvSpPr>
          <p:nvPr>
            <p:ph type="ftr" sz="quarter" idx="11"/>
          </p:nvPr>
        </p:nvSpPr>
        <p:spPr>
          <a:xfrm>
            <a:off x="6478073" y="6356350"/>
            <a:ext cx="3303431" cy="365125"/>
          </a:xfrm>
        </p:spPr>
        <p:txBody>
          <a:bodyPr>
            <a:normAutofit/>
          </a:bodyPr>
          <a:lstStyle/>
          <a:p>
            <a:pPr algn="l">
              <a:spcAft>
                <a:spcPts val="600"/>
              </a:spcAft>
            </a:pPr>
            <a:r>
              <a:rPr lang="en-GB">
                <a:solidFill>
                  <a:srgbClr val="FFFFFF"/>
                </a:solidFill>
              </a:rPr>
              <a:t>BMHP4027</a:t>
            </a:r>
          </a:p>
        </p:txBody>
      </p:sp>
      <p:sp>
        <p:nvSpPr>
          <p:cNvPr id="6" name="Slide Number Placeholder 5">
            <a:extLst>
              <a:ext uri="{FF2B5EF4-FFF2-40B4-BE49-F238E27FC236}">
                <a16:creationId xmlns:a16="http://schemas.microsoft.com/office/drawing/2014/main" id="{83DD3FE6-F686-9C53-4D2A-51B15CD6117A}"/>
              </a:ext>
            </a:extLst>
          </p:cNvPr>
          <p:cNvSpPr>
            <a:spLocks noGrp="1"/>
          </p:cNvSpPr>
          <p:nvPr>
            <p:ph type="sldNum" sz="quarter" idx="12"/>
          </p:nvPr>
        </p:nvSpPr>
        <p:spPr>
          <a:xfrm>
            <a:off x="8732520" y="6356350"/>
            <a:ext cx="3200400" cy="365125"/>
          </a:xfrm>
        </p:spPr>
        <p:txBody>
          <a:bodyPr>
            <a:normAutofit/>
          </a:bodyPr>
          <a:lstStyle/>
          <a:p>
            <a:pPr>
              <a:spcAft>
                <a:spcPts val="600"/>
              </a:spcAft>
            </a:pPr>
            <a:fld id="{952C8876-FA58-4909-A2F5-A882CF52CC7E}" type="slidenum">
              <a:rPr lang="en-GB">
                <a:solidFill>
                  <a:srgbClr val="FFFFFF"/>
                </a:solidFill>
              </a:rPr>
              <a:pPr>
                <a:spcAft>
                  <a:spcPts val="600"/>
                </a:spcAft>
              </a:pPr>
              <a:t>21</a:t>
            </a:fld>
            <a:endParaRPr lang="en-GB">
              <a:solidFill>
                <a:srgbClr val="FFFFFF"/>
              </a:solidFill>
            </a:endParaRPr>
          </a:p>
        </p:txBody>
      </p:sp>
      <p:pic>
        <p:nvPicPr>
          <p:cNvPr id="7" name="Online Media 6" title="What Is Grey Literature?">
            <a:hlinkClick r:id="" action="ppaction://media"/>
            <a:extLst>
              <a:ext uri="{FF2B5EF4-FFF2-40B4-BE49-F238E27FC236}">
                <a16:creationId xmlns:a16="http://schemas.microsoft.com/office/drawing/2014/main" id="{9D2DDC1E-9316-A2CE-8337-3C144B11ED95}"/>
              </a:ext>
            </a:extLst>
          </p:cNvPr>
          <p:cNvPicPr>
            <a:picLocks noRot="1" noChangeAspect="1"/>
          </p:cNvPicPr>
          <p:nvPr>
            <a:videoFile r:link="rId1"/>
          </p:nvPr>
        </p:nvPicPr>
        <p:blipFill>
          <a:blip r:embed="rId4"/>
          <a:stretch>
            <a:fillRect/>
          </a:stretch>
        </p:blipFill>
        <p:spPr>
          <a:xfrm>
            <a:off x="6541960" y="2441750"/>
            <a:ext cx="5210903" cy="2944167"/>
          </a:xfrm>
          <a:prstGeom prst="rect">
            <a:avLst/>
          </a:prstGeom>
        </p:spPr>
      </p:pic>
    </p:spTree>
    <p:extLst>
      <p:ext uri="{BB962C8B-B14F-4D97-AF65-F5344CB8AC3E}">
        <p14:creationId xmlns:p14="http://schemas.microsoft.com/office/powerpoint/2010/main" val="1949609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C74F0-2413-287C-10A8-D21C63D9DE4B}"/>
              </a:ext>
            </a:extLst>
          </p:cNvPr>
          <p:cNvSpPr>
            <a:spLocks noGrp="1"/>
          </p:cNvSpPr>
          <p:nvPr>
            <p:ph type="title"/>
          </p:nvPr>
        </p:nvSpPr>
        <p:spPr>
          <a:xfrm>
            <a:off x="659234" y="957447"/>
            <a:ext cx="3383280" cy="4943105"/>
          </a:xfrm>
        </p:spPr>
        <p:txBody>
          <a:bodyPr anchor="ctr">
            <a:normAutofit/>
          </a:bodyPr>
          <a:lstStyle/>
          <a:p>
            <a:r>
              <a:rPr lang="en-GB" sz="4000"/>
              <a:t>Examples of Grey literature </a:t>
            </a:r>
          </a:p>
        </p:txBody>
      </p:sp>
      <p:sp>
        <p:nvSpPr>
          <p:cNvPr id="14" name="Rectangle 13">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Date Placeholder 3">
            <a:extLst>
              <a:ext uri="{FF2B5EF4-FFF2-40B4-BE49-F238E27FC236}">
                <a16:creationId xmlns:a16="http://schemas.microsoft.com/office/drawing/2014/main" id="{3B13456C-AB9C-1DE9-C10D-56922E9B8AA6}"/>
              </a:ext>
            </a:extLst>
          </p:cNvPr>
          <p:cNvSpPr>
            <a:spLocks noGrp="1"/>
          </p:cNvSpPr>
          <p:nvPr>
            <p:ph type="dt" sz="half" idx="10"/>
          </p:nvPr>
        </p:nvSpPr>
        <p:spPr>
          <a:xfrm>
            <a:off x="841248" y="6356350"/>
            <a:ext cx="2467775" cy="365125"/>
          </a:xfrm>
        </p:spPr>
        <p:txBody>
          <a:bodyPr>
            <a:normAutofit/>
          </a:bodyPr>
          <a:lstStyle/>
          <a:p>
            <a:pPr>
              <a:spcAft>
                <a:spcPts val="600"/>
              </a:spcAft>
            </a:pPr>
            <a:r>
              <a:rPr lang="en-US">
                <a:solidFill>
                  <a:schemeClr val="tx1">
                    <a:lumMod val="50000"/>
                    <a:lumOff val="50000"/>
                  </a:schemeClr>
                </a:solidFill>
              </a:rPr>
              <a:t>Dr Simona Ferraraccio</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945A64A7-F44F-3D09-A29A-DCB0B5380E66}"/>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chemeClr val="tx1">
                    <a:lumMod val="50000"/>
                    <a:lumOff val="50000"/>
                  </a:schemeClr>
                </a:solidFill>
              </a:rPr>
              <a:t>BMHP4027</a:t>
            </a:r>
          </a:p>
        </p:txBody>
      </p:sp>
      <p:sp>
        <p:nvSpPr>
          <p:cNvPr id="6" name="Slide Number Placeholder 5">
            <a:extLst>
              <a:ext uri="{FF2B5EF4-FFF2-40B4-BE49-F238E27FC236}">
                <a16:creationId xmlns:a16="http://schemas.microsoft.com/office/drawing/2014/main" id="{DCAA7789-0888-F26E-F268-5623DD612EEF}"/>
              </a:ext>
            </a:extLst>
          </p:cNvPr>
          <p:cNvSpPr>
            <a:spLocks noGrp="1"/>
          </p:cNvSpPr>
          <p:nvPr>
            <p:ph type="sldNum" sz="quarter" idx="12"/>
          </p:nvPr>
        </p:nvSpPr>
        <p:spPr>
          <a:xfrm>
            <a:off x="8860536" y="6356350"/>
            <a:ext cx="2490216" cy="365125"/>
          </a:xfrm>
        </p:spPr>
        <p:txBody>
          <a:bodyPr>
            <a:normAutofit/>
          </a:bodyPr>
          <a:lstStyle/>
          <a:p>
            <a:pPr>
              <a:spcAft>
                <a:spcPts val="600"/>
              </a:spcAft>
            </a:pPr>
            <a:fld id="{7B666742-F11B-4B09-9542-370C2612A0A6}" type="slidenum">
              <a:rPr lang="en-GB">
                <a:solidFill>
                  <a:schemeClr val="tx1">
                    <a:lumMod val="50000"/>
                    <a:lumOff val="50000"/>
                  </a:schemeClr>
                </a:solidFill>
              </a:rPr>
              <a:pPr>
                <a:spcAft>
                  <a:spcPts val="600"/>
                </a:spcAft>
              </a:pPr>
              <a:t>22</a:t>
            </a:fld>
            <a:endParaRPr lang="en-GB">
              <a:solidFill>
                <a:schemeClr val="tx1">
                  <a:lumMod val="50000"/>
                  <a:lumOff val="50000"/>
                </a:schemeClr>
              </a:solidFill>
            </a:endParaRPr>
          </a:p>
        </p:txBody>
      </p:sp>
      <p:graphicFrame>
        <p:nvGraphicFramePr>
          <p:cNvPr id="7" name="Diagram 6">
            <a:extLst>
              <a:ext uri="{FF2B5EF4-FFF2-40B4-BE49-F238E27FC236}">
                <a16:creationId xmlns:a16="http://schemas.microsoft.com/office/drawing/2014/main" id="{32411919-9E91-2412-140E-893A9666D337}"/>
              </a:ext>
            </a:extLst>
          </p:cNvPr>
          <p:cNvGraphicFramePr/>
          <p:nvPr>
            <p:extLst>
              <p:ext uri="{D42A27DB-BD31-4B8C-83A1-F6EECF244321}">
                <p14:modId xmlns:p14="http://schemas.microsoft.com/office/powerpoint/2010/main" val="1515933141"/>
              </p:ext>
            </p:extLst>
          </p:nvPr>
        </p:nvGraphicFramePr>
        <p:xfrm>
          <a:off x="4623086" y="359288"/>
          <a:ext cx="6807333" cy="5541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569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01E20-EC4B-EBC5-F93C-4D936787FE9D}"/>
              </a:ext>
            </a:extLst>
          </p:cNvPr>
          <p:cNvSpPr>
            <a:spLocks noGrp="1"/>
          </p:cNvSpPr>
          <p:nvPr>
            <p:ph type="title"/>
          </p:nvPr>
        </p:nvSpPr>
        <p:spPr>
          <a:xfrm>
            <a:off x="659234" y="957447"/>
            <a:ext cx="3383280" cy="4943105"/>
          </a:xfrm>
        </p:spPr>
        <p:txBody>
          <a:bodyPr anchor="ctr">
            <a:normAutofit/>
          </a:bodyPr>
          <a:lstStyle/>
          <a:p>
            <a:r>
              <a:rPr lang="en-GB" sz="4000" b="1"/>
              <a:t>Finding</a:t>
            </a:r>
            <a:br>
              <a:rPr lang="en-GB" sz="4000" b="1"/>
            </a:br>
            <a:r>
              <a:rPr lang="en-GB" sz="4000" b="1"/>
              <a:t>Grey literature </a:t>
            </a:r>
          </a:p>
        </p:txBody>
      </p:sp>
      <p:sp>
        <p:nvSpPr>
          <p:cNvPr id="14" name="Rectangle 13">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Date Placeholder 3">
            <a:extLst>
              <a:ext uri="{FF2B5EF4-FFF2-40B4-BE49-F238E27FC236}">
                <a16:creationId xmlns:a16="http://schemas.microsoft.com/office/drawing/2014/main" id="{AD3C313F-0D77-012A-AD1A-A22AC84C36C2}"/>
              </a:ext>
            </a:extLst>
          </p:cNvPr>
          <p:cNvSpPr>
            <a:spLocks noGrp="1"/>
          </p:cNvSpPr>
          <p:nvPr>
            <p:ph type="dt" sz="half" idx="10"/>
          </p:nvPr>
        </p:nvSpPr>
        <p:spPr>
          <a:xfrm>
            <a:off x="841248" y="6356350"/>
            <a:ext cx="2467775" cy="365125"/>
          </a:xfrm>
        </p:spPr>
        <p:txBody>
          <a:bodyPr>
            <a:normAutofit/>
          </a:bodyPr>
          <a:lstStyle/>
          <a:p>
            <a:pPr>
              <a:spcAft>
                <a:spcPts val="600"/>
              </a:spcAft>
            </a:pPr>
            <a:r>
              <a:rPr lang="en-US">
                <a:solidFill>
                  <a:schemeClr val="tx1">
                    <a:lumMod val="50000"/>
                    <a:lumOff val="50000"/>
                  </a:schemeClr>
                </a:solidFill>
              </a:rPr>
              <a:t>Dr Simona Ferraraccio</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E806069C-AAFD-0925-B079-89E239F11778}"/>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chemeClr val="tx1">
                    <a:lumMod val="50000"/>
                    <a:lumOff val="50000"/>
                  </a:schemeClr>
                </a:solidFill>
              </a:rPr>
              <a:t>BMHP4027</a:t>
            </a:r>
          </a:p>
        </p:txBody>
      </p:sp>
      <p:sp>
        <p:nvSpPr>
          <p:cNvPr id="6" name="Slide Number Placeholder 5">
            <a:extLst>
              <a:ext uri="{FF2B5EF4-FFF2-40B4-BE49-F238E27FC236}">
                <a16:creationId xmlns:a16="http://schemas.microsoft.com/office/drawing/2014/main" id="{50901883-0825-8FB0-596A-A95BFF082C91}"/>
              </a:ext>
            </a:extLst>
          </p:cNvPr>
          <p:cNvSpPr>
            <a:spLocks noGrp="1"/>
          </p:cNvSpPr>
          <p:nvPr>
            <p:ph type="sldNum" sz="quarter" idx="12"/>
          </p:nvPr>
        </p:nvSpPr>
        <p:spPr>
          <a:xfrm>
            <a:off x="8860536" y="6356350"/>
            <a:ext cx="2490216" cy="365125"/>
          </a:xfrm>
        </p:spPr>
        <p:txBody>
          <a:bodyPr>
            <a:normAutofit/>
          </a:bodyPr>
          <a:lstStyle/>
          <a:p>
            <a:pPr>
              <a:spcAft>
                <a:spcPts val="600"/>
              </a:spcAft>
            </a:pPr>
            <a:fld id="{7B666742-F11B-4B09-9542-370C2612A0A6}" type="slidenum">
              <a:rPr lang="en-GB">
                <a:solidFill>
                  <a:schemeClr val="tx1">
                    <a:lumMod val="50000"/>
                    <a:lumOff val="50000"/>
                  </a:schemeClr>
                </a:solidFill>
              </a:rPr>
              <a:pPr>
                <a:spcAft>
                  <a:spcPts val="600"/>
                </a:spcAft>
              </a:pPr>
              <a:t>23</a:t>
            </a:fld>
            <a:endParaRPr lang="en-GB">
              <a:solidFill>
                <a:schemeClr val="tx1">
                  <a:lumMod val="50000"/>
                  <a:lumOff val="50000"/>
                </a:schemeClr>
              </a:solidFill>
            </a:endParaRPr>
          </a:p>
        </p:txBody>
      </p:sp>
      <p:graphicFrame>
        <p:nvGraphicFramePr>
          <p:cNvPr id="7" name="Diagram 6">
            <a:extLst>
              <a:ext uri="{FF2B5EF4-FFF2-40B4-BE49-F238E27FC236}">
                <a16:creationId xmlns:a16="http://schemas.microsoft.com/office/drawing/2014/main" id="{996513FD-084B-9F51-D37B-15EA3A69E1BD}"/>
              </a:ext>
            </a:extLst>
          </p:cNvPr>
          <p:cNvGraphicFramePr/>
          <p:nvPr>
            <p:extLst>
              <p:ext uri="{D42A27DB-BD31-4B8C-83A1-F6EECF244321}">
                <p14:modId xmlns:p14="http://schemas.microsoft.com/office/powerpoint/2010/main" val="2259809204"/>
              </p:ext>
            </p:extLst>
          </p:nvPr>
        </p:nvGraphicFramePr>
        <p:xfrm>
          <a:off x="4549514" y="0"/>
          <a:ext cx="7642486" cy="6163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15790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00E59F-F482-5A46-7822-6D1200DCF9CD}"/>
              </a:ext>
            </a:extLst>
          </p:cNvPr>
          <p:cNvSpPr>
            <a:spLocks noGrp="1"/>
          </p:cNvSpPr>
          <p:nvPr>
            <p:ph type="title"/>
          </p:nvPr>
        </p:nvSpPr>
        <p:spPr>
          <a:xfrm>
            <a:off x="838200" y="365126"/>
            <a:ext cx="10515600" cy="820576"/>
          </a:xfrm>
        </p:spPr>
        <p:txBody>
          <a:bodyPr/>
          <a:lstStyle/>
          <a:p>
            <a:pPr algn="ctr"/>
            <a:r>
              <a:rPr lang="en-GB" b="1" dirty="0"/>
              <a:t>Grey literature pros and cons</a:t>
            </a:r>
          </a:p>
        </p:txBody>
      </p:sp>
      <p:sp>
        <p:nvSpPr>
          <p:cNvPr id="4" name="Date Placeholder 3">
            <a:extLst>
              <a:ext uri="{FF2B5EF4-FFF2-40B4-BE49-F238E27FC236}">
                <a16:creationId xmlns:a16="http://schemas.microsoft.com/office/drawing/2014/main" id="{496BE51A-08B3-0D0E-11FD-B6921086A9ED}"/>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857523CF-5A22-416C-B7EA-68DDE4035639}"/>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2217EEBC-E525-7261-B9BA-CD394177F00F}"/>
              </a:ext>
            </a:extLst>
          </p:cNvPr>
          <p:cNvSpPr>
            <a:spLocks noGrp="1"/>
          </p:cNvSpPr>
          <p:nvPr>
            <p:ph type="sldNum" sz="quarter" idx="12"/>
          </p:nvPr>
        </p:nvSpPr>
        <p:spPr/>
        <p:txBody>
          <a:bodyPr/>
          <a:lstStyle/>
          <a:p>
            <a:fld id="{952C8876-FA58-4909-A2F5-A882CF52CC7E}" type="slidenum">
              <a:rPr lang="en-GB" smtClean="0"/>
              <a:t>24</a:t>
            </a:fld>
            <a:endParaRPr lang="en-GB"/>
          </a:p>
        </p:txBody>
      </p:sp>
      <p:sp>
        <p:nvSpPr>
          <p:cNvPr id="7" name="TextBox 6">
            <a:extLst>
              <a:ext uri="{FF2B5EF4-FFF2-40B4-BE49-F238E27FC236}">
                <a16:creationId xmlns:a16="http://schemas.microsoft.com/office/drawing/2014/main" id="{21D9605C-B87E-75A9-5047-AD7C9EE3CE5D}"/>
              </a:ext>
            </a:extLst>
          </p:cNvPr>
          <p:cNvSpPr txBox="1"/>
          <p:nvPr/>
        </p:nvSpPr>
        <p:spPr>
          <a:xfrm>
            <a:off x="0" y="1476667"/>
            <a:ext cx="5895033" cy="369332"/>
          </a:xfrm>
          <a:prstGeom prst="rect">
            <a:avLst/>
          </a:prstGeom>
          <a:noFill/>
        </p:spPr>
        <p:txBody>
          <a:bodyPr wrap="square" rtlCol="0">
            <a:spAutoFit/>
          </a:bodyPr>
          <a:lstStyle/>
          <a:p>
            <a:pPr algn="ctr"/>
            <a:r>
              <a:rPr lang="en-GB" b="1" dirty="0">
                <a:solidFill>
                  <a:schemeClr val="accent6">
                    <a:lumMod val="75000"/>
                  </a:schemeClr>
                </a:solidFill>
              </a:rPr>
              <a:t>Uniqueness and currency</a:t>
            </a:r>
          </a:p>
        </p:txBody>
      </p:sp>
      <p:sp>
        <p:nvSpPr>
          <p:cNvPr id="8" name="TextBox 7">
            <a:extLst>
              <a:ext uri="{FF2B5EF4-FFF2-40B4-BE49-F238E27FC236}">
                <a16:creationId xmlns:a16="http://schemas.microsoft.com/office/drawing/2014/main" id="{11946E21-F47E-A05E-4C97-99905E61C35A}"/>
              </a:ext>
            </a:extLst>
          </p:cNvPr>
          <p:cNvSpPr txBox="1"/>
          <p:nvPr/>
        </p:nvSpPr>
        <p:spPr>
          <a:xfrm>
            <a:off x="6096000" y="1476667"/>
            <a:ext cx="5895033" cy="369332"/>
          </a:xfrm>
          <a:prstGeom prst="rect">
            <a:avLst/>
          </a:prstGeom>
          <a:noFill/>
        </p:spPr>
        <p:txBody>
          <a:bodyPr wrap="square" rtlCol="0">
            <a:spAutoFit/>
          </a:bodyPr>
          <a:lstStyle/>
          <a:p>
            <a:pPr algn="ctr"/>
            <a:r>
              <a:rPr lang="en-GB" b="1" dirty="0">
                <a:solidFill>
                  <a:srgbClr val="C00000"/>
                </a:solidFill>
              </a:rPr>
              <a:t>Quality and longevity</a:t>
            </a:r>
          </a:p>
        </p:txBody>
      </p:sp>
      <p:cxnSp>
        <p:nvCxnSpPr>
          <p:cNvPr id="10" name="Straight Connector 9">
            <a:extLst>
              <a:ext uri="{FF2B5EF4-FFF2-40B4-BE49-F238E27FC236}">
                <a16:creationId xmlns:a16="http://schemas.microsoft.com/office/drawing/2014/main" id="{CA11E2AF-4EF8-8C2B-BB90-8D2352D5DEEB}"/>
              </a:ext>
            </a:extLst>
          </p:cNvPr>
          <p:cNvCxnSpPr>
            <a:cxnSpLocks/>
          </p:cNvCxnSpPr>
          <p:nvPr/>
        </p:nvCxnSpPr>
        <p:spPr>
          <a:xfrm>
            <a:off x="6112747" y="1457012"/>
            <a:ext cx="0" cy="4899338"/>
          </a:xfrm>
          <a:prstGeom prst="line">
            <a:avLst/>
          </a:prstGeom>
          <a:ln>
            <a:solidFill>
              <a:schemeClr val="tx2">
                <a:lumMod val="75000"/>
                <a:lumOff val="25000"/>
              </a:schemeClr>
            </a:solidFill>
            <a:prstDash val="lgDash"/>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87869E44-825E-AEC4-E302-62030EC00E7F}"/>
              </a:ext>
            </a:extLst>
          </p:cNvPr>
          <p:cNvSpPr txBox="1"/>
          <p:nvPr/>
        </p:nvSpPr>
        <p:spPr>
          <a:xfrm>
            <a:off x="120580" y="2506297"/>
            <a:ext cx="5878285" cy="2462213"/>
          </a:xfrm>
          <a:prstGeom prst="rect">
            <a:avLst/>
          </a:prstGeom>
          <a:noFill/>
        </p:spPr>
        <p:txBody>
          <a:bodyPr wrap="square" rtlCol="0">
            <a:spAutoFit/>
          </a:bodyPr>
          <a:lstStyle/>
          <a:p>
            <a:pPr marL="285750" indent="-285750">
              <a:buFont typeface="Arial" panose="020B0604020202020204" pitchFamily="34" charset="0"/>
              <a:buChar char="•"/>
            </a:pPr>
            <a:r>
              <a:rPr lang="en-GB" sz="1400" dirty="0"/>
              <a:t>It can record findings in niche or emerging research areas and record research findings that produce null or negative results. These may not be addressed by the commercial publishers.</a:t>
            </a:r>
          </a:p>
          <a:p>
            <a:endParaRPr lang="en-GB" sz="1400" dirty="0"/>
          </a:p>
          <a:p>
            <a:pPr marL="285750" indent="-285750">
              <a:buFont typeface="Arial" panose="020B0604020202020204" pitchFamily="34" charset="0"/>
              <a:buChar char="•"/>
            </a:pPr>
            <a:r>
              <a:rPr lang="en-GB" sz="1400" dirty="0"/>
              <a:t>It may be more current than formally published research literature which can take time to pass through a sometimes-lengthy peer review and editorial publishing process.</a:t>
            </a:r>
          </a:p>
          <a:p>
            <a:endParaRPr lang="en-GB" sz="1400" dirty="0"/>
          </a:p>
          <a:p>
            <a:pPr marL="285750" indent="-285750">
              <a:buFont typeface="Arial" panose="020B0604020202020204" pitchFamily="34" charset="0"/>
              <a:buChar char="•"/>
            </a:pPr>
            <a:r>
              <a:rPr lang="en-GB" sz="1400" dirty="0"/>
              <a:t>It can connect you with content from a more diverse range of authors and institutions. Not everyone is able to publish through commercial publication routes. </a:t>
            </a:r>
          </a:p>
        </p:txBody>
      </p:sp>
      <p:sp>
        <p:nvSpPr>
          <p:cNvPr id="13" name="TextBox 12">
            <a:extLst>
              <a:ext uri="{FF2B5EF4-FFF2-40B4-BE49-F238E27FC236}">
                <a16:creationId xmlns:a16="http://schemas.microsoft.com/office/drawing/2014/main" id="{FFC8D372-8C56-599B-7B2E-7CDEA0E9F149}"/>
              </a:ext>
            </a:extLst>
          </p:cNvPr>
          <p:cNvSpPr txBox="1"/>
          <p:nvPr/>
        </p:nvSpPr>
        <p:spPr>
          <a:xfrm>
            <a:off x="6129495" y="2390405"/>
            <a:ext cx="6096000" cy="3754874"/>
          </a:xfrm>
          <a:prstGeom prst="rect">
            <a:avLst/>
          </a:prstGeom>
          <a:noFill/>
        </p:spPr>
        <p:txBody>
          <a:bodyPr wrap="square" rtlCol="0">
            <a:spAutoFit/>
          </a:bodyPr>
          <a:lstStyle/>
          <a:p>
            <a:pPr marL="285750" indent="-285750">
              <a:buFont typeface="Arial" panose="020B0604020202020204" pitchFamily="34" charset="0"/>
              <a:buChar char="•"/>
            </a:pPr>
            <a:r>
              <a:rPr lang="en-GB" sz="1400" dirty="0"/>
              <a:t>Grey literature can vary greatly in terms of quality</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Scholarly publications such as books and journals pass through a formal publishing process and are subject to in depths editing view. In many cases there is a peer review process where draft versions are subject to a scrutiny process by a panel of experts. Papers may be modified and improved after expert feedback before reaching final published status.</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Not all grey literature material is subject to a similar rigorous pre-publication process, so you should be careful and make you own assessment for quality, reliability and potential bias. </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Grey literature is not formally published. For example, a report may be posted to a government website, or a poster presentation may be given at a conference. In these cases, you need to consider the longevity of the resource.  Something may be available on the web, or a blog for a short period only and may not be formally archived. </a:t>
            </a:r>
            <a:r>
              <a:rPr lang="en-GB" sz="1200" dirty="0"/>
              <a:t> </a:t>
            </a:r>
            <a:endParaRPr lang="en-GB" sz="1400" dirty="0"/>
          </a:p>
        </p:txBody>
      </p:sp>
    </p:spTree>
    <p:extLst>
      <p:ext uri="{BB962C8B-B14F-4D97-AF65-F5344CB8AC3E}">
        <p14:creationId xmlns:p14="http://schemas.microsoft.com/office/powerpoint/2010/main" val="2887802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7D72-09EF-2DE5-8373-3AFF33FC9691}"/>
              </a:ext>
            </a:extLst>
          </p:cNvPr>
          <p:cNvSpPr>
            <a:spLocks noGrp="1"/>
          </p:cNvSpPr>
          <p:nvPr>
            <p:ph type="title"/>
          </p:nvPr>
        </p:nvSpPr>
        <p:spPr>
          <a:xfrm>
            <a:off x="0" y="18255"/>
            <a:ext cx="12192000" cy="1325563"/>
          </a:xfrm>
        </p:spPr>
        <p:txBody>
          <a:bodyPr>
            <a:normAutofit/>
          </a:bodyPr>
          <a:lstStyle/>
          <a:p>
            <a:pPr algn="ctr"/>
            <a:r>
              <a:rPr lang="en-GB" sz="3600" b="1" dirty="0"/>
              <a:t>How to evaluate the Grey literature: AACODS checklist</a:t>
            </a:r>
          </a:p>
        </p:txBody>
      </p:sp>
      <p:sp>
        <p:nvSpPr>
          <p:cNvPr id="3" name="Content Placeholder 2">
            <a:extLst>
              <a:ext uri="{FF2B5EF4-FFF2-40B4-BE49-F238E27FC236}">
                <a16:creationId xmlns:a16="http://schemas.microsoft.com/office/drawing/2014/main" id="{90BA7928-3912-9AE4-9887-6B27486EC5BF}"/>
              </a:ext>
            </a:extLst>
          </p:cNvPr>
          <p:cNvSpPr>
            <a:spLocks noGrp="1"/>
          </p:cNvSpPr>
          <p:nvPr>
            <p:ph idx="1"/>
          </p:nvPr>
        </p:nvSpPr>
        <p:spPr>
          <a:xfrm>
            <a:off x="189186" y="1253331"/>
            <a:ext cx="11866180" cy="1325563"/>
          </a:xfrm>
        </p:spPr>
        <p:txBody>
          <a:bodyPr>
            <a:normAutofit/>
          </a:bodyPr>
          <a:lstStyle/>
          <a:p>
            <a:pPr marL="0" indent="0">
              <a:buNone/>
            </a:pPr>
            <a:r>
              <a:rPr lang="en-GB" sz="1800" dirty="0"/>
              <a:t>It is important to critically evaluate and appraise grey literature sources to determine the quality of the information.  </a:t>
            </a:r>
          </a:p>
          <a:p>
            <a:pPr marL="0" indent="0">
              <a:buNone/>
            </a:pPr>
            <a:r>
              <a:rPr lang="en-GB" sz="1800" dirty="0"/>
              <a:t>This is particularly important as grey literature is not typically subject to the same quality checking, editing and peer review processes as material that is commercially published.</a:t>
            </a:r>
          </a:p>
        </p:txBody>
      </p:sp>
      <p:sp>
        <p:nvSpPr>
          <p:cNvPr id="4" name="Date Placeholder 3">
            <a:extLst>
              <a:ext uri="{FF2B5EF4-FFF2-40B4-BE49-F238E27FC236}">
                <a16:creationId xmlns:a16="http://schemas.microsoft.com/office/drawing/2014/main" id="{8C85B6DD-0E92-0016-1198-0FD2DB27C393}"/>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0E2BE6E0-2BB0-A7E6-81F5-076013A2AA9A}"/>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CEA79A0D-3861-FA2B-2301-AB6D778B8F49}"/>
              </a:ext>
            </a:extLst>
          </p:cNvPr>
          <p:cNvSpPr>
            <a:spLocks noGrp="1"/>
          </p:cNvSpPr>
          <p:nvPr>
            <p:ph type="sldNum" sz="quarter" idx="12"/>
          </p:nvPr>
        </p:nvSpPr>
        <p:spPr/>
        <p:txBody>
          <a:bodyPr/>
          <a:lstStyle/>
          <a:p>
            <a:fld id="{7B666742-F11B-4B09-9542-370C2612A0A6}" type="slidenum">
              <a:rPr lang="en-GB" smtClean="0"/>
              <a:t>25</a:t>
            </a:fld>
            <a:endParaRPr lang="en-GB"/>
          </a:p>
        </p:txBody>
      </p:sp>
      <p:sp>
        <p:nvSpPr>
          <p:cNvPr id="8" name="TextBox 7">
            <a:extLst>
              <a:ext uri="{FF2B5EF4-FFF2-40B4-BE49-F238E27FC236}">
                <a16:creationId xmlns:a16="http://schemas.microsoft.com/office/drawing/2014/main" id="{C2C804B7-376F-E099-F296-C994D9FF46B6}"/>
              </a:ext>
            </a:extLst>
          </p:cNvPr>
          <p:cNvSpPr txBox="1"/>
          <p:nvPr/>
        </p:nvSpPr>
        <p:spPr>
          <a:xfrm>
            <a:off x="189186" y="2772660"/>
            <a:ext cx="7231117" cy="2616101"/>
          </a:xfrm>
          <a:prstGeom prst="rect">
            <a:avLst/>
          </a:prstGeom>
          <a:noFill/>
        </p:spPr>
        <p:txBody>
          <a:bodyPr wrap="square">
            <a:spAutoFit/>
          </a:bodyPr>
          <a:lstStyle/>
          <a:p>
            <a:pPr algn="l">
              <a:spcAft>
                <a:spcPts val="750"/>
              </a:spcAft>
              <a:buNone/>
            </a:pPr>
            <a:r>
              <a:rPr lang="en-GB" b="0" i="0" dirty="0">
                <a:solidFill>
                  <a:srgbClr val="333333"/>
                </a:solidFill>
                <a:effectLst/>
              </a:rPr>
              <a:t>The </a:t>
            </a:r>
            <a:r>
              <a:rPr lang="en-GB" b="0" i="0" u="none" strike="noStrike" dirty="0">
                <a:solidFill>
                  <a:srgbClr val="2954D1"/>
                </a:solidFill>
                <a:effectLst/>
                <a:hlinkClick r:id="rId2"/>
              </a:rPr>
              <a:t>AACODS checklist</a:t>
            </a:r>
            <a:r>
              <a:rPr lang="en-GB" b="0" i="0" dirty="0">
                <a:solidFill>
                  <a:srgbClr val="333333"/>
                </a:solidFill>
                <a:effectLst/>
              </a:rPr>
              <a:t> was specifically designed as an evaluation tool for grey literature.  It can be used when dealing with the diverse formats of grey literature and is applicable to all discipline areas.   </a:t>
            </a:r>
          </a:p>
          <a:p>
            <a:pPr algn="l">
              <a:spcAft>
                <a:spcPts val="750"/>
              </a:spcAft>
              <a:buNone/>
            </a:pPr>
            <a:endParaRPr lang="en-GB" dirty="0">
              <a:solidFill>
                <a:srgbClr val="333333"/>
              </a:solidFill>
            </a:endParaRPr>
          </a:p>
          <a:p>
            <a:pPr algn="l">
              <a:spcAft>
                <a:spcPts val="750"/>
              </a:spcAft>
              <a:buNone/>
            </a:pPr>
            <a:r>
              <a:rPr lang="en-GB" b="0" i="0" dirty="0">
                <a:solidFill>
                  <a:srgbClr val="333333"/>
                </a:solidFill>
                <a:effectLst/>
              </a:rPr>
              <a:t>The tool was developed by Jessica Tyndall from the Flinders University Medical Library.</a:t>
            </a:r>
          </a:p>
          <a:p>
            <a:pPr algn="l">
              <a:spcAft>
                <a:spcPts val="750"/>
              </a:spcAft>
              <a:buNone/>
            </a:pPr>
            <a:r>
              <a:rPr lang="en-GB" b="0" i="0" dirty="0">
                <a:solidFill>
                  <a:srgbClr val="333333"/>
                </a:solidFill>
                <a:effectLst/>
              </a:rPr>
              <a:t>Using 5 criteria, users can question the grey literature source to decide on quality. </a:t>
            </a:r>
          </a:p>
        </p:txBody>
      </p:sp>
      <p:graphicFrame>
        <p:nvGraphicFramePr>
          <p:cNvPr id="9" name="Diagram 8">
            <a:extLst>
              <a:ext uri="{FF2B5EF4-FFF2-40B4-BE49-F238E27FC236}">
                <a16:creationId xmlns:a16="http://schemas.microsoft.com/office/drawing/2014/main" id="{54CC763F-D714-E6E1-40B9-9D81A036798B}"/>
              </a:ext>
            </a:extLst>
          </p:cNvPr>
          <p:cNvGraphicFramePr/>
          <p:nvPr>
            <p:extLst>
              <p:ext uri="{D42A27DB-BD31-4B8C-83A1-F6EECF244321}">
                <p14:modId xmlns:p14="http://schemas.microsoft.com/office/powerpoint/2010/main" val="2202555633"/>
              </p:ext>
            </p:extLst>
          </p:nvPr>
        </p:nvGraphicFramePr>
        <p:xfrm>
          <a:off x="6611007" y="2080970"/>
          <a:ext cx="5997903" cy="3999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28941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5990A-5069-E08C-29E9-C0A9405909B2}"/>
              </a:ext>
            </a:extLst>
          </p:cNvPr>
          <p:cNvSpPr>
            <a:spLocks noGrp="1"/>
          </p:cNvSpPr>
          <p:nvPr>
            <p:ph type="title"/>
          </p:nvPr>
        </p:nvSpPr>
        <p:spPr>
          <a:xfrm>
            <a:off x="155027" y="136525"/>
            <a:ext cx="10515600" cy="976687"/>
          </a:xfrm>
        </p:spPr>
        <p:txBody>
          <a:bodyPr/>
          <a:lstStyle/>
          <a:p>
            <a:r>
              <a:rPr lang="en-GB" b="1" dirty="0"/>
              <a:t>AACODS checklist</a:t>
            </a:r>
          </a:p>
        </p:txBody>
      </p:sp>
      <p:sp>
        <p:nvSpPr>
          <p:cNvPr id="4" name="Date Placeholder 3">
            <a:extLst>
              <a:ext uri="{FF2B5EF4-FFF2-40B4-BE49-F238E27FC236}">
                <a16:creationId xmlns:a16="http://schemas.microsoft.com/office/drawing/2014/main" id="{E712295A-B3C0-18A0-B714-532DA507EA63}"/>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E2ACF526-453B-07A1-1749-534548C9B017}"/>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704B46AA-22E9-0FFE-5B89-B89673083EF1}"/>
              </a:ext>
            </a:extLst>
          </p:cNvPr>
          <p:cNvSpPr>
            <a:spLocks noGrp="1"/>
          </p:cNvSpPr>
          <p:nvPr>
            <p:ph type="sldNum" sz="quarter" idx="12"/>
          </p:nvPr>
        </p:nvSpPr>
        <p:spPr/>
        <p:txBody>
          <a:bodyPr/>
          <a:lstStyle/>
          <a:p>
            <a:fld id="{7B666742-F11B-4B09-9542-370C2612A0A6}" type="slidenum">
              <a:rPr lang="en-GB" smtClean="0"/>
              <a:t>26</a:t>
            </a:fld>
            <a:endParaRPr lang="en-GB"/>
          </a:p>
        </p:txBody>
      </p:sp>
      <p:graphicFrame>
        <p:nvGraphicFramePr>
          <p:cNvPr id="7" name="Diagram 6">
            <a:extLst>
              <a:ext uri="{FF2B5EF4-FFF2-40B4-BE49-F238E27FC236}">
                <a16:creationId xmlns:a16="http://schemas.microsoft.com/office/drawing/2014/main" id="{55F5AD11-159A-0757-C29D-629EF76E9B42}"/>
              </a:ext>
            </a:extLst>
          </p:cNvPr>
          <p:cNvGraphicFramePr/>
          <p:nvPr>
            <p:extLst>
              <p:ext uri="{D42A27DB-BD31-4B8C-83A1-F6EECF244321}">
                <p14:modId xmlns:p14="http://schemas.microsoft.com/office/powerpoint/2010/main" val="2568042885"/>
              </p:ext>
            </p:extLst>
          </p:nvPr>
        </p:nvGraphicFramePr>
        <p:xfrm>
          <a:off x="0" y="1261242"/>
          <a:ext cx="6432331" cy="49138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Table 7">
            <a:extLst>
              <a:ext uri="{FF2B5EF4-FFF2-40B4-BE49-F238E27FC236}">
                <a16:creationId xmlns:a16="http://schemas.microsoft.com/office/drawing/2014/main" id="{9C70858D-3BE9-19C4-9F90-377B6371466A}"/>
              </a:ext>
            </a:extLst>
          </p:cNvPr>
          <p:cNvGraphicFramePr>
            <a:graphicFrameLocks noGrp="1"/>
          </p:cNvGraphicFramePr>
          <p:nvPr>
            <p:extLst>
              <p:ext uri="{D42A27DB-BD31-4B8C-83A1-F6EECF244321}">
                <p14:modId xmlns:p14="http://schemas.microsoft.com/office/powerpoint/2010/main" val="2027232844"/>
              </p:ext>
            </p:extLst>
          </p:nvPr>
        </p:nvGraphicFramePr>
        <p:xfrm>
          <a:off x="6095999" y="1462088"/>
          <a:ext cx="6011918" cy="4746232"/>
        </p:xfrm>
        <a:graphic>
          <a:graphicData uri="http://schemas.openxmlformats.org/drawingml/2006/table">
            <a:tbl>
              <a:tblPr>
                <a:tableStyleId>{BC89EF96-8CEA-46FF-86C4-4CE0E7609802}</a:tableStyleId>
              </a:tblPr>
              <a:tblGrid>
                <a:gridCol w="1529612">
                  <a:extLst>
                    <a:ext uri="{9D8B030D-6E8A-4147-A177-3AD203B41FA5}">
                      <a16:colId xmlns:a16="http://schemas.microsoft.com/office/drawing/2014/main" val="3766024582"/>
                    </a:ext>
                  </a:extLst>
                </a:gridCol>
                <a:gridCol w="4482306">
                  <a:extLst>
                    <a:ext uri="{9D8B030D-6E8A-4147-A177-3AD203B41FA5}">
                      <a16:colId xmlns:a16="http://schemas.microsoft.com/office/drawing/2014/main" val="929305389"/>
                    </a:ext>
                  </a:extLst>
                </a:gridCol>
              </a:tblGrid>
              <a:tr h="309232">
                <a:tc>
                  <a:txBody>
                    <a:bodyPr/>
                    <a:lstStyle/>
                    <a:p>
                      <a:pPr rtl="0">
                        <a:buNone/>
                      </a:pPr>
                      <a:r>
                        <a:rPr lang="en-GB" sz="1300" b="1">
                          <a:solidFill>
                            <a:srgbClr val="1F1F1F"/>
                          </a:solidFill>
                          <a:effectLst/>
                        </a:rPr>
                        <a:t>Criterion</a:t>
                      </a:r>
                      <a:endParaRPr lang="en-GB" sz="1300">
                        <a:solidFill>
                          <a:srgbClr val="1F1F1F"/>
                        </a:solidFill>
                        <a:effectLst/>
                        <a:latin typeface="+mn-lt"/>
                      </a:endParaRPr>
                    </a:p>
                  </a:txBody>
                  <a:tcPr marL="82830" marR="82830" marT="55220" marB="55220" anchor="ctr"/>
                </a:tc>
                <a:tc>
                  <a:txBody>
                    <a:bodyPr/>
                    <a:lstStyle/>
                    <a:p>
                      <a:pPr rtl="0">
                        <a:buNone/>
                      </a:pPr>
                      <a:r>
                        <a:rPr lang="en-GB" sz="1300" b="1">
                          <a:solidFill>
                            <a:srgbClr val="1F1F1F"/>
                          </a:solidFill>
                          <a:effectLst/>
                        </a:rPr>
                        <a:t>What to look for in Health &amp; Social Care</a:t>
                      </a:r>
                      <a:endParaRPr lang="en-GB" sz="1300">
                        <a:solidFill>
                          <a:srgbClr val="1F1F1F"/>
                        </a:solidFill>
                        <a:effectLst/>
                        <a:latin typeface="+mn-lt"/>
                      </a:endParaRPr>
                    </a:p>
                  </a:txBody>
                  <a:tcPr marL="82830" marR="82830" marT="55220" marB="55220" anchor="ctr"/>
                </a:tc>
                <a:extLst>
                  <a:ext uri="{0D108BD9-81ED-4DB2-BD59-A6C34878D82A}">
                    <a16:rowId xmlns:a16="http://schemas.microsoft.com/office/drawing/2014/main" val="1715249408"/>
                  </a:ext>
                </a:extLst>
              </a:tr>
              <a:tr h="706816">
                <a:tc>
                  <a:txBody>
                    <a:bodyPr/>
                    <a:lstStyle/>
                    <a:p>
                      <a:pPr rtl="0">
                        <a:buNone/>
                      </a:pPr>
                      <a:r>
                        <a:rPr lang="en-GB" sz="1300" b="1">
                          <a:solidFill>
                            <a:srgbClr val="1F1F1F"/>
                          </a:solidFill>
                          <a:effectLst/>
                        </a:rPr>
                        <a:t>A – Authority</a:t>
                      </a:r>
                      <a:endParaRPr lang="en-GB" sz="1300">
                        <a:solidFill>
                          <a:srgbClr val="1F1F1F"/>
                        </a:solidFill>
                        <a:effectLst/>
                        <a:latin typeface="+mn-lt"/>
                      </a:endParaRPr>
                    </a:p>
                  </a:txBody>
                  <a:tcPr marL="82830" marR="82830" marT="55220" marB="55220" anchor="ctr"/>
                </a:tc>
                <a:tc>
                  <a:txBody>
                    <a:bodyPr/>
                    <a:lstStyle/>
                    <a:p>
                      <a:pPr rtl="0">
                        <a:buNone/>
                      </a:pPr>
                      <a:r>
                        <a:rPr lang="en-GB" sz="1300" dirty="0">
                          <a:solidFill>
                            <a:srgbClr val="1F1F1F"/>
                          </a:solidFill>
                          <a:effectLst/>
                        </a:rPr>
                        <a:t>Who is responsible for the content and are thy credible?</a:t>
                      </a:r>
                      <a:endParaRPr lang="en-GB" sz="1300" dirty="0">
                        <a:solidFill>
                          <a:srgbClr val="1F1F1F"/>
                        </a:solidFill>
                        <a:effectLst/>
                        <a:latin typeface="+mn-lt"/>
                      </a:endParaRPr>
                    </a:p>
                  </a:txBody>
                  <a:tcPr marL="82830" marR="82830" marT="55220" marB="55220" anchor="ctr"/>
                </a:tc>
                <a:extLst>
                  <a:ext uri="{0D108BD9-81ED-4DB2-BD59-A6C34878D82A}">
                    <a16:rowId xmlns:a16="http://schemas.microsoft.com/office/drawing/2014/main" val="2674930956"/>
                  </a:ext>
                </a:extLst>
              </a:tr>
              <a:tr h="706816">
                <a:tc>
                  <a:txBody>
                    <a:bodyPr/>
                    <a:lstStyle/>
                    <a:p>
                      <a:pPr rtl="0">
                        <a:buNone/>
                      </a:pPr>
                      <a:r>
                        <a:rPr lang="en-GB" sz="1300" b="1">
                          <a:solidFill>
                            <a:srgbClr val="1F1F1F"/>
                          </a:solidFill>
                          <a:effectLst/>
                        </a:rPr>
                        <a:t>A – Accuracy</a:t>
                      </a:r>
                      <a:endParaRPr lang="en-GB" sz="1300">
                        <a:solidFill>
                          <a:srgbClr val="1F1F1F"/>
                        </a:solidFill>
                        <a:effectLst/>
                        <a:latin typeface="+mn-lt"/>
                      </a:endParaRPr>
                    </a:p>
                  </a:txBody>
                  <a:tcPr marL="82830" marR="82830" marT="55220" marB="55220" anchor="ctr"/>
                </a:tc>
                <a:tc>
                  <a:txBody>
                    <a:bodyPr/>
                    <a:lstStyle/>
                    <a:p>
                      <a:pPr rtl="0">
                        <a:buNone/>
                      </a:pPr>
                      <a:r>
                        <a:rPr lang="en-GB" sz="1300" dirty="0">
                          <a:solidFill>
                            <a:srgbClr val="1F1F1F"/>
                          </a:solidFill>
                          <a:effectLst/>
                        </a:rPr>
                        <a:t>Is there a clear </a:t>
                      </a:r>
                      <a:r>
                        <a:rPr lang="en-GB" sz="1300" b="1" dirty="0">
                          <a:solidFill>
                            <a:srgbClr val="1F1F1F"/>
                          </a:solidFill>
                          <a:effectLst/>
                        </a:rPr>
                        <a:t>Methodology</a:t>
                      </a:r>
                      <a:r>
                        <a:rPr lang="en-GB" sz="1300" dirty="0">
                          <a:solidFill>
                            <a:srgbClr val="1F1F1F"/>
                          </a:solidFill>
                          <a:effectLst/>
                        </a:rPr>
                        <a:t> section? Does the data come from reliable sources?</a:t>
                      </a:r>
                      <a:endParaRPr lang="en-GB" sz="1300" dirty="0">
                        <a:solidFill>
                          <a:srgbClr val="1F1F1F"/>
                        </a:solidFill>
                        <a:effectLst/>
                        <a:latin typeface="+mn-lt"/>
                      </a:endParaRPr>
                    </a:p>
                  </a:txBody>
                  <a:tcPr marL="82830" marR="82830" marT="55220" marB="55220" anchor="ctr"/>
                </a:tc>
                <a:extLst>
                  <a:ext uri="{0D108BD9-81ED-4DB2-BD59-A6C34878D82A}">
                    <a16:rowId xmlns:a16="http://schemas.microsoft.com/office/drawing/2014/main" val="1849379062"/>
                  </a:ext>
                </a:extLst>
              </a:tr>
              <a:tr h="508024">
                <a:tc>
                  <a:txBody>
                    <a:bodyPr/>
                    <a:lstStyle/>
                    <a:p>
                      <a:pPr rtl="0">
                        <a:buNone/>
                      </a:pPr>
                      <a:r>
                        <a:rPr lang="en-GB" sz="1300" b="1">
                          <a:solidFill>
                            <a:srgbClr val="1F1F1F"/>
                          </a:solidFill>
                          <a:effectLst/>
                        </a:rPr>
                        <a:t>C – Coverage</a:t>
                      </a:r>
                      <a:endParaRPr lang="en-GB" sz="1300">
                        <a:solidFill>
                          <a:srgbClr val="1F1F1F"/>
                        </a:solidFill>
                        <a:effectLst/>
                        <a:latin typeface="+mn-lt"/>
                      </a:endParaRPr>
                    </a:p>
                  </a:txBody>
                  <a:tcPr marL="82830" marR="82830" marT="55220" marB="55220" anchor="ctr"/>
                </a:tc>
                <a:tc>
                  <a:txBody>
                    <a:bodyPr/>
                    <a:lstStyle/>
                    <a:p>
                      <a:pPr rtl="0">
                        <a:buNone/>
                      </a:pPr>
                      <a:r>
                        <a:rPr lang="en-GB" sz="1300" dirty="0">
                          <a:solidFill>
                            <a:srgbClr val="1F1F1F"/>
                          </a:solidFill>
                          <a:effectLst/>
                        </a:rPr>
                        <a:t>Does the document clearly state parameters that define their content coverage? </a:t>
                      </a:r>
                      <a:r>
                        <a:rPr lang="en-GB" sz="1300" dirty="0"/>
                        <a:t>Does it cover the whole UK, or just one local council? Are the limitations of the data clearly stated?</a:t>
                      </a:r>
                      <a:endParaRPr lang="en-GB" sz="1300" dirty="0">
                        <a:solidFill>
                          <a:srgbClr val="1F1F1F"/>
                        </a:solidFill>
                        <a:effectLst/>
                        <a:latin typeface="+mn-lt"/>
                      </a:endParaRPr>
                    </a:p>
                  </a:txBody>
                  <a:tcPr marL="82830" marR="82830" marT="55220" marB="55220" anchor="ctr"/>
                </a:tc>
                <a:extLst>
                  <a:ext uri="{0D108BD9-81ED-4DB2-BD59-A6C34878D82A}">
                    <a16:rowId xmlns:a16="http://schemas.microsoft.com/office/drawing/2014/main" val="927860568"/>
                  </a:ext>
                </a:extLst>
              </a:tr>
              <a:tr h="706816">
                <a:tc>
                  <a:txBody>
                    <a:bodyPr/>
                    <a:lstStyle/>
                    <a:p>
                      <a:pPr rtl="0">
                        <a:buNone/>
                      </a:pPr>
                      <a:r>
                        <a:rPr lang="en-GB" sz="1300" b="1">
                          <a:solidFill>
                            <a:srgbClr val="1F1F1F"/>
                          </a:solidFill>
                          <a:effectLst/>
                        </a:rPr>
                        <a:t>O – Objectivity</a:t>
                      </a:r>
                      <a:endParaRPr lang="en-GB" sz="1300">
                        <a:solidFill>
                          <a:srgbClr val="1F1F1F"/>
                        </a:solidFill>
                        <a:effectLst/>
                        <a:latin typeface="+mn-lt"/>
                      </a:endParaRPr>
                    </a:p>
                  </a:txBody>
                  <a:tcPr marL="82830" marR="82830" marT="55220" marB="55220" anchor="ctr"/>
                </a:tc>
                <a:tc>
                  <a:txBody>
                    <a:bodyPr/>
                    <a:lstStyle/>
                    <a:p>
                      <a:pPr rtl="0">
                        <a:buNone/>
                      </a:pPr>
                      <a:r>
                        <a:rPr lang="en-GB" sz="1300" dirty="0">
                          <a:solidFill>
                            <a:srgbClr val="1F1F1F"/>
                          </a:solidFill>
                          <a:effectLst/>
                        </a:rPr>
                        <a:t>Is the tone professional? Does it acknowledge different viewpoints or is it trying to "sell" a policy?</a:t>
                      </a:r>
                      <a:endParaRPr lang="en-GB" sz="1300" dirty="0">
                        <a:solidFill>
                          <a:srgbClr val="1F1F1F"/>
                        </a:solidFill>
                        <a:effectLst/>
                        <a:latin typeface="+mn-lt"/>
                      </a:endParaRPr>
                    </a:p>
                  </a:txBody>
                  <a:tcPr marL="82830" marR="82830" marT="55220" marB="55220" anchor="ctr"/>
                </a:tc>
                <a:extLst>
                  <a:ext uri="{0D108BD9-81ED-4DB2-BD59-A6C34878D82A}">
                    <a16:rowId xmlns:a16="http://schemas.microsoft.com/office/drawing/2014/main" val="3161158889"/>
                  </a:ext>
                </a:extLst>
              </a:tr>
              <a:tr h="706816">
                <a:tc>
                  <a:txBody>
                    <a:bodyPr/>
                    <a:lstStyle/>
                    <a:p>
                      <a:pPr rtl="0">
                        <a:buNone/>
                      </a:pPr>
                      <a:r>
                        <a:rPr lang="en-GB" sz="1300" b="1">
                          <a:solidFill>
                            <a:srgbClr val="1F1F1F"/>
                          </a:solidFill>
                          <a:effectLst/>
                        </a:rPr>
                        <a:t>D – Date</a:t>
                      </a:r>
                      <a:endParaRPr lang="en-GB" sz="1300">
                        <a:solidFill>
                          <a:srgbClr val="1F1F1F"/>
                        </a:solidFill>
                        <a:effectLst/>
                        <a:latin typeface="+mn-lt"/>
                      </a:endParaRPr>
                    </a:p>
                  </a:txBody>
                  <a:tcPr marL="82830" marR="82830" marT="55220" marB="55220" anchor="ctr"/>
                </a:tc>
                <a:tc>
                  <a:txBody>
                    <a:bodyPr/>
                    <a:lstStyle/>
                    <a:p>
                      <a:pPr rtl="0">
                        <a:buNone/>
                      </a:pPr>
                      <a:r>
                        <a:rPr lang="en-GB" sz="1300" dirty="0">
                          <a:solidFill>
                            <a:srgbClr val="1F1F1F"/>
                          </a:solidFill>
                          <a:effectLst/>
                        </a:rPr>
                        <a:t>Can you find the date? Is the report the most recent version?</a:t>
                      </a:r>
                      <a:endParaRPr lang="en-GB" sz="1300" dirty="0">
                        <a:solidFill>
                          <a:srgbClr val="1F1F1F"/>
                        </a:solidFill>
                        <a:effectLst/>
                        <a:latin typeface="+mn-lt"/>
                      </a:endParaRPr>
                    </a:p>
                  </a:txBody>
                  <a:tcPr marL="82830" marR="82830" marT="55220" marB="55220" anchor="ctr"/>
                </a:tc>
                <a:extLst>
                  <a:ext uri="{0D108BD9-81ED-4DB2-BD59-A6C34878D82A}">
                    <a16:rowId xmlns:a16="http://schemas.microsoft.com/office/drawing/2014/main" val="1103852381"/>
                  </a:ext>
                </a:extLst>
              </a:tr>
              <a:tr h="706816">
                <a:tc>
                  <a:txBody>
                    <a:bodyPr/>
                    <a:lstStyle/>
                    <a:p>
                      <a:pPr rtl="0">
                        <a:buNone/>
                      </a:pPr>
                      <a:r>
                        <a:rPr lang="en-GB" sz="1300" b="1">
                          <a:solidFill>
                            <a:srgbClr val="1F1F1F"/>
                          </a:solidFill>
                          <a:effectLst/>
                        </a:rPr>
                        <a:t>S – Significance</a:t>
                      </a:r>
                      <a:endParaRPr lang="en-GB" sz="1300">
                        <a:solidFill>
                          <a:srgbClr val="1F1F1F"/>
                        </a:solidFill>
                        <a:effectLst/>
                        <a:latin typeface="+mn-lt"/>
                      </a:endParaRPr>
                    </a:p>
                  </a:txBody>
                  <a:tcPr marL="82830" marR="82830" marT="55220" marB="55220" anchor="ctr"/>
                </a:tc>
                <a:tc>
                  <a:txBody>
                    <a:bodyPr/>
                    <a:lstStyle/>
                    <a:p>
                      <a:pPr rtl="0">
                        <a:buNone/>
                      </a:pPr>
                      <a:r>
                        <a:rPr lang="en-GB" sz="1300" dirty="0">
                          <a:solidFill>
                            <a:srgbClr val="1F1F1F"/>
                          </a:solidFill>
                          <a:effectLst/>
                        </a:rPr>
                        <a:t>Does this document add something unique that a primary research article doesn't (e.g., national statistics or current government targets)?</a:t>
                      </a:r>
                      <a:endParaRPr lang="en-GB" sz="1300" dirty="0">
                        <a:solidFill>
                          <a:srgbClr val="1F1F1F"/>
                        </a:solidFill>
                        <a:effectLst/>
                        <a:latin typeface="+mn-lt"/>
                      </a:endParaRPr>
                    </a:p>
                  </a:txBody>
                  <a:tcPr marL="82830" marR="82830" marT="55220" marB="55220" anchor="ctr"/>
                </a:tc>
                <a:extLst>
                  <a:ext uri="{0D108BD9-81ED-4DB2-BD59-A6C34878D82A}">
                    <a16:rowId xmlns:a16="http://schemas.microsoft.com/office/drawing/2014/main" val="1123001122"/>
                  </a:ext>
                </a:extLst>
              </a:tr>
            </a:tbl>
          </a:graphicData>
        </a:graphic>
      </p:graphicFrame>
    </p:spTree>
    <p:extLst>
      <p:ext uri="{BB962C8B-B14F-4D97-AF65-F5344CB8AC3E}">
        <p14:creationId xmlns:p14="http://schemas.microsoft.com/office/powerpoint/2010/main" val="187163426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Slide Background">
            <a:extLst>
              <a:ext uri="{FF2B5EF4-FFF2-40B4-BE49-F238E27FC236}">
                <a16:creationId xmlns:a16="http://schemas.microsoft.com/office/drawing/2014/main" id="{B50D074C-5457-4294-A181-6B67F4146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129836"/>
            <a:ext cx="12192000" cy="172019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21BC28-7643-732D-C0BF-89DC32830999}"/>
              </a:ext>
            </a:extLst>
          </p:cNvPr>
          <p:cNvSpPr>
            <a:spLocks noGrp="1"/>
          </p:cNvSpPr>
          <p:nvPr>
            <p:ph type="title"/>
          </p:nvPr>
        </p:nvSpPr>
        <p:spPr>
          <a:xfrm>
            <a:off x="3187193" y="4623206"/>
            <a:ext cx="6973355" cy="1119887"/>
          </a:xfrm>
        </p:spPr>
        <p:txBody>
          <a:bodyPr vert="horz" lIns="91440" tIns="45720" rIns="91440" bIns="45720" rtlCol="0" anchor="ctr">
            <a:normAutofit/>
          </a:bodyPr>
          <a:lstStyle/>
          <a:p>
            <a:r>
              <a:rPr lang="en-US" sz="3600" kern="1200" dirty="0">
                <a:solidFill>
                  <a:schemeClr val="tx1"/>
                </a:solidFill>
                <a:latin typeface="+mj-lt"/>
                <a:ea typeface="+mj-ea"/>
                <a:cs typeface="+mj-cs"/>
              </a:rPr>
              <a:t>Evidence-Based Practice (EBP)</a:t>
            </a:r>
          </a:p>
        </p:txBody>
      </p:sp>
      <p:pic>
        <p:nvPicPr>
          <p:cNvPr id="11" name="Picture 10">
            <a:extLst>
              <a:ext uri="{FF2B5EF4-FFF2-40B4-BE49-F238E27FC236}">
                <a16:creationId xmlns:a16="http://schemas.microsoft.com/office/drawing/2014/main" id="{AA885685-7DD4-9A01-1FC2-A9AFE33F14F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1802" y="1172581"/>
            <a:ext cx="10668003" cy="2853690"/>
          </a:xfrm>
          <a:prstGeom prst="rect">
            <a:avLst/>
          </a:prstGeom>
          <a:effectLst/>
        </p:spPr>
      </p:pic>
      <p:sp>
        <p:nvSpPr>
          <p:cNvPr id="4" name="Date Placeholder 3">
            <a:extLst>
              <a:ext uri="{FF2B5EF4-FFF2-40B4-BE49-F238E27FC236}">
                <a16:creationId xmlns:a16="http://schemas.microsoft.com/office/drawing/2014/main" id="{2CC8364F-161E-23A3-8A04-28F54A828C58}"/>
              </a:ext>
            </a:extLst>
          </p:cNvPr>
          <p:cNvSpPr>
            <a:spLocks noGrp="1"/>
          </p:cNvSpPr>
          <p:nvPr>
            <p:ph type="dt" sz="half" idx="10"/>
          </p:nvPr>
        </p:nvSpPr>
        <p:spPr>
          <a:xfrm>
            <a:off x="589557" y="6356350"/>
            <a:ext cx="2991843" cy="365125"/>
          </a:xfrm>
        </p:spPr>
        <p:txBody>
          <a:bodyPr vert="horz" lIns="91440" tIns="45720" rIns="91440" bIns="45720" rtlCol="0" anchor="ctr">
            <a:normAutofit/>
          </a:bodyPr>
          <a:lstStyle/>
          <a:p>
            <a:pPr>
              <a:spcAft>
                <a:spcPts val="600"/>
              </a:spcAft>
            </a:pPr>
            <a:r>
              <a:rPr lang="en-US">
                <a:solidFill>
                  <a:schemeClr val="tx1"/>
                </a:solidFill>
              </a:rPr>
              <a:t>Dr Simona Ferraraccio</a:t>
            </a:r>
          </a:p>
        </p:txBody>
      </p:sp>
      <p:sp>
        <p:nvSpPr>
          <p:cNvPr id="5" name="Footer Placeholder 4">
            <a:extLst>
              <a:ext uri="{FF2B5EF4-FFF2-40B4-BE49-F238E27FC236}">
                <a16:creationId xmlns:a16="http://schemas.microsoft.com/office/drawing/2014/main" id="{52D5DC37-0EBB-373D-7C1F-E3450676916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BMHP4027</a:t>
            </a:r>
          </a:p>
        </p:txBody>
      </p:sp>
      <p:sp>
        <p:nvSpPr>
          <p:cNvPr id="6" name="Slide Number Placeholder 5">
            <a:extLst>
              <a:ext uri="{FF2B5EF4-FFF2-40B4-BE49-F238E27FC236}">
                <a16:creationId xmlns:a16="http://schemas.microsoft.com/office/drawing/2014/main" id="{E6366E43-F19F-DD1B-DF59-FDCC6475FDF8}"/>
              </a:ext>
            </a:extLst>
          </p:cNvPr>
          <p:cNvSpPr>
            <a:spLocks noGrp="1"/>
          </p:cNvSpPr>
          <p:nvPr>
            <p:ph type="sldNum" sz="quarter" idx="12"/>
          </p:nvPr>
        </p:nvSpPr>
        <p:spPr>
          <a:xfrm>
            <a:off x="8732520" y="6356350"/>
            <a:ext cx="3199387" cy="365125"/>
          </a:xfrm>
        </p:spPr>
        <p:txBody>
          <a:bodyPr vert="horz" lIns="91440" tIns="45720" rIns="91440" bIns="45720" rtlCol="0" anchor="ctr">
            <a:normAutofit/>
          </a:bodyPr>
          <a:lstStyle/>
          <a:p>
            <a:pPr>
              <a:spcAft>
                <a:spcPts val="600"/>
              </a:spcAft>
            </a:pPr>
            <a:fld id="{7B666742-F11B-4B09-9542-370C2612A0A6}" type="slidenum">
              <a:rPr lang="en-US">
                <a:solidFill>
                  <a:schemeClr val="tx1"/>
                </a:solidFill>
              </a:rPr>
              <a:pPr>
                <a:spcAft>
                  <a:spcPts val="600"/>
                </a:spcAft>
              </a:pPr>
              <a:t>27</a:t>
            </a:fld>
            <a:endParaRPr lang="en-US">
              <a:solidFill>
                <a:schemeClr val="tx1"/>
              </a:solidFill>
            </a:endParaRPr>
          </a:p>
        </p:txBody>
      </p:sp>
    </p:spTree>
    <p:extLst>
      <p:ext uri="{BB962C8B-B14F-4D97-AF65-F5344CB8AC3E}">
        <p14:creationId xmlns:p14="http://schemas.microsoft.com/office/powerpoint/2010/main" val="1584601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E6D1009-7B65-B61F-87E4-C3BAB554990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76436" y="2608152"/>
            <a:ext cx="4815564" cy="3611673"/>
          </a:xfrm>
          <a:prstGeom prst="rect">
            <a:avLst/>
          </a:prstGeom>
        </p:spPr>
      </p:pic>
      <p:sp>
        <p:nvSpPr>
          <p:cNvPr id="2" name="Title 1">
            <a:extLst>
              <a:ext uri="{FF2B5EF4-FFF2-40B4-BE49-F238E27FC236}">
                <a16:creationId xmlns:a16="http://schemas.microsoft.com/office/drawing/2014/main" id="{A56FE303-B1F3-B80C-1DF9-F82724B3FA80}"/>
              </a:ext>
            </a:extLst>
          </p:cNvPr>
          <p:cNvSpPr>
            <a:spLocks noGrp="1"/>
          </p:cNvSpPr>
          <p:nvPr>
            <p:ph type="title"/>
          </p:nvPr>
        </p:nvSpPr>
        <p:spPr>
          <a:xfrm>
            <a:off x="302174" y="1877108"/>
            <a:ext cx="10515600" cy="1325563"/>
          </a:xfrm>
        </p:spPr>
        <p:txBody>
          <a:bodyPr>
            <a:normAutofit/>
          </a:bodyPr>
          <a:lstStyle/>
          <a:p>
            <a:r>
              <a:rPr lang="en-GB" b="1" dirty="0"/>
              <a:t>What is Evidence-Based Practice ?</a:t>
            </a:r>
          </a:p>
        </p:txBody>
      </p:sp>
      <p:sp>
        <p:nvSpPr>
          <p:cNvPr id="4" name="Date Placeholder 3">
            <a:extLst>
              <a:ext uri="{FF2B5EF4-FFF2-40B4-BE49-F238E27FC236}">
                <a16:creationId xmlns:a16="http://schemas.microsoft.com/office/drawing/2014/main" id="{7C9F18ED-FDD5-967A-5DE1-406BE5E2B81A}"/>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44B6A5F7-C6DC-1A6D-10E6-0BB4489C3E09}"/>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2757253A-395D-625E-FFA9-F71290E978F6}"/>
              </a:ext>
            </a:extLst>
          </p:cNvPr>
          <p:cNvSpPr>
            <a:spLocks noGrp="1"/>
          </p:cNvSpPr>
          <p:nvPr>
            <p:ph type="sldNum" sz="quarter" idx="12"/>
          </p:nvPr>
        </p:nvSpPr>
        <p:spPr/>
        <p:txBody>
          <a:bodyPr/>
          <a:lstStyle/>
          <a:p>
            <a:fld id="{7B666742-F11B-4B09-9542-370C2612A0A6}" type="slidenum">
              <a:rPr lang="en-GB" smtClean="0"/>
              <a:t>28</a:t>
            </a:fld>
            <a:endParaRPr lang="en-GB"/>
          </a:p>
        </p:txBody>
      </p:sp>
      <p:sp>
        <p:nvSpPr>
          <p:cNvPr id="9" name="TextBox 8">
            <a:extLst>
              <a:ext uri="{FF2B5EF4-FFF2-40B4-BE49-F238E27FC236}">
                <a16:creationId xmlns:a16="http://schemas.microsoft.com/office/drawing/2014/main" id="{7E26704D-9A71-3475-AE8B-CFCBD1CBD604}"/>
              </a:ext>
            </a:extLst>
          </p:cNvPr>
          <p:cNvSpPr txBox="1"/>
          <p:nvPr/>
        </p:nvSpPr>
        <p:spPr>
          <a:xfrm>
            <a:off x="7220607" y="6125518"/>
            <a:ext cx="9144000" cy="230832"/>
          </a:xfrm>
          <a:prstGeom prst="rect">
            <a:avLst/>
          </a:prstGeom>
          <a:noFill/>
        </p:spPr>
        <p:txBody>
          <a:bodyPr wrap="square" rtlCol="0">
            <a:spAutoFit/>
          </a:bodyPr>
          <a:lstStyle/>
          <a:p>
            <a:r>
              <a:rPr lang="en-GB" sz="900" dirty="0">
                <a:hlinkClick r:id="rId3" tooltip="https://profslusos.blogspot.com/2017/07/"/>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2237775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9359A-D4B9-6CD6-A730-B35F95C73542}"/>
              </a:ext>
            </a:extLst>
          </p:cNvPr>
          <p:cNvSpPr>
            <a:spLocks noGrp="1"/>
          </p:cNvSpPr>
          <p:nvPr>
            <p:ph type="title"/>
          </p:nvPr>
        </p:nvSpPr>
        <p:spPr>
          <a:xfrm>
            <a:off x="39414" y="0"/>
            <a:ext cx="12152586" cy="1325563"/>
          </a:xfrm>
        </p:spPr>
        <p:txBody>
          <a:bodyPr>
            <a:normAutofit/>
          </a:bodyPr>
          <a:lstStyle/>
          <a:p>
            <a:pPr algn="ctr"/>
            <a:r>
              <a:rPr lang="en-GB" sz="4000" b="1" dirty="0">
                <a:solidFill>
                  <a:schemeClr val="tx2">
                    <a:lumMod val="50000"/>
                    <a:lumOff val="50000"/>
                  </a:schemeClr>
                </a:solidFill>
              </a:rPr>
              <a:t>Definition of Evidence-Based Practice </a:t>
            </a:r>
            <a:endParaRPr lang="en-GB" sz="4000" dirty="0">
              <a:solidFill>
                <a:schemeClr val="tx2">
                  <a:lumMod val="50000"/>
                  <a:lumOff val="50000"/>
                </a:schemeClr>
              </a:solidFill>
            </a:endParaRPr>
          </a:p>
        </p:txBody>
      </p:sp>
      <p:sp>
        <p:nvSpPr>
          <p:cNvPr id="4" name="Date Placeholder 3">
            <a:extLst>
              <a:ext uri="{FF2B5EF4-FFF2-40B4-BE49-F238E27FC236}">
                <a16:creationId xmlns:a16="http://schemas.microsoft.com/office/drawing/2014/main" id="{88F0F1F4-C35E-7F58-3F50-735E42A777D3}"/>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067B7FF3-E24C-0D18-6C2E-AC817655507B}"/>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4D4C2629-656E-6708-9E87-F5479423B9B1}"/>
              </a:ext>
            </a:extLst>
          </p:cNvPr>
          <p:cNvSpPr>
            <a:spLocks noGrp="1"/>
          </p:cNvSpPr>
          <p:nvPr>
            <p:ph type="sldNum" sz="quarter" idx="12"/>
          </p:nvPr>
        </p:nvSpPr>
        <p:spPr/>
        <p:txBody>
          <a:bodyPr/>
          <a:lstStyle/>
          <a:p>
            <a:fld id="{7B666742-F11B-4B09-9542-370C2612A0A6}" type="slidenum">
              <a:rPr lang="en-GB" smtClean="0"/>
              <a:t>29</a:t>
            </a:fld>
            <a:endParaRPr lang="en-GB"/>
          </a:p>
        </p:txBody>
      </p:sp>
      <p:sp>
        <p:nvSpPr>
          <p:cNvPr id="11" name="TextBox 10">
            <a:extLst>
              <a:ext uri="{FF2B5EF4-FFF2-40B4-BE49-F238E27FC236}">
                <a16:creationId xmlns:a16="http://schemas.microsoft.com/office/drawing/2014/main" id="{A5C1A893-E1BD-BDCE-1C3F-2DC0AECCDAF3}"/>
              </a:ext>
            </a:extLst>
          </p:cNvPr>
          <p:cNvSpPr txBox="1"/>
          <p:nvPr/>
        </p:nvSpPr>
        <p:spPr>
          <a:xfrm>
            <a:off x="96563" y="5010832"/>
            <a:ext cx="12152586" cy="646331"/>
          </a:xfrm>
          <a:prstGeom prst="rect">
            <a:avLst/>
          </a:prstGeom>
          <a:noFill/>
        </p:spPr>
        <p:txBody>
          <a:bodyPr wrap="square">
            <a:spAutoFit/>
          </a:bodyPr>
          <a:lstStyle/>
          <a:p>
            <a:r>
              <a:rPr lang="en-GB" b="1" i="0" u="sng" dirty="0">
                <a:solidFill>
                  <a:srgbClr val="333333"/>
                </a:solidFill>
                <a:effectLst/>
              </a:rPr>
              <a:t>Note:</a:t>
            </a:r>
            <a:r>
              <a:rPr lang="en-GB" b="0" i="0" dirty="0">
                <a:solidFill>
                  <a:srgbClr val="333333"/>
                </a:solidFill>
                <a:effectLst/>
              </a:rPr>
              <a:t> Evidence-Based Practice has been expanded from Evidence-Based Medicine to apply to other health professions and other disciplines.</a:t>
            </a:r>
            <a:endParaRPr lang="en-GB" dirty="0"/>
          </a:p>
        </p:txBody>
      </p:sp>
      <p:sp>
        <p:nvSpPr>
          <p:cNvPr id="12" name="Content Placeholder 2">
            <a:extLst>
              <a:ext uri="{FF2B5EF4-FFF2-40B4-BE49-F238E27FC236}">
                <a16:creationId xmlns:a16="http://schemas.microsoft.com/office/drawing/2014/main" id="{CAAE85F3-49B2-269F-9996-1F88A3B3E9C3}"/>
              </a:ext>
            </a:extLst>
          </p:cNvPr>
          <p:cNvSpPr txBox="1">
            <a:spLocks/>
          </p:cNvSpPr>
          <p:nvPr/>
        </p:nvSpPr>
        <p:spPr>
          <a:xfrm>
            <a:off x="96563" y="2024750"/>
            <a:ext cx="12038287" cy="2259722"/>
          </a:xfrm>
          <a:prstGeom prst="rect">
            <a:avLst/>
          </a:prstGeom>
          <a:ln>
            <a:solidFill>
              <a:schemeClr val="tx2">
                <a:lumMod val="50000"/>
                <a:lumOff val="50000"/>
              </a:schemeClr>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800" b="1" dirty="0"/>
              <a:t>Evidence Based Practice (EBP)</a:t>
            </a:r>
            <a:r>
              <a:rPr lang="en-GB" sz="1800" dirty="0"/>
              <a:t> is a process of “integrating the best available research evidence with clinical expertise and the patient’s unique values and circumstances”.</a:t>
            </a:r>
          </a:p>
          <a:p>
            <a:pPr marL="0" indent="0" algn="r">
              <a:buNone/>
            </a:pPr>
            <a:r>
              <a:rPr lang="en-GB" sz="1800" dirty="0"/>
              <a:t>(Straus, </a:t>
            </a:r>
            <a:r>
              <a:rPr lang="en-GB" sz="1800" dirty="0" err="1"/>
              <a:t>Glasziou</a:t>
            </a:r>
            <a:r>
              <a:rPr lang="en-GB" sz="1800" dirty="0"/>
              <a:t>, Richardson, &amp; Haynes, 2011)</a:t>
            </a:r>
          </a:p>
          <a:p>
            <a:pPr marL="0" indent="0" algn="r">
              <a:buNone/>
            </a:pPr>
            <a:endParaRPr lang="en-GB" sz="1800" dirty="0"/>
          </a:p>
          <a:p>
            <a:pPr marL="0" indent="0">
              <a:buNone/>
            </a:pPr>
            <a:r>
              <a:rPr lang="en-GB" sz="1800" dirty="0"/>
              <a:t>And "it also requires the health professional to consider characteristics of the practice context in which they work." </a:t>
            </a:r>
          </a:p>
          <a:p>
            <a:pPr marL="0" indent="0" algn="r">
              <a:buNone/>
            </a:pPr>
            <a:r>
              <a:rPr lang="en-GB" sz="1800" dirty="0"/>
              <a:t>(Hoffman, Bennett, &amp; Del Mar, 2017)</a:t>
            </a:r>
          </a:p>
        </p:txBody>
      </p:sp>
    </p:spTree>
    <p:extLst>
      <p:ext uri="{BB962C8B-B14F-4D97-AF65-F5344CB8AC3E}">
        <p14:creationId xmlns:p14="http://schemas.microsoft.com/office/powerpoint/2010/main" val="668538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C7713F-2480-E2B2-AA6E-2EBF50A43181}"/>
              </a:ext>
            </a:extLst>
          </p:cNvPr>
          <p:cNvSpPr>
            <a:spLocks noGrp="1"/>
          </p:cNvSpPr>
          <p:nvPr>
            <p:ph type="title"/>
          </p:nvPr>
        </p:nvSpPr>
        <p:spPr>
          <a:xfrm>
            <a:off x="409902" y="429030"/>
            <a:ext cx="3731173" cy="5457589"/>
          </a:xfrm>
        </p:spPr>
        <p:txBody>
          <a:bodyPr anchor="ctr">
            <a:normAutofit/>
          </a:bodyPr>
          <a:lstStyle/>
          <a:p>
            <a:r>
              <a:rPr lang="en-GB" sz="4000" b="1" dirty="0"/>
              <a:t>Evidence-Based Practice</a:t>
            </a:r>
            <a:br>
              <a:rPr lang="en-GB" sz="4000" b="1" dirty="0"/>
            </a:br>
            <a:br>
              <a:rPr lang="en-GB" sz="4000" b="1" dirty="0"/>
            </a:br>
            <a:r>
              <a:rPr lang="en-GB" sz="2400" dirty="0"/>
              <a:t>Relies of 4 pillars</a:t>
            </a:r>
            <a:endParaRPr lang="en-GB" sz="4000" b="1" dirty="0"/>
          </a:p>
        </p:txBody>
      </p:sp>
      <p:sp>
        <p:nvSpPr>
          <p:cNvPr id="14" name="Rectangle 13">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Date Placeholder 3">
            <a:extLst>
              <a:ext uri="{FF2B5EF4-FFF2-40B4-BE49-F238E27FC236}">
                <a16:creationId xmlns:a16="http://schemas.microsoft.com/office/drawing/2014/main" id="{9D4A1CD5-B207-64F2-88B7-74B1B3D0A3F2}"/>
              </a:ext>
            </a:extLst>
          </p:cNvPr>
          <p:cNvSpPr>
            <a:spLocks noGrp="1"/>
          </p:cNvSpPr>
          <p:nvPr>
            <p:ph type="dt" sz="half" idx="10"/>
          </p:nvPr>
        </p:nvSpPr>
        <p:spPr>
          <a:xfrm>
            <a:off x="841248" y="6356350"/>
            <a:ext cx="2551448" cy="365125"/>
          </a:xfrm>
        </p:spPr>
        <p:txBody>
          <a:bodyPr>
            <a:normAutofit/>
          </a:bodyPr>
          <a:lstStyle/>
          <a:p>
            <a:pPr>
              <a:spcAft>
                <a:spcPts val="600"/>
              </a:spcAft>
            </a:pPr>
            <a:r>
              <a:rPr lang="en-US">
                <a:solidFill>
                  <a:schemeClr val="tx1">
                    <a:lumMod val="50000"/>
                    <a:lumOff val="50000"/>
                  </a:schemeClr>
                </a:solidFill>
              </a:rPr>
              <a:t>Dr Simona Ferraraccio</a:t>
            </a:r>
            <a:endParaRPr lang="en-GB">
              <a:solidFill>
                <a:schemeClr val="tx1">
                  <a:lumMod val="50000"/>
                  <a:lumOff val="50000"/>
                </a:schemeClr>
              </a:solidFill>
            </a:endParaRPr>
          </a:p>
        </p:txBody>
      </p:sp>
      <p:sp>
        <p:nvSpPr>
          <p:cNvPr id="5" name="Footer Placeholder 4">
            <a:extLst>
              <a:ext uri="{FF2B5EF4-FFF2-40B4-BE49-F238E27FC236}">
                <a16:creationId xmlns:a16="http://schemas.microsoft.com/office/drawing/2014/main" id="{19A4BFFA-541B-9839-6300-D005CD77FD5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chemeClr val="tx1">
                    <a:lumMod val="50000"/>
                    <a:lumOff val="50000"/>
                  </a:schemeClr>
                </a:solidFill>
              </a:rPr>
              <a:t>BMHP4027</a:t>
            </a:r>
          </a:p>
        </p:txBody>
      </p:sp>
      <p:sp>
        <p:nvSpPr>
          <p:cNvPr id="6" name="Slide Number Placeholder 5">
            <a:extLst>
              <a:ext uri="{FF2B5EF4-FFF2-40B4-BE49-F238E27FC236}">
                <a16:creationId xmlns:a16="http://schemas.microsoft.com/office/drawing/2014/main" id="{8F94C4FB-F9FA-D4E6-B2E6-A10FB7426C15}"/>
              </a:ext>
            </a:extLst>
          </p:cNvPr>
          <p:cNvSpPr>
            <a:spLocks noGrp="1"/>
          </p:cNvSpPr>
          <p:nvPr>
            <p:ph type="sldNum" sz="quarter" idx="12"/>
          </p:nvPr>
        </p:nvSpPr>
        <p:spPr>
          <a:xfrm>
            <a:off x="8793480" y="6356350"/>
            <a:ext cx="2743200" cy="365125"/>
          </a:xfrm>
        </p:spPr>
        <p:txBody>
          <a:bodyPr>
            <a:normAutofit/>
          </a:bodyPr>
          <a:lstStyle/>
          <a:p>
            <a:pPr>
              <a:spcAft>
                <a:spcPts val="600"/>
              </a:spcAft>
            </a:pPr>
            <a:fld id="{7B666742-F11B-4B09-9542-370C2612A0A6}" type="slidenum">
              <a:rPr lang="en-GB">
                <a:solidFill>
                  <a:schemeClr val="tx1">
                    <a:lumMod val="50000"/>
                    <a:lumOff val="50000"/>
                  </a:schemeClr>
                </a:solidFill>
              </a:rPr>
              <a:pPr>
                <a:spcAft>
                  <a:spcPts val="600"/>
                </a:spcAft>
              </a:pPr>
              <a:t>30</a:t>
            </a:fld>
            <a:endParaRPr lang="en-GB">
              <a:solidFill>
                <a:schemeClr val="tx1">
                  <a:lumMod val="50000"/>
                  <a:lumOff val="50000"/>
                </a:schemeClr>
              </a:solidFill>
            </a:endParaRPr>
          </a:p>
        </p:txBody>
      </p:sp>
      <p:graphicFrame>
        <p:nvGraphicFramePr>
          <p:cNvPr id="7" name="Diagram 6">
            <a:extLst>
              <a:ext uri="{FF2B5EF4-FFF2-40B4-BE49-F238E27FC236}">
                <a16:creationId xmlns:a16="http://schemas.microsoft.com/office/drawing/2014/main" id="{713BCAEA-226E-FACE-8CBF-D8666A3DCA7C}"/>
              </a:ext>
            </a:extLst>
          </p:cNvPr>
          <p:cNvGraphicFramePr/>
          <p:nvPr>
            <p:extLst>
              <p:ext uri="{D42A27DB-BD31-4B8C-83A1-F6EECF244321}">
                <p14:modId xmlns:p14="http://schemas.microsoft.com/office/powerpoint/2010/main" val="808050394"/>
              </p:ext>
            </p:extLst>
          </p:nvPr>
        </p:nvGraphicFramePr>
        <p:xfrm>
          <a:off x="4041648" y="429030"/>
          <a:ext cx="7452360" cy="54597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30041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A7292-3473-7745-7DCF-8EB5D00280DF}"/>
              </a:ext>
            </a:extLst>
          </p:cNvPr>
          <p:cNvSpPr>
            <a:spLocks noGrp="1"/>
          </p:cNvSpPr>
          <p:nvPr>
            <p:ph type="title"/>
          </p:nvPr>
        </p:nvSpPr>
        <p:spPr>
          <a:xfrm>
            <a:off x="0" y="32465"/>
            <a:ext cx="10515600" cy="1325563"/>
          </a:xfrm>
        </p:spPr>
        <p:txBody>
          <a:bodyPr/>
          <a:lstStyle/>
          <a:p>
            <a:r>
              <a:rPr lang="en-GB" b="1" dirty="0"/>
              <a:t>The 5 steps in EBP</a:t>
            </a:r>
          </a:p>
        </p:txBody>
      </p:sp>
      <p:sp>
        <p:nvSpPr>
          <p:cNvPr id="16" name="Oval 15">
            <a:extLst>
              <a:ext uri="{FF2B5EF4-FFF2-40B4-BE49-F238E27FC236}">
                <a16:creationId xmlns:a16="http://schemas.microsoft.com/office/drawing/2014/main" id="{27432A80-2AFE-76D1-13C3-5240C28DBB2E}"/>
              </a:ext>
            </a:extLst>
          </p:cNvPr>
          <p:cNvSpPr/>
          <p:nvPr/>
        </p:nvSpPr>
        <p:spPr>
          <a:xfrm>
            <a:off x="9331083" y="2460753"/>
            <a:ext cx="1936515" cy="1936832"/>
          </a:xfrm>
          <a:prstGeom prst="ellipse">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5FFE588D-6A97-319F-AEAF-38BB10AF1FD4}"/>
              </a:ext>
            </a:extLst>
          </p:cNvPr>
          <p:cNvSpPr/>
          <p:nvPr/>
        </p:nvSpPr>
        <p:spPr>
          <a:xfrm>
            <a:off x="9394981"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ASSESS</a:t>
            </a:r>
            <a:endParaRPr lang="en-GB" sz="2200" kern="1200" dirty="0"/>
          </a:p>
        </p:txBody>
      </p:sp>
      <p:sp>
        <p:nvSpPr>
          <p:cNvPr id="18" name="Teardrop 17">
            <a:extLst>
              <a:ext uri="{FF2B5EF4-FFF2-40B4-BE49-F238E27FC236}">
                <a16:creationId xmlns:a16="http://schemas.microsoft.com/office/drawing/2014/main" id="{65D658B4-5263-9F45-71B2-B8F8A7952E75}"/>
              </a:ext>
            </a:extLst>
          </p:cNvPr>
          <p:cNvSpPr/>
          <p:nvPr/>
        </p:nvSpPr>
        <p:spPr>
          <a:xfrm rot="2700000">
            <a:off x="7328720" y="2460854"/>
            <a:ext cx="1936291" cy="1936291"/>
          </a:xfrm>
          <a:prstGeom prst="teardrop">
            <a:avLst>
              <a:gd name="adj" fmla="val 10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DBAD7608-AF20-98C5-F620-57F3AFD82C82}"/>
              </a:ext>
            </a:extLst>
          </p:cNvPr>
          <p:cNvSpPr/>
          <p:nvPr/>
        </p:nvSpPr>
        <p:spPr>
          <a:xfrm>
            <a:off x="7394568"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a:t>APPLY</a:t>
            </a:r>
            <a:endParaRPr lang="en-GB" sz="2200" kern="1200" dirty="0"/>
          </a:p>
        </p:txBody>
      </p:sp>
      <p:sp>
        <p:nvSpPr>
          <p:cNvPr id="20" name="Teardrop 19">
            <a:extLst>
              <a:ext uri="{FF2B5EF4-FFF2-40B4-BE49-F238E27FC236}">
                <a16:creationId xmlns:a16="http://schemas.microsoft.com/office/drawing/2014/main" id="{990DA908-B694-632C-D57E-98C7176CD784}"/>
              </a:ext>
            </a:extLst>
          </p:cNvPr>
          <p:cNvSpPr/>
          <p:nvPr/>
        </p:nvSpPr>
        <p:spPr>
          <a:xfrm rot="2700000">
            <a:off x="5328307" y="2460854"/>
            <a:ext cx="1936291" cy="1936291"/>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F39AFFE3-F9FA-17D4-E927-344CE0D103B3}"/>
              </a:ext>
            </a:extLst>
          </p:cNvPr>
          <p:cNvSpPr/>
          <p:nvPr/>
        </p:nvSpPr>
        <p:spPr>
          <a:xfrm>
            <a:off x="5393124"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dirty="0"/>
              <a:t>APPRAISE</a:t>
            </a:r>
          </a:p>
        </p:txBody>
      </p:sp>
      <p:sp>
        <p:nvSpPr>
          <p:cNvPr id="22" name="Teardrop 21">
            <a:extLst>
              <a:ext uri="{FF2B5EF4-FFF2-40B4-BE49-F238E27FC236}">
                <a16:creationId xmlns:a16="http://schemas.microsoft.com/office/drawing/2014/main" id="{EEE8726C-CE00-36E3-6D79-BFEABFC25AE6}"/>
              </a:ext>
            </a:extLst>
          </p:cNvPr>
          <p:cNvSpPr/>
          <p:nvPr/>
        </p:nvSpPr>
        <p:spPr>
          <a:xfrm rot="2700000">
            <a:off x="3326864" y="2460854"/>
            <a:ext cx="1936291" cy="1936291"/>
          </a:xfrm>
          <a:prstGeom prst="teardrop">
            <a:avLst>
              <a:gd name="adj" fmla="val 100000"/>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a:lstStyle/>
          <a:p>
            <a:endParaRPr lang="en-GB"/>
          </a:p>
        </p:txBody>
      </p:sp>
      <p:sp>
        <p:nvSpPr>
          <p:cNvPr id="23" name="Freeform: Shape 22">
            <a:extLst>
              <a:ext uri="{FF2B5EF4-FFF2-40B4-BE49-F238E27FC236}">
                <a16:creationId xmlns:a16="http://schemas.microsoft.com/office/drawing/2014/main" id="{9E5A86F3-27F4-741E-1FD4-7F9719EE5315}"/>
              </a:ext>
            </a:extLst>
          </p:cNvPr>
          <p:cNvSpPr/>
          <p:nvPr/>
        </p:nvSpPr>
        <p:spPr>
          <a:xfrm>
            <a:off x="3391680"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dirty="0"/>
              <a:t>ACQUIRE</a:t>
            </a:r>
          </a:p>
        </p:txBody>
      </p:sp>
      <p:sp>
        <p:nvSpPr>
          <p:cNvPr id="24" name="Teardrop 23">
            <a:extLst>
              <a:ext uri="{FF2B5EF4-FFF2-40B4-BE49-F238E27FC236}">
                <a16:creationId xmlns:a16="http://schemas.microsoft.com/office/drawing/2014/main" id="{A4CD4E87-5768-9F13-A8DF-849B7A52A072}"/>
              </a:ext>
            </a:extLst>
          </p:cNvPr>
          <p:cNvSpPr/>
          <p:nvPr/>
        </p:nvSpPr>
        <p:spPr>
          <a:xfrm rot="2700000">
            <a:off x="1325420" y="2460854"/>
            <a:ext cx="1936291" cy="1936291"/>
          </a:xfrm>
          <a:prstGeom prst="teardrop">
            <a:avLst>
              <a:gd name="adj" fmla="val 100000"/>
            </a:avLst>
          </a:pr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64EF539A-BAA5-D020-461B-BE6BAA27A748}"/>
              </a:ext>
            </a:extLst>
          </p:cNvPr>
          <p:cNvSpPr/>
          <p:nvPr/>
        </p:nvSpPr>
        <p:spPr>
          <a:xfrm>
            <a:off x="1390236"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6">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dirty="0"/>
              <a:t>ASK</a:t>
            </a:r>
          </a:p>
        </p:txBody>
      </p:sp>
      <p:sp>
        <p:nvSpPr>
          <p:cNvPr id="4" name="Date Placeholder 3">
            <a:extLst>
              <a:ext uri="{FF2B5EF4-FFF2-40B4-BE49-F238E27FC236}">
                <a16:creationId xmlns:a16="http://schemas.microsoft.com/office/drawing/2014/main" id="{72EB5458-D433-BD79-773C-9C48E60E2E87}"/>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4E18CE95-9D0B-A291-0254-9B4C143C1ADC}"/>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4362F01D-FC67-BCC4-0E34-B88795A04165}"/>
              </a:ext>
            </a:extLst>
          </p:cNvPr>
          <p:cNvSpPr>
            <a:spLocks noGrp="1"/>
          </p:cNvSpPr>
          <p:nvPr>
            <p:ph type="sldNum" sz="quarter" idx="12"/>
          </p:nvPr>
        </p:nvSpPr>
        <p:spPr/>
        <p:txBody>
          <a:bodyPr/>
          <a:lstStyle/>
          <a:p>
            <a:fld id="{7B666742-F11B-4B09-9542-370C2612A0A6}" type="slidenum">
              <a:rPr lang="en-GB" smtClean="0"/>
              <a:t>31</a:t>
            </a:fld>
            <a:endParaRPr lang="en-GB"/>
          </a:p>
        </p:txBody>
      </p:sp>
      <p:sp>
        <p:nvSpPr>
          <p:cNvPr id="9" name="TextBox 8">
            <a:extLst>
              <a:ext uri="{FF2B5EF4-FFF2-40B4-BE49-F238E27FC236}">
                <a16:creationId xmlns:a16="http://schemas.microsoft.com/office/drawing/2014/main" id="{70943A29-1807-A47B-5D9A-9F7AC7B776E6}"/>
              </a:ext>
            </a:extLst>
          </p:cNvPr>
          <p:cNvSpPr txBox="1"/>
          <p:nvPr/>
        </p:nvSpPr>
        <p:spPr>
          <a:xfrm>
            <a:off x="966952" y="4464296"/>
            <a:ext cx="2614448" cy="861774"/>
          </a:xfrm>
          <a:prstGeom prst="rect">
            <a:avLst/>
          </a:prstGeom>
          <a:solidFill>
            <a:schemeClr val="accent6">
              <a:lumMod val="20000"/>
              <a:lumOff val="80000"/>
            </a:schemeClr>
          </a:solidFill>
        </p:spPr>
        <p:txBody>
          <a:bodyPr wrap="square">
            <a:spAutoFit/>
          </a:bodyPr>
          <a:lstStyle/>
          <a:p>
            <a:pPr algn="ctr"/>
            <a:r>
              <a:rPr lang="en-GB" sz="1600" b="0" i="0" dirty="0">
                <a:solidFill>
                  <a:srgbClr val="333333"/>
                </a:solidFill>
                <a:effectLst/>
              </a:rPr>
              <a:t>Express the problem as a clinical question</a:t>
            </a:r>
          </a:p>
          <a:p>
            <a:pPr algn="ctr"/>
            <a:r>
              <a:rPr lang="en-GB" sz="1600" b="0" i="0" dirty="0">
                <a:solidFill>
                  <a:srgbClr val="333333"/>
                </a:solidFill>
                <a:effectLst/>
              </a:rPr>
              <a:t>(</a:t>
            </a:r>
            <a:r>
              <a:rPr lang="en-GB" sz="1600" b="1" i="0" dirty="0">
                <a:solidFill>
                  <a:srgbClr val="333333"/>
                </a:solidFill>
                <a:effectLst/>
              </a:rPr>
              <a:t>Ask</a:t>
            </a:r>
            <a:r>
              <a:rPr lang="en-GB" sz="1600" b="0" i="0" dirty="0">
                <a:solidFill>
                  <a:srgbClr val="333333"/>
                </a:solidFill>
                <a:effectLst/>
              </a:rPr>
              <a:t> the question)</a:t>
            </a:r>
            <a:endParaRPr lang="en-GB" sz="1600" dirty="0"/>
          </a:p>
        </p:txBody>
      </p:sp>
      <p:sp>
        <p:nvSpPr>
          <p:cNvPr id="10" name="TextBox 9">
            <a:extLst>
              <a:ext uri="{FF2B5EF4-FFF2-40B4-BE49-F238E27FC236}">
                <a16:creationId xmlns:a16="http://schemas.microsoft.com/office/drawing/2014/main" id="{37A64899-EC50-EC72-E1A9-339963C0159B}"/>
              </a:ext>
            </a:extLst>
          </p:cNvPr>
          <p:cNvSpPr txBox="1"/>
          <p:nvPr/>
        </p:nvSpPr>
        <p:spPr>
          <a:xfrm>
            <a:off x="2990192" y="1347365"/>
            <a:ext cx="2614448" cy="1077218"/>
          </a:xfrm>
          <a:prstGeom prst="rect">
            <a:avLst/>
          </a:prstGeom>
          <a:solidFill>
            <a:schemeClr val="accent5">
              <a:lumMod val="20000"/>
              <a:lumOff val="80000"/>
            </a:schemeClr>
          </a:solidFill>
        </p:spPr>
        <p:txBody>
          <a:bodyPr wrap="square">
            <a:spAutoFit/>
          </a:bodyPr>
          <a:lstStyle/>
          <a:p>
            <a:pPr algn="ctr"/>
            <a:r>
              <a:rPr lang="en-GB" sz="1600" dirty="0"/>
              <a:t>Find evidence-based resources that answer the question </a:t>
            </a:r>
          </a:p>
          <a:p>
            <a:pPr algn="ctr"/>
            <a:r>
              <a:rPr lang="en-GB" sz="1600" dirty="0"/>
              <a:t>(</a:t>
            </a:r>
            <a:r>
              <a:rPr lang="en-GB" sz="1600" b="1" dirty="0"/>
              <a:t>Acquire </a:t>
            </a:r>
            <a:r>
              <a:rPr lang="en-GB" sz="1600" dirty="0"/>
              <a:t>the evidence)</a:t>
            </a:r>
            <a:endParaRPr lang="en-GB" sz="1400" dirty="0"/>
          </a:p>
        </p:txBody>
      </p:sp>
      <p:sp>
        <p:nvSpPr>
          <p:cNvPr id="11" name="TextBox 10">
            <a:extLst>
              <a:ext uri="{FF2B5EF4-FFF2-40B4-BE49-F238E27FC236}">
                <a16:creationId xmlns:a16="http://schemas.microsoft.com/office/drawing/2014/main" id="{2324B493-63DC-1417-CD98-461E797BC504}"/>
              </a:ext>
            </a:extLst>
          </p:cNvPr>
          <p:cNvSpPr txBox="1"/>
          <p:nvPr/>
        </p:nvSpPr>
        <p:spPr>
          <a:xfrm>
            <a:off x="5076496" y="4464296"/>
            <a:ext cx="2614448" cy="1077218"/>
          </a:xfrm>
          <a:prstGeom prst="rect">
            <a:avLst/>
          </a:prstGeom>
          <a:solidFill>
            <a:schemeClr val="tx2">
              <a:lumMod val="10000"/>
              <a:lumOff val="90000"/>
            </a:schemeClr>
          </a:solidFill>
        </p:spPr>
        <p:txBody>
          <a:bodyPr wrap="square">
            <a:spAutoFit/>
          </a:bodyPr>
          <a:lstStyle/>
          <a:p>
            <a:pPr algn="ctr"/>
            <a:r>
              <a:rPr lang="en-GB" sz="1600" dirty="0"/>
              <a:t>Critically appraise/evaluate the evidence to assess its validity </a:t>
            </a:r>
          </a:p>
          <a:p>
            <a:pPr algn="ctr"/>
            <a:r>
              <a:rPr lang="en-GB" sz="1600" dirty="0"/>
              <a:t>(</a:t>
            </a:r>
            <a:r>
              <a:rPr lang="en-GB" sz="1600" b="1" dirty="0"/>
              <a:t>Appraise</a:t>
            </a:r>
            <a:r>
              <a:rPr lang="en-GB" sz="1600" dirty="0"/>
              <a:t> the evidence)</a:t>
            </a:r>
            <a:endParaRPr lang="en-GB" sz="1200" dirty="0"/>
          </a:p>
        </p:txBody>
      </p:sp>
      <p:sp>
        <p:nvSpPr>
          <p:cNvPr id="12" name="TextBox 11">
            <a:extLst>
              <a:ext uri="{FF2B5EF4-FFF2-40B4-BE49-F238E27FC236}">
                <a16:creationId xmlns:a16="http://schemas.microsoft.com/office/drawing/2014/main" id="{7F994473-19DE-019F-8326-02A574435DC3}"/>
              </a:ext>
            </a:extLst>
          </p:cNvPr>
          <p:cNvSpPr txBox="1"/>
          <p:nvPr/>
        </p:nvSpPr>
        <p:spPr>
          <a:xfrm>
            <a:off x="7053756" y="1470475"/>
            <a:ext cx="2614448" cy="830997"/>
          </a:xfrm>
          <a:prstGeom prst="rect">
            <a:avLst/>
          </a:prstGeom>
          <a:solidFill>
            <a:schemeClr val="accent6">
              <a:lumMod val="75000"/>
            </a:schemeClr>
          </a:solidFill>
        </p:spPr>
        <p:txBody>
          <a:bodyPr wrap="square">
            <a:spAutoFit/>
          </a:bodyPr>
          <a:lstStyle/>
          <a:p>
            <a:pPr algn="ctr"/>
            <a:r>
              <a:rPr lang="en-GB" sz="1600" dirty="0"/>
              <a:t>Apply the evidence (</a:t>
            </a:r>
            <a:r>
              <a:rPr lang="en-GB" sz="1600" b="1" dirty="0"/>
              <a:t>Apply</a:t>
            </a:r>
            <a:r>
              <a:rPr lang="en-GB" sz="1600" dirty="0"/>
              <a:t> the evidence to the patient(s) or problem)</a:t>
            </a:r>
            <a:endParaRPr lang="en-GB" sz="1100" dirty="0"/>
          </a:p>
        </p:txBody>
      </p:sp>
      <p:sp>
        <p:nvSpPr>
          <p:cNvPr id="13" name="TextBox 12">
            <a:extLst>
              <a:ext uri="{FF2B5EF4-FFF2-40B4-BE49-F238E27FC236}">
                <a16:creationId xmlns:a16="http://schemas.microsoft.com/office/drawing/2014/main" id="{BD6020D9-BEC3-7056-4868-B6B44BE443C3}"/>
              </a:ext>
            </a:extLst>
          </p:cNvPr>
          <p:cNvSpPr txBox="1"/>
          <p:nvPr/>
        </p:nvSpPr>
        <p:spPr>
          <a:xfrm>
            <a:off x="9186040" y="4479684"/>
            <a:ext cx="2614448" cy="1077218"/>
          </a:xfrm>
          <a:prstGeom prst="rect">
            <a:avLst/>
          </a:prstGeom>
          <a:solidFill>
            <a:schemeClr val="accent2">
              <a:lumMod val="20000"/>
              <a:lumOff val="80000"/>
            </a:schemeClr>
          </a:solidFill>
        </p:spPr>
        <p:txBody>
          <a:bodyPr wrap="square">
            <a:spAutoFit/>
          </a:bodyPr>
          <a:lstStyle/>
          <a:p>
            <a:pPr algn="ctr"/>
            <a:r>
              <a:rPr lang="en-GB" sz="1600" dirty="0"/>
              <a:t>Evaluate your performance in carrying out Steps 1 - 4 (</a:t>
            </a:r>
            <a:r>
              <a:rPr lang="en-GB" sz="1600" b="1" dirty="0"/>
              <a:t>Assess and audit</a:t>
            </a:r>
            <a:r>
              <a:rPr lang="en-GB" sz="1600" dirty="0"/>
              <a:t> the process)</a:t>
            </a:r>
            <a:endParaRPr lang="en-GB" sz="1050" dirty="0"/>
          </a:p>
        </p:txBody>
      </p:sp>
      <p:pic>
        <p:nvPicPr>
          <p:cNvPr id="27" name="Graphic 26" descr="Badge 5 outline">
            <a:extLst>
              <a:ext uri="{FF2B5EF4-FFF2-40B4-BE49-F238E27FC236}">
                <a16:creationId xmlns:a16="http://schemas.microsoft.com/office/drawing/2014/main" id="{7374876D-9C9B-83A2-ED15-BA47CC34413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45065" y="2439440"/>
            <a:ext cx="914400" cy="914400"/>
          </a:xfrm>
          <a:prstGeom prst="rect">
            <a:avLst/>
          </a:prstGeom>
        </p:spPr>
      </p:pic>
      <p:pic>
        <p:nvPicPr>
          <p:cNvPr id="29" name="Graphic 28" descr="Badge 4 outline">
            <a:extLst>
              <a:ext uri="{FF2B5EF4-FFF2-40B4-BE49-F238E27FC236}">
                <a16:creationId xmlns:a16="http://schemas.microsoft.com/office/drawing/2014/main" id="{C18176DA-C4DD-8731-FD5F-713BA425C66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44652" y="2427780"/>
            <a:ext cx="914400" cy="914400"/>
          </a:xfrm>
          <a:prstGeom prst="rect">
            <a:avLst/>
          </a:prstGeom>
        </p:spPr>
      </p:pic>
      <p:pic>
        <p:nvPicPr>
          <p:cNvPr id="31" name="Graphic 30" descr="Badge 3 outline">
            <a:extLst>
              <a:ext uri="{FF2B5EF4-FFF2-40B4-BE49-F238E27FC236}">
                <a16:creationId xmlns:a16="http://schemas.microsoft.com/office/drawing/2014/main" id="{5B04BB47-4B55-64F7-CFC5-F72A9113659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830300" y="2439440"/>
            <a:ext cx="914400" cy="914400"/>
          </a:xfrm>
          <a:prstGeom prst="rect">
            <a:avLst/>
          </a:prstGeom>
        </p:spPr>
      </p:pic>
      <p:pic>
        <p:nvPicPr>
          <p:cNvPr id="33" name="Graphic 32" descr="Badge outline">
            <a:extLst>
              <a:ext uri="{FF2B5EF4-FFF2-40B4-BE49-F238E27FC236}">
                <a16:creationId xmlns:a16="http://schemas.microsoft.com/office/drawing/2014/main" id="{34F5C0ED-F2EF-3A3F-5760-91FD9EE0B12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835186" y="2427780"/>
            <a:ext cx="914400" cy="914400"/>
          </a:xfrm>
          <a:prstGeom prst="rect">
            <a:avLst/>
          </a:prstGeom>
        </p:spPr>
      </p:pic>
      <p:pic>
        <p:nvPicPr>
          <p:cNvPr id="35" name="Graphic 34" descr="Badge 1 outline">
            <a:extLst>
              <a:ext uri="{FF2B5EF4-FFF2-40B4-BE49-F238E27FC236}">
                <a16:creationId xmlns:a16="http://schemas.microsoft.com/office/drawing/2014/main" id="{123D2BA6-B0A9-A560-DE61-83E38FFC47C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838989" y="2448910"/>
            <a:ext cx="914400" cy="914400"/>
          </a:xfrm>
          <a:prstGeom prst="rect">
            <a:avLst/>
          </a:prstGeom>
        </p:spPr>
      </p:pic>
      <p:sp>
        <p:nvSpPr>
          <p:cNvPr id="36" name="TextBox 35">
            <a:extLst>
              <a:ext uri="{FF2B5EF4-FFF2-40B4-BE49-F238E27FC236}">
                <a16:creationId xmlns:a16="http://schemas.microsoft.com/office/drawing/2014/main" id="{4B0DCAA5-0119-1BC5-6DE1-03C9184BC104}"/>
              </a:ext>
            </a:extLst>
          </p:cNvPr>
          <p:cNvSpPr txBox="1"/>
          <p:nvPr/>
        </p:nvSpPr>
        <p:spPr>
          <a:xfrm>
            <a:off x="6287500" y="357793"/>
            <a:ext cx="5673272" cy="369332"/>
          </a:xfrm>
          <a:prstGeom prst="rect">
            <a:avLst/>
          </a:prstGeom>
          <a:solidFill>
            <a:srgbClr val="FFFF00"/>
          </a:solidFill>
        </p:spPr>
        <p:txBody>
          <a:bodyPr wrap="square" rtlCol="0">
            <a:spAutoFit/>
          </a:bodyPr>
          <a:lstStyle/>
          <a:p>
            <a:pPr algn="ctr"/>
            <a:r>
              <a:rPr lang="en-GB" dirty="0"/>
              <a:t>Do you notice anything?</a:t>
            </a:r>
          </a:p>
        </p:txBody>
      </p:sp>
    </p:spTree>
    <p:extLst>
      <p:ext uri="{BB962C8B-B14F-4D97-AF65-F5344CB8AC3E}">
        <p14:creationId xmlns:p14="http://schemas.microsoft.com/office/powerpoint/2010/main" val="273985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2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9" grpId="0" animBg="1"/>
      <p:bldP spid="10" grpId="0" animBg="1"/>
      <p:bldP spid="11" grpId="0" animBg="1"/>
      <p:bldP spid="12" grpId="0" animBg="1"/>
      <p:bldP spid="13" grpId="0" animBg="1"/>
      <p:bldP spid="3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BA0093B-8328-3770-B21C-6779413225B0}"/>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985686A1-AF18-498A-84FD-96380A418C7E}"/>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B31BB06C-30E4-6232-51A7-60BA5B9DA147}"/>
              </a:ext>
            </a:extLst>
          </p:cNvPr>
          <p:cNvSpPr>
            <a:spLocks noGrp="1"/>
          </p:cNvSpPr>
          <p:nvPr>
            <p:ph type="sldNum" sz="quarter" idx="12"/>
          </p:nvPr>
        </p:nvSpPr>
        <p:spPr/>
        <p:txBody>
          <a:bodyPr/>
          <a:lstStyle/>
          <a:p>
            <a:fld id="{7B666742-F11B-4B09-9542-370C2612A0A6}" type="slidenum">
              <a:rPr lang="en-GB" smtClean="0"/>
              <a:t>32</a:t>
            </a:fld>
            <a:endParaRPr lang="en-GB"/>
          </a:p>
        </p:txBody>
      </p:sp>
      <p:sp>
        <p:nvSpPr>
          <p:cNvPr id="7" name="Title 1">
            <a:extLst>
              <a:ext uri="{FF2B5EF4-FFF2-40B4-BE49-F238E27FC236}">
                <a16:creationId xmlns:a16="http://schemas.microsoft.com/office/drawing/2014/main" id="{01EA462B-ED79-12DB-5004-5339C75970A4}"/>
              </a:ext>
            </a:extLst>
          </p:cNvPr>
          <p:cNvSpPr>
            <a:spLocks noGrp="1"/>
          </p:cNvSpPr>
          <p:nvPr>
            <p:ph type="title"/>
          </p:nvPr>
        </p:nvSpPr>
        <p:spPr>
          <a:xfrm>
            <a:off x="690954" y="218743"/>
            <a:ext cx="10515600" cy="1325563"/>
          </a:xfrm>
        </p:spPr>
        <p:txBody>
          <a:bodyPr/>
          <a:lstStyle/>
          <a:p>
            <a:pPr algn="ctr"/>
            <a:r>
              <a:rPr lang="en-GB" b="1" dirty="0"/>
              <a:t>Effective searching support EBP</a:t>
            </a:r>
          </a:p>
        </p:txBody>
      </p:sp>
      <p:pic>
        <p:nvPicPr>
          <p:cNvPr id="8" name="Graphic 7" descr="Badge 4 outline">
            <a:extLst>
              <a:ext uri="{FF2B5EF4-FFF2-40B4-BE49-F238E27FC236}">
                <a16:creationId xmlns:a16="http://schemas.microsoft.com/office/drawing/2014/main" id="{B47290BB-7650-7AD9-058E-2A52ACBC707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33789" y="1707853"/>
            <a:ext cx="914400" cy="914400"/>
          </a:xfrm>
          <a:prstGeom prst="rect">
            <a:avLst/>
          </a:prstGeom>
        </p:spPr>
      </p:pic>
      <p:pic>
        <p:nvPicPr>
          <p:cNvPr id="9" name="Graphic 8" descr="Badge 3 outline">
            <a:extLst>
              <a:ext uri="{FF2B5EF4-FFF2-40B4-BE49-F238E27FC236}">
                <a16:creationId xmlns:a16="http://schemas.microsoft.com/office/drawing/2014/main" id="{6F4282B4-1C20-2D5B-A432-35476BF7881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72978" y="1710757"/>
            <a:ext cx="914400" cy="914400"/>
          </a:xfrm>
          <a:prstGeom prst="rect">
            <a:avLst/>
          </a:prstGeom>
        </p:spPr>
      </p:pic>
      <p:pic>
        <p:nvPicPr>
          <p:cNvPr id="10" name="Graphic 9" descr="Badge outline">
            <a:extLst>
              <a:ext uri="{FF2B5EF4-FFF2-40B4-BE49-F238E27FC236}">
                <a16:creationId xmlns:a16="http://schemas.microsoft.com/office/drawing/2014/main" id="{8249ED26-F5F8-733D-C59B-875C7F16F3F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916473" y="1710757"/>
            <a:ext cx="914400" cy="914400"/>
          </a:xfrm>
          <a:prstGeom prst="rect">
            <a:avLst/>
          </a:prstGeom>
        </p:spPr>
      </p:pic>
      <p:pic>
        <p:nvPicPr>
          <p:cNvPr id="11" name="Graphic 10" descr="Badge 1 outline">
            <a:extLst>
              <a:ext uri="{FF2B5EF4-FFF2-40B4-BE49-F238E27FC236}">
                <a16:creationId xmlns:a16="http://schemas.microsoft.com/office/drawing/2014/main" id="{7BB537B3-3C85-9322-3DF2-5D982D10150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2552" y="1710757"/>
            <a:ext cx="914400" cy="914400"/>
          </a:xfrm>
          <a:prstGeom prst="rect">
            <a:avLst/>
          </a:prstGeom>
        </p:spPr>
      </p:pic>
      <p:sp>
        <p:nvSpPr>
          <p:cNvPr id="12" name="TextBox 11">
            <a:extLst>
              <a:ext uri="{FF2B5EF4-FFF2-40B4-BE49-F238E27FC236}">
                <a16:creationId xmlns:a16="http://schemas.microsoft.com/office/drawing/2014/main" id="{10316DC8-4579-5601-1E55-A745D52BF706}"/>
              </a:ext>
            </a:extLst>
          </p:cNvPr>
          <p:cNvSpPr txBox="1"/>
          <p:nvPr/>
        </p:nvSpPr>
        <p:spPr>
          <a:xfrm>
            <a:off x="790662" y="1968197"/>
            <a:ext cx="2035494" cy="369332"/>
          </a:xfrm>
          <a:prstGeom prst="rect">
            <a:avLst/>
          </a:prstGeom>
          <a:noFill/>
          <a:ln>
            <a:solidFill>
              <a:srgbClr val="C00000"/>
            </a:solidFill>
          </a:ln>
        </p:spPr>
        <p:txBody>
          <a:bodyPr wrap="none" rtlCol="0">
            <a:spAutoFit/>
          </a:bodyPr>
          <a:lstStyle/>
          <a:p>
            <a:r>
              <a:rPr lang="en-GB" b="1" dirty="0"/>
              <a:t>Identify keywords</a:t>
            </a:r>
          </a:p>
        </p:txBody>
      </p:sp>
      <p:sp>
        <p:nvSpPr>
          <p:cNvPr id="13" name="TextBox 12">
            <a:extLst>
              <a:ext uri="{FF2B5EF4-FFF2-40B4-BE49-F238E27FC236}">
                <a16:creationId xmlns:a16="http://schemas.microsoft.com/office/drawing/2014/main" id="{63A3C459-E3AD-EA37-41F9-8F5BFDA7F852}"/>
              </a:ext>
            </a:extLst>
          </p:cNvPr>
          <p:cNvSpPr txBox="1"/>
          <p:nvPr/>
        </p:nvSpPr>
        <p:spPr>
          <a:xfrm>
            <a:off x="3754820" y="1971313"/>
            <a:ext cx="2193934" cy="369332"/>
          </a:xfrm>
          <a:prstGeom prst="rect">
            <a:avLst/>
          </a:prstGeom>
          <a:noFill/>
          <a:ln>
            <a:solidFill>
              <a:schemeClr val="tx2">
                <a:lumMod val="50000"/>
                <a:lumOff val="50000"/>
              </a:schemeClr>
            </a:solidFill>
          </a:ln>
        </p:spPr>
        <p:txBody>
          <a:bodyPr wrap="none" rtlCol="0">
            <a:spAutoFit/>
          </a:bodyPr>
          <a:lstStyle/>
          <a:p>
            <a:r>
              <a:rPr lang="en-GB" b="1" dirty="0"/>
              <a:t>Combine keywords</a:t>
            </a:r>
          </a:p>
        </p:txBody>
      </p:sp>
      <p:sp>
        <p:nvSpPr>
          <p:cNvPr id="14" name="TextBox 13">
            <a:extLst>
              <a:ext uri="{FF2B5EF4-FFF2-40B4-BE49-F238E27FC236}">
                <a16:creationId xmlns:a16="http://schemas.microsoft.com/office/drawing/2014/main" id="{EC2AF509-FA5F-898C-436D-E117F215B11B}"/>
              </a:ext>
            </a:extLst>
          </p:cNvPr>
          <p:cNvSpPr txBox="1"/>
          <p:nvPr/>
        </p:nvSpPr>
        <p:spPr>
          <a:xfrm>
            <a:off x="6927447" y="1971313"/>
            <a:ext cx="1882118" cy="369332"/>
          </a:xfrm>
          <a:prstGeom prst="rect">
            <a:avLst/>
          </a:prstGeom>
          <a:noFill/>
          <a:ln>
            <a:solidFill>
              <a:schemeClr val="accent6">
                <a:lumMod val="75000"/>
              </a:schemeClr>
            </a:solidFill>
          </a:ln>
        </p:spPr>
        <p:txBody>
          <a:bodyPr wrap="none" rtlCol="0">
            <a:spAutoFit/>
          </a:bodyPr>
          <a:lstStyle/>
          <a:p>
            <a:r>
              <a:rPr lang="en-GB" b="1" dirty="0"/>
              <a:t>User search tips</a:t>
            </a:r>
          </a:p>
        </p:txBody>
      </p:sp>
      <p:sp>
        <p:nvSpPr>
          <p:cNvPr id="15" name="TextBox 14">
            <a:extLst>
              <a:ext uri="{FF2B5EF4-FFF2-40B4-BE49-F238E27FC236}">
                <a16:creationId xmlns:a16="http://schemas.microsoft.com/office/drawing/2014/main" id="{AC9E1860-48C3-D956-C1FE-5DD505A77B9E}"/>
              </a:ext>
            </a:extLst>
          </p:cNvPr>
          <p:cNvSpPr txBox="1"/>
          <p:nvPr/>
        </p:nvSpPr>
        <p:spPr>
          <a:xfrm>
            <a:off x="9769563" y="1968197"/>
            <a:ext cx="2367636" cy="369332"/>
          </a:xfrm>
          <a:prstGeom prst="rect">
            <a:avLst/>
          </a:prstGeom>
          <a:noFill/>
          <a:ln>
            <a:solidFill>
              <a:schemeClr val="accent2">
                <a:lumMod val="75000"/>
              </a:schemeClr>
            </a:solidFill>
          </a:ln>
        </p:spPr>
        <p:txBody>
          <a:bodyPr wrap="none" rtlCol="0">
            <a:spAutoFit/>
          </a:bodyPr>
          <a:lstStyle/>
          <a:p>
            <a:r>
              <a:rPr lang="en-GB" b="1" dirty="0"/>
              <a:t>Evaluate your search</a:t>
            </a:r>
          </a:p>
        </p:txBody>
      </p:sp>
      <p:sp>
        <p:nvSpPr>
          <p:cNvPr id="16" name="Teardrop 15">
            <a:extLst>
              <a:ext uri="{FF2B5EF4-FFF2-40B4-BE49-F238E27FC236}">
                <a16:creationId xmlns:a16="http://schemas.microsoft.com/office/drawing/2014/main" id="{599AAEAA-7F8E-8FC1-935E-0BB18C037270}"/>
              </a:ext>
            </a:extLst>
          </p:cNvPr>
          <p:cNvSpPr/>
          <p:nvPr/>
        </p:nvSpPr>
        <p:spPr>
          <a:xfrm rot="2700000">
            <a:off x="6596481" y="4104316"/>
            <a:ext cx="1936291" cy="1936291"/>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E3907F55-DFD3-DEF0-55B3-30A70B6304F6}"/>
              </a:ext>
            </a:extLst>
          </p:cNvPr>
          <p:cNvSpPr/>
          <p:nvPr/>
        </p:nvSpPr>
        <p:spPr>
          <a:xfrm>
            <a:off x="6661298" y="4168788"/>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dirty="0"/>
              <a:t>APPRAISE</a:t>
            </a:r>
          </a:p>
        </p:txBody>
      </p:sp>
      <p:sp>
        <p:nvSpPr>
          <p:cNvPr id="18" name="Teardrop 17">
            <a:extLst>
              <a:ext uri="{FF2B5EF4-FFF2-40B4-BE49-F238E27FC236}">
                <a16:creationId xmlns:a16="http://schemas.microsoft.com/office/drawing/2014/main" id="{1F49748F-9E54-CFDA-7A55-2DC471EFB1D1}"/>
              </a:ext>
            </a:extLst>
          </p:cNvPr>
          <p:cNvSpPr/>
          <p:nvPr/>
        </p:nvSpPr>
        <p:spPr>
          <a:xfrm rot="2700000">
            <a:off x="4595038" y="4104316"/>
            <a:ext cx="1936291" cy="1936291"/>
          </a:xfrm>
          <a:prstGeom prst="teardrop">
            <a:avLst>
              <a:gd name="adj" fmla="val 100000"/>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73BF5B61-CBBE-F757-0D86-03DE664251F5}"/>
              </a:ext>
            </a:extLst>
          </p:cNvPr>
          <p:cNvSpPr/>
          <p:nvPr/>
        </p:nvSpPr>
        <p:spPr>
          <a:xfrm>
            <a:off x="4659854" y="4168788"/>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dirty="0"/>
              <a:t>ACQUIRE</a:t>
            </a:r>
          </a:p>
        </p:txBody>
      </p:sp>
      <p:sp>
        <p:nvSpPr>
          <p:cNvPr id="20" name="Teardrop 19">
            <a:extLst>
              <a:ext uri="{FF2B5EF4-FFF2-40B4-BE49-F238E27FC236}">
                <a16:creationId xmlns:a16="http://schemas.microsoft.com/office/drawing/2014/main" id="{BCD0266A-D19D-945A-B058-CBC1CB8E945B}"/>
              </a:ext>
            </a:extLst>
          </p:cNvPr>
          <p:cNvSpPr/>
          <p:nvPr/>
        </p:nvSpPr>
        <p:spPr>
          <a:xfrm rot="2700000">
            <a:off x="2593594" y="4104316"/>
            <a:ext cx="1936291" cy="1936291"/>
          </a:xfrm>
          <a:prstGeom prst="teardrop">
            <a:avLst>
              <a:gd name="adj" fmla="val 100000"/>
            </a:avLst>
          </a:pr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A26C2BC5-D04F-A235-9424-14AF1DE4E29E}"/>
              </a:ext>
            </a:extLst>
          </p:cNvPr>
          <p:cNvSpPr/>
          <p:nvPr/>
        </p:nvSpPr>
        <p:spPr>
          <a:xfrm>
            <a:off x="2658410" y="4168788"/>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6">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dirty="0"/>
              <a:t>ASK</a:t>
            </a:r>
          </a:p>
        </p:txBody>
      </p:sp>
      <p:sp>
        <p:nvSpPr>
          <p:cNvPr id="22" name="Arrow: Down 21">
            <a:extLst>
              <a:ext uri="{FF2B5EF4-FFF2-40B4-BE49-F238E27FC236}">
                <a16:creationId xmlns:a16="http://schemas.microsoft.com/office/drawing/2014/main" id="{8E8E58B0-1607-36D8-8E9F-4298DBF290CE}"/>
              </a:ext>
            </a:extLst>
          </p:cNvPr>
          <p:cNvSpPr/>
          <p:nvPr/>
        </p:nvSpPr>
        <p:spPr>
          <a:xfrm>
            <a:off x="5712911" y="2942130"/>
            <a:ext cx="352484" cy="80397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76636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P spid="21"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C2623-C633-0A9E-7F51-8DF6D2D85340}"/>
            </a:ext>
          </a:extLst>
        </p:cNvPr>
        <p:cNvGrpSpPr/>
        <p:nvPr/>
      </p:nvGrpSpPr>
      <p:grpSpPr>
        <a:xfrm>
          <a:off x="0" y="0"/>
          <a:ext cx="0" cy="0"/>
          <a:chOff x="0" y="0"/>
          <a:chExt cx="0" cy="0"/>
        </a:xfrm>
      </p:grpSpPr>
      <p:pic>
        <p:nvPicPr>
          <p:cNvPr id="8" name="Content Placeholder 7" descr="A group of people and a clock&#10;&#10;AI-generated content may be incorrect.">
            <a:extLst>
              <a:ext uri="{FF2B5EF4-FFF2-40B4-BE49-F238E27FC236}">
                <a16:creationId xmlns:a16="http://schemas.microsoft.com/office/drawing/2014/main" id="{29FA08F5-25D1-C816-28AC-8BD0C89D488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1252" y="136525"/>
            <a:ext cx="8629496" cy="6172925"/>
          </a:xfrm>
        </p:spPr>
      </p:pic>
      <p:sp>
        <p:nvSpPr>
          <p:cNvPr id="4" name="Date Placeholder 3">
            <a:extLst>
              <a:ext uri="{FF2B5EF4-FFF2-40B4-BE49-F238E27FC236}">
                <a16:creationId xmlns:a16="http://schemas.microsoft.com/office/drawing/2014/main" id="{DB1A70F5-86BD-7D41-A008-3F1C96D6BE63}"/>
              </a:ext>
            </a:extLst>
          </p:cNvPr>
          <p:cNvSpPr>
            <a:spLocks noGrp="1"/>
          </p:cNvSpPr>
          <p:nvPr>
            <p:ph type="dt" sz="half" idx="10"/>
          </p:nvPr>
        </p:nvSpPr>
        <p:spPr/>
        <p:txBody>
          <a:bodyPr/>
          <a:lstStyle/>
          <a:p>
            <a:r>
              <a:rPr lang="en-GB"/>
              <a:t>Dr Simona Ferraraccio</a:t>
            </a:r>
          </a:p>
        </p:txBody>
      </p:sp>
      <p:sp>
        <p:nvSpPr>
          <p:cNvPr id="5" name="Footer Placeholder 4">
            <a:extLst>
              <a:ext uri="{FF2B5EF4-FFF2-40B4-BE49-F238E27FC236}">
                <a16:creationId xmlns:a16="http://schemas.microsoft.com/office/drawing/2014/main" id="{804DE762-B476-F307-1B84-6F15410646EE}"/>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388DD290-11CF-7FC3-0184-C0BAD14BD579}"/>
              </a:ext>
            </a:extLst>
          </p:cNvPr>
          <p:cNvSpPr>
            <a:spLocks noGrp="1"/>
          </p:cNvSpPr>
          <p:nvPr>
            <p:ph type="sldNum" sz="quarter" idx="12"/>
          </p:nvPr>
        </p:nvSpPr>
        <p:spPr/>
        <p:txBody>
          <a:bodyPr/>
          <a:lstStyle/>
          <a:p>
            <a:fld id="{952C8876-FA58-4909-A2F5-A882CF52CC7E}" type="slidenum">
              <a:rPr lang="en-GB" smtClean="0"/>
              <a:t>33</a:t>
            </a:fld>
            <a:endParaRPr lang="en-GB"/>
          </a:p>
        </p:txBody>
      </p:sp>
    </p:spTree>
    <p:extLst>
      <p:ext uri="{BB962C8B-B14F-4D97-AF65-F5344CB8AC3E}">
        <p14:creationId xmlns:p14="http://schemas.microsoft.com/office/powerpoint/2010/main" val="17062312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206E4-5C8D-0FBD-79AF-665B7B756DEA}"/>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662358CE-9F71-4F56-2AE9-A92B17DA617E}"/>
              </a:ext>
            </a:extLst>
          </p:cNvPr>
          <p:cNvSpPr>
            <a:spLocks noGrp="1"/>
          </p:cNvSpPr>
          <p:nvPr>
            <p:ph idx="1"/>
          </p:nvPr>
        </p:nvSpPr>
        <p:spPr>
          <a:xfrm>
            <a:off x="173421" y="1594397"/>
            <a:ext cx="11845158" cy="4351338"/>
          </a:xfrm>
        </p:spPr>
        <p:txBody>
          <a:bodyPr>
            <a:normAutofit/>
          </a:bodyPr>
          <a:lstStyle/>
          <a:p>
            <a:r>
              <a:rPr lang="en-GB" sz="1400" dirty="0"/>
              <a:t>Philip J. Steer, Sabine Ernst, (2021) </a:t>
            </a:r>
            <a:r>
              <a:rPr lang="en-GB" sz="1400" i="1" dirty="0"/>
              <a:t>Peer review - Why, when and how. </a:t>
            </a:r>
            <a:r>
              <a:rPr lang="en-GB" sz="1400" dirty="0"/>
              <a:t>International Journal of Cardiology Congenital Heart Disease, Volume 2, DOI: </a:t>
            </a:r>
            <a:r>
              <a:rPr lang="en-GB" sz="1400" dirty="0">
                <a:hlinkClick r:id="rId2"/>
              </a:rPr>
              <a:t>https://doi.org/10.1016/j.ijcchd.2021.100083</a:t>
            </a:r>
            <a:r>
              <a:rPr lang="en-GB" sz="1400" dirty="0"/>
              <a:t>.</a:t>
            </a:r>
          </a:p>
          <a:p>
            <a:r>
              <a:rPr lang="en-GB" sz="1400" dirty="0"/>
              <a:t>National Library of Medicine (2026) </a:t>
            </a:r>
            <a:r>
              <a:rPr lang="en-GB" sz="1400" i="1" dirty="0"/>
              <a:t>Health Data Sources </a:t>
            </a:r>
            <a:r>
              <a:rPr lang="en-GB" sz="1400" dirty="0"/>
              <a:t>Available at: </a:t>
            </a:r>
            <a:r>
              <a:rPr lang="en-GB" sz="1400" dirty="0">
                <a:hlinkClick r:id="rId3"/>
              </a:rPr>
              <a:t>Finding and Using Health Statistics</a:t>
            </a:r>
            <a:endParaRPr lang="en-GB" sz="1400" dirty="0"/>
          </a:p>
          <a:p>
            <a:r>
              <a:rPr lang="en-GB" sz="1400" dirty="0"/>
              <a:t>Bonato, S. (2018) </a:t>
            </a:r>
            <a:r>
              <a:rPr lang="en-GB" sz="1400" i="1" dirty="0"/>
              <a:t>Searching the grey literature : a handbook for searching reports, working papers, and other unpublished research</a:t>
            </a:r>
            <a:r>
              <a:rPr lang="en-GB" sz="1400" dirty="0"/>
              <a:t>. Lanham, Maryland: Rowman &amp; Littlefield.</a:t>
            </a:r>
          </a:p>
          <a:p>
            <a:r>
              <a:rPr lang="en-GB" sz="1400" dirty="0"/>
              <a:t>Paez A. </a:t>
            </a:r>
            <a:r>
              <a:rPr lang="en-GB" sz="1400" i="1" dirty="0"/>
              <a:t>Gray literature: An important resource in systematic reviews.</a:t>
            </a:r>
            <a:r>
              <a:rPr lang="en-GB" sz="1400" dirty="0"/>
              <a:t> J Evid Based Med. 2017 Aug;10(3):233-240. </a:t>
            </a:r>
            <a:r>
              <a:rPr lang="en-GB" sz="1400" dirty="0" err="1"/>
              <a:t>doi</a:t>
            </a:r>
            <a:r>
              <a:rPr lang="en-GB" sz="1400" dirty="0"/>
              <a:t>: 10.1111/jebm.12266. PMID: 28857505.</a:t>
            </a:r>
          </a:p>
          <a:p>
            <a:r>
              <a:rPr lang="en-GB" sz="1400" dirty="0"/>
              <a:t>NHS </a:t>
            </a:r>
            <a:r>
              <a:rPr lang="en-GB" sz="1400" dirty="0" err="1"/>
              <a:t>Englad</a:t>
            </a:r>
            <a:r>
              <a:rPr lang="en-GB" sz="1400" dirty="0"/>
              <a:t> (2026) </a:t>
            </a:r>
            <a:r>
              <a:rPr lang="en-GB" sz="1400" i="1" dirty="0"/>
              <a:t>Grey literature. </a:t>
            </a:r>
            <a:r>
              <a:rPr lang="en-GB" sz="1400" dirty="0"/>
              <a:t>Available at: </a:t>
            </a:r>
            <a:r>
              <a:rPr lang="en-GB" sz="1400" dirty="0">
                <a:hlinkClick r:id="rId4"/>
              </a:rPr>
              <a:t>Grey literature | Knowledge and Library Services</a:t>
            </a:r>
            <a:endParaRPr lang="en-GB" sz="1400" dirty="0"/>
          </a:p>
          <a:p>
            <a:pPr fontAlgn="base"/>
            <a:r>
              <a:rPr lang="en-GB" sz="1400" dirty="0"/>
              <a:t>David L Sackett, William M C Rosenberg, J A Muir Gray, R Brian Haynes, W Scott Richardson (1996). </a:t>
            </a:r>
            <a:r>
              <a:rPr lang="en-GB" sz="1400" i="1" dirty="0"/>
              <a:t>Evidence based medicine: what it is and what it isn’t. </a:t>
            </a:r>
            <a:r>
              <a:rPr lang="en-GB" sz="1400" dirty="0"/>
              <a:t>DOI: </a:t>
            </a:r>
            <a:r>
              <a:rPr lang="en-GB" sz="1400" dirty="0">
                <a:hlinkClick r:id="rId5"/>
              </a:rPr>
              <a:t>https://doi.org/10.1136/bmj.312.7023.71</a:t>
            </a:r>
            <a:endParaRPr lang="en-GB" sz="1400" i="1" dirty="0"/>
          </a:p>
          <a:p>
            <a:pPr fontAlgn="base"/>
            <a:r>
              <a:rPr lang="en-GB" sz="1400" dirty="0"/>
              <a:t>Ratnani I, Fatima S, Abid MM, Surani Z, Surani S. </a:t>
            </a:r>
            <a:r>
              <a:rPr lang="en-GB" sz="1400" i="1" dirty="0"/>
              <a:t>Evidence-Based Medicine: History, Review, Criticisms, and Pitfalls.</a:t>
            </a:r>
            <a:r>
              <a:rPr lang="en-GB" sz="1400" dirty="0"/>
              <a:t> </a:t>
            </a:r>
            <a:r>
              <a:rPr lang="en-GB" sz="1400" dirty="0" err="1"/>
              <a:t>Cureus</a:t>
            </a:r>
            <a:r>
              <a:rPr lang="en-GB" sz="1400" dirty="0"/>
              <a:t>. 2023 Feb 21;15(2):e35266. </a:t>
            </a:r>
            <a:r>
              <a:rPr lang="en-GB" sz="1400" dirty="0" err="1"/>
              <a:t>doi</a:t>
            </a:r>
            <a:r>
              <a:rPr lang="en-GB" sz="1400" dirty="0"/>
              <a:t>: 10.7759/cureus.35266.</a:t>
            </a:r>
          </a:p>
          <a:p>
            <a:r>
              <a:rPr lang="en-GB" sz="1400" dirty="0"/>
              <a:t>Hoffmann, T., Bennett, S., &amp; Del Mar, C. (2024).</a:t>
            </a:r>
            <a:r>
              <a:rPr lang="en-GB" sz="1400" i="1" dirty="0"/>
              <a:t> </a:t>
            </a:r>
            <a:r>
              <a:rPr lang="en-GB" sz="1400" i="1" u="sng" dirty="0">
                <a:hlinkClick r:id="rId6"/>
              </a:rPr>
              <a:t>Evidence-based practice across the health professions</a:t>
            </a:r>
            <a:r>
              <a:rPr lang="en-GB" sz="1400" dirty="0"/>
              <a:t> (4th ed.). Elsevier.</a:t>
            </a:r>
          </a:p>
          <a:p>
            <a:r>
              <a:rPr lang="en-GB" sz="1400" dirty="0"/>
              <a:t>Straus, S. E., </a:t>
            </a:r>
            <a:r>
              <a:rPr lang="en-GB" sz="1400" dirty="0" err="1"/>
              <a:t>Glasziou</a:t>
            </a:r>
            <a:r>
              <a:rPr lang="en-GB" sz="1400" dirty="0"/>
              <a:t>, P., Richardson, W. S., &amp; Haynes, R. B. (2019). </a:t>
            </a:r>
            <a:r>
              <a:rPr lang="en-GB" sz="1400" i="1" u="sng" dirty="0">
                <a:hlinkClick r:id="rId7"/>
              </a:rPr>
              <a:t>Evidence-based medicine: How to practice and teach EBM</a:t>
            </a:r>
            <a:r>
              <a:rPr lang="en-GB" sz="1400" dirty="0"/>
              <a:t> (5th ed.).  Elsevier.</a:t>
            </a:r>
          </a:p>
          <a:p>
            <a:r>
              <a:rPr lang="en-GB" sz="1400" dirty="0"/>
              <a:t>Woodbury, M. G., &amp; Kuhnke, J. L. (2014). </a:t>
            </a:r>
            <a:r>
              <a:rPr lang="en-GB" sz="1400" u="sng" dirty="0">
                <a:hlinkClick r:id="rId8"/>
              </a:rPr>
              <a:t>Evidence-based practice vs. evidence-informed practice: What's the difference?</a:t>
            </a:r>
            <a:r>
              <a:rPr lang="en-GB" sz="1400" dirty="0"/>
              <a:t> </a:t>
            </a:r>
            <a:r>
              <a:rPr lang="en-GB" sz="1400" i="1" dirty="0"/>
              <a:t>Wound Care Canada</a:t>
            </a:r>
            <a:r>
              <a:rPr lang="en-GB" sz="1400" dirty="0"/>
              <a:t>, </a:t>
            </a:r>
            <a:r>
              <a:rPr lang="en-GB" sz="1400" i="1" dirty="0"/>
              <a:t>12</a:t>
            </a:r>
            <a:r>
              <a:rPr lang="en-GB" sz="1400" dirty="0"/>
              <a:t>(1), 26-29.</a:t>
            </a:r>
          </a:p>
          <a:p>
            <a:pPr fontAlgn="base"/>
            <a:endParaRPr lang="en-GB" sz="1400" dirty="0"/>
          </a:p>
          <a:p>
            <a:endParaRPr lang="en-GB" sz="1400" dirty="0"/>
          </a:p>
        </p:txBody>
      </p:sp>
      <p:sp>
        <p:nvSpPr>
          <p:cNvPr id="4" name="Date Placeholder 3">
            <a:extLst>
              <a:ext uri="{FF2B5EF4-FFF2-40B4-BE49-F238E27FC236}">
                <a16:creationId xmlns:a16="http://schemas.microsoft.com/office/drawing/2014/main" id="{E382AF9E-82CA-1A4A-561A-6DC05505405A}"/>
              </a:ext>
            </a:extLst>
          </p:cNvPr>
          <p:cNvSpPr>
            <a:spLocks noGrp="1"/>
          </p:cNvSpPr>
          <p:nvPr>
            <p:ph type="dt" sz="half" idx="10"/>
          </p:nvPr>
        </p:nvSpPr>
        <p:spPr/>
        <p:txBody>
          <a:bodyPr/>
          <a:lstStyle/>
          <a:p>
            <a:r>
              <a:rPr lang="en-US"/>
              <a:t>Dr Simona Ferraraccio</a:t>
            </a:r>
            <a:endParaRPr lang="en-GB"/>
          </a:p>
        </p:txBody>
      </p:sp>
      <p:sp>
        <p:nvSpPr>
          <p:cNvPr id="5" name="Footer Placeholder 4">
            <a:extLst>
              <a:ext uri="{FF2B5EF4-FFF2-40B4-BE49-F238E27FC236}">
                <a16:creationId xmlns:a16="http://schemas.microsoft.com/office/drawing/2014/main" id="{729696E7-B7CD-9C5C-D3BC-0DE6D00CD7A7}"/>
              </a:ext>
            </a:extLst>
          </p:cNvPr>
          <p:cNvSpPr>
            <a:spLocks noGrp="1"/>
          </p:cNvSpPr>
          <p:nvPr>
            <p:ph type="ftr" sz="quarter" idx="11"/>
          </p:nvPr>
        </p:nvSpPr>
        <p:spPr/>
        <p:txBody>
          <a:bodyPr/>
          <a:lstStyle/>
          <a:p>
            <a:r>
              <a:rPr lang="en-GB"/>
              <a:t>BMHP4027</a:t>
            </a:r>
          </a:p>
        </p:txBody>
      </p:sp>
      <p:sp>
        <p:nvSpPr>
          <p:cNvPr id="6" name="Slide Number Placeholder 5">
            <a:extLst>
              <a:ext uri="{FF2B5EF4-FFF2-40B4-BE49-F238E27FC236}">
                <a16:creationId xmlns:a16="http://schemas.microsoft.com/office/drawing/2014/main" id="{ACCA8EB5-132E-3637-625A-11E6C357E390}"/>
              </a:ext>
            </a:extLst>
          </p:cNvPr>
          <p:cNvSpPr>
            <a:spLocks noGrp="1"/>
          </p:cNvSpPr>
          <p:nvPr>
            <p:ph type="sldNum" sz="quarter" idx="12"/>
          </p:nvPr>
        </p:nvSpPr>
        <p:spPr/>
        <p:txBody>
          <a:bodyPr/>
          <a:lstStyle/>
          <a:p>
            <a:fld id="{7B666742-F11B-4B09-9542-370C2612A0A6}" type="slidenum">
              <a:rPr lang="en-GB" smtClean="0"/>
              <a:t>34</a:t>
            </a:fld>
            <a:endParaRPr lang="en-GB"/>
          </a:p>
        </p:txBody>
      </p:sp>
    </p:spTree>
    <p:extLst>
      <p:ext uri="{BB962C8B-B14F-4D97-AF65-F5344CB8AC3E}">
        <p14:creationId xmlns:p14="http://schemas.microsoft.com/office/powerpoint/2010/main" val="16753200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3360</Words>
  <Application>Microsoft Office PowerPoint</Application>
  <PresentationFormat>Widescreen</PresentationFormat>
  <Paragraphs>449</Paragraphs>
  <Slides>34</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Google Sans Text</vt:lpstr>
      <vt:lpstr>Aptos</vt:lpstr>
      <vt:lpstr>Aptos Display</vt:lpstr>
      <vt:lpstr>Arial</vt:lpstr>
      <vt:lpstr>Calibri</vt:lpstr>
      <vt:lpstr>Office Theme</vt:lpstr>
      <vt:lpstr>Preparing for research</vt:lpstr>
      <vt:lpstr>Assignment 1 – 27th March</vt:lpstr>
      <vt:lpstr>Template for assignment 1 (2nd option) </vt:lpstr>
      <vt:lpstr>PowerPoint Presentation</vt:lpstr>
      <vt:lpstr>PowerPoint Presentation</vt:lpstr>
      <vt:lpstr>Effective searching</vt:lpstr>
      <vt:lpstr>PowerPoint Presentation</vt:lpstr>
      <vt:lpstr>Effective searching</vt:lpstr>
      <vt:lpstr>PowerPoint Presentation</vt:lpstr>
      <vt:lpstr>Types of literature</vt:lpstr>
      <vt:lpstr>Peer-reviewed literature</vt:lpstr>
      <vt:lpstr>Anatomy of a peer-reviewed article</vt:lpstr>
      <vt:lpstr>PowerPoint Presentation</vt:lpstr>
      <vt:lpstr>PowerPoint Presentation</vt:lpstr>
      <vt:lpstr>PowerPoint Presentation</vt:lpstr>
      <vt:lpstr>PowerPoint Presentation</vt:lpstr>
      <vt:lpstr>PowerPoint Presentation</vt:lpstr>
      <vt:lpstr>PowerPoint Presentation</vt:lpstr>
      <vt:lpstr>For your 2700 words report: IMRaD structure</vt:lpstr>
      <vt:lpstr>PowerPoint Presentation</vt:lpstr>
      <vt:lpstr>Grey literature </vt:lpstr>
      <vt:lpstr>Examples of Grey literature </vt:lpstr>
      <vt:lpstr>Finding Grey literature </vt:lpstr>
      <vt:lpstr>Grey literature pros and cons</vt:lpstr>
      <vt:lpstr>How to evaluate the Grey literature: AACODS checklist</vt:lpstr>
      <vt:lpstr>AACODS checklist</vt:lpstr>
      <vt:lpstr>Evidence-Based Practice (EBP)</vt:lpstr>
      <vt:lpstr>What is Evidence-Based Practice ?</vt:lpstr>
      <vt:lpstr>Definition of Evidence-Based Practice </vt:lpstr>
      <vt:lpstr>Evidence-Based Practice  Relies of 4 pillars</vt:lpstr>
      <vt:lpstr>The 5 steps in EBP</vt:lpstr>
      <vt:lpstr>Effective searching support EBP</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2026-02-27T16:09:44Z</dcterms:created>
  <dcterms:modified xsi:type="dcterms:W3CDTF">2026-03-05T12:42:53Z</dcterms:modified>
</cp:coreProperties>
</file>