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89" r:id="rId3"/>
    <p:sldId id="257" r:id="rId4"/>
    <p:sldId id="281" r:id="rId5"/>
    <p:sldId id="282" r:id="rId6"/>
    <p:sldId id="283" r:id="rId7"/>
    <p:sldId id="258" r:id="rId8"/>
    <p:sldId id="259" r:id="rId9"/>
    <p:sldId id="274" r:id="rId10"/>
    <p:sldId id="275" r:id="rId11"/>
    <p:sldId id="276" r:id="rId12"/>
    <p:sldId id="278" r:id="rId13"/>
    <p:sldId id="279" r:id="rId14"/>
    <p:sldId id="280" r:id="rId15"/>
    <p:sldId id="284" r:id="rId16"/>
    <p:sldId id="285" r:id="rId17"/>
    <p:sldId id="286" r:id="rId18"/>
    <p:sldId id="287" r:id="rId19"/>
    <p:sldId id="266" r:id="rId20"/>
    <p:sldId id="267" r:id="rId21"/>
    <p:sldId id="260" r:id="rId22"/>
    <p:sldId id="268" r:id="rId23"/>
    <p:sldId id="269" r:id="rId24"/>
    <p:sldId id="270" r:id="rId25"/>
    <p:sldId id="261" r:id="rId26"/>
    <p:sldId id="271" r:id="rId27"/>
    <p:sldId id="262" r:id="rId28"/>
    <p:sldId id="288" r:id="rId29"/>
    <p:sldId id="272" r:id="rId30"/>
    <p:sldId id="273" r:id="rId31"/>
    <p:sldId id="263" r:id="rId32"/>
    <p:sldId id="265" r:id="rId33"/>
    <p:sldId id="277"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varScale="1">
        <p:scale>
          <a:sx n="83" d="100"/>
          <a:sy n="83" d="100"/>
        </p:scale>
        <p:origin x="132" y="2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_rels/data3.xml.rels><?xml version="1.0" encoding="UTF-8" standalone="yes"?>
<Relationships xmlns="http://schemas.openxmlformats.org/package/2006/relationships"><Relationship Id="rId1" Type="http://schemas.openxmlformats.org/officeDocument/2006/relationships/hyperlink" Target="https://www.youtube.com/watch?v=8I96E-mfxd0" TargetMode="External"/></Relationships>
</file>

<file path=ppt/diagrams/_rels/drawing3.xml.rels><?xml version="1.0" encoding="UTF-8" standalone="yes"?>
<Relationships xmlns="http://schemas.openxmlformats.org/package/2006/relationships"><Relationship Id="rId1" Type="http://schemas.openxmlformats.org/officeDocument/2006/relationships/hyperlink" Target="https://www.youtube.com/watch?v=8I96E-mfxd0"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F76266-A976-4D16-B09F-54A5BA1BF4F8}"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0C83D67F-CC66-401A-821A-54F082E4B7CB}">
      <dgm:prSet/>
      <dgm:spPr/>
      <dgm:t>
        <a:bodyPr/>
        <a:lstStyle/>
        <a:p>
          <a:r>
            <a:rPr lang="en-GB"/>
            <a:t>‘ a set of interrelated decisions…concerning the selection of goals and the means of achieving them.’ (Jenkins, 1979,pp.15)</a:t>
          </a:r>
          <a:endParaRPr lang="en-US"/>
        </a:p>
      </dgm:t>
    </dgm:pt>
    <dgm:pt modelId="{B5387345-3047-4E7C-9D5B-89750D04E01A}" type="parTrans" cxnId="{8F0196AA-7083-4C6D-BEF1-A99E19E3835E}">
      <dgm:prSet/>
      <dgm:spPr/>
      <dgm:t>
        <a:bodyPr/>
        <a:lstStyle/>
        <a:p>
          <a:endParaRPr lang="en-US"/>
        </a:p>
      </dgm:t>
    </dgm:pt>
    <dgm:pt modelId="{282DE36C-AF4E-46B8-B265-0CE9766D8407}" type="sibTrans" cxnId="{8F0196AA-7083-4C6D-BEF1-A99E19E3835E}">
      <dgm:prSet/>
      <dgm:spPr/>
      <dgm:t>
        <a:bodyPr/>
        <a:lstStyle/>
        <a:p>
          <a:endParaRPr lang="en-US"/>
        </a:p>
      </dgm:t>
    </dgm:pt>
    <dgm:pt modelId="{4B884F40-F3EE-4DC1-8D89-2F8A3FBDC5A1}">
      <dgm:prSet/>
      <dgm:spPr/>
      <dgm:t>
        <a:bodyPr/>
        <a:lstStyle/>
        <a:p>
          <a:r>
            <a:rPr lang="en-GB"/>
            <a:t>‘the decisions of street level bureaucrats, the routines they establish, and the devices they invent to cope with uncertainties and work pressures, effectively become the public policies they carry out…Public policy is not best understood as made in legislatures or top-floor suites of high ranking administrators, because in important ways it is actually made in the crowded offices and daily encounters of street level workers’ (Lipsky, 1980, p12</a:t>
          </a:r>
          <a:endParaRPr lang="en-US"/>
        </a:p>
      </dgm:t>
    </dgm:pt>
    <dgm:pt modelId="{26B16289-80F0-495C-9617-4C67573ECD79}" type="parTrans" cxnId="{67138876-8444-4C1C-9246-F8176FD654F0}">
      <dgm:prSet/>
      <dgm:spPr/>
      <dgm:t>
        <a:bodyPr/>
        <a:lstStyle/>
        <a:p>
          <a:endParaRPr lang="en-US"/>
        </a:p>
      </dgm:t>
    </dgm:pt>
    <dgm:pt modelId="{D0936B5A-B6AD-4D37-B7A9-DA28FD7A9445}" type="sibTrans" cxnId="{67138876-8444-4C1C-9246-F8176FD654F0}">
      <dgm:prSet/>
      <dgm:spPr/>
      <dgm:t>
        <a:bodyPr/>
        <a:lstStyle/>
        <a:p>
          <a:endParaRPr lang="en-US"/>
        </a:p>
      </dgm:t>
    </dgm:pt>
    <dgm:pt modelId="{EA3BDAE0-D0F6-4108-A19C-B4324521C8E1}" type="pres">
      <dgm:prSet presAssocID="{26F76266-A976-4D16-B09F-54A5BA1BF4F8}" presName="linear" presStyleCnt="0">
        <dgm:presLayoutVars>
          <dgm:animLvl val="lvl"/>
          <dgm:resizeHandles val="exact"/>
        </dgm:presLayoutVars>
      </dgm:prSet>
      <dgm:spPr/>
    </dgm:pt>
    <dgm:pt modelId="{D820F638-E613-4ECC-B97B-559118474773}" type="pres">
      <dgm:prSet presAssocID="{0C83D67F-CC66-401A-821A-54F082E4B7CB}" presName="parentText" presStyleLbl="node1" presStyleIdx="0" presStyleCnt="2">
        <dgm:presLayoutVars>
          <dgm:chMax val="0"/>
          <dgm:bulletEnabled val="1"/>
        </dgm:presLayoutVars>
      </dgm:prSet>
      <dgm:spPr/>
    </dgm:pt>
    <dgm:pt modelId="{05F0408E-4A63-4529-9DDB-7FCBC7E63B47}" type="pres">
      <dgm:prSet presAssocID="{282DE36C-AF4E-46B8-B265-0CE9766D8407}" presName="spacer" presStyleCnt="0"/>
      <dgm:spPr/>
    </dgm:pt>
    <dgm:pt modelId="{222F0B62-E5AA-4E8E-A6C3-0A95374FCFD4}" type="pres">
      <dgm:prSet presAssocID="{4B884F40-F3EE-4DC1-8D89-2F8A3FBDC5A1}" presName="parentText" presStyleLbl="node1" presStyleIdx="1" presStyleCnt="2">
        <dgm:presLayoutVars>
          <dgm:chMax val="0"/>
          <dgm:bulletEnabled val="1"/>
        </dgm:presLayoutVars>
      </dgm:prSet>
      <dgm:spPr/>
    </dgm:pt>
  </dgm:ptLst>
  <dgm:cxnLst>
    <dgm:cxn modelId="{B49B7314-6590-4817-B041-85087279C0B6}" type="presOf" srcId="{26F76266-A976-4D16-B09F-54A5BA1BF4F8}" destId="{EA3BDAE0-D0F6-4108-A19C-B4324521C8E1}" srcOrd="0" destOrd="0" presId="urn:microsoft.com/office/officeart/2005/8/layout/vList2"/>
    <dgm:cxn modelId="{28B1C33E-8984-458B-8175-C259C02C3E5E}" type="presOf" srcId="{4B884F40-F3EE-4DC1-8D89-2F8A3FBDC5A1}" destId="{222F0B62-E5AA-4E8E-A6C3-0A95374FCFD4}" srcOrd="0" destOrd="0" presId="urn:microsoft.com/office/officeart/2005/8/layout/vList2"/>
    <dgm:cxn modelId="{67138876-8444-4C1C-9246-F8176FD654F0}" srcId="{26F76266-A976-4D16-B09F-54A5BA1BF4F8}" destId="{4B884F40-F3EE-4DC1-8D89-2F8A3FBDC5A1}" srcOrd="1" destOrd="0" parTransId="{26B16289-80F0-495C-9617-4C67573ECD79}" sibTransId="{D0936B5A-B6AD-4D37-B7A9-DA28FD7A9445}"/>
    <dgm:cxn modelId="{7A174F88-7F6B-4137-9C2C-0B95E9B4E2F4}" type="presOf" srcId="{0C83D67F-CC66-401A-821A-54F082E4B7CB}" destId="{D820F638-E613-4ECC-B97B-559118474773}" srcOrd="0" destOrd="0" presId="urn:microsoft.com/office/officeart/2005/8/layout/vList2"/>
    <dgm:cxn modelId="{8F0196AA-7083-4C6D-BEF1-A99E19E3835E}" srcId="{26F76266-A976-4D16-B09F-54A5BA1BF4F8}" destId="{0C83D67F-CC66-401A-821A-54F082E4B7CB}" srcOrd="0" destOrd="0" parTransId="{B5387345-3047-4E7C-9D5B-89750D04E01A}" sibTransId="{282DE36C-AF4E-46B8-B265-0CE9766D8407}"/>
    <dgm:cxn modelId="{640EF251-115B-40D4-B4C1-169D97791C02}" type="presParOf" srcId="{EA3BDAE0-D0F6-4108-A19C-B4324521C8E1}" destId="{D820F638-E613-4ECC-B97B-559118474773}" srcOrd="0" destOrd="0" presId="urn:microsoft.com/office/officeart/2005/8/layout/vList2"/>
    <dgm:cxn modelId="{72F04A1E-E01A-4E03-A077-0E816A0900CE}" type="presParOf" srcId="{EA3BDAE0-D0F6-4108-A19C-B4324521C8E1}" destId="{05F0408E-4A63-4529-9DDB-7FCBC7E63B47}" srcOrd="1" destOrd="0" presId="urn:microsoft.com/office/officeart/2005/8/layout/vList2"/>
    <dgm:cxn modelId="{9331EF1B-7FCB-4C9A-AFF7-B747230D5133}" type="presParOf" srcId="{EA3BDAE0-D0F6-4108-A19C-B4324521C8E1}" destId="{222F0B62-E5AA-4E8E-A6C3-0A95374FCFD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98A19C-66C4-4726-B020-8FE5467028D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E5FBB7E-BE16-469F-ABCA-74848D367110}">
      <dgm:prSet/>
      <dgm:spPr/>
      <dgm:t>
        <a:bodyPr/>
        <a:lstStyle/>
        <a:p>
          <a:r>
            <a:rPr lang="en-GB"/>
            <a:t>Top down rational</a:t>
          </a:r>
          <a:endParaRPr lang="en-US"/>
        </a:p>
      </dgm:t>
    </dgm:pt>
    <dgm:pt modelId="{E5A42407-566B-43AD-A460-CF2BB5F220BA}" type="parTrans" cxnId="{73C2601D-3099-4D7D-B207-E1C25F8A1DB5}">
      <dgm:prSet/>
      <dgm:spPr/>
      <dgm:t>
        <a:bodyPr/>
        <a:lstStyle/>
        <a:p>
          <a:endParaRPr lang="en-US"/>
        </a:p>
      </dgm:t>
    </dgm:pt>
    <dgm:pt modelId="{631F772C-B424-4670-84E3-1E0DBA679868}" type="sibTrans" cxnId="{73C2601D-3099-4D7D-B207-E1C25F8A1DB5}">
      <dgm:prSet/>
      <dgm:spPr/>
      <dgm:t>
        <a:bodyPr/>
        <a:lstStyle/>
        <a:p>
          <a:endParaRPr lang="en-US"/>
        </a:p>
      </dgm:t>
    </dgm:pt>
    <dgm:pt modelId="{72131C03-2143-4EF9-85B8-5B8647496B66}">
      <dgm:prSet/>
      <dgm:spPr/>
      <dgm:t>
        <a:bodyPr/>
        <a:lstStyle/>
        <a:p>
          <a:r>
            <a:rPr lang="en-GB"/>
            <a:t>Bottom up, emergent or incremental</a:t>
          </a:r>
          <a:endParaRPr lang="en-US"/>
        </a:p>
      </dgm:t>
    </dgm:pt>
    <dgm:pt modelId="{309E358D-E111-4894-9405-891E9C0A2401}" type="parTrans" cxnId="{805AFA2F-7D10-4D38-85B2-B8C5B2D106AA}">
      <dgm:prSet/>
      <dgm:spPr/>
      <dgm:t>
        <a:bodyPr/>
        <a:lstStyle/>
        <a:p>
          <a:endParaRPr lang="en-US"/>
        </a:p>
      </dgm:t>
    </dgm:pt>
    <dgm:pt modelId="{237ED136-F9E2-48E0-B80F-8AB55A0101C7}" type="sibTrans" cxnId="{805AFA2F-7D10-4D38-85B2-B8C5B2D106AA}">
      <dgm:prSet/>
      <dgm:spPr/>
      <dgm:t>
        <a:bodyPr/>
        <a:lstStyle/>
        <a:p>
          <a:endParaRPr lang="en-US"/>
        </a:p>
      </dgm:t>
    </dgm:pt>
    <dgm:pt modelId="{60EE1720-3268-4329-8BA0-0B947C0A5940}">
      <dgm:prSet/>
      <dgm:spPr/>
      <dgm:t>
        <a:bodyPr/>
        <a:lstStyle/>
        <a:p>
          <a:r>
            <a:rPr lang="en-GB"/>
            <a:t>Symbolic/discourse view</a:t>
          </a:r>
          <a:endParaRPr lang="en-US"/>
        </a:p>
      </dgm:t>
    </dgm:pt>
    <dgm:pt modelId="{294E6CB2-D0B1-45A6-8160-6D3770F4950D}" type="parTrans" cxnId="{29F1E98F-7B2C-4BD1-8B0B-4CCADACF8950}">
      <dgm:prSet/>
      <dgm:spPr/>
      <dgm:t>
        <a:bodyPr/>
        <a:lstStyle/>
        <a:p>
          <a:endParaRPr lang="en-US"/>
        </a:p>
      </dgm:t>
    </dgm:pt>
    <dgm:pt modelId="{9EE5E77F-122E-4FEB-BEBF-0E39F1127054}" type="sibTrans" cxnId="{29F1E98F-7B2C-4BD1-8B0B-4CCADACF8950}">
      <dgm:prSet/>
      <dgm:spPr/>
      <dgm:t>
        <a:bodyPr/>
        <a:lstStyle/>
        <a:p>
          <a:endParaRPr lang="en-US"/>
        </a:p>
      </dgm:t>
    </dgm:pt>
    <dgm:pt modelId="{32B1467E-1DE4-4E53-AEDB-45D3877144E0}" type="pres">
      <dgm:prSet presAssocID="{B598A19C-66C4-4726-B020-8FE5467028D6}" presName="linear" presStyleCnt="0">
        <dgm:presLayoutVars>
          <dgm:animLvl val="lvl"/>
          <dgm:resizeHandles val="exact"/>
        </dgm:presLayoutVars>
      </dgm:prSet>
      <dgm:spPr/>
    </dgm:pt>
    <dgm:pt modelId="{67E78239-5B9E-4FB5-A977-60B6E1CEB861}" type="pres">
      <dgm:prSet presAssocID="{CE5FBB7E-BE16-469F-ABCA-74848D367110}" presName="parentText" presStyleLbl="node1" presStyleIdx="0" presStyleCnt="3">
        <dgm:presLayoutVars>
          <dgm:chMax val="0"/>
          <dgm:bulletEnabled val="1"/>
        </dgm:presLayoutVars>
      </dgm:prSet>
      <dgm:spPr/>
    </dgm:pt>
    <dgm:pt modelId="{68AA2EAB-623D-4497-8A37-2C7D642A81A3}" type="pres">
      <dgm:prSet presAssocID="{631F772C-B424-4670-84E3-1E0DBA679868}" presName="spacer" presStyleCnt="0"/>
      <dgm:spPr/>
    </dgm:pt>
    <dgm:pt modelId="{CE09BB97-BD1A-4BEA-B8D6-2C62230CA887}" type="pres">
      <dgm:prSet presAssocID="{72131C03-2143-4EF9-85B8-5B8647496B66}" presName="parentText" presStyleLbl="node1" presStyleIdx="1" presStyleCnt="3">
        <dgm:presLayoutVars>
          <dgm:chMax val="0"/>
          <dgm:bulletEnabled val="1"/>
        </dgm:presLayoutVars>
      </dgm:prSet>
      <dgm:spPr/>
    </dgm:pt>
    <dgm:pt modelId="{32F8CE7E-6991-4495-899C-C5D6F31CD398}" type="pres">
      <dgm:prSet presAssocID="{237ED136-F9E2-48E0-B80F-8AB55A0101C7}" presName="spacer" presStyleCnt="0"/>
      <dgm:spPr/>
    </dgm:pt>
    <dgm:pt modelId="{D355CE53-3A82-493C-ADFA-BB4E38DA9EC3}" type="pres">
      <dgm:prSet presAssocID="{60EE1720-3268-4329-8BA0-0B947C0A5940}" presName="parentText" presStyleLbl="node1" presStyleIdx="2" presStyleCnt="3">
        <dgm:presLayoutVars>
          <dgm:chMax val="0"/>
          <dgm:bulletEnabled val="1"/>
        </dgm:presLayoutVars>
      </dgm:prSet>
      <dgm:spPr/>
    </dgm:pt>
  </dgm:ptLst>
  <dgm:cxnLst>
    <dgm:cxn modelId="{73C2601D-3099-4D7D-B207-E1C25F8A1DB5}" srcId="{B598A19C-66C4-4726-B020-8FE5467028D6}" destId="{CE5FBB7E-BE16-469F-ABCA-74848D367110}" srcOrd="0" destOrd="0" parTransId="{E5A42407-566B-43AD-A460-CF2BB5F220BA}" sibTransId="{631F772C-B424-4670-84E3-1E0DBA679868}"/>
    <dgm:cxn modelId="{805AFA2F-7D10-4D38-85B2-B8C5B2D106AA}" srcId="{B598A19C-66C4-4726-B020-8FE5467028D6}" destId="{72131C03-2143-4EF9-85B8-5B8647496B66}" srcOrd="1" destOrd="0" parTransId="{309E358D-E111-4894-9405-891E9C0A2401}" sibTransId="{237ED136-F9E2-48E0-B80F-8AB55A0101C7}"/>
    <dgm:cxn modelId="{00F14539-A046-4DD2-9304-EC857A147D27}" type="presOf" srcId="{B598A19C-66C4-4726-B020-8FE5467028D6}" destId="{32B1467E-1DE4-4E53-AEDB-45D3877144E0}" srcOrd="0" destOrd="0" presId="urn:microsoft.com/office/officeart/2005/8/layout/vList2"/>
    <dgm:cxn modelId="{B352DE58-9BF3-4E62-9E21-F8FA556CAC06}" type="presOf" srcId="{CE5FBB7E-BE16-469F-ABCA-74848D367110}" destId="{67E78239-5B9E-4FB5-A977-60B6E1CEB861}" srcOrd="0" destOrd="0" presId="urn:microsoft.com/office/officeart/2005/8/layout/vList2"/>
    <dgm:cxn modelId="{29F1E98F-7B2C-4BD1-8B0B-4CCADACF8950}" srcId="{B598A19C-66C4-4726-B020-8FE5467028D6}" destId="{60EE1720-3268-4329-8BA0-0B947C0A5940}" srcOrd="2" destOrd="0" parTransId="{294E6CB2-D0B1-45A6-8160-6D3770F4950D}" sibTransId="{9EE5E77F-122E-4FEB-BEBF-0E39F1127054}"/>
    <dgm:cxn modelId="{DC959BF6-11BA-41D5-A8E9-2FD9C4D5BA16}" type="presOf" srcId="{60EE1720-3268-4329-8BA0-0B947C0A5940}" destId="{D355CE53-3A82-493C-ADFA-BB4E38DA9EC3}" srcOrd="0" destOrd="0" presId="urn:microsoft.com/office/officeart/2005/8/layout/vList2"/>
    <dgm:cxn modelId="{02AE70FF-7D68-4453-ABB6-F433EC2C96F2}" type="presOf" srcId="{72131C03-2143-4EF9-85B8-5B8647496B66}" destId="{CE09BB97-BD1A-4BEA-B8D6-2C62230CA887}" srcOrd="0" destOrd="0" presId="urn:microsoft.com/office/officeart/2005/8/layout/vList2"/>
    <dgm:cxn modelId="{4CEA1780-1CBF-456D-9009-075E44A55EB2}" type="presParOf" srcId="{32B1467E-1DE4-4E53-AEDB-45D3877144E0}" destId="{67E78239-5B9E-4FB5-A977-60B6E1CEB861}" srcOrd="0" destOrd="0" presId="urn:microsoft.com/office/officeart/2005/8/layout/vList2"/>
    <dgm:cxn modelId="{B7C97CA2-DCB8-4E20-9788-EB316FDC0C44}" type="presParOf" srcId="{32B1467E-1DE4-4E53-AEDB-45D3877144E0}" destId="{68AA2EAB-623D-4497-8A37-2C7D642A81A3}" srcOrd="1" destOrd="0" presId="urn:microsoft.com/office/officeart/2005/8/layout/vList2"/>
    <dgm:cxn modelId="{3B73FA0E-F78B-4715-9A5A-D574C15625C1}" type="presParOf" srcId="{32B1467E-1DE4-4E53-AEDB-45D3877144E0}" destId="{CE09BB97-BD1A-4BEA-B8D6-2C62230CA887}" srcOrd="2" destOrd="0" presId="urn:microsoft.com/office/officeart/2005/8/layout/vList2"/>
    <dgm:cxn modelId="{1FBC1280-2676-4E15-BDB1-96050C9F5A6D}" type="presParOf" srcId="{32B1467E-1DE4-4E53-AEDB-45D3877144E0}" destId="{32F8CE7E-6991-4495-899C-C5D6F31CD398}" srcOrd="3" destOrd="0" presId="urn:microsoft.com/office/officeart/2005/8/layout/vList2"/>
    <dgm:cxn modelId="{F5868002-8C02-405D-8074-26F98AE34DBD}" type="presParOf" srcId="{32B1467E-1DE4-4E53-AEDB-45D3877144E0}" destId="{D355CE53-3A82-493C-ADFA-BB4E38DA9EC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C322E77-7B6B-4E96-83FB-90D46423D3A7}"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AA2DCB1C-3D5D-4FAD-8445-2A6CB2B0BE57}">
      <dgm:prSet/>
      <dgm:spPr/>
      <dgm:t>
        <a:bodyPr/>
        <a:lstStyle/>
        <a:p>
          <a:r>
            <a:rPr lang="en-GB"/>
            <a:t>The policy process is often described in a series of distinct stages:</a:t>
          </a:r>
          <a:endParaRPr lang="en-US"/>
        </a:p>
      </dgm:t>
    </dgm:pt>
    <dgm:pt modelId="{83B8404D-BE35-4B3B-B3EA-ED0BC21507E2}" type="parTrans" cxnId="{E05AE74E-FA72-48A0-8693-5E40750DF641}">
      <dgm:prSet/>
      <dgm:spPr/>
      <dgm:t>
        <a:bodyPr/>
        <a:lstStyle/>
        <a:p>
          <a:endParaRPr lang="en-US"/>
        </a:p>
      </dgm:t>
    </dgm:pt>
    <dgm:pt modelId="{AD1A84A5-FB0C-42B8-847F-B0C09EDC7187}" type="sibTrans" cxnId="{E05AE74E-FA72-48A0-8693-5E40750DF641}">
      <dgm:prSet/>
      <dgm:spPr/>
      <dgm:t>
        <a:bodyPr/>
        <a:lstStyle/>
        <a:p>
          <a:endParaRPr lang="en-US"/>
        </a:p>
      </dgm:t>
    </dgm:pt>
    <dgm:pt modelId="{C2AA5837-B61A-4583-988F-3109BE8728B4}">
      <dgm:prSet/>
      <dgm:spPr/>
      <dgm:t>
        <a:bodyPr/>
        <a:lstStyle/>
        <a:p>
          <a:r>
            <a:rPr lang="en-GB"/>
            <a:t>Problem formation – formulation – adoption – implementation - evaluation (Lasswell, 1936)</a:t>
          </a:r>
          <a:endParaRPr lang="en-US"/>
        </a:p>
      </dgm:t>
    </dgm:pt>
    <dgm:pt modelId="{D09B1803-CB18-486D-85F7-C7B378C174C1}" type="parTrans" cxnId="{7242BA6F-AE63-446F-B0A1-B11F253F27B7}">
      <dgm:prSet/>
      <dgm:spPr/>
      <dgm:t>
        <a:bodyPr/>
        <a:lstStyle/>
        <a:p>
          <a:endParaRPr lang="en-US"/>
        </a:p>
      </dgm:t>
    </dgm:pt>
    <dgm:pt modelId="{24544C77-9F14-4509-BEB7-4EC8081A4E6C}" type="sibTrans" cxnId="{7242BA6F-AE63-446F-B0A1-B11F253F27B7}">
      <dgm:prSet/>
      <dgm:spPr/>
      <dgm:t>
        <a:bodyPr/>
        <a:lstStyle/>
        <a:p>
          <a:endParaRPr lang="en-US"/>
        </a:p>
      </dgm:t>
    </dgm:pt>
    <dgm:pt modelId="{BD5E5D76-D3A6-4245-AFB7-5AAE57DA7E5D}">
      <dgm:prSet/>
      <dgm:spPr/>
      <dgm:t>
        <a:bodyPr/>
        <a:lstStyle/>
        <a:p>
          <a:r>
            <a:rPr lang="en-GB"/>
            <a:t>Much policy analysis is still framed in these terms</a:t>
          </a:r>
          <a:endParaRPr lang="en-US"/>
        </a:p>
      </dgm:t>
    </dgm:pt>
    <dgm:pt modelId="{E8D06D69-80C0-45FF-A339-91ABEFA39B71}" type="parTrans" cxnId="{20ABB55E-3080-489D-BEC9-B1A121DCCE24}">
      <dgm:prSet/>
      <dgm:spPr/>
      <dgm:t>
        <a:bodyPr/>
        <a:lstStyle/>
        <a:p>
          <a:endParaRPr lang="en-US"/>
        </a:p>
      </dgm:t>
    </dgm:pt>
    <dgm:pt modelId="{F36B1AC4-C5FA-494B-9576-C77F5DF698CC}" type="sibTrans" cxnId="{20ABB55E-3080-489D-BEC9-B1A121DCCE24}">
      <dgm:prSet/>
      <dgm:spPr/>
      <dgm:t>
        <a:bodyPr/>
        <a:lstStyle/>
        <a:p>
          <a:endParaRPr lang="en-US"/>
        </a:p>
      </dgm:t>
    </dgm:pt>
    <dgm:pt modelId="{7991CFB7-5E30-4CDC-AFB1-FC769EEBD149}">
      <dgm:prSet/>
      <dgm:spPr/>
      <dgm:t>
        <a:bodyPr/>
        <a:lstStyle/>
        <a:p>
          <a:r>
            <a:rPr lang="en-GB"/>
            <a:t>Or :</a:t>
          </a:r>
          <a:endParaRPr lang="en-US"/>
        </a:p>
      </dgm:t>
    </dgm:pt>
    <dgm:pt modelId="{83031D7C-692C-4B54-9273-B1641AA00401}" type="parTrans" cxnId="{DEABC3CD-46D7-4F4E-BFD7-5C68D0E7658C}">
      <dgm:prSet/>
      <dgm:spPr/>
      <dgm:t>
        <a:bodyPr/>
        <a:lstStyle/>
        <a:p>
          <a:endParaRPr lang="en-US"/>
        </a:p>
      </dgm:t>
    </dgm:pt>
    <dgm:pt modelId="{887901C6-2BC6-4594-8789-06E592BA572E}" type="sibTrans" cxnId="{DEABC3CD-46D7-4F4E-BFD7-5C68D0E7658C}">
      <dgm:prSet/>
      <dgm:spPr/>
      <dgm:t>
        <a:bodyPr/>
        <a:lstStyle/>
        <a:p>
          <a:endParaRPr lang="en-US"/>
        </a:p>
      </dgm:t>
    </dgm:pt>
    <dgm:pt modelId="{FBCC9E02-9FF4-4BF4-8843-C096B1745421}">
      <dgm:prSet/>
      <dgm:spPr/>
      <dgm:t>
        <a:bodyPr/>
        <a:lstStyle/>
        <a:p>
          <a:r>
            <a:rPr lang="en-GB"/>
            <a:t>Problem – evidence – solution –law making – implementation – reflection (Anderson, 2015)</a:t>
          </a:r>
          <a:endParaRPr lang="en-US"/>
        </a:p>
      </dgm:t>
    </dgm:pt>
    <dgm:pt modelId="{4F92EC42-5E58-49F1-A96C-2E1E0AA382CB}" type="parTrans" cxnId="{3EE3D791-B0FC-49CB-8413-B4B809BAA8F7}">
      <dgm:prSet/>
      <dgm:spPr/>
      <dgm:t>
        <a:bodyPr/>
        <a:lstStyle/>
        <a:p>
          <a:endParaRPr lang="en-US"/>
        </a:p>
      </dgm:t>
    </dgm:pt>
    <dgm:pt modelId="{AE9710F2-C973-4C2A-A59D-0F6677CA3D80}" type="sibTrans" cxnId="{3EE3D791-B0FC-49CB-8413-B4B809BAA8F7}">
      <dgm:prSet/>
      <dgm:spPr/>
      <dgm:t>
        <a:bodyPr/>
        <a:lstStyle/>
        <a:p>
          <a:endParaRPr lang="en-US"/>
        </a:p>
      </dgm:t>
    </dgm:pt>
    <dgm:pt modelId="{F2BC831E-425A-493A-AB89-FFB91E49FAE1}">
      <dgm:prSet/>
      <dgm:spPr/>
      <dgm:t>
        <a:bodyPr/>
        <a:lstStyle/>
        <a:p>
          <a:r>
            <a:rPr lang="en-GB"/>
            <a:t>The first stage of policy making is seen as agenda setting.</a:t>
          </a:r>
          <a:endParaRPr lang="en-US"/>
        </a:p>
      </dgm:t>
    </dgm:pt>
    <dgm:pt modelId="{1E7BAAFF-4A21-4EA7-BF0F-1B597B1E02E3}" type="parTrans" cxnId="{CF0459FD-D6AF-4A4C-BC3D-83885E1A8788}">
      <dgm:prSet/>
      <dgm:spPr/>
      <dgm:t>
        <a:bodyPr/>
        <a:lstStyle/>
        <a:p>
          <a:endParaRPr lang="en-US"/>
        </a:p>
      </dgm:t>
    </dgm:pt>
    <dgm:pt modelId="{DD954055-2CD5-4887-A936-164062907134}" type="sibTrans" cxnId="{CF0459FD-D6AF-4A4C-BC3D-83885E1A8788}">
      <dgm:prSet/>
      <dgm:spPr/>
      <dgm:t>
        <a:bodyPr/>
        <a:lstStyle/>
        <a:p>
          <a:endParaRPr lang="en-US"/>
        </a:p>
      </dgm:t>
    </dgm:pt>
    <dgm:pt modelId="{2ECA34E1-9F0A-4904-B5F0-137C96303F8B}">
      <dgm:prSet/>
      <dgm:spPr/>
      <dgm:t>
        <a:bodyPr/>
        <a:lstStyle/>
        <a:p>
          <a:r>
            <a:rPr lang="en-GB"/>
            <a:t>i.e. for Kingdom (1995), ‘What makes people in and around government attend at any given time to some subjects and not others.’</a:t>
          </a:r>
          <a:endParaRPr lang="en-US"/>
        </a:p>
      </dgm:t>
    </dgm:pt>
    <dgm:pt modelId="{07562E67-831A-4F64-9F2D-BD508328BF21}" type="parTrans" cxnId="{BCDD4648-7A2C-4C06-B159-FE3D94CB2748}">
      <dgm:prSet/>
      <dgm:spPr/>
      <dgm:t>
        <a:bodyPr/>
        <a:lstStyle/>
        <a:p>
          <a:endParaRPr lang="en-US"/>
        </a:p>
      </dgm:t>
    </dgm:pt>
    <dgm:pt modelId="{50551B95-CF28-4FE4-95ED-479AAE2C8C26}" type="sibTrans" cxnId="{BCDD4648-7A2C-4C06-B159-FE3D94CB2748}">
      <dgm:prSet/>
      <dgm:spPr/>
      <dgm:t>
        <a:bodyPr/>
        <a:lstStyle/>
        <a:p>
          <a:endParaRPr lang="en-US"/>
        </a:p>
      </dgm:t>
    </dgm:pt>
    <dgm:pt modelId="{B8A932C5-F678-4079-83BB-5FBFBEB8EA3C}">
      <dgm:prSet/>
      <dgm:spPr/>
      <dgm:t>
        <a:bodyPr/>
        <a:lstStyle/>
        <a:p>
          <a:r>
            <a:rPr lang="en-GB">
              <a:hlinkClick xmlns:r="http://schemas.openxmlformats.org/officeDocument/2006/relationships" r:id="rId1"/>
            </a:rPr>
            <a:t>Making Public Policy - YouTube</a:t>
          </a:r>
          <a:endParaRPr lang="en-US"/>
        </a:p>
      </dgm:t>
    </dgm:pt>
    <dgm:pt modelId="{A9513A94-CF6C-44FB-8840-36F2BB4C9DC4}" type="parTrans" cxnId="{40C1AFEA-9843-4313-8EEC-9F77C1CCBB22}">
      <dgm:prSet/>
      <dgm:spPr/>
      <dgm:t>
        <a:bodyPr/>
        <a:lstStyle/>
        <a:p>
          <a:endParaRPr lang="en-US"/>
        </a:p>
      </dgm:t>
    </dgm:pt>
    <dgm:pt modelId="{DB420551-5E90-49D2-94DA-7154025050A5}" type="sibTrans" cxnId="{40C1AFEA-9843-4313-8EEC-9F77C1CCBB22}">
      <dgm:prSet/>
      <dgm:spPr/>
      <dgm:t>
        <a:bodyPr/>
        <a:lstStyle/>
        <a:p>
          <a:endParaRPr lang="en-US"/>
        </a:p>
      </dgm:t>
    </dgm:pt>
    <dgm:pt modelId="{5E1CF277-5F9D-45CC-B4B2-9768F906A881}" type="pres">
      <dgm:prSet presAssocID="{EC322E77-7B6B-4E96-83FB-90D46423D3A7}" presName="linear" presStyleCnt="0">
        <dgm:presLayoutVars>
          <dgm:animLvl val="lvl"/>
          <dgm:resizeHandles val="exact"/>
        </dgm:presLayoutVars>
      </dgm:prSet>
      <dgm:spPr/>
    </dgm:pt>
    <dgm:pt modelId="{3E592834-2164-4E75-AEE0-0EAB5C217A51}" type="pres">
      <dgm:prSet presAssocID="{AA2DCB1C-3D5D-4FAD-8445-2A6CB2B0BE57}" presName="parentText" presStyleLbl="node1" presStyleIdx="0" presStyleCnt="8">
        <dgm:presLayoutVars>
          <dgm:chMax val="0"/>
          <dgm:bulletEnabled val="1"/>
        </dgm:presLayoutVars>
      </dgm:prSet>
      <dgm:spPr/>
    </dgm:pt>
    <dgm:pt modelId="{92B7028A-D28B-40F6-B34F-B96EE05EA2FA}" type="pres">
      <dgm:prSet presAssocID="{AD1A84A5-FB0C-42B8-847F-B0C09EDC7187}" presName="spacer" presStyleCnt="0"/>
      <dgm:spPr/>
    </dgm:pt>
    <dgm:pt modelId="{26436967-0EF5-4A5E-B038-B661E3DCD035}" type="pres">
      <dgm:prSet presAssocID="{C2AA5837-B61A-4583-988F-3109BE8728B4}" presName="parentText" presStyleLbl="node1" presStyleIdx="1" presStyleCnt="8">
        <dgm:presLayoutVars>
          <dgm:chMax val="0"/>
          <dgm:bulletEnabled val="1"/>
        </dgm:presLayoutVars>
      </dgm:prSet>
      <dgm:spPr/>
    </dgm:pt>
    <dgm:pt modelId="{0CC36E67-D225-42E9-A8B8-03D738281A23}" type="pres">
      <dgm:prSet presAssocID="{24544C77-9F14-4509-BEB7-4EC8081A4E6C}" presName="spacer" presStyleCnt="0"/>
      <dgm:spPr/>
    </dgm:pt>
    <dgm:pt modelId="{5E7D1BB2-FFB5-49E9-8646-D8FCD7F9890D}" type="pres">
      <dgm:prSet presAssocID="{BD5E5D76-D3A6-4245-AFB7-5AAE57DA7E5D}" presName="parentText" presStyleLbl="node1" presStyleIdx="2" presStyleCnt="8">
        <dgm:presLayoutVars>
          <dgm:chMax val="0"/>
          <dgm:bulletEnabled val="1"/>
        </dgm:presLayoutVars>
      </dgm:prSet>
      <dgm:spPr/>
    </dgm:pt>
    <dgm:pt modelId="{1CBCB75D-A201-4913-9465-3C4F00913071}" type="pres">
      <dgm:prSet presAssocID="{F36B1AC4-C5FA-494B-9576-C77F5DF698CC}" presName="spacer" presStyleCnt="0"/>
      <dgm:spPr/>
    </dgm:pt>
    <dgm:pt modelId="{F83B685F-ABD4-469A-B898-89716B8EA71E}" type="pres">
      <dgm:prSet presAssocID="{7991CFB7-5E30-4CDC-AFB1-FC769EEBD149}" presName="parentText" presStyleLbl="node1" presStyleIdx="3" presStyleCnt="8">
        <dgm:presLayoutVars>
          <dgm:chMax val="0"/>
          <dgm:bulletEnabled val="1"/>
        </dgm:presLayoutVars>
      </dgm:prSet>
      <dgm:spPr/>
    </dgm:pt>
    <dgm:pt modelId="{A90EB640-8B70-406D-9D5F-E464B2959BFF}" type="pres">
      <dgm:prSet presAssocID="{887901C6-2BC6-4594-8789-06E592BA572E}" presName="spacer" presStyleCnt="0"/>
      <dgm:spPr/>
    </dgm:pt>
    <dgm:pt modelId="{AB82805E-F0C0-4350-A099-DDEB7485AB45}" type="pres">
      <dgm:prSet presAssocID="{FBCC9E02-9FF4-4BF4-8843-C096B1745421}" presName="parentText" presStyleLbl="node1" presStyleIdx="4" presStyleCnt="8">
        <dgm:presLayoutVars>
          <dgm:chMax val="0"/>
          <dgm:bulletEnabled val="1"/>
        </dgm:presLayoutVars>
      </dgm:prSet>
      <dgm:spPr/>
    </dgm:pt>
    <dgm:pt modelId="{32F3F8FF-4E72-4BC0-BEA7-5260A984CAD3}" type="pres">
      <dgm:prSet presAssocID="{AE9710F2-C973-4C2A-A59D-0F6677CA3D80}" presName="spacer" presStyleCnt="0"/>
      <dgm:spPr/>
    </dgm:pt>
    <dgm:pt modelId="{D3ABA07A-270D-4F23-98A8-83C94CCE31E5}" type="pres">
      <dgm:prSet presAssocID="{F2BC831E-425A-493A-AB89-FFB91E49FAE1}" presName="parentText" presStyleLbl="node1" presStyleIdx="5" presStyleCnt="8">
        <dgm:presLayoutVars>
          <dgm:chMax val="0"/>
          <dgm:bulletEnabled val="1"/>
        </dgm:presLayoutVars>
      </dgm:prSet>
      <dgm:spPr/>
    </dgm:pt>
    <dgm:pt modelId="{65AB9890-8A60-4556-870D-720A8D1351B5}" type="pres">
      <dgm:prSet presAssocID="{DD954055-2CD5-4887-A936-164062907134}" presName="spacer" presStyleCnt="0"/>
      <dgm:spPr/>
    </dgm:pt>
    <dgm:pt modelId="{7ED9E963-F26D-4704-B1AB-09C661523C88}" type="pres">
      <dgm:prSet presAssocID="{2ECA34E1-9F0A-4904-B5F0-137C96303F8B}" presName="parentText" presStyleLbl="node1" presStyleIdx="6" presStyleCnt="8">
        <dgm:presLayoutVars>
          <dgm:chMax val="0"/>
          <dgm:bulletEnabled val="1"/>
        </dgm:presLayoutVars>
      </dgm:prSet>
      <dgm:spPr/>
    </dgm:pt>
    <dgm:pt modelId="{2710CFAC-C173-4BAC-A2B2-62A371312BD0}" type="pres">
      <dgm:prSet presAssocID="{50551B95-CF28-4FE4-95ED-479AAE2C8C26}" presName="spacer" presStyleCnt="0"/>
      <dgm:spPr/>
    </dgm:pt>
    <dgm:pt modelId="{45DC813C-9846-49B7-BA2B-E7B734462D28}" type="pres">
      <dgm:prSet presAssocID="{B8A932C5-F678-4079-83BB-5FBFBEB8EA3C}" presName="parentText" presStyleLbl="node1" presStyleIdx="7" presStyleCnt="8">
        <dgm:presLayoutVars>
          <dgm:chMax val="0"/>
          <dgm:bulletEnabled val="1"/>
        </dgm:presLayoutVars>
      </dgm:prSet>
      <dgm:spPr/>
    </dgm:pt>
  </dgm:ptLst>
  <dgm:cxnLst>
    <dgm:cxn modelId="{17C88720-0539-42C7-8965-FED681796E76}" type="presOf" srcId="{BD5E5D76-D3A6-4245-AFB7-5AAE57DA7E5D}" destId="{5E7D1BB2-FFB5-49E9-8646-D8FCD7F9890D}" srcOrd="0" destOrd="0" presId="urn:microsoft.com/office/officeart/2005/8/layout/vList2"/>
    <dgm:cxn modelId="{5BCA1523-52FF-43EC-9EF0-0E49FDFBEE5E}" type="presOf" srcId="{2ECA34E1-9F0A-4904-B5F0-137C96303F8B}" destId="{7ED9E963-F26D-4704-B1AB-09C661523C88}" srcOrd="0" destOrd="0" presId="urn:microsoft.com/office/officeart/2005/8/layout/vList2"/>
    <dgm:cxn modelId="{05634C25-6A5B-4D7C-812C-4DD64C5572EC}" type="presOf" srcId="{EC322E77-7B6B-4E96-83FB-90D46423D3A7}" destId="{5E1CF277-5F9D-45CC-B4B2-9768F906A881}" srcOrd="0" destOrd="0" presId="urn:microsoft.com/office/officeart/2005/8/layout/vList2"/>
    <dgm:cxn modelId="{20ABB55E-3080-489D-BEC9-B1A121DCCE24}" srcId="{EC322E77-7B6B-4E96-83FB-90D46423D3A7}" destId="{BD5E5D76-D3A6-4245-AFB7-5AAE57DA7E5D}" srcOrd="2" destOrd="0" parTransId="{E8D06D69-80C0-45FF-A339-91ABEFA39B71}" sibTransId="{F36B1AC4-C5FA-494B-9576-C77F5DF698CC}"/>
    <dgm:cxn modelId="{BCDD4648-7A2C-4C06-B159-FE3D94CB2748}" srcId="{EC322E77-7B6B-4E96-83FB-90D46423D3A7}" destId="{2ECA34E1-9F0A-4904-B5F0-137C96303F8B}" srcOrd="6" destOrd="0" parTransId="{07562E67-831A-4F64-9F2D-BD508328BF21}" sibTransId="{50551B95-CF28-4FE4-95ED-479AAE2C8C26}"/>
    <dgm:cxn modelId="{E05AE74E-FA72-48A0-8693-5E40750DF641}" srcId="{EC322E77-7B6B-4E96-83FB-90D46423D3A7}" destId="{AA2DCB1C-3D5D-4FAD-8445-2A6CB2B0BE57}" srcOrd="0" destOrd="0" parTransId="{83B8404D-BE35-4B3B-B3EA-ED0BC21507E2}" sibTransId="{AD1A84A5-FB0C-42B8-847F-B0C09EDC7187}"/>
    <dgm:cxn modelId="{7242BA6F-AE63-446F-B0A1-B11F253F27B7}" srcId="{EC322E77-7B6B-4E96-83FB-90D46423D3A7}" destId="{C2AA5837-B61A-4583-988F-3109BE8728B4}" srcOrd="1" destOrd="0" parTransId="{D09B1803-CB18-486D-85F7-C7B378C174C1}" sibTransId="{24544C77-9F14-4509-BEB7-4EC8081A4E6C}"/>
    <dgm:cxn modelId="{E9115879-2741-4013-BE3D-AD693CDF2CE0}" type="presOf" srcId="{B8A932C5-F678-4079-83BB-5FBFBEB8EA3C}" destId="{45DC813C-9846-49B7-BA2B-E7B734462D28}" srcOrd="0" destOrd="0" presId="urn:microsoft.com/office/officeart/2005/8/layout/vList2"/>
    <dgm:cxn modelId="{3E636182-BC2F-4FB9-94ED-2F0F4BC0602E}" type="presOf" srcId="{C2AA5837-B61A-4583-988F-3109BE8728B4}" destId="{26436967-0EF5-4A5E-B038-B661E3DCD035}" srcOrd="0" destOrd="0" presId="urn:microsoft.com/office/officeart/2005/8/layout/vList2"/>
    <dgm:cxn modelId="{3EE3D791-B0FC-49CB-8413-B4B809BAA8F7}" srcId="{EC322E77-7B6B-4E96-83FB-90D46423D3A7}" destId="{FBCC9E02-9FF4-4BF4-8843-C096B1745421}" srcOrd="4" destOrd="0" parTransId="{4F92EC42-5E58-49F1-A96C-2E1E0AA382CB}" sibTransId="{AE9710F2-C973-4C2A-A59D-0F6677CA3D80}"/>
    <dgm:cxn modelId="{25B8F59A-FE43-4869-A2A9-825D0FDE373C}" type="presOf" srcId="{7991CFB7-5E30-4CDC-AFB1-FC769EEBD149}" destId="{F83B685F-ABD4-469A-B898-89716B8EA71E}" srcOrd="0" destOrd="0" presId="urn:microsoft.com/office/officeart/2005/8/layout/vList2"/>
    <dgm:cxn modelId="{4F5A53A2-14D0-40FB-8796-63A5782F12E8}" type="presOf" srcId="{FBCC9E02-9FF4-4BF4-8843-C096B1745421}" destId="{AB82805E-F0C0-4350-A099-DDEB7485AB45}" srcOrd="0" destOrd="0" presId="urn:microsoft.com/office/officeart/2005/8/layout/vList2"/>
    <dgm:cxn modelId="{DEABC3CD-46D7-4F4E-BFD7-5C68D0E7658C}" srcId="{EC322E77-7B6B-4E96-83FB-90D46423D3A7}" destId="{7991CFB7-5E30-4CDC-AFB1-FC769EEBD149}" srcOrd="3" destOrd="0" parTransId="{83031D7C-692C-4B54-9273-B1641AA00401}" sibTransId="{887901C6-2BC6-4594-8789-06E592BA572E}"/>
    <dgm:cxn modelId="{5076B5E5-F376-4965-B4CD-C8CF720ED044}" type="presOf" srcId="{AA2DCB1C-3D5D-4FAD-8445-2A6CB2B0BE57}" destId="{3E592834-2164-4E75-AEE0-0EAB5C217A51}" srcOrd="0" destOrd="0" presId="urn:microsoft.com/office/officeart/2005/8/layout/vList2"/>
    <dgm:cxn modelId="{40C1AFEA-9843-4313-8EEC-9F77C1CCBB22}" srcId="{EC322E77-7B6B-4E96-83FB-90D46423D3A7}" destId="{B8A932C5-F678-4079-83BB-5FBFBEB8EA3C}" srcOrd="7" destOrd="0" parTransId="{A9513A94-CF6C-44FB-8840-36F2BB4C9DC4}" sibTransId="{DB420551-5E90-49D2-94DA-7154025050A5}"/>
    <dgm:cxn modelId="{9CBA05FB-EEA0-41DD-9FD9-9EA5A1EC1637}" type="presOf" srcId="{F2BC831E-425A-493A-AB89-FFB91E49FAE1}" destId="{D3ABA07A-270D-4F23-98A8-83C94CCE31E5}" srcOrd="0" destOrd="0" presId="urn:microsoft.com/office/officeart/2005/8/layout/vList2"/>
    <dgm:cxn modelId="{CF0459FD-D6AF-4A4C-BC3D-83885E1A8788}" srcId="{EC322E77-7B6B-4E96-83FB-90D46423D3A7}" destId="{F2BC831E-425A-493A-AB89-FFB91E49FAE1}" srcOrd="5" destOrd="0" parTransId="{1E7BAAFF-4A21-4EA7-BF0F-1B597B1E02E3}" sibTransId="{DD954055-2CD5-4887-A936-164062907134}"/>
    <dgm:cxn modelId="{A5163A6F-8AF8-4E34-AA1E-7E4C27C812EC}" type="presParOf" srcId="{5E1CF277-5F9D-45CC-B4B2-9768F906A881}" destId="{3E592834-2164-4E75-AEE0-0EAB5C217A51}" srcOrd="0" destOrd="0" presId="urn:microsoft.com/office/officeart/2005/8/layout/vList2"/>
    <dgm:cxn modelId="{EAEB29A3-4879-4730-A33D-F2777FD2309C}" type="presParOf" srcId="{5E1CF277-5F9D-45CC-B4B2-9768F906A881}" destId="{92B7028A-D28B-40F6-B34F-B96EE05EA2FA}" srcOrd="1" destOrd="0" presId="urn:microsoft.com/office/officeart/2005/8/layout/vList2"/>
    <dgm:cxn modelId="{0356E7CD-686A-4567-9595-53913078E451}" type="presParOf" srcId="{5E1CF277-5F9D-45CC-B4B2-9768F906A881}" destId="{26436967-0EF5-4A5E-B038-B661E3DCD035}" srcOrd="2" destOrd="0" presId="urn:microsoft.com/office/officeart/2005/8/layout/vList2"/>
    <dgm:cxn modelId="{47F05AAF-B03A-45BA-8C3C-80EE18568E5C}" type="presParOf" srcId="{5E1CF277-5F9D-45CC-B4B2-9768F906A881}" destId="{0CC36E67-D225-42E9-A8B8-03D738281A23}" srcOrd="3" destOrd="0" presId="urn:microsoft.com/office/officeart/2005/8/layout/vList2"/>
    <dgm:cxn modelId="{A356ACB4-0B50-4F17-8883-AB49745C3F21}" type="presParOf" srcId="{5E1CF277-5F9D-45CC-B4B2-9768F906A881}" destId="{5E7D1BB2-FFB5-49E9-8646-D8FCD7F9890D}" srcOrd="4" destOrd="0" presId="urn:microsoft.com/office/officeart/2005/8/layout/vList2"/>
    <dgm:cxn modelId="{BAD62346-0015-46E0-8BC5-478296FFA3B8}" type="presParOf" srcId="{5E1CF277-5F9D-45CC-B4B2-9768F906A881}" destId="{1CBCB75D-A201-4913-9465-3C4F00913071}" srcOrd="5" destOrd="0" presId="urn:microsoft.com/office/officeart/2005/8/layout/vList2"/>
    <dgm:cxn modelId="{6A7E7E1F-8292-4180-9EB0-F05F7F4748CD}" type="presParOf" srcId="{5E1CF277-5F9D-45CC-B4B2-9768F906A881}" destId="{F83B685F-ABD4-469A-B898-89716B8EA71E}" srcOrd="6" destOrd="0" presId="urn:microsoft.com/office/officeart/2005/8/layout/vList2"/>
    <dgm:cxn modelId="{01112CA6-17C1-4914-9207-C4F83F7A3B95}" type="presParOf" srcId="{5E1CF277-5F9D-45CC-B4B2-9768F906A881}" destId="{A90EB640-8B70-406D-9D5F-E464B2959BFF}" srcOrd="7" destOrd="0" presId="urn:microsoft.com/office/officeart/2005/8/layout/vList2"/>
    <dgm:cxn modelId="{857FAEB5-9C05-4A37-AA90-40AD42651481}" type="presParOf" srcId="{5E1CF277-5F9D-45CC-B4B2-9768F906A881}" destId="{AB82805E-F0C0-4350-A099-DDEB7485AB45}" srcOrd="8" destOrd="0" presId="urn:microsoft.com/office/officeart/2005/8/layout/vList2"/>
    <dgm:cxn modelId="{DB879CC1-8BD7-4519-8942-0A1BF50A8C5E}" type="presParOf" srcId="{5E1CF277-5F9D-45CC-B4B2-9768F906A881}" destId="{32F3F8FF-4E72-4BC0-BEA7-5260A984CAD3}" srcOrd="9" destOrd="0" presId="urn:microsoft.com/office/officeart/2005/8/layout/vList2"/>
    <dgm:cxn modelId="{93618CBE-A363-4AA8-B6CC-92896E4971F8}" type="presParOf" srcId="{5E1CF277-5F9D-45CC-B4B2-9768F906A881}" destId="{D3ABA07A-270D-4F23-98A8-83C94CCE31E5}" srcOrd="10" destOrd="0" presId="urn:microsoft.com/office/officeart/2005/8/layout/vList2"/>
    <dgm:cxn modelId="{87D70337-C397-4BBA-AC19-5C30A9B79F61}" type="presParOf" srcId="{5E1CF277-5F9D-45CC-B4B2-9768F906A881}" destId="{65AB9890-8A60-4556-870D-720A8D1351B5}" srcOrd="11" destOrd="0" presId="urn:microsoft.com/office/officeart/2005/8/layout/vList2"/>
    <dgm:cxn modelId="{F909D989-F75F-4A1D-A04F-DE8AA6D89180}" type="presParOf" srcId="{5E1CF277-5F9D-45CC-B4B2-9768F906A881}" destId="{7ED9E963-F26D-4704-B1AB-09C661523C88}" srcOrd="12" destOrd="0" presId="urn:microsoft.com/office/officeart/2005/8/layout/vList2"/>
    <dgm:cxn modelId="{90A4A077-5275-4086-8D61-E5363BBC8D3A}" type="presParOf" srcId="{5E1CF277-5F9D-45CC-B4B2-9768F906A881}" destId="{2710CFAC-C173-4BAC-A2B2-62A371312BD0}" srcOrd="13" destOrd="0" presId="urn:microsoft.com/office/officeart/2005/8/layout/vList2"/>
    <dgm:cxn modelId="{529587C2-6BB7-4012-B285-8709BD269D9A}" type="presParOf" srcId="{5E1CF277-5F9D-45CC-B4B2-9768F906A881}" destId="{45DC813C-9846-49B7-BA2B-E7B734462D28}"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AABE038-F85C-4576-BA52-782B84F2B32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86F4675-C1E8-495D-A85A-4750730693EB}">
      <dgm:prSet/>
      <dgm:spPr/>
      <dgm:t>
        <a:bodyPr/>
        <a:lstStyle/>
        <a:p>
          <a:r>
            <a:rPr lang="en-GB"/>
            <a:t>The rational approach to policymaking can be viewed as stated in (Cairney, 2012) as the common sense way in which a democracy should function.</a:t>
          </a:r>
          <a:endParaRPr lang="en-US"/>
        </a:p>
      </dgm:t>
    </dgm:pt>
    <dgm:pt modelId="{D75602AE-EF39-492A-B2FF-57DFB1AE73DF}" type="parTrans" cxnId="{AD28C78C-815E-4FAD-8439-D0853C71A8F5}">
      <dgm:prSet/>
      <dgm:spPr/>
      <dgm:t>
        <a:bodyPr/>
        <a:lstStyle/>
        <a:p>
          <a:endParaRPr lang="en-US"/>
        </a:p>
      </dgm:t>
    </dgm:pt>
    <dgm:pt modelId="{95FA0484-F0CB-45BE-BF66-4327A90F02A7}" type="sibTrans" cxnId="{AD28C78C-815E-4FAD-8439-D0853C71A8F5}">
      <dgm:prSet/>
      <dgm:spPr/>
      <dgm:t>
        <a:bodyPr/>
        <a:lstStyle/>
        <a:p>
          <a:endParaRPr lang="en-US"/>
        </a:p>
      </dgm:t>
    </dgm:pt>
    <dgm:pt modelId="{F6B15A07-303E-4733-91BA-9D4A8A28FE48}">
      <dgm:prSet/>
      <dgm:spPr/>
      <dgm:t>
        <a:bodyPr/>
        <a:lstStyle/>
        <a:p>
          <a:r>
            <a:rPr lang="en-GB"/>
            <a:t>(Cairney, 2012) goes on to state that it may be better viewed as an ideal in which one should aim for “</a:t>
          </a:r>
          <a:r>
            <a:rPr lang="en-GB" i="1"/>
            <a:t>a process in which elected policymakers identify problems, clarify their aims and carefully weigh up solutions before making a choice (based on perfect information and no resistance from unelected implementing officials)</a:t>
          </a:r>
          <a:r>
            <a:rPr lang="en-GB"/>
            <a:t>”.</a:t>
          </a:r>
          <a:endParaRPr lang="en-US"/>
        </a:p>
      </dgm:t>
    </dgm:pt>
    <dgm:pt modelId="{E8078DAC-EF89-4DB0-B4D8-0336CBA6C4EA}" type="parTrans" cxnId="{780DAF2E-8B1E-4640-8DAA-5C3D49645763}">
      <dgm:prSet/>
      <dgm:spPr/>
      <dgm:t>
        <a:bodyPr/>
        <a:lstStyle/>
        <a:p>
          <a:endParaRPr lang="en-US"/>
        </a:p>
      </dgm:t>
    </dgm:pt>
    <dgm:pt modelId="{5EAE5CD4-1321-4AD1-8C1F-1C2FD78E7F0A}" type="sibTrans" cxnId="{780DAF2E-8B1E-4640-8DAA-5C3D49645763}">
      <dgm:prSet/>
      <dgm:spPr/>
      <dgm:t>
        <a:bodyPr/>
        <a:lstStyle/>
        <a:p>
          <a:endParaRPr lang="en-US"/>
        </a:p>
      </dgm:t>
    </dgm:pt>
    <dgm:pt modelId="{0880C7AD-324B-486D-8920-99BED5D210E7}">
      <dgm:prSet/>
      <dgm:spPr/>
      <dgm:t>
        <a:bodyPr/>
        <a:lstStyle/>
        <a:p>
          <a:r>
            <a:rPr lang="en-GB"/>
            <a:t>This, however, may be viewed as an ideal but it is commonly stated by critics that it is an ideal which is unlikely to be reached, due to the difficulty of having perfect information </a:t>
          </a:r>
          <a:endParaRPr lang="en-US"/>
        </a:p>
      </dgm:t>
    </dgm:pt>
    <dgm:pt modelId="{676C2148-E456-47C9-8384-D5671742D03E}" type="parTrans" cxnId="{95DC67CE-ED0D-4E53-8295-2547F9989A70}">
      <dgm:prSet/>
      <dgm:spPr/>
      <dgm:t>
        <a:bodyPr/>
        <a:lstStyle/>
        <a:p>
          <a:endParaRPr lang="en-US"/>
        </a:p>
      </dgm:t>
    </dgm:pt>
    <dgm:pt modelId="{2A6E5F72-E889-42DD-90C3-4F91A631881B}" type="sibTrans" cxnId="{95DC67CE-ED0D-4E53-8295-2547F9989A70}">
      <dgm:prSet/>
      <dgm:spPr/>
      <dgm:t>
        <a:bodyPr/>
        <a:lstStyle/>
        <a:p>
          <a:endParaRPr lang="en-US"/>
        </a:p>
      </dgm:t>
    </dgm:pt>
    <dgm:pt modelId="{360EC018-E1E3-4B07-87CB-AD002C6C441B}" type="pres">
      <dgm:prSet presAssocID="{BAABE038-F85C-4576-BA52-782B84F2B32D}" presName="linear" presStyleCnt="0">
        <dgm:presLayoutVars>
          <dgm:animLvl val="lvl"/>
          <dgm:resizeHandles val="exact"/>
        </dgm:presLayoutVars>
      </dgm:prSet>
      <dgm:spPr/>
    </dgm:pt>
    <dgm:pt modelId="{EDCC9506-12C1-4FF2-86DB-F485C8967AE7}" type="pres">
      <dgm:prSet presAssocID="{B86F4675-C1E8-495D-A85A-4750730693EB}" presName="parentText" presStyleLbl="node1" presStyleIdx="0" presStyleCnt="3">
        <dgm:presLayoutVars>
          <dgm:chMax val="0"/>
          <dgm:bulletEnabled val="1"/>
        </dgm:presLayoutVars>
      </dgm:prSet>
      <dgm:spPr/>
    </dgm:pt>
    <dgm:pt modelId="{BD56E61D-C74C-4307-BA3D-835BC9AD4EE8}" type="pres">
      <dgm:prSet presAssocID="{95FA0484-F0CB-45BE-BF66-4327A90F02A7}" presName="spacer" presStyleCnt="0"/>
      <dgm:spPr/>
    </dgm:pt>
    <dgm:pt modelId="{8CF5C13B-6CCD-4C4C-8376-EA0A8BA4C1C3}" type="pres">
      <dgm:prSet presAssocID="{F6B15A07-303E-4733-91BA-9D4A8A28FE48}" presName="parentText" presStyleLbl="node1" presStyleIdx="1" presStyleCnt="3">
        <dgm:presLayoutVars>
          <dgm:chMax val="0"/>
          <dgm:bulletEnabled val="1"/>
        </dgm:presLayoutVars>
      </dgm:prSet>
      <dgm:spPr/>
    </dgm:pt>
    <dgm:pt modelId="{A87FFF88-A37E-497B-B97F-F8257764AF14}" type="pres">
      <dgm:prSet presAssocID="{5EAE5CD4-1321-4AD1-8C1F-1C2FD78E7F0A}" presName="spacer" presStyleCnt="0"/>
      <dgm:spPr/>
    </dgm:pt>
    <dgm:pt modelId="{48A8E0C5-5FCE-49EA-A8FC-4CBE9849EDAF}" type="pres">
      <dgm:prSet presAssocID="{0880C7AD-324B-486D-8920-99BED5D210E7}" presName="parentText" presStyleLbl="node1" presStyleIdx="2" presStyleCnt="3">
        <dgm:presLayoutVars>
          <dgm:chMax val="0"/>
          <dgm:bulletEnabled val="1"/>
        </dgm:presLayoutVars>
      </dgm:prSet>
      <dgm:spPr/>
    </dgm:pt>
  </dgm:ptLst>
  <dgm:cxnLst>
    <dgm:cxn modelId="{780DAF2E-8B1E-4640-8DAA-5C3D49645763}" srcId="{BAABE038-F85C-4576-BA52-782B84F2B32D}" destId="{F6B15A07-303E-4733-91BA-9D4A8A28FE48}" srcOrd="1" destOrd="0" parTransId="{E8078DAC-EF89-4DB0-B4D8-0336CBA6C4EA}" sibTransId="{5EAE5CD4-1321-4AD1-8C1F-1C2FD78E7F0A}"/>
    <dgm:cxn modelId="{C603D755-A597-40F0-A57C-62A522A6C175}" type="presOf" srcId="{F6B15A07-303E-4733-91BA-9D4A8A28FE48}" destId="{8CF5C13B-6CCD-4C4C-8376-EA0A8BA4C1C3}" srcOrd="0" destOrd="0" presId="urn:microsoft.com/office/officeart/2005/8/layout/vList2"/>
    <dgm:cxn modelId="{AD28C78C-815E-4FAD-8439-D0853C71A8F5}" srcId="{BAABE038-F85C-4576-BA52-782B84F2B32D}" destId="{B86F4675-C1E8-495D-A85A-4750730693EB}" srcOrd="0" destOrd="0" parTransId="{D75602AE-EF39-492A-B2FF-57DFB1AE73DF}" sibTransId="{95FA0484-F0CB-45BE-BF66-4327A90F02A7}"/>
    <dgm:cxn modelId="{F5C440C2-5A3D-40A7-9FBD-7F5A26142FFC}" type="presOf" srcId="{0880C7AD-324B-486D-8920-99BED5D210E7}" destId="{48A8E0C5-5FCE-49EA-A8FC-4CBE9849EDAF}" srcOrd="0" destOrd="0" presId="urn:microsoft.com/office/officeart/2005/8/layout/vList2"/>
    <dgm:cxn modelId="{95DC67CE-ED0D-4E53-8295-2547F9989A70}" srcId="{BAABE038-F85C-4576-BA52-782B84F2B32D}" destId="{0880C7AD-324B-486D-8920-99BED5D210E7}" srcOrd="2" destOrd="0" parTransId="{676C2148-E456-47C9-8384-D5671742D03E}" sibTransId="{2A6E5F72-E889-42DD-90C3-4F91A631881B}"/>
    <dgm:cxn modelId="{5AC36CCE-FCC6-48C4-8B4B-1DE8F161F2CD}" type="presOf" srcId="{BAABE038-F85C-4576-BA52-782B84F2B32D}" destId="{360EC018-E1E3-4B07-87CB-AD002C6C441B}" srcOrd="0" destOrd="0" presId="urn:microsoft.com/office/officeart/2005/8/layout/vList2"/>
    <dgm:cxn modelId="{D327DAFA-745B-4D4C-915B-774F9476587E}" type="presOf" srcId="{B86F4675-C1E8-495D-A85A-4750730693EB}" destId="{EDCC9506-12C1-4FF2-86DB-F485C8967AE7}" srcOrd="0" destOrd="0" presId="urn:microsoft.com/office/officeart/2005/8/layout/vList2"/>
    <dgm:cxn modelId="{D19B0B2E-AC58-4F89-908A-3203A1D2B11B}" type="presParOf" srcId="{360EC018-E1E3-4B07-87CB-AD002C6C441B}" destId="{EDCC9506-12C1-4FF2-86DB-F485C8967AE7}" srcOrd="0" destOrd="0" presId="urn:microsoft.com/office/officeart/2005/8/layout/vList2"/>
    <dgm:cxn modelId="{6E9536FE-AFE0-4FF5-B108-2C22F079521E}" type="presParOf" srcId="{360EC018-E1E3-4B07-87CB-AD002C6C441B}" destId="{BD56E61D-C74C-4307-BA3D-835BC9AD4EE8}" srcOrd="1" destOrd="0" presId="urn:microsoft.com/office/officeart/2005/8/layout/vList2"/>
    <dgm:cxn modelId="{3271A220-162A-466A-9E3F-18CD74C57576}" type="presParOf" srcId="{360EC018-E1E3-4B07-87CB-AD002C6C441B}" destId="{8CF5C13B-6CCD-4C4C-8376-EA0A8BA4C1C3}" srcOrd="2" destOrd="0" presId="urn:microsoft.com/office/officeart/2005/8/layout/vList2"/>
    <dgm:cxn modelId="{28D5223F-8AB2-4B71-900F-0532048060EE}" type="presParOf" srcId="{360EC018-E1E3-4B07-87CB-AD002C6C441B}" destId="{A87FFF88-A37E-497B-B97F-F8257764AF14}" srcOrd="3" destOrd="0" presId="urn:microsoft.com/office/officeart/2005/8/layout/vList2"/>
    <dgm:cxn modelId="{BAAB7ED1-9C88-4DF6-97D7-9384A38F9486}" type="presParOf" srcId="{360EC018-E1E3-4B07-87CB-AD002C6C441B}" destId="{48A8E0C5-5FCE-49EA-A8FC-4CBE9849EDA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6D6A50C-59E4-4A78-A343-FDD404796C9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EEB84F2-4C3A-428B-ACCB-DA3C835064DF}">
      <dgm:prSet/>
      <dgm:spPr/>
      <dgm:t>
        <a:bodyPr/>
        <a:lstStyle/>
        <a:p>
          <a:r>
            <a:rPr lang="en-GB"/>
            <a:t>Or the science of ‘muddling through’</a:t>
          </a:r>
          <a:endParaRPr lang="en-US"/>
        </a:p>
      </dgm:t>
    </dgm:pt>
    <dgm:pt modelId="{C0EC9A14-3731-47CE-A8D8-528A7976DA9A}" type="parTrans" cxnId="{D5C29A7F-8B87-4B41-B2A4-27E172A8E6E8}">
      <dgm:prSet/>
      <dgm:spPr/>
      <dgm:t>
        <a:bodyPr/>
        <a:lstStyle/>
        <a:p>
          <a:endParaRPr lang="en-US"/>
        </a:p>
      </dgm:t>
    </dgm:pt>
    <dgm:pt modelId="{AC1FE197-43D7-4DCD-B7BF-B587161C79EC}" type="sibTrans" cxnId="{D5C29A7F-8B87-4B41-B2A4-27E172A8E6E8}">
      <dgm:prSet/>
      <dgm:spPr/>
      <dgm:t>
        <a:bodyPr/>
        <a:lstStyle/>
        <a:p>
          <a:endParaRPr lang="en-US"/>
        </a:p>
      </dgm:t>
    </dgm:pt>
    <dgm:pt modelId="{DEBB43D1-471D-443D-8D7B-C43FAABB9EEE}">
      <dgm:prSet/>
      <dgm:spPr/>
      <dgm:t>
        <a:bodyPr/>
        <a:lstStyle/>
        <a:p>
          <a:r>
            <a:rPr lang="en-GB"/>
            <a:t>Theory of Charles E Lindblom (1959)</a:t>
          </a:r>
          <a:endParaRPr lang="en-US"/>
        </a:p>
      </dgm:t>
    </dgm:pt>
    <dgm:pt modelId="{98682AB6-933D-4B4A-B863-58F6AC3C25FD}" type="parTrans" cxnId="{D2F98DE9-DAA0-4652-85B5-AC75F835EA8D}">
      <dgm:prSet/>
      <dgm:spPr/>
      <dgm:t>
        <a:bodyPr/>
        <a:lstStyle/>
        <a:p>
          <a:endParaRPr lang="en-US"/>
        </a:p>
      </dgm:t>
    </dgm:pt>
    <dgm:pt modelId="{FBADAB33-6CF0-40D0-A2E9-3493193CBE9B}" type="sibTrans" cxnId="{D2F98DE9-DAA0-4652-85B5-AC75F835EA8D}">
      <dgm:prSet/>
      <dgm:spPr/>
      <dgm:t>
        <a:bodyPr/>
        <a:lstStyle/>
        <a:p>
          <a:endParaRPr lang="en-US"/>
        </a:p>
      </dgm:t>
    </dgm:pt>
    <dgm:pt modelId="{421549CB-6A2E-49CE-B1BD-941BC8E93BB3}">
      <dgm:prSet/>
      <dgm:spPr/>
      <dgm:t>
        <a:bodyPr/>
        <a:lstStyle/>
        <a:p>
          <a:r>
            <a:rPr lang="en-GB"/>
            <a:t>Highlights the limitations of rational policy making</a:t>
          </a:r>
          <a:endParaRPr lang="en-US"/>
        </a:p>
      </dgm:t>
    </dgm:pt>
    <dgm:pt modelId="{2E103F4E-E33B-4355-9248-888546FC9E52}" type="parTrans" cxnId="{40FB1E88-E763-41B9-B581-A2AD1DC6FC10}">
      <dgm:prSet/>
      <dgm:spPr/>
      <dgm:t>
        <a:bodyPr/>
        <a:lstStyle/>
        <a:p>
          <a:endParaRPr lang="en-US"/>
        </a:p>
      </dgm:t>
    </dgm:pt>
    <dgm:pt modelId="{81096007-6B74-4EB6-9BE9-E7677BC0E47B}" type="sibTrans" cxnId="{40FB1E88-E763-41B9-B581-A2AD1DC6FC10}">
      <dgm:prSet/>
      <dgm:spPr/>
      <dgm:t>
        <a:bodyPr/>
        <a:lstStyle/>
        <a:p>
          <a:endParaRPr lang="en-US"/>
        </a:p>
      </dgm:t>
    </dgm:pt>
    <dgm:pt modelId="{7D8369CE-06C8-43AF-B80C-CD591B633675}">
      <dgm:prSet/>
      <dgm:spPr/>
      <dgm:t>
        <a:bodyPr/>
        <a:lstStyle/>
        <a:p>
          <a:r>
            <a:rPr lang="en-GB"/>
            <a:t>Recognises power balance within policy areas.</a:t>
          </a:r>
          <a:endParaRPr lang="en-US"/>
        </a:p>
      </dgm:t>
    </dgm:pt>
    <dgm:pt modelId="{FE1879DD-1286-41A0-8385-29416E6B06CA}" type="parTrans" cxnId="{C95885CF-0E39-4C26-8A46-E49A32698723}">
      <dgm:prSet/>
      <dgm:spPr/>
      <dgm:t>
        <a:bodyPr/>
        <a:lstStyle/>
        <a:p>
          <a:endParaRPr lang="en-US"/>
        </a:p>
      </dgm:t>
    </dgm:pt>
    <dgm:pt modelId="{77F62334-2330-4FC0-921F-38CAC79B8BEF}" type="sibTrans" cxnId="{C95885CF-0E39-4C26-8A46-E49A32698723}">
      <dgm:prSet/>
      <dgm:spPr/>
      <dgm:t>
        <a:bodyPr/>
        <a:lstStyle/>
        <a:p>
          <a:endParaRPr lang="en-US"/>
        </a:p>
      </dgm:t>
    </dgm:pt>
    <dgm:pt modelId="{C7C9E67D-6416-4AA4-83A9-5B360653A62B}">
      <dgm:prSet/>
      <dgm:spPr/>
      <dgm:t>
        <a:bodyPr/>
        <a:lstStyle/>
        <a:p>
          <a:r>
            <a:rPr lang="en-GB"/>
            <a:t>Change therefore is in small steps.</a:t>
          </a:r>
          <a:endParaRPr lang="en-US"/>
        </a:p>
      </dgm:t>
    </dgm:pt>
    <dgm:pt modelId="{14242827-8470-489B-BAE7-BCBB5C9D621B}" type="parTrans" cxnId="{BD2595A6-C527-4524-852A-4B38E49F97FD}">
      <dgm:prSet/>
      <dgm:spPr/>
      <dgm:t>
        <a:bodyPr/>
        <a:lstStyle/>
        <a:p>
          <a:endParaRPr lang="en-US"/>
        </a:p>
      </dgm:t>
    </dgm:pt>
    <dgm:pt modelId="{6B73B68D-0B34-4BE5-B0F8-FD74ECFADF96}" type="sibTrans" cxnId="{BD2595A6-C527-4524-852A-4B38E49F97FD}">
      <dgm:prSet/>
      <dgm:spPr/>
      <dgm:t>
        <a:bodyPr/>
        <a:lstStyle/>
        <a:p>
          <a:endParaRPr lang="en-US"/>
        </a:p>
      </dgm:t>
    </dgm:pt>
    <dgm:pt modelId="{78F05D92-DA2D-452D-8292-944E03925EDF}">
      <dgm:prSet/>
      <dgm:spPr/>
      <dgm:t>
        <a:bodyPr/>
        <a:lstStyle/>
        <a:p>
          <a:r>
            <a:rPr lang="en-GB"/>
            <a:t>Small adjustments from the status quo</a:t>
          </a:r>
          <a:endParaRPr lang="en-US"/>
        </a:p>
      </dgm:t>
    </dgm:pt>
    <dgm:pt modelId="{41C415E1-69FB-4926-8A6C-9BC8D9C8D931}" type="parTrans" cxnId="{964BCED2-B25F-4C0E-B018-5B2C97AFF084}">
      <dgm:prSet/>
      <dgm:spPr/>
      <dgm:t>
        <a:bodyPr/>
        <a:lstStyle/>
        <a:p>
          <a:endParaRPr lang="en-US"/>
        </a:p>
      </dgm:t>
    </dgm:pt>
    <dgm:pt modelId="{F8810715-9FC6-4FBA-B469-1A5B2A625430}" type="sibTrans" cxnId="{964BCED2-B25F-4C0E-B018-5B2C97AFF084}">
      <dgm:prSet/>
      <dgm:spPr/>
      <dgm:t>
        <a:bodyPr/>
        <a:lstStyle/>
        <a:p>
          <a:endParaRPr lang="en-US"/>
        </a:p>
      </dgm:t>
    </dgm:pt>
    <dgm:pt modelId="{4C3D4C14-9474-4B04-92FC-169BD4413FFF}" type="pres">
      <dgm:prSet presAssocID="{56D6A50C-59E4-4A78-A343-FDD404796C98}" presName="linear" presStyleCnt="0">
        <dgm:presLayoutVars>
          <dgm:animLvl val="lvl"/>
          <dgm:resizeHandles val="exact"/>
        </dgm:presLayoutVars>
      </dgm:prSet>
      <dgm:spPr/>
    </dgm:pt>
    <dgm:pt modelId="{5F61D5B2-7DCE-4EDF-99BF-74A8EBB96CED}" type="pres">
      <dgm:prSet presAssocID="{3EEB84F2-4C3A-428B-ACCB-DA3C835064DF}" presName="parentText" presStyleLbl="node1" presStyleIdx="0" presStyleCnt="6">
        <dgm:presLayoutVars>
          <dgm:chMax val="0"/>
          <dgm:bulletEnabled val="1"/>
        </dgm:presLayoutVars>
      </dgm:prSet>
      <dgm:spPr/>
    </dgm:pt>
    <dgm:pt modelId="{73641F6F-BE4C-46C3-9195-0E6EF5B4D2AF}" type="pres">
      <dgm:prSet presAssocID="{AC1FE197-43D7-4DCD-B7BF-B587161C79EC}" presName="spacer" presStyleCnt="0"/>
      <dgm:spPr/>
    </dgm:pt>
    <dgm:pt modelId="{1886FA1A-D11C-42E1-AF21-5029444F1E9B}" type="pres">
      <dgm:prSet presAssocID="{DEBB43D1-471D-443D-8D7B-C43FAABB9EEE}" presName="parentText" presStyleLbl="node1" presStyleIdx="1" presStyleCnt="6">
        <dgm:presLayoutVars>
          <dgm:chMax val="0"/>
          <dgm:bulletEnabled val="1"/>
        </dgm:presLayoutVars>
      </dgm:prSet>
      <dgm:spPr/>
    </dgm:pt>
    <dgm:pt modelId="{C7D4EB9D-0F72-4927-BC22-858013778431}" type="pres">
      <dgm:prSet presAssocID="{FBADAB33-6CF0-40D0-A2E9-3493193CBE9B}" presName="spacer" presStyleCnt="0"/>
      <dgm:spPr/>
    </dgm:pt>
    <dgm:pt modelId="{84750BBD-60E9-4422-8878-15606B18C454}" type="pres">
      <dgm:prSet presAssocID="{421549CB-6A2E-49CE-B1BD-941BC8E93BB3}" presName="parentText" presStyleLbl="node1" presStyleIdx="2" presStyleCnt="6">
        <dgm:presLayoutVars>
          <dgm:chMax val="0"/>
          <dgm:bulletEnabled val="1"/>
        </dgm:presLayoutVars>
      </dgm:prSet>
      <dgm:spPr/>
    </dgm:pt>
    <dgm:pt modelId="{BFB81AC5-2FF0-49D5-8E80-B4F7DF2C88AD}" type="pres">
      <dgm:prSet presAssocID="{81096007-6B74-4EB6-9BE9-E7677BC0E47B}" presName="spacer" presStyleCnt="0"/>
      <dgm:spPr/>
    </dgm:pt>
    <dgm:pt modelId="{878C792A-0F59-4E3D-95EE-39B80761F322}" type="pres">
      <dgm:prSet presAssocID="{7D8369CE-06C8-43AF-B80C-CD591B633675}" presName="parentText" presStyleLbl="node1" presStyleIdx="3" presStyleCnt="6">
        <dgm:presLayoutVars>
          <dgm:chMax val="0"/>
          <dgm:bulletEnabled val="1"/>
        </dgm:presLayoutVars>
      </dgm:prSet>
      <dgm:spPr/>
    </dgm:pt>
    <dgm:pt modelId="{209AE712-3AB4-4F91-B3A1-097A1D725D98}" type="pres">
      <dgm:prSet presAssocID="{77F62334-2330-4FC0-921F-38CAC79B8BEF}" presName="spacer" presStyleCnt="0"/>
      <dgm:spPr/>
    </dgm:pt>
    <dgm:pt modelId="{6759FCF9-944E-4409-A2C7-A5D73901C913}" type="pres">
      <dgm:prSet presAssocID="{C7C9E67D-6416-4AA4-83A9-5B360653A62B}" presName="parentText" presStyleLbl="node1" presStyleIdx="4" presStyleCnt="6">
        <dgm:presLayoutVars>
          <dgm:chMax val="0"/>
          <dgm:bulletEnabled val="1"/>
        </dgm:presLayoutVars>
      </dgm:prSet>
      <dgm:spPr/>
    </dgm:pt>
    <dgm:pt modelId="{BCC290CE-48E3-4B68-8E0C-BAE2A6D41216}" type="pres">
      <dgm:prSet presAssocID="{6B73B68D-0B34-4BE5-B0F8-FD74ECFADF96}" presName="spacer" presStyleCnt="0"/>
      <dgm:spPr/>
    </dgm:pt>
    <dgm:pt modelId="{17F29386-3119-43B6-9CB8-25BDC79D06A4}" type="pres">
      <dgm:prSet presAssocID="{78F05D92-DA2D-452D-8292-944E03925EDF}" presName="parentText" presStyleLbl="node1" presStyleIdx="5" presStyleCnt="6">
        <dgm:presLayoutVars>
          <dgm:chMax val="0"/>
          <dgm:bulletEnabled val="1"/>
        </dgm:presLayoutVars>
      </dgm:prSet>
      <dgm:spPr/>
    </dgm:pt>
  </dgm:ptLst>
  <dgm:cxnLst>
    <dgm:cxn modelId="{92FB1B10-05D0-432B-A312-4AD2E65BA79C}" type="presOf" srcId="{DEBB43D1-471D-443D-8D7B-C43FAABB9EEE}" destId="{1886FA1A-D11C-42E1-AF21-5029444F1E9B}" srcOrd="0" destOrd="0" presId="urn:microsoft.com/office/officeart/2005/8/layout/vList2"/>
    <dgm:cxn modelId="{D5C29A7F-8B87-4B41-B2A4-27E172A8E6E8}" srcId="{56D6A50C-59E4-4A78-A343-FDD404796C98}" destId="{3EEB84F2-4C3A-428B-ACCB-DA3C835064DF}" srcOrd="0" destOrd="0" parTransId="{C0EC9A14-3731-47CE-A8D8-528A7976DA9A}" sibTransId="{AC1FE197-43D7-4DCD-B7BF-B587161C79EC}"/>
    <dgm:cxn modelId="{40FB1E88-E763-41B9-B581-A2AD1DC6FC10}" srcId="{56D6A50C-59E4-4A78-A343-FDD404796C98}" destId="{421549CB-6A2E-49CE-B1BD-941BC8E93BB3}" srcOrd="2" destOrd="0" parTransId="{2E103F4E-E33B-4355-9248-888546FC9E52}" sibTransId="{81096007-6B74-4EB6-9BE9-E7677BC0E47B}"/>
    <dgm:cxn modelId="{671C1C8E-9559-42EA-AC49-29B684D3D392}" type="presOf" srcId="{78F05D92-DA2D-452D-8292-944E03925EDF}" destId="{17F29386-3119-43B6-9CB8-25BDC79D06A4}" srcOrd="0" destOrd="0" presId="urn:microsoft.com/office/officeart/2005/8/layout/vList2"/>
    <dgm:cxn modelId="{F93033A2-E346-4555-BABE-A00D95693CF0}" type="presOf" srcId="{3EEB84F2-4C3A-428B-ACCB-DA3C835064DF}" destId="{5F61D5B2-7DCE-4EDF-99BF-74A8EBB96CED}" srcOrd="0" destOrd="0" presId="urn:microsoft.com/office/officeart/2005/8/layout/vList2"/>
    <dgm:cxn modelId="{BD2595A6-C527-4524-852A-4B38E49F97FD}" srcId="{56D6A50C-59E4-4A78-A343-FDD404796C98}" destId="{C7C9E67D-6416-4AA4-83A9-5B360653A62B}" srcOrd="4" destOrd="0" parTransId="{14242827-8470-489B-BAE7-BCBB5C9D621B}" sibTransId="{6B73B68D-0B34-4BE5-B0F8-FD74ECFADF96}"/>
    <dgm:cxn modelId="{E70C34B0-2F46-47E3-814A-E5A934B3D02B}" type="presOf" srcId="{C7C9E67D-6416-4AA4-83A9-5B360653A62B}" destId="{6759FCF9-944E-4409-A2C7-A5D73901C913}" srcOrd="0" destOrd="0" presId="urn:microsoft.com/office/officeart/2005/8/layout/vList2"/>
    <dgm:cxn modelId="{AE9A38C9-C16E-4F51-A280-CC2DACC67E90}" type="presOf" srcId="{56D6A50C-59E4-4A78-A343-FDD404796C98}" destId="{4C3D4C14-9474-4B04-92FC-169BD4413FFF}" srcOrd="0" destOrd="0" presId="urn:microsoft.com/office/officeart/2005/8/layout/vList2"/>
    <dgm:cxn modelId="{D38FCBCB-5980-4EFB-A03C-508B1F037DEA}" type="presOf" srcId="{7D8369CE-06C8-43AF-B80C-CD591B633675}" destId="{878C792A-0F59-4E3D-95EE-39B80761F322}" srcOrd="0" destOrd="0" presId="urn:microsoft.com/office/officeart/2005/8/layout/vList2"/>
    <dgm:cxn modelId="{C95885CF-0E39-4C26-8A46-E49A32698723}" srcId="{56D6A50C-59E4-4A78-A343-FDD404796C98}" destId="{7D8369CE-06C8-43AF-B80C-CD591B633675}" srcOrd="3" destOrd="0" parTransId="{FE1879DD-1286-41A0-8385-29416E6B06CA}" sibTransId="{77F62334-2330-4FC0-921F-38CAC79B8BEF}"/>
    <dgm:cxn modelId="{964BCED2-B25F-4C0E-B018-5B2C97AFF084}" srcId="{56D6A50C-59E4-4A78-A343-FDD404796C98}" destId="{78F05D92-DA2D-452D-8292-944E03925EDF}" srcOrd="5" destOrd="0" parTransId="{41C415E1-69FB-4926-8A6C-9BC8D9C8D931}" sibTransId="{F8810715-9FC6-4FBA-B469-1A5B2A625430}"/>
    <dgm:cxn modelId="{D2F98DE9-DAA0-4652-85B5-AC75F835EA8D}" srcId="{56D6A50C-59E4-4A78-A343-FDD404796C98}" destId="{DEBB43D1-471D-443D-8D7B-C43FAABB9EEE}" srcOrd="1" destOrd="0" parTransId="{98682AB6-933D-4B4A-B863-58F6AC3C25FD}" sibTransId="{FBADAB33-6CF0-40D0-A2E9-3493193CBE9B}"/>
    <dgm:cxn modelId="{5637B2F3-E889-42E9-ACE2-1DD3FB9E33FC}" type="presOf" srcId="{421549CB-6A2E-49CE-B1BD-941BC8E93BB3}" destId="{84750BBD-60E9-4422-8878-15606B18C454}" srcOrd="0" destOrd="0" presId="urn:microsoft.com/office/officeart/2005/8/layout/vList2"/>
    <dgm:cxn modelId="{F6E577B6-4B83-49DA-A3AE-50DED5094292}" type="presParOf" srcId="{4C3D4C14-9474-4B04-92FC-169BD4413FFF}" destId="{5F61D5B2-7DCE-4EDF-99BF-74A8EBB96CED}" srcOrd="0" destOrd="0" presId="urn:microsoft.com/office/officeart/2005/8/layout/vList2"/>
    <dgm:cxn modelId="{FABA1378-E5C2-4EC3-8396-C047B8B19D32}" type="presParOf" srcId="{4C3D4C14-9474-4B04-92FC-169BD4413FFF}" destId="{73641F6F-BE4C-46C3-9195-0E6EF5B4D2AF}" srcOrd="1" destOrd="0" presId="urn:microsoft.com/office/officeart/2005/8/layout/vList2"/>
    <dgm:cxn modelId="{4777B3D9-D5EB-4837-84D2-10FABF4A6B12}" type="presParOf" srcId="{4C3D4C14-9474-4B04-92FC-169BD4413FFF}" destId="{1886FA1A-D11C-42E1-AF21-5029444F1E9B}" srcOrd="2" destOrd="0" presId="urn:microsoft.com/office/officeart/2005/8/layout/vList2"/>
    <dgm:cxn modelId="{89E6E7D0-0666-45E7-A68D-74B4D1D5AD59}" type="presParOf" srcId="{4C3D4C14-9474-4B04-92FC-169BD4413FFF}" destId="{C7D4EB9D-0F72-4927-BC22-858013778431}" srcOrd="3" destOrd="0" presId="urn:microsoft.com/office/officeart/2005/8/layout/vList2"/>
    <dgm:cxn modelId="{0E8D3726-88E4-4BC3-93FA-6D226267681D}" type="presParOf" srcId="{4C3D4C14-9474-4B04-92FC-169BD4413FFF}" destId="{84750BBD-60E9-4422-8878-15606B18C454}" srcOrd="4" destOrd="0" presId="urn:microsoft.com/office/officeart/2005/8/layout/vList2"/>
    <dgm:cxn modelId="{B8934B3B-1263-4248-9F44-01F877B26EB4}" type="presParOf" srcId="{4C3D4C14-9474-4B04-92FC-169BD4413FFF}" destId="{BFB81AC5-2FF0-49D5-8E80-B4F7DF2C88AD}" srcOrd="5" destOrd="0" presId="urn:microsoft.com/office/officeart/2005/8/layout/vList2"/>
    <dgm:cxn modelId="{03CC4DDE-C894-47F7-8004-EA6A1E288729}" type="presParOf" srcId="{4C3D4C14-9474-4B04-92FC-169BD4413FFF}" destId="{878C792A-0F59-4E3D-95EE-39B80761F322}" srcOrd="6" destOrd="0" presId="urn:microsoft.com/office/officeart/2005/8/layout/vList2"/>
    <dgm:cxn modelId="{03BADCD8-2CB1-4CC3-8BC1-27FB3019B211}" type="presParOf" srcId="{4C3D4C14-9474-4B04-92FC-169BD4413FFF}" destId="{209AE712-3AB4-4F91-B3A1-097A1D725D98}" srcOrd="7" destOrd="0" presId="urn:microsoft.com/office/officeart/2005/8/layout/vList2"/>
    <dgm:cxn modelId="{A19C33C7-46D9-4230-B5F7-6F07AF24BAFE}" type="presParOf" srcId="{4C3D4C14-9474-4B04-92FC-169BD4413FFF}" destId="{6759FCF9-944E-4409-A2C7-A5D73901C913}" srcOrd="8" destOrd="0" presId="urn:microsoft.com/office/officeart/2005/8/layout/vList2"/>
    <dgm:cxn modelId="{FEDC0BAE-210F-4A08-B786-4D076DFBD851}" type="presParOf" srcId="{4C3D4C14-9474-4B04-92FC-169BD4413FFF}" destId="{BCC290CE-48E3-4B68-8E0C-BAE2A6D41216}" srcOrd="9" destOrd="0" presId="urn:microsoft.com/office/officeart/2005/8/layout/vList2"/>
    <dgm:cxn modelId="{A8DC5902-61B9-4CC6-BC2F-13583EE1070E}" type="presParOf" srcId="{4C3D4C14-9474-4B04-92FC-169BD4413FFF}" destId="{17F29386-3119-43B6-9CB8-25BDC79D06A4}"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E551FD0-4972-455A-9635-E2C89E2CE3C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685E61B-6A9D-45CA-8EBD-6F42634A6D43}">
      <dgm:prSet/>
      <dgm:spPr/>
      <dgm:t>
        <a:bodyPr/>
        <a:lstStyle/>
        <a:p>
          <a:r>
            <a:rPr lang="en-GB"/>
            <a:t>Recognises that there are constraints within the policy making process.</a:t>
          </a:r>
          <a:endParaRPr lang="en-US"/>
        </a:p>
      </dgm:t>
    </dgm:pt>
    <dgm:pt modelId="{16D7D519-C7D8-4E3D-B1AF-60BBC470F1CC}" type="parTrans" cxnId="{D811021B-561E-4728-97C2-37A49F4F9405}">
      <dgm:prSet/>
      <dgm:spPr/>
      <dgm:t>
        <a:bodyPr/>
        <a:lstStyle/>
        <a:p>
          <a:endParaRPr lang="en-US"/>
        </a:p>
      </dgm:t>
    </dgm:pt>
    <dgm:pt modelId="{3FAFB8AD-54BC-4B57-B40F-E346D8BC7715}" type="sibTrans" cxnId="{D811021B-561E-4728-97C2-37A49F4F9405}">
      <dgm:prSet/>
      <dgm:spPr/>
      <dgm:t>
        <a:bodyPr/>
        <a:lstStyle/>
        <a:p>
          <a:endParaRPr lang="en-US"/>
        </a:p>
      </dgm:t>
    </dgm:pt>
    <dgm:pt modelId="{20E363E5-88A9-4138-94C3-FF12A17CFED3}">
      <dgm:prSet/>
      <dgm:spPr/>
      <dgm:t>
        <a:bodyPr/>
        <a:lstStyle/>
        <a:p>
          <a:r>
            <a:rPr lang="en-GB"/>
            <a:t>Human constraints</a:t>
          </a:r>
          <a:endParaRPr lang="en-US"/>
        </a:p>
      </dgm:t>
    </dgm:pt>
    <dgm:pt modelId="{3B82985C-B0F9-4E4A-A701-0F605107F203}" type="parTrans" cxnId="{2AADF308-7AF4-441D-9254-507ABFDE14D9}">
      <dgm:prSet/>
      <dgm:spPr/>
      <dgm:t>
        <a:bodyPr/>
        <a:lstStyle/>
        <a:p>
          <a:endParaRPr lang="en-US"/>
        </a:p>
      </dgm:t>
    </dgm:pt>
    <dgm:pt modelId="{FD021266-CBE9-4273-88A7-98523E6BFDB3}" type="sibTrans" cxnId="{2AADF308-7AF4-441D-9254-507ABFDE14D9}">
      <dgm:prSet/>
      <dgm:spPr/>
      <dgm:t>
        <a:bodyPr/>
        <a:lstStyle/>
        <a:p>
          <a:endParaRPr lang="en-US"/>
        </a:p>
      </dgm:t>
    </dgm:pt>
    <dgm:pt modelId="{0B473B52-F315-4D0E-9F9C-DD69C3960330}">
      <dgm:prSet/>
      <dgm:spPr/>
      <dgm:t>
        <a:bodyPr/>
        <a:lstStyle/>
        <a:p>
          <a:r>
            <a:rPr lang="en-GB"/>
            <a:t>The impossibility of human decision making: the number of alternatives to be explored is so great </a:t>
          </a:r>
          <a:endParaRPr lang="en-US"/>
        </a:p>
      </dgm:t>
    </dgm:pt>
    <dgm:pt modelId="{A1046EDD-ABB8-4001-B031-2E1160F80E67}" type="parTrans" cxnId="{4FB07389-C132-4616-B519-039DF7BC3A5E}">
      <dgm:prSet/>
      <dgm:spPr/>
      <dgm:t>
        <a:bodyPr/>
        <a:lstStyle/>
        <a:p>
          <a:endParaRPr lang="en-US"/>
        </a:p>
      </dgm:t>
    </dgm:pt>
    <dgm:pt modelId="{A0034FA9-026C-425B-85E2-97A9AE831E4E}" type="sibTrans" cxnId="{4FB07389-C132-4616-B519-039DF7BC3A5E}">
      <dgm:prSet/>
      <dgm:spPr/>
      <dgm:t>
        <a:bodyPr/>
        <a:lstStyle/>
        <a:p>
          <a:endParaRPr lang="en-US"/>
        </a:p>
      </dgm:t>
    </dgm:pt>
    <dgm:pt modelId="{618A9ECB-0BB8-4555-8ACE-95A94C148C25}">
      <dgm:prSet/>
      <dgm:spPr/>
      <dgm:t>
        <a:bodyPr/>
        <a:lstStyle/>
        <a:p>
          <a:r>
            <a:rPr lang="en-GB"/>
            <a:t>The information to be evaluated is ‘so vast that even an approximation to objective rationality is hard to conceive’(Simon, 1976) </a:t>
          </a:r>
          <a:endParaRPr lang="en-US"/>
        </a:p>
      </dgm:t>
    </dgm:pt>
    <dgm:pt modelId="{EE84253E-2AB4-4279-BDCD-0751B16392AE}" type="parTrans" cxnId="{7FB66E03-F3EE-420B-8732-74AF50FDFA95}">
      <dgm:prSet/>
      <dgm:spPr/>
      <dgm:t>
        <a:bodyPr/>
        <a:lstStyle/>
        <a:p>
          <a:endParaRPr lang="en-US"/>
        </a:p>
      </dgm:t>
    </dgm:pt>
    <dgm:pt modelId="{11C5C4AC-1BB5-404C-A890-C964680415AC}" type="sibTrans" cxnId="{7FB66E03-F3EE-420B-8732-74AF50FDFA95}">
      <dgm:prSet/>
      <dgm:spPr/>
      <dgm:t>
        <a:bodyPr/>
        <a:lstStyle/>
        <a:p>
          <a:endParaRPr lang="en-US"/>
        </a:p>
      </dgm:t>
    </dgm:pt>
    <dgm:pt modelId="{1C8BB0A3-329D-49E3-98EA-9E9534C4608D}">
      <dgm:prSet/>
      <dgm:spPr/>
      <dgm:t>
        <a:bodyPr/>
        <a:lstStyle/>
        <a:p>
          <a:r>
            <a:rPr lang="en-GB"/>
            <a:t>Rather than trying to get the perfect solution to a policy problem</a:t>
          </a:r>
          <a:endParaRPr lang="en-US"/>
        </a:p>
      </dgm:t>
    </dgm:pt>
    <dgm:pt modelId="{C59E1D8F-CE21-496C-84A0-0953C8376FC7}" type="parTrans" cxnId="{1BECB80B-3B34-4D56-8B9E-1C70260A9BEB}">
      <dgm:prSet/>
      <dgm:spPr/>
      <dgm:t>
        <a:bodyPr/>
        <a:lstStyle/>
        <a:p>
          <a:endParaRPr lang="en-US"/>
        </a:p>
      </dgm:t>
    </dgm:pt>
    <dgm:pt modelId="{684B3749-B114-4B35-A96E-D63E627F5A11}" type="sibTrans" cxnId="{1BECB80B-3B34-4D56-8B9E-1C70260A9BEB}">
      <dgm:prSet/>
      <dgm:spPr/>
      <dgm:t>
        <a:bodyPr/>
        <a:lstStyle/>
        <a:p>
          <a:endParaRPr lang="en-US"/>
        </a:p>
      </dgm:t>
    </dgm:pt>
    <dgm:pt modelId="{63975B69-E2A9-415A-8C6A-E898A4B1AF80}" type="pres">
      <dgm:prSet presAssocID="{7E551FD0-4972-455A-9635-E2C89E2CE3CB}" presName="linear" presStyleCnt="0">
        <dgm:presLayoutVars>
          <dgm:animLvl val="lvl"/>
          <dgm:resizeHandles val="exact"/>
        </dgm:presLayoutVars>
      </dgm:prSet>
      <dgm:spPr/>
    </dgm:pt>
    <dgm:pt modelId="{88CDBA50-00C7-40A1-92CC-DB0A4E6E400C}" type="pres">
      <dgm:prSet presAssocID="{7685E61B-6A9D-45CA-8EBD-6F42634A6D43}" presName="parentText" presStyleLbl="node1" presStyleIdx="0" presStyleCnt="5">
        <dgm:presLayoutVars>
          <dgm:chMax val="0"/>
          <dgm:bulletEnabled val="1"/>
        </dgm:presLayoutVars>
      </dgm:prSet>
      <dgm:spPr/>
    </dgm:pt>
    <dgm:pt modelId="{2F4E7DA8-EA7A-4531-80E1-ECFBD5CE7F40}" type="pres">
      <dgm:prSet presAssocID="{3FAFB8AD-54BC-4B57-B40F-E346D8BC7715}" presName="spacer" presStyleCnt="0"/>
      <dgm:spPr/>
    </dgm:pt>
    <dgm:pt modelId="{6433EC09-A133-4DC8-9607-54F0D448CE41}" type="pres">
      <dgm:prSet presAssocID="{20E363E5-88A9-4138-94C3-FF12A17CFED3}" presName="parentText" presStyleLbl="node1" presStyleIdx="1" presStyleCnt="5">
        <dgm:presLayoutVars>
          <dgm:chMax val="0"/>
          <dgm:bulletEnabled val="1"/>
        </dgm:presLayoutVars>
      </dgm:prSet>
      <dgm:spPr/>
    </dgm:pt>
    <dgm:pt modelId="{02FCDD1C-B7F1-4584-8A5E-6D6777471E2F}" type="pres">
      <dgm:prSet presAssocID="{FD021266-CBE9-4273-88A7-98523E6BFDB3}" presName="spacer" presStyleCnt="0"/>
      <dgm:spPr/>
    </dgm:pt>
    <dgm:pt modelId="{3B7D1A0C-AB82-4991-9BB2-5E5F69246515}" type="pres">
      <dgm:prSet presAssocID="{0B473B52-F315-4D0E-9F9C-DD69C3960330}" presName="parentText" presStyleLbl="node1" presStyleIdx="2" presStyleCnt="5">
        <dgm:presLayoutVars>
          <dgm:chMax val="0"/>
          <dgm:bulletEnabled val="1"/>
        </dgm:presLayoutVars>
      </dgm:prSet>
      <dgm:spPr/>
    </dgm:pt>
    <dgm:pt modelId="{4E0698EE-56A8-4044-AA8D-FF197CBEE290}" type="pres">
      <dgm:prSet presAssocID="{A0034FA9-026C-425B-85E2-97A9AE831E4E}" presName="spacer" presStyleCnt="0"/>
      <dgm:spPr/>
    </dgm:pt>
    <dgm:pt modelId="{89843705-65BD-4B13-8CE4-19C499762C34}" type="pres">
      <dgm:prSet presAssocID="{618A9ECB-0BB8-4555-8ACE-95A94C148C25}" presName="parentText" presStyleLbl="node1" presStyleIdx="3" presStyleCnt="5">
        <dgm:presLayoutVars>
          <dgm:chMax val="0"/>
          <dgm:bulletEnabled val="1"/>
        </dgm:presLayoutVars>
      </dgm:prSet>
      <dgm:spPr/>
    </dgm:pt>
    <dgm:pt modelId="{70D7656B-C0F2-4F54-9681-AFDFEE4D3E5B}" type="pres">
      <dgm:prSet presAssocID="{11C5C4AC-1BB5-404C-A890-C964680415AC}" presName="spacer" presStyleCnt="0"/>
      <dgm:spPr/>
    </dgm:pt>
    <dgm:pt modelId="{7CB3BAF7-2EFE-48F8-9B50-6C1ACD82FC83}" type="pres">
      <dgm:prSet presAssocID="{1C8BB0A3-329D-49E3-98EA-9E9534C4608D}" presName="parentText" presStyleLbl="node1" presStyleIdx="4" presStyleCnt="5">
        <dgm:presLayoutVars>
          <dgm:chMax val="0"/>
          <dgm:bulletEnabled val="1"/>
        </dgm:presLayoutVars>
      </dgm:prSet>
      <dgm:spPr/>
    </dgm:pt>
  </dgm:ptLst>
  <dgm:cxnLst>
    <dgm:cxn modelId="{7FB66E03-F3EE-420B-8732-74AF50FDFA95}" srcId="{7E551FD0-4972-455A-9635-E2C89E2CE3CB}" destId="{618A9ECB-0BB8-4555-8ACE-95A94C148C25}" srcOrd="3" destOrd="0" parTransId="{EE84253E-2AB4-4279-BDCD-0751B16392AE}" sibTransId="{11C5C4AC-1BB5-404C-A890-C964680415AC}"/>
    <dgm:cxn modelId="{2AADF308-7AF4-441D-9254-507ABFDE14D9}" srcId="{7E551FD0-4972-455A-9635-E2C89E2CE3CB}" destId="{20E363E5-88A9-4138-94C3-FF12A17CFED3}" srcOrd="1" destOrd="0" parTransId="{3B82985C-B0F9-4E4A-A701-0F605107F203}" sibTransId="{FD021266-CBE9-4273-88A7-98523E6BFDB3}"/>
    <dgm:cxn modelId="{1BECB80B-3B34-4D56-8B9E-1C70260A9BEB}" srcId="{7E551FD0-4972-455A-9635-E2C89E2CE3CB}" destId="{1C8BB0A3-329D-49E3-98EA-9E9534C4608D}" srcOrd="4" destOrd="0" parTransId="{C59E1D8F-CE21-496C-84A0-0953C8376FC7}" sibTransId="{684B3749-B114-4B35-A96E-D63E627F5A11}"/>
    <dgm:cxn modelId="{D811021B-561E-4728-97C2-37A49F4F9405}" srcId="{7E551FD0-4972-455A-9635-E2C89E2CE3CB}" destId="{7685E61B-6A9D-45CA-8EBD-6F42634A6D43}" srcOrd="0" destOrd="0" parTransId="{16D7D519-C7D8-4E3D-B1AF-60BBC470F1CC}" sibTransId="{3FAFB8AD-54BC-4B57-B40F-E346D8BC7715}"/>
    <dgm:cxn modelId="{E7526466-25D2-4768-9B34-723C5186CE13}" type="presOf" srcId="{618A9ECB-0BB8-4555-8ACE-95A94C148C25}" destId="{89843705-65BD-4B13-8CE4-19C499762C34}" srcOrd="0" destOrd="0" presId="urn:microsoft.com/office/officeart/2005/8/layout/vList2"/>
    <dgm:cxn modelId="{5B8BDE71-1254-4C3B-8B02-FD1AB9E9A321}" type="presOf" srcId="{7685E61B-6A9D-45CA-8EBD-6F42634A6D43}" destId="{88CDBA50-00C7-40A1-92CC-DB0A4E6E400C}" srcOrd="0" destOrd="0" presId="urn:microsoft.com/office/officeart/2005/8/layout/vList2"/>
    <dgm:cxn modelId="{0F075852-381F-4404-9594-9269C56CBBB0}" type="presOf" srcId="{20E363E5-88A9-4138-94C3-FF12A17CFED3}" destId="{6433EC09-A133-4DC8-9607-54F0D448CE41}" srcOrd="0" destOrd="0" presId="urn:microsoft.com/office/officeart/2005/8/layout/vList2"/>
    <dgm:cxn modelId="{4FB07389-C132-4616-B519-039DF7BC3A5E}" srcId="{7E551FD0-4972-455A-9635-E2C89E2CE3CB}" destId="{0B473B52-F315-4D0E-9F9C-DD69C3960330}" srcOrd="2" destOrd="0" parTransId="{A1046EDD-ABB8-4001-B031-2E1160F80E67}" sibTransId="{A0034FA9-026C-425B-85E2-97A9AE831E4E}"/>
    <dgm:cxn modelId="{0DD6D28D-CEB6-4AF2-897B-0C193BDCC9C7}" type="presOf" srcId="{1C8BB0A3-329D-49E3-98EA-9E9534C4608D}" destId="{7CB3BAF7-2EFE-48F8-9B50-6C1ACD82FC83}" srcOrd="0" destOrd="0" presId="urn:microsoft.com/office/officeart/2005/8/layout/vList2"/>
    <dgm:cxn modelId="{210381A0-ABBE-45C3-ADBE-35037C65BFE9}" type="presOf" srcId="{7E551FD0-4972-455A-9635-E2C89E2CE3CB}" destId="{63975B69-E2A9-415A-8C6A-E898A4B1AF80}" srcOrd="0" destOrd="0" presId="urn:microsoft.com/office/officeart/2005/8/layout/vList2"/>
    <dgm:cxn modelId="{EE1013E7-B903-4FE5-86D0-311D779E57A6}" type="presOf" srcId="{0B473B52-F315-4D0E-9F9C-DD69C3960330}" destId="{3B7D1A0C-AB82-4991-9BB2-5E5F69246515}" srcOrd="0" destOrd="0" presId="urn:microsoft.com/office/officeart/2005/8/layout/vList2"/>
    <dgm:cxn modelId="{7D90CFD8-083C-4854-B629-FE4E077883ED}" type="presParOf" srcId="{63975B69-E2A9-415A-8C6A-E898A4B1AF80}" destId="{88CDBA50-00C7-40A1-92CC-DB0A4E6E400C}" srcOrd="0" destOrd="0" presId="urn:microsoft.com/office/officeart/2005/8/layout/vList2"/>
    <dgm:cxn modelId="{FB9F0A4D-B827-4729-A440-45D0565F1447}" type="presParOf" srcId="{63975B69-E2A9-415A-8C6A-E898A4B1AF80}" destId="{2F4E7DA8-EA7A-4531-80E1-ECFBD5CE7F40}" srcOrd="1" destOrd="0" presId="urn:microsoft.com/office/officeart/2005/8/layout/vList2"/>
    <dgm:cxn modelId="{1B6852D5-A77B-48A5-A722-3108A515DDE2}" type="presParOf" srcId="{63975B69-E2A9-415A-8C6A-E898A4B1AF80}" destId="{6433EC09-A133-4DC8-9607-54F0D448CE41}" srcOrd="2" destOrd="0" presId="urn:microsoft.com/office/officeart/2005/8/layout/vList2"/>
    <dgm:cxn modelId="{243C9ECC-2B9C-4E50-AA32-57B6D81E096B}" type="presParOf" srcId="{63975B69-E2A9-415A-8C6A-E898A4B1AF80}" destId="{02FCDD1C-B7F1-4584-8A5E-6D6777471E2F}" srcOrd="3" destOrd="0" presId="urn:microsoft.com/office/officeart/2005/8/layout/vList2"/>
    <dgm:cxn modelId="{B10338F2-BF48-4297-AB78-A70390641DA4}" type="presParOf" srcId="{63975B69-E2A9-415A-8C6A-E898A4B1AF80}" destId="{3B7D1A0C-AB82-4991-9BB2-5E5F69246515}" srcOrd="4" destOrd="0" presId="urn:microsoft.com/office/officeart/2005/8/layout/vList2"/>
    <dgm:cxn modelId="{09EDABC6-1D0D-42AA-9E3E-D6CF17EAF24E}" type="presParOf" srcId="{63975B69-E2A9-415A-8C6A-E898A4B1AF80}" destId="{4E0698EE-56A8-4044-AA8D-FF197CBEE290}" srcOrd="5" destOrd="0" presId="urn:microsoft.com/office/officeart/2005/8/layout/vList2"/>
    <dgm:cxn modelId="{D91A710D-02D4-4F85-BFAD-1B0E21D4530A}" type="presParOf" srcId="{63975B69-E2A9-415A-8C6A-E898A4B1AF80}" destId="{89843705-65BD-4B13-8CE4-19C499762C34}" srcOrd="6" destOrd="0" presId="urn:microsoft.com/office/officeart/2005/8/layout/vList2"/>
    <dgm:cxn modelId="{77D6AF03-135F-4727-A310-BD55D05C5BC6}" type="presParOf" srcId="{63975B69-E2A9-415A-8C6A-E898A4B1AF80}" destId="{70D7656B-C0F2-4F54-9681-AFDFEE4D3E5B}" srcOrd="7" destOrd="0" presId="urn:microsoft.com/office/officeart/2005/8/layout/vList2"/>
    <dgm:cxn modelId="{137E15F7-7C80-479F-AC67-CB3F22C97325}" type="presParOf" srcId="{63975B69-E2A9-415A-8C6A-E898A4B1AF80}" destId="{7CB3BAF7-2EFE-48F8-9B50-6C1ACD82FC83}"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3510636-3236-4E5E-81DC-3559D52F0D7D}"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B4654DC6-1547-43E7-96CF-4C8CA980E700}">
      <dgm:prSet/>
      <dgm:spPr/>
      <dgm:t>
        <a:bodyPr/>
        <a:lstStyle/>
        <a:p>
          <a:r>
            <a:rPr lang="en-GB"/>
            <a:t>What are the bounds which structure decision making in your organisation?</a:t>
          </a:r>
          <a:endParaRPr lang="en-US"/>
        </a:p>
      </dgm:t>
    </dgm:pt>
    <dgm:pt modelId="{345EEEF4-1A43-4119-AACA-AF0E62517AE4}" type="parTrans" cxnId="{7A185096-39A1-40BC-B94F-1E37C95C8B4F}">
      <dgm:prSet/>
      <dgm:spPr/>
      <dgm:t>
        <a:bodyPr/>
        <a:lstStyle/>
        <a:p>
          <a:endParaRPr lang="en-US"/>
        </a:p>
      </dgm:t>
    </dgm:pt>
    <dgm:pt modelId="{C1647A6C-75D4-4F31-BD92-A0E736E63ABA}" type="sibTrans" cxnId="{7A185096-39A1-40BC-B94F-1E37C95C8B4F}">
      <dgm:prSet/>
      <dgm:spPr/>
      <dgm:t>
        <a:bodyPr/>
        <a:lstStyle/>
        <a:p>
          <a:endParaRPr lang="en-US"/>
        </a:p>
      </dgm:t>
    </dgm:pt>
    <dgm:pt modelId="{267A22D1-9589-4DBD-9B55-5454896EC193}">
      <dgm:prSet/>
      <dgm:spPr/>
      <dgm:t>
        <a:bodyPr/>
        <a:lstStyle/>
        <a:p>
          <a:r>
            <a:rPr lang="en-GB"/>
            <a:t>What are your options?</a:t>
          </a:r>
          <a:endParaRPr lang="en-US"/>
        </a:p>
      </dgm:t>
    </dgm:pt>
    <dgm:pt modelId="{00CE9C41-00DD-4F65-AE39-0AB67C304FD4}" type="parTrans" cxnId="{4B6C86C9-B5C0-4763-9FB2-EB6712E942CB}">
      <dgm:prSet/>
      <dgm:spPr/>
      <dgm:t>
        <a:bodyPr/>
        <a:lstStyle/>
        <a:p>
          <a:endParaRPr lang="en-US"/>
        </a:p>
      </dgm:t>
    </dgm:pt>
    <dgm:pt modelId="{831BEE22-8F5A-4CB7-9426-E4F3B40B10B2}" type="sibTrans" cxnId="{4B6C86C9-B5C0-4763-9FB2-EB6712E942CB}">
      <dgm:prSet/>
      <dgm:spPr/>
      <dgm:t>
        <a:bodyPr/>
        <a:lstStyle/>
        <a:p>
          <a:endParaRPr lang="en-US"/>
        </a:p>
      </dgm:t>
    </dgm:pt>
    <dgm:pt modelId="{D8C2E15C-E0AE-48AC-8440-3FF0BE427582}">
      <dgm:prSet/>
      <dgm:spPr/>
      <dgm:t>
        <a:bodyPr/>
        <a:lstStyle/>
        <a:p>
          <a:r>
            <a:rPr lang="en-GB"/>
            <a:t>How much time do you have?</a:t>
          </a:r>
          <a:endParaRPr lang="en-US"/>
        </a:p>
      </dgm:t>
    </dgm:pt>
    <dgm:pt modelId="{5BC67582-99BA-4088-8CA7-71F000E10E62}" type="parTrans" cxnId="{B73FEC32-7849-4687-8BF1-33D3F5A0FB54}">
      <dgm:prSet/>
      <dgm:spPr/>
      <dgm:t>
        <a:bodyPr/>
        <a:lstStyle/>
        <a:p>
          <a:endParaRPr lang="en-US"/>
        </a:p>
      </dgm:t>
    </dgm:pt>
    <dgm:pt modelId="{1A223DC8-B0E6-40F7-9286-B24A9BF07636}" type="sibTrans" cxnId="{B73FEC32-7849-4687-8BF1-33D3F5A0FB54}">
      <dgm:prSet/>
      <dgm:spPr/>
      <dgm:t>
        <a:bodyPr/>
        <a:lstStyle/>
        <a:p>
          <a:endParaRPr lang="en-US"/>
        </a:p>
      </dgm:t>
    </dgm:pt>
    <dgm:pt modelId="{8B443396-3A3F-4D8C-95A0-2CD55A5476B1}">
      <dgm:prSet/>
      <dgm:spPr/>
      <dgm:t>
        <a:bodyPr/>
        <a:lstStyle/>
        <a:p>
          <a:r>
            <a:rPr lang="en-GB"/>
            <a:t>Rather than trying to get the perfect solution through  objective ‘scientific’ rational decision making </a:t>
          </a:r>
          <a:endParaRPr lang="en-US"/>
        </a:p>
      </dgm:t>
    </dgm:pt>
    <dgm:pt modelId="{1D7EDBCA-493D-46AC-ADCB-712312A92456}" type="parTrans" cxnId="{24170B81-3851-47A1-B310-0C6D3D573D50}">
      <dgm:prSet/>
      <dgm:spPr/>
      <dgm:t>
        <a:bodyPr/>
        <a:lstStyle/>
        <a:p>
          <a:endParaRPr lang="en-US"/>
        </a:p>
      </dgm:t>
    </dgm:pt>
    <dgm:pt modelId="{71878C40-D136-4664-8040-4ECA0B021699}" type="sibTrans" cxnId="{24170B81-3851-47A1-B310-0C6D3D573D50}">
      <dgm:prSet/>
      <dgm:spPr/>
      <dgm:t>
        <a:bodyPr/>
        <a:lstStyle/>
        <a:p>
          <a:endParaRPr lang="en-US"/>
        </a:p>
      </dgm:t>
    </dgm:pt>
    <dgm:pt modelId="{1C3D02B3-8453-4EC2-B50E-CE1C977D6C7A}">
      <dgm:prSet/>
      <dgm:spPr/>
      <dgm:t>
        <a:bodyPr/>
        <a:lstStyle/>
        <a:p>
          <a:r>
            <a:rPr lang="en-GB"/>
            <a:t>Decision making is guided by the reality of the circumstances, the limitations, and  logic of ‘appropriateness’ e.g. what is expected? what is the budget? Etc</a:t>
          </a:r>
          <a:endParaRPr lang="en-US"/>
        </a:p>
      </dgm:t>
    </dgm:pt>
    <dgm:pt modelId="{BD94DF82-C79A-48F1-A8F4-545DCF91EA08}" type="parTrans" cxnId="{E05DC316-9DBB-4F15-874C-89CC20DD2775}">
      <dgm:prSet/>
      <dgm:spPr/>
      <dgm:t>
        <a:bodyPr/>
        <a:lstStyle/>
        <a:p>
          <a:endParaRPr lang="en-US"/>
        </a:p>
      </dgm:t>
    </dgm:pt>
    <dgm:pt modelId="{669A0E25-1157-4F9F-82F7-653971EE75A3}" type="sibTrans" cxnId="{E05DC316-9DBB-4F15-874C-89CC20DD2775}">
      <dgm:prSet/>
      <dgm:spPr/>
      <dgm:t>
        <a:bodyPr/>
        <a:lstStyle/>
        <a:p>
          <a:endParaRPr lang="en-US"/>
        </a:p>
      </dgm:t>
    </dgm:pt>
    <dgm:pt modelId="{701A3B6C-D07C-4500-8C67-6C152068E0B3}" type="pres">
      <dgm:prSet presAssocID="{D3510636-3236-4E5E-81DC-3559D52F0D7D}" presName="Name0" presStyleCnt="0">
        <dgm:presLayoutVars>
          <dgm:dir/>
          <dgm:animLvl val="lvl"/>
          <dgm:resizeHandles val="exact"/>
        </dgm:presLayoutVars>
      </dgm:prSet>
      <dgm:spPr/>
    </dgm:pt>
    <dgm:pt modelId="{F8113187-5934-4B61-8859-EE4AC93D4FC5}" type="pres">
      <dgm:prSet presAssocID="{1C3D02B3-8453-4EC2-B50E-CE1C977D6C7A}" presName="boxAndChildren" presStyleCnt="0"/>
      <dgm:spPr/>
    </dgm:pt>
    <dgm:pt modelId="{F647F912-E690-4BD5-8BC1-D5B8F49A108E}" type="pres">
      <dgm:prSet presAssocID="{1C3D02B3-8453-4EC2-B50E-CE1C977D6C7A}" presName="parentTextBox" presStyleLbl="node1" presStyleIdx="0" presStyleCnt="3"/>
      <dgm:spPr/>
    </dgm:pt>
    <dgm:pt modelId="{C4AD7B27-90AA-4135-9724-86772D32B90F}" type="pres">
      <dgm:prSet presAssocID="{71878C40-D136-4664-8040-4ECA0B021699}" presName="sp" presStyleCnt="0"/>
      <dgm:spPr/>
    </dgm:pt>
    <dgm:pt modelId="{EA1A72A4-0C92-4B51-A29B-9CA39FC327C4}" type="pres">
      <dgm:prSet presAssocID="{8B443396-3A3F-4D8C-95A0-2CD55A5476B1}" presName="arrowAndChildren" presStyleCnt="0"/>
      <dgm:spPr/>
    </dgm:pt>
    <dgm:pt modelId="{2A9353FD-EFCA-4D70-8BAA-E1501A80A09D}" type="pres">
      <dgm:prSet presAssocID="{8B443396-3A3F-4D8C-95A0-2CD55A5476B1}" presName="parentTextArrow" presStyleLbl="node1" presStyleIdx="1" presStyleCnt="3"/>
      <dgm:spPr/>
    </dgm:pt>
    <dgm:pt modelId="{5C5AC8BD-6F39-4407-9C21-38AFE4E4BDEF}" type="pres">
      <dgm:prSet presAssocID="{C1647A6C-75D4-4F31-BD92-A0E736E63ABA}" presName="sp" presStyleCnt="0"/>
      <dgm:spPr/>
    </dgm:pt>
    <dgm:pt modelId="{CCE2368F-E674-4ECB-B349-BBC201D11404}" type="pres">
      <dgm:prSet presAssocID="{B4654DC6-1547-43E7-96CF-4C8CA980E700}" presName="arrowAndChildren" presStyleCnt="0"/>
      <dgm:spPr/>
    </dgm:pt>
    <dgm:pt modelId="{D27E8E7F-D857-4E8B-8C67-26ED6B8FF2D8}" type="pres">
      <dgm:prSet presAssocID="{B4654DC6-1547-43E7-96CF-4C8CA980E700}" presName="parentTextArrow" presStyleLbl="node1" presStyleIdx="1" presStyleCnt="3"/>
      <dgm:spPr/>
    </dgm:pt>
    <dgm:pt modelId="{ABBA0792-2832-478D-AEC3-B9BA48544428}" type="pres">
      <dgm:prSet presAssocID="{B4654DC6-1547-43E7-96CF-4C8CA980E700}" presName="arrow" presStyleLbl="node1" presStyleIdx="2" presStyleCnt="3"/>
      <dgm:spPr/>
    </dgm:pt>
    <dgm:pt modelId="{6249785B-F82E-4FE1-A96D-F96DE5B734E4}" type="pres">
      <dgm:prSet presAssocID="{B4654DC6-1547-43E7-96CF-4C8CA980E700}" presName="descendantArrow" presStyleCnt="0"/>
      <dgm:spPr/>
    </dgm:pt>
    <dgm:pt modelId="{A9F1E789-D505-4198-A5C3-6C01413BD36B}" type="pres">
      <dgm:prSet presAssocID="{267A22D1-9589-4DBD-9B55-5454896EC193}" presName="childTextArrow" presStyleLbl="fgAccFollowNode1" presStyleIdx="0" presStyleCnt="2">
        <dgm:presLayoutVars>
          <dgm:bulletEnabled val="1"/>
        </dgm:presLayoutVars>
      </dgm:prSet>
      <dgm:spPr/>
    </dgm:pt>
    <dgm:pt modelId="{1010FE41-695C-4273-BE16-3F3E13F76109}" type="pres">
      <dgm:prSet presAssocID="{D8C2E15C-E0AE-48AC-8440-3FF0BE427582}" presName="childTextArrow" presStyleLbl="fgAccFollowNode1" presStyleIdx="1" presStyleCnt="2">
        <dgm:presLayoutVars>
          <dgm:bulletEnabled val="1"/>
        </dgm:presLayoutVars>
      </dgm:prSet>
      <dgm:spPr/>
    </dgm:pt>
  </dgm:ptLst>
  <dgm:cxnLst>
    <dgm:cxn modelId="{9E355103-B4EE-4267-B43F-9CB6BCB8F59C}" type="presOf" srcId="{267A22D1-9589-4DBD-9B55-5454896EC193}" destId="{A9F1E789-D505-4198-A5C3-6C01413BD36B}" srcOrd="0" destOrd="0" presId="urn:microsoft.com/office/officeart/2005/8/layout/process4"/>
    <dgm:cxn modelId="{3CDF8B0C-F367-49F6-8623-E511A25A02E7}" type="presOf" srcId="{B4654DC6-1547-43E7-96CF-4C8CA980E700}" destId="{D27E8E7F-D857-4E8B-8C67-26ED6B8FF2D8}" srcOrd="0" destOrd="0" presId="urn:microsoft.com/office/officeart/2005/8/layout/process4"/>
    <dgm:cxn modelId="{B0D7D213-9C95-4B98-A0D0-07A463344F1C}" type="presOf" srcId="{1C3D02B3-8453-4EC2-B50E-CE1C977D6C7A}" destId="{F647F912-E690-4BD5-8BC1-D5B8F49A108E}" srcOrd="0" destOrd="0" presId="urn:microsoft.com/office/officeart/2005/8/layout/process4"/>
    <dgm:cxn modelId="{E05DC316-9DBB-4F15-874C-89CC20DD2775}" srcId="{D3510636-3236-4E5E-81DC-3559D52F0D7D}" destId="{1C3D02B3-8453-4EC2-B50E-CE1C977D6C7A}" srcOrd="2" destOrd="0" parTransId="{BD94DF82-C79A-48F1-A8F4-545DCF91EA08}" sibTransId="{669A0E25-1157-4F9F-82F7-653971EE75A3}"/>
    <dgm:cxn modelId="{08FD382F-5380-4AF7-AA91-CCA185EE79C9}" type="presOf" srcId="{8B443396-3A3F-4D8C-95A0-2CD55A5476B1}" destId="{2A9353FD-EFCA-4D70-8BAA-E1501A80A09D}" srcOrd="0" destOrd="0" presId="urn:microsoft.com/office/officeart/2005/8/layout/process4"/>
    <dgm:cxn modelId="{B73FEC32-7849-4687-8BF1-33D3F5A0FB54}" srcId="{B4654DC6-1547-43E7-96CF-4C8CA980E700}" destId="{D8C2E15C-E0AE-48AC-8440-3FF0BE427582}" srcOrd="1" destOrd="0" parTransId="{5BC67582-99BA-4088-8CA7-71F000E10E62}" sibTransId="{1A223DC8-B0E6-40F7-9286-B24A9BF07636}"/>
    <dgm:cxn modelId="{CE99D55E-24E0-45A4-ACC8-8BEC2DD55B61}" type="presOf" srcId="{D8C2E15C-E0AE-48AC-8440-3FF0BE427582}" destId="{1010FE41-695C-4273-BE16-3F3E13F76109}" srcOrd="0" destOrd="0" presId="urn:microsoft.com/office/officeart/2005/8/layout/process4"/>
    <dgm:cxn modelId="{24170B81-3851-47A1-B310-0C6D3D573D50}" srcId="{D3510636-3236-4E5E-81DC-3559D52F0D7D}" destId="{8B443396-3A3F-4D8C-95A0-2CD55A5476B1}" srcOrd="1" destOrd="0" parTransId="{1D7EDBCA-493D-46AC-ADCB-712312A92456}" sibTransId="{71878C40-D136-4664-8040-4ECA0B021699}"/>
    <dgm:cxn modelId="{7A185096-39A1-40BC-B94F-1E37C95C8B4F}" srcId="{D3510636-3236-4E5E-81DC-3559D52F0D7D}" destId="{B4654DC6-1547-43E7-96CF-4C8CA980E700}" srcOrd="0" destOrd="0" parTransId="{345EEEF4-1A43-4119-AACA-AF0E62517AE4}" sibTransId="{C1647A6C-75D4-4F31-BD92-A0E736E63ABA}"/>
    <dgm:cxn modelId="{E4EA48B7-7768-4E05-A734-71DAD2D99F4D}" type="presOf" srcId="{B4654DC6-1547-43E7-96CF-4C8CA980E700}" destId="{ABBA0792-2832-478D-AEC3-B9BA48544428}" srcOrd="1" destOrd="0" presId="urn:microsoft.com/office/officeart/2005/8/layout/process4"/>
    <dgm:cxn modelId="{4B6C86C9-B5C0-4763-9FB2-EB6712E942CB}" srcId="{B4654DC6-1547-43E7-96CF-4C8CA980E700}" destId="{267A22D1-9589-4DBD-9B55-5454896EC193}" srcOrd="0" destOrd="0" parTransId="{00CE9C41-00DD-4F65-AE39-0AB67C304FD4}" sibTransId="{831BEE22-8F5A-4CB7-9426-E4F3B40B10B2}"/>
    <dgm:cxn modelId="{FCB879CD-45D5-4BBA-B2EF-CBF69E60EC8E}" type="presOf" srcId="{D3510636-3236-4E5E-81DC-3559D52F0D7D}" destId="{701A3B6C-D07C-4500-8C67-6C152068E0B3}" srcOrd="0" destOrd="0" presId="urn:microsoft.com/office/officeart/2005/8/layout/process4"/>
    <dgm:cxn modelId="{E30D8F66-2DF7-4EBE-B84F-3DE8DF03C127}" type="presParOf" srcId="{701A3B6C-D07C-4500-8C67-6C152068E0B3}" destId="{F8113187-5934-4B61-8859-EE4AC93D4FC5}" srcOrd="0" destOrd="0" presId="urn:microsoft.com/office/officeart/2005/8/layout/process4"/>
    <dgm:cxn modelId="{56D381B5-3CA2-4CDE-8FC0-893033C65F07}" type="presParOf" srcId="{F8113187-5934-4B61-8859-EE4AC93D4FC5}" destId="{F647F912-E690-4BD5-8BC1-D5B8F49A108E}" srcOrd="0" destOrd="0" presId="urn:microsoft.com/office/officeart/2005/8/layout/process4"/>
    <dgm:cxn modelId="{66AD0931-4825-4FA5-87D8-EB73CCDC2199}" type="presParOf" srcId="{701A3B6C-D07C-4500-8C67-6C152068E0B3}" destId="{C4AD7B27-90AA-4135-9724-86772D32B90F}" srcOrd="1" destOrd="0" presId="urn:microsoft.com/office/officeart/2005/8/layout/process4"/>
    <dgm:cxn modelId="{916CED65-B3A3-463F-9469-77E9C0CA724E}" type="presParOf" srcId="{701A3B6C-D07C-4500-8C67-6C152068E0B3}" destId="{EA1A72A4-0C92-4B51-A29B-9CA39FC327C4}" srcOrd="2" destOrd="0" presId="urn:microsoft.com/office/officeart/2005/8/layout/process4"/>
    <dgm:cxn modelId="{83BDB91F-1924-4BD8-B30A-69D8CDD51072}" type="presParOf" srcId="{EA1A72A4-0C92-4B51-A29B-9CA39FC327C4}" destId="{2A9353FD-EFCA-4D70-8BAA-E1501A80A09D}" srcOrd="0" destOrd="0" presId="urn:microsoft.com/office/officeart/2005/8/layout/process4"/>
    <dgm:cxn modelId="{3245C841-8A2B-44FB-9D62-5CDDB0AD3954}" type="presParOf" srcId="{701A3B6C-D07C-4500-8C67-6C152068E0B3}" destId="{5C5AC8BD-6F39-4407-9C21-38AFE4E4BDEF}" srcOrd="3" destOrd="0" presId="urn:microsoft.com/office/officeart/2005/8/layout/process4"/>
    <dgm:cxn modelId="{68413C99-6452-4C8A-B147-919D4064FB56}" type="presParOf" srcId="{701A3B6C-D07C-4500-8C67-6C152068E0B3}" destId="{CCE2368F-E674-4ECB-B349-BBC201D11404}" srcOrd="4" destOrd="0" presId="urn:microsoft.com/office/officeart/2005/8/layout/process4"/>
    <dgm:cxn modelId="{FB934EBB-41E0-4CBD-BA48-AE69470612B4}" type="presParOf" srcId="{CCE2368F-E674-4ECB-B349-BBC201D11404}" destId="{D27E8E7F-D857-4E8B-8C67-26ED6B8FF2D8}" srcOrd="0" destOrd="0" presId="urn:microsoft.com/office/officeart/2005/8/layout/process4"/>
    <dgm:cxn modelId="{631241D0-BF4A-447E-AEC6-B7BC5B6D8DED}" type="presParOf" srcId="{CCE2368F-E674-4ECB-B349-BBC201D11404}" destId="{ABBA0792-2832-478D-AEC3-B9BA48544428}" srcOrd="1" destOrd="0" presId="urn:microsoft.com/office/officeart/2005/8/layout/process4"/>
    <dgm:cxn modelId="{0E4DC737-FFD3-485C-B8E9-6411B94192CA}" type="presParOf" srcId="{CCE2368F-E674-4ECB-B349-BBC201D11404}" destId="{6249785B-F82E-4FE1-A96D-F96DE5B734E4}" srcOrd="2" destOrd="0" presId="urn:microsoft.com/office/officeart/2005/8/layout/process4"/>
    <dgm:cxn modelId="{EFCC3E7C-7E9E-4580-9FD5-54944C6BCC7B}" type="presParOf" srcId="{6249785B-F82E-4FE1-A96D-F96DE5B734E4}" destId="{A9F1E789-D505-4198-A5C3-6C01413BD36B}" srcOrd="0" destOrd="0" presId="urn:microsoft.com/office/officeart/2005/8/layout/process4"/>
    <dgm:cxn modelId="{99C1B472-7588-4883-BE26-09533BF6FEEE}" type="presParOf" srcId="{6249785B-F82E-4FE1-A96D-F96DE5B734E4}" destId="{1010FE41-695C-4273-BE16-3F3E13F76109}" srcOrd="1"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5A3B919-27BA-4FCD-9E4C-9080D6E145D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8A9E981-26FD-4F73-87FB-15E618A6F8EE}">
      <dgm:prSet/>
      <dgm:spPr/>
      <dgm:t>
        <a:bodyPr/>
        <a:lstStyle/>
        <a:p>
          <a:r>
            <a:rPr lang="en-GB"/>
            <a:t>Rather than try to get the perfect solution – you ‘satisfice’(Simon,1956)</a:t>
          </a:r>
          <a:endParaRPr lang="en-US"/>
        </a:p>
      </dgm:t>
    </dgm:pt>
    <dgm:pt modelId="{CD89F5FC-DA5F-41F4-863A-0C65D0292EB9}" type="parTrans" cxnId="{E67A47DE-D62A-4C3D-A97E-54AF4C4379E1}">
      <dgm:prSet/>
      <dgm:spPr/>
      <dgm:t>
        <a:bodyPr/>
        <a:lstStyle/>
        <a:p>
          <a:endParaRPr lang="en-US"/>
        </a:p>
      </dgm:t>
    </dgm:pt>
    <dgm:pt modelId="{A396F610-A52D-4C2F-82B1-692C59398E16}" type="sibTrans" cxnId="{E67A47DE-D62A-4C3D-A97E-54AF4C4379E1}">
      <dgm:prSet/>
      <dgm:spPr/>
      <dgm:t>
        <a:bodyPr/>
        <a:lstStyle/>
        <a:p>
          <a:endParaRPr lang="en-US"/>
        </a:p>
      </dgm:t>
    </dgm:pt>
    <dgm:pt modelId="{844684BF-F767-4176-9341-E9C2AA741DF3}">
      <dgm:prSet/>
      <dgm:spPr/>
      <dgm:t>
        <a:bodyPr/>
        <a:lstStyle/>
        <a:p>
          <a:r>
            <a:rPr lang="en-GB"/>
            <a:t>It is a combination of satisfy and suffice in which you arrive at a satisfactory response working within real world constraints ‘that’ ll do!’</a:t>
          </a:r>
          <a:endParaRPr lang="en-US"/>
        </a:p>
      </dgm:t>
    </dgm:pt>
    <dgm:pt modelId="{8609A255-CD63-4FBC-844E-B43A37621DC9}" type="parTrans" cxnId="{89D96832-2A19-40C7-A53B-057DDD6F56D3}">
      <dgm:prSet/>
      <dgm:spPr/>
      <dgm:t>
        <a:bodyPr/>
        <a:lstStyle/>
        <a:p>
          <a:endParaRPr lang="en-US"/>
        </a:p>
      </dgm:t>
    </dgm:pt>
    <dgm:pt modelId="{335D3235-7C32-41CD-8B88-05978B2E3FF1}" type="sibTrans" cxnId="{89D96832-2A19-40C7-A53B-057DDD6F56D3}">
      <dgm:prSet/>
      <dgm:spPr/>
      <dgm:t>
        <a:bodyPr/>
        <a:lstStyle/>
        <a:p>
          <a:endParaRPr lang="en-US"/>
        </a:p>
      </dgm:t>
    </dgm:pt>
    <dgm:pt modelId="{629E21C1-ABAE-467D-B301-523DF2AF97AB}" type="pres">
      <dgm:prSet presAssocID="{A5A3B919-27BA-4FCD-9E4C-9080D6E145DE}" presName="linear" presStyleCnt="0">
        <dgm:presLayoutVars>
          <dgm:animLvl val="lvl"/>
          <dgm:resizeHandles val="exact"/>
        </dgm:presLayoutVars>
      </dgm:prSet>
      <dgm:spPr/>
    </dgm:pt>
    <dgm:pt modelId="{8AE192BA-8B82-4813-B465-E2C1DDD822DA}" type="pres">
      <dgm:prSet presAssocID="{18A9E981-26FD-4F73-87FB-15E618A6F8EE}" presName="parentText" presStyleLbl="node1" presStyleIdx="0" presStyleCnt="2">
        <dgm:presLayoutVars>
          <dgm:chMax val="0"/>
          <dgm:bulletEnabled val="1"/>
        </dgm:presLayoutVars>
      </dgm:prSet>
      <dgm:spPr/>
    </dgm:pt>
    <dgm:pt modelId="{6CE11D8F-C4E0-4B5E-B89C-5F787BB9421B}" type="pres">
      <dgm:prSet presAssocID="{A396F610-A52D-4C2F-82B1-692C59398E16}" presName="spacer" presStyleCnt="0"/>
      <dgm:spPr/>
    </dgm:pt>
    <dgm:pt modelId="{B7425C7D-5107-47CB-8586-59F2BC206DE3}" type="pres">
      <dgm:prSet presAssocID="{844684BF-F767-4176-9341-E9C2AA741DF3}" presName="parentText" presStyleLbl="node1" presStyleIdx="1" presStyleCnt="2">
        <dgm:presLayoutVars>
          <dgm:chMax val="0"/>
          <dgm:bulletEnabled val="1"/>
        </dgm:presLayoutVars>
      </dgm:prSet>
      <dgm:spPr/>
    </dgm:pt>
  </dgm:ptLst>
  <dgm:cxnLst>
    <dgm:cxn modelId="{89D96832-2A19-40C7-A53B-057DDD6F56D3}" srcId="{A5A3B919-27BA-4FCD-9E4C-9080D6E145DE}" destId="{844684BF-F767-4176-9341-E9C2AA741DF3}" srcOrd="1" destOrd="0" parTransId="{8609A255-CD63-4FBC-844E-B43A37621DC9}" sibTransId="{335D3235-7C32-41CD-8B88-05978B2E3FF1}"/>
    <dgm:cxn modelId="{89128250-13F8-4A31-AA70-62BC6C99551E}" type="presOf" srcId="{18A9E981-26FD-4F73-87FB-15E618A6F8EE}" destId="{8AE192BA-8B82-4813-B465-E2C1DDD822DA}" srcOrd="0" destOrd="0" presId="urn:microsoft.com/office/officeart/2005/8/layout/vList2"/>
    <dgm:cxn modelId="{3490C686-EF4D-44FD-8278-A45484F956E0}" type="presOf" srcId="{A5A3B919-27BA-4FCD-9E4C-9080D6E145DE}" destId="{629E21C1-ABAE-467D-B301-523DF2AF97AB}" srcOrd="0" destOrd="0" presId="urn:microsoft.com/office/officeart/2005/8/layout/vList2"/>
    <dgm:cxn modelId="{D558E6CC-2765-448E-A512-5DE1F343FE90}" type="presOf" srcId="{844684BF-F767-4176-9341-E9C2AA741DF3}" destId="{B7425C7D-5107-47CB-8586-59F2BC206DE3}" srcOrd="0" destOrd="0" presId="urn:microsoft.com/office/officeart/2005/8/layout/vList2"/>
    <dgm:cxn modelId="{E67A47DE-D62A-4C3D-A97E-54AF4C4379E1}" srcId="{A5A3B919-27BA-4FCD-9E4C-9080D6E145DE}" destId="{18A9E981-26FD-4F73-87FB-15E618A6F8EE}" srcOrd="0" destOrd="0" parTransId="{CD89F5FC-DA5F-41F4-863A-0C65D0292EB9}" sibTransId="{A396F610-A52D-4C2F-82B1-692C59398E16}"/>
    <dgm:cxn modelId="{102C144D-AE47-45B6-8082-ABEE64830AD4}" type="presParOf" srcId="{629E21C1-ABAE-467D-B301-523DF2AF97AB}" destId="{8AE192BA-8B82-4813-B465-E2C1DDD822DA}" srcOrd="0" destOrd="0" presId="urn:microsoft.com/office/officeart/2005/8/layout/vList2"/>
    <dgm:cxn modelId="{42217CFE-BE6F-404B-AB5A-57C979C5EB30}" type="presParOf" srcId="{629E21C1-ABAE-467D-B301-523DF2AF97AB}" destId="{6CE11D8F-C4E0-4B5E-B89C-5F787BB9421B}" srcOrd="1" destOrd="0" presId="urn:microsoft.com/office/officeart/2005/8/layout/vList2"/>
    <dgm:cxn modelId="{CA4AF00C-7C0A-47FC-BA3E-9FA2C6F5580E}" type="presParOf" srcId="{629E21C1-ABAE-467D-B301-523DF2AF97AB}" destId="{B7425C7D-5107-47CB-8586-59F2BC206DE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A84F618-AF63-4432-9D39-CEF3D0F9A0E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B7AD3E7-5483-4658-A617-4401C5642AEB}">
      <dgm:prSet/>
      <dgm:spPr/>
      <dgm:t>
        <a:bodyPr/>
        <a:lstStyle/>
        <a:p>
          <a:r>
            <a:rPr lang="en-GB"/>
            <a:t>Presents a more anarchic view of decision making and policy responses</a:t>
          </a:r>
          <a:endParaRPr lang="en-US"/>
        </a:p>
      </dgm:t>
    </dgm:pt>
    <dgm:pt modelId="{D263CDDC-23AE-46F0-B63C-009832A1C9F3}" type="parTrans" cxnId="{B01A3A3D-F5B7-4E1F-BBE5-080988ECF696}">
      <dgm:prSet/>
      <dgm:spPr/>
      <dgm:t>
        <a:bodyPr/>
        <a:lstStyle/>
        <a:p>
          <a:endParaRPr lang="en-US"/>
        </a:p>
      </dgm:t>
    </dgm:pt>
    <dgm:pt modelId="{E950D2BF-9D17-4503-BDA5-914FB7AC759C}" type="sibTrans" cxnId="{B01A3A3D-F5B7-4E1F-BBE5-080988ECF696}">
      <dgm:prSet/>
      <dgm:spPr/>
      <dgm:t>
        <a:bodyPr/>
        <a:lstStyle/>
        <a:p>
          <a:endParaRPr lang="en-US"/>
        </a:p>
      </dgm:t>
    </dgm:pt>
    <dgm:pt modelId="{7EB1FB10-79BB-49D9-90E8-71D57E5FE8AB}">
      <dgm:prSet/>
      <dgm:spPr/>
      <dgm:t>
        <a:bodyPr/>
        <a:lstStyle/>
        <a:p>
          <a:r>
            <a:rPr lang="en-GB"/>
            <a:t>Organisations don’t function like computers but more like garbage cans into which a mixture of problems and possible solutions are poured.</a:t>
          </a:r>
          <a:endParaRPr lang="en-US"/>
        </a:p>
      </dgm:t>
    </dgm:pt>
    <dgm:pt modelId="{E3744483-9B63-4E3E-BC66-66DF6631D7E5}" type="parTrans" cxnId="{4002FF8C-6C13-4101-8990-7E8C2E43AEEB}">
      <dgm:prSet/>
      <dgm:spPr/>
      <dgm:t>
        <a:bodyPr/>
        <a:lstStyle/>
        <a:p>
          <a:endParaRPr lang="en-US"/>
        </a:p>
      </dgm:t>
    </dgm:pt>
    <dgm:pt modelId="{8B0DB77E-7113-4329-B990-648288C34E8A}" type="sibTrans" cxnId="{4002FF8C-6C13-4101-8990-7E8C2E43AEEB}">
      <dgm:prSet/>
      <dgm:spPr/>
      <dgm:t>
        <a:bodyPr/>
        <a:lstStyle/>
        <a:p>
          <a:endParaRPr lang="en-US"/>
        </a:p>
      </dgm:t>
    </dgm:pt>
    <dgm:pt modelId="{05B77CE4-F0AB-4673-A10B-10F072D10C62}">
      <dgm:prSet/>
      <dgm:spPr/>
      <dgm:t>
        <a:bodyPr/>
        <a:lstStyle/>
        <a:p>
          <a:r>
            <a:rPr lang="en-GB"/>
            <a:t>Kingdom(1995) adapted this theory to explain the process of policy formulation. </a:t>
          </a:r>
          <a:endParaRPr lang="en-US"/>
        </a:p>
      </dgm:t>
    </dgm:pt>
    <dgm:pt modelId="{2BDBB952-3A45-46F8-9F25-273B3A22C524}" type="parTrans" cxnId="{DF3EB725-937C-405F-9D32-71CE751EAB97}">
      <dgm:prSet/>
      <dgm:spPr/>
      <dgm:t>
        <a:bodyPr/>
        <a:lstStyle/>
        <a:p>
          <a:endParaRPr lang="en-US"/>
        </a:p>
      </dgm:t>
    </dgm:pt>
    <dgm:pt modelId="{B07FBD23-6F96-47F9-B539-A5FBC1C0F19E}" type="sibTrans" cxnId="{DF3EB725-937C-405F-9D32-71CE751EAB97}">
      <dgm:prSet/>
      <dgm:spPr/>
      <dgm:t>
        <a:bodyPr/>
        <a:lstStyle/>
        <a:p>
          <a:endParaRPr lang="en-US"/>
        </a:p>
      </dgm:t>
    </dgm:pt>
    <dgm:pt modelId="{DB38D2AB-98CD-4DEB-9DEC-E6C2C76C057C}" type="pres">
      <dgm:prSet presAssocID="{FA84F618-AF63-4432-9D39-CEF3D0F9A0EC}" presName="linear" presStyleCnt="0">
        <dgm:presLayoutVars>
          <dgm:animLvl val="lvl"/>
          <dgm:resizeHandles val="exact"/>
        </dgm:presLayoutVars>
      </dgm:prSet>
      <dgm:spPr/>
    </dgm:pt>
    <dgm:pt modelId="{8A2C6FB7-D7AB-41B8-947E-B13BF943E36D}" type="pres">
      <dgm:prSet presAssocID="{AB7AD3E7-5483-4658-A617-4401C5642AEB}" presName="parentText" presStyleLbl="node1" presStyleIdx="0" presStyleCnt="3">
        <dgm:presLayoutVars>
          <dgm:chMax val="0"/>
          <dgm:bulletEnabled val="1"/>
        </dgm:presLayoutVars>
      </dgm:prSet>
      <dgm:spPr/>
    </dgm:pt>
    <dgm:pt modelId="{D96525C6-E096-4FF6-A9DB-575832114BC7}" type="pres">
      <dgm:prSet presAssocID="{E950D2BF-9D17-4503-BDA5-914FB7AC759C}" presName="spacer" presStyleCnt="0"/>
      <dgm:spPr/>
    </dgm:pt>
    <dgm:pt modelId="{3A772AB6-B6EF-44A6-8B52-1BDCAA7B1505}" type="pres">
      <dgm:prSet presAssocID="{7EB1FB10-79BB-49D9-90E8-71D57E5FE8AB}" presName="parentText" presStyleLbl="node1" presStyleIdx="1" presStyleCnt="3">
        <dgm:presLayoutVars>
          <dgm:chMax val="0"/>
          <dgm:bulletEnabled val="1"/>
        </dgm:presLayoutVars>
      </dgm:prSet>
      <dgm:spPr/>
    </dgm:pt>
    <dgm:pt modelId="{0C06242E-E47B-4256-8988-5655A53EF288}" type="pres">
      <dgm:prSet presAssocID="{8B0DB77E-7113-4329-B990-648288C34E8A}" presName="spacer" presStyleCnt="0"/>
      <dgm:spPr/>
    </dgm:pt>
    <dgm:pt modelId="{7BA2BDDC-B8B7-41E6-B9E2-C9C4D255B84A}" type="pres">
      <dgm:prSet presAssocID="{05B77CE4-F0AB-4673-A10B-10F072D10C62}" presName="parentText" presStyleLbl="node1" presStyleIdx="2" presStyleCnt="3">
        <dgm:presLayoutVars>
          <dgm:chMax val="0"/>
          <dgm:bulletEnabled val="1"/>
        </dgm:presLayoutVars>
      </dgm:prSet>
      <dgm:spPr/>
    </dgm:pt>
  </dgm:ptLst>
  <dgm:cxnLst>
    <dgm:cxn modelId="{DF3EB725-937C-405F-9D32-71CE751EAB97}" srcId="{FA84F618-AF63-4432-9D39-CEF3D0F9A0EC}" destId="{05B77CE4-F0AB-4673-A10B-10F072D10C62}" srcOrd="2" destOrd="0" parTransId="{2BDBB952-3A45-46F8-9F25-273B3A22C524}" sibTransId="{B07FBD23-6F96-47F9-B539-A5FBC1C0F19E}"/>
    <dgm:cxn modelId="{46D2C931-5752-4B52-8188-732D2D336156}" type="presOf" srcId="{AB7AD3E7-5483-4658-A617-4401C5642AEB}" destId="{8A2C6FB7-D7AB-41B8-947E-B13BF943E36D}" srcOrd="0" destOrd="0" presId="urn:microsoft.com/office/officeart/2005/8/layout/vList2"/>
    <dgm:cxn modelId="{B01A3A3D-F5B7-4E1F-BBE5-080988ECF696}" srcId="{FA84F618-AF63-4432-9D39-CEF3D0F9A0EC}" destId="{AB7AD3E7-5483-4658-A617-4401C5642AEB}" srcOrd="0" destOrd="0" parTransId="{D263CDDC-23AE-46F0-B63C-009832A1C9F3}" sibTransId="{E950D2BF-9D17-4503-BDA5-914FB7AC759C}"/>
    <dgm:cxn modelId="{0263DE3F-91E0-4F88-A844-1DF44D07B17A}" type="presOf" srcId="{FA84F618-AF63-4432-9D39-CEF3D0F9A0EC}" destId="{DB38D2AB-98CD-4DEB-9DEC-E6C2C76C057C}" srcOrd="0" destOrd="0" presId="urn:microsoft.com/office/officeart/2005/8/layout/vList2"/>
    <dgm:cxn modelId="{87313A65-BFFB-4956-8E0E-730E286583B3}" type="presOf" srcId="{7EB1FB10-79BB-49D9-90E8-71D57E5FE8AB}" destId="{3A772AB6-B6EF-44A6-8B52-1BDCAA7B1505}" srcOrd="0" destOrd="0" presId="urn:microsoft.com/office/officeart/2005/8/layout/vList2"/>
    <dgm:cxn modelId="{4002FF8C-6C13-4101-8990-7E8C2E43AEEB}" srcId="{FA84F618-AF63-4432-9D39-CEF3D0F9A0EC}" destId="{7EB1FB10-79BB-49D9-90E8-71D57E5FE8AB}" srcOrd="1" destOrd="0" parTransId="{E3744483-9B63-4E3E-BC66-66DF6631D7E5}" sibTransId="{8B0DB77E-7113-4329-B990-648288C34E8A}"/>
    <dgm:cxn modelId="{C0381FC6-5A32-42F5-9558-81959E67A898}" type="presOf" srcId="{05B77CE4-F0AB-4673-A10B-10F072D10C62}" destId="{7BA2BDDC-B8B7-41E6-B9E2-C9C4D255B84A}" srcOrd="0" destOrd="0" presId="urn:microsoft.com/office/officeart/2005/8/layout/vList2"/>
    <dgm:cxn modelId="{EE0943B2-1B61-4C6E-BDE2-4BB06B5794F1}" type="presParOf" srcId="{DB38D2AB-98CD-4DEB-9DEC-E6C2C76C057C}" destId="{8A2C6FB7-D7AB-41B8-947E-B13BF943E36D}" srcOrd="0" destOrd="0" presId="urn:microsoft.com/office/officeart/2005/8/layout/vList2"/>
    <dgm:cxn modelId="{686A8D64-85FA-4D67-BD40-A22D1833F1F8}" type="presParOf" srcId="{DB38D2AB-98CD-4DEB-9DEC-E6C2C76C057C}" destId="{D96525C6-E096-4FF6-A9DB-575832114BC7}" srcOrd="1" destOrd="0" presId="urn:microsoft.com/office/officeart/2005/8/layout/vList2"/>
    <dgm:cxn modelId="{4121577D-1C0C-4769-B7F8-9427977E6712}" type="presParOf" srcId="{DB38D2AB-98CD-4DEB-9DEC-E6C2C76C057C}" destId="{3A772AB6-B6EF-44A6-8B52-1BDCAA7B1505}" srcOrd="2" destOrd="0" presId="urn:microsoft.com/office/officeart/2005/8/layout/vList2"/>
    <dgm:cxn modelId="{367F5048-68A1-4C43-8F60-C0AD56A9B7E8}" type="presParOf" srcId="{DB38D2AB-98CD-4DEB-9DEC-E6C2C76C057C}" destId="{0C06242E-E47B-4256-8988-5655A53EF288}" srcOrd="3" destOrd="0" presId="urn:microsoft.com/office/officeart/2005/8/layout/vList2"/>
    <dgm:cxn modelId="{CDD8A796-533A-4229-B29A-85F3C1EF5A7D}" type="presParOf" srcId="{DB38D2AB-98CD-4DEB-9DEC-E6C2C76C057C}" destId="{7BA2BDDC-B8B7-41E6-B9E2-C9C4D255B84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2EA908D-1F1C-466B-B182-54740616E0A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14C843C-7BA0-456A-8227-C5E586037F6B}">
      <dgm:prSet/>
      <dgm:spPr/>
      <dgm:t>
        <a:bodyPr/>
        <a:lstStyle/>
        <a:p>
          <a:r>
            <a:rPr lang="en-GB"/>
            <a:t>Select two current issues.</a:t>
          </a:r>
          <a:endParaRPr lang="en-US"/>
        </a:p>
      </dgm:t>
    </dgm:pt>
    <dgm:pt modelId="{0F62068A-AF46-400F-8336-0EC330DFB87C}" type="parTrans" cxnId="{420E71FD-7EF1-493D-AE4E-0EED69AF7284}">
      <dgm:prSet/>
      <dgm:spPr/>
      <dgm:t>
        <a:bodyPr/>
        <a:lstStyle/>
        <a:p>
          <a:endParaRPr lang="en-US"/>
        </a:p>
      </dgm:t>
    </dgm:pt>
    <dgm:pt modelId="{CF5E8764-DAAD-4D79-BAEF-099BC22BB270}" type="sibTrans" cxnId="{420E71FD-7EF1-493D-AE4E-0EED69AF7284}">
      <dgm:prSet/>
      <dgm:spPr/>
      <dgm:t>
        <a:bodyPr/>
        <a:lstStyle/>
        <a:p>
          <a:endParaRPr lang="en-US"/>
        </a:p>
      </dgm:t>
    </dgm:pt>
    <dgm:pt modelId="{C4F100AA-AE14-499C-BA49-C7F5A71D589D}">
      <dgm:prSet/>
      <dgm:spPr/>
      <dgm:t>
        <a:bodyPr/>
        <a:lstStyle/>
        <a:p>
          <a:r>
            <a:rPr lang="en-GB"/>
            <a:t>One on the political agenda and off the agenda</a:t>
          </a:r>
          <a:endParaRPr lang="en-US"/>
        </a:p>
      </dgm:t>
    </dgm:pt>
    <dgm:pt modelId="{926D99C2-AAB6-407D-A682-31C3FDEA8FFD}" type="parTrans" cxnId="{38D10DC0-AF4B-4D9A-9EE9-2E5B8DCCEE9A}">
      <dgm:prSet/>
      <dgm:spPr/>
      <dgm:t>
        <a:bodyPr/>
        <a:lstStyle/>
        <a:p>
          <a:endParaRPr lang="en-US"/>
        </a:p>
      </dgm:t>
    </dgm:pt>
    <dgm:pt modelId="{32098FFC-7C3B-479B-81EA-EB42C27861ED}" type="sibTrans" cxnId="{38D10DC0-AF4B-4D9A-9EE9-2E5B8DCCEE9A}">
      <dgm:prSet/>
      <dgm:spPr/>
      <dgm:t>
        <a:bodyPr/>
        <a:lstStyle/>
        <a:p>
          <a:endParaRPr lang="en-US"/>
        </a:p>
      </dgm:t>
    </dgm:pt>
    <dgm:pt modelId="{92CF1171-49F7-4967-8A7D-5636DB6585ED}">
      <dgm:prSet/>
      <dgm:spPr/>
      <dgm:t>
        <a:bodyPr/>
        <a:lstStyle/>
        <a:p>
          <a:r>
            <a:rPr lang="en-GB"/>
            <a:t>Come up with reasons as one is more of a priority than than other.</a:t>
          </a:r>
          <a:endParaRPr lang="en-US"/>
        </a:p>
      </dgm:t>
    </dgm:pt>
    <dgm:pt modelId="{5BF6F19B-305E-4E92-BA21-934D293A9E1D}" type="parTrans" cxnId="{62938FD7-73F2-4C1E-91F3-2A57D588C95D}">
      <dgm:prSet/>
      <dgm:spPr/>
      <dgm:t>
        <a:bodyPr/>
        <a:lstStyle/>
        <a:p>
          <a:endParaRPr lang="en-US"/>
        </a:p>
      </dgm:t>
    </dgm:pt>
    <dgm:pt modelId="{44C516E3-D1E8-4F43-89DB-16BDB8BF5F6E}" type="sibTrans" cxnId="{62938FD7-73F2-4C1E-91F3-2A57D588C95D}">
      <dgm:prSet/>
      <dgm:spPr/>
      <dgm:t>
        <a:bodyPr/>
        <a:lstStyle/>
        <a:p>
          <a:endParaRPr lang="en-US"/>
        </a:p>
      </dgm:t>
    </dgm:pt>
    <dgm:pt modelId="{F605827B-E0D5-4B84-A841-7E06E096C8CE}" type="pres">
      <dgm:prSet presAssocID="{C2EA908D-1F1C-466B-B182-54740616E0AB}" presName="linear" presStyleCnt="0">
        <dgm:presLayoutVars>
          <dgm:animLvl val="lvl"/>
          <dgm:resizeHandles val="exact"/>
        </dgm:presLayoutVars>
      </dgm:prSet>
      <dgm:spPr/>
    </dgm:pt>
    <dgm:pt modelId="{75C2339C-D4AA-4193-8FC6-353B13EF3678}" type="pres">
      <dgm:prSet presAssocID="{E14C843C-7BA0-456A-8227-C5E586037F6B}" presName="parentText" presStyleLbl="node1" presStyleIdx="0" presStyleCnt="3">
        <dgm:presLayoutVars>
          <dgm:chMax val="0"/>
          <dgm:bulletEnabled val="1"/>
        </dgm:presLayoutVars>
      </dgm:prSet>
      <dgm:spPr/>
    </dgm:pt>
    <dgm:pt modelId="{444C5F30-C0C9-47E8-9175-A7947BA34B34}" type="pres">
      <dgm:prSet presAssocID="{CF5E8764-DAAD-4D79-BAEF-099BC22BB270}" presName="spacer" presStyleCnt="0"/>
      <dgm:spPr/>
    </dgm:pt>
    <dgm:pt modelId="{2046B3C9-600A-448F-AEEA-5EE02691C408}" type="pres">
      <dgm:prSet presAssocID="{C4F100AA-AE14-499C-BA49-C7F5A71D589D}" presName="parentText" presStyleLbl="node1" presStyleIdx="1" presStyleCnt="3">
        <dgm:presLayoutVars>
          <dgm:chMax val="0"/>
          <dgm:bulletEnabled val="1"/>
        </dgm:presLayoutVars>
      </dgm:prSet>
      <dgm:spPr/>
    </dgm:pt>
    <dgm:pt modelId="{684C13A2-B2C9-4034-9AD8-77C1E5AE88E8}" type="pres">
      <dgm:prSet presAssocID="{32098FFC-7C3B-479B-81EA-EB42C27861ED}" presName="spacer" presStyleCnt="0"/>
      <dgm:spPr/>
    </dgm:pt>
    <dgm:pt modelId="{36809F85-0725-477F-B355-E3E1BA104E37}" type="pres">
      <dgm:prSet presAssocID="{92CF1171-49F7-4967-8A7D-5636DB6585ED}" presName="parentText" presStyleLbl="node1" presStyleIdx="2" presStyleCnt="3">
        <dgm:presLayoutVars>
          <dgm:chMax val="0"/>
          <dgm:bulletEnabled val="1"/>
        </dgm:presLayoutVars>
      </dgm:prSet>
      <dgm:spPr/>
    </dgm:pt>
  </dgm:ptLst>
  <dgm:cxnLst>
    <dgm:cxn modelId="{9DBBE57C-B4E5-4FFE-811D-FA3E9BC565BB}" type="presOf" srcId="{E14C843C-7BA0-456A-8227-C5E586037F6B}" destId="{75C2339C-D4AA-4193-8FC6-353B13EF3678}" srcOrd="0" destOrd="0" presId="urn:microsoft.com/office/officeart/2005/8/layout/vList2"/>
    <dgm:cxn modelId="{38D10DC0-AF4B-4D9A-9EE9-2E5B8DCCEE9A}" srcId="{C2EA908D-1F1C-466B-B182-54740616E0AB}" destId="{C4F100AA-AE14-499C-BA49-C7F5A71D589D}" srcOrd="1" destOrd="0" parTransId="{926D99C2-AAB6-407D-A682-31C3FDEA8FFD}" sibTransId="{32098FFC-7C3B-479B-81EA-EB42C27861ED}"/>
    <dgm:cxn modelId="{AD8B7AC5-1FE1-4786-A268-5B0AA8F27995}" type="presOf" srcId="{C2EA908D-1F1C-466B-B182-54740616E0AB}" destId="{F605827B-E0D5-4B84-A841-7E06E096C8CE}" srcOrd="0" destOrd="0" presId="urn:microsoft.com/office/officeart/2005/8/layout/vList2"/>
    <dgm:cxn modelId="{62938FD7-73F2-4C1E-91F3-2A57D588C95D}" srcId="{C2EA908D-1F1C-466B-B182-54740616E0AB}" destId="{92CF1171-49F7-4967-8A7D-5636DB6585ED}" srcOrd="2" destOrd="0" parTransId="{5BF6F19B-305E-4E92-BA21-934D293A9E1D}" sibTransId="{44C516E3-D1E8-4F43-89DB-16BDB8BF5F6E}"/>
    <dgm:cxn modelId="{575A56E7-CC2D-4473-BC54-C1C7545EA2AF}" type="presOf" srcId="{C4F100AA-AE14-499C-BA49-C7F5A71D589D}" destId="{2046B3C9-600A-448F-AEEA-5EE02691C408}" srcOrd="0" destOrd="0" presId="urn:microsoft.com/office/officeart/2005/8/layout/vList2"/>
    <dgm:cxn modelId="{5818A8F1-287E-433C-9287-856AD5E07417}" type="presOf" srcId="{92CF1171-49F7-4967-8A7D-5636DB6585ED}" destId="{36809F85-0725-477F-B355-E3E1BA104E37}" srcOrd="0" destOrd="0" presId="urn:microsoft.com/office/officeart/2005/8/layout/vList2"/>
    <dgm:cxn modelId="{420E71FD-7EF1-493D-AE4E-0EED69AF7284}" srcId="{C2EA908D-1F1C-466B-B182-54740616E0AB}" destId="{E14C843C-7BA0-456A-8227-C5E586037F6B}" srcOrd="0" destOrd="0" parTransId="{0F62068A-AF46-400F-8336-0EC330DFB87C}" sibTransId="{CF5E8764-DAAD-4D79-BAEF-099BC22BB270}"/>
    <dgm:cxn modelId="{1A3C0DF2-BFFC-4C3D-A41A-56F08D6ABA56}" type="presParOf" srcId="{F605827B-E0D5-4B84-A841-7E06E096C8CE}" destId="{75C2339C-D4AA-4193-8FC6-353B13EF3678}" srcOrd="0" destOrd="0" presId="urn:microsoft.com/office/officeart/2005/8/layout/vList2"/>
    <dgm:cxn modelId="{25BB4908-4D1E-40C1-B2D8-53F689BADBA7}" type="presParOf" srcId="{F605827B-E0D5-4B84-A841-7E06E096C8CE}" destId="{444C5F30-C0C9-47E8-9175-A7947BA34B34}" srcOrd="1" destOrd="0" presId="urn:microsoft.com/office/officeart/2005/8/layout/vList2"/>
    <dgm:cxn modelId="{82995AA1-3396-4F7C-8389-DD246F903A83}" type="presParOf" srcId="{F605827B-E0D5-4B84-A841-7E06E096C8CE}" destId="{2046B3C9-600A-448F-AEEA-5EE02691C408}" srcOrd="2" destOrd="0" presId="urn:microsoft.com/office/officeart/2005/8/layout/vList2"/>
    <dgm:cxn modelId="{BD821883-7CC5-46D0-9983-10DBA9F1257E}" type="presParOf" srcId="{F605827B-E0D5-4B84-A841-7E06E096C8CE}" destId="{684C13A2-B2C9-4034-9AD8-77C1E5AE88E8}" srcOrd="3" destOrd="0" presId="urn:microsoft.com/office/officeart/2005/8/layout/vList2"/>
    <dgm:cxn modelId="{214B059B-CDEE-4FFB-A54D-CCC61EC3F7AB}" type="presParOf" srcId="{F605827B-E0D5-4B84-A841-7E06E096C8CE}" destId="{36809F85-0725-477F-B355-E3E1BA104E3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3366453-856F-4F71-A848-11BD24A926D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FE4E943F-C817-4EAC-AF4B-97EC02C635C6}">
      <dgm:prSet/>
      <dgm:spPr/>
      <dgm:t>
        <a:bodyPr/>
        <a:lstStyle/>
        <a:p>
          <a:r>
            <a:rPr lang="en-GB"/>
            <a:t>Research in US</a:t>
          </a:r>
          <a:endParaRPr lang="en-US"/>
        </a:p>
      </dgm:t>
    </dgm:pt>
    <dgm:pt modelId="{7B43034A-084A-4686-BF90-ADAD1AB6A76B}" type="parTrans" cxnId="{244166A9-89D8-45A3-BB2A-261681A7B121}">
      <dgm:prSet/>
      <dgm:spPr/>
      <dgm:t>
        <a:bodyPr/>
        <a:lstStyle/>
        <a:p>
          <a:endParaRPr lang="en-US"/>
        </a:p>
      </dgm:t>
    </dgm:pt>
    <dgm:pt modelId="{31914C61-BCAC-47B4-989C-80043976E9E2}" type="sibTrans" cxnId="{244166A9-89D8-45A3-BB2A-261681A7B121}">
      <dgm:prSet/>
      <dgm:spPr/>
      <dgm:t>
        <a:bodyPr/>
        <a:lstStyle/>
        <a:p>
          <a:endParaRPr lang="en-US"/>
        </a:p>
      </dgm:t>
    </dgm:pt>
    <dgm:pt modelId="{2F1AB342-0ED7-40A8-B327-B6D89D70A841}">
      <dgm:prSet/>
      <dgm:spPr/>
      <dgm:t>
        <a:bodyPr/>
        <a:lstStyle/>
        <a:p>
          <a:r>
            <a:rPr lang="en-GB"/>
            <a:t>In pluralist societies power is widely distributed</a:t>
          </a:r>
          <a:endParaRPr lang="en-US"/>
        </a:p>
      </dgm:t>
    </dgm:pt>
    <dgm:pt modelId="{1D446488-30BA-4B42-88A7-32C6E9461279}" type="parTrans" cxnId="{B26CFC5A-02AA-430B-8769-28931BCBADAE}">
      <dgm:prSet/>
      <dgm:spPr/>
      <dgm:t>
        <a:bodyPr/>
        <a:lstStyle/>
        <a:p>
          <a:endParaRPr lang="en-US"/>
        </a:p>
      </dgm:t>
    </dgm:pt>
    <dgm:pt modelId="{847B70F6-3EED-42B7-8464-3433567C65E8}" type="sibTrans" cxnId="{B26CFC5A-02AA-430B-8769-28931BCBADAE}">
      <dgm:prSet/>
      <dgm:spPr/>
      <dgm:t>
        <a:bodyPr/>
        <a:lstStyle/>
        <a:p>
          <a:endParaRPr lang="en-US"/>
        </a:p>
      </dgm:t>
    </dgm:pt>
    <dgm:pt modelId="{FC74EC54-7EE0-4210-BE94-C43EF8E9BFB6}">
      <dgm:prSet/>
      <dgm:spPr/>
      <dgm:t>
        <a:bodyPr/>
        <a:lstStyle/>
        <a:p>
          <a:r>
            <a:rPr lang="en-GB"/>
            <a:t>There is this ‘free market’ of ideas</a:t>
          </a:r>
          <a:endParaRPr lang="en-US"/>
        </a:p>
      </dgm:t>
    </dgm:pt>
    <dgm:pt modelId="{BD453C2D-4BD9-430F-B1AA-7B79FFFB9AF1}" type="parTrans" cxnId="{84E19C11-143E-4A33-9519-2114AF37BBF2}">
      <dgm:prSet/>
      <dgm:spPr/>
      <dgm:t>
        <a:bodyPr/>
        <a:lstStyle/>
        <a:p>
          <a:endParaRPr lang="en-US"/>
        </a:p>
      </dgm:t>
    </dgm:pt>
    <dgm:pt modelId="{20B302BD-19AF-4AA7-A244-DB6A2E9BDC50}" type="sibTrans" cxnId="{84E19C11-143E-4A33-9519-2114AF37BBF2}">
      <dgm:prSet/>
      <dgm:spPr/>
      <dgm:t>
        <a:bodyPr/>
        <a:lstStyle/>
        <a:p>
          <a:endParaRPr lang="en-US"/>
        </a:p>
      </dgm:t>
    </dgm:pt>
    <dgm:pt modelId="{E16A9431-4EC4-4B14-8935-F61A4AF5E778}">
      <dgm:prSet/>
      <dgm:spPr/>
      <dgm:t>
        <a:bodyPr/>
        <a:lstStyle/>
        <a:p>
          <a:r>
            <a:rPr lang="en-GB"/>
            <a:t>A number of groups are able to influence what goes on the agenda</a:t>
          </a:r>
          <a:endParaRPr lang="en-US"/>
        </a:p>
      </dgm:t>
    </dgm:pt>
    <dgm:pt modelId="{58EFCD58-6847-4ACC-88B1-8D4023A525B3}" type="parTrans" cxnId="{30BFCD33-332A-4CAD-B820-0047D6902E01}">
      <dgm:prSet/>
      <dgm:spPr/>
      <dgm:t>
        <a:bodyPr/>
        <a:lstStyle/>
        <a:p>
          <a:endParaRPr lang="en-US"/>
        </a:p>
      </dgm:t>
    </dgm:pt>
    <dgm:pt modelId="{77643B29-AD29-4381-9CB9-DDC36A89BFE3}" type="sibTrans" cxnId="{30BFCD33-332A-4CAD-B820-0047D6902E01}">
      <dgm:prSet/>
      <dgm:spPr/>
      <dgm:t>
        <a:bodyPr/>
        <a:lstStyle/>
        <a:p>
          <a:endParaRPr lang="en-US"/>
        </a:p>
      </dgm:t>
    </dgm:pt>
    <dgm:pt modelId="{4A19B5AB-8EE1-427C-9870-AF07378F1713}">
      <dgm:prSet/>
      <dgm:spPr/>
      <dgm:t>
        <a:bodyPr/>
        <a:lstStyle/>
        <a:p>
          <a:r>
            <a:rPr lang="en-GB" dirty="0"/>
            <a:t>Bachrach and Barat (1962) came up with the theory of non-decision making</a:t>
          </a:r>
          <a:endParaRPr lang="en-US" dirty="0"/>
        </a:p>
      </dgm:t>
    </dgm:pt>
    <dgm:pt modelId="{C2A76733-698B-4B53-800D-22460A3ADBD8}" type="parTrans" cxnId="{3294FC11-B15F-4D39-A303-6553A6D00A25}">
      <dgm:prSet/>
      <dgm:spPr/>
      <dgm:t>
        <a:bodyPr/>
        <a:lstStyle/>
        <a:p>
          <a:endParaRPr lang="en-US"/>
        </a:p>
      </dgm:t>
    </dgm:pt>
    <dgm:pt modelId="{95088535-8A0B-4876-BCA3-0D376DA12E46}" type="sibTrans" cxnId="{3294FC11-B15F-4D39-A303-6553A6D00A25}">
      <dgm:prSet/>
      <dgm:spPr/>
      <dgm:t>
        <a:bodyPr/>
        <a:lstStyle/>
        <a:p>
          <a:endParaRPr lang="en-US"/>
        </a:p>
      </dgm:t>
    </dgm:pt>
    <dgm:pt modelId="{B6F47A3D-F466-4F0D-8A1B-7800D7C25F61}">
      <dgm:prSet/>
      <dgm:spPr/>
      <dgm:t>
        <a:bodyPr/>
        <a:lstStyle/>
        <a:p>
          <a:r>
            <a:rPr lang="en-GB"/>
            <a:t>That is that political elites had the power to keep things off the agenda – others may nothave that power.</a:t>
          </a:r>
          <a:endParaRPr lang="en-US"/>
        </a:p>
      </dgm:t>
    </dgm:pt>
    <dgm:pt modelId="{05D4EA8C-4300-46E6-9199-819431542880}" type="parTrans" cxnId="{E4229F09-85E9-47F7-8BA2-23E02EFE05A5}">
      <dgm:prSet/>
      <dgm:spPr/>
      <dgm:t>
        <a:bodyPr/>
        <a:lstStyle/>
        <a:p>
          <a:endParaRPr lang="en-US"/>
        </a:p>
      </dgm:t>
    </dgm:pt>
    <dgm:pt modelId="{DBDE87B0-E69B-45BD-B996-12E8839C211C}" type="sibTrans" cxnId="{E4229F09-85E9-47F7-8BA2-23E02EFE05A5}">
      <dgm:prSet/>
      <dgm:spPr/>
      <dgm:t>
        <a:bodyPr/>
        <a:lstStyle/>
        <a:p>
          <a:endParaRPr lang="en-US"/>
        </a:p>
      </dgm:t>
    </dgm:pt>
    <dgm:pt modelId="{BDD4AAFE-7C63-4BD5-AEBC-A6B4BBB000AA}" type="pres">
      <dgm:prSet presAssocID="{D3366453-856F-4F71-A848-11BD24A926D9}" presName="linear" presStyleCnt="0">
        <dgm:presLayoutVars>
          <dgm:animLvl val="lvl"/>
          <dgm:resizeHandles val="exact"/>
        </dgm:presLayoutVars>
      </dgm:prSet>
      <dgm:spPr/>
    </dgm:pt>
    <dgm:pt modelId="{DB519E73-29B5-45ED-AB36-0C5BE8396402}" type="pres">
      <dgm:prSet presAssocID="{FE4E943F-C817-4EAC-AF4B-97EC02C635C6}" presName="parentText" presStyleLbl="node1" presStyleIdx="0" presStyleCnt="6">
        <dgm:presLayoutVars>
          <dgm:chMax val="0"/>
          <dgm:bulletEnabled val="1"/>
        </dgm:presLayoutVars>
      </dgm:prSet>
      <dgm:spPr/>
    </dgm:pt>
    <dgm:pt modelId="{D6695067-FC57-4F25-A6F5-92244C5E3721}" type="pres">
      <dgm:prSet presAssocID="{31914C61-BCAC-47B4-989C-80043976E9E2}" presName="spacer" presStyleCnt="0"/>
      <dgm:spPr/>
    </dgm:pt>
    <dgm:pt modelId="{62C95A98-B892-46E6-9452-C1641FF82E1D}" type="pres">
      <dgm:prSet presAssocID="{2F1AB342-0ED7-40A8-B327-B6D89D70A841}" presName="parentText" presStyleLbl="node1" presStyleIdx="1" presStyleCnt="6">
        <dgm:presLayoutVars>
          <dgm:chMax val="0"/>
          <dgm:bulletEnabled val="1"/>
        </dgm:presLayoutVars>
      </dgm:prSet>
      <dgm:spPr/>
    </dgm:pt>
    <dgm:pt modelId="{AE47B198-D3A5-4617-9044-1A6BF9CF6494}" type="pres">
      <dgm:prSet presAssocID="{847B70F6-3EED-42B7-8464-3433567C65E8}" presName="spacer" presStyleCnt="0"/>
      <dgm:spPr/>
    </dgm:pt>
    <dgm:pt modelId="{7D943CA2-05D4-48A0-874A-CF3733E2DB38}" type="pres">
      <dgm:prSet presAssocID="{FC74EC54-7EE0-4210-BE94-C43EF8E9BFB6}" presName="parentText" presStyleLbl="node1" presStyleIdx="2" presStyleCnt="6">
        <dgm:presLayoutVars>
          <dgm:chMax val="0"/>
          <dgm:bulletEnabled val="1"/>
        </dgm:presLayoutVars>
      </dgm:prSet>
      <dgm:spPr/>
    </dgm:pt>
    <dgm:pt modelId="{7501F16E-E453-4D22-A95A-A95EB6447699}" type="pres">
      <dgm:prSet presAssocID="{20B302BD-19AF-4AA7-A244-DB6A2E9BDC50}" presName="spacer" presStyleCnt="0"/>
      <dgm:spPr/>
    </dgm:pt>
    <dgm:pt modelId="{5BAC2308-E0C0-42E8-A487-35C9D2217382}" type="pres">
      <dgm:prSet presAssocID="{E16A9431-4EC4-4B14-8935-F61A4AF5E778}" presName="parentText" presStyleLbl="node1" presStyleIdx="3" presStyleCnt="6">
        <dgm:presLayoutVars>
          <dgm:chMax val="0"/>
          <dgm:bulletEnabled val="1"/>
        </dgm:presLayoutVars>
      </dgm:prSet>
      <dgm:spPr/>
    </dgm:pt>
    <dgm:pt modelId="{A60A66DA-1705-43A1-9DD2-5215CAB1D92D}" type="pres">
      <dgm:prSet presAssocID="{77643B29-AD29-4381-9CB9-DDC36A89BFE3}" presName="spacer" presStyleCnt="0"/>
      <dgm:spPr/>
    </dgm:pt>
    <dgm:pt modelId="{033FCEBD-7B2B-4663-8A4E-2AB0E6EB8468}" type="pres">
      <dgm:prSet presAssocID="{4A19B5AB-8EE1-427C-9870-AF07378F1713}" presName="parentText" presStyleLbl="node1" presStyleIdx="4" presStyleCnt="6">
        <dgm:presLayoutVars>
          <dgm:chMax val="0"/>
          <dgm:bulletEnabled val="1"/>
        </dgm:presLayoutVars>
      </dgm:prSet>
      <dgm:spPr/>
    </dgm:pt>
    <dgm:pt modelId="{E4F93B56-4C2A-4050-B9AB-E110727DAF80}" type="pres">
      <dgm:prSet presAssocID="{95088535-8A0B-4876-BCA3-0D376DA12E46}" presName="spacer" presStyleCnt="0"/>
      <dgm:spPr/>
    </dgm:pt>
    <dgm:pt modelId="{4E78A920-5B17-40A2-A229-FFFE3D9C18AA}" type="pres">
      <dgm:prSet presAssocID="{B6F47A3D-F466-4F0D-8A1B-7800D7C25F61}" presName="parentText" presStyleLbl="node1" presStyleIdx="5" presStyleCnt="6">
        <dgm:presLayoutVars>
          <dgm:chMax val="0"/>
          <dgm:bulletEnabled val="1"/>
        </dgm:presLayoutVars>
      </dgm:prSet>
      <dgm:spPr/>
    </dgm:pt>
  </dgm:ptLst>
  <dgm:cxnLst>
    <dgm:cxn modelId="{E4229F09-85E9-47F7-8BA2-23E02EFE05A5}" srcId="{D3366453-856F-4F71-A848-11BD24A926D9}" destId="{B6F47A3D-F466-4F0D-8A1B-7800D7C25F61}" srcOrd="5" destOrd="0" parTransId="{05D4EA8C-4300-46E6-9199-819431542880}" sibTransId="{DBDE87B0-E69B-45BD-B996-12E8839C211C}"/>
    <dgm:cxn modelId="{84E19C11-143E-4A33-9519-2114AF37BBF2}" srcId="{D3366453-856F-4F71-A848-11BD24A926D9}" destId="{FC74EC54-7EE0-4210-BE94-C43EF8E9BFB6}" srcOrd="2" destOrd="0" parTransId="{BD453C2D-4BD9-430F-B1AA-7B79FFFB9AF1}" sibTransId="{20B302BD-19AF-4AA7-A244-DB6A2E9BDC50}"/>
    <dgm:cxn modelId="{3294FC11-B15F-4D39-A303-6553A6D00A25}" srcId="{D3366453-856F-4F71-A848-11BD24A926D9}" destId="{4A19B5AB-8EE1-427C-9870-AF07378F1713}" srcOrd="4" destOrd="0" parTransId="{C2A76733-698B-4B53-800D-22460A3ADBD8}" sibTransId="{95088535-8A0B-4876-BCA3-0D376DA12E46}"/>
    <dgm:cxn modelId="{3FB3FE20-317B-4733-A975-68FDC73BFE3E}" type="presOf" srcId="{FC74EC54-7EE0-4210-BE94-C43EF8E9BFB6}" destId="{7D943CA2-05D4-48A0-874A-CF3733E2DB38}" srcOrd="0" destOrd="0" presId="urn:microsoft.com/office/officeart/2005/8/layout/vList2"/>
    <dgm:cxn modelId="{C531AD2B-69EA-435A-BCF8-2078FA31A961}" type="presOf" srcId="{E16A9431-4EC4-4B14-8935-F61A4AF5E778}" destId="{5BAC2308-E0C0-42E8-A487-35C9D2217382}" srcOrd="0" destOrd="0" presId="urn:microsoft.com/office/officeart/2005/8/layout/vList2"/>
    <dgm:cxn modelId="{30BFCD33-332A-4CAD-B820-0047D6902E01}" srcId="{D3366453-856F-4F71-A848-11BD24A926D9}" destId="{E16A9431-4EC4-4B14-8935-F61A4AF5E778}" srcOrd="3" destOrd="0" parTransId="{58EFCD58-6847-4ACC-88B1-8D4023A525B3}" sibTransId="{77643B29-AD29-4381-9CB9-DDC36A89BFE3}"/>
    <dgm:cxn modelId="{5CEAE764-0141-48DB-A3A4-A74706A4944D}" type="presOf" srcId="{2F1AB342-0ED7-40A8-B327-B6D89D70A841}" destId="{62C95A98-B892-46E6-9452-C1641FF82E1D}" srcOrd="0" destOrd="0" presId="urn:microsoft.com/office/officeart/2005/8/layout/vList2"/>
    <dgm:cxn modelId="{953F314B-E6AD-4E57-89C8-9800002EBF8B}" type="presOf" srcId="{4A19B5AB-8EE1-427C-9870-AF07378F1713}" destId="{033FCEBD-7B2B-4663-8A4E-2AB0E6EB8468}" srcOrd="0" destOrd="0" presId="urn:microsoft.com/office/officeart/2005/8/layout/vList2"/>
    <dgm:cxn modelId="{B809A855-3279-4491-886C-504AF3099C2F}" type="presOf" srcId="{B6F47A3D-F466-4F0D-8A1B-7800D7C25F61}" destId="{4E78A920-5B17-40A2-A229-FFFE3D9C18AA}" srcOrd="0" destOrd="0" presId="urn:microsoft.com/office/officeart/2005/8/layout/vList2"/>
    <dgm:cxn modelId="{B26CFC5A-02AA-430B-8769-28931BCBADAE}" srcId="{D3366453-856F-4F71-A848-11BD24A926D9}" destId="{2F1AB342-0ED7-40A8-B327-B6D89D70A841}" srcOrd="1" destOrd="0" parTransId="{1D446488-30BA-4B42-88A7-32C6E9461279}" sibTransId="{847B70F6-3EED-42B7-8464-3433567C65E8}"/>
    <dgm:cxn modelId="{244166A9-89D8-45A3-BB2A-261681A7B121}" srcId="{D3366453-856F-4F71-A848-11BD24A926D9}" destId="{FE4E943F-C817-4EAC-AF4B-97EC02C635C6}" srcOrd="0" destOrd="0" parTransId="{7B43034A-084A-4686-BF90-ADAD1AB6A76B}" sibTransId="{31914C61-BCAC-47B4-989C-80043976E9E2}"/>
    <dgm:cxn modelId="{09C8CCCD-DB20-45D6-B4B9-95E4F100C5C0}" type="presOf" srcId="{D3366453-856F-4F71-A848-11BD24A926D9}" destId="{BDD4AAFE-7C63-4BD5-AEBC-A6B4BBB000AA}" srcOrd="0" destOrd="0" presId="urn:microsoft.com/office/officeart/2005/8/layout/vList2"/>
    <dgm:cxn modelId="{473777F6-7268-460F-81AD-9E4B55B736CC}" type="presOf" srcId="{FE4E943F-C817-4EAC-AF4B-97EC02C635C6}" destId="{DB519E73-29B5-45ED-AB36-0C5BE8396402}" srcOrd="0" destOrd="0" presId="urn:microsoft.com/office/officeart/2005/8/layout/vList2"/>
    <dgm:cxn modelId="{2BC9FEA5-B4F6-4349-81EA-2969D0C8F28B}" type="presParOf" srcId="{BDD4AAFE-7C63-4BD5-AEBC-A6B4BBB000AA}" destId="{DB519E73-29B5-45ED-AB36-0C5BE8396402}" srcOrd="0" destOrd="0" presId="urn:microsoft.com/office/officeart/2005/8/layout/vList2"/>
    <dgm:cxn modelId="{2542A22D-4F91-4323-BFAC-DC0D0C27340A}" type="presParOf" srcId="{BDD4AAFE-7C63-4BD5-AEBC-A6B4BBB000AA}" destId="{D6695067-FC57-4F25-A6F5-92244C5E3721}" srcOrd="1" destOrd="0" presId="urn:microsoft.com/office/officeart/2005/8/layout/vList2"/>
    <dgm:cxn modelId="{033FC95E-79EA-429C-AD4A-130E04BE5595}" type="presParOf" srcId="{BDD4AAFE-7C63-4BD5-AEBC-A6B4BBB000AA}" destId="{62C95A98-B892-46E6-9452-C1641FF82E1D}" srcOrd="2" destOrd="0" presId="urn:microsoft.com/office/officeart/2005/8/layout/vList2"/>
    <dgm:cxn modelId="{D5B16011-E5CE-4CB3-A41A-11087A1B046F}" type="presParOf" srcId="{BDD4AAFE-7C63-4BD5-AEBC-A6B4BBB000AA}" destId="{AE47B198-D3A5-4617-9044-1A6BF9CF6494}" srcOrd="3" destOrd="0" presId="urn:microsoft.com/office/officeart/2005/8/layout/vList2"/>
    <dgm:cxn modelId="{6B32F7E0-B4A7-4268-BBA0-545B1351C7BC}" type="presParOf" srcId="{BDD4AAFE-7C63-4BD5-AEBC-A6B4BBB000AA}" destId="{7D943CA2-05D4-48A0-874A-CF3733E2DB38}" srcOrd="4" destOrd="0" presId="urn:microsoft.com/office/officeart/2005/8/layout/vList2"/>
    <dgm:cxn modelId="{ECE008DD-3891-4E9D-8D27-A7A49E30CB71}" type="presParOf" srcId="{BDD4AAFE-7C63-4BD5-AEBC-A6B4BBB000AA}" destId="{7501F16E-E453-4D22-A95A-A95EB6447699}" srcOrd="5" destOrd="0" presId="urn:microsoft.com/office/officeart/2005/8/layout/vList2"/>
    <dgm:cxn modelId="{3BD06775-7039-47DF-B792-4FCD3223F868}" type="presParOf" srcId="{BDD4AAFE-7C63-4BD5-AEBC-A6B4BBB000AA}" destId="{5BAC2308-E0C0-42E8-A487-35C9D2217382}" srcOrd="6" destOrd="0" presId="urn:microsoft.com/office/officeart/2005/8/layout/vList2"/>
    <dgm:cxn modelId="{373E4754-60CB-4741-BE0E-75DE1EFE6698}" type="presParOf" srcId="{BDD4AAFE-7C63-4BD5-AEBC-A6B4BBB000AA}" destId="{A60A66DA-1705-43A1-9DD2-5215CAB1D92D}" srcOrd="7" destOrd="0" presId="urn:microsoft.com/office/officeart/2005/8/layout/vList2"/>
    <dgm:cxn modelId="{DF89BF6C-7B78-4C10-86EE-FE6F1FAAE324}" type="presParOf" srcId="{BDD4AAFE-7C63-4BD5-AEBC-A6B4BBB000AA}" destId="{033FCEBD-7B2B-4663-8A4E-2AB0E6EB8468}" srcOrd="8" destOrd="0" presId="urn:microsoft.com/office/officeart/2005/8/layout/vList2"/>
    <dgm:cxn modelId="{E5C8DFFC-8AC9-4BE7-913C-42A09A4879D9}" type="presParOf" srcId="{BDD4AAFE-7C63-4BD5-AEBC-A6B4BBB000AA}" destId="{E4F93B56-4C2A-4050-B9AB-E110727DAF80}" srcOrd="9" destOrd="0" presId="urn:microsoft.com/office/officeart/2005/8/layout/vList2"/>
    <dgm:cxn modelId="{119C4E95-2E13-4A37-AB1A-FAFDA76D27FB}" type="presParOf" srcId="{BDD4AAFE-7C63-4BD5-AEBC-A6B4BBB000AA}" destId="{4E78A920-5B17-40A2-A229-FFFE3D9C18AA}"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E1F9093-0B0E-41E9-8004-CE102BA5799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F4A43DE-9192-4293-9614-F11ED153CF76}">
      <dgm:prSet/>
      <dgm:spPr/>
      <dgm:t>
        <a:bodyPr/>
        <a:lstStyle/>
        <a:p>
          <a:r>
            <a:rPr lang="en-GB"/>
            <a:t>‘What makes people in and around government attend at any given time to subjects and not others’ (kingdom, 2003.</a:t>
          </a:r>
          <a:endParaRPr lang="en-US"/>
        </a:p>
      </dgm:t>
    </dgm:pt>
    <dgm:pt modelId="{D2396A64-D45C-4AB7-8522-C41305F75E67}" type="parTrans" cxnId="{9B0DEC11-9EDB-491F-98EF-23DE01B48B3D}">
      <dgm:prSet/>
      <dgm:spPr/>
      <dgm:t>
        <a:bodyPr/>
        <a:lstStyle/>
        <a:p>
          <a:endParaRPr lang="en-US"/>
        </a:p>
      </dgm:t>
    </dgm:pt>
    <dgm:pt modelId="{DA6A9112-CF42-48FC-8F2A-EF2E59DEB406}" type="sibTrans" cxnId="{9B0DEC11-9EDB-491F-98EF-23DE01B48B3D}">
      <dgm:prSet/>
      <dgm:spPr/>
      <dgm:t>
        <a:bodyPr/>
        <a:lstStyle/>
        <a:p>
          <a:endParaRPr lang="en-US"/>
        </a:p>
      </dgm:t>
    </dgm:pt>
    <dgm:pt modelId="{83CDACF2-1912-4A02-9317-8EFACB130E85}">
      <dgm:prSet/>
      <dgm:spPr/>
      <dgm:t>
        <a:bodyPr/>
        <a:lstStyle/>
        <a:p>
          <a:r>
            <a:rPr lang="en-GB"/>
            <a:t>The theory of agenda setting </a:t>
          </a:r>
          <a:endParaRPr lang="en-US"/>
        </a:p>
      </dgm:t>
    </dgm:pt>
    <dgm:pt modelId="{CD62EF3C-0588-4F14-9B0F-49611BD56C18}" type="parTrans" cxnId="{2707A144-4E85-41A7-BCA8-47169CDF04E2}">
      <dgm:prSet/>
      <dgm:spPr/>
      <dgm:t>
        <a:bodyPr/>
        <a:lstStyle/>
        <a:p>
          <a:endParaRPr lang="en-US"/>
        </a:p>
      </dgm:t>
    </dgm:pt>
    <dgm:pt modelId="{B961DC2E-9F34-4A52-AC63-0FDE29DD1BDE}" type="sibTrans" cxnId="{2707A144-4E85-41A7-BCA8-47169CDF04E2}">
      <dgm:prSet/>
      <dgm:spPr/>
      <dgm:t>
        <a:bodyPr/>
        <a:lstStyle/>
        <a:p>
          <a:endParaRPr lang="en-US"/>
        </a:p>
      </dgm:t>
    </dgm:pt>
    <dgm:pt modelId="{6FD008DC-BFFE-4445-989E-4FC8498233A7}">
      <dgm:prSet/>
      <dgm:spPr/>
      <dgm:t>
        <a:bodyPr/>
        <a:lstStyle/>
        <a:p>
          <a:r>
            <a:rPr lang="en-GB"/>
            <a:t>-pick two ’issues’  - one on the agenda and one not.</a:t>
          </a:r>
          <a:endParaRPr lang="en-US"/>
        </a:p>
      </dgm:t>
    </dgm:pt>
    <dgm:pt modelId="{C95E91EE-8AA7-4345-A322-B8F7D27B432D}" type="parTrans" cxnId="{97540165-F317-44C4-9F99-75EE267E7404}">
      <dgm:prSet/>
      <dgm:spPr/>
      <dgm:t>
        <a:bodyPr/>
        <a:lstStyle/>
        <a:p>
          <a:endParaRPr lang="en-US"/>
        </a:p>
      </dgm:t>
    </dgm:pt>
    <dgm:pt modelId="{F8A67BE4-CAD7-41A8-9915-7B03F1A6573C}" type="sibTrans" cxnId="{97540165-F317-44C4-9F99-75EE267E7404}">
      <dgm:prSet/>
      <dgm:spPr/>
      <dgm:t>
        <a:bodyPr/>
        <a:lstStyle/>
        <a:p>
          <a:endParaRPr lang="en-US"/>
        </a:p>
      </dgm:t>
    </dgm:pt>
    <dgm:pt modelId="{02BF0254-8E8E-445A-AEAA-B54D9EE33A6C}">
      <dgm:prSet/>
      <dgm:spPr/>
      <dgm:t>
        <a:bodyPr/>
        <a:lstStyle/>
        <a:p>
          <a:r>
            <a:rPr lang="en-GB"/>
            <a:t>Explain why one is on and the other is not</a:t>
          </a:r>
          <a:endParaRPr lang="en-US"/>
        </a:p>
      </dgm:t>
    </dgm:pt>
    <dgm:pt modelId="{EAF99C5F-432A-4AB7-B9C4-FD3E0278FAF0}" type="parTrans" cxnId="{1E408492-4A44-4FBD-95A0-CFDDDD6F77E7}">
      <dgm:prSet/>
      <dgm:spPr/>
      <dgm:t>
        <a:bodyPr/>
        <a:lstStyle/>
        <a:p>
          <a:endParaRPr lang="en-US"/>
        </a:p>
      </dgm:t>
    </dgm:pt>
    <dgm:pt modelId="{64868FB9-B0FB-4A35-9A70-9C9EF297D3C4}" type="sibTrans" cxnId="{1E408492-4A44-4FBD-95A0-CFDDDD6F77E7}">
      <dgm:prSet/>
      <dgm:spPr/>
      <dgm:t>
        <a:bodyPr/>
        <a:lstStyle/>
        <a:p>
          <a:endParaRPr lang="en-US"/>
        </a:p>
      </dgm:t>
    </dgm:pt>
    <dgm:pt modelId="{FC7AF1A5-51B8-4D41-BD6A-A987BC2708B4}">
      <dgm:prSet/>
      <dgm:spPr/>
      <dgm:t>
        <a:bodyPr/>
        <a:lstStyle/>
        <a:p>
          <a:r>
            <a:rPr lang="en-GB"/>
            <a:t>Suggest a theory of the agenda  setting process.</a:t>
          </a:r>
          <a:endParaRPr lang="en-US"/>
        </a:p>
      </dgm:t>
    </dgm:pt>
    <dgm:pt modelId="{D29BC11C-93BD-4D43-BC9A-D801ADB702F3}" type="parTrans" cxnId="{2F6ED43E-4C62-42E3-9109-263E425850FF}">
      <dgm:prSet/>
      <dgm:spPr/>
      <dgm:t>
        <a:bodyPr/>
        <a:lstStyle/>
        <a:p>
          <a:endParaRPr lang="en-US"/>
        </a:p>
      </dgm:t>
    </dgm:pt>
    <dgm:pt modelId="{C3B6E2DD-F74C-46E6-9192-91CF033A8F1E}" type="sibTrans" cxnId="{2F6ED43E-4C62-42E3-9109-263E425850FF}">
      <dgm:prSet/>
      <dgm:spPr/>
      <dgm:t>
        <a:bodyPr/>
        <a:lstStyle/>
        <a:p>
          <a:endParaRPr lang="en-US"/>
        </a:p>
      </dgm:t>
    </dgm:pt>
    <dgm:pt modelId="{F9AF4CCF-3470-4178-B9D6-F0717EC5E8AF}" type="pres">
      <dgm:prSet presAssocID="{CE1F9093-0B0E-41E9-8004-CE102BA57999}" presName="linear" presStyleCnt="0">
        <dgm:presLayoutVars>
          <dgm:animLvl val="lvl"/>
          <dgm:resizeHandles val="exact"/>
        </dgm:presLayoutVars>
      </dgm:prSet>
      <dgm:spPr/>
    </dgm:pt>
    <dgm:pt modelId="{8FF0F3E2-21D5-402E-8A06-2B7EA26C90F3}" type="pres">
      <dgm:prSet presAssocID="{5F4A43DE-9192-4293-9614-F11ED153CF76}" presName="parentText" presStyleLbl="node1" presStyleIdx="0" presStyleCnt="5">
        <dgm:presLayoutVars>
          <dgm:chMax val="0"/>
          <dgm:bulletEnabled val="1"/>
        </dgm:presLayoutVars>
      </dgm:prSet>
      <dgm:spPr/>
    </dgm:pt>
    <dgm:pt modelId="{1F0F92D4-5B77-46E1-A869-B7D7600D5302}" type="pres">
      <dgm:prSet presAssocID="{DA6A9112-CF42-48FC-8F2A-EF2E59DEB406}" presName="spacer" presStyleCnt="0"/>
      <dgm:spPr/>
    </dgm:pt>
    <dgm:pt modelId="{6230DD7B-B2D5-415B-A264-50F847D81A07}" type="pres">
      <dgm:prSet presAssocID="{83CDACF2-1912-4A02-9317-8EFACB130E85}" presName="parentText" presStyleLbl="node1" presStyleIdx="1" presStyleCnt="5">
        <dgm:presLayoutVars>
          <dgm:chMax val="0"/>
          <dgm:bulletEnabled val="1"/>
        </dgm:presLayoutVars>
      </dgm:prSet>
      <dgm:spPr/>
    </dgm:pt>
    <dgm:pt modelId="{E7A598BB-6C02-4017-A140-CE018E10B333}" type="pres">
      <dgm:prSet presAssocID="{B961DC2E-9F34-4A52-AC63-0FDE29DD1BDE}" presName="spacer" presStyleCnt="0"/>
      <dgm:spPr/>
    </dgm:pt>
    <dgm:pt modelId="{BC2A47D5-B353-41FB-A95B-507AE9939E4C}" type="pres">
      <dgm:prSet presAssocID="{6FD008DC-BFFE-4445-989E-4FC8498233A7}" presName="parentText" presStyleLbl="node1" presStyleIdx="2" presStyleCnt="5">
        <dgm:presLayoutVars>
          <dgm:chMax val="0"/>
          <dgm:bulletEnabled val="1"/>
        </dgm:presLayoutVars>
      </dgm:prSet>
      <dgm:spPr/>
    </dgm:pt>
    <dgm:pt modelId="{BAABABF0-CDC8-4481-AC2C-FDE059F3C92B}" type="pres">
      <dgm:prSet presAssocID="{F8A67BE4-CAD7-41A8-9915-7B03F1A6573C}" presName="spacer" presStyleCnt="0"/>
      <dgm:spPr/>
    </dgm:pt>
    <dgm:pt modelId="{F1440AF6-434B-4788-A57E-5C7C721D69D0}" type="pres">
      <dgm:prSet presAssocID="{02BF0254-8E8E-445A-AEAA-B54D9EE33A6C}" presName="parentText" presStyleLbl="node1" presStyleIdx="3" presStyleCnt="5">
        <dgm:presLayoutVars>
          <dgm:chMax val="0"/>
          <dgm:bulletEnabled val="1"/>
        </dgm:presLayoutVars>
      </dgm:prSet>
      <dgm:spPr/>
    </dgm:pt>
    <dgm:pt modelId="{36D19539-47A7-41AE-B5F6-908FB1AEC42C}" type="pres">
      <dgm:prSet presAssocID="{64868FB9-B0FB-4A35-9A70-9C9EF297D3C4}" presName="spacer" presStyleCnt="0"/>
      <dgm:spPr/>
    </dgm:pt>
    <dgm:pt modelId="{27051068-C34E-490D-809B-3C25CB8EEFFB}" type="pres">
      <dgm:prSet presAssocID="{FC7AF1A5-51B8-4D41-BD6A-A987BC2708B4}" presName="parentText" presStyleLbl="node1" presStyleIdx="4" presStyleCnt="5">
        <dgm:presLayoutVars>
          <dgm:chMax val="0"/>
          <dgm:bulletEnabled val="1"/>
        </dgm:presLayoutVars>
      </dgm:prSet>
      <dgm:spPr/>
    </dgm:pt>
  </dgm:ptLst>
  <dgm:cxnLst>
    <dgm:cxn modelId="{9B0DEC11-9EDB-491F-98EF-23DE01B48B3D}" srcId="{CE1F9093-0B0E-41E9-8004-CE102BA57999}" destId="{5F4A43DE-9192-4293-9614-F11ED153CF76}" srcOrd="0" destOrd="0" parTransId="{D2396A64-D45C-4AB7-8522-C41305F75E67}" sibTransId="{DA6A9112-CF42-48FC-8F2A-EF2E59DEB406}"/>
    <dgm:cxn modelId="{B0DA6F2D-532A-49CD-B5BC-02717A8F553F}" type="presOf" srcId="{83CDACF2-1912-4A02-9317-8EFACB130E85}" destId="{6230DD7B-B2D5-415B-A264-50F847D81A07}" srcOrd="0" destOrd="0" presId="urn:microsoft.com/office/officeart/2005/8/layout/vList2"/>
    <dgm:cxn modelId="{2F6ED43E-4C62-42E3-9109-263E425850FF}" srcId="{CE1F9093-0B0E-41E9-8004-CE102BA57999}" destId="{FC7AF1A5-51B8-4D41-BD6A-A987BC2708B4}" srcOrd="4" destOrd="0" parTransId="{D29BC11C-93BD-4D43-BC9A-D801ADB702F3}" sibTransId="{C3B6E2DD-F74C-46E6-9192-91CF033A8F1E}"/>
    <dgm:cxn modelId="{71B9865D-97AB-4C72-A5F2-CB3C83EEA08D}" type="presOf" srcId="{6FD008DC-BFFE-4445-989E-4FC8498233A7}" destId="{BC2A47D5-B353-41FB-A95B-507AE9939E4C}" srcOrd="0" destOrd="0" presId="urn:microsoft.com/office/officeart/2005/8/layout/vList2"/>
    <dgm:cxn modelId="{2707A144-4E85-41A7-BCA8-47169CDF04E2}" srcId="{CE1F9093-0B0E-41E9-8004-CE102BA57999}" destId="{83CDACF2-1912-4A02-9317-8EFACB130E85}" srcOrd="1" destOrd="0" parTransId="{CD62EF3C-0588-4F14-9B0F-49611BD56C18}" sibTransId="{B961DC2E-9F34-4A52-AC63-0FDE29DD1BDE}"/>
    <dgm:cxn modelId="{97540165-F317-44C4-9F99-75EE267E7404}" srcId="{CE1F9093-0B0E-41E9-8004-CE102BA57999}" destId="{6FD008DC-BFFE-4445-989E-4FC8498233A7}" srcOrd="2" destOrd="0" parTransId="{C95E91EE-8AA7-4345-A322-B8F7D27B432D}" sibTransId="{F8A67BE4-CAD7-41A8-9915-7B03F1A6573C}"/>
    <dgm:cxn modelId="{D39B8569-7B6C-43FB-8882-7B6C2DE1BACB}" type="presOf" srcId="{CE1F9093-0B0E-41E9-8004-CE102BA57999}" destId="{F9AF4CCF-3470-4178-B9D6-F0717EC5E8AF}" srcOrd="0" destOrd="0" presId="urn:microsoft.com/office/officeart/2005/8/layout/vList2"/>
    <dgm:cxn modelId="{66B60F74-9FFD-4A64-93FF-C35AEAF9163D}" type="presOf" srcId="{5F4A43DE-9192-4293-9614-F11ED153CF76}" destId="{8FF0F3E2-21D5-402E-8A06-2B7EA26C90F3}" srcOrd="0" destOrd="0" presId="urn:microsoft.com/office/officeart/2005/8/layout/vList2"/>
    <dgm:cxn modelId="{1BF4A675-57B8-4DF5-979C-602B582CA719}" type="presOf" srcId="{02BF0254-8E8E-445A-AEAA-B54D9EE33A6C}" destId="{F1440AF6-434B-4788-A57E-5C7C721D69D0}" srcOrd="0" destOrd="0" presId="urn:microsoft.com/office/officeart/2005/8/layout/vList2"/>
    <dgm:cxn modelId="{1E408492-4A44-4FBD-95A0-CFDDDD6F77E7}" srcId="{CE1F9093-0B0E-41E9-8004-CE102BA57999}" destId="{02BF0254-8E8E-445A-AEAA-B54D9EE33A6C}" srcOrd="3" destOrd="0" parTransId="{EAF99C5F-432A-4AB7-B9C4-FD3E0278FAF0}" sibTransId="{64868FB9-B0FB-4A35-9A70-9C9EF297D3C4}"/>
    <dgm:cxn modelId="{BFAE57CE-8521-4A19-9367-4C5B13BFD4B4}" type="presOf" srcId="{FC7AF1A5-51B8-4D41-BD6A-A987BC2708B4}" destId="{27051068-C34E-490D-809B-3C25CB8EEFFB}" srcOrd="0" destOrd="0" presId="urn:microsoft.com/office/officeart/2005/8/layout/vList2"/>
    <dgm:cxn modelId="{0F3E2BC1-2A04-46E8-92BE-452723254D11}" type="presParOf" srcId="{F9AF4CCF-3470-4178-B9D6-F0717EC5E8AF}" destId="{8FF0F3E2-21D5-402E-8A06-2B7EA26C90F3}" srcOrd="0" destOrd="0" presId="urn:microsoft.com/office/officeart/2005/8/layout/vList2"/>
    <dgm:cxn modelId="{B7853DC6-EF38-4818-906C-58A753B64437}" type="presParOf" srcId="{F9AF4CCF-3470-4178-B9D6-F0717EC5E8AF}" destId="{1F0F92D4-5B77-46E1-A869-B7D7600D5302}" srcOrd="1" destOrd="0" presId="urn:microsoft.com/office/officeart/2005/8/layout/vList2"/>
    <dgm:cxn modelId="{0EE5EECE-629B-44DC-8D96-904C4D65ACB9}" type="presParOf" srcId="{F9AF4CCF-3470-4178-B9D6-F0717EC5E8AF}" destId="{6230DD7B-B2D5-415B-A264-50F847D81A07}" srcOrd="2" destOrd="0" presId="urn:microsoft.com/office/officeart/2005/8/layout/vList2"/>
    <dgm:cxn modelId="{DA128F2E-9ED1-4D50-889E-A4102A1EA9E3}" type="presParOf" srcId="{F9AF4CCF-3470-4178-B9D6-F0717EC5E8AF}" destId="{E7A598BB-6C02-4017-A140-CE018E10B333}" srcOrd="3" destOrd="0" presId="urn:microsoft.com/office/officeart/2005/8/layout/vList2"/>
    <dgm:cxn modelId="{5CECE802-1411-4C6F-93F5-6320AD1ADFC8}" type="presParOf" srcId="{F9AF4CCF-3470-4178-B9D6-F0717EC5E8AF}" destId="{BC2A47D5-B353-41FB-A95B-507AE9939E4C}" srcOrd="4" destOrd="0" presId="urn:microsoft.com/office/officeart/2005/8/layout/vList2"/>
    <dgm:cxn modelId="{5C7B13EC-F27F-4570-8A33-30B1D4EFACEA}" type="presParOf" srcId="{F9AF4CCF-3470-4178-B9D6-F0717EC5E8AF}" destId="{BAABABF0-CDC8-4481-AC2C-FDE059F3C92B}" srcOrd="5" destOrd="0" presId="urn:microsoft.com/office/officeart/2005/8/layout/vList2"/>
    <dgm:cxn modelId="{888388B6-10D7-4D16-93A0-D6E2BE607EF7}" type="presParOf" srcId="{F9AF4CCF-3470-4178-B9D6-F0717EC5E8AF}" destId="{F1440AF6-434B-4788-A57E-5C7C721D69D0}" srcOrd="6" destOrd="0" presId="urn:microsoft.com/office/officeart/2005/8/layout/vList2"/>
    <dgm:cxn modelId="{DFD03F40-8031-400E-8DB3-C6FD55D187E8}" type="presParOf" srcId="{F9AF4CCF-3470-4178-B9D6-F0717EC5E8AF}" destId="{36D19539-47A7-41AE-B5F6-908FB1AEC42C}" srcOrd="7" destOrd="0" presId="urn:microsoft.com/office/officeart/2005/8/layout/vList2"/>
    <dgm:cxn modelId="{4411F344-82C1-4E73-A0DC-DA10E3246DE0}" type="presParOf" srcId="{F9AF4CCF-3470-4178-B9D6-F0717EC5E8AF}" destId="{27051068-C34E-490D-809B-3C25CB8EEFF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1A72237-DF9A-4955-9006-9AB5D6BEA16E}"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11DE8429-611B-49AD-8EF5-87A8ED387F56}">
      <dgm:prSet/>
      <dgm:spPr/>
      <dgm:t>
        <a:bodyPr/>
        <a:lstStyle/>
        <a:p>
          <a:r>
            <a:rPr lang="en-GB"/>
            <a:t>Groups of actors around officials focussed on govt departments e.g Health, Education etc</a:t>
          </a:r>
          <a:endParaRPr lang="en-US"/>
        </a:p>
      </dgm:t>
    </dgm:pt>
    <dgm:pt modelId="{D13ED415-E7DC-48E0-9B20-0204AD72502F}" type="parTrans" cxnId="{1F207AF2-87ED-43A5-A6FE-C17D3AD7F395}">
      <dgm:prSet/>
      <dgm:spPr/>
      <dgm:t>
        <a:bodyPr/>
        <a:lstStyle/>
        <a:p>
          <a:endParaRPr lang="en-US"/>
        </a:p>
      </dgm:t>
    </dgm:pt>
    <dgm:pt modelId="{8D283436-074D-424F-A1B7-2786026EA867}" type="sibTrans" cxnId="{1F207AF2-87ED-43A5-A6FE-C17D3AD7F395}">
      <dgm:prSet/>
      <dgm:spPr/>
      <dgm:t>
        <a:bodyPr/>
        <a:lstStyle/>
        <a:p>
          <a:endParaRPr lang="en-US"/>
        </a:p>
      </dgm:t>
    </dgm:pt>
    <dgm:pt modelId="{5DC65FAC-6F96-4F63-8988-A0D1BD156D34}">
      <dgm:prSet/>
      <dgm:spPr/>
      <dgm:t>
        <a:bodyPr/>
        <a:lstStyle/>
        <a:p>
          <a:r>
            <a:rPr lang="en-GB"/>
            <a:t>Each differs part of government has different specialised groups in different segmented worlds</a:t>
          </a:r>
          <a:endParaRPr lang="en-US"/>
        </a:p>
      </dgm:t>
    </dgm:pt>
    <dgm:pt modelId="{1F6EECC2-4CFE-46C7-B826-924BA4DEC1F5}" type="parTrans" cxnId="{3975F473-752A-45D6-8D4D-9F4B14B230BC}">
      <dgm:prSet/>
      <dgm:spPr/>
      <dgm:t>
        <a:bodyPr/>
        <a:lstStyle/>
        <a:p>
          <a:endParaRPr lang="en-US"/>
        </a:p>
      </dgm:t>
    </dgm:pt>
    <dgm:pt modelId="{F6DCE9D9-68F4-4724-8B56-50F4C3B18FF9}" type="sibTrans" cxnId="{3975F473-752A-45D6-8D4D-9F4B14B230BC}">
      <dgm:prSet/>
      <dgm:spPr/>
      <dgm:t>
        <a:bodyPr/>
        <a:lstStyle/>
        <a:p>
          <a:endParaRPr lang="en-US"/>
        </a:p>
      </dgm:t>
    </dgm:pt>
    <dgm:pt modelId="{5CA55C90-0486-406B-B21B-7240D5B30A0E}">
      <dgm:prSet/>
      <dgm:spPr/>
      <dgm:t>
        <a:bodyPr/>
        <a:lstStyle/>
        <a:p>
          <a:r>
            <a:rPr lang="en-GB"/>
            <a:t>These were closed worlds – off the political radar – consisting of ‘insiders and outsiders’ Wyn Grant</a:t>
          </a:r>
          <a:endParaRPr lang="en-US"/>
        </a:p>
      </dgm:t>
    </dgm:pt>
    <dgm:pt modelId="{D9D7218C-1DD8-4966-BE5D-B9877645E39D}" type="parTrans" cxnId="{3340F3CF-9C0F-4C35-B34D-676057C605A2}">
      <dgm:prSet/>
      <dgm:spPr/>
      <dgm:t>
        <a:bodyPr/>
        <a:lstStyle/>
        <a:p>
          <a:endParaRPr lang="en-US"/>
        </a:p>
      </dgm:t>
    </dgm:pt>
    <dgm:pt modelId="{0225C969-6BA8-4DDE-822F-5A444EC7BDBB}" type="sibTrans" cxnId="{3340F3CF-9C0F-4C35-B34D-676057C605A2}">
      <dgm:prSet/>
      <dgm:spPr/>
      <dgm:t>
        <a:bodyPr/>
        <a:lstStyle/>
        <a:p>
          <a:endParaRPr lang="en-US"/>
        </a:p>
      </dgm:t>
    </dgm:pt>
    <dgm:pt modelId="{0F6C5D84-D445-4F71-84CE-1846842AF5B6}">
      <dgm:prSet/>
      <dgm:spPr/>
      <dgm:t>
        <a:bodyPr/>
        <a:lstStyle/>
        <a:p>
          <a:r>
            <a:rPr lang="en-GB"/>
            <a:t>Professional technocrats focused on a particular service area.</a:t>
          </a:r>
          <a:endParaRPr lang="en-US"/>
        </a:p>
      </dgm:t>
    </dgm:pt>
    <dgm:pt modelId="{B5508ADF-BDF5-4CF6-BDAB-7D9C98F3DB25}" type="parTrans" cxnId="{99A9C325-EF0B-436A-82AF-BE3D1EA5C9DA}">
      <dgm:prSet/>
      <dgm:spPr/>
      <dgm:t>
        <a:bodyPr/>
        <a:lstStyle/>
        <a:p>
          <a:endParaRPr lang="en-US"/>
        </a:p>
      </dgm:t>
    </dgm:pt>
    <dgm:pt modelId="{93525141-B6FC-4948-AAAC-117458FD942D}" type="sibTrans" cxnId="{99A9C325-EF0B-436A-82AF-BE3D1EA5C9DA}">
      <dgm:prSet/>
      <dgm:spPr/>
      <dgm:t>
        <a:bodyPr/>
        <a:lstStyle/>
        <a:p>
          <a:endParaRPr lang="en-US"/>
        </a:p>
      </dgm:t>
    </dgm:pt>
    <dgm:pt modelId="{D601843C-781B-4BE3-AD19-9970D55B7C96}">
      <dgm:prSet/>
      <dgm:spPr/>
      <dgm:t>
        <a:bodyPr/>
        <a:lstStyle/>
        <a:p>
          <a:r>
            <a:rPr lang="en-GB"/>
            <a:t>E.g WG Policy area, Ministerial Advisory Group</a:t>
          </a:r>
          <a:endParaRPr lang="en-US"/>
        </a:p>
      </dgm:t>
    </dgm:pt>
    <dgm:pt modelId="{05CF0D48-5231-45AF-B3D4-47C60B4E1554}" type="parTrans" cxnId="{0B795743-65EB-4216-9D36-19174356841E}">
      <dgm:prSet/>
      <dgm:spPr/>
      <dgm:t>
        <a:bodyPr/>
        <a:lstStyle/>
        <a:p>
          <a:endParaRPr lang="en-US"/>
        </a:p>
      </dgm:t>
    </dgm:pt>
    <dgm:pt modelId="{B0536F77-647D-4C80-B4ED-E53DAD40D5A2}" type="sibTrans" cxnId="{0B795743-65EB-4216-9D36-19174356841E}">
      <dgm:prSet/>
      <dgm:spPr/>
      <dgm:t>
        <a:bodyPr/>
        <a:lstStyle/>
        <a:p>
          <a:endParaRPr lang="en-US"/>
        </a:p>
      </dgm:t>
    </dgm:pt>
    <dgm:pt modelId="{1F50CFA1-EB12-4F46-AE8F-8DC284F557B5}" type="pres">
      <dgm:prSet presAssocID="{91A72237-DF9A-4955-9006-9AB5D6BEA16E}" presName="linear" presStyleCnt="0">
        <dgm:presLayoutVars>
          <dgm:animLvl val="lvl"/>
          <dgm:resizeHandles val="exact"/>
        </dgm:presLayoutVars>
      </dgm:prSet>
      <dgm:spPr/>
    </dgm:pt>
    <dgm:pt modelId="{E4E7BE96-BE42-4E4D-B058-537E1122139E}" type="pres">
      <dgm:prSet presAssocID="{11DE8429-611B-49AD-8EF5-87A8ED387F56}" presName="parentText" presStyleLbl="node1" presStyleIdx="0" presStyleCnt="5">
        <dgm:presLayoutVars>
          <dgm:chMax val="0"/>
          <dgm:bulletEnabled val="1"/>
        </dgm:presLayoutVars>
      </dgm:prSet>
      <dgm:spPr/>
    </dgm:pt>
    <dgm:pt modelId="{3575D5C1-343D-499B-B9DF-D50888E26739}" type="pres">
      <dgm:prSet presAssocID="{8D283436-074D-424F-A1B7-2786026EA867}" presName="spacer" presStyleCnt="0"/>
      <dgm:spPr/>
    </dgm:pt>
    <dgm:pt modelId="{FE026743-FCB0-49CA-8F06-4AE1A33F6A81}" type="pres">
      <dgm:prSet presAssocID="{5DC65FAC-6F96-4F63-8988-A0D1BD156D34}" presName="parentText" presStyleLbl="node1" presStyleIdx="1" presStyleCnt="5">
        <dgm:presLayoutVars>
          <dgm:chMax val="0"/>
          <dgm:bulletEnabled val="1"/>
        </dgm:presLayoutVars>
      </dgm:prSet>
      <dgm:spPr/>
    </dgm:pt>
    <dgm:pt modelId="{9B19DDD2-9B7E-4BEE-A5B3-288B01D0A446}" type="pres">
      <dgm:prSet presAssocID="{F6DCE9D9-68F4-4724-8B56-50F4C3B18FF9}" presName="spacer" presStyleCnt="0"/>
      <dgm:spPr/>
    </dgm:pt>
    <dgm:pt modelId="{36721600-D491-4C35-9091-5E3D76A0C1C5}" type="pres">
      <dgm:prSet presAssocID="{5CA55C90-0486-406B-B21B-7240D5B30A0E}" presName="parentText" presStyleLbl="node1" presStyleIdx="2" presStyleCnt="5">
        <dgm:presLayoutVars>
          <dgm:chMax val="0"/>
          <dgm:bulletEnabled val="1"/>
        </dgm:presLayoutVars>
      </dgm:prSet>
      <dgm:spPr/>
    </dgm:pt>
    <dgm:pt modelId="{D951D00E-E4DE-4A69-8AEC-82780078ED80}" type="pres">
      <dgm:prSet presAssocID="{0225C969-6BA8-4DDE-822F-5A444EC7BDBB}" presName="spacer" presStyleCnt="0"/>
      <dgm:spPr/>
    </dgm:pt>
    <dgm:pt modelId="{23D89483-079A-4A6A-A8D9-F393977C01AB}" type="pres">
      <dgm:prSet presAssocID="{0F6C5D84-D445-4F71-84CE-1846842AF5B6}" presName="parentText" presStyleLbl="node1" presStyleIdx="3" presStyleCnt="5">
        <dgm:presLayoutVars>
          <dgm:chMax val="0"/>
          <dgm:bulletEnabled val="1"/>
        </dgm:presLayoutVars>
      </dgm:prSet>
      <dgm:spPr/>
    </dgm:pt>
    <dgm:pt modelId="{333F6DC1-F40B-4021-A96C-8A66E125A0EE}" type="pres">
      <dgm:prSet presAssocID="{93525141-B6FC-4948-AAAC-117458FD942D}" presName="spacer" presStyleCnt="0"/>
      <dgm:spPr/>
    </dgm:pt>
    <dgm:pt modelId="{53017032-A2B7-4615-9CDC-3CC531D9C6BC}" type="pres">
      <dgm:prSet presAssocID="{D601843C-781B-4BE3-AD19-9970D55B7C96}" presName="parentText" presStyleLbl="node1" presStyleIdx="4" presStyleCnt="5">
        <dgm:presLayoutVars>
          <dgm:chMax val="0"/>
          <dgm:bulletEnabled val="1"/>
        </dgm:presLayoutVars>
      </dgm:prSet>
      <dgm:spPr/>
    </dgm:pt>
  </dgm:ptLst>
  <dgm:cxnLst>
    <dgm:cxn modelId="{99A9C325-EF0B-436A-82AF-BE3D1EA5C9DA}" srcId="{91A72237-DF9A-4955-9006-9AB5D6BEA16E}" destId="{0F6C5D84-D445-4F71-84CE-1846842AF5B6}" srcOrd="3" destOrd="0" parTransId="{B5508ADF-BDF5-4CF6-BDAB-7D9C98F3DB25}" sibTransId="{93525141-B6FC-4948-AAAC-117458FD942D}"/>
    <dgm:cxn modelId="{9B68B135-A038-4E70-BCC3-0559DB9A45A6}" type="presOf" srcId="{D601843C-781B-4BE3-AD19-9970D55B7C96}" destId="{53017032-A2B7-4615-9CDC-3CC531D9C6BC}" srcOrd="0" destOrd="0" presId="urn:microsoft.com/office/officeart/2005/8/layout/vList2"/>
    <dgm:cxn modelId="{0B795743-65EB-4216-9D36-19174356841E}" srcId="{91A72237-DF9A-4955-9006-9AB5D6BEA16E}" destId="{D601843C-781B-4BE3-AD19-9970D55B7C96}" srcOrd="4" destOrd="0" parTransId="{05CF0D48-5231-45AF-B3D4-47C60B4E1554}" sibTransId="{B0536F77-647D-4C80-B4ED-E53DAD40D5A2}"/>
    <dgm:cxn modelId="{3975F473-752A-45D6-8D4D-9F4B14B230BC}" srcId="{91A72237-DF9A-4955-9006-9AB5D6BEA16E}" destId="{5DC65FAC-6F96-4F63-8988-A0D1BD156D34}" srcOrd="1" destOrd="0" parTransId="{1F6EECC2-4CFE-46C7-B826-924BA4DEC1F5}" sibTransId="{F6DCE9D9-68F4-4724-8B56-50F4C3B18FF9}"/>
    <dgm:cxn modelId="{1ACE1086-54B3-4BC7-BF3C-EB4CC9F7285E}" type="presOf" srcId="{11DE8429-611B-49AD-8EF5-87A8ED387F56}" destId="{E4E7BE96-BE42-4E4D-B058-537E1122139E}" srcOrd="0" destOrd="0" presId="urn:microsoft.com/office/officeart/2005/8/layout/vList2"/>
    <dgm:cxn modelId="{6D93248A-50DF-451F-B2D6-209FC3E0772A}" type="presOf" srcId="{91A72237-DF9A-4955-9006-9AB5D6BEA16E}" destId="{1F50CFA1-EB12-4F46-AE8F-8DC284F557B5}" srcOrd="0" destOrd="0" presId="urn:microsoft.com/office/officeart/2005/8/layout/vList2"/>
    <dgm:cxn modelId="{47C1138D-78A6-4F32-9762-C140A04CCE16}" type="presOf" srcId="{5CA55C90-0486-406B-B21B-7240D5B30A0E}" destId="{36721600-D491-4C35-9091-5E3D76A0C1C5}" srcOrd="0" destOrd="0" presId="urn:microsoft.com/office/officeart/2005/8/layout/vList2"/>
    <dgm:cxn modelId="{3340F3CF-9C0F-4C35-B34D-676057C605A2}" srcId="{91A72237-DF9A-4955-9006-9AB5D6BEA16E}" destId="{5CA55C90-0486-406B-B21B-7240D5B30A0E}" srcOrd="2" destOrd="0" parTransId="{D9D7218C-1DD8-4966-BE5D-B9877645E39D}" sibTransId="{0225C969-6BA8-4DDE-822F-5A444EC7BDBB}"/>
    <dgm:cxn modelId="{FECDD7D7-C35E-4823-BE36-4C8F9559173E}" type="presOf" srcId="{5DC65FAC-6F96-4F63-8988-A0D1BD156D34}" destId="{FE026743-FCB0-49CA-8F06-4AE1A33F6A81}" srcOrd="0" destOrd="0" presId="urn:microsoft.com/office/officeart/2005/8/layout/vList2"/>
    <dgm:cxn modelId="{2E56FDE9-FFAB-4CB6-9585-943E9B00A5DC}" type="presOf" srcId="{0F6C5D84-D445-4F71-84CE-1846842AF5B6}" destId="{23D89483-079A-4A6A-A8D9-F393977C01AB}" srcOrd="0" destOrd="0" presId="urn:microsoft.com/office/officeart/2005/8/layout/vList2"/>
    <dgm:cxn modelId="{1F207AF2-87ED-43A5-A6FE-C17D3AD7F395}" srcId="{91A72237-DF9A-4955-9006-9AB5D6BEA16E}" destId="{11DE8429-611B-49AD-8EF5-87A8ED387F56}" srcOrd="0" destOrd="0" parTransId="{D13ED415-E7DC-48E0-9B20-0204AD72502F}" sibTransId="{8D283436-074D-424F-A1B7-2786026EA867}"/>
    <dgm:cxn modelId="{FAB22486-6548-4804-AF0D-EBE92D9012AC}" type="presParOf" srcId="{1F50CFA1-EB12-4F46-AE8F-8DC284F557B5}" destId="{E4E7BE96-BE42-4E4D-B058-537E1122139E}" srcOrd="0" destOrd="0" presId="urn:microsoft.com/office/officeart/2005/8/layout/vList2"/>
    <dgm:cxn modelId="{A7FA1779-B4C1-4991-A1FF-3083E0FF818F}" type="presParOf" srcId="{1F50CFA1-EB12-4F46-AE8F-8DC284F557B5}" destId="{3575D5C1-343D-499B-B9DF-D50888E26739}" srcOrd="1" destOrd="0" presId="urn:microsoft.com/office/officeart/2005/8/layout/vList2"/>
    <dgm:cxn modelId="{7F927F2C-625E-47EF-BD61-6E6EE5F8EDC4}" type="presParOf" srcId="{1F50CFA1-EB12-4F46-AE8F-8DC284F557B5}" destId="{FE026743-FCB0-49CA-8F06-4AE1A33F6A81}" srcOrd="2" destOrd="0" presId="urn:microsoft.com/office/officeart/2005/8/layout/vList2"/>
    <dgm:cxn modelId="{E24C0FD6-7B85-4415-BCA8-83F80B715B3A}" type="presParOf" srcId="{1F50CFA1-EB12-4F46-AE8F-8DC284F557B5}" destId="{9B19DDD2-9B7E-4BEE-A5B3-288B01D0A446}" srcOrd="3" destOrd="0" presId="urn:microsoft.com/office/officeart/2005/8/layout/vList2"/>
    <dgm:cxn modelId="{95F193BD-45B3-4D48-9DC1-3309D4694CF8}" type="presParOf" srcId="{1F50CFA1-EB12-4F46-AE8F-8DC284F557B5}" destId="{36721600-D491-4C35-9091-5E3D76A0C1C5}" srcOrd="4" destOrd="0" presId="urn:microsoft.com/office/officeart/2005/8/layout/vList2"/>
    <dgm:cxn modelId="{07906721-8226-4E9B-A7EF-8E9793605F1C}" type="presParOf" srcId="{1F50CFA1-EB12-4F46-AE8F-8DC284F557B5}" destId="{D951D00E-E4DE-4A69-8AEC-82780078ED80}" srcOrd="5" destOrd="0" presId="urn:microsoft.com/office/officeart/2005/8/layout/vList2"/>
    <dgm:cxn modelId="{A1B0E605-DF0E-4D41-93D6-D961BA2A8F3E}" type="presParOf" srcId="{1F50CFA1-EB12-4F46-AE8F-8DC284F557B5}" destId="{23D89483-079A-4A6A-A8D9-F393977C01AB}" srcOrd="6" destOrd="0" presId="urn:microsoft.com/office/officeart/2005/8/layout/vList2"/>
    <dgm:cxn modelId="{0DFA7444-BC66-44F7-A877-84D05F6565DC}" type="presParOf" srcId="{1F50CFA1-EB12-4F46-AE8F-8DC284F557B5}" destId="{333F6DC1-F40B-4021-A96C-8A66E125A0EE}" srcOrd="7" destOrd="0" presId="urn:microsoft.com/office/officeart/2005/8/layout/vList2"/>
    <dgm:cxn modelId="{C712B414-7030-4B6E-AFE8-9146A47242C0}" type="presParOf" srcId="{1F50CFA1-EB12-4F46-AE8F-8DC284F557B5}" destId="{53017032-A2B7-4615-9CDC-3CC531D9C6B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D068D85-AAE2-4553-AC38-E48ECE4CF4C8}" type="doc">
      <dgm:prSet loTypeId="urn:microsoft.com/office/officeart/2008/layout/LinedList" loCatId="list" qsTypeId="urn:microsoft.com/office/officeart/2005/8/quickstyle/simple4" qsCatId="simple" csTypeId="urn:microsoft.com/office/officeart/2005/8/colors/accent2_2" csCatId="accent2"/>
      <dgm:spPr/>
      <dgm:t>
        <a:bodyPr/>
        <a:lstStyle/>
        <a:p>
          <a:endParaRPr lang="en-US"/>
        </a:p>
      </dgm:t>
    </dgm:pt>
    <dgm:pt modelId="{1B2F4272-CD47-440C-8B4E-61B541E06EED}">
      <dgm:prSet/>
      <dgm:spPr/>
      <dgm:t>
        <a:bodyPr/>
        <a:lstStyle/>
        <a:p>
          <a:r>
            <a:rPr lang="en-GB"/>
            <a:t>Policy communities: </a:t>
          </a:r>
          <a:endParaRPr lang="en-US"/>
        </a:p>
      </dgm:t>
    </dgm:pt>
    <dgm:pt modelId="{F6DE4BB4-EC45-4D61-A5DE-5634691B3F60}" type="parTrans" cxnId="{1C058DE8-93D8-4E92-81F7-5DEDD8F0BA41}">
      <dgm:prSet/>
      <dgm:spPr/>
      <dgm:t>
        <a:bodyPr/>
        <a:lstStyle/>
        <a:p>
          <a:endParaRPr lang="en-US"/>
        </a:p>
      </dgm:t>
    </dgm:pt>
    <dgm:pt modelId="{9F0912D3-CD27-455D-8E99-F14FFE88652F}" type="sibTrans" cxnId="{1C058DE8-93D8-4E92-81F7-5DEDD8F0BA41}">
      <dgm:prSet/>
      <dgm:spPr/>
      <dgm:t>
        <a:bodyPr/>
        <a:lstStyle/>
        <a:p>
          <a:endParaRPr lang="en-US"/>
        </a:p>
      </dgm:t>
    </dgm:pt>
    <dgm:pt modelId="{F2AD569D-72B8-4EE1-9E95-FE5B5907D797}">
      <dgm:prSet/>
      <dgm:spPr/>
      <dgm:t>
        <a:bodyPr/>
        <a:lstStyle/>
        <a:p>
          <a:r>
            <a:rPr lang="en-GB"/>
            <a:t>These are sectoral policy making groups – often in well establish silos</a:t>
          </a:r>
          <a:endParaRPr lang="en-US"/>
        </a:p>
      </dgm:t>
    </dgm:pt>
    <dgm:pt modelId="{38965F89-8EAB-474B-B3DD-2FD5D2669A65}" type="parTrans" cxnId="{5481536F-C4E6-46C1-A356-4976BEBD8847}">
      <dgm:prSet/>
      <dgm:spPr/>
      <dgm:t>
        <a:bodyPr/>
        <a:lstStyle/>
        <a:p>
          <a:endParaRPr lang="en-US"/>
        </a:p>
      </dgm:t>
    </dgm:pt>
    <dgm:pt modelId="{2E0B1E3C-D47B-454E-8857-ADFA74E8E00A}" type="sibTrans" cxnId="{5481536F-C4E6-46C1-A356-4976BEBD8847}">
      <dgm:prSet/>
      <dgm:spPr/>
      <dgm:t>
        <a:bodyPr/>
        <a:lstStyle/>
        <a:p>
          <a:endParaRPr lang="en-US"/>
        </a:p>
      </dgm:t>
    </dgm:pt>
    <dgm:pt modelId="{6021320D-4893-4FE7-966A-2A3E200B5C75}">
      <dgm:prSet/>
      <dgm:spPr/>
      <dgm:t>
        <a:bodyPr/>
        <a:lstStyle/>
        <a:p>
          <a:r>
            <a:rPr lang="en-GB"/>
            <a:t>They are relatively closed groups with a reasonably clear membership – with insiders and outsiders </a:t>
          </a:r>
          <a:endParaRPr lang="en-US"/>
        </a:p>
      </dgm:t>
    </dgm:pt>
    <dgm:pt modelId="{C73B7E5C-B506-4F3D-9697-0BAFAEA2860B}" type="parTrans" cxnId="{A3727D95-1A7F-4B9A-80BD-03CBFFBBE241}">
      <dgm:prSet/>
      <dgm:spPr/>
      <dgm:t>
        <a:bodyPr/>
        <a:lstStyle/>
        <a:p>
          <a:endParaRPr lang="en-US"/>
        </a:p>
      </dgm:t>
    </dgm:pt>
    <dgm:pt modelId="{79027D60-B50C-48EC-A553-3A1005AB3271}" type="sibTrans" cxnId="{A3727D95-1A7F-4B9A-80BD-03CBFFBBE241}">
      <dgm:prSet/>
      <dgm:spPr/>
      <dgm:t>
        <a:bodyPr/>
        <a:lstStyle/>
        <a:p>
          <a:endParaRPr lang="en-US"/>
        </a:p>
      </dgm:t>
    </dgm:pt>
    <dgm:pt modelId="{1C1FB7C9-C05B-44FD-AA0B-6F9DEECD101C}">
      <dgm:prSet/>
      <dgm:spPr/>
      <dgm:t>
        <a:bodyPr/>
        <a:lstStyle/>
        <a:p>
          <a:r>
            <a:rPr lang="en-GB"/>
            <a:t>They are often made of professional and have a well established and stable modus operandi</a:t>
          </a:r>
          <a:endParaRPr lang="en-US"/>
        </a:p>
      </dgm:t>
    </dgm:pt>
    <dgm:pt modelId="{9B87F938-5D6E-447D-B02B-F3CE288D4545}" type="parTrans" cxnId="{37C4A353-6EEA-4F17-8D8C-AF3209718B9B}">
      <dgm:prSet/>
      <dgm:spPr/>
      <dgm:t>
        <a:bodyPr/>
        <a:lstStyle/>
        <a:p>
          <a:endParaRPr lang="en-US"/>
        </a:p>
      </dgm:t>
    </dgm:pt>
    <dgm:pt modelId="{A8F461DA-F836-4B90-98A9-536AE33BE989}" type="sibTrans" cxnId="{37C4A353-6EEA-4F17-8D8C-AF3209718B9B}">
      <dgm:prSet/>
      <dgm:spPr/>
      <dgm:t>
        <a:bodyPr/>
        <a:lstStyle/>
        <a:p>
          <a:endParaRPr lang="en-US"/>
        </a:p>
      </dgm:t>
    </dgm:pt>
    <dgm:pt modelId="{2EC33019-0532-405B-90B9-0E543E1CCAEC}">
      <dgm:prSet/>
      <dgm:spPr/>
      <dgm:t>
        <a:bodyPr/>
        <a:lstStyle/>
        <a:p>
          <a:r>
            <a:rPr lang="en-GB"/>
            <a:t>Often seen as an elitist means of policy making</a:t>
          </a:r>
          <a:endParaRPr lang="en-US"/>
        </a:p>
      </dgm:t>
    </dgm:pt>
    <dgm:pt modelId="{65741D73-FD14-4AC2-AB06-B15ED82E123A}" type="parTrans" cxnId="{4B9A3B52-FB29-4CD4-A67B-3D3E44EF9C07}">
      <dgm:prSet/>
      <dgm:spPr/>
      <dgm:t>
        <a:bodyPr/>
        <a:lstStyle/>
        <a:p>
          <a:endParaRPr lang="en-US"/>
        </a:p>
      </dgm:t>
    </dgm:pt>
    <dgm:pt modelId="{8F5635B7-920E-4CFD-A34B-E703470C9E00}" type="sibTrans" cxnId="{4B9A3B52-FB29-4CD4-A67B-3D3E44EF9C07}">
      <dgm:prSet/>
      <dgm:spPr/>
      <dgm:t>
        <a:bodyPr/>
        <a:lstStyle/>
        <a:p>
          <a:endParaRPr lang="en-US"/>
        </a:p>
      </dgm:t>
    </dgm:pt>
    <dgm:pt modelId="{32D55E75-26F6-4539-9E69-C73A20B9B03C}" type="pres">
      <dgm:prSet presAssocID="{ED068D85-AAE2-4553-AC38-E48ECE4CF4C8}" presName="vert0" presStyleCnt="0">
        <dgm:presLayoutVars>
          <dgm:dir/>
          <dgm:animOne val="branch"/>
          <dgm:animLvl val="lvl"/>
        </dgm:presLayoutVars>
      </dgm:prSet>
      <dgm:spPr/>
    </dgm:pt>
    <dgm:pt modelId="{13540B0A-9EF3-48D0-A4DA-A89D319D89F4}" type="pres">
      <dgm:prSet presAssocID="{1B2F4272-CD47-440C-8B4E-61B541E06EED}" presName="thickLine" presStyleLbl="alignNode1" presStyleIdx="0" presStyleCnt="5"/>
      <dgm:spPr/>
    </dgm:pt>
    <dgm:pt modelId="{477994F4-990E-47C1-83DC-757BECADCBB9}" type="pres">
      <dgm:prSet presAssocID="{1B2F4272-CD47-440C-8B4E-61B541E06EED}" presName="horz1" presStyleCnt="0"/>
      <dgm:spPr/>
    </dgm:pt>
    <dgm:pt modelId="{DBB283E9-14E5-4436-8020-E6E6DE837931}" type="pres">
      <dgm:prSet presAssocID="{1B2F4272-CD47-440C-8B4E-61B541E06EED}" presName="tx1" presStyleLbl="revTx" presStyleIdx="0" presStyleCnt="5"/>
      <dgm:spPr/>
    </dgm:pt>
    <dgm:pt modelId="{B7F9F058-2F39-492E-BAA2-10E71523A71C}" type="pres">
      <dgm:prSet presAssocID="{1B2F4272-CD47-440C-8B4E-61B541E06EED}" presName="vert1" presStyleCnt="0"/>
      <dgm:spPr/>
    </dgm:pt>
    <dgm:pt modelId="{40C5CED2-F879-4AEE-887E-F988C1197195}" type="pres">
      <dgm:prSet presAssocID="{F2AD569D-72B8-4EE1-9E95-FE5B5907D797}" presName="thickLine" presStyleLbl="alignNode1" presStyleIdx="1" presStyleCnt="5"/>
      <dgm:spPr/>
    </dgm:pt>
    <dgm:pt modelId="{B26F4D48-70DE-45B0-B554-4DA9A25FFA1F}" type="pres">
      <dgm:prSet presAssocID="{F2AD569D-72B8-4EE1-9E95-FE5B5907D797}" presName="horz1" presStyleCnt="0"/>
      <dgm:spPr/>
    </dgm:pt>
    <dgm:pt modelId="{3A1B04BE-1362-4F29-A41D-7DAC3C058D56}" type="pres">
      <dgm:prSet presAssocID="{F2AD569D-72B8-4EE1-9E95-FE5B5907D797}" presName="tx1" presStyleLbl="revTx" presStyleIdx="1" presStyleCnt="5"/>
      <dgm:spPr/>
    </dgm:pt>
    <dgm:pt modelId="{4915B926-4643-4394-A779-26F82744F2EF}" type="pres">
      <dgm:prSet presAssocID="{F2AD569D-72B8-4EE1-9E95-FE5B5907D797}" presName="vert1" presStyleCnt="0"/>
      <dgm:spPr/>
    </dgm:pt>
    <dgm:pt modelId="{DDAF1A68-998A-435D-8FE3-CD10F80F0D97}" type="pres">
      <dgm:prSet presAssocID="{6021320D-4893-4FE7-966A-2A3E200B5C75}" presName="thickLine" presStyleLbl="alignNode1" presStyleIdx="2" presStyleCnt="5"/>
      <dgm:spPr/>
    </dgm:pt>
    <dgm:pt modelId="{AEAE859B-5D2B-4901-8D7E-BA6E9937C8C0}" type="pres">
      <dgm:prSet presAssocID="{6021320D-4893-4FE7-966A-2A3E200B5C75}" presName="horz1" presStyleCnt="0"/>
      <dgm:spPr/>
    </dgm:pt>
    <dgm:pt modelId="{F069F7A6-49ED-41D3-A011-B5557618392A}" type="pres">
      <dgm:prSet presAssocID="{6021320D-4893-4FE7-966A-2A3E200B5C75}" presName="tx1" presStyleLbl="revTx" presStyleIdx="2" presStyleCnt="5"/>
      <dgm:spPr/>
    </dgm:pt>
    <dgm:pt modelId="{47EBD739-E82E-4181-BF83-E750F6410894}" type="pres">
      <dgm:prSet presAssocID="{6021320D-4893-4FE7-966A-2A3E200B5C75}" presName="vert1" presStyleCnt="0"/>
      <dgm:spPr/>
    </dgm:pt>
    <dgm:pt modelId="{47365F06-946C-44A7-902F-2DE5178953C5}" type="pres">
      <dgm:prSet presAssocID="{1C1FB7C9-C05B-44FD-AA0B-6F9DEECD101C}" presName="thickLine" presStyleLbl="alignNode1" presStyleIdx="3" presStyleCnt="5"/>
      <dgm:spPr/>
    </dgm:pt>
    <dgm:pt modelId="{AE063C20-068D-4138-A953-B29F1A854209}" type="pres">
      <dgm:prSet presAssocID="{1C1FB7C9-C05B-44FD-AA0B-6F9DEECD101C}" presName="horz1" presStyleCnt="0"/>
      <dgm:spPr/>
    </dgm:pt>
    <dgm:pt modelId="{764EC93C-8EBB-4823-82D3-21062C91C9F3}" type="pres">
      <dgm:prSet presAssocID="{1C1FB7C9-C05B-44FD-AA0B-6F9DEECD101C}" presName="tx1" presStyleLbl="revTx" presStyleIdx="3" presStyleCnt="5"/>
      <dgm:spPr/>
    </dgm:pt>
    <dgm:pt modelId="{30E4F8A0-F8AC-4CBE-9884-321B685F6418}" type="pres">
      <dgm:prSet presAssocID="{1C1FB7C9-C05B-44FD-AA0B-6F9DEECD101C}" presName="vert1" presStyleCnt="0"/>
      <dgm:spPr/>
    </dgm:pt>
    <dgm:pt modelId="{BC311161-53FD-44F1-95DA-008838C92083}" type="pres">
      <dgm:prSet presAssocID="{2EC33019-0532-405B-90B9-0E543E1CCAEC}" presName="thickLine" presStyleLbl="alignNode1" presStyleIdx="4" presStyleCnt="5"/>
      <dgm:spPr/>
    </dgm:pt>
    <dgm:pt modelId="{425C1434-B4F0-4963-8347-A063E3D6380E}" type="pres">
      <dgm:prSet presAssocID="{2EC33019-0532-405B-90B9-0E543E1CCAEC}" presName="horz1" presStyleCnt="0"/>
      <dgm:spPr/>
    </dgm:pt>
    <dgm:pt modelId="{05D16543-F194-4EF9-950B-E1506730630E}" type="pres">
      <dgm:prSet presAssocID="{2EC33019-0532-405B-90B9-0E543E1CCAEC}" presName="tx1" presStyleLbl="revTx" presStyleIdx="4" presStyleCnt="5"/>
      <dgm:spPr/>
    </dgm:pt>
    <dgm:pt modelId="{0A0DFC26-C6EF-45B4-A417-B850E39E4659}" type="pres">
      <dgm:prSet presAssocID="{2EC33019-0532-405B-90B9-0E543E1CCAEC}" presName="vert1" presStyleCnt="0"/>
      <dgm:spPr/>
    </dgm:pt>
  </dgm:ptLst>
  <dgm:cxnLst>
    <dgm:cxn modelId="{810F4A12-07C9-4108-A8B4-0A1B1591E643}" type="presOf" srcId="{6021320D-4893-4FE7-966A-2A3E200B5C75}" destId="{F069F7A6-49ED-41D3-A011-B5557618392A}" srcOrd="0" destOrd="0" presId="urn:microsoft.com/office/officeart/2008/layout/LinedList"/>
    <dgm:cxn modelId="{424B7417-495E-4A16-BFEA-A56578CECE02}" type="presOf" srcId="{F2AD569D-72B8-4EE1-9E95-FE5B5907D797}" destId="{3A1B04BE-1362-4F29-A41D-7DAC3C058D56}" srcOrd="0" destOrd="0" presId="urn:microsoft.com/office/officeart/2008/layout/LinedList"/>
    <dgm:cxn modelId="{AA6E3921-E869-44A4-88DD-A3E772D72DEA}" type="presOf" srcId="{1C1FB7C9-C05B-44FD-AA0B-6F9DEECD101C}" destId="{764EC93C-8EBB-4823-82D3-21062C91C9F3}" srcOrd="0" destOrd="0" presId="urn:microsoft.com/office/officeart/2008/layout/LinedList"/>
    <dgm:cxn modelId="{954DBE61-C0F3-429B-A2A0-980769920F8A}" type="presOf" srcId="{2EC33019-0532-405B-90B9-0E543E1CCAEC}" destId="{05D16543-F194-4EF9-950B-E1506730630E}" srcOrd="0" destOrd="0" presId="urn:microsoft.com/office/officeart/2008/layout/LinedList"/>
    <dgm:cxn modelId="{5481536F-C4E6-46C1-A356-4976BEBD8847}" srcId="{ED068D85-AAE2-4553-AC38-E48ECE4CF4C8}" destId="{F2AD569D-72B8-4EE1-9E95-FE5B5907D797}" srcOrd="1" destOrd="0" parTransId="{38965F89-8EAB-474B-B3DD-2FD5D2669A65}" sibTransId="{2E0B1E3C-D47B-454E-8857-ADFA74E8E00A}"/>
    <dgm:cxn modelId="{4B9A3B52-FB29-4CD4-A67B-3D3E44EF9C07}" srcId="{ED068D85-AAE2-4553-AC38-E48ECE4CF4C8}" destId="{2EC33019-0532-405B-90B9-0E543E1CCAEC}" srcOrd="4" destOrd="0" parTransId="{65741D73-FD14-4AC2-AB06-B15ED82E123A}" sibTransId="{8F5635B7-920E-4CFD-A34B-E703470C9E00}"/>
    <dgm:cxn modelId="{37C4A353-6EEA-4F17-8D8C-AF3209718B9B}" srcId="{ED068D85-AAE2-4553-AC38-E48ECE4CF4C8}" destId="{1C1FB7C9-C05B-44FD-AA0B-6F9DEECD101C}" srcOrd="3" destOrd="0" parTransId="{9B87F938-5D6E-447D-B02B-F3CE288D4545}" sibTransId="{A8F461DA-F836-4B90-98A9-536AE33BE989}"/>
    <dgm:cxn modelId="{A1CFCF84-3BD3-4EAB-B209-3D0F6068ADF5}" type="presOf" srcId="{1B2F4272-CD47-440C-8B4E-61B541E06EED}" destId="{DBB283E9-14E5-4436-8020-E6E6DE837931}" srcOrd="0" destOrd="0" presId="urn:microsoft.com/office/officeart/2008/layout/LinedList"/>
    <dgm:cxn modelId="{A3727D95-1A7F-4B9A-80BD-03CBFFBBE241}" srcId="{ED068D85-AAE2-4553-AC38-E48ECE4CF4C8}" destId="{6021320D-4893-4FE7-966A-2A3E200B5C75}" srcOrd="2" destOrd="0" parTransId="{C73B7E5C-B506-4F3D-9697-0BAFAEA2860B}" sibTransId="{79027D60-B50C-48EC-A553-3A1005AB3271}"/>
    <dgm:cxn modelId="{B35B20C1-7083-487C-B842-3697144649B8}" type="presOf" srcId="{ED068D85-AAE2-4553-AC38-E48ECE4CF4C8}" destId="{32D55E75-26F6-4539-9E69-C73A20B9B03C}" srcOrd="0" destOrd="0" presId="urn:microsoft.com/office/officeart/2008/layout/LinedList"/>
    <dgm:cxn modelId="{1C058DE8-93D8-4E92-81F7-5DEDD8F0BA41}" srcId="{ED068D85-AAE2-4553-AC38-E48ECE4CF4C8}" destId="{1B2F4272-CD47-440C-8B4E-61B541E06EED}" srcOrd="0" destOrd="0" parTransId="{F6DE4BB4-EC45-4D61-A5DE-5634691B3F60}" sibTransId="{9F0912D3-CD27-455D-8E99-F14FFE88652F}"/>
    <dgm:cxn modelId="{FE4B525A-74EB-4846-80CA-E2C6720D7DD3}" type="presParOf" srcId="{32D55E75-26F6-4539-9E69-C73A20B9B03C}" destId="{13540B0A-9EF3-48D0-A4DA-A89D319D89F4}" srcOrd="0" destOrd="0" presId="urn:microsoft.com/office/officeart/2008/layout/LinedList"/>
    <dgm:cxn modelId="{3E10E828-538F-4D49-B719-005CD7093874}" type="presParOf" srcId="{32D55E75-26F6-4539-9E69-C73A20B9B03C}" destId="{477994F4-990E-47C1-83DC-757BECADCBB9}" srcOrd="1" destOrd="0" presId="urn:microsoft.com/office/officeart/2008/layout/LinedList"/>
    <dgm:cxn modelId="{983DA793-FBA9-4AB8-A13E-5F84A90F99DC}" type="presParOf" srcId="{477994F4-990E-47C1-83DC-757BECADCBB9}" destId="{DBB283E9-14E5-4436-8020-E6E6DE837931}" srcOrd="0" destOrd="0" presId="urn:microsoft.com/office/officeart/2008/layout/LinedList"/>
    <dgm:cxn modelId="{CEB09EB9-855F-4AA7-B22D-4AD2E58A9552}" type="presParOf" srcId="{477994F4-990E-47C1-83DC-757BECADCBB9}" destId="{B7F9F058-2F39-492E-BAA2-10E71523A71C}" srcOrd="1" destOrd="0" presId="urn:microsoft.com/office/officeart/2008/layout/LinedList"/>
    <dgm:cxn modelId="{D8EFCFB4-B816-4B51-94F8-BEFCEDBA9344}" type="presParOf" srcId="{32D55E75-26F6-4539-9E69-C73A20B9B03C}" destId="{40C5CED2-F879-4AEE-887E-F988C1197195}" srcOrd="2" destOrd="0" presId="urn:microsoft.com/office/officeart/2008/layout/LinedList"/>
    <dgm:cxn modelId="{214BDB89-5302-49B9-AE25-3ABC8D72EBD7}" type="presParOf" srcId="{32D55E75-26F6-4539-9E69-C73A20B9B03C}" destId="{B26F4D48-70DE-45B0-B554-4DA9A25FFA1F}" srcOrd="3" destOrd="0" presId="urn:microsoft.com/office/officeart/2008/layout/LinedList"/>
    <dgm:cxn modelId="{EBA9D094-4DD2-46C1-B09A-9736DFE21E0F}" type="presParOf" srcId="{B26F4D48-70DE-45B0-B554-4DA9A25FFA1F}" destId="{3A1B04BE-1362-4F29-A41D-7DAC3C058D56}" srcOrd="0" destOrd="0" presId="urn:microsoft.com/office/officeart/2008/layout/LinedList"/>
    <dgm:cxn modelId="{A93A1C31-B3AB-4E90-8DB5-A259AFA52FAB}" type="presParOf" srcId="{B26F4D48-70DE-45B0-B554-4DA9A25FFA1F}" destId="{4915B926-4643-4394-A779-26F82744F2EF}" srcOrd="1" destOrd="0" presId="urn:microsoft.com/office/officeart/2008/layout/LinedList"/>
    <dgm:cxn modelId="{4A22BE5A-9437-47A8-823B-EBB5ED2728AD}" type="presParOf" srcId="{32D55E75-26F6-4539-9E69-C73A20B9B03C}" destId="{DDAF1A68-998A-435D-8FE3-CD10F80F0D97}" srcOrd="4" destOrd="0" presId="urn:microsoft.com/office/officeart/2008/layout/LinedList"/>
    <dgm:cxn modelId="{DBBF3A84-CF17-4231-886E-5DA0A37C1C68}" type="presParOf" srcId="{32D55E75-26F6-4539-9E69-C73A20B9B03C}" destId="{AEAE859B-5D2B-4901-8D7E-BA6E9937C8C0}" srcOrd="5" destOrd="0" presId="urn:microsoft.com/office/officeart/2008/layout/LinedList"/>
    <dgm:cxn modelId="{505547EC-AEDA-4DA9-9E45-C738E7295F81}" type="presParOf" srcId="{AEAE859B-5D2B-4901-8D7E-BA6E9937C8C0}" destId="{F069F7A6-49ED-41D3-A011-B5557618392A}" srcOrd="0" destOrd="0" presId="urn:microsoft.com/office/officeart/2008/layout/LinedList"/>
    <dgm:cxn modelId="{AE448293-770E-40E8-81E5-C26BFA7A90F0}" type="presParOf" srcId="{AEAE859B-5D2B-4901-8D7E-BA6E9937C8C0}" destId="{47EBD739-E82E-4181-BF83-E750F6410894}" srcOrd="1" destOrd="0" presId="urn:microsoft.com/office/officeart/2008/layout/LinedList"/>
    <dgm:cxn modelId="{10EC71D2-23A0-4317-AC40-853F9A1C1B69}" type="presParOf" srcId="{32D55E75-26F6-4539-9E69-C73A20B9B03C}" destId="{47365F06-946C-44A7-902F-2DE5178953C5}" srcOrd="6" destOrd="0" presId="urn:microsoft.com/office/officeart/2008/layout/LinedList"/>
    <dgm:cxn modelId="{389E5BB7-E758-47CA-ACD2-DE96F698ADC1}" type="presParOf" srcId="{32D55E75-26F6-4539-9E69-C73A20B9B03C}" destId="{AE063C20-068D-4138-A953-B29F1A854209}" srcOrd="7" destOrd="0" presId="urn:microsoft.com/office/officeart/2008/layout/LinedList"/>
    <dgm:cxn modelId="{FEA9B15A-9042-4040-97D1-C488831B9021}" type="presParOf" srcId="{AE063C20-068D-4138-A953-B29F1A854209}" destId="{764EC93C-8EBB-4823-82D3-21062C91C9F3}" srcOrd="0" destOrd="0" presId="urn:microsoft.com/office/officeart/2008/layout/LinedList"/>
    <dgm:cxn modelId="{95974C07-7255-4817-8ECA-B521FA6968BD}" type="presParOf" srcId="{AE063C20-068D-4138-A953-B29F1A854209}" destId="{30E4F8A0-F8AC-4CBE-9884-321B685F6418}" srcOrd="1" destOrd="0" presId="urn:microsoft.com/office/officeart/2008/layout/LinedList"/>
    <dgm:cxn modelId="{C0DC5EE5-174C-4D73-854B-D0D5DDE2F288}" type="presParOf" srcId="{32D55E75-26F6-4539-9E69-C73A20B9B03C}" destId="{BC311161-53FD-44F1-95DA-008838C92083}" srcOrd="8" destOrd="0" presId="urn:microsoft.com/office/officeart/2008/layout/LinedList"/>
    <dgm:cxn modelId="{E0A5402D-B48F-4A35-9C86-721B8CD5C706}" type="presParOf" srcId="{32D55E75-26F6-4539-9E69-C73A20B9B03C}" destId="{425C1434-B4F0-4963-8347-A063E3D6380E}" srcOrd="9" destOrd="0" presId="urn:microsoft.com/office/officeart/2008/layout/LinedList"/>
    <dgm:cxn modelId="{4E8EF148-7A98-46D1-9F0E-160DD98AF616}" type="presParOf" srcId="{425C1434-B4F0-4963-8347-A063E3D6380E}" destId="{05D16543-F194-4EF9-950B-E1506730630E}" srcOrd="0" destOrd="0" presId="urn:microsoft.com/office/officeart/2008/layout/LinedList"/>
    <dgm:cxn modelId="{891DF87E-75D7-45E2-B288-E9FDA308C9BC}" type="presParOf" srcId="{425C1434-B4F0-4963-8347-A063E3D6380E}" destId="{0A0DFC26-C6EF-45B4-A417-B850E39E465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FD077089-ACB8-4693-97A6-82DC7859C445}"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CC892EA0-37A6-4B52-B726-18BA0D6C67F6}">
      <dgm:prSet/>
      <dgm:spPr/>
      <dgm:t>
        <a:bodyPr/>
        <a:lstStyle/>
        <a:p>
          <a:r>
            <a:rPr lang="en-GB"/>
            <a:t>Issue networks Heclow </a:t>
          </a:r>
          <a:endParaRPr lang="en-US"/>
        </a:p>
      </dgm:t>
    </dgm:pt>
    <dgm:pt modelId="{CF0DD7EA-077C-4A1A-A62B-7F6B797BD323}" type="parTrans" cxnId="{A3CAB6B0-2B87-49D0-B8A2-134BE75AE154}">
      <dgm:prSet/>
      <dgm:spPr/>
      <dgm:t>
        <a:bodyPr/>
        <a:lstStyle/>
        <a:p>
          <a:endParaRPr lang="en-US"/>
        </a:p>
      </dgm:t>
    </dgm:pt>
    <dgm:pt modelId="{40D5729B-95DA-4D49-B72E-666D1B4DF40C}" type="sibTrans" cxnId="{A3CAB6B0-2B87-49D0-B8A2-134BE75AE154}">
      <dgm:prSet/>
      <dgm:spPr/>
      <dgm:t>
        <a:bodyPr/>
        <a:lstStyle/>
        <a:p>
          <a:endParaRPr lang="en-US"/>
        </a:p>
      </dgm:t>
    </dgm:pt>
    <dgm:pt modelId="{B66B1531-5660-4668-A64A-8F1260145F0E}">
      <dgm:prSet/>
      <dgm:spPr/>
      <dgm:t>
        <a:bodyPr/>
        <a:lstStyle/>
        <a:p>
          <a:r>
            <a:rPr lang="en-GB"/>
            <a:t>In contrast these are relatively open</a:t>
          </a:r>
          <a:endParaRPr lang="en-US"/>
        </a:p>
      </dgm:t>
    </dgm:pt>
    <dgm:pt modelId="{E634BF1A-9F41-4B87-98E8-EC75F1F6AB96}" type="parTrans" cxnId="{85BFB5A7-21C8-4ABE-AAF3-52B906FBEFC7}">
      <dgm:prSet/>
      <dgm:spPr/>
      <dgm:t>
        <a:bodyPr/>
        <a:lstStyle/>
        <a:p>
          <a:endParaRPr lang="en-US"/>
        </a:p>
      </dgm:t>
    </dgm:pt>
    <dgm:pt modelId="{42A630F3-80E7-4AB2-983E-6E282954DE10}" type="sibTrans" cxnId="{85BFB5A7-21C8-4ABE-AAF3-52B906FBEFC7}">
      <dgm:prSet/>
      <dgm:spPr/>
      <dgm:t>
        <a:bodyPr/>
        <a:lstStyle/>
        <a:p>
          <a:endParaRPr lang="en-US"/>
        </a:p>
      </dgm:t>
    </dgm:pt>
    <dgm:pt modelId="{265DFB17-6EB6-47B6-941F-B2B7231D8B70}">
      <dgm:prSet/>
      <dgm:spPr/>
      <dgm:t>
        <a:bodyPr/>
        <a:lstStyle/>
        <a:p>
          <a:r>
            <a:rPr lang="en-GB"/>
            <a:t>They have a range of different actors such as officials, producer groups, think tanks, academics </a:t>
          </a:r>
          <a:endParaRPr lang="en-US"/>
        </a:p>
      </dgm:t>
    </dgm:pt>
    <dgm:pt modelId="{6006190D-1154-48A7-B89D-92F651FECF43}" type="parTrans" cxnId="{BBBFB489-0855-4A63-B2CC-CF30B715A70E}">
      <dgm:prSet/>
      <dgm:spPr/>
      <dgm:t>
        <a:bodyPr/>
        <a:lstStyle/>
        <a:p>
          <a:endParaRPr lang="en-US"/>
        </a:p>
      </dgm:t>
    </dgm:pt>
    <dgm:pt modelId="{7CF51319-18BA-44A6-94E7-81CD771F485D}" type="sibTrans" cxnId="{BBBFB489-0855-4A63-B2CC-CF30B715A70E}">
      <dgm:prSet/>
      <dgm:spPr/>
      <dgm:t>
        <a:bodyPr/>
        <a:lstStyle/>
        <a:p>
          <a:endParaRPr lang="en-US"/>
        </a:p>
      </dgm:t>
    </dgm:pt>
    <dgm:pt modelId="{CF839624-9434-403B-8941-0D1435DBB5AA}">
      <dgm:prSet/>
      <dgm:spPr/>
      <dgm:t>
        <a:bodyPr/>
        <a:lstStyle/>
        <a:p>
          <a:r>
            <a:rPr lang="en-GB"/>
            <a:t>Membership often adapts and is flexible or unclear</a:t>
          </a:r>
          <a:endParaRPr lang="en-US"/>
        </a:p>
      </dgm:t>
    </dgm:pt>
    <dgm:pt modelId="{0730EE15-E609-4180-B63C-AF2AF58CE0CC}" type="parTrans" cxnId="{FFF24692-F17B-48CE-9649-91CB08866054}">
      <dgm:prSet/>
      <dgm:spPr/>
      <dgm:t>
        <a:bodyPr/>
        <a:lstStyle/>
        <a:p>
          <a:endParaRPr lang="en-US"/>
        </a:p>
      </dgm:t>
    </dgm:pt>
    <dgm:pt modelId="{82904340-4F28-47AC-9487-73D55AE061FF}" type="sibTrans" cxnId="{FFF24692-F17B-48CE-9649-91CB08866054}">
      <dgm:prSet/>
      <dgm:spPr/>
      <dgm:t>
        <a:bodyPr/>
        <a:lstStyle/>
        <a:p>
          <a:endParaRPr lang="en-US"/>
        </a:p>
      </dgm:t>
    </dgm:pt>
    <dgm:pt modelId="{2D711643-61D7-48D1-8AEF-3431E1341EE6}">
      <dgm:prSet/>
      <dgm:spPr/>
      <dgm:t>
        <a:bodyPr/>
        <a:lstStyle/>
        <a:p>
          <a:r>
            <a:rPr lang="en-GB"/>
            <a:t>They don’t confirm an established way of operating.  Sometimes there are no rules.</a:t>
          </a:r>
          <a:endParaRPr lang="en-US"/>
        </a:p>
      </dgm:t>
    </dgm:pt>
    <dgm:pt modelId="{C589F388-070F-46AA-9F43-BCD682AE4215}" type="parTrans" cxnId="{58F34A8D-97C1-4B51-945A-130C06449E32}">
      <dgm:prSet/>
      <dgm:spPr/>
      <dgm:t>
        <a:bodyPr/>
        <a:lstStyle/>
        <a:p>
          <a:endParaRPr lang="en-US"/>
        </a:p>
      </dgm:t>
    </dgm:pt>
    <dgm:pt modelId="{87117D3C-1E9A-40B1-8FF7-685F1A90C077}" type="sibTrans" cxnId="{58F34A8D-97C1-4B51-945A-130C06449E32}">
      <dgm:prSet/>
      <dgm:spPr/>
      <dgm:t>
        <a:bodyPr/>
        <a:lstStyle/>
        <a:p>
          <a:endParaRPr lang="en-US"/>
        </a:p>
      </dgm:t>
    </dgm:pt>
    <dgm:pt modelId="{996F37DC-F9E6-4DF2-A66B-BCEAC5612686}">
      <dgm:prSet/>
      <dgm:spPr/>
      <dgm:t>
        <a:bodyPr/>
        <a:lstStyle/>
        <a:p>
          <a:r>
            <a:rPr lang="en-GB"/>
            <a:t>They can often be unstable.</a:t>
          </a:r>
          <a:endParaRPr lang="en-US"/>
        </a:p>
      </dgm:t>
    </dgm:pt>
    <dgm:pt modelId="{DB8AB96A-69D4-4B1D-B73B-992ABF6E0AC8}" type="parTrans" cxnId="{BAD693F7-30D0-4689-BA97-0C6305D5A58C}">
      <dgm:prSet/>
      <dgm:spPr/>
      <dgm:t>
        <a:bodyPr/>
        <a:lstStyle/>
        <a:p>
          <a:endParaRPr lang="en-US"/>
        </a:p>
      </dgm:t>
    </dgm:pt>
    <dgm:pt modelId="{7A8A9448-BFB0-41CE-B1B7-CFEFD58B8627}" type="sibTrans" cxnId="{BAD693F7-30D0-4689-BA97-0C6305D5A58C}">
      <dgm:prSet/>
      <dgm:spPr/>
      <dgm:t>
        <a:bodyPr/>
        <a:lstStyle/>
        <a:p>
          <a:endParaRPr lang="en-US"/>
        </a:p>
      </dgm:t>
    </dgm:pt>
    <dgm:pt modelId="{99A5441A-DE6E-461C-B31B-3D6E99797349}" type="pres">
      <dgm:prSet presAssocID="{FD077089-ACB8-4693-97A6-82DC7859C445}" presName="vert0" presStyleCnt="0">
        <dgm:presLayoutVars>
          <dgm:dir/>
          <dgm:animOne val="branch"/>
          <dgm:animLvl val="lvl"/>
        </dgm:presLayoutVars>
      </dgm:prSet>
      <dgm:spPr/>
    </dgm:pt>
    <dgm:pt modelId="{A6617AC8-B8E6-4348-B97E-2D81F0B9DDAA}" type="pres">
      <dgm:prSet presAssocID="{CC892EA0-37A6-4B52-B726-18BA0D6C67F6}" presName="thickLine" presStyleLbl="alignNode1" presStyleIdx="0" presStyleCnt="6"/>
      <dgm:spPr/>
    </dgm:pt>
    <dgm:pt modelId="{D6A80904-2278-4098-B81B-C9420ED2A87C}" type="pres">
      <dgm:prSet presAssocID="{CC892EA0-37A6-4B52-B726-18BA0D6C67F6}" presName="horz1" presStyleCnt="0"/>
      <dgm:spPr/>
    </dgm:pt>
    <dgm:pt modelId="{90B4130F-E7BA-41A2-A0FA-774005202894}" type="pres">
      <dgm:prSet presAssocID="{CC892EA0-37A6-4B52-B726-18BA0D6C67F6}" presName="tx1" presStyleLbl="revTx" presStyleIdx="0" presStyleCnt="6"/>
      <dgm:spPr/>
    </dgm:pt>
    <dgm:pt modelId="{DE03CD45-E9EF-4887-9BDA-F215FF695CB3}" type="pres">
      <dgm:prSet presAssocID="{CC892EA0-37A6-4B52-B726-18BA0D6C67F6}" presName="vert1" presStyleCnt="0"/>
      <dgm:spPr/>
    </dgm:pt>
    <dgm:pt modelId="{5C5D7EDE-C15B-4FAD-8B72-828522DF1268}" type="pres">
      <dgm:prSet presAssocID="{B66B1531-5660-4668-A64A-8F1260145F0E}" presName="thickLine" presStyleLbl="alignNode1" presStyleIdx="1" presStyleCnt="6"/>
      <dgm:spPr/>
    </dgm:pt>
    <dgm:pt modelId="{898FB873-E105-478C-AA35-89644BC3292D}" type="pres">
      <dgm:prSet presAssocID="{B66B1531-5660-4668-A64A-8F1260145F0E}" presName="horz1" presStyleCnt="0"/>
      <dgm:spPr/>
    </dgm:pt>
    <dgm:pt modelId="{FDF47B6A-9864-479D-BDFA-E1FDCD831C40}" type="pres">
      <dgm:prSet presAssocID="{B66B1531-5660-4668-A64A-8F1260145F0E}" presName="tx1" presStyleLbl="revTx" presStyleIdx="1" presStyleCnt="6"/>
      <dgm:spPr/>
    </dgm:pt>
    <dgm:pt modelId="{633F43F9-CF1B-4E9C-92F5-76BF4DB37B6E}" type="pres">
      <dgm:prSet presAssocID="{B66B1531-5660-4668-A64A-8F1260145F0E}" presName="vert1" presStyleCnt="0"/>
      <dgm:spPr/>
    </dgm:pt>
    <dgm:pt modelId="{DBB70C2C-4B5B-4152-82E6-CF01C03388A1}" type="pres">
      <dgm:prSet presAssocID="{265DFB17-6EB6-47B6-941F-B2B7231D8B70}" presName="thickLine" presStyleLbl="alignNode1" presStyleIdx="2" presStyleCnt="6"/>
      <dgm:spPr/>
    </dgm:pt>
    <dgm:pt modelId="{12A3D009-F88B-4521-8EFE-6A48A744750F}" type="pres">
      <dgm:prSet presAssocID="{265DFB17-6EB6-47B6-941F-B2B7231D8B70}" presName="horz1" presStyleCnt="0"/>
      <dgm:spPr/>
    </dgm:pt>
    <dgm:pt modelId="{77877486-775C-443A-8836-057FBEA2BC6C}" type="pres">
      <dgm:prSet presAssocID="{265DFB17-6EB6-47B6-941F-B2B7231D8B70}" presName="tx1" presStyleLbl="revTx" presStyleIdx="2" presStyleCnt="6"/>
      <dgm:spPr/>
    </dgm:pt>
    <dgm:pt modelId="{FA62DC41-8668-416C-AF30-5EDE98D13A82}" type="pres">
      <dgm:prSet presAssocID="{265DFB17-6EB6-47B6-941F-B2B7231D8B70}" presName="vert1" presStyleCnt="0"/>
      <dgm:spPr/>
    </dgm:pt>
    <dgm:pt modelId="{C6BEBE66-DD7D-467C-80BE-C82682C4EA1C}" type="pres">
      <dgm:prSet presAssocID="{CF839624-9434-403B-8941-0D1435DBB5AA}" presName="thickLine" presStyleLbl="alignNode1" presStyleIdx="3" presStyleCnt="6"/>
      <dgm:spPr/>
    </dgm:pt>
    <dgm:pt modelId="{0C9DC9DB-E9DC-42EB-B3B6-3D77B994CA7A}" type="pres">
      <dgm:prSet presAssocID="{CF839624-9434-403B-8941-0D1435DBB5AA}" presName="horz1" presStyleCnt="0"/>
      <dgm:spPr/>
    </dgm:pt>
    <dgm:pt modelId="{C0E84B41-3A57-4514-A2D2-8E5B1A9F73F1}" type="pres">
      <dgm:prSet presAssocID="{CF839624-9434-403B-8941-0D1435DBB5AA}" presName="tx1" presStyleLbl="revTx" presStyleIdx="3" presStyleCnt="6"/>
      <dgm:spPr/>
    </dgm:pt>
    <dgm:pt modelId="{A6D0752C-A8D6-45FD-B058-58CFC40779CD}" type="pres">
      <dgm:prSet presAssocID="{CF839624-9434-403B-8941-0D1435DBB5AA}" presName="vert1" presStyleCnt="0"/>
      <dgm:spPr/>
    </dgm:pt>
    <dgm:pt modelId="{9E7D4A8B-D572-4978-A941-4538183963B6}" type="pres">
      <dgm:prSet presAssocID="{2D711643-61D7-48D1-8AEF-3431E1341EE6}" presName="thickLine" presStyleLbl="alignNode1" presStyleIdx="4" presStyleCnt="6"/>
      <dgm:spPr/>
    </dgm:pt>
    <dgm:pt modelId="{09C8CDAD-FF02-4DD7-AF13-861A98995A7B}" type="pres">
      <dgm:prSet presAssocID="{2D711643-61D7-48D1-8AEF-3431E1341EE6}" presName="horz1" presStyleCnt="0"/>
      <dgm:spPr/>
    </dgm:pt>
    <dgm:pt modelId="{87F0EDC2-A718-4DBB-A25B-EB868E0712B9}" type="pres">
      <dgm:prSet presAssocID="{2D711643-61D7-48D1-8AEF-3431E1341EE6}" presName="tx1" presStyleLbl="revTx" presStyleIdx="4" presStyleCnt="6"/>
      <dgm:spPr/>
    </dgm:pt>
    <dgm:pt modelId="{EC61BD1C-E72B-4EEC-9F57-8072A2D1FF9E}" type="pres">
      <dgm:prSet presAssocID="{2D711643-61D7-48D1-8AEF-3431E1341EE6}" presName="vert1" presStyleCnt="0"/>
      <dgm:spPr/>
    </dgm:pt>
    <dgm:pt modelId="{7E8FCA58-C6CF-4757-8167-2895F1EC71A4}" type="pres">
      <dgm:prSet presAssocID="{996F37DC-F9E6-4DF2-A66B-BCEAC5612686}" presName="thickLine" presStyleLbl="alignNode1" presStyleIdx="5" presStyleCnt="6"/>
      <dgm:spPr/>
    </dgm:pt>
    <dgm:pt modelId="{AA071744-A65D-4DA8-8D6D-EF74D07752D4}" type="pres">
      <dgm:prSet presAssocID="{996F37DC-F9E6-4DF2-A66B-BCEAC5612686}" presName="horz1" presStyleCnt="0"/>
      <dgm:spPr/>
    </dgm:pt>
    <dgm:pt modelId="{171DEEC3-CE44-4F5F-B73B-3C178955F6C3}" type="pres">
      <dgm:prSet presAssocID="{996F37DC-F9E6-4DF2-A66B-BCEAC5612686}" presName="tx1" presStyleLbl="revTx" presStyleIdx="5" presStyleCnt="6"/>
      <dgm:spPr/>
    </dgm:pt>
    <dgm:pt modelId="{5FDDE5B3-64C0-4E12-BF43-C6E720034009}" type="pres">
      <dgm:prSet presAssocID="{996F37DC-F9E6-4DF2-A66B-BCEAC5612686}" presName="vert1" presStyleCnt="0"/>
      <dgm:spPr/>
    </dgm:pt>
  </dgm:ptLst>
  <dgm:cxnLst>
    <dgm:cxn modelId="{247D5338-601E-4F4B-BB76-C354C2EE984C}" type="presOf" srcId="{B66B1531-5660-4668-A64A-8F1260145F0E}" destId="{FDF47B6A-9864-479D-BDFA-E1FDCD831C40}" srcOrd="0" destOrd="0" presId="urn:microsoft.com/office/officeart/2008/layout/LinedList"/>
    <dgm:cxn modelId="{4C452C3F-8A8E-4001-B64A-298E292D4310}" type="presOf" srcId="{FD077089-ACB8-4693-97A6-82DC7859C445}" destId="{99A5441A-DE6E-461C-B31B-3D6E99797349}" srcOrd="0" destOrd="0" presId="urn:microsoft.com/office/officeart/2008/layout/LinedList"/>
    <dgm:cxn modelId="{87A92E44-CB93-4357-9B6A-71515FC6C503}" type="presOf" srcId="{CC892EA0-37A6-4B52-B726-18BA0D6C67F6}" destId="{90B4130F-E7BA-41A2-A0FA-774005202894}" srcOrd="0" destOrd="0" presId="urn:microsoft.com/office/officeart/2008/layout/LinedList"/>
    <dgm:cxn modelId="{B61EEA4E-24E7-43D0-88F0-6AC3EBCE4614}" type="presOf" srcId="{265DFB17-6EB6-47B6-941F-B2B7231D8B70}" destId="{77877486-775C-443A-8836-057FBEA2BC6C}" srcOrd="0" destOrd="0" presId="urn:microsoft.com/office/officeart/2008/layout/LinedList"/>
    <dgm:cxn modelId="{CBA5937A-F102-431C-AE0B-56DBFD2C9C55}" type="presOf" srcId="{996F37DC-F9E6-4DF2-A66B-BCEAC5612686}" destId="{171DEEC3-CE44-4F5F-B73B-3C178955F6C3}" srcOrd="0" destOrd="0" presId="urn:microsoft.com/office/officeart/2008/layout/LinedList"/>
    <dgm:cxn modelId="{BBBFB489-0855-4A63-B2CC-CF30B715A70E}" srcId="{FD077089-ACB8-4693-97A6-82DC7859C445}" destId="{265DFB17-6EB6-47B6-941F-B2B7231D8B70}" srcOrd="2" destOrd="0" parTransId="{6006190D-1154-48A7-B89D-92F651FECF43}" sibTransId="{7CF51319-18BA-44A6-94E7-81CD771F485D}"/>
    <dgm:cxn modelId="{58F34A8D-97C1-4B51-945A-130C06449E32}" srcId="{FD077089-ACB8-4693-97A6-82DC7859C445}" destId="{2D711643-61D7-48D1-8AEF-3431E1341EE6}" srcOrd="4" destOrd="0" parTransId="{C589F388-070F-46AA-9F43-BCD682AE4215}" sibTransId="{87117D3C-1E9A-40B1-8FF7-685F1A90C077}"/>
    <dgm:cxn modelId="{FFF24692-F17B-48CE-9649-91CB08866054}" srcId="{FD077089-ACB8-4693-97A6-82DC7859C445}" destId="{CF839624-9434-403B-8941-0D1435DBB5AA}" srcOrd="3" destOrd="0" parTransId="{0730EE15-E609-4180-B63C-AF2AF58CE0CC}" sibTransId="{82904340-4F28-47AC-9487-73D55AE061FF}"/>
    <dgm:cxn modelId="{EA9131A3-B8BB-4572-9C0B-2C74F99A7CF4}" type="presOf" srcId="{CF839624-9434-403B-8941-0D1435DBB5AA}" destId="{C0E84B41-3A57-4514-A2D2-8E5B1A9F73F1}" srcOrd="0" destOrd="0" presId="urn:microsoft.com/office/officeart/2008/layout/LinedList"/>
    <dgm:cxn modelId="{85BFB5A7-21C8-4ABE-AAF3-52B906FBEFC7}" srcId="{FD077089-ACB8-4693-97A6-82DC7859C445}" destId="{B66B1531-5660-4668-A64A-8F1260145F0E}" srcOrd="1" destOrd="0" parTransId="{E634BF1A-9F41-4B87-98E8-EC75F1F6AB96}" sibTransId="{42A630F3-80E7-4AB2-983E-6E282954DE10}"/>
    <dgm:cxn modelId="{A3CAB6B0-2B87-49D0-B8A2-134BE75AE154}" srcId="{FD077089-ACB8-4693-97A6-82DC7859C445}" destId="{CC892EA0-37A6-4B52-B726-18BA0D6C67F6}" srcOrd="0" destOrd="0" parTransId="{CF0DD7EA-077C-4A1A-A62B-7F6B797BD323}" sibTransId="{40D5729B-95DA-4D49-B72E-666D1B4DF40C}"/>
    <dgm:cxn modelId="{00C11CB9-9BA6-4CCE-9524-9389E5CBC5E7}" type="presOf" srcId="{2D711643-61D7-48D1-8AEF-3431E1341EE6}" destId="{87F0EDC2-A718-4DBB-A25B-EB868E0712B9}" srcOrd="0" destOrd="0" presId="urn:microsoft.com/office/officeart/2008/layout/LinedList"/>
    <dgm:cxn modelId="{BAD693F7-30D0-4689-BA97-0C6305D5A58C}" srcId="{FD077089-ACB8-4693-97A6-82DC7859C445}" destId="{996F37DC-F9E6-4DF2-A66B-BCEAC5612686}" srcOrd="5" destOrd="0" parTransId="{DB8AB96A-69D4-4B1D-B73B-992ABF6E0AC8}" sibTransId="{7A8A9448-BFB0-41CE-B1B7-CFEFD58B8627}"/>
    <dgm:cxn modelId="{F9C48F4A-D0F5-4E28-A3DE-70C667F5B623}" type="presParOf" srcId="{99A5441A-DE6E-461C-B31B-3D6E99797349}" destId="{A6617AC8-B8E6-4348-B97E-2D81F0B9DDAA}" srcOrd="0" destOrd="0" presId="urn:microsoft.com/office/officeart/2008/layout/LinedList"/>
    <dgm:cxn modelId="{1439D7E2-1FC2-4B3A-9E5E-B3C9CE4EEFC9}" type="presParOf" srcId="{99A5441A-DE6E-461C-B31B-3D6E99797349}" destId="{D6A80904-2278-4098-B81B-C9420ED2A87C}" srcOrd="1" destOrd="0" presId="urn:microsoft.com/office/officeart/2008/layout/LinedList"/>
    <dgm:cxn modelId="{DF4E80C2-94D0-49DE-BB7E-9569DBB6C3A2}" type="presParOf" srcId="{D6A80904-2278-4098-B81B-C9420ED2A87C}" destId="{90B4130F-E7BA-41A2-A0FA-774005202894}" srcOrd="0" destOrd="0" presId="urn:microsoft.com/office/officeart/2008/layout/LinedList"/>
    <dgm:cxn modelId="{DBDF46AA-C2CB-4CB5-B71F-B6F370723704}" type="presParOf" srcId="{D6A80904-2278-4098-B81B-C9420ED2A87C}" destId="{DE03CD45-E9EF-4887-9BDA-F215FF695CB3}" srcOrd="1" destOrd="0" presId="urn:microsoft.com/office/officeart/2008/layout/LinedList"/>
    <dgm:cxn modelId="{52B025F7-E2EF-465F-9051-59F262995302}" type="presParOf" srcId="{99A5441A-DE6E-461C-B31B-3D6E99797349}" destId="{5C5D7EDE-C15B-4FAD-8B72-828522DF1268}" srcOrd="2" destOrd="0" presId="urn:microsoft.com/office/officeart/2008/layout/LinedList"/>
    <dgm:cxn modelId="{32A538EA-97AB-40C6-88DC-7A7B6A3B6893}" type="presParOf" srcId="{99A5441A-DE6E-461C-B31B-3D6E99797349}" destId="{898FB873-E105-478C-AA35-89644BC3292D}" srcOrd="3" destOrd="0" presId="urn:microsoft.com/office/officeart/2008/layout/LinedList"/>
    <dgm:cxn modelId="{ACBD5B87-D828-490D-97BE-77D35A003E5D}" type="presParOf" srcId="{898FB873-E105-478C-AA35-89644BC3292D}" destId="{FDF47B6A-9864-479D-BDFA-E1FDCD831C40}" srcOrd="0" destOrd="0" presId="urn:microsoft.com/office/officeart/2008/layout/LinedList"/>
    <dgm:cxn modelId="{D905C98C-57B5-4A72-B475-768DA7231A16}" type="presParOf" srcId="{898FB873-E105-478C-AA35-89644BC3292D}" destId="{633F43F9-CF1B-4E9C-92F5-76BF4DB37B6E}" srcOrd="1" destOrd="0" presId="urn:microsoft.com/office/officeart/2008/layout/LinedList"/>
    <dgm:cxn modelId="{026B3064-6EC1-4004-9900-A544CAB80137}" type="presParOf" srcId="{99A5441A-DE6E-461C-B31B-3D6E99797349}" destId="{DBB70C2C-4B5B-4152-82E6-CF01C03388A1}" srcOrd="4" destOrd="0" presId="urn:microsoft.com/office/officeart/2008/layout/LinedList"/>
    <dgm:cxn modelId="{B367C049-765A-4162-8B80-8F95BF56E595}" type="presParOf" srcId="{99A5441A-DE6E-461C-B31B-3D6E99797349}" destId="{12A3D009-F88B-4521-8EFE-6A48A744750F}" srcOrd="5" destOrd="0" presId="urn:microsoft.com/office/officeart/2008/layout/LinedList"/>
    <dgm:cxn modelId="{897A3837-AAF3-416A-AE37-5E2F8F447E68}" type="presParOf" srcId="{12A3D009-F88B-4521-8EFE-6A48A744750F}" destId="{77877486-775C-443A-8836-057FBEA2BC6C}" srcOrd="0" destOrd="0" presId="urn:microsoft.com/office/officeart/2008/layout/LinedList"/>
    <dgm:cxn modelId="{37D2E15C-10A9-49CD-90F4-57F11F6063E0}" type="presParOf" srcId="{12A3D009-F88B-4521-8EFE-6A48A744750F}" destId="{FA62DC41-8668-416C-AF30-5EDE98D13A82}" srcOrd="1" destOrd="0" presId="urn:microsoft.com/office/officeart/2008/layout/LinedList"/>
    <dgm:cxn modelId="{F65DB773-2F4D-4801-98AC-EA1E54000994}" type="presParOf" srcId="{99A5441A-DE6E-461C-B31B-3D6E99797349}" destId="{C6BEBE66-DD7D-467C-80BE-C82682C4EA1C}" srcOrd="6" destOrd="0" presId="urn:microsoft.com/office/officeart/2008/layout/LinedList"/>
    <dgm:cxn modelId="{B41321FE-411C-469B-B885-A2B44C728FAF}" type="presParOf" srcId="{99A5441A-DE6E-461C-B31B-3D6E99797349}" destId="{0C9DC9DB-E9DC-42EB-B3B6-3D77B994CA7A}" srcOrd="7" destOrd="0" presId="urn:microsoft.com/office/officeart/2008/layout/LinedList"/>
    <dgm:cxn modelId="{82C92E64-6CC1-4B0F-93B1-E73677DFEAA2}" type="presParOf" srcId="{0C9DC9DB-E9DC-42EB-B3B6-3D77B994CA7A}" destId="{C0E84B41-3A57-4514-A2D2-8E5B1A9F73F1}" srcOrd="0" destOrd="0" presId="urn:microsoft.com/office/officeart/2008/layout/LinedList"/>
    <dgm:cxn modelId="{DC9D1A7B-6673-40F7-AD80-8AFE233B2172}" type="presParOf" srcId="{0C9DC9DB-E9DC-42EB-B3B6-3D77B994CA7A}" destId="{A6D0752C-A8D6-45FD-B058-58CFC40779CD}" srcOrd="1" destOrd="0" presId="urn:microsoft.com/office/officeart/2008/layout/LinedList"/>
    <dgm:cxn modelId="{E31470A3-C376-4223-8C29-06334698C1FB}" type="presParOf" srcId="{99A5441A-DE6E-461C-B31B-3D6E99797349}" destId="{9E7D4A8B-D572-4978-A941-4538183963B6}" srcOrd="8" destOrd="0" presId="urn:microsoft.com/office/officeart/2008/layout/LinedList"/>
    <dgm:cxn modelId="{DA65AF4D-3CD4-401C-90A3-2D96AB53856A}" type="presParOf" srcId="{99A5441A-DE6E-461C-B31B-3D6E99797349}" destId="{09C8CDAD-FF02-4DD7-AF13-861A98995A7B}" srcOrd="9" destOrd="0" presId="urn:microsoft.com/office/officeart/2008/layout/LinedList"/>
    <dgm:cxn modelId="{1E49C519-7A30-4F2B-91C3-FCEC3E8987F0}" type="presParOf" srcId="{09C8CDAD-FF02-4DD7-AF13-861A98995A7B}" destId="{87F0EDC2-A718-4DBB-A25B-EB868E0712B9}" srcOrd="0" destOrd="0" presId="urn:microsoft.com/office/officeart/2008/layout/LinedList"/>
    <dgm:cxn modelId="{518E0A1D-FC7F-423D-97A1-B534FADAA1F7}" type="presParOf" srcId="{09C8CDAD-FF02-4DD7-AF13-861A98995A7B}" destId="{EC61BD1C-E72B-4EEC-9F57-8072A2D1FF9E}" srcOrd="1" destOrd="0" presId="urn:microsoft.com/office/officeart/2008/layout/LinedList"/>
    <dgm:cxn modelId="{25B4854B-296A-4C2F-949D-786E55B1E87E}" type="presParOf" srcId="{99A5441A-DE6E-461C-B31B-3D6E99797349}" destId="{7E8FCA58-C6CF-4757-8167-2895F1EC71A4}" srcOrd="10" destOrd="0" presId="urn:microsoft.com/office/officeart/2008/layout/LinedList"/>
    <dgm:cxn modelId="{89320C86-2B22-4E91-B6C5-C1B782C20E0A}" type="presParOf" srcId="{99A5441A-DE6E-461C-B31B-3D6E99797349}" destId="{AA071744-A65D-4DA8-8D6D-EF74D07752D4}" srcOrd="11" destOrd="0" presId="urn:microsoft.com/office/officeart/2008/layout/LinedList"/>
    <dgm:cxn modelId="{48CCDEFD-F745-42E4-9181-FFFA2666E925}" type="presParOf" srcId="{AA071744-A65D-4DA8-8D6D-EF74D07752D4}" destId="{171DEEC3-CE44-4F5F-B73B-3C178955F6C3}" srcOrd="0" destOrd="0" presId="urn:microsoft.com/office/officeart/2008/layout/LinedList"/>
    <dgm:cxn modelId="{7A06BAF9-BD85-4CCE-9A21-D128B8483204}" type="presParOf" srcId="{AA071744-A65D-4DA8-8D6D-EF74D07752D4}" destId="{5FDDE5B3-64C0-4E12-BF43-C6E72003400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0D22162A-FA1F-43E1-98C5-43DE38EA8B12}"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02287DD8-4002-4171-B309-3F188FE2964F}">
      <dgm:prSet/>
      <dgm:spPr/>
      <dgm:t>
        <a:bodyPr/>
        <a:lstStyle/>
        <a:p>
          <a:r>
            <a:rPr lang="en-GB"/>
            <a:t>are an alliance of various interest groups and individuals who unite in order to promote a common cause or agenda in a way that influences government policy. </a:t>
          </a:r>
          <a:endParaRPr lang="en-US"/>
        </a:p>
      </dgm:t>
    </dgm:pt>
    <dgm:pt modelId="{B14AE11D-0BE6-4C74-B8E4-68E21D084878}" type="parTrans" cxnId="{C2F6B4C0-BAC5-43BC-8D0F-4BBC03370B57}">
      <dgm:prSet/>
      <dgm:spPr/>
      <dgm:t>
        <a:bodyPr/>
        <a:lstStyle/>
        <a:p>
          <a:endParaRPr lang="en-US"/>
        </a:p>
      </dgm:t>
    </dgm:pt>
    <dgm:pt modelId="{E42571F9-FD90-4396-9D4A-0E41820FBA2F}" type="sibTrans" cxnId="{C2F6B4C0-BAC5-43BC-8D0F-4BBC03370B57}">
      <dgm:prSet/>
      <dgm:spPr/>
      <dgm:t>
        <a:bodyPr/>
        <a:lstStyle/>
        <a:p>
          <a:endParaRPr lang="en-US"/>
        </a:p>
      </dgm:t>
    </dgm:pt>
    <dgm:pt modelId="{975DDC21-2A41-454F-B030-7DBCD06405E5}">
      <dgm:prSet/>
      <dgm:spPr/>
      <dgm:t>
        <a:bodyPr/>
        <a:lstStyle/>
        <a:p>
          <a:r>
            <a:rPr lang="en-GB"/>
            <a:t>Issue networks can be either domestic or international in scope depending on their collective goal. </a:t>
          </a:r>
          <a:endParaRPr lang="en-US"/>
        </a:p>
      </dgm:t>
    </dgm:pt>
    <dgm:pt modelId="{50D1BAA1-9038-461D-A7C0-C183CB7417CF}" type="parTrans" cxnId="{4833FABD-8175-4314-A5B1-410FB59B2200}">
      <dgm:prSet/>
      <dgm:spPr/>
      <dgm:t>
        <a:bodyPr/>
        <a:lstStyle/>
        <a:p>
          <a:endParaRPr lang="en-US"/>
        </a:p>
      </dgm:t>
    </dgm:pt>
    <dgm:pt modelId="{12A30317-E79D-42B2-BAE8-9D5D30EEB299}" type="sibTrans" cxnId="{4833FABD-8175-4314-A5B1-410FB59B2200}">
      <dgm:prSet/>
      <dgm:spPr/>
      <dgm:t>
        <a:bodyPr/>
        <a:lstStyle/>
        <a:p>
          <a:endParaRPr lang="en-US"/>
        </a:p>
      </dgm:t>
    </dgm:pt>
    <dgm:pt modelId="{82690CB8-C859-4F6E-9698-CB32CB8ED3D8}">
      <dgm:prSet/>
      <dgm:spPr/>
      <dgm:t>
        <a:bodyPr/>
        <a:lstStyle/>
        <a:p>
          <a:r>
            <a:rPr lang="en-GB"/>
            <a:t>With the rise of the internet, many interest groups have turned to online resources, such as blogs and social media, to promote and spread their cause because of its low cost and high efficiency in outreach.</a:t>
          </a:r>
          <a:endParaRPr lang="en-US"/>
        </a:p>
      </dgm:t>
    </dgm:pt>
    <dgm:pt modelId="{8B8B3BEC-1302-4273-AF9B-F96837D0F61F}" type="parTrans" cxnId="{05F5D1DB-EC0B-4070-B52A-EEE4506AC04F}">
      <dgm:prSet/>
      <dgm:spPr/>
      <dgm:t>
        <a:bodyPr/>
        <a:lstStyle/>
        <a:p>
          <a:endParaRPr lang="en-US"/>
        </a:p>
      </dgm:t>
    </dgm:pt>
    <dgm:pt modelId="{39D55AC5-61D2-47F1-94E9-22CAF7E14C4B}" type="sibTrans" cxnId="{05F5D1DB-EC0B-4070-B52A-EEE4506AC04F}">
      <dgm:prSet/>
      <dgm:spPr/>
      <dgm:t>
        <a:bodyPr/>
        <a:lstStyle/>
        <a:p>
          <a:endParaRPr lang="en-US"/>
        </a:p>
      </dgm:t>
    </dgm:pt>
    <dgm:pt modelId="{1CA2F7E6-9013-4F40-BDCA-84E0001BEAEB}">
      <dgm:prSet/>
      <dgm:spPr/>
      <dgm:t>
        <a:bodyPr/>
        <a:lstStyle/>
        <a:p>
          <a:r>
            <a:rPr lang="en-GB"/>
            <a:t>An issue network's tactics vary depending on their goals and purpose. In developed countries, issue networks often push for a change in policy within the government</a:t>
          </a:r>
          <a:endParaRPr lang="en-US"/>
        </a:p>
      </dgm:t>
    </dgm:pt>
    <dgm:pt modelId="{148CC7A1-9D2B-45D5-8AB6-30DF65CC2683}" type="parTrans" cxnId="{37113BD1-BE4F-4C6A-9C86-4109919F00CC}">
      <dgm:prSet/>
      <dgm:spPr/>
      <dgm:t>
        <a:bodyPr/>
        <a:lstStyle/>
        <a:p>
          <a:endParaRPr lang="en-US"/>
        </a:p>
      </dgm:t>
    </dgm:pt>
    <dgm:pt modelId="{BF1AF99C-C574-44E8-8E1C-E7E181931955}" type="sibTrans" cxnId="{37113BD1-BE4F-4C6A-9C86-4109919F00CC}">
      <dgm:prSet/>
      <dgm:spPr/>
      <dgm:t>
        <a:bodyPr/>
        <a:lstStyle/>
        <a:p>
          <a:endParaRPr lang="en-US"/>
        </a:p>
      </dgm:t>
    </dgm:pt>
    <dgm:pt modelId="{FF4BAED3-676B-44D7-A92E-CA40EAB0A8C6}">
      <dgm:prSet/>
      <dgm:spPr/>
      <dgm:t>
        <a:bodyPr/>
        <a:lstStyle/>
        <a:p>
          <a:r>
            <a:rPr lang="en-GB"/>
            <a:t>Issue networks can be so large and so diverse in terms of the range of opinion.  If these are polarised, they can lead to complete inaction due to the lack of willingness in govt to alienate actors.</a:t>
          </a:r>
          <a:endParaRPr lang="en-US"/>
        </a:p>
      </dgm:t>
    </dgm:pt>
    <dgm:pt modelId="{3D37CB4D-0D5F-4A02-9586-373CF5D73D0C}" type="parTrans" cxnId="{FCE97E08-5594-43DC-BADA-F83A4555A7F1}">
      <dgm:prSet/>
      <dgm:spPr/>
      <dgm:t>
        <a:bodyPr/>
        <a:lstStyle/>
        <a:p>
          <a:endParaRPr lang="en-US"/>
        </a:p>
      </dgm:t>
    </dgm:pt>
    <dgm:pt modelId="{67BC3233-8F43-42B2-A0AE-50A6AFA1743E}" type="sibTrans" cxnId="{FCE97E08-5594-43DC-BADA-F83A4555A7F1}">
      <dgm:prSet/>
      <dgm:spPr/>
      <dgm:t>
        <a:bodyPr/>
        <a:lstStyle/>
        <a:p>
          <a:endParaRPr lang="en-US"/>
        </a:p>
      </dgm:t>
    </dgm:pt>
    <dgm:pt modelId="{00AFCC77-6686-4D6B-96F1-02E046D4A1E2}">
      <dgm:prSet/>
      <dgm:spPr/>
      <dgm:t>
        <a:bodyPr/>
        <a:lstStyle/>
        <a:p>
          <a:r>
            <a:rPr lang="en-GB"/>
            <a:t>Conversely they are also associated with rapid changes in policy direction due to the shifts in power distribution within the issue network</a:t>
          </a:r>
          <a:endParaRPr lang="en-US"/>
        </a:p>
      </dgm:t>
    </dgm:pt>
    <dgm:pt modelId="{23ABF208-D475-49C8-9710-726A2C4D01F4}" type="parTrans" cxnId="{60F781DC-A40E-47C9-8E5E-EEC1ACA272EF}">
      <dgm:prSet/>
      <dgm:spPr/>
      <dgm:t>
        <a:bodyPr/>
        <a:lstStyle/>
        <a:p>
          <a:endParaRPr lang="en-US"/>
        </a:p>
      </dgm:t>
    </dgm:pt>
    <dgm:pt modelId="{5E4D9BA3-ED61-4E63-880B-6037CEBDEC2A}" type="sibTrans" cxnId="{60F781DC-A40E-47C9-8E5E-EEC1ACA272EF}">
      <dgm:prSet/>
      <dgm:spPr/>
      <dgm:t>
        <a:bodyPr/>
        <a:lstStyle/>
        <a:p>
          <a:endParaRPr lang="en-US"/>
        </a:p>
      </dgm:t>
    </dgm:pt>
    <dgm:pt modelId="{52FA3011-D6AC-4893-A5D9-707481A5EBCF}" type="pres">
      <dgm:prSet presAssocID="{0D22162A-FA1F-43E1-98C5-43DE38EA8B12}" presName="diagram" presStyleCnt="0">
        <dgm:presLayoutVars>
          <dgm:dir/>
          <dgm:resizeHandles val="exact"/>
        </dgm:presLayoutVars>
      </dgm:prSet>
      <dgm:spPr/>
    </dgm:pt>
    <dgm:pt modelId="{1A9B2687-1690-4C40-AF9B-6AFDAD2849EC}" type="pres">
      <dgm:prSet presAssocID="{02287DD8-4002-4171-B309-3F188FE2964F}" presName="node" presStyleLbl="node1" presStyleIdx="0" presStyleCnt="6">
        <dgm:presLayoutVars>
          <dgm:bulletEnabled val="1"/>
        </dgm:presLayoutVars>
      </dgm:prSet>
      <dgm:spPr/>
    </dgm:pt>
    <dgm:pt modelId="{6DF3C2C1-2F90-42F4-8806-23208564A86D}" type="pres">
      <dgm:prSet presAssocID="{E42571F9-FD90-4396-9D4A-0E41820FBA2F}" presName="sibTrans" presStyleCnt="0"/>
      <dgm:spPr/>
    </dgm:pt>
    <dgm:pt modelId="{8EE21AD2-C4C8-4541-A2D1-2842DC727B14}" type="pres">
      <dgm:prSet presAssocID="{975DDC21-2A41-454F-B030-7DBCD06405E5}" presName="node" presStyleLbl="node1" presStyleIdx="1" presStyleCnt="6">
        <dgm:presLayoutVars>
          <dgm:bulletEnabled val="1"/>
        </dgm:presLayoutVars>
      </dgm:prSet>
      <dgm:spPr/>
    </dgm:pt>
    <dgm:pt modelId="{E543C4D4-6B23-4208-9177-554EC7E60CBF}" type="pres">
      <dgm:prSet presAssocID="{12A30317-E79D-42B2-BAE8-9D5D30EEB299}" presName="sibTrans" presStyleCnt="0"/>
      <dgm:spPr/>
    </dgm:pt>
    <dgm:pt modelId="{0DB7B003-7DC5-421D-B595-C6DDD35CBA7B}" type="pres">
      <dgm:prSet presAssocID="{82690CB8-C859-4F6E-9698-CB32CB8ED3D8}" presName="node" presStyleLbl="node1" presStyleIdx="2" presStyleCnt="6">
        <dgm:presLayoutVars>
          <dgm:bulletEnabled val="1"/>
        </dgm:presLayoutVars>
      </dgm:prSet>
      <dgm:spPr/>
    </dgm:pt>
    <dgm:pt modelId="{39A7D134-7E68-465A-B080-3F417CE953D1}" type="pres">
      <dgm:prSet presAssocID="{39D55AC5-61D2-47F1-94E9-22CAF7E14C4B}" presName="sibTrans" presStyleCnt="0"/>
      <dgm:spPr/>
    </dgm:pt>
    <dgm:pt modelId="{01F7681A-949B-40A3-B361-E0B19DA8ADE2}" type="pres">
      <dgm:prSet presAssocID="{1CA2F7E6-9013-4F40-BDCA-84E0001BEAEB}" presName="node" presStyleLbl="node1" presStyleIdx="3" presStyleCnt="6">
        <dgm:presLayoutVars>
          <dgm:bulletEnabled val="1"/>
        </dgm:presLayoutVars>
      </dgm:prSet>
      <dgm:spPr/>
    </dgm:pt>
    <dgm:pt modelId="{108C8AD3-38F7-4922-97CC-51C3DAF11953}" type="pres">
      <dgm:prSet presAssocID="{BF1AF99C-C574-44E8-8E1C-E7E181931955}" presName="sibTrans" presStyleCnt="0"/>
      <dgm:spPr/>
    </dgm:pt>
    <dgm:pt modelId="{21B91CB6-2E9C-47B2-891E-494937929E71}" type="pres">
      <dgm:prSet presAssocID="{FF4BAED3-676B-44D7-A92E-CA40EAB0A8C6}" presName="node" presStyleLbl="node1" presStyleIdx="4" presStyleCnt="6">
        <dgm:presLayoutVars>
          <dgm:bulletEnabled val="1"/>
        </dgm:presLayoutVars>
      </dgm:prSet>
      <dgm:spPr/>
    </dgm:pt>
    <dgm:pt modelId="{328FD239-2B1D-445C-8C43-0391A33E2348}" type="pres">
      <dgm:prSet presAssocID="{67BC3233-8F43-42B2-A0AE-50A6AFA1743E}" presName="sibTrans" presStyleCnt="0"/>
      <dgm:spPr/>
    </dgm:pt>
    <dgm:pt modelId="{417BDDF6-E2C0-4C67-95AC-789A704354A7}" type="pres">
      <dgm:prSet presAssocID="{00AFCC77-6686-4D6B-96F1-02E046D4A1E2}" presName="node" presStyleLbl="node1" presStyleIdx="5" presStyleCnt="6">
        <dgm:presLayoutVars>
          <dgm:bulletEnabled val="1"/>
        </dgm:presLayoutVars>
      </dgm:prSet>
      <dgm:spPr/>
    </dgm:pt>
  </dgm:ptLst>
  <dgm:cxnLst>
    <dgm:cxn modelId="{FCE97E08-5594-43DC-BADA-F83A4555A7F1}" srcId="{0D22162A-FA1F-43E1-98C5-43DE38EA8B12}" destId="{FF4BAED3-676B-44D7-A92E-CA40EAB0A8C6}" srcOrd="4" destOrd="0" parTransId="{3D37CB4D-0D5F-4A02-9586-373CF5D73D0C}" sibTransId="{67BC3233-8F43-42B2-A0AE-50A6AFA1743E}"/>
    <dgm:cxn modelId="{DD5E5813-4EC0-48D0-96AB-5D6B4B1EE2EF}" type="presOf" srcId="{975DDC21-2A41-454F-B030-7DBCD06405E5}" destId="{8EE21AD2-C4C8-4541-A2D1-2842DC727B14}" srcOrd="0" destOrd="0" presId="urn:microsoft.com/office/officeart/2005/8/layout/default"/>
    <dgm:cxn modelId="{867E393F-79D0-4DC1-8AF5-6106CAFCD91B}" type="presOf" srcId="{00AFCC77-6686-4D6B-96F1-02E046D4A1E2}" destId="{417BDDF6-E2C0-4C67-95AC-789A704354A7}" srcOrd="0" destOrd="0" presId="urn:microsoft.com/office/officeart/2005/8/layout/default"/>
    <dgm:cxn modelId="{8342D967-632A-4D75-9955-6575B65F7CE9}" type="presOf" srcId="{FF4BAED3-676B-44D7-A92E-CA40EAB0A8C6}" destId="{21B91CB6-2E9C-47B2-891E-494937929E71}" srcOrd="0" destOrd="0" presId="urn:microsoft.com/office/officeart/2005/8/layout/default"/>
    <dgm:cxn modelId="{58DED947-7D7B-478D-ADFA-93F3BE0C1EE3}" type="presOf" srcId="{02287DD8-4002-4171-B309-3F188FE2964F}" destId="{1A9B2687-1690-4C40-AF9B-6AFDAD2849EC}" srcOrd="0" destOrd="0" presId="urn:microsoft.com/office/officeart/2005/8/layout/default"/>
    <dgm:cxn modelId="{40E61D4F-6BC4-4617-B3D1-F233CA55CEA8}" type="presOf" srcId="{82690CB8-C859-4F6E-9698-CB32CB8ED3D8}" destId="{0DB7B003-7DC5-421D-B595-C6DDD35CBA7B}" srcOrd="0" destOrd="0" presId="urn:microsoft.com/office/officeart/2005/8/layout/default"/>
    <dgm:cxn modelId="{A3342353-3D46-490F-9415-BE6DFF62CD9A}" type="presOf" srcId="{0D22162A-FA1F-43E1-98C5-43DE38EA8B12}" destId="{52FA3011-D6AC-4893-A5D9-707481A5EBCF}" srcOrd="0" destOrd="0" presId="urn:microsoft.com/office/officeart/2005/8/layout/default"/>
    <dgm:cxn modelId="{8FF477AC-327A-4DFD-ADCC-1A47B8AF005F}" type="presOf" srcId="{1CA2F7E6-9013-4F40-BDCA-84E0001BEAEB}" destId="{01F7681A-949B-40A3-B361-E0B19DA8ADE2}" srcOrd="0" destOrd="0" presId="urn:microsoft.com/office/officeart/2005/8/layout/default"/>
    <dgm:cxn modelId="{4833FABD-8175-4314-A5B1-410FB59B2200}" srcId="{0D22162A-FA1F-43E1-98C5-43DE38EA8B12}" destId="{975DDC21-2A41-454F-B030-7DBCD06405E5}" srcOrd="1" destOrd="0" parTransId="{50D1BAA1-9038-461D-A7C0-C183CB7417CF}" sibTransId="{12A30317-E79D-42B2-BAE8-9D5D30EEB299}"/>
    <dgm:cxn modelId="{C2F6B4C0-BAC5-43BC-8D0F-4BBC03370B57}" srcId="{0D22162A-FA1F-43E1-98C5-43DE38EA8B12}" destId="{02287DD8-4002-4171-B309-3F188FE2964F}" srcOrd="0" destOrd="0" parTransId="{B14AE11D-0BE6-4C74-B8E4-68E21D084878}" sibTransId="{E42571F9-FD90-4396-9D4A-0E41820FBA2F}"/>
    <dgm:cxn modelId="{37113BD1-BE4F-4C6A-9C86-4109919F00CC}" srcId="{0D22162A-FA1F-43E1-98C5-43DE38EA8B12}" destId="{1CA2F7E6-9013-4F40-BDCA-84E0001BEAEB}" srcOrd="3" destOrd="0" parTransId="{148CC7A1-9D2B-45D5-8AB6-30DF65CC2683}" sibTransId="{BF1AF99C-C574-44E8-8E1C-E7E181931955}"/>
    <dgm:cxn modelId="{05F5D1DB-EC0B-4070-B52A-EEE4506AC04F}" srcId="{0D22162A-FA1F-43E1-98C5-43DE38EA8B12}" destId="{82690CB8-C859-4F6E-9698-CB32CB8ED3D8}" srcOrd="2" destOrd="0" parTransId="{8B8B3BEC-1302-4273-AF9B-F96837D0F61F}" sibTransId="{39D55AC5-61D2-47F1-94E9-22CAF7E14C4B}"/>
    <dgm:cxn modelId="{60F781DC-A40E-47C9-8E5E-EEC1ACA272EF}" srcId="{0D22162A-FA1F-43E1-98C5-43DE38EA8B12}" destId="{00AFCC77-6686-4D6B-96F1-02E046D4A1E2}" srcOrd="5" destOrd="0" parTransId="{23ABF208-D475-49C8-9710-726A2C4D01F4}" sibTransId="{5E4D9BA3-ED61-4E63-880B-6037CEBDEC2A}"/>
    <dgm:cxn modelId="{F9BD7174-FBFA-4599-A90E-5A02DCD3C5EB}" type="presParOf" srcId="{52FA3011-D6AC-4893-A5D9-707481A5EBCF}" destId="{1A9B2687-1690-4C40-AF9B-6AFDAD2849EC}" srcOrd="0" destOrd="0" presId="urn:microsoft.com/office/officeart/2005/8/layout/default"/>
    <dgm:cxn modelId="{1116A024-6DE8-40B9-A779-B310855B66AF}" type="presParOf" srcId="{52FA3011-D6AC-4893-A5D9-707481A5EBCF}" destId="{6DF3C2C1-2F90-42F4-8806-23208564A86D}" srcOrd="1" destOrd="0" presId="urn:microsoft.com/office/officeart/2005/8/layout/default"/>
    <dgm:cxn modelId="{49AEA941-0637-415A-B816-606B8BC42C7B}" type="presParOf" srcId="{52FA3011-D6AC-4893-A5D9-707481A5EBCF}" destId="{8EE21AD2-C4C8-4541-A2D1-2842DC727B14}" srcOrd="2" destOrd="0" presId="urn:microsoft.com/office/officeart/2005/8/layout/default"/>
    <dgm:cxn modelId="{D38A8152-A183-4213-B407-1317DE7798C7}" type="presParOf" srcId="{52FA3011-D6AC-4893-A5D9-707481A5EBCF}" destId="{E543C4D4-6B23-4208-9177-554EC7E60CBF}" srcOrd="3" destOrd="0" presId="urn:microsoft.com/office/officeart/2005/8/layout/default"/>
    <dgm:cxn modelId="{24F72A93-5494-4086-B657-C881C0707302}" type="presParOf" srcId="{52FA3011-D6AC-4893-A5D9-707481A5EBCF}" destId="{0DB7B003-7DC5-421D-B595-C6DDD35CBA7B}" srcOrd="4" destOrd="0" presId="urn:microsoft.com/office/officeart/2005/8/layout/default"/>
    <dgm:cxn modelId="{43082301-C247-4C09-8124-2836095AD99B}" type="presParOf" srcId="{52FA3011-D6AC-4893-A5D9-707481A5EBCF}" destId="{39A7D134-7E68-465A-B080-3F417CE953D1}" srcOrd="5" destOrd="0" presId="urn:microsoft.com/office/officeart/2005/8/layout/default"/>
    <dgm:cxn modelId="{00ED5AA1-9169-4911-8133-DB7491DA40E0}" type="presParOf" srcId="{52FA3011-D6AC-4893-A5D9-707481A5EBCF}" destId="{01F7681A-949B-40A3-B361-E0B19DA8ADE2}" srcOrd="6" destOrd="0" presId="urn:microsoft.com/office/officeart/2005/8/layout/default"/>
    <dgm:cxn modelId="{F0D1E496-E8C5-4663-B807-2190725CB8FC}" type="presParOf" srcId="{52FA3011-D6AC-4893-A5D9-707481A5EBCF}" destId="{108C8AD3-38F7-4922-97CC-51C3DAF11953}" srcOrd="7" destOrd="0" presId="urn:microsoft.com/office/officeart/2005/8/layout/default"/>
    <dgm:cxn modelId="{89F269F5-D27A-46B3-AFAC-12881667D8BA}" type="presParOf" srcId="{52FA3011-D6AC-4893-A5D9-707481A5EBCF}" destId="{21B91CB6-2E9C-47B2-891E-494937929E71}" srcOrd="8" destOrd="0" presId="urn:microsoft.com/office/officeart/2005/8/layout/default"/>
    <dgm:cxn modelId="{31F216C6-48FD-406F-85C0-7BC5513E9DC2}" type="presParOf" srcId="{52FA3011-D6AC-4893-A5D9-707481A5EBCF}" destId="{328FD239-2B1D-445C-8C43-0391A33E2348}" srcOrd="9" destOrd="0" presId="urn:microsoft.com/office/officeart/2005/8/layout/default"/>
    <dgm:cxn modelId="{EB1D63DA-6876-47D8-8DA2-EED835B7EC59}" type="presParOf" srcId="{52FA3011-D6AC-4893-A5D9-707481A5EBCF}" destId="{417BDDF6-E2C0-4C67-95AC-789A704354A7}"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F625D1EB-067D-42FC-98E1-B6B35C5E727B}"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D1DCA2C9-F025-47E4-B37A-9F5866496975}">
      <dgm:prSet/>
      <dgm:spPr/>
      <dgm:t>
        <a:bodyPr/>
        <a:lstStyle/>
        <a:p>
          <a:r>
            <a:rPr lang="en-GB"/>
            <a:t>An issue network's tactics vary depending on their goals and purpose. In developed countries, issue networks often push for a change in policy within the government</a:t>
          </a:r>
          <a:endParaRPr lang="en-US"/>
        </a:p>
      </dgm:t>
    </dgm:pt>
    <dgm:pt modelId="{6BC2DE61-5979-4365-9DA0-87D5F5E080D2}" type="parTrans" cxnId="{839B1704-FAA5-4A1A-AAEE-580EABA12681}">
      <dgm:prSet/>
      <dgm:spPr/>
      <dgm:t>
        <a:bodyPr/>
        <a:lstStyle/>
        <a:p>
          <a:endParaRPr lang="en-US"/>
        </a:p>
      </dgm:t>
    </dgm:pt>
    <dgm:pt modelId="{E7334EDA-9147-40B4-8C8A-CA52304759D3}" type="sibTrans" cxnId="{839B1704-FAA5-4A1A-AAEE-580EABA12681}">
      <dgm:prSet/>
      <dgm:spPr/>
      <dgm:t>
        <a:bodyPr/>
        <a:lstStyle/>
        <a:p>
          <a:endParaRPr lang="en-US"/>
        </a:p>
      </dgm:t>
    </dgm:pt>
    <dgm:pt modelId="{8A0278AA-5E8B-4CE9-A6F6-161C95041AE3}">
      <dgm:prSet/>
      <dgm:spPr/>
      <dgm:t>
        <a:bodyPr/>
        <a:lstStyle/>
        <a:p>
          <a:r>
            <a:rPr lang="en-GB"/>
            <a:t>Issue networks can be so large and so diverse in terms of the range of opinion.  If these are polarised, they can lead to complete inaction due to the lack of willingness in govt to alienate actors.</a:t>
          </a:r>
          <a:endParaRPr lang="en-US"/>
        </a:p>
      </dgm:t>
    </dgm:pt>
    <dgm:pt modelId="{73538AB1-E27B-4B85-A920-4EB88301851B}" type="parTrans" cxnId="{D3A34E16-FEB3-41EC-A8B8-C1D1141735E0}">
      <dgm:prSet/>
      <dgm:spPr/>
      <dgm:t>
        <a:bodyPr/>
        <a:lstStyle/>
        <a:p>
          <a:endParaRPr lang="en-US"/>
        </a:p>
      </dgm:t>
    </dgm:pt>
    <dgm:pt modelId="{0D3883FA-9CAF-4FD2-872F-5390DB26871A}" type="sibTrans" cxnId="{D3A34E16-FEB3-41EC-A8B8-C1D1141735E0}">
      <dgm:prSet/>
      <dgm:spPr/>
      <dgm:t>
        <a:bodyPr/>
        <a:lstStyle/>
        <a:p>
          <a:endParaRPr lang="en-US"/>
        </a:p>
      </dgm:t>
    </dgm:pt>
    <dgm:pt modelId="{531FBC98-31FC-40B1-B8B0-BC07BB4BB7A2}">
      <dgm:prSet/>
      <dgm:spPr/>
      <dgm:t>
        <a:bodyPr/>
        <a:lstStyle/>
        <a:p>
          <a:r>
            <a:rPr lang="en-GB"/>
            <a:t>Conversely they are also associated with rapid changes in policy direction due to the shifts in power distribution within the issue network</a:t>
          </a:r>
          <a:endParaRPr lang="en-US"/>
        </a:p>
      </dgm:t>
    </dgm:pt>
    <dgm:pt modelId="{78532A86-6232-4338-ADA5-A4EA6CC20450}" type="parTrans" cxnId="{4AA017D0-15F8-4E72-8DCD-AE78D14F535A}">
      <dgm:prSet/>
      <dgm:spPr/>
      <dgm:t>
        <a:bodyPr/>
        <a:lstStyle/>
        <a:p>
          <a:endParaRPr lang="en-US"/>
        </a:p>
      </dgm:t>
    </dgm:pt>
    <dgm:pt modelId="{9F65C8A0-19FB-4B54-AD7D-9E08C2C1CEB8}" type="sibTrans" cxnId="{4AA017D0-15F8-4E72-8DCD-AE78D14F535A}">
      <dgm:prSet/>
      <dgm:spPr/>
      <dgm:t>
        <a:bodyPr/>
        <a:lstStyle/>
        <a:p>
          <a:endParaRPr lang="en-US"/>
        </a:p>
      </dgm:t>
    </dgm:pt>
    <dgm:pt modelId="{4D1BDE80-8757-4354-9CA2-F46567F23D69}" type="pres">
      <dgm:prSet presAssocID="{F625D1EB-067D-42FC-98E1-B6B35C5E727B}" presName="vert0" presStyleCnt="0">
        <dgm:presLayoutVars>
          <dgm:dir/>
          <dgm:animOne val="branch"/>
          <dgm:animLvl val="lvl"/>
        </dgm:presLayoutVars>
      </dgm:prSet>
      <dgm:spPr/>
    </dgm:pt>
    <dgm:pt modelId="{3BE0CF47-49B1-44EE-89B6-4195A601086A}" type="pres">
      <dgm:prSet presAssocID="{D1DCA2C9-F025-47E4-B37A-9F5866496975}" presName="thickLine" presStyleLbl="alignNode1" presStyleIdx="0" presStyleCnt="3"/>
      <dgm:spPr/>
    </dgm:pt>
    <dgm:pt modelId="{5CEE9ECD-3890-4B41-97B3-D1A725D26B3F}" type="pres">
      <dgm:prSet presAssocID="{D1DCA2C9-F025-47E4-B37A-9F5866496975}" presName="horz1" presStyleCnt="0"/>
      <dgm:spPr/>
    </dgm:pt>
    <dgm:pt modelId="{5C621E31-0C07-4497-8127-DBC94C146224}" type="pres">
      <dgm:prSet presAssocID="{D1DCA2C9-F025-47E4-B37A-9F5866496975}" presName="tx1" presStyleLbl="revTx" presStyleIdx="0" presStyleCnt="3"/>
      <dgm:spPr/>
    </dgm:pt>
    <dgm:pt modelId="{79DD81CF-198B-4BCF-BC94-86EFEA6DDF6D}" type="pres">
      <dgm:prSet presAssocID="{D1DCA2C9-F025-47E4-B37A-9F5866496975}" presName="vert1" presStyleCnt="0"/>
      <dgm:spPr/>
    </dgm:pt>
    <dgm:pt modelId="{1402949D-3A74-4674-B75B-75A8E71F0F8E}" type="pres">
      <dgm:prSet presAssocID="{8A0278AA-5E8B-4CE9-A6F6-161C95041AE3}" presName="thickLine" presStyleLbl="alignNode1" presStyleIdx="1" presStyleCnt="3"/>
      <dgm:spPr/>
    </dgm:pt>
    <dgm:pt modelId="{926FCAB6-C473-4139-B38B-A62BA0017142}" type="pres">
      <dgm:prSet presAssocID="{8A0278AA-5E8B-4CE9-A6F6-161C95041AE3}" presName="horz1" presStyleCnt="0"/>
      <dgm:spPr/>
    </dgm:pt>
    <dgm:pt modelId="{92090352-80BE-49A1-BD06-6E08CFA84F37}" type="pres">
      <dgm:prSet presAssocID="{8A0278AA-5E8B-4CE9-A6F6-161C95041AE3}" presName="tx1" presStyleLbl="revTx" presStyleIdx="1" presStyleCnt="3"/>
      <dgm:spPr/>
    </dgm:pt>
    <dgm:pt modelId="{6D1665BB-7BE0-45DE-A18E-2D953969433C}" type="pres">
      <dgm:prSet presAssocID="{8A0278AA-5E8B-4CE9-A6F6-161C95041AE3}" presName="vert1" presStyleCnt="0"/>
      <dgm:spPr/>
    </dgm:pt>
    <dgm:pt modelId="{5833335B-B39D-46CA-86AE-E11866B4F1D4}" type="pres">
      <dgm:prSet presAssocID="{531FBC98-31FC-40B1-B8B0-BC07BB4BB7A2}" presName="thickLine" presStyleLbl="alignNode1" presStyleIdx="2" presStyleCnt="3"/>
      <dgm:spPr/>
    </dgm:pt>
    <dgm:pt modelId="{6CAE4278-9488-4955-901F-EFB4CCE3ED65}" type="pres">
      <dgm:prSet presAssocID="{531FBC98-31FC-40B1-B8B0-BC07BB4BB7A2}" presName="horz1" presStyleCnt="0"/>
      <dgm:spPr/>
    </dgm:pt>
    <dgm:pt modelId="{83DF33A2-D1AD-4104-8E56-E83336FA68EF}" type="pres">
      <dgm:prSet presAssocID="{531FBC98-31FC-40B1-B8B0-BC07BB4BB7A2}" presName="tx1" presStyleLbl="revTx" presStyleIdx="2" presStyleCnt="3"/>
      <dgm:spPr/>
    </dgm:pt>
    <dgm:pt modelId="{0A2C5B69-9AC1-4B24-81ED-7A894CEE0AF8}" type="pres">
      <dgm:prSet presAssocID="{531FBC98-31FC-40B1-B8B0-BC07BB4BB7A2}" presName="vert1" presStyleCnt="0"/>
      <dgm:spPr/>
    </dgm:pt>
  </dgm:ptLst>
  <dgm:cxnLst>
    <dgm:cxn modelId="{E7139202-5F18-416A-AB61-6DA3435E9160}" type="presOf" srcId="{F625D1EB-067D-42FC-98E1-B6B35C5E727B}" destId="{4D1BDE80-8757-4354-9CA2-F46567F23D69}" srcOrd="0" destOrd="0" presId="urn:microsoft.com/office/officeart/2008/layout/LinedList"/>
    <dgm:cxn modelId="{839B1704-FAA5-4A1A-AAEE-580EABA12681}" srcId="{F625D1EB-067D-42FC-98E1-B6B35C5E727B}" destId="{D1DCA2C9-F025-47E4-B37A-9F5866496975}" srcOrd="0" destOrd="0" parTransId="{6BC2DE61-5979-4365-9DA0-87D5F5E080D2}" sibTransId="{E7334EDA-9147-40B4-8C8A-CA52304759D3}"/>
    <dgm:cxn modelId="{D3A34E16-FEB3-41EC-A8B8-C1D1141735E0}" srcId="{F625D1EB-067D-42FC-98E1-B6B35C5E727B}" destId="{8A0278AA-5E8B-4CE9-A6F6-161C95041AE3}" srcOrd="1" destOrd="0" parTransId="{73538AB1-E27B-4B85-A920-4EB88301851B}" sibTransId="{0D3883FA-9CAF-4FD2-872F-5390DB26871A}"/>
    <dgm:cxn modelId="{AD9F1CA5-B112-4461-B82E-017E34D08238}" type="presOf" srcId="{8A0278AA-5E8B-4CE9-A6F6-161C95041AE3}" destId="{92090352-80BE-49A1-BD06-6E08CFA84F37}" srcOrd="0" destOrd="0" presId="urn:microsoft.com/office/officeart/2008/layout/LinedList"/>
    <dgm:cxn modelId="{B0AA56C5-5605-4A28-85A7-21666149E2F5}" type="presOf" srcId="{D1DCA2C9-F025-47E4-B37A-9F5866496975}" destId="{5C621E31-0C07-4497-8127-DBC94C146224}" srcOrd="0" destOrd="0" presId="urn:microsoft.com/office/officeart/2008/layout/LinedList"/>
    <dgm:cxn modelId="{4AA017D0-15F8-4E72-8DCD-AE78D14F535A}" srcId="{F625D1EB-067D-42FC-98E1-B6B35C5E727B}" destId="{531FBC98-31FC-40B1-B8B0-BC07BB4BB7A2}" srcOrd="2" destOrd="0" parTransId="{78532A86-6232-4338-ADA5-A4EA6CC20450}" sibTransId="{9F65C8A0-19FB-4B54-AD7D-9E08C2C1CEB8}"/>
    <dgm:cxn modelId="{53B65CE7-1DAD-4011-A11B-1EDE7D359E49}" type="presOf" srcId="{531FBC98-31FC-40B1-B8B0-BC07BB4BB7A2}" destId="{83DF33A2-D1AD-4104-8E56-E83336FA68EF}" srcOrd="0" destOrd="0" presId="urn:microsoft.com/office/officeart/2008/layout/LinedList"/>
    <dgm:cxn modelId="{418D4530-1D0C-45B9-8249-2E786E32D3BD}" type="presParOf" srcId="{4D1BDE80-8757-4354-9CA2-F46567F23D69}" destId="{3BE0CF47-49B1-44EE-89B6-4195A601086A}" srcOrd="0" destOrd="0" presId="urn:microsoft.com/office/officeart/2008/layout/LinedList"/>
    <dgm:cxn modelId="{70A7B802-8C8F-415D-A649-48BF22117E4F}" type="presParOf" srcId="{4D1BDE80-8757-4354-9CA2-F46567F23D69}" destId="{5CEE9ECD-3890-4B41-97B3-D1A725D26B3F}" srcOrd="1" destOrd="0" presId="urn:microsoft.com/office/officeart/2008/layout/LinedList"/>
    <dgm:cxn modelId="{BC2EB8FE-8434-4A8F-BECE-FB19721E9EE4}" type="presParOf" srcId="{5CEE9ECD-3890-4B41-97B3-D1A725D26B3F}" destId="{5C621E31-0C07-4497-8127-DBC94C146224}" srcOrd="0" destOrd="0" presId="urn:microsoft.com/office/officeart/2008/layout/LinedList"/>
    <dgm:cxn modelId="{87EF830C-F691-4E32-9A89-B4B32E303225}" type="presParOf" srcId="{5CEE9ECD-3890-4B41-97B3-D1A725D26B3F}" destId="{79DD81CF-198B-4BCF-BC94-86EFEA6DDF6D}" srcOrd="1" destOrd="0" presId="urn:microsoft.com/office/officeart/2008/layout/LinedList"/>
    <dgm:cxn modelId="{C42F668F-8DE4-46D9-9C7C-4AFF41EBAB24}" type="presParOf" srcId="{4D1BDE80-8757-4354-9CA2-F46567F23D69}" destId="{1402949D-3A74-4674-B75B-75A8E71F0F8E}" srcOrd="2" destOrd="0" presId="urn:microsoft.com/office/officeart/2008/layout/LinedList"/>
    <dgm:cxn modelId="{F408CE5C-2A3C-4EC3-8D50-5B24855174FE}" type="presParOf" srcId="{4D1BDE80-8757-4354-9CA2-F46567F23D69}" destId="{926FCAB6-C473-4139-B38B-A62BA0017142}" srcOrd="3" destOrd="0" presId="urn:microsoft.com/office/officeart/2008/layout/LinedList"/>
    <dgm:cxn modelId="{FD20DC51-0368-4542-9E33-1A6F357B9FC9}" type="presParOf" srcId="{926FCAB6-C473-4139-B38B-A62BA0017142}" destId="{92090352-80BE-49A1-BD06-6E08CFA84F37}" srcOrd="0" destOrd="0" presId="urn:microsoft.com/office/officeart/2008/layout/LinedList"/>
    <dgm:cxn modelId="{55EBDA07-DA07-4823-8352-FF425BEF185D}" type="presParOf" srcId="{926FCAB6-C473-4139-B38B-A62BA0017142}" destId="{6D1665BB-7BE0-45DE-A18E-2D953969433C}" srcOrd="1" destOrd="0" presId="urn:microsoft.com/office/officeart/2008/layout/LinedList"/>
    <dgm:cxn modelId="{BCD9BB17-3572-48CA-B70C-5700AF44A3CA}" type="presParOf" srcId="{4D1BDE80-8757-4354-9CA2-F46567F23D69}" destId="{5833335B-B39D-46CA-86AE-E11866B4F1D4}" srcOrd="4" destOrd="0" presId="urn:microsoft.com/office/officeart/2008/layout/LinedList"/>
    <dgm:cxn modelId="{423F0622-1662-4648-951C-B91AA6862F24}" type="presParOf" srcId="{4D1BDE80-8757-4354-9CA2-F46567F23D69}" destId="{6CAE4278-9488-4955-901F-EFB4CCE3ED65}" srcOrd="5" destOrd="0" presId="urn:microsoft.com/office/officeart/2008/layout/LinedList"/>
    <dgm:cxn modelId="{8D473AE1-642A-4B5D-A13A-6888C5F512CD}" type="presParOf" srcId="{6CAE4278-9488-4955-901F-EFB4CCE3ED65}" destId="{83DF33A2-D1AD-4104-8E56-E83336FA68EF}" srcOrd="0" destOrd="0" presId="urn:microsoft.com/office/officeart/2008/layout/LinedList"/>
    <dgm:cxn modelId="{7A644FC4-2FD4-4FB9-8620-2B1A0E4591B6}" type="presParOf" srcId="{6CAE4278-9488-4955-901F-EFB4CCE3ED65}" destId="{0A2C5B69-9AC1-4B24-81ED-7A894CEE0AF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7BD856BD-7002-4C7E-8A21-7F60DC8A6A69}"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7436ADCC-5F78-4D46-B7AB-02156E0F3786}">
      <dgm:prSet/>
      <dgm:spPr/>
      <dgm:t>
        <a:bodyPr/>
        <a:lstStyle/>
        <a:p>
          <a:r>
            <a:rPr lang="en-GB"/>
            <a:t>Argument that policy community quite restrictive in terms of policy making</a:t>
          </a:r>
          <a:endParaRPr lang="en-US"/>
        </a:p>
      </dgm:t>
    </dgm:pt>
    <dgm:pt modelId="{D4C60526-5F9C-4E86-A937-B20B2E94C32E}" type="parTrans" cxnId="{9347D11B-DDA6-4626-AC0D-D478126B84B7}">
      <dgm:prSet/>
      <dgm:spPr/>
      <dgm:t>
        <a:bodyPr/>
        <a:lstStyle/>
        <a:p>
          <a:endParaRPr lang="en-US"/>
        </a:p>
      </dgm:t>
    </dgm:pt>
    <dgm:pt modelId="{B5D6A88C-7108-4365-8BDE-E8AB91A8981C}" type="sibTrans" cxnId="{9347D11B-DDA6-4626-AC0D-D478126B84B7}">
      <dgm:prSet/>
      <dgm:spPr/>
      <dgm:t>
        <a:bodyPr/>
        <a:lstStyle/>
        <a:p>
          <a:endParaRPr lang="en-US"/>
        </a:p>
      </dgm:t>
    </dgm:pt>
    <dgm:pt modelId="{C60D98DF-099F-480B-8C08-A7BCA485B1C9}">
      <dgm:prSet/>
      <dgm:spPr/>
      <dgm:t>
        <a:bodyPr/>
        <a:lstStyle/>
        <a:p>
          <a:r>
            <a:rPr lang="en-GB"/>
            <a:t>Issue networks make it easier to manipulate the agenda</a:t>
          </a:r>
          <a:endParaRPr lang="en-US"/>
        </a:p>
      </dgm:t>
    </dgm:pt>
    <dgm:pt modelId="{42254119-3F04-45F2-B2ED-91DC6665F5EC}" type="parTrans" cxnId="{D0418A46-E0D6-45FB-AFB6-32C5B286078A}">
      <dgm:prSet/>
      <dgm:spPr/>
      <dgm:t>
        <a:bodyPr/>
        <a:lstStyle/>
        <a:p>
          <a:endParaRPr lang="en-US"/>
        </a:p>
      </dgm:t>
    </dgm:pt>
    <dgm:pt modelId="{04B2FADC-D808-4349-B545-43D89A2EDCFD}" type="sibTrans" cxnId="{D0418A46-E0D6-45FB-AFB6-32C5B286078A}">
      <dgm:prSet/>
      <dgm:spPr/>
      <dgm:t>
        <a:bodyPr/>
        <a:lstStyle/>
        <a:p>
          <a:endParaRPr lang="en-US"/>
        </a:p>
      </dgm:t>
    </dgm:pt>
    <dgm:pt modelId="{43A52422-D1CC-4BFC-B459-78767F370BEF}">
      <dgm:prSet/>
      <dgm:spPr/>
      <dgm:t>
        <a:bodyPr/>
        <a:lstStyle/>
        <a:p>
          <a:r>
            <a:rPr lang="en-GB"/>
            <a:t>There is the ability to pick and choose arguments from a more diverse range of actors</a:t>
          </a:r>
          <a:endParaRPr lang="en-US"/>
        </a:p>
      </dgm:t>
    </dgm:pt>
    <dgm:pt modelId="{E4FACEF9-372E-49CB-BF96-C3B190451CB0}" type="parTrans" cxnId="{CB65F677-22D3-4684-9D38-576249A2F90C}">
      <dgm:prSet/>
      <dgm:spPr/>
      <dgm:t>
        <a:bodyPr/>
        <a:lstStyle/>
        <a:p>
          <a:endParaRPr lang="en-US"/>
        </a:p>
      </dgm:t>
    </dgm:pt>
    <dgm:pt modelId="{11749439-8550-4FA7-9033-FB82C6EA0EDB}" type="sibTrans" cxnId="{CB65F677-22D3-4684-9D38-576249A2F90C}">
      <dgm:prSet/>
      <dgm:spPr/>
      <dgm:t>
        <a:bodyPr/>
        <a:lstStyle/>
        <a:p>
          <a:endParaRPr lang="en-US"/>
        </a:p>
      </dgm:t>
    </dgm:pt>
    <dgm:pt modelId="{018F1FF4-7A8B-4D9A-B1AF-2D7E95A7A984}">
      <dgm:prSet/>
      <dgm:spPr/>
      <dgm:t>
        <a:bodyPr/>
        <a:lstStyle/>
        <a:p>
          <a:r>
            <a:rPr lang="en-GB"/>
            <a:t>In England, the policy approach resembles an issue network approach because of the wide range and variety of competing voices.</a:t>
          </a:r>
          <a:endParaRPr lang="en-US"/>
        </a:p>
      </dgm:t>
    </dgm:pt>
    <dgm:pt modelId="{FEB01CA6-5DE0-48AA-A844-2E3F5EBE9253}" type="parTrans" cxnId="{03F789A9-AAD6-4426-AD78-FCB9BBE1CC53}">
      <dgm:prSet/>
      <dgm:spPr/>
      <dgm:t>
        <a:bodyPr/>
        <a:lstStyle/>
        <a:p>
          <a:endParaRPr lang="en-US"/>
        </a:p>
      </dgm:t>
    </dgm:pt>
    <dgm:pt modelId="{5E897534-CBAF-4101-8325-3E0522E80251}" type="sibTrans" cxnId="{03F789A9-AAD6-4426-AD78-FCB9BBE1CC53}">
      <dgm:prSet/>
      <dgm:spPr/>
      <dgm:t>
        <a:bodyPr/>
        <a:lstStyle/>
        <a:p>
          <a:endParaRPr lang="en-US"/>
        </a:p>
      </dgm:t>
    </dgm:pt>
    <dgm:pt modelId="{94B7A2A0-07D2-4209-B813-D69C061F72DD}" type="pres">
      <dgm:prSet presAssocID="{7BD856BD-7002-4C7E-8A21-7F60DC8A6A69}" presName="vert0" presStyleCnt="0">
        <dgm:presLayoutVars>
          <dgm:dir/>
          <dgm:animOne val="branch"/>
          <dgm:animLvl val="lvl"/>
        </dgm:presLayoutVars>
      </dgm:prSet>
      <dgm:spPr/>
    </dgm:pt>
    <dgm:pt modelId="{853F3340-1C8E-4519-84F4-64619EF56937}" type="pres">
      <dgm:prSet presAssocID="{7436ADCC-5F78-4D46-B7AB-02156E0F3786}" presName="thickLine" presStyleLbl="alignNode1" presStyleIdx="0" presStyleCnt="4"/>
      <dgm:spPr/>
    </dgm:pt>
    <dgm:pt modelId="{09E138FF-347A-4D4D-98D2-45FDE2868B18}" type="pres">
      <dgm:prSet presAssocID="{7436ADCC-5F78-4D46-B7AB-02156E0F3786}" presName="horz1" presStyleCnt="0"/>
      <dgm:spPr/>
    </dgm:pt>
    <dgm:pt modelId="{FC47761C-6CEE-4370-8D89-CFF8AC4C8F90}" type="pres">
      <dgm:prSet presAssocID="{7436ADCC-5F78-4D46-B7AB-02156E0F3786}" presName="tx1" presStyleLbl="revTx" presStyleIdx="0" presStyleCnt="4"/>
      <dgm:spPr/>
    </dgm:pt>
    <dgm:pt modelId="{3C903126-C6BA-4F47-8D60-7C782D55ECED}" type="pres">
      <dgm:prSet presAssocID="{7436ADCC-5F78-4D46-B7AB-02156E0F3786}" presName="vert1" presStyleCnt="0"/>
      <dgm:spPr/>
    </dgm:pt>
    <dgm:pt modelId="{9F11C0C8-7A8D-428C-8338-B6FFDFB5069E}" type="pres">
      <dgm:prSet presAssocID="{C60D98DF-099F-480B-8C08-A7BCA485B1C9}" presName="thickLine" presStyleLbl="alignNode1" presStyleIdx="1" presStyleCnt="4"/>
      <dgm:spPr/>
    </dgm:pt>
    <dgm:pt modelId="{454959C2-5082-42CF-AAA0-F7D57B1055F5}" type="pres">
      <dgm:prSet presAssocID="{C60D98DF-099F-480B-8C08-A7BCA485B1C9}" presName="horz1" presStyleCnt="0"/>
      <dgm:spPr/>
    </dgm:pt>
    <dgm:pt modelId="{4E76391E-3823-43A8-AE6A-BAC9F627058E}" type="pres">
      <dgm:prSet presAssocID="{C60D98DF-099F-480B-8C08-A7BCA485B1C9}" presName="tx1" presStyleLbl="revTx" presStyleIdx="1" presStyleCnt="4"/>
      <dgm:spPr/>
    </dgm:pt>
    <dgm:pt modelId="{90B547FB-FCBF-4168-8127-79DF5B483266}" type="pres">
      <dgm:prSet presAssocID="{C60D98DF-099F-480B-8C08-A7BCA485B1C9}" presName="vert1" presStyleCnt="0"/>
      <dgm:spPr/>
    </dgm:pt>
    <dgm:pt modelId="{ED880FF1-8328-4E26-9F8D-A1ABA659B5E2}" type="pres">
      <dgm:prSet presAssocID="{43A52422-D1CC-4BFC-B459-78767F370BEF}" presName="thickLine" presStyleLbl="alignNode1" presStyleIdx="2" presStyleCnt="4"/>
      <dgm:spPr/>
    </dgm:pt>
    <dgm:pt modelId="{EAAFE344-5D79-48CD-9717-C7856379C96C}" type="pres">
      <dgm:prSet presAssocID="{43A52422-D1CC-4BFC-B459-78767F370BEF}" presName="horz1" presStyleCnt="0"/>
      <dgm:spPr/>
    </dgm:pt>
    <dgm:pt modelId="{7A11BBFA-D536-48F0-9CF3-E3EBDA04B0F1}" type="pres">
      <dgm:prSet presAssocID="{43A52422-D1CC-4BFC-B459-78767F370BEF}" presName="tx1" presStyleLbl="revTx" presStyleIdx="2" presStyleCnt="4"/>
      <dgm:spPr/>
    </dgm:pt>
    <dgm:pt modelId="{573BDD2D-A9DD-4DE4-8A79-E7281454F697}" type="pres">
      <dgm:prSet presAssocID="{43A52422-D1CC-4BFC-B459-78767F370BEF}" presName="vert1" presStyleCnt="0"/>
      <dgm:spPr/>
    </dgm:pt>
    <dgm:pt modelId="{30232335-8A61-4C57-A4FE-9EA3CD4CC103}" type="pres">
      <dgm:prSet presAssocID="{018F1FF4-7A8B-4D9A-B1AF-2D7E95A7A984}" presName="thickLine" presStyleLbl="alignNode1" presStyleIdx="3" presStyleCnt="4"/>
      <dgm:spPr/>
    </dgm:pt>
    <dgm:pt modelId="{453522FF-718B-4A96-B81F-D47A99FE9411}" type="pres">
      <dgm:prSet presAssocID="{018F1FF4-7A8B-4D9A-B1AF-2D7E95A7A984}" presName="horz1" presStyleCnt="0"/>
      <dgm:spPr/>
    </dgm:pt>
    <dgm:pt modelId="{A039978F-36B9-42E9-B58F-8D589E5794CD}" type="pres">
      <dgm:prSet presAssocID="{018F1FF4-7A8B-4D9A-B1AF-2D7E95A7A984}" presName="tx1" presStyleLbl="revTx" presStyleIdx="3" presStyleCnt="4"/>
      <dgm:spPr/>
    </dgm:pt>
    <dgm:pt modelId="{847430A8-0C38-43A8-BE5D-F3187F50AE90}" type="pres">
      <dgm:prSet presAssocID="{018F1FF4-7A8B-4D9A-B1AF-2D7E95A7A984}" presName="vert1" presStyleCnt="0"/>
      <dgm:spPr/>
    </dgm:pt>
  </dgm:ptLst>
  <dgm:cxnLst>
    <dgm:cxn modelId="{5A22E10D-A071-49DF-9863-25F3B201FAFD}" type="presOf" srcId="{C60D98DF-099F-480B-8C08-A7BCA485B1C9}" destId="{4E76391E-3823-43A8-AE6A-BAC9F627058E}" srcOrd="0" destOrd="0" presId="urn:microsoft.com/office/officeart/2008/layout/LinedList"/>
    <dgm:cxn modelId="{9347D11B-DDA6-4626-AC0D-D478126B84B7}" srcId="{7BD856BD-7002-4C7E-8A21-7F60DC8A6A69}" destId="{7436ADCC-5F78-4D46-B7AB-02156E0F3786}" srcOrd="0" destOrd="0" parTransId="{D4C60526-5F9C-4E86-A937-B20B2E94C32E}" sibTransId="{B5D6A88C-7108-4365-8BDE-E8AB91A8981C}"/>
    <dgm:cxn modelId="{60D84C5F-6B70-40FA-BB46-416271A8F620}" type="presOf" srcId="{7BD856BD-7002-4C7E-8A21-7F60DC8A6A69}" destId="{94B7A2A0-07D2-4209-B813-D69C061F72DD}" srcOrd="0" destOrd="0" presId="urn:microsoft.com/office/officeart/2008/layout/LinedList"/>
    <dgm:cxn modelId="{D0418A46-E0D6-45FB-AFB6-32C5B286078A}" srcId="{7BD856BD-7002-4C7E-8A21-7F60DC8A6A69}" destId="{C60D98DF-099F-480B-8C08-A7BCA485B1C9}" srcOrd="1" destOrd="0" parTransId="{42254119-3F04-45F2-B2ED-91DC6665F5EC}" sibTransId="{04B2FADC-D808-4349-B545-43D89A2EDCFD}"/>
    <dgm:cxn modelId="{CB65F677-22D3-4684-9D38-576249A2F90C}" srcId="{7BD856BD-7002-4C7E-8A21-7F60DC8A6A69}" destId="{43A52422-D1CC-4BFC-B459-78767F370BEF}" srcOrd="2" destOrd="0" parTransId="{E4FACEF9-372E-49CB-BF96-C3B190451CB0}" sibTransId="{11749439-8550-4FA7-9033-FB82C6EA0EDB}"/>
    <dgm:cxn modelId="{44533A7F-64A2-4CF5-9C47-65BEB0DD974B}" type="presOf" srcId="{018F1FF4-7A8B-4D9A-B1AF-2D7E95A7A984}" destId="{A039978F-36B9-42E9-B58F-8D589E5794CD}" srcOrd="0" destOrd="0" presId="urn:microsoft.com/office/officeart/2008/layout/LinedList"/>
    <dgm:cxn modelId="{59BFE790-70B9-4B2F-80B9-ADCE05A6FEC0}" type="presOf" srcId="{43A52422-D1CC-4BFC-B459-78767F370BEF}" destId="{7A11BBFA-D536-48F0-9CF3-E3EBDA04B0F1}" srcOrd="0" destOrd="0" presId="urn:microsoft.com/office/officeart/2008/layout/LinedList"/>
    <dgm:cxn modelId="{3794A092-188E-4362-A4EF-FD285DB43167}" type="presOf" srcId="{7436ADCC-5F78-4D46-B7AB-02156E0F3786}" destId="{FC47761C-6CEE-4370-8D89-CFF8AC4C8F90}" srcOrd="0" destOrd="0" presId="urn:microsoft.com/office/officeart/2008/layout/LinedList"/>
    <dgm:cxn modelId="{03F789A9-AAD6-4426-AD78-FCB9BBE1CC53}" srcId="{7BD856BD-7002-4C7E-8A21-7F60DC8A6A69}" destId="{018F1FF4-7A8B-4D9A-B1AF-2D7E95A7A984}" srcOrd="3" destOrd="0" parTransId="{FEB01CA6-5DE0-48AA-A844-2E3F5EBE9253}" sibTransId="{5E897534-CBAF-4101-8325-3E0522E80251}"/>
    <dgm:cxn modelId="{754EE976-A642-4889-A9E8-9A849290B301}" type="presParOf" srcId="{94B7A2A0-07D2-4209-B813-D69C061F72DD}" destId="{853F3340-1C8E-4519-84F4-64619EF56937}" srcOrd="0" destOrd="0" presId="urn:microsoft.com/office/officeart/2008/layout/LinedList"/>
    <dgm:cxn modelId="{B214ECA6-1B31-48D5-B670-58156544E106}" type="presParOf" srcId="{94B7A2A0-07D2-4209-B813-D69C061F72DD}" destId="{09E138FF-347A-4D4D-98D2-45FDE2868B18}" srcOrd="1" destOrd="0" presId="urn:microsoft.com/office/officeart/2008/layout/LinedList"/>
    <dgm:cxn modelId="{C501B5F0-1224-4708-A855-333183B2E42C}" type="presParOf" srcId="{09E138FF-347A-4D4D-98D2-45FDE2868B18}" destId="{FC47761C-6CEE-4370-8D89-CFF8AC4C8F90}" srcOrd="0" destOrd="0" presId="urn:microsoft.com/office/officeart/2008/layout/LinedList"/>
    <dgm:cxn modelId="{57AAD2E3-34B7-44FB-B2CA-843EE68878CE}" type="presParOf" srcId="{09E138FF-347A-4D4D-98D2-45FDE2868B18}" destId="{3C903126-C6BA-4F47-8D60-7C782D55ECED}" srcOrd="1" destOrd="0" presId="urn:microsoft.com/office/officeart/2008/layout/LinedList"/>
    <dgm:cxn modelId="{585A9100-8061-4EA6-874F-F600A036CDB2}" type="presParOf" srcId="{94B7A2A0-07D2-4209-B813-D69C061F72DD}" destId="{9F11C0C8-7A8D-428C-8338-B6FFDFB5069E}" srcOrd="2" destOrd="0" presId="urn:microsoft.com/office/officeart/2008/layout/LinedList"/>
    <dgm:cxn modelId="{A892783D-468B-4DBB-B046-32060C5CBA69}" type="presParOf" srcId="{94B7A2A0-07D2-4209-B813-D69C061F72DD}" destId="{454959C2-5082-42CF-AAA0-F7D57B1055F5}" srcOrd="3" destOrd="0" presId="urn:microsoft.com/office/officeart/2008/layout/LinedList"/>
    <dgm:cxn modelId="{1C5BF48E-8FD7-487B-A76E-73DFD403D9B3}" type="presParOf" srcId="{454959C2-5082-42CF-AAA0-F7D57B1055F5}" destId="{4E76391E-3823-43A8-AE6A-BAC9F627058E}" srcOrd="0" destOrd="0" presId="urn:microsoft.com/office/officeart/2008/layout/LinedList"/>
    <dgm:cxn modelId="{90F885C0-95C6-4BA9-9BEE-097E8ABF9915}" type="presParOf" srcId="{454959C2-5082-42CF-AAA0-F7D57B1055F5}" destId="{90B547FB-FCBF-4168-8127-79DF5B483266}" srcOrd="1" destOrd="0" presId="urn:microsoft.com/office/officeart/2008/layout/LinedList"/>
    <dgm:cxn modelId="{EB5376D6-75AE-47E3-8C6C-277AAD967AAE}" type="presParOf" srcId="{94B7A2A0-07D2-4209-B813-D69C061F72DD}" destId="{ED880FF1-8328-4E26-9F8D-A1ABA659B5E2}" srcOrd="4" destOrd="0" presId="urn:microsoft.com/office/officeart/2008/layout/LinedList"/>
    <dgm:cxn modelId="{C218741C-0086-4181-B616-FE77BE9EB867}" type="presParOf" srcId="{94B7A2A0-07D2-4209-B813-D69C061F72DD}" destId="{EAAFE344-5D79-48CD-9717-C7856379C96C}" srcOrd="5" destOrd="0" presId="urn:microsoft.com/office/officeart/2008/layout/LinedList"/>
    <dgm:cxn modelId="{85145DE4-393F-4D4D-9357-4C8C4C8167DA}" type="presParOf" srcId="{EAAFE344-5D79-48CD-9717-C7856379C96C}" destId="{7A11BBFA-D536-48F0-9CF3-E3EBDA04B0F1}" srcOrd="0" destOrd="0" presId="urn:microsoft.com/office/officeart/2008/layout/LinedList"/>
    <dgm:cxn modelId="{98C32BEA-9BD0-4838-BB08-9B9F5E581B35}" type="presParOf" srcId="{EAAFE344-5D79-48CD-9717-C7856379C96C}" destId="{573BDD2D-A9DD-4DE4-8A79-E7281454F697}" srcOrd="1" destOrd="0" presId="urn:microsoft.com/office/officeart/2008/layout/LinedList"/>
    <dgm:cxn modelId="{06CFEAA1-261C-4588-821D-1C1FDD69F758}" type="presParOf" srcId="{94B7A2A0-07D2-4209-B813-D69C061F72DD}" destId="{30232335-8A61-4C57-A4FE-9EA3CD4CC103}" srcOrd="6" destOrd="0" presId="urn:microsoft.com/office/officeart/2008/layout/LinedList"/>
    <dgm:cxn modelId="{E9E0F571-BA34-4427-849D-1186D349F957}" type="presParOf" srcId="{94B7A2A0-07D2-4209-B813-D69C061F72DD}" destId="{453522FF-718B-4A96-B81F-D47A99FE9411}" srcOrd="7" destOrd="0" presId="urn:microsoft.com/office/officeart/2008/layout/LinedList"/>
    <dgm:cxn modelId="{E24ADCE6-E4D2-4D9D-8585-E5C6D5C6340C}" type="presParOf" srcId="{453522FF-718B-4A96-B81F-D47A99FE9411}" destId="{A039978F-36B9-42E9-B58F-8D589E5794CD}" srcOrd="0" destOrd="0" presId="urn:microsoft.com/office/officeart/2008/layout/LinedList"/>
    <dgm:cxn modelId="{9D491A1E-125E-48CD-92AA-173B467A9988}" type="presParOf" srcId="{453522FF-718B-4A96-B81F-D47A99FE9411}" destId="{847430A8-0C38-43A8-BE5D-F3187F50AE9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228CF073-23E9-4273-A36C-9AEDD9380957}"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1197F795-CED6-406B-9836-49B27B33155D}">
      <dgm:prSet/>
      <dgm:spPr/>
      <dgm:t>
        <a:bodyPr/>
        <a:lstStyle/>
        <a:p>
          <a:r>
            <a:rPr lang="en-GB"/>
            <a:t>Devolution has created more space for agency in devolved areas such as health</a:t>
          </a:r>
          <a:endParaRPr lang="en-US"/>
        </a:p>
      </dgm:t>
    </dgm:pt>
    <dgm:pt modelId="{7E8B9E54-637C-4A56-9F99-7271067C9279}" type="parTrans" cxnId="{AF5C8AC8-3887-4422-9E82-F241B75787FC}">
      <dgm:prSet/>
      <dgm:spPr/>
      <dgm:t>
        <a:bodyPr/>
        <a:lstStyle/>
        <a:p>
          <a:endParaRPr lang="en-US"/>
        </a:p>
      </dgm:t>
    </dgm:pt>
    <dgm:pt modelId="{2DC1B1A0-AD7A-4798-A684-C665F98A8257}" type="sibTrans" cxnId="{AF5C8AC8-3887-4422-9E82-F241B75787FC}">
      <dgm:prSet/>
      <dgm:spPr/>
      <dgm:t>
        <a:bodyPr/>
        <a:lstStyle/>
        <a:p>
          <a:endParaRPr lang="en-US"/>
        </a:p>
      </dgm:t>
    </dgm:pt>
    <dgm:pt modelId="{C4C05D98-0657-4E02-A6FB-C5D11E7BA99F}">
      <dgm:prSet/>
      <dgm:spPr/>
      <dgm:t>
        <a:bodyPr/>
        <a:lstStyle/>
        <a:p>
          <a:r>
            <a:rPr lang="en-GB"/>
            <a:t>The issue networks in the devolved administrations are smaller</a:t>
          </a:r>
          <a:endParaRPr lang="en-US"/>
        </a:p>
      </dgm:t>
    </dgm:pt>
    <dgm:pt modelId="{1AE14330-F8BA-4585-9AC1-FEE494784C68}" type="parTrans" cxnId="{DA2EB595-35D3-43C1-A84C-E5CF7D0F7D2C}">
      <dgm:prSet/>
      <dgm:spPr/>
      <dgm:t>
        <a:bodyPr/>
        <a:lstStyle/>
        <a:p>
          <a:endParaRPr lang="en-US"/>
        </a:p>
      </dgm:t>
    </dgm:pt>
    <dgm:pt modelId="{A49BE39A-F6E2-43ED-968D-5584DA6C87ED}" type="sibTrans" cxnId="{DA2EB595-35D3-43C1-A84C-E5CF7D0F7D2C}">
      <dgm:prSet/>
      <dgm:spPr/>
      <dgm:t>
        <a:bodyPr/>
        <a:lstStyle/>
        <a:p>
          <a:endParaRPr lang="en-US"/>
        </a:p>
      </dgm:t>
    </dgm:pt>
    <dgm:pt modelId="{A07D0388-2B23-48A9-9F3A-560C71281F82}">
      <dgm:prSet/>
      <dgm:spPr/>
      <dgm:t>
        <a:bodyPr/>
        <a:lstStyle/>
        <a:p>
          <a:r>
            <a:rPr lang="en-GB"/>
            <a:t>The reduced amount of media coverage for devolved nations means that coverage and scrutiny of issues is not the same.</a:t>
          </a:r>
          <a:endParaRPr lang="en-US"/>
        </a:p>
      </dgm:t>
    </dgm:pt>
    <dgm:pt modelId="{B6067C58-0868-41A6-B975-71F394C675B0}" type="parTrans" cxnId="{ED76E10E-306A-4F13-92B0-B51123449ED6}">
      <dgm:prSet/>
      <dgm:spPr/>
      <dgm:t>
        <a:bodyPr/>
        <a:lstStyle/>
        <a:p>
          <a:endParaRPr lang="en-US"/>
        </a:p>
      </dgm:t>
    </dgm:pt>
    <dgm:pt modelId="{3BBD08A4-7BD2-4BD1-B50B-8CE980CD3907}" type="sibTrans" cxnId="{ED76E10E-306A-4F13-92B0-B51123449ED6}">
      <dgm:prSet/>
      <dgm:spPr/>
      <dgm:t>
        <a:bodyPr/>
        <a:lstStyle/>
        <a:p>
          <a:endParaRPr lang="en-US"/>
        </a:p>
      </dgm:t>
    </dgm:pt>
    <dgm:pt modelId="{706A5D40-25D9-44D7-B91E-5F664C4709FF}">
      <dgm:prSet/>
      <dgm:spPr/>
      <dgm:t>
        <a:bodyPr/>
        <a:lstStyle/>
        <a:p>
          <a:r>
            <a:rPr lang="en-GB"/>
            <a:t>This also has an impact of the size and diversity of issue networks.</a:t>
          </a:r>
          <a:endParaRPr lang="en-US"/>
        </a:p>
      </dgm:t>
    </dgm:pt>
    <dgm:pt modelId="{A7B16E25-4437-4A96-9DE3-C8D31AAA7203}" type="parTrans" cxnId="{1B8B0106-B9A0-4330-BA31-CEB80A78F808}">
      <dgm:prSet/>
      <dgm:spPr/>
      <dgm:t>
        <a:bodyPr/>
        <a:lstStyle/>
        <a:p>
          <a:endParaRPr lang="en-US"/>
        </a:p>
      </dgm:t>
    </dgm:pt>
    <dgm:pt modelId="{1360C901-0326-4965-83CF-CDC40C8CA4BA}" type="sibTrans" cxnId="{1B8B0106-B9A0-4330-BA31-CEB80A78F808}">
      <dgm:prSet/>
      <dgm:spPr/>
      <dgm:t>
        <a:bodyPr/>
        <a:lstStyle/>
        <a:p>
          <a:endParaRPr lang="en-US"/>
        </a:p>
      </dgm:t>
    </dgm:pt>
    <dgm:pt modelId="{480BAA09-A1DF-443E-B5B7-8A6BD5B54CD2}">
      <dgm:prSet/>
      <dgm:spPr/>
      <dgm:t>
        <a:bodyPr/>
        <a:lstStyle/>
        <a:p>
          <a:r>
            <a:rPr lang="en-GB"/>
            <a:t>Approaches to policy making in the devolved nations resembles the policy community approach: key stakeholders forming a consensus and acting in concert.</a:t>
          </a:r>
          <a:endParaRPr lang="en-US"/>
        </a:p>
      </dgm:t>
    </dgm:pt>
    <dgm:pt modelId="{CBADAC92-9FE8-4C87-8D0A-2AD87A209B8E}" type="parTrans" cxnId="{FF2F67E0-C370-443B-8579-A21C1B4EBA5F}">
      <dgm:prSet/>
      <dgm:spPr/>
      <dgm:t>
        <a:bodyPr/>
        <a:lstStyle/>
        <a:p>
          <a:endParaRPr lang="en-US"/>
        </a:p>
      </dgm:t>
    </dgm:pt>
    <dgm:pt modelId="{4EBFD0AD-4F04-4092-8205-32E3983D78DA}" type="sibTrans" cxnId="{FF2F67E0-C370-443B-8579-A21C1B4EBA5F}">
      <dgm:prSet/>
      <dgm:spPr/>
      <dgm:t>
        <a:bodyPr/>
        <a:lstStyle/>
        <a:p>
          <a:endParaRPr lang="en-US"/>
        </a:p>
      </dgm:t>
    </dgm:pt>
    <dgm:pt modelId="{051B3CB8-1F87-4442-8440-6933FBD975E5}" type="pres">
      <dgm:prSet presAssocID="{228CF073-23E9-4273-A36C-9AEDD9380957}" presName="vert0" presStyleCnt="0">
        <dgm:presLayoutVars>
          <dgm:dir/>
          <dgm:animOne val="branch"/>
          <dgm:animLvl val="lvl"/>
        </dgm:presLayoutVars>
      </dgm:prSet>
      <dgm:spPr/>
    </dgm:pt>
    <dgm:pt modelId="{B5BF8E54-B5DE-4B81-A7EE-D83B8A9CE7B0}" type="pres">
      <dgm:prSet presAssocID="{1197F795-CED6-406B-9836-49B27B33155D}" presName="thickLine" presStyleLbl="alignNode1" presStyleIdx="0" presStyleCnt="5"/>
      <dgm:spPr/>
    </dgm:pt>
    <dgm:pt modelId="{0EF8BF63-BAF6-4415-846E-85E38A817BAA}" type="pres">
      <dgm:prSet presAssocID="{1197F795-CED6-406B-9836-49B27B33155D}" presName="horz1" presStyleCnt="0"/>
      <dgm:spPr/>
    </dgm:pt>
    <dgm:pt modelId="{994C0EA0-2F17-4BD2-AEE3-411F4AD82BFB}" type="pres">
      <dgm:prSet presAssocID="{1197F795-CED6-406B-9836-49B27B33155D}" presName="tx1" presStyleLbl="revTx" presStyleIdx="0" presStyleCnt="5"/>
      <dgm:spPr/>
    </dgm:pt>
    <dgm:pt modelId="{52E81257-09BA-45B1-90D1-4FB8F018E5B4}" type="pres">
      <dgm:prSet presAssocID="{1197F795-CED6-406B-9836-49B27B33155D}" presName="vert1" presStyleCnt="0"/>
      <dgm:spPr/>
    </dgm:pt>
    <dgm:pt modelId="{2A3BB838-07A7-4A47-89DF-E2A6A6CFB9A6}" type="pres">
      <dgm:prSet presAssocID="{C4C05D98-0657-4E02-A6FB-C5D11E7BA99F}" presName="thickLine" presStyleLbl="alignNode1" presStyleIdx="1" presStyleCnt="5"/>
      <dgm:spPr/>
    </dgm:pt>
    <dgm:pt modelId="{0AF495C7-697F-4F60-8C35-18F2BFD9B6F9}" type="pres">
      <dgm:prSet presAssocID="{C4C05D98-0657-4E02-A6FB-C5D11E7BA99F}" presName="horz1" presStyleCnt="0"/>
      <dgm:spPr/>
    </dgm:pt>
    <dgm:pt modelId="{417FEE79-C5CB-4A7F-86BB-E3A3979C3D78}" type="pres">
      <dgm:prSet presAssocID="{C4C05D98-0657-4E02-A6FB-C5D11E7BA99F}" presName="tx1" presStyleLbl="revTx" presStyleIdx="1" presStyleCnt="5"/>
      <dgm:spPr/>
    </dgm:pt>
    <dgm:pt modelId="{B308D302-6145-4E97-A28F-2EFCD9F6F766}" type="pres">
      <dgm:prSet presAssocID="{C4C05D98-0657-4E02-A6FB-C5D11E7BA99F}" presName="vert1" presStyleCnt="0"/>
      <dgm:spPr/>
    </dgm:pt>
    <dgm:pt modelId="{304BB2CF-960F-4EB6-9E69-BC58CA086078}" type="pres">
      <dgm:prSet presAssocID="{A07D0388-2B23-48A9-9F3A-560C71281F82}" presName="thickLine" presStyleLbl="alignNode1" presStyleIdx="2" presStyleCnt="5"/>
      <dgm:spPr/>
    </dgm:pt>
    <dgm:pt modelId="{C329287E-1565-4E5C-8E42-AE8D181547B3}" type="pres">
      <dgm:prSet presAssocID="{A07D0388-2B23-48A9-9F3A-560C71281F82}" presName="horz1" presStyleCnt="0"/>
      <dgm:spPr/>
    </dgm:pt>
    <dgm:pt modelId="{D9C76B97-B826-468D-AD0C-EA705D5CA2FC}" type="pres">
      <dgm:prSet presAssocID="{A07D0388-2B23-48A9-9F3A-560C71281F82}" presName="tx1" presStyleLbl="revTx" presStyleIdx="2" presStyleCnt="5"/>
      <dgm:spPr/>
    </dgm:pt>
    <dgm:pt modelId="{A3B1DF02-C22E-4D46-A603-624C794A5F85}" type="pres">
      <dgm:prSet presAssocID="{A07D0388-2B23-48A9-9F3A-560C71281F82}" presName="vert1" presStyleCnt="0"/>
      <dgm:spPr/>
    </dgm:pt>
    <dgm:pt modelId="{81E59028-E1F7-4489-909A-F1638CD4C767}" type="pres">
      <dgm:prSet presAssocID="{706A5D40-25D9-44D7-B91E-5F664C4709FF}" presName="thickLine" presStyleLbl="alignNode1" presStyleIdx="3" presStyleCnt="5"/>
      <dgm:spPr/>
    </dgm:pt>
    <dgm:pt modelId="{990C7722-81C2-4509-80F3-FB306A6839D2}" type="pres">
      <dgm:prSet presAssocID="{706A5D40-25D9-44D7-B91E-5F664C4709FF}" presName="horz1" presStyleCnt="0"/>
      <dgm:spPr/>
    </dgm:pt>
    <dgm:pt modelId="{33E32DEB-7FCA-42C3-834B-611E4B617689}" type="pres">
      <dgm:prSet presAssocID="{706A5D40-25D9-44D7-B91E-5F664C4709FF}" presName="tx1" presStyleLbl="revTx" presStyleIdx="3" presStyleCnt="5"/>
      <dgm:spPr/>
    </dgm:pt>
    <dgm:pt modelId="{3DF2218F-AB5E-4CC1-B934-728E1396991D}" type="pres">
      <dgm:prSet presAssocID="{706A5D40-25D9-44D7-B91E-5F664C4709FF}" presName="vert1" presStyleCnt="0"/>
      <dgm:spPr/>
    </dgm:pt>
    <dgm:pt modelId="{04D99BB5-8048-4C11-B4EB-B0648C44BDB3}" type="pres">
      <dgm:prSet presAssocID="{480BAA09-A1DF-443E-B5B7-8A6BD5B54CD2}" presName="thickLine" presStyleLbl="alignNode1" presStyleIdx="4" presStyleCnt="5"/>
      <dgm:spPr/>
    </dgm:pt>
    <dgm:pt modelId="{0811AC83-4DC2-451B-AA48-4BDE111094BD}" type="pres">
      <dgm:prSet presAssocID="{480BAA09-A1DF-443E-B5B7-8A6BD5B54CD2}" presName="horz1" presStyleCnt="0"/>
      <dgm:spPr/>
    </dgm:pt>
    <dgm:pt modelId="{094DBE6C-5571-4338-B443-ABFAC4B80757}" type="pres">
      <dgm:prSet presAssocID="{480BAA09-A1DF-443E-B5B7-8A6BD5B54CD2}" presName="tx1" presStyleLbl="revTx" presStyleIdx="4" presStyleCnt="5"/>
      <dgm:spPr/>
    </dgm:pt>
    <dgm:pt modelId="{E67F0B43-4BA3-44E7-AAA4-BB3EA35B3D0A}" type="pres">
      <dgm:prSet presAssocID="{480BAA09-A1DF-443E-B5B7-8A6BD5B54CD2}" presName="vert1" presStyleCnt="0"/>
      <dgm:spPr/>
    </dgm:pt>
  </dgm:ptLst>
  <dgm:cxnLst>
    <dgm:cxn modelId="{1B8B0106-B9A0-4330-BA31-CEB80A78F808}" srcId="{228CF073-23E9-4273-A36C-9AEDD9380957}" destId="{706A5D40-25D9-44D7-B91E-5F664C4709FF}" srcOrd="3" destOrd="0" parTransId="{A7B16E25-4437-4A96-9DE3-C8D31AAA7203}" sibTransId="{1360C901-0326-4965-83CF-CDC40C8CA4BA}"/>
    <dgm:cxn modelId="{ED76E10E-306A-4F13-92B0-B51123449ED6}" srcId="{228CF073-23E9-4273-A36C-9AEDD9380957}" destId="{A07D0388-2B23-48A9-9F3A-560C71281F82}" srcOrd="2" destOrd="0" parTransId="{B6067C58-0868-41A6-B975-71F394C675B0}" sibTransId="{3BBD08A4-7BD2-4BD1-B50B-8CE980CD3907}"/>
    <dgm:cxn modelId="{F410BC5B-B60F-43AE-9368-3E01827F1486}" type="presOf" srcId="{A07D0388-2B23-48A9-9F3A-560C71281F82}" destId="{D9C76B97-B826-468D-AD0C-EA705D5CA2FC}" srcOrd="0" destOrd="0" presId="urn:microsoft.com/office/officeart/2008/layout/LinedList"/>
    <dgm:cxn modelId="{A131BF6B-4755-4CB7-8361-085A261B9E58}" type="presOf" srcId="{C4C05D98-0657-4E02-A6FB-C5D11E7BA99F}" destId="{417FEE79-C5CB-4A7F-86BB-E3A3979C3D78}" srcOrd="0" destOrd="0" presId="urn:microsoft.com/office/officeart/2008/layout/LinedList"/>
    <dgm:cxn modelId="{69A9918C-58A0-472E-BDE3-E29440495D7C}" type="presOf" srcId="{228CF073-23E9-4273-A36C-9AEDD9380957}" destId="{051B3CB8-1F87-4442-8440-6933FBD975E5}" srcOrd="0" destOrd="0" presId="urn:microsoft.com/office/officeart/2008/layout/LinedList"/>
    <dgm:cxn modelId="{DA2EB595-35D3-43C1-A84C-E5CF7D0F7D2C}" srcId="{228CF073-23E9-4273-A36C-9AEDD9380957}" destId="{C4C05D98-0657-4E02-A6FB-C5D11E7BA99F}" srcOrd="1" destOrd="0" parTransId="{1AE14330-F8BA-4585-9AC1-FEE494784C68}" sibTransId="{A49BE39A-F6E2-43ED-968D-5584DA6C87ED}"/>
    <dgm:cxn modelId="{D2F1B9C0-3890-44E4-A234-563BDCAFB536}" type="presOf" srcId="{480BAA09-A1DF-443E-B5B7-8A6BD5B54CD2}" destId="{094DBE6C-5571-4338-B443-ABFAC4B80757}" srcOrd="0" destOrd="0" presId="urn:microsoft.com/office/officeart/2008/layout/LinedList"/>
    <dgm:cxn modelId="{6EBB5DC4-EF6C-4C2A-97FA-7EEB81FCC74C}" type="presOf" srcId="{706A5D40-25D9-44D7-B91E-5F664C4709FF}" destId="{33E32DEB-7FCA-42C3-834B-611E4B617689}" srcOrd="0" destOrd="0" presId="urn:microsoft.com/office/officeart/2008/layout/LinedList"/>
    <dgm:cxn modelId="{AF5C8AC8-3887-4422-9E82-F241B75787FC}" srcId="{228CF073-23E9-4273-A36C-9AEDD9380957}" destId="{1197F795-CED6-406B-9836-49B27B33155D}" srcOrd="0" destOrd="0" parTransId="{7E8B9E54-637C-4A56-9F99-7271067C9279}" sibTransId="{2DC1B1A0-AD7A-4798-A684-C665F98A8257}"/>
    <dgm:cxn modelId="{FF2F67E0-C370-443B-8579-A21C1B4EBA5F}" srcId="{228CF073-23E9-4273-A36C-9AEDD9380957}" destId="{480BAA09-A1DF-443E-B5B7-8A6BD5B54CD2}" srcOrd="4" destOrd="0" parTransId="{CBADAC92-9FE8-4C87-8D0A-2AD87A209B8E}" sibTransId="{4EBFD0AD-4F04-4092-8205-32E3983D78DA}"/>
    <dgm:cxn modelId="{9D71FBE3-0417-4E03-B3F7-E92019A00F62}" type="presOf" srcId="{1197F795-CED6-406B-9836-49B27B33155D}" destId="{994C0EA0-2F17-4BD2-AEE3-411F4AD82BFB}" srcOrd="0" destOrd="0" presId="urn:microsoft.com/office/officeart/2008/layout/LinedList"/>
    <dgm:cxn modelId="{FA30662D-2887-410D-A46E-DEFD676FA8F6}" type="presParOf" srcId="{051B3CB8-1F87-4442-8440-6933FBD975E5}" destId="{B5BF8E54-B5DE-4B81-A7EE-D83B8A9CE7B0}" srcOrd="0" destOrd="0" presId="urn:microsoft.com/office/officeart/2008/layout/LinedList"/>
    <dgm:cxn modelId="{5052D759-6EAE-4187-947E-3778472C909C}" type="presParOf" srcId="{051B3CB8-1F87-4442-8440-6933FBD975E5}" destId="{0EF8BF63-BAF6-4415-846E-85E38A817BAA}" srcOrd="1" destOrd="0" presId="urn:microsoft.com/office/officeart/2008/layout/LinedList"/>
    <dgm:cxn modelId="{AE23FBE3-9493-4009-96BF-C92284EBE6A2}" type="presParOf" srcId="{0EF8BF63-BAF6-4415-846E-85E38A817BAA}" destId="{994C0EA0-2F17-4BD2-AEE3-411F4AD82BFB}" srcOrd="0" destOrd="0" presId="urn:microsoft.com/office/officeart/2008/layout/LinedList"/>
    <dgm:cxn modelId="{6F1B9EF8-C7F0-423F-8310-FEAED536C828}" type="presParOf" srcId="{0EF8BF63-BAF6-4415-846E-85E38A817BAA}" destId="{52E81257-09BA-45B1-90D1-4FB8F018E5B4}" srcOrd="1" destOrd="0" presId="urn:microsoft.com/office/officeart/2008/layout/LinedList"/>
    <dgm:cxn modelId="{69958416-C436-405A-9582-29909A1D8677}" type="presParOf" srcId="{051B3CB8-1F87-4442-8440-6933FBD975E5}" destId="{2A3BB838-07A7-4A47-89DF-E2A6A6CFB9A6}" srcOrd="2" destOrd="0" presId="urn:microsoft.com/office/officeart/2008/layout/LinedList"/>
    <dgm:cxn modelId="{71FB0C17-1FE8-454B-A32D-BE13BF3517D5}" type="presParOf" srcId="{051B3CB8-1F87-4442-8440-6933FBD975E5}" destId="{0AF495C7-697F-4F60-8C35-18F2BFD9B6F9}" srcOrd="3" destOrd="0" presId="urn:microsoft.com/office/officeart/2008/layout/LinedList"/>
    <dgm:cxn modelId="{B5018A64-5A2D-423A-AC24-D5B3B3FF22B8}" type="presParOf" srcId="{0AF495C7-697F-4F60-8C35-18F2BFD9B6F9}" destId="{417FEE79-C5CB-4A7F-86BB-E3A3979C3D78}" srcOrd="0" destOrd="0" presId="urn:microsoft.com/office/officeart/2008/layout/LinedList"/>
    <dgm:cxn modelId="{2C7C2F4A-1C3D-4E38-BB3E-B8E0B75F7153}" type="presParOf" srcId="{0AF495C7-697F-4F60-8C35-18F2BFD9B6F9}" destId="{B308D302-6145-4E97-A28F-2EFCD9F6F766}" srcOrd="1" destOrd="0" presId="urn:microsoft.com/office/officeart/2008/layout/LinedList"/>
    <dgm:cxn modelId="{EE2F3801-4172-468C-A192-A80467CA26E8}" type="presParOf" srcId="{051B3CB8-1F87-4442-8440-6933FBD975E5}" destId="{304BB2CF-960F-4EB6-9E69-BC58CA086078}" srcOrd="4" destOrd="0" presId="urn:microsoft.com/office/officeart/2008/layout/LinedList"/>
    <dgm:cxn modelId="{5B83C039-30D8-4667-A977-6CC76A8C30EF}" type="presParOf" srcId="{051B3CB8-1F87-4442-8440-6933FBD975E5}" destId="{C329287E-1565-4E5C-8E42-AE8D181547B3}" srcOrd="5" destOrd="0" presId="urn:microsoft.com/office/officeart/2008/layout/LinedList"/>
    <dgm:cxn modelId="{9FD8BD6E-5088-4D91-ACC2-B7060E2CE903}" type="presParOf" srcId="{C329287E-1565-4E5C-8E42-AE8D181547B3}" destId="{D9C76B97-B826-468D-AD0C-EA705D5CA2FC}" srcOrd="0" destOrd="0" presId="urn:microsoft.com/office/officeart/2008/layout/LinedList"/>
    <dgm:cxn modelId="{066012D3-5D83-41F7-AA4C-AE6B4DD9151E}" type="presParOf" srcId="{C329287E-1565-4E5C-8E42-AE8D181547B3}" destId="{A3B1DF02-C22E-4D46-A603-624C794A5F85}" srcOrd="1" destOrd="0" presId="urn:microsoft.com/office/officeart/2008/layout/LinedList"/>
    <dgm:cxn modelId="{FD2C4CE5-07E3-4220-BC58-F72BEDDF1A4E}" type="presParOf" srcId="{051B3CB8-1F87-4442-8440-6933FBD975E5}" destId="{81E59028-E1F7-4489-909A-F1638CD4C767}" srcOrd="6" destOrd="0" presId="urn:microsoft.com/office/officeart/2008/layout/LinedList"/>
    <dgm:cxn modelId="{ACA7B5B1-A608-45B3-B4EE-DBBFBEA0B6F6}" type="presParOf" srcId="{051B3CB8-1F87-4442-8440-6933FBD975E5}" destId="{990C7722-81C2-4509-80F3-FB306A6839D2}" srcOrd="7" destOrd="0" presId="urn:microsoft.com/office/officeart/2008/layout/LinedList"/>
    <dgm:cxn modelId="{C640B705-4E10-4197-B18C-92D0CFA5A638}" type="presParOf" srcId="{990C7722-81C2-4509-80F3-FB306A6839D2}" destId="{33E32DEB-7FCA-42C3-834B-611E4B617689}" srcOrd="0" destOrd="0" presId="urn:microsoft.com/office/officeart/2008/layout/LinedList"/>
    <dgm:cxn modelId="{8F867255-1643-49F7-B20E-BE4AFF197A48}" type="presParOf" srcId="{990C7722-81C2-4509-80F3-FB306A6839D2}" destId="{3DF2218F-AB5E-4CC1-B934-728E1396991D}" srcOrd="1" destOrd="0" presId="urn:microsoft.com/office/officeart/2008/layout/LinedList"/>
    <dgm:cxn modelId="{B148362A-054B-42F3-B177-CF74C5AF9970}" type="presParOf" srcId="{051B3CB8-1F87-4442-8440-6933FBD975E5}" destId="{04D99BB5-8048-4C11-B4EB-B0648C44BDB3}" srcOrd="8" destOrd="0" presId="urn:microsoft.com/office/officeart/2008/layout/LinedList"/>
    <dgm:cxn modelId="{88210505-2C8A-437B-8BAD-608F5E052A9D}" type="presParOf" srcId="{051B3CB8-1F87-4442-8440-6933FBD975E5}" destId="{0811AC83-4DC2-451B-AA48-4BDE111094BD}" srcOrd="9" destOrd="0" presId="urn:microsoft.com/office/officeart/2008/layout/LinedList"/>
    <dgm:cxn modelId="{45230289-6E4A-41B0-9430-A5E8B819876B}" type="presParOf" srcId="{0811AC83-4DC2-451B-AA48-4BDE111094BD}" destId="{094DBE6C-5571-4338-B443-ABFAC4B80757}" srcOrd="0" destOrd="0" presId="urn:microsoft.com/office/officeart/2008/layout/LinedList"/>
    <dgm:cxn modelId="{90202D5A-1536-445D-99DD-7144062433C8}" type="presParOf" srcId="{0811AC83-4DC2-451B-AA48-4BDE111094BD}" destId="{E67F0B43-4BA3-44E7-AAA4-BB3EA35B3D0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57FCDB2E-2ABD-46F7-B7D6-73622D858566}"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6E34CA7C-5E33-402D-9188-EEE88C9FB970}">
      <dgm:prSet/>
      <dgm:spPr/>
      <dgm:t>
        <a:bodyPr/>
        <a:lstStyle/>
        <a:p>
          <a:r>
            <a:rPr lang="en-GB"/>
            <a:t>In the area of policy for the youth service what groups influence policy?</a:t>
          </a:r>
          <a:endParaRPr lang="en-US"/>
        </a:p>
      </dgm:t>
    </dgm:pt>
    <dgm:pt modelId="{0992197B-57A5-45AD-932D-3B8AA9BAE49B}" type="parTrans" cxnId="{CCA6344A-5F12-4284-B02F-82530D4BF796}">
      <dgm:prSet/>
      <dgm:spPr/>
      <dgm:t>
        <a:bodyPr/>
        <a:lstStyle/>
        <a:p>
          <a:endParaRPr lang="en-US"/>
        </a:p>
      </dgm:t>
    </dgm:pt>
    <dgm:pt modelId="{08AA7B0D-6FC6-49CB-8BB2-A88FBCBFD6F8}" type="sibTrans" cxnId="{CCA6344A-5F12-4284-B02F-82530D4BF796}">
      <dgm:prSet/>
      <dgm:spPr/>
      <dgm:t>
        <a:bodyPr/>
        <a:lstStyle/>
        <a:p>
          <a:endParaRPr lang="en-US"/>
        </a:p>
      </dgm:t>
    </dgm:pt>
    <dgm:pt modelId="{E4108907-E472-4527-B673-99670C646291}">
      <dgm:prSet/>
      <dgm:spPr/>
      <dgm:t>
        <a:bodyPr/>
        <a:lstStyle/>
        <a:p>
          <a:r>
            <a:rPr lang="en-GB"/>
            <a:t>Do these influences constitute a policy community or an issue network</a:t>
          </a:r>
          <a:endParaRPr lang="en-US"/>
        </a:p>
      </dgm:t>
    </dgm:pt>
    <dgm:pt modelId="{7E9ABF2B-9D03-4BA8-BCB4-6CB964E986D1}" type="parTrans" cxnId="{D380BB28-C2F0-46DD-9F36-0B837C251B53}">
      <dgm:prSet/>
      <dgm:spPr/>
      <dgm:t>
        <a:bodyPr/>
        <a:lstStyle/>
        <a:p>
          <a:endParaRPr lang="en-US"/>
        </a:p>
      </dgm:t>
    </dgm:pt>
    <dgm:pt modelId="{7C0247E0-C9A3-4CB2-BEB3-6CBCC7D8B26D}" type="sibTrans" cxnId="{D380BB28-C2F0-46DD-9F36-0B837C251B53}">
      <dgm:prSet/>
      <dgm:spPr/>
      <dgm:t>
        <a:bodyPr/>
        <a:lstStyle/>
        <a:p>
          <a:endParaRPr lang="en-US"/>
        </a:p>
      </dgm:t>
    </dgm:pt>
    <dgm:pt modelId="{B27AEEE9-C5F5-4E91-A61B-6A33F6F035F0}">
      <dgm:prSet/>
      <dgm:spPr/>
      <dgm:t>
        <a:bodyPr/>
        <a:lstStyle/>
        <a:p>
          <a:r>
            <a:rPr lang="en-GB"/>
            <a:t>Read the article</a:t>
          </a:r>
          <a:endParaRPr lang="en-US"/>
        </a:p>
      </dgm:t>
    </dgm:pt>
    <dgm:pt modelId="{816AED19-4CE7-4EBF-9C28-CFAC429565C0}" type="parTrans" cxnId="{C4C5836E-E729-40BE-BC84-462ABB6B56A1}">
      <dgm:prSet/>
      <dgm:spPr/>
      <dgm:t>
        <a:bodyPr/>
        <a:lstStyle/>
        <a:p>
          <a:endParaRPr lang="en-US"/>
        </a:p>
      </dgm:t>
    </dgm:pt>
    <dgm:pt modelId="{A81A08AD-A714-4F3A-83C1-AF4B536AD9C2}" type="sibTrans" cxnId="{C4C5836E-E729-40BE-BC84-462ABB6B56A1}">
      <dgm:prSet/>
      <dgm:spPr/>
      <dgm:t>
        <a:bodyPr/>
        <a:lstStyle/>
        <a:p>
          <a:endParaRPr lang="en-US"/>
        </a:p>
      </dgm:t>
    </dgm:pt>
    <dgm:pt modelId="{A641AA50-9234-420E-979C-F8C65DED09CC}">
      <dgm:prSet/>
      <dgm:spPr/>
      <dgm:t>
        <a:bodyPr/>
        <a:lstStyle/>
        <a:p>
          <a:r>
            <a:rPr lang="en-GB"/>
            <a:t>A Comparison of Youth Policy in England and Wales under New Labour By Hannah King (2016)</a:t>
          </a:r>
          <a:endParaRPr lang="en-US"/>
        </a:p>
      </dgm:t>
    </dgm:pt>
    <dgm:pt modelId="{EED3ED90-C262-4536-BDF2-15791A6305E3}" type="parTrans" cxnId="{28AB8F11-C5CF-4588-B9F0-578B516471A2}">
      <dgm:prSet/>
      <dgm:spPr/>
      <dgm:t>
        <a:bodyPr/>
        <a:lstStyle/>
        <a:p>
          <a:endParaRPr lang="en-US"/>
        </a:p>
      </dgm:t>
    </dgm:pt>
    <dgm:pt modelId="{5EF3A0CB-0FE8-4DD7-AB44-4007161F3B32}" type="sibTrans" cxnId="{28AB8F11-C5CF-4588-B9F0-578B516471A2}">
      <dgm:prSet/>
      <dgm:spPr/>
      <dgm:t>
        <a:bodyPr/>
        <a:lstStyle/>
        <a:p>
          <a:endParaRPr lang="en-US"/>
        </a:p>
      </dgm:t>
    </dgm:pt>
    <dgm:pt modelId="{B27376C2-DCCF-4260-A514-19E22462CB4A}">
      <dgm:prSet/>
      <dgm:spPr/>
      <dgm:t>
        <a:bodyPr/>
        <a:lstStyle/>
        <a:p>
          <a:r>
            <a:rPr lang="en-GB"/>
            <a:t>Summarise the key policy differences in this devolved area, between the two nations.</a:t>
          </a:r>
          <a:endParaRPr lang="en-US"/>
        </a:p>
      </dgm:t>
    </dgm:pt>
    <dgm:pt modelId="{ED813692-B5E4-448F-B502-F1E12A92E85B}" type="parTrans" cxnId="{348B5EBE-290B-4374-9F0A-6AE1B51349F5}">
      <dgm:prSet/>
      <dgm:spPr/>
      <dgm:t>
        <a:bodyPr/>
        <a:lstStyle/>
        <a:p>
          <a:endParaRPr lang="en-US"/>
        </a:p>
      </dgm:t>
    </dgm:pt>
    <dgm:pt modelId="{90A3911A-1E3F-4155-91F8-3B8E028F8AD2}" type="sibTrans" cxnId="{348B5EBE-290B-4374-9F0A-6AE1B51349F5}">
      <dgm:prSet/>
      <dgm:spPr/>
      <dgm:t>
        <a:bodyPr/>
        <a:lstStyle/>
        <a:p>
          <a:endParaRPr lang="en-US"/>
        </a:p>
      </dgm:t>
    </dgm:pt>
    <dgm:pt modelId="{4FF6107C-3871-4D0B-AA3D-25DE59CAA8E7}" type="pres">
      <dgm:prSet presAssocID="{57FCDB2E-2ABD-46F7-B7D6-73622D858566}" presName="vert0" presStyleCnt="0">
        <dgm:presLayoutVars>
          <dgm:dir/>
          <dgm:animOne val="branch"/>
          <dgm:animLvl val="lvl"/>
        </dgm:presLayoutVars>
      </dgm:prSet>
      <dgm:spPr/>
    </dgm:pt>
    <dgm:pt modelId="{5ECBFC51-49B7-4913-9E66-9C5C5DA10B37}" type="pres">
      <dgm:prSet presAssocID="{6E34CA7C-5E33-402D-9188-EEE88C9FB970}" presName="thickLine" presStyleLbl="alignNode1" presStyleIdx="0" presStyleCnt="5"/>
      <dgm:spPr/>
    </dgm:pt>
    <dgm:pt modelId="{840790B2-518E-45A9-B5B6-9A0EBC55A78B}" type="pres">
      <dgm:prSet presAssocID="{6E34CA7C-5E33-402D-9188-EEE88C9FB970}" presName="horz1" presStyleCnt="0"/>
      <dgm:spPr/>
    </dgm:pt>
    <dgm:pt modelId="{232C8874-13ED-4A85-81E2-E982096986F9}" type="pres">
      <dgm:prSet presAssocID="{6E34CA7C-5E33-402D-9188-EEE88C9FB970}" presName="tx1" presStyleLbl="revTx" presStyleIdx="0" presStyleCnt="5"/>
      <dgm:spPr/>
    </dgm:pt>
    <dgm:pt modelId="{38DCCEFF-41A6-4E9A-A033-6E5C17C34290}" type="pres">
      <dgm:prSet presAssocID="{6E34CA7C-5E33-402D-9188-EEE88C9FB970}" presName="vert1" presStyleCnt="0"/>
      <dgm:spPr/>
    </dgm:pt>
    <dgm:pt modelId="{800075DD-864F-48FC-A4D5-AA9FFD1A5105}" type="pres">
      <dgm:prSet presAssocID="{E4108907-E472-4527-B673-99670C646291}" presName="thickLine" presStyleLbl="alignNode1" presStyleIdx="1" presStyleCnt="5"/>
      <dgm:spPr/>
    </dgm:pt>
    <dgm:pt modelId="{637D2B07-3CDE-4E63-BAEF-73D903495535}" type="pres">
      <dgm:prSet presAssocID="{E4108907-E472-4527-B673-99670C646291}" presName="horz1" presStyleCnt="0"/>
      <dgm:spPr/>
    </dgm:pt>
    <dgm:pt modelId="{749C2772-D06C-4AB3-9CC1-18F884D8D578}" type="pres">
      <dgm:prSet presAssocID="{E4108907-E472-4527-B673-99670C646291}" presName="tx1" presStyleLbl="revTx" presStyleIdx="1" presStyleCnt="5"/>
      <dgm:spPr/>
    </dgm:pt>
    <dgm:pt modelId="{A3A04392-05D3-4943-B7D1-2B9143C48F82}" type="pres">
      <dgm:prSet presAssocID="{E4108907-E472-4527-B673-99670C646291}" presName="vert1" presStyleCnt="0"/>
      <dgm:spPr/>
    </dgm:pt>
    <dgm:pt modelId="{8EEA055A-2858-45B3-98D6-3AC4AC5336E2}" type="pres">
      <dgm:prSet presAssocID="{B27AEEE9-C5F5-4E91-A61B-6A33F6F035F0}" presName="thickLine" presStyleLbl="alignNode1" presStyleIdx="2" presStyleCnt="5"/>
      <dgm:spPr/>
    </dgm:pt>
    <dgm:pt modelId="{976AAAE0-8D45-4834-8D0D-A499929E47AF}" type="pres">
      <dgm:prSet presAssocID="{B27AEEE9-C5F5-4E91-A61B-6A33F6F035F0}" presName="horz1" presStyleCnt="0"/>
      <dgm:spPr/>
    </dgm:pt>
    <dgm:pt modelId="{FB70BDDA-EF85-4507-87E3-6CE0829638B4}" type="pres">
      <dgm:prSet presAssocID="{B27AEEE9-C5F5-4E91-A61B-6A33F6F035F0}" presName="tx1" presStyleLbl="revTx" presStyleIdx="2" presStyleCnt="5"/>
      <dgm:spPr/>
    </dgm:pt>
    <dgm:pt modelId="{CE30F87C-5D80-4BBD-BAEC-0CA4F8D8346C}" type="pres">
      <dgm:prSet presAssocID="{B27AEEE9-C5F5-4E91-A61B-6A33F6F035F0}" presName="vert1" presStyleCnt="0"/>
      <dgm:spPr/>
    </dgm:pt>
    <dgm:pt modelId="{336AC9FB-8231-4B46-9056-3DD6DAF409DA}" type="pres">
      <dgm:prSet presAssocID="{A641AA50-9234-420E-979C-F8C65DED09CC}" presName="thickLine" presStyleLbl="alignNode1" presStyleIdx="3" presStyleCnt="5"/>
      <dgm:spPr/>
    </dgm:pt>
    <dgm:pt modelId="{56A36801-742A-4ABF-A3FA-C35FAE4E391C}" type="pres">
      <dgm:prSet presAssocID="{A641AA50-9234-420E-979C-F8C65DED09CC}" presName="horz1" presStyleCnt="0"/>
      <dgm:spPr/>
    </dgm:pt>
    <dgm:pt modelId="{12F90541-9696-49C3-8E97-89BB0A2ED053}" type="pres">
      <dgm:prSet presAssocID="{A641AA50-9234-420E-979C-F8C65DED09CC}" presName="tx1" presStyleLbl="revTx" presStyleIdx="3" presStyleCnt="5"/>
      <dgm:spPr/>
    </dgm:pt>
    <dgm:pt modelId="{630DB366-47BB-49DD-BC24-2D134210FBCA}" type="pres">
      <dgm:prSet presAssocID="{A641AA50-9234-420E-979C-F8C65DED09CC}" presName="vert1" presStyleCnt="0"/>
      <dgm:spPr/>
    </dgm:pt>
    <dgm:pt modelId="{0F03E5BF-B7B7-483D-AD05-5271A8953FAE}" type="pres">
      <dgm:prSet presAssocID="{B27376C2-DCCF-4260-A514-19E22462CB4A}" presName="thickLine" presStyleLbl="alignNode1" presStyleIdx="4" presStyleCnt="5"/>
      <dgm:spPr/>
    </dgm:pt>
    <dgm:pt modelId="{BD80B8E4-225B-4A09-9E22-14B25A37898A}" type="pres">
      <dgm:prSet presAssocID="{B27376C2-DCCF-4260-A514-19E22462CB4A}" presName="horz1" presStyleCnt="0"/>
      <dgm:spPr/>
    </dgm:pt>
    <dgm:pt modelId="{2C886513-57C5-44B2-9139-DF8F9F1BCD18}" type="pres">
      <dgm:prSet presAssocID="{B27376C2-DCCF-4260-A514-19E22462CB4A}" presName="tx1" presStyleLbl="revTx" presStyleIdx="4" presStyleCnt="5"/>
      <dgm:spPr/>
    </dgm:pt>
    <dgm:pt modelId="{6D341126-2150-48E9-BB1F-CC2E9247E03D}" type="pres">
      <dgm:prSet presAssocID="{B27376C2-DCCF-4260-A514-19E22462CB4A}" presName="vert1" presStyleCnt="0"/>
      <dgm:spPr/>
    </dgm:pt>
  </dgm:ptLst>
  <dgm:cxnLst>
    <dgm:cxn modelId="{28AB8F11-C5CF-4588-B9F0-578B516471A2}" srcId="{57FCDB2E-2ABD-46F7-B7D6-73622D858566}" destId="{A641AA50-9234-420E-979C-F8C65DED09CC}" srcOrd="3" destOrd="0" parTransId="{EED3ED90-C262-4536-BDF2-15791A6305E3}" sibTransId="{5EF3A0CB-0FE8-4DD7-AB44-4007161F3B32}"/>
    <dgm:cxn modelId="{D380BB28-C2F0-46DD-9F36-0B837C251B53}" srcId="{57FCDB2E-2ABD-46F7-B7D6-73622D858566}" destId="{E4108907-E472-4527-B673-99670C646291}" srcOrd="1" destOrd="0" parTransId="{7E9ABF2B-9D03-4BA8-BCB4-6CB964E986D1}" sibTransId="{7C0247E0-C9A3-4CB2-BEB3-6CBCC7D8B26D}"/>
    <dgm:cxn modelId="{CCA6344A-5F12-4284-B02F-82530D4BF796}" srcId="{57FCDB2E-2ABD-46F7-B7D6-73622D858566}" destId="{6E34CA7C-5E33-402D-9188-EEE88C9FB970}" srcOrd="0" destOrd="0" parTransId="{0992197B-57A5-45AD-932D-3B8AA9BAE49B}" sibTransId="{08AA7B0D-6FC6-49CB-8BB2-A88FBCBFD6F8}"/>
    <dgm:cxn modelId="{C4C5836E-E729-40BE-BC84-462ABB6B56A1}" srcId="{57FCDB2E-2ABD-46F7-B7D6-73622D858566}" destId="{B27AEEE9-C5F5-4E91-A61B-6A33F6F035F0}" srcOrd="2" destOrd="0" parTransId="{816AED19-4CE7-4EBF-9C28-CFAC429565C0}" sibTransId="{A81A08AD-A714-4F3A-83C1-AF4B536AD9C2}"/>
    <dgm:cxn modelId="{6AB5F578-B3BD-496B-929F-9C7D608217E4}" type="presOf" srcId="{B27376C2-DCCF-4260-A514-19E22462CB4A}" destId="{2C886513-57C5-44B2-9139-DF8F9F1BCD18}" srcOrd="0" destOrd="0" presId="urn:microsoft.com/office/officeart/2008/layout/LinedList"/>
    <dgm:cxn modelId="{4B0A1F7A-A6D9-425B-BADC-3230BF21B7EB}" type="presOf" srcId="{57FCDB2E-2ABD-46F7-B7D6-73622D858566}" destId="{4FF6107C-3871-4D0B-AA3D-25DE59CAA8E7}" srcOrd="0" destOrd="0" presId="urn:microsoft.com/office/officeart/2008/layout/LinedList"/>
    <dgm:cxn modelId="{B2024799-00B9-4E69-B954-595C14BA577C}" type="presOf" srcId="{B27AEEE9-C5F5-4E91-A61B-6A33F6F035F0}" destId="{FB70BDDA-EF85-4507-87E3-6CE0829638B4}" srcOrd="0" destOrd="0" presId="urn:microsoft.com/office/officeart/2008/layout/LinedList"/>
    <dgm:cxn modelId="{7E46FEA0-1FE6-4FC1-AFEF-30D70DF23CBA}" type="presOf" srcId="{A641AA50-9234-420E-979C-F8C65DED09CC}" destId="{12F90541-9696-49C3-8E97-89BB0A2ED053}" srcOrd="0" destOrd="0" presId="urn:microsoft.com/office/officeart/2008/layout/LinedList"/>
    <dgm:cxn modelId="{348B5EBE-290B-4374-9F0A-6AE1B51349F5}" srcId="{57FCDB2E-2ABD-46F7-B7D6-73622D858566}" destId="{B27376C2-DCCF-4260-A514-19E22462CB4A}" srcOrd="4" destOrd="0" parTransId="{ED813692-B5E4-448F-B502-F1E12A92E85B}" sibTransId="{90A3911A-1E3F-4155-91F8-3B8E028F8AD2}"/>
    <dgm:cxn modelId="{BB17A2C4-8BFD-4A72-BDDE-1E9FBDE5CC80}" type="presOf" srcId="{6E34CA7C-5E33-402D-9188-EEE88C9FB970}" destId="{232C8874-13ED-4A85-81E2-E982096986F9}" srcOrd="0" destOrd="0" presId="urn:microsoft.com/office/officeart/2008/layout/LinedList"/>
    <dgm:cxn modelId="{31F0A6E3-C87A-4504-9654-715996F39395}" type="presOf" srcId="{E4108907-E472-4527-B673-99670C646291}" destId="{749C2772-D06C-4AB3-9CC1-18F884D8D578}" srcOrd="0" destOrd="0" presId="urn:microsoft.com/office/officeart/2008/layout/LinedList"/>
    <dgm:cxn modelId="{5E7FA8D0-E5FF-411C-8E17-7BBCB7FD5BF8}" type="presParOf" srcId="{4FF6107C-3871-4D0B-AA3D-25DE59CAA8E7}" destId="{5ECBFC51-49B7-4913-9E66-9C5C5DA10B37}" srcOrd="0" destOrd="0" presId="urn:microsoft.com/office/officeart/2008/layout/LinedList"/>
    <dgm:cxn modelId="{87DDFB25-8A36-4093-9BBA-C9961E3FF00F}" type="presParOf" srcId="{4FF6107C-3871-4D0B-AA3D-25DE59CAA8E7}" destId="{840790B2-518E-45A9-B5B6-9A0EBC55A78B}" srcOrd="1" destOrd="0" presId="urn:microsoft.com/office/officeart/2008/layout/LinedList"/>
    <dgm:cxn modelId="{AC2143A2-A13A-48F1-8013-241BEF799467}" type="presParOf" srcId="{840790B2-518E-45A9-B5B6-9A0EBC55A78B}" destId="{232C8874-13ED-4A85-81E2-E982096986F9}" srcOrd="0" destOrd="0" presId="urn:microsoft.com/office/officeart/2008/layout/LinedList"/>
    <dgm:cxn modelId="{CB0BEEC5-CE7B-4713-B3A8-74E3D5895FC7}" type="presParOf" srcId="{840790B2-518E-45A9-B5B6-9A0EBC55A78B}" destId="{38DCCEFF-41A6-4E9A-A033-6E5C17C34290}" srcOrd="1" destOrd="0" presId="urn:microsoft.com/office/officeart/2008/layout/LinedList"/>
    <dgm:cxn modelId="{38EBE8D8-7888-422F-BD5C-30204992F464}" type="presParOf" srcId="{4FF6107C-3871-4D0B-AA3D-25DE59CAA8E7}" destId="{800075DD-864F-48FC-A4D5-AA9FFD1A5105}" srcOrd="2" destOrd="0" presId="urn:microsoft.com/office/officeart/2008/layout/LinedList"/>
    <dgm:cxn modelId="{3128978E-BDFE-4AF6-B2EC-F4F29E8357E7}" type="presParOf" srcId="{4FF6107C-3871-4D0B-AA3D-25DE59CAA8E7}" destId="{637D2B07-3CDE-4E63-BAEF-73D903495535}" srcOrd="3" destOrd="0" presId="urn:microsoft.com/office/officeart/2008/layout/LinedList"/>
    <dgm:cxn modelId="{A6C5BA75-1B40-4195-B0E9-7CCC371BB4A6}" type="presParOf" srcId="{637D2B07-3CDE-4E63-BAEF-73D903495535}" destId="{749C2772-D06C-4AB3-9CC1-18F884D8D578}" srcOrd="0" destOrd="0" presId="urn:microsoft.com/office/officeart/2008/layout/LinedList"/>
    <dgm:cxn modelId="{F70A8CD0-69A5-4190-9571-F06DD6C8C7A2}" type="presParOf" srcId="{637D2B07-3CDE-4E63-BAEF-73D903495535}" destId="{A3A04392-05D3-4943-B7D1-2B9143C48F82}" srcOrd="1" destOrd="0" presId="urn:microsoft.com/office/officeart/2008/layout/LinedList"/>
    <dgm:cxn modelId="{D32C4F22-3962-4D40-ADBD-ECE1CECB3FBA}" type="presParOf" srcId="{4FF6107C-3871-4D0B-AA3D-25DE59CAA8E7}" destId="{8EEA055A-2858-45B3-98D6-3AC4AC5336E2}" srcOrd="4" destOrd="0" presId="urn:microsoft.com/office/officeart/2008/layout/LinedList"/>
    <dgm:cxn modelId="{2BFC6B38-A70F-411B-83BA-340224AC3053}" type="presParOf" srcId="{4FF6107C-3871-4D0B-AA3D-25DE59CAA8E7}" destId="{976AAAE0-8D45-4834-8D0D-A499929E47AF}" srcOrd="5" destOrd="0" presId="urn:microsoft.com/office/officeart/2008/layout/LinedList"/>
    <dgm:cxn modelId="{20E03808-D23F-4AC6-B849-C6E7E178F7C5}" type="presParOf" srcId="{976AAAE0-8D45-4834-8D0D-A499929E47AF}" destId="{FB70BDDA-EF85-4507-87E3-6CE0829638B4}" srcOrd="0" destOrd="0" presId="urn:microsoft.com/office/officeart/2008/layout/LinedList"/>
    <dgm:cxn modelId="{64E3C102-29DB-40BD-AC1F-CD865EBECC95}" type="presParOf" srcId="{976AAAE0-8D45-4834-8D0D-A499929E47AF}" destId="{CE30F87C-5D80-4BBD-BAEC-0CA4F8D8346C}" srcOrd="1" destOrd="0" presId="urn:microsoft.com/office/officeart/2008/layout/LinedList"/>
    <dgm:cxn modelId="{CFE096FC-5E12-48F0-A5B1-2238EA0D38F9}" type="presParOf" srcId="{4FF6107C-3871-4D0B-AA3D-25DE59CAA8E7}" destId="{336AC9FB-8231-4B46-9056-3DD6DAF409DA}" srcOrd="6" destOrd="0" presId="urn:microsoft.com/office/officeart/2008/layout/LinedList"/>
    <dgm:cxn modelId="{4DE9D7F9-8C62-412B-86D2-A0905902B9F6}" type="presParOf" srcId="{4FF6107C-3871-4D0B-AA3D-25DE59CAA8E7}" destId="{56A36801-742A-4ABF-A3FA-C35FAE4E391C}" srcOrd="7" destOrd="0" presId="urn:microsoft.com/office/officeart/2008/layout/LinedList"/>
    <dgm:cxn modelId="{D673809B-E0F9-4F21-8DD0-B7D6F0A2449C}" type="presParOf" srcId="{56A36801-742A-4ABF-A3FA-C35FAE4E391C}" destId="{12F90541-9696-49C3-8E97-89BB0A2ED053}" srcOrd="0" destOrd="0" presId="urn:microsoft.com/office/officeart/2008/layout/LinedList"/>
    <dgm:cxn modelId="{5F363BD3-5D22-4B7D-9682-5828243A174B}" type="presParOf" srcId="{56A36801-742A-4ABF-A3FA-C35FAE4E391C}" destId="{630DB366-47BB-49DD-BC24-2D134210FBCA}" srcOrd="1" destOrd="0" presId="urn:microsoft.com/office/officeart/2008/layout/LinedList"/>
    <dgm:cxn modelId="{DD40970B-4506-44DC-AB61-26C48899EDD8}" type="presParOf" srcId="{4FF6107C-3871-4D0B-AA3D-25DE59CAA8E7}" destId="{0F03E5BF-B7B7-483D-AD05-5271A8953FAE}" srcOrd="8" destOrd="0" presId="urn:microsoft.com/office/officeart/2008/layout/LinedList"/>
    <dgm:cxn modelId="{27BC788B-5DA2-4CE3-95EF-92CFCB8E1692}" type="presParOf" srcId="{4FF6107C-3871-4D0B-AA3D-25DE59CAA8E7}" destId="{BD80B8E4-225B-4A09-9E22-14B25A37898A}" srcOrd="9" destOrd="0" presId="urn:microsoft.com/office/officeart/2008/layout/LinedList"/>
    <dgm:cxn modelId="{DC0FFB56-1A8E-477B-AB3F-B9A8EC9B074A}" type="presParOf" srcId="{BD80B8E4-225B-4A09-9E22-14B25A37898A}" destId="{2C886513-57C5-44B2-9139-DF8F9F1BCD18}" srcOrd="0" destOrd="0" presId="urn:microsoft.com/office/officeart/2008/layout/LinedList"/>
    <dgm:cxn modelId="{8D472E1B-4575-4A97-8EE5-2F8976058C76}" type="presParOf" srcId="{BD80B8E4-225B-4A09-9E22-14B25A37898A}" destId="{6D341126-2150-48E9-BB1F-CC2E9247E03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20F638-E613-4ECC-B97B-559118474773}">
      <dsp:nvSpPr>
        <dsp:cNvPr id="0" name=""/>
        <dsp:cNvSpPr/>
      </dsp:nvSpPr>
      <dsp:spPr>
        <a:xfrm>
          <a:off x="0" y="13009"/>
          <a:ext cx="6666833" cy="268515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 a set of interrelated decisions…concerning the selection of goals and the means of achieving them.’ (Jenkins, 1979,pp.15)</a:t>
          </a:r>
          <a:endParaRPr lang="en-US" sz="2000" kern="1200"/>
        </a:p>
      </dsp:txBody>
      <dsp:txXfrm>
        <a:off x="131078" y="144087"/>
        <a:ext cx="6404677" cy="2422994"/>
      </dsp:txXfrm>
    </dsp:sp>
    <dsp:sp modelId="{222F0B62-E5AA-4E8E-A6C3-0A95374FCFD4}">
      <dsp:nvSpPr>
        <dsp:cNvPr id="0" name=""/>
        <dsp:cNvSpPr/>
      </dsp:nvSpPr>
      <dsp:spPr>
        <a:xfrm>
          <a:off x="0" y="2755759"/>
          <a:ext cx="6666833" cy="268515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decisions of street level bureaucrats, the routines they establish, and the devices they invent to cope with uncertainties and work pressures, effectively become the public policies they carry out…Public policy is not best understood as made in legislatures or top-floor suites of high ranking administrators, because in important ways it is actually made in the crowded offices and daily encounters of street level workers’ (Lipsky, 1980, p12</a:t>
          </a:r>
          <a:endParaRPr lang="en-US" sz="2000" kern="1200"/>
        </a:p>
      </dsp:txBody>
      <dsp:txXfrm>
        <a:off x="131078" y="2886837"/>
        <a:ext cx="6404677" cy="24229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E78239-5B9E-4FB5-A977-60B6E1CEB861}">
      <dsp:nvSpPr>
        <dsp:cNvPr id="0" name=""/>
        <dsp:cNvSpPr/>
      </dsp:nvSpPr>
      <dsp:spPr>
        <a:xfrm>
          <a:off x="0" y="40847"/>
          <a:ext cx="6666833" cy="1708181"/>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Top down rational</a:t>
          </a:r>
          <a:endParaRPr lang="en-US" sz="4300" kern="1200"/>
        </a:p>
      </dsp:txBody>
      <dsp:txXfrm>
        <a:off x="83387" y="124234"/>
        <a:ext cx="6500059" cy="1541407"/>
      </dsp:txXfrm>
    </dsp:sp>
    <dsp:sp modelId="{CE09BB97-BD1A-4BEA-B8D6-2C62230CA887}">
      <dsp:nvSpPr>
        <dsp:cNvPr id="0" name=""/>
        <dsp:cNvSpPr/>
      </dsp:nvSpPr>
      <dsp:spPr>
        <a:xfrm>
          <a:off x="0" y="1872869"/>
          <a:ext cx="6666833" cy="1708181"/>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Bottom up, emergent or incremental</a:t>
          </a:r>
          <a:endParaRPr lang="en-US" sz="4300" kern="1200"/>
        </a:p>
      </dsp:txBody>
      <dsp:txXfrm>
        <a:off x="83387" y="1956256"/>
        <a:ext cx="6500059" cy="1541407"/>
      </dsp:txXfrm>
    </dsp:sp>
    <dsp:sp modelId="{D355CE53-3A82-493C-ADFA-BB4E38DA9EC3}">
      <dsp:nvSpPr>
        <dsp:cNvPr id="0" name=""/>
        <dsp:cNvSpPr/>
      </dsp:nvSpPr>
      <dsp:spPr>
        <a:xfrm>
          <a:off x="0" y="3704890"/>
          <a:ext cx="6666833" cy="1708181"/>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Symbolic/discourse view</a:t>
          </a:r>
          <a:endParaRPr lang="en-US" sz="4300" kern="1200"/>
        </a:p>
      </dsp:txBody>
      <dsp:txXfrm>
        <a:off x="83387" y="3788277"/>
        <a:ext cx="6500059" cy="15414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592834-2164-4E75-AEE0-0EAB5C217A51}">
      <dsp:nvSpPr>
        <dsp:cNvPr id="0" name=""/>
        <dsp:cNvSpPr/>
      </dsp:nvSpPr>
      <dsp:spPr>
        <a:xfrm>
          <a:off x="0" y="23269"/>
          <a:ext cx="6666833" cy="635602"/>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policy process is often described in a series of distinct stages:</a:t>
          </a:r>
          <a:endParaRPr lang="en-US" sz="1600" kern="1200"/>
        </a:p>
      </dsp:txBody>
      <dsp:txXfrm>
        <a:off x="31028" y="54297"/>
        <a:ext cx="6604777" cy="573546"/>
      </dsp:txXfrm>
    </dsp:sp>
    <dsp:sp modelId="{26436967-0EF5-4A5E-B038-B661E3DCD035}">
      <dsp:nvSpPr>
        <dsp:cNvPr id="0" name=""/>
        <dsp:cNvSpPr/>
      </dsp:nvSpPr>
      <dsp:spPr>
        <a:xfrm>
          <a:off x="0" y="704952"/>
          <a:ext cx="6666833" cy="635602"/>
        </a:xfrm>
        <a:prstGeom prst="roundRect">
          <a:avLst/>
        </a:prstGeom>
        <a:gradFill rotWithShape="0">
          <a:gsLst>
            <a:gs pos="0">
              <a:schemeClr val="accent5">
                <a:hueOff val="-965506"/>
                <a:satOff val="-2488"/>
                <a:lumOff val="-1681"/>
                <a:alphaOff val="0"/>
                <a:satMod val="103000"/>
                <a:lumMod val="102000"/>
                <a:tint val="94000"/>
              </a:schemeClr>
            </a:gs>
            <a:gs pos="50000">
              <a:schemeClr val="accent5">
                <a:hueOff val="-965506"/>
                <a:satOff val="-2488"/>
                <a:lumOff val="-1681"/>
                <a:alphaOff val="0"/>
                <a:satMod val="110000"/>
                <a:lumMod val="100000"/>
                <a:shade val="100000"/>
              </a:schemeClr>
            </a:gs>
            <a:gs pos="100000">
              <a:schemeClr val="accent5">
                <a:hueOff val="-965506"/>
                <a:satOff val="-2488"/>
                <a:lumOff val="-16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Problem formation – formulation – adoption – implementation - evaluation (Lasswell, 1936)</a:t>
          </a:r>
          <a:endParaRPr lang="en-US" sz="1600" kern="1200"/>
        </a:p>
      </dsp:txBody>
      <dsp:txXfrm>
        <a:off x="31028" y="735980"/>
        <a:ext cx="6604777" cy="573546"/>
      </dsp:txXfrm>
    </dsp:sp>
    <dsp:sp modelId="{5E7D1BB2-FFB5-49E9-8646-D8FCD7F9890D}">
      <dsp:nvSpPr>
        <dsp:cNvPr id="0" name=""/>
        <dsp:cNvSpPr/>
      </dsp:nvSpPr>
      <dsp:spPr>
        <a:xfrm>
          <a:off x="0" y="1386634"/>
          <a:ext cx="6666833" cy="635602"/>
        </a:xfrm>
        <a:prstGeom prst="roundRect">
          <a:avLst/>
        </a:prstGeom>
        <a:gradFill rotWithShape="0">
          <a:gsLst>
            <a:gs pos="0">
              <a:schemeClr val="accent5">
                <a:hueOff val="-1931012"/>
                <a:satOff val="-4977"/>
                <a:lumOff val="-3361"/>
                <a:alphaOff val="0"/>
                <a:satMod val="103000"/>
                <a:lumMod val="102000"/>
                <a:tint val="94000"/>
              </a:schemeClr>
            </a:gs>
            <a:gs pos="50000">
              <a:schemeClr val="accent5">
                <a:hueOff val="-1931012"/>
                <a:satOff val="-4977"/>
                <a:lumOff val="-3361"/>
                <a:alphaOff val="0"/>
                <a:satMod val="110000"/>
                <a:lumMod val="100000"/>
                <a:shade val="100000"/>
              </a:schemeClr>
            </a:gs>
            <a:gs pos="100000">
              <a:schemeClr val="accent5">
                <a:hueOff val="-1931012"/>
                <a:satOff val="-4977"/>
                <a:lumOff val="-33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Much policy analysis is still framed in these terms</a:t>
          </a:r>
          <a:endParaRPr lang="en-US" sz="1600" kern="1200"/>
        </a:p>
      </dsp:txBody>
      <dsp:txXfrm>
        <a:off x="31028" y="1417662"/>
        <a:ext cx="6604777" cy="573546"/>
      </dsp:txXfrm>
    </dsp:sp>
    <dsp:sp modelId="{F83B685F-ABD4-469A-B898-89716B8EA71E}">
      <dsp:nvSpPr>
        <dsp:cNvPr id="0" name=""/>
        <dsp:cNvSpPr/>
      </dsp:nvSpPr>
      <dsp:spPr>
        <a:xfrm>
          <a:off x="0" y="2068317"/>
          <a:ext cx="6666833" cy="635602"/>
        </a:xfrm>
        <a:prstGeom prst="roundRect">
          <a:avLst/>
        </a:prstGeom>
        <a:gradFill rotWithShape="0">
          <a:gsLst>
            <a:gs pos="0">
              <a:schemeClr val="accent5">
                <a:hueOff val="-2896518"/>
                <a:satOff val="-7465"/>
                <a:lumOff val="-5042"/>
                <a:alphaOff val="0"/>
                <a:satMod val="103000"/>
                <a:lumMod val="102000"/>
                <a:tint val="94000"/>
              </a:schemeClr>
            </a:gs>
            <a:gs pos="50000">
              <a:schemeClr val="accent5">
                <a:hueOff val="-2896518"/>
                <a:satOff val="-7465"/>
                <a:lumOff val="-5042"/>
                <a:alphaOff val="0"/>
                <a:satMod val="110000"/>
                <a:lumMod val="100000"/>
                <a:shade val="100000"/>
              </a:schemeClr>
            </a:gs>
            <a:gs pos="100000">
              <a:schemeClr val="accent5">
                <a:hueOff val="-2896518"/>
                <a:satOff val="-7465"/>
                <a:lumOff val="-504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Or :</a:t>
          </a:r>
          <a:endParaRPr lang="en-US" sz="1600" kern="1200"/>
        </a:p>
      </dsp:txBody>
      <dsp:txXfrm>
        <a:off x="31028" y="2099345"/>
        <a:ext cx="6604777" cy="573546"/>
      </dsp:txXfrm>
    </dsp:sp>
    <dsp:sp modelId="{AB82805E-F0C0-4350-A099-DDEB7485AB45}">
      <dsp:nvSpPr>
        <dsp:cNvPr id="0" name=""/>
        <dsp:cNvSpPr/>
      </dsp:nvSpPr>
      <dsp:spPr>
        <a:xfrm>
          <a:off x="0" y="2750000"/>
          <a:ext cx="6666833" cy="635602"/>
        </a:xfrm>
        <a:prstGeom prst="roundRect">
          <a:avLst/>
        </a:prstGeom>
        <a:gradFill rotWithShape="0">
          <a:gsLst>
            <a:gs pos="0">
              <a:schemeClr val="accent5">
                <a:hueOff val="-3862025"/>
                <a:satOff val="-9954"/>
                <a:lumOff val="-6723"/>
                <a:alphaOff val="0"/>
                <a:satMod val="103000"/>
                <a:lumMod val="102000"/>
                <a:tint val="94000"/>
              </a:schemeClr>
            </a:gs>
            <a:gs pos="50000">
              <a:schemeClr val="accent5">
                <a:hueOff val="-3862025"/>
                <a:satOff val="-9954"/>
                <a:lumOff val="-6723"/>
                <a:alphaOff val="0"/>
                <a:satMod val="110000"/>
                <a:lumMod val="100000"/>
                <a:shade val="100000"/>
              </a:schemeClr>
            </a:gs>
            <a:gs pos="100000">
              <a:schemeClr val="accent5">
                <a:hueOff val="-3862025"/>
                <a:satOff val="-9954"/>
                <a:lumOff val="-672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Problem – evidence – solution –law making – implementation – reflection (Anderson, 2015)</a:t>
          </a:r>
          <a:endParaRPr lang="en-US" sz="1600" kern="1200"/>
        </a:p>
      </dsp:txBody>
      <dsp:txXfrm>
        <a:off x="31028" y="2781028"/>
        <a:ext cx="6604777" cy="573546"/>
      </dsp:txXfrm>
    </dsp:sp>
    <dsp:sp modelId="{D3ABA07A-270D-4F23-98A8-83C94CCE31E5}">
      <dsp:nvSpPr>
        <dsp:cNvPr id="0" name=""/>
        <dsp:cNvSpPr/>
      </dsp:nvSpPr>
      <dsp:spPr>
        <a:xfrm>
          <a:off x="0" y="3431682"/>
          <a:ext cx="6666833" cy="635602"/>
        </a:xfrm>
        <a:prstGeom prst="roundRect">
          <a:avLst/>
        </a:prstGeom>
        <a:gradFill rotWithShape="0">
          <a:gsLst>
            <a:gs pos="0">
              <a:schemeClr val="accent5">
                <a:hueOff val="-4827531"/>
                <a:satOff val="-12442"/>
                <a:lumOff val="-8404"/>
                <a:alphaOff val="0"/>
                <a:satMod val="103000"/>
                <a:lumMod val="102000"/>
                <a:tint val="94000"/>
              </a:schemeClr>
            </a:gs>
            <a:gs pos="50000">
              <a:schemeClr val="accent5">
                <a:hueOff val="-4827531"/>
                <a:satOff val="-12442"/>
                <a:lumOff val="-8404"/>
                <a:alphaOff val="0"/>
                <a:satMod val="110000"/>
                <a:lumMod val="100000"/>
                <a:shade val="100000"/>
              </a:schemeClr>
            </a:gs>
            <a:gs pos="100000">
              <a:schemeClr val="accent5">
                <a:hueOff val="-4827531"/>
                <a:satOff val="-12442"/>
                <a:lumOff val="-840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first stage of policy making is seen as agenda setting.</a:t>
          </a:r>
          <a:endParaRPr lang="en-US" sz="1600" kern="1200"/>
        </a:p>
      </dsp:txBody>
      <dsp:txXfrm>
        <a:off x="31028" y="3462710"/>
        <a:ext cx="6604777" cy="573546"/>
      </dsp:txXfrm>
    </dsp:sp>
    <dsp:sp modelId="{7ED9E963-F26D-4704-B1AB-09C661523C88}">
      <dsp:nvSpPr>
        <dsp:cNvPr id="0" name=""/>
        <dsp:cNvSpPr/>
      </dsp:nvSpPr>
      <dsp:spPr>
        <a:xfrm>
          <a:off x="0" y="4113365"/>
          <a:ext cx="6666833" cy="635602"/>
        </a:xfrm>
        <a:prstGeom prst="roundRect">
          <a:avLst/>
        </a:prstGeom>
        <a:gradFill rotWithShape="0">
          <a:gsLst>
            <a:gs pos="0">
              <a:schemeClr val="accent5">
                <a:hueOff val="-5793037"/>
                <a:satOff val="-14931"/>
                <a:lumOff val="-10084"/>
                <a:alphaOff val="0"/>
                <a:satMod val="103000"/>
                <a:lumMod val="102000"/>
                <a:tint val="94000"/>
              </a:schemeClr>
            </a:gs>
            <a:gs pos="50000">
              <a:schemeClr val="accent5">
                <a:hueOff val="-5793037"/>
                <a:satOff val="-14931"/>
                <a:lumOff val="-10084"/>
                <a:alphaOff val="0"/>
                <a:satMod val="110000"/>
                <a:lumMod val="100000"/>
                <a:shade val="100000"/>
              </a:schemeClr>
            </a:gs>
            <a:gs pos="100000">
              <a:schemeClr val="accent5">
                <a:hueOff val="-5793037"/>
                <a:satOff val="-14931"/>
                <a:lumOff val="-1008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i.e. for Kingdom (1995), ‘What makes people in and around government attend at any given time to some subjects and not others.’</a:t>
          </a:r>
          <a:endParaRPr lang="en-US" sz="1600" kern="1200"/>
        </a:p>
      </dsp:txBody>
      <dsp:txXfrm>
        <a:off x="31028" y="4144393"/>
        <a:ext cx="6604777" cy="573546"/>
      </dsp:txXfrm>
    </dsp:sp>
    <dsp:sp modelId="{45DC813C-9846-49B7-BA2B-E7B734462D28}">
      <dsp:nvSpPr>
        <dsp:cNvPr id="0" name=""/>
        <dsp:cNvSpPr/>
      </dsp:nvSpPr>
      <dsp:spPr>
        <a:xfrm>
          <a:off x="0" y="4795047"/>
          <a:ext cx="6666833" cy="635602"/>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hlinkClick xmlns:r="http://schemas.openxmlformats.org/officeDocument/2006/relationships" r:id="rId1"/>
            </a:rPr>
            <a:t>Making Public Policy - YouTube</a:t>
          </a:r>
          <a:endParaRPr lang="en-US" sz="1600" kern="1200"/>
        </a:p>
      </dsp:txBody>
      <dsp:txXfrm>
        <a:off x="31028" y="4826075"/>
        <a:ext cx="6604777" cy="5735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CC9506-12C1-4FF2-86DB-F485C8967AE7}">
      <dsp:nvSpPr>
        <dsp:cNvPr id="0" name=""/>
        <dsp:cNvSpPr/>
      </dsp:nvSpPr>
      <dsp:spPr>
        <a:xfrm>
          <a:off x="0" y="117994"/>
          <a:ext cx="6263640" cy="172359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rational approach to policymaking can be viewed as stated in (Cairney, 2012) as the common sense way in which a democracy should function.</a:t>
          </a:r>
          <a:endParaRPr lang="en-US" sz="1700" kern="1200"/>
        </a:p>
      </dsp:txBody>
      <dsp:txXfrm>
        <a:off x="84139" y="202133"/>
        <a:ext cx="6095362" cy="1555314"/>
      </dsp:txXfrm>
    </dsp:sp>
    <dsp:sp modelId="{8CF5C13B-6CCD-4C4C-8376-EA0A8BA4C1C3}">
      <dsp:nvSpPr>
        <dsp:cNvPr id="0" name=""/>
        <dsp:cNvSpPr/>
      </dsp:nvSpPr>
      <dsp:spPr>
        <a:xfrm>
          <a:off x="0" y="1890547"/>
          <a:ext cx="6263640" cy="1723592"/>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(Cairney, 2012) goes on to state that it may be better viewed as an ideal in which one should aim for “</a:t>
          </a:r>
          <a:r>
            <a:rPr lang="en-GB" sz="1700" i="1" kern="1200"/>
            <a:t>a process in which elected policymakers identify problems, clarify their aims and carefully weigh up solutions before making a choice (based on perfect information and no resistance from unelected implementing officials)</a:t>
          </a:r>
          <a:r>
            <a:rPr lang="en-GB" sz="1700" kern="1200"/>
            <a:t>”.</a:t>
          </a:r>
          <a:endParaRPr lang="en-US" sz="1700" kern="1200"/>
        </a:p>
      </dsp:txBody>
      <dsp:txXfrm>
        <a:off x="84139" y="1974686"/>
        <a:ext cx="6095362" cy="1555314"/>
      </dsp:txXfrm>
    </dsp:sp>
    <dsp:sp modelId="{48A8E0C5-5FCE-49EA-A8FC-4CBE9849EDAF}">
      <dsp:nvSpPr>
        <dsp:cNvPr id="0" name=""/>
        <dsp:cNvSpPr/>
      </dsp:nvSpPr>
      <dsp:spPr>
        <a:xfrm>
          <a:off x="0" y="3663100"/>
          <a:ext cx="6263640" cy="1723592"/>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This, however, may be viewed as an ideal but it is commonly stated by critics that it is an ideal which is unlikely to be reached, due to the difficulty of having perfect information </a:t>
          </a:r>
          <a:endParaRPr lang="en-US" sz="1700" kern="1200"/>
        </a:p>
      </dsp:txBody>
      <dsp:txXfrm>
        <a:off x="84139" y="3747239"/>
        <a:ext cx="6095362" cy="155531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61D5B2-7DCE-4EDF-99BF-74A8EBB96CED}">
      <dsp:nvSpPr>
        <dsp:cNvPr id="0" name=""/>
        <dsp:cNvSpPr/>
      </dsp:nvSpPr>
      <dsp:spPr>
        <a:xfrm>
          <a:off x="0" y="931778"/>
          <a:ext cx="6263640" cy="55165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Or the science of ‘muddling through’</a:t>
          </a:r>
          <a:endParaRPr lang="en-US" sz="2300" kern="1200"/>
        </a:p>
      </dsp:txBody>
      <dsp:txXfrm>
        <a:off x="26930" y="958708"/>
        <a:ext cx="6209780" cy="497795"/>
      </dsp:txXfrm>
    </dsp:sp>
    <dsp:sp modelId="{1886FA1A-D11C-42E1-AF21-5029444F1E9B}">
      <dsp:nvSpPr>
        <dsp:cNvPr id="0" name=""/>
        <dsp:cNvSpPr/>
      </dsp:nvSpPr>
      <dsp:spPr>
        <a:xfrm>
          <a:off x="0" y="1549673"/>
          <a:ext cx="6263640" cy="551655"/>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Theory of Charles E Lindblom (1959)</a:t>
          </a:r>
          <a:endParaRPr lang="en-US" sz="2300" kern="1200"/>
        </a:p>
      </dsp:txBody>
      <dsp:txXfrm>
        <a:off x="26930" y="1576603"/>
        <a:ext cx="6209780" cy="497795"/>
      </dsp:txXfrm>
    </dsp:sp>
    <dsp:sp modelId="{84750BBD-60E9-4422-8878-15606B18C454}">
      <dsp:nvSpPr>
        <dsp:cNvPr id="0" name=""/>
        <dsp:cNvSpPr/>
      </dsp:nvSpPr>
      <dsp:spPr>
        <a:xfrm>
          <a:off x="0" y="2167568"/>
          <a:ext cx="6263640" cy="551655"/>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Highlights the limitations of rational policy making</a:t>
          </a:r>
          <a:endParaRPr lang="en-US" sz="2300" kern="1200"/>
        </a:p>
      </dsp:txBody>
      <dsp:txXfrm>
        <a:off x="26930" y="2194498"/>
        <a:ext cx="6209780" cy="497795"/>
      </dsp:txXfrm>
    </dsp:sp>
    <dsp:sp modelId="{878C792A-0F59-4E3D-95EE-39B80761F322}">
      <dsp:nvSpPr>
        <dsp:cNvPr id="0" name=""/>
        <dsp:cNvSpPr/>
      </dsp:nvSpPr>
      <dsp:spPr>
        <a:xfrm>
          <a:off x="0" y="2785464"/>
          <a:ext cx="6263640" cy="551655"/>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Recognises power balance within policy areas.</a:t>
          </a:r>
          <a:endParaRPr lang="en-US" sz="2300" kern="1200"/>
        </a:p>
      </dsp:txBody>
      <dsp:txXfrm>
        <a:off x="26930" y="2812394"/>
        <a:ext cx="6209780" cy="497795"/>
      </dsp:txXfrm>
    </dsp:sp>
    <dsp:sp modelId="{6759FCF9-944E-4409-A2C7-A5D73901C913}">
      <dsp:nvSpPr>
        <dsp:cNvPr id="0" name=""/>
        <dsp:cNvSpPr/>
      </dsp:nvSpPr>
      <dsp:spPr>
        <a:xfrm>
          <a:off x="0" y="3403358"/>
          <a:ext cx="6263640" cy="551655"/>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Change therefore is in small steps.</a:t>
          </a:r>
          <a:endParaRPr lang="en-US" sz="2300" kern="1200"/>
        </a:p>
      </dsp:txBody>
      <dsp:txXfrm>
        <a:off x="26930" y="3430288"/>
        <a:ext cx="6209780" cy="497795"/>
      </dsp:txXfrm>
    </dsp:sp>
    <dsp:sp modelId="{17F29386-3119-43B6-9CB8-25BDC79D06A4}">
      <dsp:nvSpPr>
        <dsp:cNvPr id="0" name=""/>
        <dsp:cNvSpPr/>
      </dsp:nvSpPr>
      <dsp:spPr>
        <a:xfrm>
          <a:off x="0" y="4021254"/>
          <a:ext cx="6263640" cy="55165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Small adjustments from the status quo</a:t>
          </a:r>
          <a:endParaRPr lang="en-US" sz="2300" kern="1200"/>
        </a:p>
      </dsp:txBody>
      <dsp:txXfrm>
        <a:off x="26930" y="4048184"/>
        <a:ext cx="6209780" cy="49779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CDBA50-00C7-40A1-92CC-DB0A4E6E400C}">
      <dsp:nvSpPr>
        <dsp:cNvPr id="0" name=""/>
        <dsp:cNvSpPr/>
      </dsp:nvSpPr>
      <dsp:spPr>
        <a:xfrm>
          <a:off x="0" y="131335"/>
          <a:ext cx="6263640" cy="100693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Recognises that there are constraints within the policy making process.</a:t>
          </a:r>
          <a:endParaRPr lang="en-US" sz="1800" kern="1200"/>
        </a:p>
      </dsp:txBody>
      <dsp:txXfrm>
        <a:off x="49154" y="180489"/>
        <a:ext cx="6165332" cy="908623"/>
      </dsp:txXfrm>
    </dsp:sp>
    <dsp:sp modelId="{6433EC09-A133-4DC8-9607-54F0D448CE41}">
      <dsp:nvSpPr>
        <dsp:cNvPr id="0" name=""/>
        <dsp:cNvSpPr/>
      </dsp:nvSpPr>
      <dsp:spPr>
        <a:xfrm>
          <a:off x="0" y="1190107"/>
          <a:ext cx="6263640" cy="1006931"/>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Human constraints</a:t>
          </a:r>
          <a:endParaRPr lang="en-US" sz="1800" kern="1200"/>
        </a:p>
      </dsp:txBody>
      <dsp:txXfrm>
        <a:off x="49154" y="1239261"/>
        <a:ext cx="6165332" cy="908623"/>
      </dsp:txXfrm>
    </dsp:sp>
    <dsp:sp modelId="{3B7D1A0C-AB82-4991-9BB2-5E5F69246515}">
      <dsp:nvSpPr>
        <dsp:cNvPr id="0" name=""/>
        <dsp:cNvSpPr/>
      </dsp:nvSpPr>
      <dsp:spPr>
        <a:xfrm>
          <a:off x="0" y="2248878"/>
          <a:ext cx="6263640" cy="1006931"/>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impossibility of human decision making: the number of alternatives to be explored is so great </a:t>
          </a:r>
          <a:endParaRPr lang="en-US" sz="1800" kern="1200"/>
        </a:p>
      </dsp:txBody>
      <dsp:txXfrm>
        <a:off x="49154" y="2298032"/>
        <a:ext cx="6165332" cy="908623"/>
      </dsp:txXfrm>
    </dsp:sp>
    <dsp:sp modelId="{89843705-65BD-4B13-8CE4-19C499762C34}">
      <dsp:nvSpPr>
        <dsp:cNvPr id="0" name=""/>
        <dsp:cNvSpPr/>
      </dsp:nvSpPr>
      <dsp:spPr>
        <a:xfrm>
          <a:off x="0" y="3307649"/>
          <a:ext cx="6263640" cy="1006931"/>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information to be evaluated is ‘so vast that even an approximation to objective rationality is hard to conceive’(Simon, 1976) </a:t>
          </a:r>
          <a:endParaRPr lang="en-US" sz="1800" kern="1200"/>
        </a:p>
      </dsp:txBody>
      <dsp:txXfrm>
        <a:off x="49154" y="3356803"/>
        <a:ext cx="6165332" cy="908623"/>
      </dsp:txXfrm>
    </dsp:sp>
    <dsp:sp modelId="{7CB3BAF7-2EFE-48F8-9B50-6C1ACD82FC83}">
      <dsp:nvSpPr>
        <dsp:cNvPr id="0" name=""/>
        <dsp:cNvSpPr/>
      </dsp:nvSpPr>
      <dsp:spPr>
        <a:xfrm>
          <a:off x="0" y="4366420"/>
          <a:ext cx="6263640" cy="100693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Rather than trying to get the perfect solution to a policy problem</a:t>
          </a:r>
          <a:endParaRPr lang="en-US" sz="1800" kern="1200"/>
        </a:p>
      </dsp:txBody>
      <dsp:txXfrm>
        <a:off x="49154" y="4415574"/>
        <a:ext cx="6165332" cy="90862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47F912-E690-4BD5-8BC1-D5B8F49A108E}">
      <dsp:nvSpPr>
        <dsp:cNvPr id="0" name=""/>
        <dsp:cNvSpPr/>
      </dsp:nvSpPr>
      <dsp:spPr>
        <a:xfrm>
          <a:off x="0" y="4143670"/>
          <a:ext cx="6263640" cy="136004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Decision making is guided by the reality of the circumstances, the limitations, and  logic of ‘appropriateness’ e.g. what is expected? what is the budget? Etc</a:t>
          </a:r>
          <a:endParaRPr lang="en-US" sz="1700" kern="1200"/>
        </a:p>
      </dsp:txBody>
      <dsp:txXfrm>
        <a:off x="0" y="4143670"/>
        <a:ext cx="6263640" cy="1360044"/>
      </dsp:txXfrm>
    </dsp:sp>
    <dsp:sp modelId="{2A9353FD-EFCA-4D70-8BAA-E1501A80A09D}">
      <dsp:nvSpPr>
        <dsp:cNvPr id="0" name=""/>
        <dsp:cNvSpPr/>
      </dsp:nvSpPr>
      <dsp:spPr>
        <a:xfrm rot="10800000">
          <a:off x="0" y="2072321"/>
          <a:ext cx="6263640" cy="2091749"/>
        </a:xfrm>
        <a:prstGeom prst="upArrowCallou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Rather than trying to get the perfect solution through  objective ‘scientific’ rational decision making </a:t>
          </a:r>
          <a:endParaRPr lang="en-US" sz="1700" kern="1200"/>
        </a:p>
      </dsp:txBody>
      <dsp:txXfrm rot="10800000">
        <a:off x="0" y="2072321"/>
        <a:ext cx="6263640" cy="1359156"/>
      </dsp:txXfrm>
    </dsp:sp>
    <dsp:sp modelId="{ABBA0792-2832-478D-AEC3-B9BA48544428}">
      <dsp:nvSpPr>
        <dsp:cNvPr id="0" name=""/>
        <dsp:cNvSpPr/>
      </dsp:nvSpPr>
      <dsp:spPr>
        <a:xfrm rot="10800000">
          <a:off x="0" y="972"/>
          <a:ext cx="6263640" cy="2091749"/>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What are the bounds which structure decision making in your organisation?</a:t>
          </a:r>
          <a:endParaRPr lang="en-US" sz="1700" kern="1200"/>
        </a:p>
      </dsp:txBody>
      <dsp:txXfrm rot="-10800000">
        <a:off x="0" y="972"/>
        <a:ext cx="6263640" cy="734203"/>
      </dsp:txXfrm>
    </dsp:sp>
    <dsp:sp modelId="{A9F1E789-D505-4198-A5C3-6C01413BD36B}">
      <dsp:nvSpPr>
        <dsp:cNvPr id="0" name=""/>
        <dsp:cNvSpPr/>
      </dsp:nvSpPr>
      <dsp:spPr>
        <a:xfrm>
          <a:off x="0" y="735176"/>
          <a:ext cx="3131819" cy="625433"/>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a:t>What are your options?</a:t>
          </a:r>
          <a:endParaRPr lang="en-US" sz="2000" kern="1200"/>
        </a:p>
      </dsp:txBody>
      <dsp:txXfrm>
        <a:off x="0" y="735176"/>
        <a:ext cx="3131819" cy="625433"/>
      </dsp:txXfrm>
    </dsp:sp>
    <dsp:sp modelId="{1010FE41-695C-4273-BE16-3F3E13F76109}">
      <dsp:nvSpPr>
        <dsp:cNvPr id="0" name=""/>
        <dsp:cNvSpPr/>
      </dsp:nvSpPr>
      <dsp:spPr>
        <a:xfrm>
          <a:off x="3131820" y="735176"/>
          <a:ext cx="3131819" cy="625433"/>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a:t>How much time do you have?</a:t>
          </a:r>
          <a:endParaRPr lang="en-US" sz="2000" kern="1200"/>
        </a:p>
      </dsp:txBody>
      <dsp:txXfrm>
        <a:off x="3131820" y="735176"/>
        <a:ext cx="3131819" cy="62543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E192BA-8B82-4813-B465-E2C1DDD822DA}">
      <dsp:nvSpPr>
        <dsp:cNvPr id="0" name=""/>
        <dsp:cNvSpPr/>
      </dsp:nvSpPr>
      <dsp:spPr>
        <a:xfrm>
          <a:off x="0" y="44125"/>
          <a:ext cx="6263640" cy="266357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Rather than try to get the perfect solution – you ‘satisfice’(Simon,1956)</a:t>
          </a:r>
          <a:endParaRPr lang="en-US" sz="3100" kern="1200"/>
        </a:p>
      </dsp:txBody>
      <dsp:txXfrm>
        <a:off x="130025" y="174150"/>
        <a:ext cx="6003590" cy="2403528"/>
      </dsp:txXfrm>
    </dsp:sp>
    <dsp:sp modelId="{B7425C7D-5107-47CB-8586-59F2BC206DE3}">
      <dsp:nvSpPr>
        <dsp:cNvPr id="0" name=""/>
        <dsp:cNvSpPr/>
      </dsp:nvSpPr>
      <dsp:spPr>
        <a:xfrm>
          <a:off x="0" y="2796984"/>
          <a:ext cx="6263640" cy="2663578"/>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It is a combination of satisfy and suffice in which you arrive at a satisfactory response working within real world constraints ‘that’ ll do!’</a:t>
          </a:r>
          <a:endParaRPr lang="en-US" sz="3100" kern="1200"/>
        </a:p>
      </dsp:txBody>
      <dsp:txXfrm>
        <a:off x="130025" y="2927009"/>
        <a:ext cx="6003590" cy="240352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2C6FB7-D7AB-41B8-947E-B13BF943E36D}">
      <dsp:nvSpPr>
        <dsp:cNvPr id="0" name=""/>
        <dsp:cNvSpPr/>
      </dsp:nvSpPr>
      <dsp:spPr>
        <a:xfrm>
          <a:off x="0" y="23164"/>
          <a:ext cx="6263640" cy="177145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Presents a more anarchic view of decision making and policy responses</a:t>
          </a:r>
          <a:endParaRPr lang="en-US" sz="2500" kern="1200"/>
        </a:p>
      </dsp:txBody>
      <dsp:txXfrm>
        <a:off x="86475" y="109639"/>
        <a:ext cx="6090690" cy="1598503"/>
      </dsp:txXfrm>
    </dsp:sp>
    <dsp:sp modelId="{3A772AB6-B6EF-44A6-8B52-1BDCAA7B1505}">
      <dsp:nvSpPr>
        <dsp:cNvPr id="0" name=""/>
        <dsp:cNvSpPr/>
      </dsp:nvSpPr>
      <dsp:spPr>
        <a:xfrm>
          <a:off x="0" y="1866617"/>
          <a:ext cx="6263640" cy="1771453"/>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Organisations don’t function like computers but more like garbage cans into which a mixture of problems and possible solutions are poured.</a:t>
          </a:r>
          <a:endParaRPr lang="en-US" sz="2500" kern="1200"/>
        </a:p>
      </dsp:txBody>
      <dsp:txXfrm>
        <a:off x="86475" y="1953092"/>
        <a:ext cx="6090690" cy="1598503"/>
      </dsp:txXfrm>
    </dsp:sp>
    <dsp:sp modelId="{7BA2BDDC-B8B7-41E6-B9E2-C9C4D255B84A}">
      <dsp:nvSpPr>
        <dsp:cNvPr id="0" name=""/>
        <dsp:cNvSpPr/>
      </dsp:nvSpPr>
      <dsp:spPr>
        <a:xfrm>
          <a:off x="0" y="3710070"/>
          <a:ext cx="6263640" cy="1771453"/>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Kingdom(1995) adapted this theory to explain the process of policy formulation. </a:t>
          </a:r>
          <a:endParaRPr lang="en-US" sz="2500" kern="1200"/>
        </a:p>
      </dsp:txBody>
      <dsp:txXfrm>
        <a:off x="86475" y="3796545"/>
        <a:ext cx="6090690" cy="159850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C2339C-D4AA-4193-8FC6-353B13EF3678}">
      <dsp:nvSpPr>
        <dsp:cNvPr id="0" name=""/>
        <dsp:cNvSpPr/>
      </dsp:nvSpPr>
      <dsp:spPr>
        <a:xfrm>
          <a:off x="0" y="690908"/>
          <a:ext cx="6263640" cy="131093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Select two current issues.</a:t>
          </a:r>
          <a:endParaRPr lang="en-US" sz="3300" kern="1200"/>
        </a:p>
      </dsp:txBody>
      <dsp:txXfrm>
        <a:off x="63994" y="754902"/>
        <a:ext cx="6135652" cy="1182942"/>
      </dsp:txXfrm>
    </dsp:sp>
    <dsp:sp modelId="{2046B3C9-600A-448F-AEEA-5EE02691C408}">
      <dsp:nvSpPr>
        <dsp:cNvPr id="0" name=""/>
        <dsp:cNvSpPr/>
      </dsp:nvSpPr>
      <dsp:spPr>
        <a:xfrm>
          <a:off x="0" y="2096878"/>
          <a:ext cx="6263640" cy="131093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One on the political agenda and off the agenda</a:t>
          </a:r>
          <a:endParaRPr lang="en-US" sz="3300" kern="1200"/>
        </a:p>
      </dsp:txBody>
      <dsp:txXfrm>
        <a:off x="63994" y="2160872"/>
        <a:ext cx="6135652" cy="1182942"/>
      </dsp:txXfrm>
    </dsp:sp>
    <dsp:sp modelId="{36809F85-0725-477F-B355-E3E1BA104E37}">
      <dsp:nvSpPr>
        <dsp:cNvPr id="0" name=""/>
        <dsp:cNvSpPr/>
      </dsp:nvSpPr>
      <dsp:spPr>
        <a:xfrm>
          <a:off x="0" y="3502849"/>
          <a:ext cx="6263640" cy="131093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Come up with reasons as one is more of a priority than than other.</a:t>
          </a:r>
          <a:endParaRPr lang="en-US" sz="3300" kern="1200"/>
        </a:p>
      </dsp:txBody>
      <dsp:txXfrm>
        <a:off x="63994" y="3566843"/>
        <a:ext cx="6135652" cy="118294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519E73-29B5-45ED-AB36-0C5BE8396402}">
      <dsp:nvSpPr>
        <dsp:cNvPr id="0" name=""/>
        <dsp:cNvSpPr/>
      </dsp:nvSpPr>
      <dsp:spPr>
        <a:xfrm>
          <a:off x="0" y="98459"/>
          <a:ext cx="6263640" cy="83422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Research in US</a:t>
          </a:r>
          <a:endParaRPr lang="en-US" sz="2100" kern="1200"/>
        </a:p>
      </dsp:txBody>
      <dsp:txXfrm>
        <a:off x="40724" y="139183"/>
        <a:ext cx="6182192" cy="752780"/>
      </dsp:txXfrm>
    </dsp:sp>
    <dsp:sp modelId="{62C95A98-B892-46E6-9452-C1641FF82E1D}">
      <dsp:nvSpPr>
        <dsp:cNvPr id="0" name=""/>
        <dsp:cNvSpPr/>
      </dsp:nvSpPr>
      <dsp:spPr>
        <a:xfrm>
          <a:off x="0" y="993167"/>
          <a:ext cx="6263640" cy="834228"/>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In pluralist societies power is widely distributed</a:t>
          </a:r>
          <a:endParaRPr lang="en-US" sz="2100" kern="1200"/>
        </a:p>
      </dsp:txBody>
      <dsp:txXfrm>
        <a:off x="40724" y="1033891"/>
        <a:ext cx="6182192" cy="752780"/>
      </dsp:txXfrm>
    </dsp:sp>
    <dsp:sp modelId="{7D943CA2-05D4-48A0-874A-CF3733E2DB38}">
      <dsp:nvSpPr>
        <dsp:cNvPr id="0" name=""/>
        <dsp:cNvSpPr/>
      </dsp:nvSpPr>
      <dsp:spPr>
        <a:xfrm>
          <a:off x="0" y="1887875"/>
          <a:ext cx="6263640" cy="834228"/>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There is this ‘free market’ of ideas</a:t>
          </a:r>
          <a:endParaRPr lang="en-US" sz="2100" kern="1200"/>
        </a:p>
      </dsp:txBody>
      <dsp:txXfrm>
        <a:off x="40724" y="1928599"/>
        <a:ext cx="6182192" cy="752780"/>
      </dsp:txXfrm>
    </dsp:sp>
    <dsp:sp modelId="{5BAC2308-E0C0-42E8-A487-35C9D2217382}">
      <dsp:nvSpPr>
        <dsp:cNvPr id="0" name=""/>
        <dsp:cNvSpPr/>
      </dsp:nvSpPr>
      <dsp:spPr>
        <a:xfrm>
          <a:off x="0" y="2782584"/>
          <a:ext cx="6263640" cy="834228"/>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 number of groups are able to influence what goes on the agenda</a:t>
          </a:r>
          <a:endParaRPr lang="en-US" sz="2100" kern="1200"/>
        </a:p>
      </dsp:txBody>
      <dsp:txXfrm>
        <a:off x="40724" y="2823308"/>
        <a:ext cx="6182192" cy="752780"/>
      </dsp:txXfrm>
    </dsp:sp>
    <dsp:sp modelId="{033FCEBD-7B2B-4663-8A4E-2AB0E6EB8468}">
      <dsp:nvSpPr>
        <dsp:cNvPr id="0" name=""/>
        <dsp:cNvSpPr/>
      </dsp:nvSpPr>
      <dsp:spPr>
        <a:xfrm>
          <a:off x="0" y="3677292"/>
          <a:ext cx="6263640" cy="834228"/>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Bachrach and Barat (1962) came up with the theory of non-decision making</a:t>
          </a:r>
          <a:endParaRPr lang="en-US" sz="2100" kern="1200" dirty="0"/>
        </a:p>
      </dsp:txBody>
      <dsp:txXfrm>
        <a:off x="40724" y="3718016"/>
        <a:ext cx="6182192" cy="752780"/>
      </dsp:txXfrm>
    </dsp:sp>
    <dsp:sp modelId="{4E78A920-5B17-40A2-A229-FFFE3D9C18AA}">
      <dsp:nvSpPr>
        <dsp:cNvPr id="0" name=""/>
        <dsp:cNvSpPr/>
      </dsp:nvSpPr>
      <dsp:spPr>
        <a:xfrm>
          <a:off x="0" y="4572000"/>
          <a:ext cx="6263640" cy="834228"/>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That is that political elites had the power to keep things off the agenda – others may nothave that power.</a:t>
          </a:r>
          <a:endParaRPr lang="en-US" sz="2100" kern="1200"/>
        </a:p>
      </dsp:txBody>
      <dsp:txXfrm>
        <a:off x="40724" y="4612724"/>
        <a:ext cx="6182192" cy="75278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F0F3E2-21D5-402E-8A06-2B7EA26C90F3}">
      <dsp:nvSpPr>
        <dsp:cNvPr id="0" name=""/>
        <dsp:cNvSpPr/>
      </dsp:nvSpPr>
      <dsp:spPr>
        <a:xfrm>
          <a:off x="0" y="753353"/>
          <a:ext cx="6263640" cy="7558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‘What makes people in and around government attend at any given time to subjects and not others’ (kingdom, 2003.</a:t>
          </a:r>
          <a:endParaRPr lang="en-US" sz="1900" kern="1200"/>
        </a:p>
      </dsp:txBody>
      <dsp:txXfrm>
        <a:off x="36896" y="790249"/>
        <a:ext cx="6189848" cy="682028"/>
      </dsp:txXfrm>
    </dsp:sp>
    <dsp:sp modelId="{6230DD7B-B2D5-415B-A264-50F847D81A07}">
      <dsp:nvSpPr>
        <dsp:cNvPr id="0" name=""/>
        <dsp:cNvSpPr/>
      </dsp:nvSpPr>
      <dsp:spPr>
        <a:xfrm>
          <a:off x="0" y="1563893"/>
          <a:ext cx="6263640" cy="75582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theory of agenda setting </a:t>
          </a:r>
          <a:endParaRPr lang="en-US" sz="1900" kern="1200"/>
        </a:p>
      </dsp:txBody>
      <dsp:txXfrm>
        <a:off x="36896" y="1600789"/>
        <a:ext cx="6189848" cy="682028"/>
      </dsp:txXfrm>
    </dsp:sp>
    <dsp:sp modelId="{BC2A47D5-B353-41FB-A95B-507AE9939E4C}">
      <dsp:nvSpPr>
        <dsp:cNvPr id="0" name=""/>
        <dsp:cNvSpPr/>
      </dsp:nvSpPr>
      <dsp:spPr>
        <a:xfrm>
          <a:off x="0" y="2374434"/>
          <a:ext cx="6263640" cy="75582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-pick two ’issues’  - one on the agenda and one not.</a:t>
          </a:r>
          <a:endParaRPr lang="en-US" sz="1900" kern="1200"/>
        </a:p>
      </dsp:txBody>
      <dsp:txXfrm>
        <a:off x="36896" y="2411330"/>
        <a:ext cx="6189848" cy="682028"/>
      </dsp:txXfrm>
    </dsp:sp>
    <dsp:sp modelId="{F1440AF6-434B-4788-A57E-5C7C721D69D0}">
      <dsp:nvSpPr>
        <dsp:cNvPr id="0" name=""/>
        <dsp:cNvSpPr/>
      </dsp:nvSpPr>
      <dsp:spPr>
        <a:xfrm>
          <a:off x="0" y="3184973"/>
          <a:ext cx="6263640" cy="755820"/>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Explain why one is on and the other is not</a:t>
          </a:r>
          <a:endParaRPr lang="en-US" sz="1900" kern="1200"/>
        </a:p>
      </dsp:txBody>
      <dsp:txXfrm>
        <a:off x="36896" y="3221869"/>
        <a:ext cx="6189848" cy="682028"/>
      </dsp:txXfrm>
    </dsp:sp>
    <dsp:sp modelId="{27051068-C34E-490D-809B-3C25CB8EEFFB}">
      <dsp:nvSpPr>
        <dsp:cNvPr id="0" name=""/>
        <dsp:cNvSpPr/>
      </dsp:nvSpPr>
      <dsp:spPr>
        <a:xfrm>
          <a:off x="0" y="3995514"/>
          <a:ext cx="6263640" cy="75582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Suggest a theory of the agenda  setting process.</a:t>
          </a:r>
          <a:endParaRPr lang="en-US" sz="1900" kern="1200"/>
        </a:p>
      </dsp:txBody>
      <dsp:txXfrm>
        <a:off x="36896" y="4032410"/>
        <a:ext cx="6189848" cy="68202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E7BE96-BE42-4E4D-B058-537E1122139E}">
      <dsp:nvSpPr>
        <dsp:cNvPr id="0" name=""/>
        <dsp:cNvSpPr/>
      </dsp:nvSpPr>
      <dsp:spPr>
        <a:xfrm>
          <a:off x="0" y="96709"/>
          <a:ext cx="6666833" cy="9945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Groups of actors around officials focussed on govt departments e.g Health, Education etc</a:t>
          </a:r>
          <a:endParaRPr lang="en-US" sz="2500" kern="1200"/>
        </a:p>
      </dsp:txBody>
      <dsp:txXfrm>
        <a:off x="48547" y="145256"/>
        <a:ext cx="6569739" cy="897406"/>
      </dsp:txXfrm>
    </dsp:sp>
    <dsp:sp modelId="{FE026743-FCB0-49CA-8F06-4AE1A33F6A81}">
      <dsp:nvSpPr>
        <dsp:cNvPr id="0" name=""/>
        <dsp:cNvSpPr/>
      </dsp:nvSpPr>
      <dsp:spPr>
        <a:xfrm>
          <a:off x="0" y="1163209"/>
          <a:ext cx="6666833" cy="994500"/>
        </a:xfrm>
        <a:prstGeom prst="roundRect">
          <a:avLst/>
        </a:prstGeom>
        <a:gradFill rotWithShape="0">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Each differs part of government has different specialised groups in different segmented worlds</a:t>
          </a:r>
          <a:endParaRPr lang="en-US" sz="2500" kern="1200"/>
        </a:p>
      </dsp:txBody>
      <dsp:txXfrm>
        <a:off x="48547" y="1211756"/>
        <a:ext cx="6569739" cy="897406"/>
      </dsp:txXfrm>
    </dsp:sp>
    <dsp:sp modelId="{36721600-D491-4C35-9091-5E3D76A0C1C5}">
      <dsp:nvSpPr>
        <dsp:cNvPr id="0" name=""/>
        <dsp:cNvSpPr/>
      </dsp:nvSpPr>
      <dsp:spPr>
        <a:xfrm>
          <a:off x="0" y="2229710"/>
          <a:ext cx="6666833" cy="99450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These were closed worlds – off the political radar – consisting of ‘insiders and outsiders’ Wyn Grant</a:t>
          </a:r>
          <a:endParaRPr lang="en-US" sz="2500" kern="1200"/>
        </a:p>
      </dsp:txBody>
      <dsp:txXfrm>
        <a:off x="48547" y="2278257"/>
        <a:ext cx="6569739" cy="897406"/>
      </dsp:txXfrm>
    </dsp:sp>
    <dsp:sp modelId="{23D89483-079A-4A6A-A8D9-F393977C01AB}">
      <dsp:nvSpPr>
        <dsp:cNvPr id="0" name=""/>
        <dsp:cNvSpPr/>
      </dsp:nvSpPr>
      <dsp:spPr>
        <a:xfrm>
          <a:off x="0" y="3296210"/>
          <a:ext cx="6666833" cy="994500"/>
        </a:xfrm>
        <a:prstGeom prst="roundRect">
          <a:avLst/>
        </a:prstGeom>
        <a:gradFill rotWithShape="0">
          <a:gsLst>
            <a:gs pos="0">
              <a:schemeClr val="accent5">
                <a:hueOff val="-5068907"/>
                <a:satOff val="-13064"/>
                <a:lumOff val="-8824"/>
                <a:alphaOff val="0"/>
                <a:satMod val="103000"/>
                <a:lumMod val="102000"/>
                <a:tint val="94000"/>
              </a:schemeClr>
            </a:gs>
            <a:gs pos="50000">
              <a:schemeClr val="accent5">
                <a:hueOff val="-5068907"/>
                <a:satOff val="-13064"/>
                <a:lumOff val="-8824"/>
                <a:alphaOff val="0"/>
                <a:satMod val="110000"/>
                <a:lumMod val="100000"/>
                <a:shade val="100000"/>
              </a:schemeClr>
            </a:gs>
            <a:gs pos="100000">
              <a:schemeClr val="accent5">
                <a:hueOff val="-5068907"/>
                <a:satOff val="-13064"/>
                <a:lumOff val="-882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Professional technocrats focused on a particular service area.</a:t>
          </a:r>
          <a:endParaRPr lang="en-US" sz="2500" kern="1200"/>
        </a:p>
      </dsp:txBody>
      <dsp:txXfrm>
        <a:off x="48547" y="3344757"/>
        <a:ext cx="6569739" cy="897406"/>
      </dsp:txXfrm>
    </dsp:sp>
    <dsp:sp modelId="{53017032-A2B7-4615-9CDC-3CC531D9C6BC}">
      <dsp:nvSpPr>
        <dsp:cNvPr id="0" name=""/>
        <dsp:cNvSpPr/>
      </dsp:nvSpPr>
      <dsp:spPr>
        <a:xfrm>
          <a:off x="0" y="4362710"/>
          <a:ext cx="6666833" cy="99450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E.g WG Policy area, Ministerial Advisory Group</a:t>
          </a:r>
          <a:endParaRPr lang="en-US" sz="2500" kern="1200"/>
        </a:p>
      </dsp:txBody>
      <dsp:txXfrm>
        <a:off x="48547" y="4411257"/>
        <a:ext cx="6569739" cy="89740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540B0A-9EF3-48D0-A4DA-A89D319D89F4}">
      <dsp:nvSpPr>
        <dsp:cNvPr id="0" name=""/>
        <dsp:cNvSpPr/>
      </dsp:nvSpPr>
      <dsp:spPr>
        <a:xfrm>
          <a:off x="0" y="665"/>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BB283E9-14E5-4436-8020-E6E6DE837931}">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Policy communities: </a:t>
          </a:r>
          <a:endParaRPr lang="en-US" sz="2400" kern="1200"/>
        </a:p>
      </dsp:txBody>
      <dsp:txXfrm>
        <a:off x="0" y="665"/>
        <a:ext cx="6666833" cy="1090517"/>
      </dsp:txXfrm>
    </dsp:sp>
    <dsp:sp modelId="{40C5CED2-F879-4AEE-887E-F988C1197195}">
      <dsp:nvSpPr>
        <dsp:cNvPr id="0" name=""/>
        <dsp:cNvSpPr/>
      </dsp:nvSpPr>
      <dsp:spPr>
        <a:xfrm>
          <a:off x="0" y="109118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A1B04BE-1362-4F29-A41D-7DAC3C058D56}">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These are sectoral policy making groups – often in well establish silos</a:t>
          </a:r>
          <a:endParaRPr lang="en-US" sz="2400" kern="1200"/>
        </a:p>
      </dsp:txBody>
      <dsp:txXfrm>
        <a:off x="0" y="1091183"/>
        <a:ext cx="6666833" cy="1090517"/>
      </dsp:txXfrm>
    </dsp:sp>
    <dsp:sp modelId="{DDAF1A68-998A-435D-8FE3-CD10F80F0D97}">
      <dsp:nvSpPr>
        <dsp:cNvPr id="0" name=""/>
        <dsp:cNvSpPr/>
      </dsp:nvSpPr>
      <dsp:spPr>
        <a:xfrm>
          <a:off x="0" y="2181701"/>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069F7A6-49ED-41D3-A011-B5557618392A}">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They are relatively closed groups with a reasonably clear membership – with insiders and outsiders </a:t>
          </a:r>
          <a:endParaRPr lang="en-US" sz="2400" kern="1200"/>
        </a:p>
      </dsp:txBody>
      <dsp:txXfrm>
        <a:off x="0" y="2181701"/>
        <a:ext cx="6666833" cy="1090517"/>
      </dsp:txXfrm>
    </dsp:sp>
    <dsp:sp modelId="{47365F06-946C-44A7-902F-2DE5178953C5}">
      <dsp:nvSpPr>
        <dsp:cNvPr id="0" name=""/>
        <dsp:cNvSpPr/>
      </dsp:nvSpPr>
      <dsp:spPr>
        <a:xfrm>
          <a:off x="0" y="3272218"/>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64EC93C-8EBB-4823-82D3-21062C91C9F3}">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They are often made of professional and have a well established and stable modus operandi</a:t>
          </a:r>
          <a:endParaRPr lang="en-US" sz="2400" kern="1200"/>
        </a:p>
      </dsp:txBody>
      <dsp:txXfrm>
        <a:off x="0" y="3272218"/>
        <a:ext cx="6666833" cy="1090517"/>
      </dsp:txXfrm>
    </dsp:sp>
    <dsp:sp modelId="{BC311161-53FD-44F1-95DA-008838C92083}">
      <dsp:nvSpPr>
        <dsp:cNvPr id="0" name=""/>
        <dsp:cNvSpPr/>
      </dsp:nvSpPr>
      <dsp:spPr>
        <a:xfrm>
          <a:off x="0" y="4362736"/>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5D16543-F194-4EF9-950B-E1506730630E}">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Often seen as an elitist means of policy making</a:t>
          </a:r>
          <a:endParaRPr lang="en-US" sz="2400" kern="1200"/>
        </a:p>
      </dsp:txBody>
      <dsp:txXfrm>
        <a:off x="0" y="4362736"/>
        <a:ext cx="6666833" cy="109051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617AC8-B8E6-4348-B97E-2D81F0B9DDAA}">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0B4130F-E7BA-41A2-A0FA-774005202894}">
      <dsp:nvSpPr>
        <dsp:cNvPr id="0" name=""/>
        <dsp:cNvSpPr/>
      </dsp:nvSpPr>
      <dsp:spPr>
        <a:xfrm>
          <a:off x="0" y="2663"/>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Issue networks Heclow </a:t>
          </a:r>
          <a:endParaRPr lang="en-US" sz="2500" kern="1200"/>
        </a:p>
      </dsp:txBody>
      <dsp:txXfrm>
        <a:off x="0" y="2663"/>
        <a:ext cx="6666833" cy="908098"/>
      </dsp:txXfrm>
    </dsp:sp>
    <dsp:sp modelId="{5C5D7EDE-C15B-4FAD-8B72-828522DF1268}">
      <dsp:nvSpPr>
        <dsp:cNvPr id="0" name=""/>
        <dsp:cNvSpPr/>
      </dsp:nvSpPr>
      <dsp:spPr>
        <a:xfrm>
          <a:off x="0" y="910762"/>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DF47B6A-9864-479D-BDFA-E1FDCD831C40}">
      <dsp:nvSpPr>
        <dsp:cNvPr id="0" name=""/>
        <dsp:cNvSpPr/>
      </dsp:nvSpPr>
      <dsp:spPr>
        <a:xfrm>
          <a:off x="0" y="910762"/>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 contrast these are relatively open</a:t>
          </a:r>
          <a:endParaRPr lang="en-US" sz="2500" kern="1200"/>
        </a:p>
      </dsp:txBody>
      <dsp:txXfrm>
        <a:off x="0" y="910762"/>
        <a:ext cx="6666833" cy="908098"/>
      </dsp:txXfrm>
    </dsp:sp>
    <dsp:sp modelId="{DBB70C2C-4B5B-4152-82E6-CF01C03388A1}">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7877486-775C-443A-8836-057FBEA2BC6C}">
      <dsp:nvSpPr>
        <dsp:cNvPr id="0" name=""/>
        <dsp:cNvSpPr/>
      </dsp:nvSpPr>
      <dsp:spPr>
        <a:xfrm>
          <a:off x="0" y="1818861"/>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They have a range of different actors such as officials, producer groups, think tanks, academics </a:t>
          </a:r>
          <a:endParaRPr lang="en-US" sz="2500" kern="1200"/>
        </a:p>
      </dsp:txBody>
      <dsp:txXfrm>
        <a:off x="0" y="1818861"/>
        <a:ext cx="6666833" cy="908098"/>
      </dsp:txXfrm>
    </dsp:sp>
    <dsp:sp modelId="{C6BEBE66-DD7D-467C-80BE-C82682C4EA1C}">
      <dsp:nvSpPr>
        <dsp:cNvPr id="0" name=""/>
        <dsp:cNvSpPr/>
      </dsp:nvSpPr>
      <dsp:spPr>
        <a:xfrm>
          <a:off x="0" y="272696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0E84B41-3A57-4514-A2D2-8E5B1A9F73F1}">
      <dsp:nvSpPr>
        <dsp:cNvPr id="0" name=""/>
        <dsp:cNvSpPr/>
      </dsp:nvSpPr>
      <dsp:spPr>
        <a:xfrm>
          <a:off x="0" y="2726960"/>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Membership often adapts and is flexible or unclear</a:t>
          </a:r>
          <a:endParaRPr lang="en-US" sz="2500" kern="1200"/>
        </a:p>
      </dsp:txBody>
      <dsp:txXfrm>
        <a:off x="0" y="2726960"/>
        <a:ext cx="6666833" cy="908098"/>
      </dsp:txXfrm>
    </dsp:sp>
    <dsp:sp modelId="{9E7D4A8B-D572-4978-A941-4538183963B6}">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7F0EDC2-A718-4DBB-A25B-EB868E0712B9}">
      <dsp:nvSpPr>
        <dsp:cNvPr id="0" name=""/>
        <dsp:cNvSpPr/>
      </dsp:nvSpPr>
      <dsp:spPr>
        <a:xfrm>
          <a:off x="0" y="3635058"/>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They don’t confirm an established way of operating.  Sometimes there are no rules.</a:t>
          </a:r>
          <a:endParaRPr lang="en-US" sz="2500" kern="1200"/>
        </a:p>
      </dsp:txBody>
      <dsp:txXfrm>
        <a:off x="0" y="3635058"/>
        <a:ext cx="6666833" cy="908098"/>
      </dsp:txXfrm>
    </dsp:sp>
    <dsp:sp modelId="{7E8FCA58-C6CF-4757-8167-2895F1EC71A4}">
      <dsp:nvSpPr>
        <dsp:cNvPr id="0" name=""/>
        <dsp:cNvSpPr/>
      </dsp:nvSpPr>
      <dsp:spPr>
        <a:xfrm>
          <a:off x="0" y="4543157"/>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71DEEC3-CE44-4F5F-B73B-3C178955F6C3}">
      <dsp:nvSpPr>
        <dsp:cNvPr id="0" name=""/>
        <dsp:cNvSpPr/>
      </dsp:nvSpPr>
      <dsp:spPr>
        <a:xfrm>
          <a:off x="0" y="4543157"/>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They can often be unstable.</a:t>
          </a:r>
          <a:endParaRPr lang="en-US" sz="2500" kern="1200"/>
        </a:p>
      </dsp:txBody>
      <dsp:txXfrm>
        <a:off x="0" y="4543157"/>
        <a:ext cx="6666833" cy="908098"/>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9B2687-1690-4C40-AF9B-6AFDAD2849EC}">
      <dsp:nvSpPr>
        <dsp:cNvPr id="0" name=""/>
        <dsp:cNvSpPr/>
      </dsp:nvSpPr>
      <dsp:spPr>
        <a:xfrm>
          <a:off x="307345" y="1546"/>
          <a:ext cx="3222855" cy="193371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are an alliance of various interest groups and individuals who unite in order to promote a common cause or agenda in a way that influences government policy. </a:t>
          </a:r>
          <a:endParaRPr lang="en-US" sz="1800" kern="1200"/>
        </a:p>
      </dsp:txBody>
      <dsp:txXfrm>
        <a:off x="307345" y="1546"/>
        <a:ext cx="3222855" cy="1933713"/>
      </dsp:txXfrm>
    </dsp:sp>
    <dsp:sp modelId="{8EE21AD2-C4C8-4541-A2D1-2842DC727B14}">
      <dsp:nvSpPr>
        <dsp:cNvPr id="0" name=""/>
        <dsp:cNvSpPr/>
      </dsp:nvSpPr>
      <dsp:spPr>
        <a:xfrm>
          <a:off x="3852486" y="1546"/>
          <a:ext cx="3222855" cy="193371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Issue networks can be either domestic or international in scope depending on their collective goal. </a:t>
          </a:r>
          <a:endParaRPr lang="en-US" sz="1800" kern="1200"/>
        </a:p>
      </dsp:txBody>
      <dsp:txXfrm>
        <a:off x="3852486" y="1546"/>
        <a:ext cx="3222855" cy="1933713"/>
      </dsp:txXfrm>
    </dsp:sp>
    <dsp:sp modelId="{0DB7B003-7DC5-421D-B595-C6DDD35CBA7B}">
      <dsp:nvSpPr>
        <dsp:cNvPr id="0" name=""/>
        <dsp:cNvSpPr/>
      </dsp:nvSpPr>
      <dsp:spPr>
        <a:xfrm>
          <a:off x="7397627" y="1546"/>
          <a:ext cx="3222855" cy="193371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With the rise of the internet, many interest groups have turned to online resources, such as blogs and social media, to promote and spread their cause because of its low cost and high efficiency in outreach.</a:t>
          </a:r>
          <a:endParaRPr lang="en-US" sz="1800" kern="1200"/>
        </a:p>
      </dsp:txBody>
      <dsp:txXfrm>
        <a:off x="7397627" y="1546"/>
        <a:ext cx="3222855" cy="1933713"/>
      </dsp:txXfrm>
    </dsp:sp>
    <dsp:sp modelId="{01F7681A-949B-40A3-B361-E0B19DA8ADE2}">
      <dsp:nvSpPr>
        <dsp:cNvPr id="0" name=""/>
        <dsp:cNvSpPr/>
      </dsp:nvSpPr>
      <dsp:spPr>
        <a:xfrm>
          <a:off x="307345" y="2257545"/>
          <a:ext cx="3222855" cy="193371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An issue network's tactics vary depending on their goals and purpose. In developed countries, issue networks often push for a change in policy within the government</a:t>
          </a:r>
          <a:endParaRPr lang="en-US" sz="1800" kern="1200"/>
        </a:p>
      </dsp:txBody>
      <dsp:txXfrm>
        <a:off x="307345" y="2257545"/>
        <a:ext cx="3222855" cy="1933713"/>
      </dsp:txXfrm>
    </dsp:sp>
    <dsp:sp modelId="{21B91CB6-2E9C-47B2-891E-494937929E71}">
      <dsp:nvSpPr>
        <dsp:cNvPr id="0" name=""/>
        <dsp:cNvSpPr/>
      </dsp:nvSpPr>
      <dsp:spPr>
        <a:xfrm>
          <a:off x="3852486" y="2257545"/>
          <a:ext cx="3222855" cy="193371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Issue networks can be so large and so diverse in terms of the range of opinion.  If these are polarised, they can lead to complete inaction due to the lack of willingness in govt to alienate actors.</a:t>
          </a:r>
          <a:endParaRPr lang="en-US" sz="1800" kern="1200"/>
        </a:p>
      </dsp:txBody>
      <dsp:txXfrm>
        <a:off x="3852486" y="2257545"/>
        <a:ext cx="3222855" cy="1933713"/>
      </dsp:txXfrm>
    </dsp:sp>
    <dsp:sp modelId="{417BDDF6-E2C0-4C67-95AC-789A704354A7}">
      <dsp:nvSpPr>
        <dsp:cNvPr id="0" name=""/>
        <dsp:cNvSpPr/>
      </dsp:nvSpPr>
      <dsp:spPr>
        <a:xfrm>
          <a:off x="7397627" y="2257545"/>
          <a:ext cx="3222855" cy="193371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Conversely they are also associated with rapid changes in policy direction due to the shifts in power distribution within the issue network</a:t>
          </a:r>
          <a:endParaRPr lang="en-US" sz="1800" kern="1200"/>
        </a:p>
      </dsp:txBody>
      <dsp:txXfrm>
        <a:off x="7397627" y="2257545"/>
        <a:ext cx="3222855" cy="193371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E0CF47-49B1-44EE-89B6-4195A601086A}">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C621E31-0C07-4497-8127-DBC94C146224}">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An issue network's tactics vary depending on their goals and purpose. In developed countries, issue networks often push for a change in policy within the government</a:t>
          </a:r>
          <a:endParaRPr lang="en-US" sz="2400" kern="1200"/>
        </a:p>
      </dsp:txBody>
      <dsp:txXfrm>
        <a:off x="0" y="2663"/>
        <a:ext cx="6666833" cy="1816197"/>
      </dsp:txXfrm>
    </dsp:sp>
    <dsp:sp modelId="{1402949D-3A74-4674-B75B-75A8E71F0F8E}">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2090352-80BE-49A1-BD06-6E08CFA84F37}">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Issue networks can be so large and so diverse in terms of the range of opinion.  If these are polarised, they can lead to complete inaction due to the lack of willingness in govt to alienate actors.</a:t>
          </a:r>
          <a:endParaRPr lang="en-US" sz="2400" kern="1200"/>
        </a:p>
      </dsp:txBody>
      <dsp:txXfrm>
        <a:off x="0" y="1818861"/>
        <a:ext cx="6666833" cy="1816197"/>
      </dsp:txXfrm>
    </dsp:sp>
    <dsp:sp modelId="{5833335B-B39D-46CA-86AE-E11866B4F1D4}">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3DF33A2-D1AD-4104-8E56-E83336FA68EF}">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Conversely they are also associated with rapid changes in policy direction due to the shifts in power distribution within the issue network</a:t>
          </a:r>
          <a:endParaRPr lang="en-US" sz="2400" kern="1200"/>
        </a:p>
      </dsp:txBody>
      <dsp:txXfrm>
        <a:off x="0" y="3635058"/>
        <a:ext cx="6666833" cy="1816197"/>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3F3340-1C8E-4519-84F4-64619EF56937}">
      <dsp:nvSpPr>
        <dsp:cNvPr id="0" name=""/>
        <dsp:cNvSpPr/>
      </dsp:nvSpPr>
      <dsp:spPr>
        <a:xfrm>
          <a:off x="0" y="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C47761C-6CEE-4370-8D89-CFF8AC4C8F90}">
      <dsp:nvSpPr>
        <dsp:cNvPr id="0" name=""/>
        <dsp:cNvSpPr/>
      </dsp:nvSpPr>
      <dsp:spPr>
        <a:xfrm>
          <a:off x="0" y="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Argument that policy community quite restrictive in terms of policy making</a:t>
          </a:r>
          <a:endParaRPr lang="en-US" sz="2700" kern="1200"/>
        </a:p>
      </dsp:txBody>
      <dsp:txXfrm>
        <a:off x="0" y="0"/>
        <a:ext cx="6666833" cy="1363480"/>
      </dsp:txXfrm>
    </dsp:sp>
    <dsp:sp modelId="{9F11C0C8-7A8D-428C-8338-B6FFDFB5069E}">
      <dsp:nvSpPr>
        <dsp:cNvPr id="0" name=""/>
        <dsp:cNvSpPr/>
      </dsp:nvSpPr>
      <dsp:spPr>
        <a:xfrm>
          <a:off x="0" y="1363480"/>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E76391E-3823-43A8-AE6A-BAC9F627058E}">
      <dsp:nvSpPr>
        <dsp:cNvPr id="0" name=""/>
        <dsp:cNvSpPr/>
      </dsp:nvSpPr>
      <dsp:spPr>
        <a:xfrm>
          <a:off x="0" y="136348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Issue networks make it easier to manipulate the agenda</a:t>
          </a:r>
          <a:endParaRPr lang="en-US" sz="2700" kern="1200"/>
        </a:p>
      </dsp:txBody>
      <dsp:txXfrm>
        <a:off x="0" y="1363480"/>
        <a:ext cx="6666833" cy="1363480"/>
      </dsp:txXfrm>
    </dsp:sp>
    <dsp:sp modelId="{ED880FF1-8328-4E26-9F8D-A1ABA659B5E2}">
      <dsp:nvSpPr>
        <dsp:cNvPr id="0" name=""/>
        <dsp:cNvSpPr/>
      </dsp:nvSpPr>
      <dsp:spPr>
        <a:xfrm>
          <a:off x="0" y="2726960"/>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A11BBFA-D536-48F0-9CF3-E3EBDA04B0F1}">
      <dsp:nvSpPr>
        <dsp:cNvPr id="0" name=""/>
        <dsp:cNvSpPr/>
      </dsp:nvSpPr>
      <dsp:spPr>
        <a:xfrm>
          <a:off x="0" y="272696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There is the ability to pick and choose arguments from a more diverse range of actors</a:t>
          </a:r>
          <a:endParaRPr lang="en-US" sz="2700" kern="1200"/>
        </a:p>
      </dsp:txBody>
      <dsp:txXfrm>
        <a:off x="0" y="2726960"/>
        <a:ext cx="6666833" cy="1363480"/>
      </dsp:txXfrm>
    </dsp:sp>
    <dsp:sp modelId="{30232335-8A61-4C57-A4FE-9EA3CD4CC103}">
      <dsp:nvSpPr>
        <dsp:cNvPr id="0" name=""/>
        <dsp:cNvSpPr/>
      </dsp:nvSpPr>
      <dsp:spPr>
        <a:xfrm>
          <a:off x="0" y="4090440"/>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039978F-36B9-42E9-B58F-8D589E5794CD}">
      <dsp:nvSpPr>
        <dsp:cNvPr id="0" name=""/>
        <dsp:cNvSpPr/>
      </dsp:nvSpPr>
      <dsp:spPr>
        <a:xfrm>
          <a:off x="0" y="409044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In England, the policy approach resembles an issue network approach because of the wide range and variety of competing voices.</a:t>
          </a:r>
          <a:endParaRPr lang="en-US" sz="2700" kern="1200"/>
        </a:p>
      </dsp:txBody>
      <dsp:txXfrm>
        <a:off x="0" y="4090440"/>
        <a:ext cx="6666833" cy="136348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BF8E54-B5DE-4B81-A7EE-D83B8A9CE7B0}">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94C0EA0-2F17-4BD2-AEE3-411F4AD82BFB}">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Devolution has created more space for agency in devolved areas such as health</a:t>
          </a:r>
          <a:endParaRPr lang="en-US" sz="2200" kern="1200"/>
        </a:p>
      </dsp:txBody>
      <dsp:txXfrm>
        <a:off x="0" y="665"/>
        <a:ext cx="6666833" cy="1090517"/>
      </dsp:txXfrm>
    </dsp:sp>
    <dsp:sp modelId="{2A3BB838-07A7-4A47-89DF-E2A6A6CFB9A6}">
      <dsp:nvSpPr>
        <dsp:cNvPr id="0" name=""/>
        <dsp:cNvSpPr/>
      </dsp:nvSpPr>
      <dsp:spPr>
        <a:xfrm>
          <a:off x="0" y="109118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17FEE79-C5CB-4A7F-86BB-E3A3979C3D78}">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issue networks in the devolved administrations are smaller</a:t>
          </a:r>
          <a:endParaRPr lang="en-US" sz="2200" kern="1200"/>
        </a:p>
      </dsp:txBody>
      <dsp:txXfrm>
        <a:off x="0" y="1091183"/>
        <a:ext cx="6666833" cy="1090517"/>
      </dsp:txXfrm>
    </dsp:sp>
    <dsp:sp modelId="{304BB2CF-960F-4EB6-9E69-BC58CA086078}">
      <dsp:nvSpPr>
        <dsp:cNvPr id="0" name=""/>
        <dsp:cNvSpPr/>
      </dsp:nvSpPr>
      <dsp:spPr>
        <a:xfrm>
          <a:off x="0" y="218170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9C76B97-B826-468D-AD0C-EA705D5CA2FC}">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reduced amount of media coverage for devolved nations means that coverage and scrutiny of issues is not the same.</a:t>
          </a:r>
          <a:endParaRPr lang="en-US" sz="2200" kern="1200"/>
        </a:p>
      </dsp:txBody>
      <dsp:txXfrm>
        <a:off x="0" y="2181701"/>
        <a:ext cx="6666833" cy="1090517"/>
      </dsp:txXfrm>
    </dsp:sp>
    <dsp:sp modelId="{81E59028-E1F7-4489-909A-F1638CD4C767}">
      <dsp:nvSpPr>
        <dsp:cNvPr id="0" name=""/>
        <dsp:cNvSpPr/>
      </dsp:nvSpPr>
      <dsp:spPr>
        <a:xfrm>
          <a:off x="0" y="327221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3E32DEB-7FCA-42C3-834B-611E4B617689}">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This also has an impact of the size and diversity of issue networks.</a:t>
          </a:r>
          <a:endParaRPr lang="en-US" sz="2200" kern="1200"/>
        </a:p>
      </dsp:txBody>
      <dsp:txXfrm>
        <a:off x="0" y="3272218"/>
        <a:ext cx="6666833" cy="1090517"/>
      </dsp:txXfrm>
    </dsp:sp>
    <dsp:sp modelId="{04D99BB5-8048-4C11-B4EB-B0648C44BDB3}">
      <dsp:nvSpPr>
        <dsp:cNvPr id="0" name=""/>
        <dsp:cNvSpPr/>
      </dsp:nvSpPr>
      <dsp:spPr>
        <a:xfrm>
          <a:off x="0" y="436273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94DBE6C-5571-4338-B443-ABFAC4B80757}">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Approaches to policy making in the devolved nations resembles the policy community approach: key stakeholders forming a consensus and acting in concert.</a:t>
          </a:r>
          <a:endParaRPr lang="en-US" sz="2200" kern="1200"/>
        </a:p>
      </dsp:txBody>
      <dsp:txXfrm>
        <a:off x="0" y="4362736"/>
        <a:ext cx="6666833" cy="1090517"/>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CBFC51-49B7-4913-9E66-9C5C5DA10B37}">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32C8874-13ED-4A85-81E2-E982096986F9}">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 the area of policy for the youth service what groups influence policy?</a:t>
          </a:r>
          <a:endParaRPr lang="en-US" sz="2500" kern="1200"/>
        </a:p>
      </dsp:txBody>
      <dsp:txXfrm>
        <a:off x="0" y="665"/>
        <a:ext cx="6666833" cy="1090517"/>
      </dsp:txXfrm>
    </dsp:sp>
    <dsp:sp modelId="{800075DD-864F-48FC-A4D5-AA9FFD1A5105}">
      <dsp:nvSpPr>
        <dsp:cNvPr id="0" name=""/>
        <dsp:cNvSpPr/>
      </dsp:nvSpPr>
      <dsp:spPr>
        <a:xfrm>
          <a:off x="0" y="109118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49C2772-D06C-4AB3-9CC1-18F884D8D578}">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Do these influences constitute a policy community or an issue network</a:t>
          </a:r>
          <a:endParaRPr lang="en-US" sz="2500" kern="1200"/>
        </a:p>
      </dsp:txBody>
      <dsp:txXfrm>
        <a:off x="0" y="1091183"/>
        <a:ext cx="6666833" cy="1090517"/>
      </dsp:txXfrm>
    </dsp:sp>
    <dsp:sp modelId="{8EEA055A-2858-45B3-98D6-3AC4AC5336E2}">
      <dsp:nvSpPr>
        <dsp:cNvPr id="0" name=""/>
        <dsp:cNvSpPr/>
      </dsp:nvSpPr>
      <dsp:spPr>
        <a:xfrm>
          <a:off x="0" y="218170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B70BDDA-EF85-4507-87E3-6CE0829638B4}">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Read the article</a:t>
          </a:r>
          <a:endParaRPr lang="en-US" sz="2500" kern="1200"/>
        </a:p>
      </dsp:txBody>
      <dsp:txXfrm>
        <a:off x="0" y="2181701"/>
        <a:ext cx="6666833" cy="1090517"/>
      </dsp:txXfrm>
    </dsp:sp>
    <dsp:sp modelId="{336AC9FB-8231-4B46-9056-3DD6DAF409DA}">
      <dsp:nvSpPr>
        <dsp:cNvPr id="0" name=""/>
        <dsp:cNvSpPr/>
      </dsp:nvSpPr>
      <dsp:spPr>
        <a:xfrm>
          <a:off x="0" y="327221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2F90541-9696-49C3-8E97-89BB0A2ED053}">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 Comparison of Youth Policy in England and Wales under New Labour By Hannah King (2016)</a:t>
          </a:r>
          <a:endParaRPr lang="en-US" sz="2500" kern="1200"/>
        </a:p>
      </dsp:txBody>
      <dsp:txXfrm>
        <a:off x="0" y="3272218"/>
        <a:ext cx="6666833" cy="1090517"/>
      </dsp:txXfrm>
    </dsp:sp>
    <dsp:sp modelId="{0F03E5BF-B7B7-483D-AD05-5271A8953FAE}">
      <dsp:nvSpPr>
        <dsp:cNvPr id="0" name=""/>
        <dsp:cNvSpPr/>
      </dsp:nvSpPr>
      <dsp:spPr>
        <a:xfrm>
          <a:off x="0" y="436273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C886513-57C5-44B2-9139-DF8F9F1BCD18}">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Summarise the key policy differences in this devolved area, between the two nations.</a:t>
          </a:r>
          <a:endParaRPr lang="en-US" sz="2500" kern="1200"/>
        </a:p>
      </dsp:txBody>
      <dsp:txXfrm>
        <a:off x="0" y="4362736"/>
        <a:ext cx="6666833" cy="109051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9532E-3EA0-4B3B-8EBF-EB2B4DA624E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117894E-2476-423C-A47B-68A9D57BBA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A2CD87A-ABB9-4457-AC9F-17E2D544FC01}"/>
              </a:ext>
            </a:extLst>
          </p:cNvPr>
          <p:cNvSpPr>
            <a:spLocks noGrp="1"/>
          </p:cNvSpPr>
          <p:nvPr>
            <p:ph type="dt" sz="half" idx="10"/>
          </p:nvPr>
        </p:nvSpPr>
        <p:spPr/>
        <p:txBody>
          <a:bodyPr/>
          <a:lstStyle/>
          <a:p>
            <a:fld id="{F0C81F24-FED4-4372-B3B9-2CC5BD9B3F17}" type="datetimeFigureOut">
              <a:rPr lang="en-GB" smtClean="0"/>
              <a:t>29/01/2022</a:t>
            </a:fld>
            <a:endParaRPr lang="en-GB"/>
          </a:p>
        </p:txBody>
      </p:sp>
      <p:sp>
        <p:nvSpPr>
          <p:cNvPr id="5" name="Footer Placeholder 4">
            <a:extLst>
              <a:ext uri="{FF2B5EF4-FFF2-40B4-BE49-F238E27FC236}">
                <a16:creationId xmlns:a16="http://schemas.microsoft.com/office/drawing/2014/main" id="{8F081BE4-AABB-4B5D-8CDF-1D67A2A7A2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2542B1-0E13-4DDD-B141-F5C5C3FFBDFF}"/>
              </a:ext>
            </a:extLst>
          </p:cNvPr>
          <p:cNvSpPr>
            <a:spLocks noGrp="1"/>
          </p:cNvSpPr>
          <p:nvPr>
            <p:ph type="sldNum" sz="quarter" idx="12"/>
          </p:nvPr>
        </p:nvSpPr>
        <p:spPr/>
        <p:txBody>
          <a:bodyPr/>
          <a:lstStyle/>
          <a:p>
            <a:fld id="{D1C6FE79-4BE0-4F0F-86C6-AAB995685314}" type="slidenum">
              <a:rPr lang="en-GB" smtClean="0"/>
              <a:t>‹#›</a:t>
            </a:fld>
            <a:endParaRPr lang="en-GB"/>
          </a:p>
        </p:txBody>
      </p:sp>
    </p:spTree>
    <p:extLst>
      <p:ext uri="{BB962C8B-B14F-4D97-AF65-F5344CB8AC3E}">
        <p14:creationId xmlns:p14="http://schemas.microsoft.com/office/powerpoint/2010/main" val="404370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FB144-B63B-4F89-A631-94F253C1B7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9C8053-CA36-41AE-B095-4C53BBAE71E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13BEA3-CD88-4680-AB42-A2A873789DBF}"/>
              </a:ext>
            </a:extLst>
          </p:cNvPr>
          <p:cNvSpPr>
            <a:spLocks noGrp="1"/>
          </p:cNvSpPr>
          <p:nvPr>
            <p:ph type="dt" sz="half" idx="10"/>
          </p:nvPr>
        </p:nvSpPr>
        <p:spPr/>
        <p:txBody>
          <a:bodyPr/>
          <a:lstStyle/>
          <a:p>
            <a:fld id="{F0C81F24-FED4-4372-B3B9-2CC5BD9B3F17}" type="datetimeFigureOut">
              <a:rPr lang="en-GB" smtClean="0"/>
              <a:t>29/01/2022</a:t>
            </a:fld>
            <a:endParaRPr lang="en-GB"/>
          </a:p>
        </p:txBody>
      </p:sp>
      <p:sp>
        <p:nvSpPr>
          <p:cNvPr id="5" name="Footer Placeholder 4">
            <a:extLst>
              <a:ext uri="{FF2B5EF4-FFF2-40B4-BE49-F238E27FC236}">
                <a16:creationId xmlns:a16="http://schemas.microsoft.com/office/drawing/2014/main" id="{BC8F7329-CAB8-483F-B7D1-896AE434F9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A1084C-A93B-4490-8A77-1721F5D697F7}"/>
              </a:ext>
            </a:extLst>
          </p:cNvPr>
          <p:cNvSpPr>
            <a:spLocks noGrp="1"/>
          </p:cNvSpPr>
          <p:nvPr>
            <p:ph type="sldNum" sz="quarter" idx="12"/>
          </p:nvPr>
        </p:nvSpPr>
        <p:spPr/>
        <p:txBody>
          <a:bodyPr/>
          <a:lstStyle/>
          <a:p>
            <a:fld id="{D1C6FE79-4BE0-4F0F-86C6-AAB995685314}" type="slidenum">
              <a:rPr lang="en-GB" smtClean="0"/>
              <a:t>‹#›</a:t>
            </a:fld>
            <a:endParaRPr lang="en-GB"/>
          </a:p>
        </p:txBody>
      </p:sp>
    </p:spTree>
    <p:extLst>
      <p:ext uri="{BB962C8B-B14F-4D97-AF65-F5344CB8AC3E}">
        <p14:creationId xmlns:p14="http://schemas.microsoft.com/office/powerpoint/2010/main" val="9060606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73DDD-CDD5-4CD1-8E03-42346B3B0C4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EE53A8E-5F70-4956-AEE6-4A29B1EF163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E37D3B-0158-423D-82EC-BD1495D3B4DE}"/>
              </a:ext>
            </a:extLst>
          </p:cNvPr>
          <p:cNvSpPr>
            <a:spLocks noGrp="1"/>
          </p:cNvSpPr>
          <p:nvPr>
            <p:ph type="dt" sz="half" idx="10"/>
          </p:nvPr>
        </p:nvSpPr>
        <p:spPr/>
        <p:txBody>
          <a:bodyPr/>
          <a:lstStyle/>
          <a:p>
            <a:fld id="{F0C81F24-FED4-4372-B3B9-2CC5BD9B3F17}" type="datetimeFigureOut">
              <a:rPr lang="en-GB" smtClean="0"/>
              <a:t>29/01/2022</a:t>
            </a:fld>
            <a:endParaRPr lang="en-GB"/>
          </a:p>
        </p:txBody>
      </p:sp>
      <p:sp>
        <p:nvSpPr>
          <p:cNvPr id="5" name="Footer Placeholder 4">
            <a:extLst>
              <a:ext uri="{FF2B5EF4-FFF2-40B4-BE49-F238E27FC236}">
                <a16:creationId xmlns:a16="http://schemas.microsoft.com/office/drawing/2014/main" id="{D16F52D5-161D-4409-B133-D67662ACE0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25D687-941B-4C67-9503-C1275CA10835}"/>
              </a:ext>
            </a:extLst>
          </p:cNvPr>
          <p:cNvSpPr>
            <a:spLocks noGrp="1"/>
          </p:cNvSpPr>
          <p:nvPr>
            <p:ph type="sldNum" sz="quarter" idx="12"/>
          </p:nvPr>
        </p:nvSpPr>
        <p:spPr/>
        <p:txBody>
          <a:bodyPr/>
          <a:lstStyle/>
          <a:p>
            <a:fld id="{D1C6FE79-4BE0-4F0F-86C6-AAB995685314}" type="slidenum">
              <a:rPr lang="en-GB" smtClean="0"/>
              <a:t>‹#›</a:t>
            </a:fld>
            <a:endParaRPr lang="en-GB"/>
          </a:p>
        </p:txBody>
      </p:sp>
    </p:spTree>
    <p:extLst>
      <p:ext uri="{BB962C8B-B14F-4D97-AF65-F5344CB8AC3E}">
        <p14:creationId xmlns:p14="http://schemas.microsoft.com/office/powerpoint/2010/main" val="32151619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8B79B-C722-410B-892A-C787F3326A7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240F46-A879-47CE-9F2A-6A9E75B9FBF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A0BD25C-2234-406C-BB0A-3265C9C1153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F62FBEA-CE9A-444C-9928-A21F83EB70F2}"/>
              </a:ext>
            </a:extLst>
          </p:cNvPr>
          <p:cNvSpPr>
            <a:spLocks noGrp="1"/>
          </p:cNvSpPr>
          <p:nvPr>
            <p:ph type="dt" sz="half" idx="10"/>
          </p:nvPr>
        </p:nvSpPr>
        <p:spPr/>
        <p:txBody>
          <a:bodyPr/>
          <a:lstStyle/>
          <a:p>
            <a:fld id="{F0C81F24-FED4-4372-B3B9-2CC5BD9B3F17}" type="datetimeFigureOut">
              <a:rPr lang="en-GB" smtClean="0"/>
              <a:t>29/01/2022</a:t>
            </a:fld>
            <a:endParaRPr lang="en-GB"/>
          </a:p>
        </p:txBody>
      </p:sp>
      <p:sp>
        <p:nvSpPr>
          <p:cNvPr id="6" name="Footer Placeholder 5">
            <a:extLst>
              <a:ext uri="{FF2B5EF4-FFF2-40B4-BE49-F238E27FC236}">
                <a16:creationId xmlns:a16="http://schemas.microsoft.com/office/drawing/2014/main" id="{2361B356-7B66-4944-8A2E-927D24F469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62FB1D-C6BA-4A0A-9B93-5408E4ACE0D5}"/>
              </a:ext>
            </a:extLst>
          </p:cNvPr>
          <p:cNvSpPr>
            <a:spLocks noGrp="1"/>
          </p:cNvSpPr>
          <p:nvPr>
            <p:ph type="sldNum" sz="quarter" idx="12"/>
          </p:nvPr>
        </p:nvSpPr>
        <p:spPr/>
        <p:txBody>
          <a:bodyPr/>
          <a:lstStyle/>
          <a:p>
            <a:fld id="{D1C6FE79-4BE0-4F0F-86C6-AAB995685314}" type="slidenum">
              <a:rPr lang="en-GB" smtClean="0"/>
              <a:t>‹#›</a:t>
            </a:fld>
            <a:endParaRPr lang="en-GB"/>
          </a:p>
        </p:txBody>
      </p:sp>
    </p:spTree>
    <p:extLst>
      <p:ext uri="{BB962C8B-B14F-4D97-AF65-F5344CB8AC3E}">
        <p14:creationId xmlns:p14="http://schemas.microsoft.com/office/powerpoint/2010/main" val="8559375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4BC80-7AB1-41B2-B27B-DACEFF42F1B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9198BF-8193-4C96-893B-432EFE0465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BCBF3A-6A68-46EA-AD75-1F3A1FAA121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AEAB6E4-E4BE-4FD4-92A9-9AB06991B96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A602DB2-2E6B-4734-896C-95F80DB87B0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ACEF29D-81A5-41EE-B958-F6D63455E781}"/>
              </a:ext>
            </a:extLst>
          </p:cNvPr>
          <p:cNvSpPr>
            <a:spLocks noGrp="1"/>
          </p:cNvSpPr>
          <p:nvPr>
            <p:ph type="dt" sz="half" idx="10"/>
          </p:nvPr>
        </p:nvSpPr>
        <p:spPr/>
        <p:txBody>
          <a:bodyPr/>
          <a:lstStyle/>
          <a:p>
            <a:fld id="{F0C81F24-FED4-4372-B3B9-2CC5BD9B3F17}" type="datetimeFigureOut">
              <a:rPr lang="en-GB" smtClean="0"/>
              <a:t>29/01/2022</a:t>
            </a:fld>
            <a:endParaRPr lang="en-GB"/>
          </a:p>
        </p:txBody>
      </p:sp>
      <p:sp>
        <p:nvSpPr>
          <p:cNvPr id="8" name="Footer Placeholder 7">
            <a:extLst>
              <a:ext uri="{FF2B5EF4-FFF2-40B4-BE49-F238E27FC236}">
                <a16:creationId xmlns:a16="http://schemas.microsoft.com/office/drawing/2014/main" id="{0C7FEF73-F26E-4C46-9020-7F687883872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21BA14A-F8F4-489D-A4DF-C60A79A3BA7B}"/>
              </a:ext>
            </a:extLst>
          </p:cNvPr>
          <p:cNvSpPr>
            <a:spLocks noGrp="1"/>
          </p:cNvSpPr>
          <p:nvPr>
            <p:ph type="sldNum" sz="quarter" idx="12"/>
          </p:nvPr>
        </p:nvSpPr>
        <p:spPr/>
        <p:txBody>
          <a:bodyPr/>
          <a:lstStyle/>
          <a:p>
            <a:fld id="{D1C6FE79-4BE0-4F0F-86C6-AAB995685314}" type="slidenum">
              <a:rPr lang="en-GB" smtClean="0"/>
              <a:t>‹#›</a:t>
            </a:fld>
            <a:endParaRPr lang="en-GB"/>
          </a:p>
        </p:txBody>
      </p:sp>
    </p:spTree>
    <p:extLst>
      <p:ext uri="{BB962C8B-B14F-4D97-AF65-F5344CB8AC3E}">
        <p14:creationId xmlns:p14="http://schemas.microsoft.com/office/powerpoint/2010/main" val="36001228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8B254-1BA9-4C4D-BD19-C4E4F8586E7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7A8EA19-709E-4158-97C7-421949E62DB4}"/>
              </a:ext>
            </a:extLst>
          </p:cNvPr>
          <p:cNvSpPr>
            <a:spLocks noGrp="1"/>
          </p:cNvSpPr>
          <p:nvPr>
            <p:ph type="dt" sz="half" idx="10"/>
          </p:nvPr>
        </p:nvSpPr>
        <p:spPr/>
        <p:txBody>
          <a:bodyPr/>
          <a:lstStyle/>
          <a:p>
            <a:fld id="{F0C81F24-FED4-4372-B3B9-2CC5BD9B3F17}" type="datetimeFigureOut">
              <a:rPr lang="en-GB" smtClean="0"/>
              <a:t>29/01/2022</a:t>
            </a:fld>
            <a:endParaRPr lang="en-GB"/>
          </a:p>
        </p:txBody>
      </p:sp>
      <p:sp>
        <p:nvSpPr>
          <p:cNvPr id="4" name="Footer Placeholder 3">
            <a:extLst>
              <a:ext uri="{FF2B5EF4-FFF2-40B4-BE49-F238E27FC236}">
                <a16:creationId xmlns:a16="http://schemas.microsoft.com/office/drawing/2014/main" id="{A2EAFC3D-3EDE-44B1-B99A-95492FBBEBC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5BBEE68-85C4-4880-BE5A-A23D62957C15}"/>
              </a:ext>
            </a:extLst>
          </p:cNvPr>
          <p:cNvSpPr>
            <a:spLocks noGrp="1"/>
          </p:cNvSpPr>
          <p:nvPr>
            <p:ph type="sldNum" sz="quarter" idx="12"/>
          </p:nvPr>
        </p:nvSpPr>
        <p:spPr/>
        <p:txBody>
          <a:bodyPr/>
          <a:lstStyle/>
          <a:p>
            <a:fld id="{D1C6FE79-4BE0-4F0F-86C6-AAB995685314}" type="slidenum">
              <a:rPr lang="en-GB" smtClean="0"/>
              <a:t>‹#›</a:t>
            </a:fld>
            <a:endParaRPr lang="en-GB"/>
          </a:p>
        </p:txBody>
      </p:sp>
    </p:spTree>
    <p:extLst>
      <p:ext uri="{BB962C8B-B14F-4D97-AF65-F5344CB8AC3E}">
        <p14:creationId xmlns:p14="http://schemas.microsoft.com/office/powerpoint/2010/main" val="13243910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6B0356-FB65-4850-98BC-E47FBD11F43D}"/>
              </a:ext>
            </a:extLst>
          </p:cNvPr>
          <p:cNvSpPr>
            <a:spLocks noGrp="1"/>
          </p:cNvSpPr>
          <p:nvPr>
            <p:ph type="dt" sz="half" idx="10"/>
          </p:nvPr>
        </p:nvSpPr>
        <p:spPr/>
        <p:txBody>
          <a:bodyPr/>
          <a:lstStyle/>
          <a:p>
            <a:fld id="{F0C81F24-FED4-4372-B3B9-2CC5BD9B3F17}" type="datetimeFigureOut">
              <a:rPr lang="en-GB" smtClean="0"/>
              <a:t>29/01/2022</a:t>
            </a:fld>
            <a:endParaRPr lang="en-GB"/>
          </a:p>
        </p:txBody>
      </p:sp>
      <p:sp>
        <p:nvSpPr>
          <p:cNvPr id="3" name="Footer Placeholder 2">
            <a:extLst>
              <a:ext uri="{FF2B5EF4-FFF2-40B4-BE49-F238E27FC236}">
                <a16:creationId xmlns:a16="http://schemas.microsoft.com/office/drawing/2014/main" id="{2C465936-5DBD-4B44-8857-C3A201DC00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7AD0802-29CA-4E89-B9E9-E5ECB0741172}"/>
              </a:ext>
            </a:extLst>
          </p:cNvPr>
          <p:cNvSpPr>
            <a:spLocks noGrp="1"/>
          </p:cNvSpPr>
          <p:nvPr>
            <p:ph type="sldNum" sz="quarter" idx="12"/>
          </p:nvPr>
        </p:nvSpPr>
        <p:spPr/>
        <p:txBody>
          <a:bodyPr/>
          <a:lstStyle/>
          <a:p>
            <a:fld id="{D1C6FE79-4BE0-4F0F-86C6-AAB995685314}" type="slidenum">
              <a:rPr lang="en-GB" smtClean="0"/>
              <a:t>‹#›</a:t>
            </a:fld>
            <a:endParaRPr lang="en-GB"/>
          </a:p>
        </p:txBody>
      </p:sp>
    </p:spTree>
    <p:extLst>
      <p:ext uri="{BB962C8B-B14F-4D97-AF65-F5344CB8AC3E}">
        <p14:creationId xmlns:p14="http://schemas.microsoft.com/office/powerpoint/2010/main" val="37993562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997BE-A9A8-48BD-B4A2-45A0EEF3B30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7D802DA-CA8F-4F5D-96BD-F37404E85C8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9061DD7-A0A0-4813-8BE2-EDB825401A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F28E6-0A65-4899-861D-3481EDE81139}"/>
              </a:ext>
            </a:extLst>
          </p:cNvPr>
          <p:cNvSpPr>
            <a:spLocks noGrp="1"/>
          </p:cNvSpPr>
          <p:nvPr>
            <p:ph type="dt" sz="half" idx="10"/>
          </p:nvPr>
        </p:nvSpPr>
        <p:spPr/>
        <p:txBody>
          <a:bodyPr/>
          <a:lstStyle/>
          <a:p>
            <a:fld id="{F0C81F24-FED4-4372-B3B9-2CC5BD9B3F17}" type="datetimeFigureOut">
              <a:rPr lang="en-GB" smtClean="0"/>
              <a:t>29/01/2022</a:t>
            </a:fld>
            <a:endParaRPr lang="en-GB"/>
          </a:p>
        </p:txBody>
      </p:sp>
      <p:sp>
        <p:nvSpPr>
          <p:cNvPr id="6" name="Footer Placeholder 5">
            <a:extLst>
              <a:ext uri="{FF2B5EF4-FFF2-40B4-BE49-F238E27FC236}">
                <a16:creationId xmlns:a16="http://schemas.microsoft.com/office/drawing/2014/main" id="{C77E07B3-190F-41C7-964C-2F710333B0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853716-0EF3-4939-9BD2-458E90A31EA2}"/>
              </a:ext>
            </a:extLst>
          </p:cNvPr>
          <p:cNvSpPr>
            <a:spLocks noGrp="1"/>
          </p:cNvSpPr>
          <p:nvPr>
            <p:ph type="sldNum" sz="quarter" idx="12"/>
          </p:nvPr>
        </p:nvSpPr>
        <p:spPr/>
        <p:txBody>
          <a:bodyPr/>
          <a:lstStyle/>
          <a:p>
            <a:fld id="{D1C6FE79-4BE0-4F0F-86C6-AAB995685314}" type="slidenum">
              <a:rPr lang="en-GB" smtClean="0"/>
              <a:t>‹#›</a:t>
            </a:fld>
            <a:endParaRPr lang="en-GB"/>
          </a:p>
        </p:txBody>
      </p:sp>
    </p:spTree>
    <p:extLst>
      <p:ext uri="{BB962C8B-B14F-4D97-AF65-F5344CB8AC3E}">
        <p14:creationId xmlns:p14="http://schemas.microsoft.com/office/powerpoint/2010/main" val="17374485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547BE-180E-41F6-B197-1508D50132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A621C19-6BF9-49B1-8674-ADCB877F757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F39224-BCB3-4550-9B6A-D62FA12CCC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DC6997-631B-46C2-A24F-81B610A31C68}"/>
              </a:ext>
            </a:extLst>
          </p:cNvPr>
          <p:cNvSpPr>
            <a:spLocks noGrp="1"/>
          </p:cNvSpPr>
          <p:nvPr>
            <p:ph type="dt" sz="half" idx="10"/>
          </p:nvPr>
        </p:nvSpPr>
        <p:spPr/>
        <p:txBody>
          <a:bodyPr/>
          <a:lstStyle/>
          <a:p>
            <a:fld id="{F0C81F24-FED4-4372-B3B9-2CC5BD9B3F17}" type="datetimeFigureOut">
              <a:rPr lang="en-GB" smtClean="0"/>
              <a:t>29/01/2022</a:t>
            </a:fld>
            <a:endParaRPr lang="en-GB"/>
          </a:p>
        </p:txBody>
      </p:sp>
      <p:sp>
        <p:nvSpPr>
          <p:cNvPr id="6" name="Footer Placeholder 5">
            <a:extLst>
              <a:ext uri="{FF2B5EF4-FFF2-40B4-BE49-F238E27FC236}">
                <a16:creationId xmlns:a16="http://schemas.microsoft.com/office/drawing/2014/main" id="{BB1118DF-4AE9-47AB-BA02-7BDF241ABF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AFE74A-9B01-4F2D-8855-AABAB5CF2779}"/>
              </a:ext>
            </a:extLst>
          </p:cNvPr>
          <p:cNvSpPr>
            <a:spLocks noGrp="1"/>
          </p:cNvSpPr>
          <p:nvPr>
            <p:ph type="sldNum" sz="quarter" idx="12"/>
          </p:nvPr>
        </p:nvSpPr>
        <p:spPr/>
        <p:txBody>
          <a:bodyPr/>
          <a:lstStyle/>
          <a:p>
            <a:fld id="{D1C6FE79-4BE0-4F0F-86C6-AAB995685314}" type="slidenum">
              <a:rPr lang="en-GB" smtClean="0"/>
              <a:t>‹#›</a:t>
            </a:fld>
            <a:endParaRPr lang="en-GB"/>
          </a:p>
        </p:txBody>
      </p:sp>
    </p:spTree>
    <p:extLst>
      <p:ext uri="{BB962C8B-B14F-4D97-AF65-F5344CB8AC3E}">
        <p14:creationId xmlns:p14="http://schemas.microsoft.com/office/powerpoint/2010/main" val="3205635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D51C0-30F5-49D3-8C8C-EC94F5FF370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0D451A-F2A3-47DC-9980-0FAEDA9E4B0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AE5242-045A-4C04-A99A-801BCD1C8FEC}"/>
              </a:ext>
            </a:extLst>
          </p:cNvPr>
          <p:cNvSpPr>
            <a:spLocks noGrp="1"/>
          </p:cNvSpPr>
          <p:nvPr>
            <p:ph type="dt" sz="half" idx="10"/>
          </p:nvPr>
        </p:nvSpPr>
        <p:spPr/>
        <p:txBody>
          <a:bodyPr/>
          <a:lstStyle/>
          <a:p>
            <a:fld id="{F0C81F24-FED4-4372-B3B9-2CC5BD9B3F17}" type="datetimeFigureOut">
              <a:rPr lang="en-GB" smtClean="0"/>
              <a:t>29/01/2022</a:t>
            </a:fld>
            <a:endParaRPr lang="en-GB"/>
          </a:p>
        </p:txBody>
      </p:sp>
      <p:sp>
        <p:nvSpPr>
          <p:cNvPr id="5" name="Footer Placeholder 4">
            <a:extLst>
              <a:ext uri="{FF2B5EF4-FFF2-40B4-BE49-F238E27FC236}">
                <a16:creationId xmlns:a16="http://schemas.microsoft.com/office/drawing/2014/main" id="{838DBF58-5AB0-478A-BE78-3849614320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722407-033A-43B9-B65E-C82113F5107D}"/>
              </a:ext>
            </a:extLst>
          </p:cNvPr>
          <p:cNvSpPr>
            <a:spLocks noGrp="1"/>
          </p:cNvSpPr>
          <p:nvPr>
            <p:ph type="sldNum" sz="quarter" idx="12"/>
          </p:nvPr>
        </p:nvSpPr>
        <p:spPr/>
        <p:txBody>
          <a:bodyPr/>
          <a:lstStyle/>
          <a:p>
            <a:fld id="{D1C6FE79-4BE0-4F0F-86C6-AAB995685314}" type="slidenum">
              <a:rPr lang="en-GB" smtClean="0"/>
              <a:t>‹#›</a:t>
            </a:fld>
            <a:endParaRPr lang="en-GB"/>
          </a:p>
        </p:txBody>
      </p:sp>
    </p:spTree>
    <p:extLst>
      <p:ext uri="{BB962C8B-B14F-4D97-AF65-F5344CB8AC3E}">
        <p14:creationId xmlns:p14="http://schemas.microsoft.com/office/powerpoint/2010/main" val="2177207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024D63D-1D64-4EB7-89EE-A09B0DC24E1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547665-3D1C-4DF0-AD1A-1AB16CBDB58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8C4AF2-CE90-4006-B74E-05487D1F25A7}"/>
              </a:ext>
            </a:extLst>
          </p:cNvPr>
          <p:cNvSpPr>
            <a:spLocks noGrp="1"/>
          </p:cNvSpPr>
          <p:nvPr>
            <p:ph type="dt" sz="half" idx="10"/>
          </p:nvPr>
        </p:nvSpPr>
        <p:spPr/>
        <p:txBody>
          <a:bodyPr/>
          <a:lstStyle/>
          <a:p>
            <a:fld id="{F0C81F24-FED4-4372-B3B9-2CC5BD9B3F17}" type="datetimeFigureOut">
              <a:rPr lang="en-GB" smtClean="0"/>
              <a:t>29/01/2022</a:t>
            </a:fld>
            <a:endParaRPr lang="en-GB"/>
          </a:p>
        </p:txBody>
      </p:sp>
      <p:sp>
        <p:nvSpPr>
          <p:cNvPr id="5" name="Footer Placeholder 4">
            <a:extLst>
              <a:ext uri="{FF2B5EF4-FFF2-40B4-BE49-F238E27FC236}">
                <a16:creationId xmlns:a16="http://schemas.microsoft.com/office/drawing/2014/main" id="{8A2F29AA-FC18-4BA6-AF44-FC1E14993E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FBE8CE-16D4-4BE3-8C1B-4F2525832C4E}"/>
              </a:ext>
            </a:extLst>
          </p:cNvPr>
          <p:cNvSpPr>
            <a:spLocks noGrp="1"/>
          </p:cNvSpPr>
          <p:nvPr>
            <p:ph type="sldNum" sz="quarter" idx="12"/>
          </p:nvPr>
        </p:nvSpPr>
        <p:spPr/>
        <p:txBody>
          <a:bodyPr/>
          <a:lstStyle/>
          <a:p>
            <a:fld id="{D1C6FE79-4BE0-4F0F-86C6-AAB995685314}" type="slidenum">
              <a:rPr lang="en-GB" smtClean="0"/>
              <a:t>‹#›</a:t>
            </a:fld>
            <a:endParaRPr lang="en-GB"/>
          </a:p>
        </p:txBody>
      </p:sp>
    </p:spTree>
    <p:extLst>
      <p:ext uri="{BB962C8B-B14F-4D97-AF65-F5344CB8AC3E}">
        <p14:creationId xmlns:p14="http://schemas.microsoft.com/office/powerpoint/2010/main" val="4067903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6498DC-1516-433A-998C-3D054529964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AFC618-EA05-4FC1-87BD-2223F622BE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875B63-8DDC-4776-9BC2-9E291D7E2D0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0C81F24-FED4-4372-B3B9-2CC5BD9B3F17}" type="datetimeFigureOut">
              <a:rPr lang="en-GB" smtClean="0"/>
              <a:t>29/01/2022</a:t>
            </a:fld>
            <a:endParaRPr lang="en-GB"/>
          </a:p>
        </p:txBody>
      </p:sp>
      <p:sp>
        <p:nvSpPr>
          <p:cNvPr id="5" name="Footer Placeholder 4">
            <a:extLst>
              <a:ext uri="{FF2B5EF4-FFF2-40B4-BE49-F238E27FC236}">
                <a16:creationId xmlns:a16="http://schemas.microsoft.com/office/drawing/2014/main" id="{E97AB847-BBEF-4645-8044-505ACA73C92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B9627DD-FCE3-4A04-AD91-B69B3650756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C6FE79-4BE0-4F0F-86C6-AAB995685314}" type="slidenum">
              <a:rPr lang="en-GB" smtClean="0"/>
              <a:t>‹#›</a:t>
            </a:fld>
            <a:endParaRPr lang="en-GB"/>
          </a:p>
        </p:txBody>
      </p:sp>
    </p:spTree>
    <p:extLst>
      <p:ext uri="{BB962C8B-B14F-4D97-AF65-F5344CB8AC3E}">
        <p14:creationId xmlns:p14="http://schemas.microsoft.com/office/powerpoint/2010/main" val="10601291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bing.com/videos/search?q=Social+Policy+Examples&amp;ru=%2fvideos%2fsearch%3fq%3dSocial%2bPolicy%2bExamples%26FORM%3dVDMHRS&amp;view=detail&amp;mid=B164F206AAE99BC44325B164F206AAE99BC44325&amp;&amp;FORM=VDRVRV" TargetMode="Externa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32.xml.rels><?xml version="1.0" encoding="UTF-8" standalone="yes"?>
<Relationships xmlns="http://schemas.openxmlformats.org/package/2006/relationships"><Relationship Id="rId2" Type="http://schemas.openxmlformats.org/officeDocument/2006/relationships/hyperlink" Target="https://www.bing.com/videos/search?q=+policy+making+and+social+media&amp;&amp;view=detail&amp;mid=AD2E8E0E52CA9EF5C5C3AD2E8E0E52CA9EF5C5C3&amp;&amp;FORM=VRDGAR&amp;ru=%2Fvideos%2Fsearch%3Fq%3D%2Bpolicy%2Bmaking%2Band%2Bsocial%2Bmedia%26FORM%3DHDRSC4" TargetMode="Externa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hyperlink" Target="https://doi.org/10.1016/j.polsoc.2010.12.00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2507D6E-AC68-4DE3-8067-1CDD3CE0689E}"/>
              </a:ext>
            </a:extLst>
          </p:cNvPr>
          <p:cNvSpPr>
            <a:spLocks noGrp="1"/>
          </p:cNvSpPr>
          <p:nvPr>
            <p:ph type="ctrTitle"/>
          </p:nvPr>
        </p:nvSpPr>
        <p:spPr>
          <a:xfrm>
            <a:off x="1314824" y="735106"/>
            <a:ext cx="10053763" cy="2928470"/>
          </a:xfrm>
        </p:spPr>
        <p:txBody>
          <a:bodyPr anchor="b">
            <a:normAutofit/>
          </a:bodyPr>
          <a:lstStyle/>
          <a:p>
            <a:pPr algn="l"/>
            <a:r>
              <a:rPr lang="en-GB" sz="4800">
                <a:solidFill>
                  <a:srgbClr val="FFFFFF"/>
                </a:solidFill>
              </a:rPr>
              <a:t>Policy</a:t>
            </a:r>
          </a:p>
        </p:txBody>
      </p:sp>
      <p:sp>
        <p:nvSpPr>
          <p:cNvPr id="3" name="Subtitle 2">
            <a:extLst>
              <a:ext uri="{FF2B5EF4-FFF2-40B4-BE49-F238E27FC236}">
                <a16:creationId xmlns:a16="http://schemas.microsoft.com/office/drawing/2014/main" id="{9673B77A-AECB-411A-89CA-B6DFD603CC97}"/>
              </a:ext>
            </a:extLst>
          </p:cNvPr>
          <p:cNvSpPr>
            <a:spLocks noGrp="1"/>
          </p:cNvSpPr>
          <p:nvPr>
            <p:ph type="subTitle" idx="1"/>
          </p:nvPr>
        </p:nvSpPr>
        <p:spPr>
          <a:xfrm>
            <a:off x="1350682" y="4870824"/>
            <a:ext cx="10005951" cy="1458258"/>
          </a:xfrm>
        </p:spPr>
        <p:txBody>
          <a:bodyPr anchor="ctr">
            <a:normAutofit/>
          </a:bodyPr>
          <a:lstStyle/>
          <a:p>
            <a:pPr algn="l"/>
            <a:r>
              <a:rPr lang="en-GB" dirty="0"/>
              <a:t>Professional Practice 2</a:t>
            </a:r>
            <a:endParaRPr lang="en-GB"/>
          </a:p>
          <a:p>
            <a:pPr algn="l"/>
            <a:r>
              <a:rPr lang="en-GB" dirty="0"/>
              <a:t>Darren O’Connor</a:t>
            </a:r>
            <a:endParaRPr lang="en-GB"/>
          </a:p>
          <a:p>
            <a:pPr algn="l"/>
            <a:r>
              <a:rPr lang="en-GB" dirty="0"/>
              <a:t>1/02/22</a:t>
            </a:r>
            <a:endParaRPr lang="en-GB"/>
          </a:p>
        </p:txBody>
      </p:sp>
    </p:spTree>
    <p:extLst>
      <p:ext uri="{BB962C8B-B14F-4D97-AF65-F5344CB8AC3E}">
        <p14:creationId xmlns:p14="http://schemas.microsoft.com/office/powerpoint/2010/main" val="38668888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77434E9-0A2A-44F7-887C-D70F02026719}"/>
              </a:ext>
            </a:extLst>
          </p:cNvPr>
          <p:cNvSpPr>
            <a:spLocks noGrp="1"/>
          </p:cNvSpPr>
          <p:nvPr>
            <p:ph idx="4294967295"/>
          </p:nvPr>
        </p:nvSpPr>
        <p:spPr>
          <a:xfrm>
            <a:off x="6503158" y="649480"/>
            <a:ext cx="4862447" cy="5546047"/>
          </a:xfrm>
        </p:spPr>
        <p:txBody>
          <a:bodyPr vert="horz" lIns="91440" tIns="45720" rIns="91440" bIns="45720" rtlCol="0" anchor="ctr">
            <a:normAutofit/>
          </a:bodyPr>
          <a:lstStyle/>
          <a:p>
            <a:r>
              <a:rPr lang="en-US" sz="2000">
                <a:hlinkClick r:id="rId2"/>
              </a:rPr>
              <a:t>Making public policy more fun | Vasiliki (Vass) Bednar | TEDxToronto - Bing video</a:t>
            </a:r>
            <a:endParaRPr lang="en-US" sz="2000"/>
          </a:p>
        </p:txBody>
      </p:sp>
    </p:spTree>
    <p:extLst>
      <p:ext uri="{BB962C8B-B14F-4D97-AF65-F5344CB8AC3E}">
        <p14:creationId xmlns:p14="http://schemas.microsoft.com/office/powerpoint/2010/main" val="32675463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BA9A41-2B53-416C-85F9-E3E5E53A020B}"/>
              </a:ext>
            </a:extLst>
          </p:cNvPr>
          <p:cNvSpPr>
            <a:spLocks noGrp="1"/>
          </p:cNvSpPr>
          <p:nvPr>
            <p:ph type="title"/>
          </p:nvPr>
        </p:nvSpPr>
        <p:spPr>
          <a:xfrm>
            <a:off x="1371599" y="294538"/>
            <a:ext cx="9895951" cy="1033669"/>
          </a:xfrm>
        </p:spPr>
        <p:txBody>
          <a:bodyPr>
            <a:normAutofit/>
          </a:bodyPr>
          <a:lstStyle/>
          <a:p>
            <a:r>
              <a:rPr lang="en-GB" sz="34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Policy Development</a:t>
            </a:r>
            <a:br>
              <a:rPr lang="en-GB" sz="34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endParaRPr lang="en-GB" sz="3400">
              <a:solidFill>
                <a:srgbClr val="FFFFFF"/>
              </a:solidFill>
            </a:endParaRPr>
          </a:p>
        </p:txBody>
      </p:sp>
      <p:sp>
        <p:nvSpPr>
          <p:cNvPr id="3" name="Content Placeholder 2">
            <a:extLst>
              <a:ext uri="{FF2B5EF4-FFF2-40B4-BE49-F238E27FC236}">
                <a16:creationId xmlns:a16="http://schemas.microsoft.com/office/drawing/2014/main" id="{A6B8F134-6DE7-41E2-B3AA-07DB530DCCC6}"/>
              </a:ext>
            </a:extLst>
          </p:cNvPr>
          <p:cNvSpPr>
            <a:spLocks noGrp="1"/>
          </p:cNvSpPr>
          <p:nvPr>
            <p:ph idx="1"/>
          </p:nvPr>
        </p:nvSpPr>
        <p:spPr>
          <a:xfrm>
            <a:off x="1371599" y="2318197"/>
            <a:ext cx="9724031" cy="3683358"/>
          </a:xfrm>
        </p:spPr>
        <p:txBody>
          <a:bodyPr anchor="ctr">
            <a:normAutofit/>
          </a:bodyPr>
          <a:lstStyle/>
          <a:p>
            <a:pPr>
              <a:spcAft>
                <a:spcPts val="800"/>
              </a:spcAft>
            </a:pPr>
            <a:r>
              <a:rPr lang="en-GB" sz="1900">
                <a:effectLst/>
                <a:latin typeface="Calibri" panose="020F0502020204030204" pitchFamily="34" charset="0"/>
                <a:ea typeface="Calibri" panose="020F0502020204030204" pitchFamily="34" charset="0"/>
                <a:cs typeface="Times New Roman" panose="02020603050405020304" pitchFamily="18" charset="0"/>
              </a:rPr>
              <a:t>What is a policy?:</a:t>
            </a:r>
          </a:p>
          <a:p>
            <a:pPr>
              <a:spcAft>
                <a:spcPts val="800"/>
              </a:spcAft>
            </a:pPr>
            <a:r>
              <a:rPr lang="en-GB" sz="1900">
                <a:effectLst/>
                <a:latin typeface="Calibri" panose="020F0502020204030204" pitchFamily="34" charset="0"/>
                <a:ea typeface="Calibri" panose="020F0502020204030204" pitchFamily="34" charset="0"/>
                <a:cs typeface="Times New Roman" panose="02020603050405020304" pitchFamily="18" charset="0"/>
              </a:rPr>
              <a:t>‘ Policies are broad statements setting of what is to be achieved.’</a:t>
            </a:r>
          </a:p>
          <a:p>
            <a:pPr>
              <a:spcAft>
                <a:spcPts val="800"/>
              </a:spcAft>
            </a:pPr>
            <a:r>
              <a:rPr lang="en-GB" sz="1900">
                <a:effectLst/>
                <a:latin typeface="Calibri" panose="020F0502020204030204" pitchFamily="34" charset="0"/>
                <a:ea typeface="Calibri" panose="020F0502020204030204" pitchFamily="34" charset="0"/>
                <a:cs typeface="Times New Roman" panose="02020603050405020304" pitchFamily="18" charset="0"/>
              </a:rPr>
              <a:t>These are supplemented by policy instruments, which are intended to bridge the gap between policy and its implementation.’</a:t>
            </a:r>
          </a:p>
          <a:p>
            <a:pPr>
              <a:spcAft>
                <a:spcPts val="800"/>
              </a:spcAft>
            </a:pPr>
            <a:r>
              <a:rPr lang="en-GB" sz="1900">
                <a:effectLst/>
                <a:latin typeface="Calibri" panose="020F0502020204030204" pitchFamily="34" charset="0"/>
                <a:ea typeface="Calibri" panose="020F0502020204030204" pitchFamily="34" charset="0"/>
                <a:cs typeface="Times New Roman" panose="02020603050405020304" pitchFamily="18" charset="0"/>
              </a:rPr>
              <a:t>The policy cycle begins when a critical mass of public opinion about a specific issues or issues persuades government at a national level to develop a policy response.</a:t>
            </a:r>
          </a:p>
          <a:p>
            <a:pPr>
              <a:spcAft>
                <a:spcPts val="800"/>
              </a:spcAft>
            </a:pPr>
            <a:r>
              <a:rPr lang="en-GB" sz="1900">
                <a:latin typeface="Calibri" panose="020F0502020204030204" pitchFamily="34" charset="0"/>
                <a:ea typeface="Calibri" panose="020F0502020204030204" pitchFamily="34" charset="0"/>
                <a:cs typeface="Times New Roman" panose="02020603050405020304" pitchFamily="18" charset="0"/>
              </a:rPr>
              <a:t>Policy often seen as having a top down rational</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900">
                <a:effectLst/>
                <a:latin typeface="Calibri" panose="020F0502020204030204" pitchFamily="34" charset="0"/>
                <a:ea typeface="Calibri" panose="020F0502020204030204" pitchFamily="34" charset="0"/>
                <a:cs typeface="Times New Roman" panose="02020603050405020304" pitchFamily="18" charset="0"/>
              </a:rPr>
              <a:t>For Lipsky, what people do on the front line becomes policy. Therefore a bottom up rational. Stuf</a:t>
            </a:r>
            <a:r>
              <a:rPr lang="en-GB" sz="1900">
                <a:latin typeface="Calibri" panose="020F0502020204030204" pitchFamily="34" charset="0"/>
                <a:ea typeface="Calibri" panose="020F0502020204030204" pitchFamily="34" charset="0"/>
                <a:cs typeface="Times New Roman" panose="02020603050405020304" pitchFamily="18" charset="0"/>
              </a:rPr>
              <a:t>f that happens becomes policy.</a:t>
            </a:r>
          </a:p>
          <a:p>
            <a:pPr>
              <a:spcAft>
                <a:spcPts val="800"/>
              </a:spcAft>
            </a:pPr>
            <a:endParaRPr lang="en-GB" sz="190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endParaRPr lang="en-GB" sz="1900">
              <a:effectLst/>
              <a:latin typeface="Calibri" panose="020F0502020204030204" pitchFamily="34" charset="0"/>
              <a:ea typeface="Calibri" panose="020F0502020204030204" pitchFamily="34" charset="0"/>
              <a:cs typeface="Times New Roman" panose="02020603050405020304" pitchFamily="18" charset="0"/>
            </a:endParaRPr>
          </a:p>
          <a:p>
            <a:endParaRPr lang="en-GB" sz="1900"/>
          </a:p>
        </p:txBody>
      </p:sp>
    </p:spTree>
    <p:extLst>
      <p:ext uri="{BB962C8B-B14F-4D97-AF65-F5344CB8AC3E}">
        <p14:creationId xmlns:p14="http://schemas.microsoft.com/office/powerpoint/2010/main" val="3625786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208422-7CAA-4C0C-B1F9-3B963C67A0D1}"/>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Three from the literature…</a:t>
            </a:r>
          </a:p>
        </p:txBody>
      </p:sp>
      <p:graphicFrame>
        <p:nvGraphicFramePr>
          <p:cNvPr id="5" name="Content Placeholder 2">
            <a:extLst>
              <a:ext uri="{FF2B5EF4-FFF2-40B4-BE49-F238E27FC236}">
                <a16:creationId xmlns:a16="http://schemas.microsoft.com/office/drawing/2014/main" id="{6245101E-7818-4405-BC76-6FD58640BA5B}"/>
              </a:ext>
            </a:extLst>
          </p:cNvPr>
          <p:cNvGraphicFramePr>
            <a:graphicFrameLocks noGrp="1"/>
          </p:cNvGraphicFramePr>
          <p:nvPr>
            <p:ph idx="1"/>
            <p:extLst>
              <p:ext uri="{D42A27DB-BD31-4B8C-83A1-F6EECF244321}">
                <p14:modId xmlns:p14="http://schemas.microsoft.com/office/powerpoint/2010/main" val="163375014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5498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C7A17BC-87A1-44CB-BA9B-B9204736C476}"/>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Three from the literature…</a:t>
            </a:r>
          </a:p>
        </p:txBody>
      </p:sp>
      <p:sp>
        <p:nvSpPr>
          <p:cNvPr id="3" name="Content Placeholder 2">
            <a:extLst>
              <a:ext uri="{FF2B5EF4-FFF2-40B4-BE49-F238E27FC236}">
                <a16:creationId xmlns:a16="http://schemas.microsoft.com/office/drawing/2014/main" id="{2C64908E-A31D-4338-B668-F89B025F7A23}"/>
              </a:ext>
            </a:extLst>
          </p:cNvPr>
          <p:cNvSpPr>
            <a:spLocks noGrp="1"/>
          </p:cNvSpPr>
          <p:nvPr>
            <p:ph idx="1"/>
          </p:nvPr>
        </p:nvSpPr>
        <p:spPr>
          <a:xfrm>
            <a:off x="6503158" y="649480"/>
            <a:ext cx="4862447" cy="5546047"/>
          </a:xfrm>
        </p:spPr>
        <p:txBody>
          <a:bodyPr anchor="ctr">
            <a:normAutofit/>
          </a:bodyPr>
          <a:lstStyle/>
          <a:p>
            <a:r>
              <a:rPr lang="en-GB" sz="2000"/>
              <a:t>‘This is not to say that politicians do not attempt to rationally respond to objective factors.  It is to stress that politicians and policy makers…are engaged in the manipulation of signs and symbols that shape the way these objects are seen and understood, much like the author of a play. Viewed this way, the various actors, following the scripts of ideologically shaped discourses, emphasize different objectives, actors and outcomes in competing prescriptions.  Political action, like action generally, is shaped and controlled by the discourses that supply it with meaning.’ (Fischer, 2003, pp.23) </a:t>
            </a:r>
          </a:p>
        </p:txBody>
      </p:sp>
    </p:spTree>
    <p:extLst>
      <p:ext uri="{BB962C8B-B14F-4D97-AF65-F5344CB8AC3E}">
        <p14:creationId xmlns:p14="http://schemas.microsoft.com/office/powerpoint/2010/main" val="5532118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737225-5874-4AF8-88E0-3964BFB88F83}"/>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Assumptions underlying the three perspectives…</a:t>
            </a:r>
          </a:p>
        </p:txBody>
      </p:sp>
      <p:graphicFrame>
        <p:nvGraphicFramePr>
          <p:cNvPr id="5" name="Content Placeholder 2">
            <a:extLst>
              <a:ext uri="{FF2B5EF4-FFF2-40B4-BE49-F238E27FC236}">
                <a16:creationId xmlns:a16="http://schemas.microsoft.com/office/drawing/2014/main" id="{F64F4266-A0A8-42CE-B90A-942F0F5A663F}"/>
              </a:ext>
            </a:extLst>
          </p:cNvPr>
          <p:cNvGraphicFramePr>
            <a:graphicFrameLocks noGrp="1"/>
          </p:cNvGraphicFramePr>
          <p:nvPr>
            <p:ph idx="1"/>
            <p:extLst>
              <p:ext uri="{D42A27DB-BD31-4B8C-83A1-F6EECF244321}">
                <p14:modId xmlns:p14="http://schemas.microsoft.com/office/powerpoint/2010/main" val="326543612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810448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E464E7B-D041-47D1-9D5A-62BFC0888902}"/>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What is policy?</a:t>
            </a:r>
          </a:p>
        </p:txBody>
      </p:sp>
      <p:sp>
        <p:nvSpPr>
          <p:cNvPr id="3" name="Content Placeholder 2">
            <a:extLst>
              <a:ext uri="{FF2B5EF4-FFF2-40B4-BE49-F238E27FC236}">
                <a16:creationId xmlns:a16="http://schemas.microsoft.com/office/drawing/2014/main" id="{F3A6C11B-7C53-4E8A-B61E-20E00E269A66}"/>
              </a:ext>
            </a:extLst>
          </p:cNvPr>
          <p:cNvSpPr>
            <a:spLocks noGrp="1"/>
          </p:cNvSpPr>
          <p:nvPr>
            <p:ph idx="1"/>
          </p:nvPr>
        </p:nvSpPr>
        <p:spPr>
          <a:xfrm>
            <a:off x="6503158" y="649480"/>
            <a:ext cx="4862447" cy="5546047"/>
          </a:xfrm>
        </p:spPr>
        <p:txBody>
          <a:bodyPr anchor="ctr">
            <a:normAutofit/>
          </a:bodyPr>
          <a:lstStyle/>
          <a:p>
            <a:r>
              <a:rPr lang="en-GB" sz="2000">
                <a:effectLst/>
                <a:latin typeface="Calibri" panose="020F0502020204030204" pitchFamily="34" charset="0"/>
                <a:ea typeface="Calibri" panose="020F0502020204030204" pitchFamily="34" charset="0"/>
                <a:cs typeface="Times New Roman" panose="02020603050405020304" pitchFamily="18" charset="0"/>
              </a:rPr>
              <a:t>Policy reflects changes in circumstances such as the political and social climates.  E.G. in recent years with growing concern for the environment amongst the general public, policies that might have been unattainable at one time may now be realistic propositions as they gain both public support and awareness of global issues on climate change gain traction in the public consciousness.</a:t>
            </a:r>
          </a:p>
          <a:p>
            <a:pPr marL="0" indent="0">
              <a:buNone/>
            </a:pPr>
            <a:endParaRPr lang="en-GB" sz="2000"/>
          </a:p>
        </p:txBody>
      </p:sp>
    </p:spTree>
    <p:extLst>
      <p:ext uri="{BB962C8B-B14F-4D97-AF65-F5344CB8AC3E}">
        <p14:creationId xmlns:p14="http://schemas.microsoft.com/office/powerpoint/2010/main" val="6707598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5A4D46-1C9B-45CB-B170-5B6F82F8C980}"/>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What is policy?</a:t>
            </a:r>
          </a:p>
        </p:txBody>
      </p:sp>
      <p:graphicFrame>
        <p:nvGraphicFramePr>
          <p:cNvPr id="5" name="Content Placeholder 2">
            <a:extLst>
              <a:ext uri="{FF2B5EF4-FFF2-40B4-BE49-F238E27FC236}">
                <a16:creationId xmlns:a16="http://schemas.microsoft.com/office/drawing/2014/main" id="{CCE4E991-2C6E-47AC-9883-C4491AFB2CF3}"/>
              </a:ext>
            </a:extLst>
          </p:cNvPr>
          <p:cNvGraphicFramePr>
            <a:graphicFrameLocks noGrp="1"/>
          </p:cNvGraphicFramePr>
          <p:nvPr>
            <p:ph idx="1"/>
            <p:extLst>
              <p:ext uri="{D42A27DB-BD31-4B8C-83A1-F6EECF244321}">
                <p14:modId xmlns:p14="http://schemas.microsoft.com/office/powerpoint/2010/main" val="168519744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3844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The policy cycle and where scientific advice can be given.">
            <a:extLst>
              <a:ext uri="{FF2B5EF4-FFF2-40B4-BE49-F238E27FC236}">
                <a16:creationId xmlns:a16="http://schemas.microsoft.com/office/drawing/2014/main" id="{A569B8C0-B6D4-4307-B9E0-4F916AD8CDB5}"/>
              </a:ext>
            </a:extLst>
          </p:cNvPr>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bwMode="auto">
          <a:xfrm>
            <a:off x="809268" y="457200"/>
            <a:ext cx="10573463" cy="5943600"/>
          </a:xfrm>
          <a:prstGeom prst="rect">
            <a:avLst/>
          </a:prstGeom>
          <a:noFill/>
        </p:spPr>
      </p:pic>
    </p:spTree>
    <p:extLst>
      <p:ext uri="{BB962C8B-B14F-4D97-AF65-F5344CB8AC3E}">
        <p14:creationId xmlns:p14="http://schemas.microsoft.com/office/powerpoint/2010/main" val="22847556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FFF8690-C687-435F-B026-265342F209CB}"/>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Rational Policy making</a:t>
            </a:r>
          </a:p>
        </p:txBody>
      </p:sp>
      <p:graphicFrame>
        <p:nvGraphicFramePr>
          <p:cNvPr id="5" name="Content Placeholder 2">
            <a:extLst>
              <a:ext uri="{FF2B5EF4-FFF2-40B4-BE49-F238E27FC236}">
                <a16:creationId xmlns:a16="http://schemas.microsoft.com/office/drawing/2014/main" id="{59DB87CF-0696-48DE-BB20-88CE821F709D}"/>
              </a:ext>
            </a:extLst>
          </p:cNvPr>
          <p:cNvGraphicFramePr>
            <a:graphicFrameLocks noGrp="1"/>
          </p:cNvGraphicFramePr>
          <p:nvPr>
            <p:ph idx="1"/>
            <p:extLst>
              <p:ext uri="{D42A27DB-BD31-4B8C-83A1-F6EECF244321}">
                <p14:modId xmlns:p14="http://schemas.microsoft.com/office/powerpoint/2010/main" val="2185347729"/>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900440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627C66-952F-4D8E-8780-E3AD48ABEAEE}"/>
              </a:ext>
            </a:extLst>
          </p:cNvPr>
          <p:cNvSpPr>
            <a:spLocks noGrp="1"/>
          </p:cNvSpPr>
          <p:nvPr>
            <p:ph type="title"/>
          </p:nvPr>
        </p:nvSpPr>
        <p:spPr>
          <a:xfrm>
            <a:off x="524741" y="620392"/>
            <a:ext cx="3808268" cy="5504688"/>
          </a:xfrm>
        </p:spPr>
        <p:txBody>
          <a:bodyPr>
            <a:normAutofit/>
          </a:bodyPr>
          <a:lstStyle/>
          <a:p>
            <a:r>
              <a:rPr lang="en-GB" sz="5600">
                <a:solidFill>
                  <a:schemeClr val="bg1"/>
                </a:solidFill>
              </a:rPr>
              <a:t>Incremental Policy making</a:t>
            </a:r>
          </a:p>
        </p:txBody>
      </p:sp>
      <p:graphicFrame>
        <p:nvGraphicFramePr>
          <p:cNvPr id="5" name="Content Placeholder 2">
            <a:extLst>
              <a:ext uri="{FF2B5EF4-FFF2-40B4-BE49-F238E27FC236}">
                <a16:creationId xmlns:a16="http://schemas.microsoft.com/office/drawing/2014/main" id="{C67C6811-D250-4AE0-A553-814876E62EC4}"/>
              </a:ext>
            </a:extLst>
          </p:cNvPr>
          <p:cNvGraphicFramePr>
            <a:graphicFrameLocks noGrp="1"/>
          </p:cNvGraphicFramePr>
          <p:nvPr>
            <p:ph idx="1"/>
            <p:extLst>
              <p:ext uri="{D42A27DB-BD31-4B8C-83A1-F6EECF244321}">
                <p14:modId xmlns:p14="http://schemas.microsoft.com/office/powerpoint/2010/main" val="2420356280"/>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79473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FB98653-B0BD-4241-B583-BFA1224F89D8}"/>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Bounded Rationality</a:t>
            </a:r>
          </a:p>
        </p:txBody>
      </p:sp>
      <p:graphicFrame>
        <p:nvGraphicFramePr>
          <p:cNvPr id="5" name="Content Placeholder 2">
            <a:extLst>
              <a:ext uri="{FF2B5EF4-FFF2-40B4-BE49-F238E27FC236}">
                <a16:creationId xmlns:a16="http://schemas.microsoft.com/office/drawing/2014/main" id="{590187EB-3757-48B0-A6A1-83B7208C3901}"/>
              </a:ext>
            </a:extLst>
          </p:cNvPr>
          <p:cNvGraphicFramePr>
            <a:graphicFrameLocks noGrp="1"/>
          </p:cNvGraphicFramePr>
          <p:nvPr>
            <p:ph idx="1"/>
            <p:extLst>
              <p:ext uri="{D42A27DB-BD31-4B8C-83A1-F6EECF244321}">
                <p14:modId xmlns:p14="http://schemas.microsoft.com/office/powerpoint/2010/main" val="1721791971"/>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74719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CFEFAF6-BCDD-449D-9327-7CBC8EFB8392}"/>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Bounded Rationality</a:t>
            </a:r>
          </a:p>
        </p:txBody>
      </p:sp>
      <p:graphicFrame>
        <p:nvGraphicFramePr>
          <p:cNvPr id="28" name="Content Placeholder 2">
            <a:extLst>
              <a:ext uri="{FF2B5EF4-FFF2-40B4-BE49-F238E27FC236}">
                <a16:creationId xmlns:a16="http://schemas.microsoft.com/office/drawing/2014/main" id="{BA8E210D-1156-4ECB-AEE1-130C8DEB5EC8}"/>
              </a:ext>
            </a:extLst>
          </p:cNvPr>
          <p:cNvGraphicFramePr>
            <a:graphicFrameLocks noGrp="1"/>
          </p:cNvGraphicFramePr>
          <p:nvPr>
            <p:ph idx="1"/>
            <p:extLst>
              <p:ext uri="{D42A27DB-BD31-4B8C-83A1-F6EECF244321}">
                <p14:modId xmlns:p14="http://schemas.microsoft.com/office/powerpoint/2010/main" val="4283688734"/>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21294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17E030-97F1-4623-AB57-04712E61C18E}"/>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Bounded Rationality</a:t>
            </a:r>
          </a:p>
        </p:txBody>
      </p:sp>
      <p:graphicFrame>
        <p:nvGraphicFramePr>
          <p:cNvPr id="5" name="Content Placeholder 2">
            <a:extLst>
              <a:ext uri="{FF2B5EF4-FFF2-40B4-BE49-F238E27FC236}">
                <a16:creationId xmlns:a16="http://schemas.microsoft.com/office/drawing/2014/main" id="{BACBB260-9481-4DAD-ACE6-B89AFCBF0E7A}"/>
              </a:ext>
            </a:extLst>
          </p:cNvPr>
          <p:cNvGraphicFramePr>
            <a:graphicFrameLocks noGrp="1"/>
          </p:cNvGraphicFramePr>
          <p:nvPr>
            <p:ph idx="1"/>
            <p:extLst>
              <p:ext uri="{D42A27DB-BD31-4B8C-83A1-F6EECF244321}">
                <p14:modId xmlns:p14="http://schemas.microsoft.com/office/powerpoint/2010/main" val="817665325"/>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27144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91191B-A3FC-46E0-862A-92581B0169BA}"/>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Garbage Can Model (Cohen, March, Olsen, 1972)</a:t>
            </a:r>
          </a:p>
        </p:txBody>
      </p:sp>
      <p:graphicFrame>
        <p:nvGraphicFramePr>
          <p:cNvPr id="5" name="Content Placeholder 2">
            <a:extLst>
              <a:ext uri="{FF2B5EF4-FFF2-40B4-BE49-F238E27FC236}">
                <a16:creationId xmlns:a16="http://schemas.microsoft.com/office/drawing/2014/main" id="{1F6151C4-34C7-44B6-8893-BA107AC778C9}"/>
              </a:ext>
            </a:extLst>
          </p:cNvPr>
          <p:cNvGraphicFramePr>
            <a:graphicFrameLocks noGrp="1"/>
          </p:cNvGraphicFramePr>
          <p:nvPr>
            <p:ph idx="1"/>
            <p:extLst>
              <p:ext uri="{D42A27DB-BD31-4B8C-83A1-F6EECF244321}">
                <p14:modId xmlns:p14="http://schemas.microsoft.com/office/powerpoint/2010/main" val="2816946498"/>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67198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F362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a:extLst>
              <a:ext uri="{FF2B5EF4-FFF2-40B4-BE49-F238E27FC236}">
                <a16:creationId xmlns:a16="http://schemas.microsoft.com/office/drawing/2014/main" id="{B933A1F0-18D7-479F-A722-802DCC169AA7}"/>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tretch>
            <a:fillRect/>
          </a:stretch>
        </p:blipFill>
        <p:spPr bwMode="auto">
          <a:xfrm>
            <a:off x="2381956" y="643467"/>
            <a:ext cx="7428088"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36918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9BEDB65E-DB6C-445D-9F6D-A96FFBD98B1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865680" y="457200"/>
            <a:ext cx="846064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85447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B2E3AF-D317-46BA-BCF2-0E95E96448D4}"/>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Garbage Can Theory</a:t>
            </a:r>
          </a:p>
        </p:txBody>
      </p:sp>
      <p:sp>
        <p:nvSpPr>
          <p:cNvPr id="3" name="Content Placeholder 2">
            <a:extLst>
              <a:ext uri="{FF2B5EF4-FFF2-40B4-BE49-F238E27FC236}">
                <a16:creationId xmlns:a16="http://schemas.microsoft.com/office/drawing/2014/main" id="{CEFA2A0A-FD89-460E-ACA1-A15511F80E72}"/>
              </a:ext>
            </a:extLst>
          </p:cNvPr>
          <p:cNvSpPr>
            <a:spLocks noGrp="1"/>
          </p:cNvSpPr>
          <p:nvPr>
            <p:ph idx="1"/>
          </p:nvPr>
        </p:nvSpPr>
        <p:spPr>
          <a:xfrm>
            <a:off x="6503158" y="649480"/>
            <a:ext cx="4862447" cy="5546047"/>
          </a:xfrm>
        </p:spPr>
        <p:txBody>
          <a:bodyPr anchor="ctr">
            <a:normAutofit/>
          </a:bodyPr>
          <a:lstStyle/>
          <a:p>
            <a:r>
              <a:rPr lang="en-GB" sz="2000"/>
              <a:t>The problem:  identification, prioritising, how various players politicians, interest groups, media, policy communities, public opinion, interest factions influence this</a:t>
            </a:r>
          </a:p>
          <a:p>
            <a:r>
              <a:rPr lang="en-GB" sz="2000"/>
              <a:t>The Political stream:  contention over alternatives and reflects public opinion, interest groups, experts, elections, partisan forces, and legislative, judicial, and executive bodies. </a:t>
            </a:r>
          </a:p>
          <a:p>
            <a:r>
              <a:rPr lang="en-GB" sz="2000"/>
              <a:t>Policy stream: defining policy solutions, often a process where favourite solutions are looking for appropriate problems as one in which problems lead to solutions.</a:t>
            </a:r>
          </a:p>
          <a:p>
            <a:r>
              <a:rPr lang="en-GB" sz="2000"/>
              <a:t>Choice Opportunities:  the chances to act.  Thee occur regularly and a choice is made regarding the best time to make a decision.</a:t>
            </a:r>
          </a:p>
        </p:txBody>
      </p:sp>
    </p:spTree>
    <p:extLst>
      <p:ext uri="{BB962C8B-B14F-4D97-AF65-F5344CB8AC3E}">
        <p14:creationId xmlns:p14="http://schemas.microsoft.com/office/powerpoint/2010/main" val="31837641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89421-111A-4CCC-AECC-6191E3106B1A}"/>
              </a:ext>
            </a:extLst>
          </p:cNvPr>
          <p:cNvSpPr>
            <a:spLocks noGrp="1"/>
          </p:cNvSpPr>
          <p:nvPr>
            <p:ph type="title"/>
          </p:nvPr>
        </p:nvSpPr>
        <p:spPr>
          <a:xfrm>
            <a:off x="524741" y="620392"/>
            <a:ext cx="3808268" cy="5504688"/>
          </a:xfrm>
        </p:spPr>
        <p:txBody>
          <a:bodyPr>
            <a:normAutofit/>
          </a:bodyPr>
          <a:lstStyle/>
          <a:p>
            <a:r>
              <a:rPr lang="en-GB" sz="6000">
                <a:solidFill>
                  <a:schemeClr val="accent5"/>
                </a:solidFill>
              </a:rPr>
              <a:t>Agenda Setting</a:t>
            </a:r>
          </a:p>
        </p:txBody>
      </p:sp>
      <p:graphicFrame>
        <p:nvGraphicFramePr>
          <p:cNvPr id="5" name="Content Placeholder 2">
            <a:extLst>
              <a:ext uri="{FF2B5EF4-FFF2-40B4-BE49-F238E27FC236}">
                <a16:creationId xmlns:a16="http://schemas.microsoft.com/office/drawing/2014/main" id="{CFF664C3-AC43-4B65-B2AD-C321796999E7}"/>
              </a:ext>
            </a:extLst>
          </p:cNvPr>
          <p:cNvGraphicFramePr>
            <a:graphicFrameLocks noGrp="1"/>
          </p:cNvGraphicFramePr>
          <p:nvPr>
            <p:ph idx="1"/>
            <p:extLst>
              <p:ext uri="{D42A27DB-BD31-4B8C-83A1-F6EECF244321}">
                <p14:modId xmlns:p14="http://schemas.microsoft.com/office/powerpoint/2010/main" val="1775550184"/>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10281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250E9-24A0-4142-A0FE-7E6030064B32}"/>
              </a:ext>
            </a:extLst>
          </p:cNvPr>
          <p:cNvSpPr>
            <a:spLocks noGrp="1"/>
          </p:cNvSpPr>
          <p:nvPr>
            <p:ph type="title"/>
          </p:nvPr>
        </p:nvSpPr>
        <p:spPr>
          <a:xfrm>
            <a:off x="524741" y="620392"/>
            <a:ext cx="3808268" cy="5504688"/>
          </a:xfrm>
        </p:spPr>
        <p:txBody>
          <a:bodyPr>
            <a:normAutofit/>
          </a:bodyPr>
          <a:lstStyle/>
          <a:p>
            <a:r>
              <a:rPr lang="en-GB" sz="6000">
                <a:solidFill>
                  <a:schemeClr val="accent5"/>
                </a:solidFill>
              </a:rPr>
              <a:t>Agenda Setting</a:t>
            </a:r>
          </a:p>
        </p:txBody>
      </p:sp>
      <p:graphicFrame>
        <p:nvGraphicFramePr>
          <p:cNvPr id="5" name="Content Placeholder 2">
            <a:extLst>
              <a:ext uri="{FF2B5EF4-FFF2-40B4-BE49-F238E27FC236}">
                <a16:creationId xmlns:a16="http://schemas.microsoft.com/office/drawing/2014/main" id="{642D0E81-2A89-40B0-9921-CE4B81C25C66}"/>
              </a:ext>
            </a:extLst>
          </p:cNvPr>
          <p:cNvGraphicFramePr>
            <a:graphicFrameLocks noGrp="1"/>
          </p:cNvGraphicFramePr>
          <p:nvPr>
            <p:ph idx="1"/>
            <p:extLst>
              <p:ext uri="{D42A27DB-BD31-4B8C-83A1-F6EECF244321}">
                <p14:modId xmlns:p14="http://schemas.microsoft.com/office/powerpoint/2010/main" val="3742948043"/>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29026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C9D25-9DE8-406D-9789-F160DFD57F89}"/>
              </a:ext>
            </a:extLst>
          </p:cNvPr>
          <p:cNvSpPr>
            <a:spLocks noGrp="1"/>
          </p:cNvSpPr>
          <p:nvPr>
            <p:ph type="title"/>
          </p:nvPr>
        </p:nvSpPr>
        <p:spPr>
          <a:xfrm>
            <a:off x="524741" y="620392"/>
            <a:ext cx="3808268" cy="5504688"/>
          </a:xfrm>
        </p:spPr>
        <p:txBody>
          <a:bodyPr>
            <a:normAutofit/>
          </a:bodyPr>
          <a:lstStyle/>
          <a:p>
            <a:r>
              <a:rPr lang="en-GB" sz="6000">
                <a:solidFill>
                  <a:schemeClr val="accent5"/>
                </a:solidFill>
              </a:rPr>
              <a:t>Agenda Setting</a:t>
            </a:r>
          </a:p>
        </p:txBody>
      </p:sp>
      <p:graphicFrame>
        <p:nvGraphicFramePr>
          <p:cNvPr id="5" name="Content Placeholder 2">
            <a:extLst>
              <a:ext uri="{FF2B5EF4-FFF2-40B4-BE49-F238E27FC236}">
                <a16:creationId xmlns:a16="http://schemas.microsoft.com/office/drawing/2014/main" id="{B1F4A51E-41FF-44E3-BCF9-6A9CA6AE7973}"/>
              </a:ext>
            </a:extLst>
          </p:cNvPr>
          <p:cNvGraphicFramePr>
            <a:graphicFrameLocks noGrp="1"/>
          </p:cNvGraphicFramePr>
          <p:nvPr>
            <p:ph idx="1"/>
            <p:extLst>
              <p:ext uri="{D42A27DB-BD31-4B8C-83A1-F6EECF244321}">
                <p14:modId xmlns:p14="http://schemas.microsoft.com/office/powerpoint/2010/main" val="1572716622"/>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43225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5216A5-7956-404E-AE40-7BE9200D9EF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Group Theories of the Policy Process </a:t>
            </a:r>
          </a:p>
        </p:txBody>
      </p:sp>
      <p:sp>
        <p:nvSpPr>
          <p:cNvPr id="3" name="Content Placeholder 2">
            <a:extLst>
              <a:ext uri="{FF2B5EF4-FFF2-40B4-BE49-F238E27FC236}">
                <a16:creationId xmlns:a16="http://schemas.microsoft.com/office/drawing/2014/main" id="{611A3D84-FE9E-4C86-8B8F-611817C16077}"/>
              </a:ext>
            </a:extLst>
          </p:cNvPr>
          <p:cNvSpPr>
            <a:spLocks noGrp="1"/>
          </p:cNvSpPr>
          <p:nvPr>
            <p:ph idx="1"/>
          </p:nvPr>
        </p:nvSpPr>
        <p:spPr>
          <a:xfrm>
            <a:off x="4810259" y="649480"/>
            <a:ext cx="6555347" cy="5546047"/>
          </a:xfrm>
        </p:spPr>
        <p:txBody>
          <a:bodyPr anchor="ctr">
            <a:normAutofit/>
          </a:bodyPr>
          <a:lstStyle/>
          <a:p>
            <a:r>
              <a:rPr lang="en-GB" sz="2000"/>
              <a:t>For Richardson and Jordan (1979) - the real power is held in policy communities</a:t>
            </a:r>
          </a:p>
          <a:p>
            <a:r>
              <a:rPr lang="en-GB" sz="2000"/>
              <a:t>These are grouped around officials in government departments</a:t>
            </a:r>
          </a:p>
          <a:p>
            <a:r>
              <a:rPr lang="en-GB" sz="2000"/>
              <a:t>And the network of informal relationships linked to these groups</a:t>
            </a:r>
          </a:p>
          <a:p>
            <a:r>
              <a:rPr lang="en-GB" sz="2000"/>
              <a:t>This point was made regarding the US in the 50 and 60s</a:t>
            </a:r>
          </a:p>
          <a:p>
            <a:r>
              <a:rPr lang="en-GB" sz="2000"/>
              <a:t>Talk of the ‘iron triangle’ containing three important actors:</a:t>
            </a:r>
          </a:p>
          <a:p>
            <a:r>
              <a:rPr lang="en-GB" sz="2000"/>
              <a:t>Congressional Committees, executive department of govt, relevant interest group.</a:t>
            </a:r>
          </a:p>
        </p:txBody>
      </p:sp>
    </p:spTree>
    <p:extLst>
      <p:ext uri="{BB962C8B-B14F-4D97-AF65-F5344CB8AC3E}">
        <p14:creationId xmlns:p14="http://schemas.microsoft.com/office/powerpoint/2010/main" val="18538223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FBB2E1-2FBE-4550-8A17-831939CACC8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Group Theories of the Policy Process</a:t>
            </a:r>
          </a:p>
        </p:txBody>
      </p:sp>
      <p:sp>
        <p:nvSpPr>
          <p:cNvPr id="3" name="Content Placeholder 2">
            <a:extLst>
              <a:ext uri="{FF2B5EF4-FFF2-40B4-BE49-F238E27FC236}">
                <a16:creationId xmlns:a16="http://schemas.microsoft.com/office/drawing/2014/main" id="{3668594A-2752-4558-90D6-C9F44F453B4C}"/>
              </a:ext>
            </a:extLst>
          </p:cNvPr>
          <p:cNvSpPr>
            <a:spLocks noGrp="1"/>
          </p:cNvSpPr>
          <p:nvPr>
            <p:ph idx="1"/>
          </p:nvPr>
        </p:nvSpPr>
        <p:spPr>
          <a:xfrm>
            <a:off x="4810259" y="649480"/>
            <a:ext cx="6555347" cy="5546047"/>
          </a:xfrm>
        </p:spPr>
        <p:txBody>
          <a:bodyPr anchor="ctr">
            <a:normAutofit/>
          </a:bodyPr>
          <a:lstStyle/>
          <a:p>
            <a:r>
              <a:rPr lang="en-GB" sz="2000"/>
              <a:t>Doesn’t really translate to the UK, as Congress is a more powerful legislative body than the UK</a:t>
            </a:r>
          </a:p>
          <a:p>
            <a:r>
              <a:rPr lang="en-GB" sz="2000"/>
              <a:t>Hugh Heclow when looking at 80s Britain wrote about the ‘rise of issue networks’</a:t>
            </a:r>
          </a:p>
          <a:p>
            <a:r>
              <a:rPr lang="en-GB" sz="2000"/>
              <a:t>This isa different way of understanding the groups who influence policy.</a:t>
            </a:r>
          </a:p>
        </p:txBody>
      </p:sp>
    </p:spTree>
    <p:extLst>
      <p:ext uri="{BB962C8B-B14F-4D97-AF65-F5344CB8AC3E}">
        <p14:creationId xmlns:p14="http://schemas.microsoft.com/office/powerpoint/2010/main" val="648628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6F0362-8983-4C50-BAD8-D03907D8CB66}"/>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Policy Communities in UK</a:t>
            </a:r>
          </a:p>
        </p:txBody>
      </p:sp>
      <p:graphicFrame>
        <p:nvGraphicFramePr>
          <p:cNvPr id="5" name="Content Placeholder 2">
            <a:extLst>
              <a:ext uri="{FF2B5EF4-FFF2-40B4-BE49-F238E27FC236}">
                <a16:creationId xmlns:a16="http://schemas.microsoft.com/office/drawing/2014/main" id="{C0719164-B1D9-4879-A9EE-A767EF2332E6}"/>
              </a:ext>
            </a:extLst>
          </p:cNvPr>
          <p:cNvGraphicFramePr>
            <a:graphicFrameLocks noGrp="1"/>
          </p:cNvGraphicFramePr>
          <p:nvPr>
            <p:ph idx="1"/>
            <p:extLst>
              <p:ext uri="{D42A27DB-BD31-4B8C-83A1-F6EECF244321}">
                <p14:modId xmlns:p14="http://schemas.microsoft.com/office/powerpoint/2010/main" val="295396324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719083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FB4416-FB08-4064-BD46-09C3F333FC8C}"/>
              </a:ext>
            </a:extLst>
          </p:cNvPr>
          <p:cNvSpPr>
            <a:spLocks noGrp="1"/>
          </p:cNvSpPr>
          <p:nvPr>
            <p:ph type="title"/>
          </p:nvPr>
        </p:nvSpPr>
        <p:spPr>
          <a:xfrm>
            <a:off x="586478" y="1683756"/>
            <a:ext cx="3115265" cy="2396359"/>
          </a:xfrm>
        </p:spPr>
        <p:txBody>
          <a:bodyPr anchor="b">
            <a:normAutofit/>
          </a:bodyPr>
          <a:lstStyle/>
          <a:p>
            <a:pPr algn="r"/>
            <a:r>
              <a:rPr lang="en-GB" sz="34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Traditional policy formation processes:</a:t>
            </a:r>
            <a:br>
              <a:rPr lang="en-GB" sz="34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endParaRPr lang="en-GB" sz="3400">
              <a:solidFill>
                <a:srgbClr val="FFFFFF"/>
              </a:solidFill>
            </a:endParaRPr>
          </a:p>
        </p:txBody>
      </p:sp>
      <p:graphicFrame>
        <p:nvGraphicFramePr>
          <p:cNvPr id="5" name="Content Placeholder 2">
            <a:extLst>
              <a:ext uri="{FF2B5EF4-FFF2-40B4-BE49-F238E27FC236}">
                <a16:creationId xmlns:a16="http://schemas.microsoft.com/office/drawing/2014/main" id="{8AB97DC6-1410-4DA1-9BCB-8B193A925D16}"/>
              </a:ext>
            </a:extLst>
          </p:cNvPr>
          <p:cNvGraphicFramePr>
            <a:graphicFrameLocks noGrp="1"/>
          </p:cNvGraphicFramePr>
          <p:nvPr>
            <p:ph idx="1"/>
            <p:extLst>
              <p:ext uri="{D42A27DB-BD31-4B8C-83A1-F6EECF244321}">
                <p14:modId xmlns:p14="http://schemas.microsoft.com/office/powerpoint/2010/main" val="302295192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29816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EA578D-DE3D-406B-B280-E724635F40BD}"/>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Issue Networks</a:t>
            </a:r>
          </a:p>
        </p:txBody>
      </p:sp>
      <p:graphicFrame>
        <p:nvGraphicFramePr>
          <p:cNvPr id="5" name="Content Placeholder 2">
            <a:extLst>
              <a:ext uri="{FF2B5EF4-FFF2-40B4-BE49-F238E27FC236}">
                <a16:creationId xmlns:a16="http://schemas.microsoft.com/office/drawing/2014/main" id="{BD0742F3-F961-442D-B44E-809388580747}"/>
              </a:ext>
            </a:extLst>
          </p:cNvPr>
          <p:cNvGraphicFramePr>
            <a:graphicFrameLocks noGrp="1"/>
          </p:cNvGraphicFramePr>
          <p:nvPr>
            <p:ph idx="1"/>
            <p:extLst>
              <p:ext uri="{D42A27DB-BD31-4B8C-83A1-F6EECF244321}">
                <p14:modId xmlns:p14="http://schemas.microsoft.com/office/powerpoint/2010/main" val="308186324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10747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5C52C72-9EBD-43AB-AA3A-F9EE565D495B}"/>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latin typeface="+mn-lt"/>
              </a:rPr>
              <a:t>Issue Networks</a:t>
            </a:r>
          </a:p>
        </p:txBody>
      </p:sp>
      <p:graphicFrame>
        <p:nvGraphicFramePr>
          <p:cNvPr id="29" name="Content Placeholder 2">
            <a:extLst>
              <a:ext uri="{FF2B5EF4-FFF2-40B4-BE49-F238E27FC236}">
                <a16:creationId xmlns:a16="http://schemas.microsoft.com/office/drawing/2014/main" id="{29C7D5B5-92F9-4DE2-AD7A-8CDD63E283DC}"/>
              </a:ext>
            </a:extLst>
          </p:cNvPr>
          <p:cNvGraphicFramePr>
            <a:graphicFrameLocks noGrp="1"/>
          </p:cNvGraphicFramePr>
          <p:nvPr>
            <p:ph idx="1"/>
            <p:extLst>
              <p:ext uri="{D42A27DB-BD31-4B8C-83A1-F6EECF244321}">
                <p14:modId xmlns:p14="http://schemas.microsoft.com/office/powerpoint/2010/main" val="117429699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39928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DF386B-C428-460B-96B5-9C15CC0A94C9}"/>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Issue Networks</a:t>
            </a:r>
          </a:p>
        </p:txBody>
      </p:sp>
      <p:graphicFrame>
        <p:nvGraphicFramePr>
          <p:cNvPr id="5" name="Content Placeholder 2">
            <a:extLst>
              <a:ext uri="{FF2B5EF4-FFF2-40B4-BE49-F238E27FC236}">
                <a16:creationId xmlns:a16="http://schemas.microsoft.com/office/drawing/2014/main" id="{DF9B3485-BA2C-4F1A-B435-0CA2E9B6C5D7}"/>
              </a:ext>
            </a:extLst>
          </p:cNvPr>
          <p:cNvGraphicFramePr>
            <a:graphicFrameLocks noGrp="1"/>
          </p:cNvGraphicFramePr>
          <p:nvPr>
            <p:ph idx="1"/>
            <p:extLst>
              <p:ext uri="{D42A27DB-BD31-4B8C-83A1-F6EECF244321}">
                <p14:modId xmlns:p14="http://schemas.microsoft.com/office/powerpoint/2010/main" val="176966647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55276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6F8F0C-482C-4B84-B46E-8A30141B3833}"/>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Policy Community vs Issue Network</a:t>
            </a:r>
          </a:p>
        </p:txBody>
      </p:sp>
      <p:graphicFrame>
        <p:nvGraphicFramePr>
          <p:cNvPr id="5" name="Content Placeholder 2">
            <a:extLst>
              <a:ext uri="{FF2B5EF4-FFF2-40B4-BE49-F238E27FC236}">
                <a16:creationId xmlns:a16="http://schemas.microsoft.com/office/drawing/2014/main" id="{00BD1F7E-9BEC-4260-A758-8FAD175A2F57}"/>
              </a:ext>
            </a:extLst>
          </p:cNvPr>
          <p:cNvGraphicFramePr>
            <a:graphicFrameLocks noGrp="1"/>
          </p:cNvGraphicFramePr>
          <p:nvPr>
            <p:ph idx="1"/>
            <p:extLst>
              <p:ext uri="{D42A27DB-BD31-4B8C-83A1-F6EECF244321}">
                <p14:modId xmlns:p14="http://schemas.microsoft.com/office/powerpoint/2010/main" val="394421420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53509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4C0470-79A7-4763-ADC3-80D2BD34D847}"/>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Policy Divergence in Devolved Nations</a:t>
            </a:r>
          </a:p>
        </p:txBody>
      </p:sp>
      <p:graphicFrame>
        <p:nvGraphicFramePr>
          <p:cNvPr id="5" name="Content Placeholder 2">
            <a:extLst>
              <a:ext uri="{FF2B5EF4-FFF2-40B4-BE49-F238E27FC236}">
                <a16:creationId xmlns:a16="http://schemas.microsoft.com/office/drawing/2014/main" id="{1082C1CB-7771-49C0-92EA-84F9CDD3C1D9}"/>
              </a:ext>
            </a:extLst>
          </p:cNvPr>
          <p:cNvGraphicFramePr>
            <a:graphicFrameLocks noGrp="1"/>
          </p:cNvGraphicFramePr>
          <p:nvPr>
            <p:ph idx="1"/>
            <p:extLst>
              <p:ext uri="{D42A27DB-BD31-4B8C-83A1-F6EECF244321}">
                <p14:modId xmlns:p14="http://schemas.microsoft.com/office/powerpoint/2010/main" val="116608706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27414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695B29-4AA4-4C7A-8656-E5F82341C36B}"/>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Youth policy</a:t>
            </a:r>
          </a:p>
        </p:txBody>
      </p:sp>
      <p:graphicFrame>
        <p:nvGraphicFramePr>
          <p:cNvPr id="22" name="Content Placeholder 2">
            <a:extLst>
              <a:ext uri="{FF2B5EF4-FFF2-40B4-BE49-F238E27FC236}">
                <a16:creationId xmlns:a16="http://schemas.microsoft.com/office/drawing/2014/main" id="{C4099E1D-1B04-4FF1-8C8A-3FF9BD8DB6A9}"/>
              </a:ext>
            </a:extLst>
          </p:cNvPr>
          <p:cNvGraphicFramePr>
            <a:graphicFrameLocks noGrp="1"/>
          </p:cNvGraphicFramePr>
          <p:nvPr>
            <p:ph idx="1"/>
            <p:extLst>
              <p:ext uri="{D42A27DB-BD31-4B8C-83A1-F6EECF244321}">
                <p14:modId xmlns:p14="http://schemas.microsoft.com/office/powerpoint/2010/main" val="119779571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65742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A40210-670D-422F-9499-7B062B2FBAD7}"/>
              </a:ext>
            </a:extLst>
          </p:cNvPr>
          <p:cNvSpPr txBox="1"/>
          <p:nvPr/>
        </p:nvSpPr>
        <p:spPr>
          <a:xfrm>
            <a:off x="3047036" y="3108728"/>
            <a:ext cx="6094070" cy="646331"/>
          </a:xfrm>
          <a:prstGeom prst="rect">
            <a:avLst/>
          </a:prstGeom>
          <a:noFill/>
        </p:spPr>
        <p:txBody>
          <a:bodyPr wrap="square">
            <a:spAutoFit/>
          </a:bodyPr>
          <a:lstStyle/>
          <a:p>
            <a:r>
              <a:rPr lang="en-GB" dirty="0">
                <a:hlinkClick r:id="rId2"/>
              </a:rPr>
              <a:t>How Social Media is Shaping Our Political Future | Victoria Bonney | </a:t>
            </a:r>
            <a:r>
              <a:rPr lang="en-GB" dirty="0" err="1">
                <a:hlinkClick r:id="rId2"/>
              </a:rPr>
              <a:t>TEDxDirigo</a:t>
            </a:r>
            <a:r>
              <a:rPr lang="en-GB" dirty="0">
                <a:hlinkClick r:id="rId2"/>
              </a:rPr>
              <a:t> - Bing video</a:t>
            </a:r>
            <a:endParaRPr lang="en-GB" dirty="0"/>
          </a:p>
        </p:txBody>
      </p:sp>
    </p:spTree>
    <p:extLst>
      <p:ext uri="{BB962C8B-B14F-4D97-AF65-F5344CB8AC3E}">
        <p14:creationId xmlns:p14="http://schemas.microsoft.com/office/powerpoint/2010/main" val="18756845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FBFCFD-757B-4D8B-89B4-4DE9DCBB036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References</a:t>
            </a:r>
          </a:p>
        </p:txBody>
      </p:sp>
      <p:sp>
        <p:nvSpPr>
          <p:cNvPr id="3" name="Content Placeholder 2">
            <a:extLst>
              <a:ext uri="{FF2B5EF4-FFF2-40B4-BE49-F238E27FC236}">
                <a16:creationId xmlns:a16="http://schemas.microsoft.com/office/drawing/2014/main" id="{6D63AA31-683E-423C-93E9-69375D83EB89}"/>
              </a:ext>
            </a:extLst>
          </p:cNvPr>
          <p:cNvSpPr>
            <a:spLocks noGrp="1"/>
          </p:cNvSpPr>
          <p:nvPr>
            <p:ph idx="1"/>
          </p:nvPr>
        </p:nvSpPr>
        <p:spPr>
          <a:xfrm>
            <a:off x="4810259" y="649480"/>
            <a:ext cx="6555347" cy="5546047"/>
          </a:xfrm>
        </p:spPr>
        <p:txBody>
          <a:bodyPr anchor="ctr">
            <a:normAutofit/>
          </a:bodyPr>
          <a:lstStyle/>
          <a:p>
            <a:pPr marL="342900" lvl="0" indent="-342900" fontAlgn="base">
              <a:spcAft>
                <a:spcPts val="800"/>
              </a:spcAft>
              <a:buSzPts val="1000"/>
              <a:buFont typeface="Symbol" panose="05050102010706020507" pitchFamily="18" charset="2"/>
              <a:buChar char=""/>
              <a:tabLst>
                <a:tab pos="457200" algn="l"/>
              </a:tabLst>
            </a:pPr>
            <a:r>
              <a:rPr lang="en-GB" sz="1600">
                <a:effectLst/>
                <a:ea typeface="Times New Roman" panose="02020603050405020304" pitchFamily="18" charset="0"/>
                <a:cs typeface="Times New Roman" panose="02020603050405020304" pitchFamily="18" charset="0"/>
              </a:rPr>
              <a:t>Anderson, J. (2015). Public policymaking . Stamford: Cengage Learning.</a:t>
            </a:r>
            <a:endParaRPr lang="en-GB" sz="1600">
              <a:effectLst/>
              <a:ea typeface="Calibri" panose="020F0502020204030204" pitchFamily="34" charset="0"/>
              <a:cs typeface="Times New Roman" panose="02020603050405020304" pitchFamily="18" charset="0"/>
            </a:endParaRPr>
          </a:p>
          <a:p>
            <a:pPr marL="342900" lvl="0" indent="-342900" fontAlgn="base">
              <a:spcAft>
                <a:spcPts val="800"/>
              </a:spcAft>
              <a:buSzPts val="1000"/>
              <a:buFont typeface="Symbol" panose="05050102010706020507" pitchFamily="18" charset="2"/>
              <a:buChar char=""/>
              <a:tabLst>
                <a:tab pos="457200" algn="l"/>
              </a:tabLst>
            </a:pPr>
            <a:r>
              <a:rPr lang="en-GB" sz="1600">
                <a:effectLst/>
                <a:ea typeface="Times New Roman" panose="02020603050405020304" pitchFamily="18" charset="0"/>
                <a:cs typeface="Times New Roman" panose="02020603050405020304" pitchFamily="18" charset="0"/>
              </a:rPr>
              <a:t>Atkinson, M. (2011). Lindblom’s lament: Incrementalism and the persistent pull of the status quo. Policy and Society , [online] 30(1), pp.9-18. Available at: </a:t>
            </a:r>
            <a:r>
              <a:rPr lang="en-GB" sz="1600" u="none" strike="noStrike">
                <a:effectLst/>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https://doi.org/10.1016/j.polsoc.2010.12.002</a:t>
            </a:r>
            <a:r>
              <a:rPr lang="en-GB" sz="1600">
                <a:effectLst/>
                <a:ea typeface="Times New Roman" panose="02020603050405020304" pitchFamily="18" charset="0"/>
                <a:cs typeface="Times New Roman" panose="02020603050405020304" pitchFamily="18" charset="0"/>
              </a:rPr>
              <a:t> [Accessed 10 Dec. 2017].</a:t>
            </a:r>
            <a:endParaRPr lang="en-GB" sz="1600">
              <a:effectLst/>
              <a:ea typeface="Calibri" panose="020F0502020204030204" pitchFamily="34" charset="0"/>
              <a:cs typeface="Times New Roman" panose="02020603050405020304" pitchFamily="18" charset="0"/>
            </a:endParaRPr>
          </a:p>
          <a:p>
            <a:pPr marL="342900" lvl="0" indent="-342900" fontAlgn="base">
              <a:spcAft>
                <a:spcPts val="800"/>
              </a:spcAft>
              <a:buSzPts val="1000"/>
              <a:buFont typeface="Symbol" panose="05050102010706020507" pitchFamily="18" charset="2"/>
              <a:buChar char=""/>
              <a:tabLst>
                <a:tab pos="457200" algn="l"/>
              </a:tabLst>
            </a:pPr>
            <a:r>
              <a:rPr lang="en-GB" sz="1600">
                <a:effectLst/>
                <a:ea typeface="Times New Roman" panose="02020603050405020304" pitchFamily="18" charset="0"/>
                <a:cs typeface="Times New Roman" panose="02020603050405020304" pitchFamily="18" charset="0"/>
              </a:rPr>
              <a:t>Cairney, P. (2012). Understanding public policy . Basingstoke: Palgrave Macmillan, pp.95 – 111.</a:t>
            </a:r>
          </a:p>
          <a:p>
            <a:pPr marL="342900" lvl="0" indent="-342900" fontAlgn="base">
              <a:spcAft>
                <a:spcPts val="800"/>
              </a:spcAft>
              <a:buSzPts val="1000"/>
              <a:buFont typeface="Symbol" panose="05050102010706020507" pitchFamily="18" charset="2"/>
              <a:buChar char=""/>
              <a:tabLst>
                <a:tab pos="457200" algn="l"/>
              </a:tabLst>
            </a:pPr>
            <a:r>
              <a:rPr lang="en-GB" sz="1600"/>
              <a:t>Cohen, M. D., March, J. G., &amp; Olsen, J. P. (1972). A garbage can model of organizational choice. Administrative Science Quarterly 17(1): 1-25. </a:t>
            </a:r>
          </a:p>
          <a:p>
            <a:pPr marL="342900" lvl="0" indent="-342900" fontAlgn="base">
              <a:spcAft>
                <a:spcPts val="800"/>
              </a:spcAft>
              <a:buSzPts val="1000"/>
              <a:buFont typeface="Symbol" panose="05050102010706020507" pitchFamily="18" charset="2"/>
              <a:buChar char=""/>
              <a:tabLst>
                <a:tab pos="457200" algn="l"/>
              </a:tabLst>
            </a:pPr>
            <a:r>
              <a:rPr lang="en-GB" sz="1600"/>
              <a:t>Heclo, Hugh. (1978). Issue Networks and the Executive Establishment.</a:t>
            </a:r>
          </a:p>
          <a:p>
            <a:pPr marL="342900" lvl="0" indent="-342900" fontAlgn="base">
              <a:spcAft>
                <a:spcPts val="800"/>
              </a:spcAft>
              <a:buSzPts val="1000"/>
              <a:buFont typeface="Symbol" panose="05050102010706020507" pitchFamily="18" charset="2"/>
              <a:buChar char=""/>
              <a:tabLst>
                <a:tab pos="457200" algn="l"/>
              </a:tabLst>
            </a:pPr>
            <a:r>
              <a:rPr lang="en-GB" sz="1600"/>
              <a:t>Kingdon, J. W. (1995). Agendas, alternatives, and public policies (2nd ed.). New York: Longman.</a:t>
            </a:r>
            <a:endParaRPr lang="en-GB" sz="1600">
              <a:effectLst/>
              <a:ea typeface="Calibri" panose="020F0502020204030204" pitchFamily="34" charset="0"/>
              <a:cs typeface="Times New Roman" panose="02020603050405020304" pitchFamily="18" charset="0"/>
            </a:endParaRPr>
          </a:p>
          <a:p>
            <a:r>
              <a:rPr lang="en-GB" sz="1600">
                <a:effectLst/>
                <a:ea typeface="Times New Roman" panose="02020603050405020304" pitchFamily="18" charset="0"/>
                <a:cs typeface="Times New Roman" panose="02020603050405020304" pitchFamily="18" charset="0"/>
              </a:rPr>
              <a:t>Lindblom, C. (1959). The science of “muddling through” . New York, N.Y.: Irvington Publishers, pp.79–88.</a:t>
            </a:r>
          </a:p>
          <a:p>
            <a:r>
              <a:rPr lang="en-GB" sz="1600">
                <a:ea typeface="Calibri" panose="020F0502020204030204" pitchFamily="34" charset="0"/>
                <a:cs typeface="Times New Roman" panose="02020603050405020304" pitchFamily="18" charset="0"/>
              </a:rPr>
              <a:t>Richardson, J. and Jordan, G. (1979) Governing Under Pressure: The Policy Process is a Post-Parliamentary Democracy. Oxford University Press.</a:t>
            </a:r>
            <a:endParaRPr lang="en-GB" sz="1600">
              <a:effectLst/>
              <a:ea typeface="Calibri" panose="020F0502020204030204" pitchFamily="34" charset="0"/>
              <a:cs typeface="Times New Roman" panose="02020603050405020304" pitchFamily="18" charset="0"/>
            </a:endParaRPr>
          </a:p>
          <a:p>
            <a:endParaRPr lang="en-GB" sz="1600"/>
          </a:p>
        </p:txBody>
      </p:sp>
    </p:spTree>
    <p:extLst>
      <p:ext uri="{BB962C8B-B14F-4D97-AF65-F5344CB8AC3E}">
        <p14:creationId xmlns:p14="http://schemas.microsoft.com/office/powerpoint/2010/main" val="37719533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3094</TotalTime>
  <Words>2292</Words>
  <Application>Microsoft Office PowerPoint</Application>
  <PresentationFormat>Widescreen</PresentationFormat>
  <Paragraphs>153</Paragraphs>
  <Slides>33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Calibri Light</vt:lpstr>
      <vt:lpstr>Symbol</vt:lpstr>
      <vt:lpstr>Office Theme</vt:lpstr>
      <vt:lpstr>Policy</vt:lpstr>
      <vt:lpstr>PowerPoint Presentation</vt:lpstr>
      <vt:lpstr>Policy Development </vt:lpstr>
      <vt:lpstr>Three from the literature…</vt:lpstr>
      <vt:lpstr>Three from the literature…</vt:lpstr>
      <vt:lpstr>Assumptions underlying the three perspectives…</vt:lpstr>
      <vt:lpstr>What is policy?</vt:lpstr>
      <vt:lpstr>What is policy?</vt:lpstr>
      <vt:lpstr>PowerPoint Presentation</vt:lpstr>
      <vt:lpstr>Rational Policy making</vt:lpstr>
      <vt:lpstr>Incremental Policy making</vt:lpstr>
      <vt:lpstr>Bounded Rationality</vt:lpstr>
      <vt:lpstr>Bounded Rationality</vt:lpstr>
      <vt:lpstr>Bounded Rationality</vt:lpstr>
      <vt:lpstr>Garbage Can Model (Cohen, March, Olsen, 1972)</vt:lpstr>
      <vt:lpstr>PowerPoint Presentation</vt:lpstr>
      <vt:lpstr>PowerPoint Presentation</vt:lpstr>
      <vt:lpstr>Garbage Can Theory</vt:lpstr>
      <vt:lpstr>Agenda Setting</vt:lpstr>
      <vt:lpstr>Agenda Setting</vt:lpstr>
      <vt:lpstr>Agenda Setting</vt:lpstr>
      <vt:lpstr>Group Theories of the Policy Process </vt:lpstr>
      <vt:lpstr>Group Theories of the Policy Process</vt:lpstr>
      <vt:lpstr>Policy Communities in UK</vt:lpstr>
      <vt:lpstr>Traditional policy formation processes: </vt:lpstr>
      <vt:lpstr>Issue Networks</vt:lpstr>
      <vt:lpstr>Issue Networks</vt:lpstr>
      <vt:lpstr>Issue Networks</vt:lpstr>
      <vt:lpstr>Policy Community vs Issue Network</vt:lpstr>
      <vt:lpstr>Policy Divergence in Devolved Nations</vt:lpstr>
      <vt:lpstr>Youth policy</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Policy</dc:title>
  <dc:creator>Darren O'Connor</dc:creator>
  <cp:lastModifiedBy>Darren O'Connor</cp:lastModifiedBy>
  <cp:revision>20</cp:revision>
  <dcterms:created xsi:type="dcterms:W3CDTF">2022-01-29T09:26:23Z</dcterms:created>
  <dcterms:modified xsi:type="dcterms:W3CDTF">2022-01-31T13:01:06Z</dcterms:modified>
</cp:coreProperties>
</file>