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85" r:id="rId4"/>
    <p:sldId id="257" r:id="rId5"/>
    <p:sldId id="276" r:id="rId6"/>
    <p:sldId id="271" r:id="rId7"/>
    <p:sldId id="274" r:id="rId8"/>
    <p:sldId id="272" r:id="rId9"/>
    <p:sldId id="273" r:id="rId10"/>
    <p:sldId id="279" r:id="rId11"/>
    <p:sldId id="278" r:id="rId12"/>
    <p:sldId id="289" r:id="rId13"/>
    <p:sldId id="259" r:id="rId14"/>
    <p:sldId id="277" r:id="rId15"/>
    <p:sldId id="260" r:id="rId16"/>
    <p:sldId id="275" r:id="rId17"/>
    <p:sldId id="282" r:id="rId18"/>
    <p:sldId id="281" r:id="rId19"/>
    <p:sldId id="280" r:id="rId20"/>
    <p:sldId id="261" r:id="rId21"/>
    <p:sldId id="262" r:id="rId22"/>
    <p:sldId id="283" r:id="rId23"/>
    <p:sldId id="265" r:id="rId24"/>
    <p:sldId id="266" r:id="rId25"/>
    <p:sldId id="269" r:id="rId26"/>
    <p:sldId id="284" r:id="rId27"/>
    <p:sldId id="267" r:id="rId28"/>
    <p:sldId id="258" r:id="rId29"/>
    <p:sldId id="264" r:id="rId30"/>
    <p:sldId id="270" r:id="rId31"/>
    <p:sldId id="268" r:id="rId32"/>
    <p:sldId id="263" r:id="rId33"/>
    <p:sldId id="286" r:id="rId34"/>
    <p:sldId id="287" r:id="rId35"/>
    <p:sldId id="28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9D1C62-BBDC-4D1F-8B95-B596659FB108}" v="340" dt="2019-03-12T07:11:54.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96" y="5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189D1C62-BBDC-4D1F-8B95-B596659FB108}"/>
    <pc:docChg chg="undo custSel mod addSld delSld modSld sldOrd modMainMaster">
      <pc:chgData name="Deborah Jenkins" userId="3cd02ba5-e528-4585-978d-4fde2b47730a" providerId="ADAL" clId="{189D1C62-BBDC-4D1F-8B95-B596659FB108}" dt="2019-03-12T07:11:54.799" v="1824"/>
      <pc:docMkLst>
        <pc:docMk/>
      </pc:docMkLst>
      <pc:sldChg chg="addSp modSp mod setBg setClrOvrMap">
        <pc:chgData name="Deborah Jenkins" userId="3cd02ba5-e528-4585-978d-4fde2b47730a" providerId="ADAL" clId="{189D1C62-BBDC-4D1F-8B95-B596659FB108}" dt="2019-03-11T20:45:53.214" v="1559"/>
        <pc:sldMkLst>
          <pc:docMk/>
          <pc:sldMk cId="1461515911" sldId="256"/>
        </pc:sldMkLst>
        <pc:spChg chg="mod">
          <ac:chgData name="Deborah Jenkins" userId="3cd02ba5-e528-4585-978d-4fde2b47730a" providerId="ADAL" clId="{189D1C62-BBDC-4D1F-8B95-B596659FB108}" dt="2019-03-11T19:02:31.718" v="253" actId="207"/>
          <ac:spMkLst>
            <pc:docMk/>
            <pc:sldMk cId="1461515911" sldId="256"/>
            <ac:spMk id="2" creationId="{00000000-0000-0000-0000-000000000000}"/>
          </ac:spMkLst>
        </pc:spChg>
        <pc:spChg chg="mod">
          <ac:chgData name="Deborah Jenkins" userId="3cd02ba5-e528-4585-978d-4fde2b47730a" providerId="ADAL" clId="{189D1C62-BBDC-4D1F-8B95-B596659FB108}" dt="2019-03-11T19:02:42.961" v="257" actId="403"/>
          <ac:spMkLst>
            <pc:docMk/>
            <pc:sldMk cId="1461515911" sldId="256"/>
            <ac:spMk id="3" creationId="{00000000-0000-0000-0000-000000000000}"/>
          </ac:spMkLst>
        </pc:spChg>
        <pc:spChg chg="add">
          <ac:chgData name="Deborah Jenkins" userId="3cd02ba5-e528-4585-978d-4fde2b47730a" providerId="ADAL" clId="{189D1C62-BBDC-4D1F-8B95-B596659FB108}" dt="2019-03-11T18:23:22.092" v="17" actId="26606"/>
          <ac:spMkLst>
            <pc:docMk/>
            <pc:sldMk cId="1461515911" sldId="256"/>
            <ac:spMk id="10" creationId="{1DB7C82F-AB7E-4F0C-B829-FA1B9C415180}"/>
          </ac:spMkLst>
        </pc:spChg>
        <pc:picChg chg="add mod">
          <ac:chgData name="Deborah Jenkins" userId="3cd02ba5-e528-4585-978d-4fde2b47730a" providerId="ADAL" clId="{189D1C62-BBDC-4D1F-8B95-B596659FB108}" dt="2019-03-11T18:23:22.092" v="17" actId="26606"/>
          <ac:picMkLst>
            <pc:docMk/>
            <pc:sldMk cId="1461515911" sldId="256"/>
            <ac:picMk id="5" creationId="{11AE53A5-FC76-4F9F-9450-4E23660ED970}"/>
          </ac:picMkLst>
        </pc:picChg>
      </pc:sldChg>
      <pc:sldChg chg="addSp delSp modSp mod setBg modAnim setClrOvrMap">
        <pc:chgData name="Deborah Jenkins" userId="3cd02ba5-e528-4585-978d-4fde2b47730a" providerId="ADAL" clId="{189D1C62-BBDC-4D1F-8B95-B596659FB108}" dt="2019-03-12T07:06:45.615" v="1786"/>
        <pc:sldMkLst>
          <pc:docMk/>
          <pc:sldMk cId="2941525456" sldId="257"/>
        </pc:sldMkLst>
        <pc:spChg chg="mod">
          <ac:chgData name="Deborah Jenkins" userId="3cd02ba5-e528-4585-978d-4fde2b47730a" providerId="ADAL" clId="{189D1C62-BBDC-4D1F-8B95-B596659FB108}" dt="2019-03-11T18:58:57.910" v="208" actId="113"/>
          <ac:spMkLst>
            <pc:docMk/>
            <pc:sldMk cId="2941525456" sldId="257"/>
            <ac:spMk id="2" creationId="{00000000-0000-0000-0000-000000000000}"/>
          </ac:spMkLst>
        </pc:spChg>
        <pc:spChg chg="mod">
          <ac:chgData name="Deborah Jenkins" userId="3cd02ba5-e528-4585-978d-4fde2b47730a" providerId="ADAL" clId="{189D1C62-BBDC-4D1F-8B95-B596659FB108}" dt="2019-03-11T18:58:46.242" v="204" actId="27636"/>
          <ac:spMkLst>
            <pc:docMk/>
            <pc:sldMk cId="2941525456" sldId="257"/>
            <ac:spMk id="3" creationId="{00000000-0000-0000-0000-000000000000}"/>
          </ac:spMkLst>
        </pc:spChg>
        <pc:spChg chg="add del">
          <ac:chgData name="Deborah Jenkins" userId="3cd02ba5-e528-4585-978d-4fde2b47730a" providerId="ADAL" clId="{189D1C62-BBDC-4D1F-8B95-B596659FB108}" dt="2019-03-11T18:58:15.463" v="193" actId="26606"/>
          <ac:spMkLst>
            <pc:docMk/>
            <pc:sldMk cId="2941525456" sldId="257"/>
            <ac:spMk id="9" creationId="{4F74D28C-3268-4E35-8EE1-D92CB4A85A7D}"/>
          </ac:spMkLst>
        </pc:spChg>
        <pc:spChg chg="add">
          <ac:chgData name="Deborah Jenkins" userId="3cd02ba5-e528-4585-978d-4fde2b47730a" providerId="ADAL" clId="{189D1C62-BBDC-4D1F-8B95-B596659FB108}" dt="2019-03-11T18:58:15.478" v="194" actId="26606"/>
          <ac:spMkLst>
            <pc:docMk/>
            <pc:sldMk cId="2941525456" sldId="257"/>
            <ac:spMk id="11" creationId="{CF62D2A7-8207-488C-9F46-316BA81A16C8}"/>
          </ac:spMkLst>
        </pc:spChg>
        <pc:picChg chg="add mod">
          <ac:chgData name="Deborah Jenkins" userId="3cd02ba5-e528-4585-978d-4fde2b47730a" providerId="ADAL" clId="{189D1C62-BBDC-4D1F-8B95-B596659FB108}" dt="2019-03-11T18:58:15.478" v="194" actId="26606"/>
          <ac:picMkLst>
            <pc:docMk/>
            <pc:sldMk cId="2941525456" sldId="257"/>
            <ac:picMk id="4" creationId="{9B6206B8-7FDC-430C-A9EB-B3A84228CAD7}"/>
          </ac:picMkLst>
        </pc:picChg>
      </pc:sldChg>
      <pc:sldChg chg="addSp modSp ord setBg">
        <pc:chgData name="Deborah Jenkins" userId="3cd02ba5-e528-4585-978d-4fde2b47730a" providerId="ADAL" clId="{189D1C62-BBDC-4D1F-8B95-B596659FB108}" dt="2019-03-11T20:46:54.091" v="1567"/>
        <pc:sldMkLst>
          <pc:docMk/>
          <pc:sldMk cId="1547980340" sldId="258"/>
        </pc:sldMkLst>
        <pc:spChg chg="mod">
          <ac:chgData name="Deborah Jenkins" userId="3cd02ba5-e528-4585-978d-4fde2b47730a" providerId="ADAL" clId="{189D1C62-BBDC-4D1F-8B95-B596659FB108}" dt="2019-03-11T20:28:26.478" v="1456" actId="1076"/>
          <ac:spMkLst>
            <pc:docMk/>
            <pc:sldMk cId="1547980340" sldId="258"/>
            <ac:spMk id="2" creationId="{00000000-0000-0000-0000-000000000000}"/>
          </ac:spMkLst>
        </pc:spChg>
        <pc:spChg chg="mod">
          <ac:chgData name="Deborah Jenkins" userId="3cd02ba5-e528-4585-978d-4fde2b47730a" providerId="ADAL" clId="{189D1C62-BBDC-4D1F-8B95-B596659FB108}" dt="2019-03-11T20:30:49.705" v="1463"/>
          <ac:spMkLst>
            <pc:docMk/>
            <pc:sldMk cId="1547980340" sldId="258"/>
            <ac:spMk id="3" creationId="{00000000-0000-0000-0000-000000000000}"/>
          </ac:spMkLst>
        </pc:spChg>
        <pc:picChg chg="add mod">
          <ac:chgData name="Deborah Jenkins" userId="3cd02ba5-e528-4585-978d-4fde2b47730a" providerId="ADAL" clId="{189D1C62-BBDC-4D1F-8B95-B596659FB108}" dt="2019-03-11T20:42:12.548" v="1532" actId="14100"/>
          <ac:picMkLst>
            <pc:docMk/>
            <pc:sldMk cId="1547980340" sldId="258"/>
            <ac:picMk id="4" creationId="{414E43CE-2E4B-4AE5-957A-BB06E30D86CC}"/>
          </ac:picMkLst>
        </pc:picChg>
      </pc:sldChg>
      <pc:sldChg chg="addSp delSp modSp ord setBg modAnim">
        <pc:chgData name="Deborah Jenkins" userId="3cd02ba5-e528-4585-978d-4fde2b47730a" providerId="ADAL" clId="{189D1C62-BBDC-4D1F-8B95-B596659FB108}" dt="2019-03-12T07:09:59.182" v="1810"/>
        <pc:sldMkLst>
          <pc:docMk/>
          <pc:sldMk cId="91110495" sldId="259"/>
        </pc:sldMkLst>
        <pc:spChg chg="del mod">
          <ac:chgData name="Deborah Jenkins" userId="3cd02ba5-e528-4585-978d-4fde2b47730a" providerId="ADAL" clId="{189D1C62-BBDC-4D1F-8B95-B596659FB108}" dt="2019-03-11T19:47:46.675" v="843" actId="478"/>
          <ac:spMkLst>
            <pc:docMk/>
            <pc:sldMk cId="91110495" sldId="259"/>
            <ac:spMk id="2" creationId="{00000000-0000-0000-0000-000000000000}"/>
          </ac:spMkLst>
        </pc:spChg>
        <pc:spChg chg="mod">
          <ac:chgData name="Deborah Jenkins" userId="3cd02ba5-e528-4585-978d-4fde2b47730a" providerId="ADAL" clId="{189D1C62-BBDC-4D1F-8B95-B596659FB108}" dt="2019-03-11T20:01:03.343" v="998" actId="27636"/>
          <ac:spMkLst>
            <pc:docMk/>
            <pc:sldMk cId="91110495" sldId="259"/>
            <ac:spMk id="3" creationId="{00000000-0000-0000-0000-000000000000}"/>
          </ac:spMkLst>
        </pc:spChg>
        <pc:spChg chg="add del mod">
          <ac:chgData name="Deborah Jenkins" userId="3cd02ba5-e528-4585-978d-4fde2b47730a" providerId="ADAL" clId="{189D1C62-BBDC-4D1F-8B95-B596659FB108}" dt="2019-03-11T19:47:48.541" v="844" actId="478"/>
          <ac:spMkLst>
            <pc:docMk/>
            <pc:sldMk cId="91110495" sldId="259"/>
            <ac:spMk id="5" creationId="{257AE0C0-B1A4-41CC-AF0E-0BCA44A6718C}"/>
          </ac:spMkLst>
        </pc:spChg>
        <pc:spChg chg="add del mod">
          <ac:chgData name="Deborah Jenkins" userId="3cd02ba5-e528-4585-978d-4fde2b47730a" providerId="ADAL" clId="{189D1C62-BBDC-4D1F-8B95-B596659FB108}" dt="2019-03-11T19:59:36.578" v="984" actId="478"/>
          <ac:spMkLst>
            <pc:docMk/>
            <pc:sldMk cId="91110495" sldId="259"/>
            <ac:spMk id="10" creationId="{A2942D29-D659-4329-8DCD-4804B5BAA4D9}"/>
          </ac:spMkLst>
        </pc:spChg>
        <pc:picChg chg="add del mod">
          <ac:chgData name="Deborah Jenkins" userId="3cd02ba5-e528-4585-978d-4fde2b47730a" providerId="ADAL" clId="{189D1C62-BBDC-4D1F-8B95-B596659FB108}" dt="2019-03-11T19:59:09.372" v="980" actId="478"/>
          <ac:picMkLst>
            <pc:docMk/>
            <pc:sldMk cId="91110495" sldId="259"/>
            <ac:picMk id="7" creationId="{E42C7322-0137-43A4-BF64-1CC15384CE2A}"/>
          </ac:picMkLst>
        </pc:picChg>
        <pc:picChg chg="add del mod">
          <ac:chgData name="Deborah Jenkins" userId="3cd02ba5-e528-4585-978d-4fde2b47730a" providerId="ADAL" clId="{189D1C62-BBDC-4D1F-8B95-B596659FB108}" dt="2019-03-11T19:59:36.578" v="984" actId="478"/>
          <ac:picMkLst>
            <pc:docMk/>
            <pc:sldMk cId="91110495" sldId="259"/>
            <ac:picMk id="9" creationId="{5CAF2813-0958-4EDF-8E1E-54CA33B9B359}"/>
          </ac:picMkLst>
        </pc:picChg>
        <pc:picChg chg="add mod ord">
          <ac:chgData name="Deborah Jenkins" userId="3cd02ba5-e528-4585-978d-4fde2b47730a" providerId="ADAL" clId="{189D1C62-BBDC-4D1F-8B95-B596659FB108}" dt="2019-03-11T20:06:11.550" v="1032" actId="14100"/>
          <ac:picMkLst>
            <pc:docMk/>
            <pc:sldMk cId="91110495" sldId="259"/>
            <ac:picMk id="12" creationId="{74B37E75-5998-40E5-B3E2-E17743CC3EA8}"/>
          </ac:picMkLst>
        </pc:picChg>
      </pc:sldChg>
      <pc:sldChg chg="addSp delSp modSp mod setBg">
        <pc:chgData name="Deborah Jenkins" userId="3cd02ba5-e528-4585-978d-4fde2b47730a" providerId="ADAL" clId="{189D1C62-BBDC-4D1F-8B95-B596659FB108}" dt="2019-03-11T20:58:36.312" v="1689" actId="404"/>
        <pc:sldMkLst>
          <pc:docMk/>
          <pc:sldMk cId="323521287" sldId="260"/>
        </pc:sldMkLst>
        <pc:spChg chg="mod">
          <ac:chgData name="Deborah Jenkins" userId="3cd02ba5-e528-4585-978d-4fde2b47730a" providerId="ADAL" clId="{189D1C62-BBDC-4D1F-8B95-B596659FB108}" dt="2019-03-11T20:58:36.312" v="1689" actId="404"/>
          <ac:spMkLst>
            <pc:docMk/>
            <pc:sldMk cId="323521287" sldId="260"/>
            <ac:spMk id="2" creationId="{00000000-0000-0000-0000-000000000000}"/>
          </ac:spMkLst>
        </pc:spChg>
        <pc:spChg chg="mod">
          <ac:chgData name="Deborah Jenkins" userId="3cd02ba5-e528-4585-978d-4fde2b47730a" providerId="ADAL" clId="{189D1C62-BBDC-4D1F-8B95-B596659FB108}" dt="2019-03-11T20:05:33.278" v="1029" actId="255"/>
          <ac:spMkLst>
            <pc:docMk/>
            <pc:sldMk cId="323521287" sldId="260"/>
            <ac:spMk id="3" creationId="{00000000-0000-0000-0000-000000000000}"/>
          </ac:spMkLst>
        </pc:spChg>
        <pc:spChg chg="add del">
          <ac:chgData name="Deborah Jenkins" userId="3cd02ba5-e528-4585-978d-4fde2b47730a" providerId="ADAL" clId="{189D1C62-BBDC-4D1F-8B95-B596659FB108}" dt="2019-03-11T20:05:05.862" v="1020" actId="26606"/>
          <ac:spMkLst>
            <pc:docMk/>
            <pc:sldMk cId="323521287" sldId="260"/>
            <ac:spMk id="11" creationId="{867D4867-5BA7-4462-B2F6-A23F4A622AA7}"/>
          </ac:spMkLst>
        </pc:spChg>
        <pc:picChg chg="del mod">
          <ac:chgData name="Deborah Jenkins" userId="3cd02ba5-e528-4585-978d-4fde2b47730a" providerId="ADAL" clId="{189D1C62-BBDC-4D1F-8B95-B596659FB108}" dt="2019-03-11T20:04:37.355" v="1017"/>
          <ac:picMkLst>
            <pc:docMk/>
            <pc:sldMk cId="323521287" sldId="260"/>
            <ac:picMk id="4" creationId="{00000000-0000-0000-0000-000000000000}"/>
          </ac:picMkLst>
        </pc:picChg>
        <pc:picChg chg="del mod">
          <ac:chgData name="Deborah Jenkins" userId="3cd02ba5-e528-4585-978d-4fde2b47730a" providerId="ADAL" clId="{189D1C62-BBDC-4D1F-8B95-B596659FB108}" dt="2019-03-11T20:04:26.461" v="1015"/>
          <ac:picMkLst>
            <pc:docMk/>
            <pc:sldMk cId="323521287" sldId="260"/>
            <ac:picMk id="5" creationId="{00000000-0000-0000-0000-000000000000}"/>
          </ac:picMkLst>
        </pc:picChg>
        <pc:picChg chg="add mod">
          <ac:chgData name="Deborah Jenkins" userId="3cd02ba5-e528-4585-978d-4fde2b47730a" providerId="ADAL" clId="{189D1C62-BBDC-4D1F-8B95-B596659FB108}" dt="2019-03-11T20:05:12.739" v="1023" actId="1076"/>
          <ac:picMkLst>
            <pc:docMk/>
            <pc:sldMk cId="323521287" sldId="260"/>
            <ac:picMk id="6" creationId="{C1CA4529-A828-4E50-B3A0-62E9D4F82010}"/>
          </ac:picMkLst>
        </pc:picChg>
      </pc:sldChg>
      <pc:sldChg chg="addSp modSp setBg">
        <pc:chgData name="Deborah Jenkins" userId="3cd02ba5-e528-4585-978d-4fde2b47730a" providerId="ADAL" clId="{189D1C62-BBDC-4D1F-8B95-B596659FB108}" dt="2019-03-11T21:00:45.240" v="1702"/>
        <pc:sldMkLst>
          <pc:docMk/>
          <pc:sldMk cId="617948448" sldId="261"/>
        </pc:sldMkLst>
        <pc:spChg chg="mod">
          <ac:chgData name="Deborah Jenkins" userId="3cd02ba5-e528-4585-978d-4fde2b47730a" providerId="ADAL" clId="{189D1C62-BBDC-4D1F-8B95-B596659FB108}" dt="2019-03-11T20:59:38.757" v="1698" actId="1076"/>
          <ac:spMkLst>
            <pc:docMk/>
            <pc:sldMk cId="617948448" sldId="261"/>
            <ac:spMk id="2" creationId="{00000000-0000-0000-0000-000000000000}"/>
          </ac:spMkLst>
        </pc:spChg>
        <pc:spChg chg="mod">
          <ac:chgData name="Deborah Jenkins" userId="3cd02ba5-e528-4585-978d-4fde2b47730a" providerId="ADAL" clId="{189D1C62-BBDC-4D1F-8B95-B596659FB108}" dt="2019-03-11T20:26:08.573" v="1405" actId="2710"/>
          <ac:spMkLst>
            <pc:docMk/>
            <pc:sldMk cId="617948448" sldId="261"/>
            <ac:spMk id="3" creationId="{00000000-0000-0000-0000-000000000000}"/>
          </ac:spMkLst>
        </pc:spChg>
        <pc:picChg chg="add mod">
          <ac:chgData name="Deborah Jenkins" userId="3cd02ba5-e528-4585-978d-4fde2b47730a" providerId="ADAL" clId="{189D1C62-BBDC-4D1F-8B95-B596659FB108}" dt="2019-03-11T20:28:03.119" v="1452" actId="1076"/>
          <ac:picMkLst>
            <pc:docMk/>
            <pc:sldMk cId="617948448" sldId="261"/>
            <ac:picMk id="5" creationId="{69324FC8-F9DB-458B-A953-049FCEB88CAA}"/>
          </ac:picMkLst>
        </pc:picChg>
      </pc:sldChg>
      <pc:sldChg chg="modSp ord setBg">
        <pc:chgData name="Deborah Jenkins" userId="3cd02ba5-e528-4585-978d-4fde2b47730a" providerId="ADAL" clId="{189D1C62-BBDC-4D1F-8B95-B596659FB108}" dt="2019-03-11T20:48:27.020" v="1584"/>
        <pc:sldMkLst>
          <pc:docMk/>
          <pc:sldMk cId="4158373338" sldId="262"/>
        </pc:sldMkLst>
        <pc:spChg chg="mod">
          <ac:chgData name="Deborah Jenkins" userId="3cd02ba5-e528-4585-978d-4fde2b47730a" providerId="ADAL" clId="{189D1C62-BBDC-4D1F-8B95-B596659FB108}" dt="2019-03-11T20:47:28.764" v="1576" actId="1076"/>
          <ac:spMkLst>
            <pc:docMk/>
            <pc:sldMk cId="4158373338" sldId="262"/>
            <ac:spMk id="2" creationId="{00000000-0000-0000-0000-000000000000}"/>
          </ac:spMkLst>
        </pc:spChg>
        <pc:spChg chg="mod">
          <ac:chgData name="Deborah Jenkins" userId="3cd02ba5-e528-4585-978d-4fde2b47730a" providerId="ADAL" clId="{189D1C62-BBDC-4D1F-8B95-B596659FB108}" dt="2019-03-11T20:47:52.902" v="1581" actId="27636"/>
          <ac:spMkLst>
            <pc:docMk/>
            <pc:sldMk cId="4158373338" sldId="262"/>
            <ac:spMk id="3" creationId="{00000000-0000-0000-0000-000000000000}"/>
          </ac:spMkLst>
        </pc:spChg>
        <pc:picChg chg="mod">
          <ac:chgData name="Deborah Jenkins" userId="3cd02ba5-e528-4585-978d-4fde2b47730a" providerId="ADAL" clId="{189D1C62-BBDC-4D1F-8B95-B596659FB108}" dt="2019-03-11T20:48:16.845" v="1582" actId="14100"/>
          <ac:picMkLst>
            <pc:docMk/>
            <pc:sldMk cId="4158373338" sldId="262"/>
            <ac:picMk id="4" creationId="{00000000-0000-0000-0000-000000000000}"/>
          </ac:picMkLst>
        </pc:picChg>
      </pc:sldChg>
      <pc:sldChg chg="modSp setBg">
        <pc:chgData name="Deborah Jenkins" userId="3cd02ba5-e528-4585-978d-4fde2b47730a" providerId="ADAL" clId="{189D1C62-BBDC-4D1F-8B95-B596659FB108}" dt="2019-03-11T20:51:15.955" v="1604"/>
        <pc:sldMkLst>
          <pc:docMk/>
          <pc:sldMk cId="4125412781" sldId="263"/>
        </pc:sldMkLst>
        <pc:spChg chg="mod">
          <ac:chgData name="Deborah Jenkins" userId="3cd02ba5-e528-4585-978d-4fde2b47730a" providerId="ADAL" clId="{189D1C62-BBDC-4D1F-8B95-B596659FB108}" dt="2019-03-11T20:50:54.490" v="1601" actId="1076"/>
          <ac:spMkLst>
            <pc:docMk/>
            <pc:sldMk cId="4125412781" sldId="263"/>
            <ac:spMk id="2" creationId="{00000000-0000-0000-0000-000000000000}"/>
          </ac:spMkLst>
        </pc:spChg>
        <pc:spChg chg="mod">
          <ac:chgData name="Deborah Jenkins" userId="3cd02ba5-e528-4585-978d-4fde2b47730a" providerId="ADAL" clId="{189D1C62-BBDC-4D1F-8B95-B596659FB108}" dt="2019-03-11T20:51:08.795" v="1603" actId="2710"/>
          <ac:spMkLst>
            <pc:docMk/>
            <pc:sldMk cId="4125412781" sldId="263"/>
            <ac:spMk id="3" creationId="{00000000-0000-0000-0000-000000000000}"/>
          </ac:spMkLst>
        </pc:spChg>
      </pc:sldChg>
      <pc:sldChg chg="addSp modSp ord setBg">
        <pc:chgData name="Deborah Jenkins" userId="3cd02ba5-e528-4585-978d-4fde2b47730a" providerId="ADAL" clId="{189D1C62-BBDC-4D1F-8B95-B596659FB108}" dt="2019-03-12T07:11:44.120" v="1822" actId="14100"/>
        <pc:sldMkLst>
          <pc:docMk/>
          <pc:sldMk cId="2817182377" sldId="264"/>
        </pc:sldMkLst>
        <pc:spChg chg="mod">
          <ac:chgData name="Deborah Jenkins" userId="3cd02ba5-e528-4585-978d-4fde2b47730a" providerId="ADAL" clId="{189D1C62-BBDC-4D1F-8B95-B596659FB108}" dt="2019-03-11T20:37:38.148" v="1513" actId="404"/>
          <ac:spMkLst>
            <pc:docMk/>
            <pc:sldMk cId="2817182377" sldId="264"/>
            <ac:spMk id="2" creationId="{00000000-0000-0000-0000-000000000000}"/>
          </ac:spMkLst>
        </pc:spChg>
        <pc:spChg chg="mod">
          <ac:chgData name="Deborah Jenkins" userId="3cd02ba5-e528-4585-978d-4fde2b47730a" providerId="ADAL" clId="{189D1C62-BBDC-4D1F-8B95-B596659FB108}" dt="2019-03-12T07:11:30.933" v="1817" actId="27636"/>
          <ac:spMkLst>
            <pc:docMk/>
            <pc:sldMk cId="2817182377" sldId="264"/>
            <ac:spMk id="3" creationId="{00000000-0000-0000-0000-000000000000}"/>
          </ac:spMkLst>
        </pc:spChg>
        <pc:picChg chg="add mod">
          <ac:chgData name="Deborah Jenkins" userId="3cd02ba5-e528-4585-978d-4fde2b47730a" providerId="ADAL" clId="{189D1C62-BBDC-4D1F-8B95-B596659FB108}" dt="2019-03-12T07:11:44.120" v="1822" actId="14100"/>
          <ac:picMkLst>
            <pc:docMk/>
            <pc:sldMk cId="2817182377" sldId="264"/>
            <ac:picMk id="4" creationId="{EC8A0144-60C6-4484-A114-2EB716739523}"/>
          </ac:picMkLst>
        </pc:picChg>
      </pc:sldChg>
      <pc:sldChg chg="addSp modSp setBg">
        <pc:chgData name="Deborah Jenkins" userId="3cd02ba5-e528-4585-978d-4fde2b47730a" providerId="ADAL" clId="{189D1C62-BBDC-4D1F-8B95-B596659FB108}" dt="2019-03-11T21:01:00.590" v="1704"/>
        <pc:sldMkLst>
          <pc:docMk/>
          <pc:sldMk cId="2024173424" sldId="265"/>
        </pc:sldMkLst>
        <pc:spChg chg="mod">
          <ac:chgData name="Deborah Jenkins" userId="3cd02ba5-e528-4585-978d-4fde2b47730a" providerId="ADAL" clId="{189D1C62-BBDC-4D1F-8B95-B596659FB108}" dt="2019-03-11T20:43:06.604" v="1538" actId="27636"/>
          <ac:spMkLst>
            <pc:docMk/>
            <pc:sldMk cId="2024173424" sldId="265"/>
            <ac:spMk id="2" creationId="{00000000-0000-0000-0000-000000000000}"/>
          </ac:spMkLst>
        </pc:spChg>
        <pc:spChg chg="mod">
          <ac:chgData name="Deborah Jenkins" userId="3cd02ba5-e528-4585-978d-4fde2b47730a" providerId="ADAL" clId="{189D1C62-BBDC-4D1F-8B95-B596659FB108}" dt="2019-03-11T20:40:48.468" v="1530" actId="404"/>
          <ac:spMkLst>
            <pc:docMk/>
            <pc:sldMk cId="2024173424" sldId="265"/>
            <ac:spMk id="3" creationId="{00000000-0000-0000-0000-000000000000}"/>
          </ac:spMkLst>
        </pc:spChg>
        <pc:picChg chg="add mod">
          <ac:chgData name="Deborah Jenkins" userId="3cd02ba5-e528-4585-978d-4fde2b47730a" providerId="ADAL" clId="{189D1C62-BBDC-4D1F-8B95-B596659FB108}" dt="2019-03-11T20:43:08.835" v="1539" actId="1076"/>
          <ac:picMkLst>
            <pc:docMk/>
            <pc:sldMk cId="2024173424" sldId="265"/>
            <ac:picMk id="4" creationId="{E471588B-AF84-4AB7-BA6E-B24059FACAE9}"/>
          </ac:picMkLst>
        </pc:picChg>
      </pc:sldChg>
      <pc:sldChg chg="addSp delSp modSp setBg">
        <pc:chgData name="Deborah Jenkins" userId="3cd02ba5-e528-4585-978d-4fde2b47730a" providerId="ADAL" clId="{189D1C62-BBDC-4D1F-8B95-B596659FB108}" dt="2019-03-11T20:55:01.795" v="1635" actId="478"/>
        <pc:sldMkLst>
          <pc:docMk/>
          <pc:sldMk cId="4057147842" sldId="266"/>
        </pc:sldMkLst>
        <pc:spChg chg="mod">
          <ac:chgData name="Deborah Jenkins" userId="3cd02ba5-e528-4585-978d-4fde2b47730a" providerId="ADAL" clId="{189D1C62-BBDC-4D1F-8B95-B596659FB108}" dt="2019-03-11T20:49:52.613" v="1592" actId="27636"/>
          <ac:spMkLst>
            <pc:docMk/>
            <pc:sldMk cId="4057147842" sldId="266"/>
            <ac:spMk id="2" creationId="{00000000-0000-0000-0000-000000000000}"/>
          </ac:spMkLst>
        </pc:spChg>
        <pc:spChg chg="mod">
          <ac:chgData name="Deborah Jenkins" userId="3cd02ba5-e528-4585-978d-4fde2b47730a" providerId="ADAL" clId="{189D1C62-BBDC-4D1F-8B95-B596659FB108}" dt="2019-03-11T20:49:50.394" v="1590" actId="1076"/>
          <ac:spMkLst>
            <pc:docMk/>
            <pc:sldMk cId="4057147842" sldId="266"/>
            <ac:spMk id="3" creationId="{00000000-0000-0000-0000-000000000000}"/>
          </ac:spMkLst>
        </pc:spChg>
        <pc:graphicFrameChg chg="add del modGraphic">
          <ac:chgData name="Deborah Jenkins" userId="3cd02ba5-e528-4585-978d-4fde2b47730a" providerId="ADAL" clId="{189D1C62-BBDC-4D1F-8B95-B596659FB108}" dt="2019-03-11T20:55:01.795" v="1635" actId="478"/>
          <ac:graphicFrameMkLst>
            <pc:docMk/>
            <pc:sldMk cId="4057147842" sldId="266"/>
            <ac:graphicFrameMk id="5" creationId="{86636EDF-D307-411A-8B73-5C7528082D00}"/>
          </ac:graphicFrameMkLst>
        </pc:graphicFrameChg>
      </pc:sldChg>
      <pc:sldChg chg="addSp modSp setBg">
        <pc:chgData name="Deborah Jenkins" userId="3cd02ba5-e528-4585-978d-4fde2b47730a" providerId="ADAL" clId="{189D1C62-BBDC-4D1F-8B95-B596659FB108}" dt="2019-03-11T20:50:39.305" v="1598" actId="1076"/>
        <pc:sldMkLst>
          <pc:docMk/>
          <pc:sldMk cId="2187903945" sldId="267"/>
        </pc:sldMkLst>
        <pc:spChg chg="mod">
          <ac:chgData name="Deborah Jenkins" userId="3cd02ba5-e528-4585-978d-4fde2b47730a" providerId="ADAL" clId="{189D1C62-BBDC-4D1F-8B95-B596659FB108}" dt="2019-03-11T20:46:14.920" v="1563" actId="1076"/>
          <ac:spMkLst>
            <pc:docMk/>
            <pc:sldMk cId="2187903945" sldId="267"/>
            <ac:spMk id="2" creationId="{00000000-0000-0000-0000-000000000000}"/>
          </ac:spMkLst>
        </pc:spChg>
        <pc:spChg chg="mod">
          <ac:chgData name="Deborah Jenkins" userId="3cd02ba5-e528-4585-978d-4fde2b47730a" providerId="ADAL" clId="{189D1C62-BBDC-4D1F-8B95-B596659FB108}" dt="2019-03-11T20:50:03.760" v="1596" actId="27636"/>
          <ac:spMkLst>
            <pc:docMk/>
            <pc:sldMk cId="2187903945" sldId="267"/>
            <ac:spMk id="3" creationId="{00000000-0000-0000-0000-000000000000}"/>
          </ac:spMkLst>
        </pc:spChg>
        <pc:picChg chg="add mod">
          <ac:chgData name="Deborah Jenkins" userId="3cd02ba5-e528-4585-978d-4fde2b47730a" providerId="ADAL" clId="{189D1C62-BBDC-4D1F-8B95-B596659FB108}" dt="2019-03-11T20:50:39.305" v="1598" actId="1076"/>
          <ac:picMkLst>
            <pc:docMk/>
            <pc:sldMk cId="2187903945" sldId="267"/>
            <ac:picMk id="4" creationId="{C0654243-69F0-4896-9A03-9256D6CB2464}"/>
          </ac:picMkLst>
        </pc:picChg>
      </pc:sldChg>
      <pc:sldChg chg="modSp ord setBg">
        <pc:chgData name="Deborah Jenkins" userId="3cd02ba5-e528-4585-978d-4fde2b47730a" providerId="ADAL" clId="{189D1C62-BBDC-4D1F-8B95-B596659FB108}" dt="2019-03-11T20:53:55.494" v="1629" actId="14100"/>
        <pc:sldMkLst>
          <pc:docMk/>
          <pc:sldMk cId="3743197164" sldId="268"/>
        </pc:sldMkLst>
        <pc:spChg chg="mod">
          <ac:chgData name="Deborah Jenkins" userId="3cd02ba5-e528-4585-978d-4fde2b47730a" providerId="ADAL" clId="{189D1C62-BBDC-4D1F-8B95-B596659FB108}" dt="2019-03-11T20:53:50.158" v="1627" actId="14100"/>
          <ac:spMkLst>
            <pc:docMk/>
            <pc:sldMk cId="3743197164" sldId="268"/>
            <ac:spMk id="2" creationId="{00000000-0000-0000-0000-000000000000}"/>
          </ac:spMkLst>
        </pc:spChg>
        <pc:spChg chg="mod">
          <ac:chgData name="Deborah Jenkins" userId="3cd02ba5-e528-4585-978d-4fde2b47730a" providerId="ADAL" clId="{189D1C62-BBDC-4D1F-8B95-B596659FB108}" dt="2019-03-11T20:53:55.494" v="1629" actId="14100"/>
          <ac:spMkLst>
            <pc:docMk/>
            <pc:sldMk cId="3743197164" sldId="268"/>
            <ac:spMk id="3" creationId="{00000000-0000-0000-0000-000000000000}"/>
          </ac:spMkLst>
        </pc:spChg>
      </pc:sldChg>
      <pc:sldChg chg="modSp ord setBg">
        <pc:chgData name="Deborah Jenkins" userId="3cd02ba5-e528-4585-978d-4fde2b47730a" providerId="ADAL" clId="{189D1C62-BBDC-4D1F-8B95-B596659FB108}" dt="2019-03-11T21:02:09.587" v="1709"/>
        <pc:sldMkLst>
          <pc:docMk/>
          <pc:sldMk cId="715916792" sldId="269"/>
        </pc:sldMkLst>
        <pc:spChg chg="mod">
          <ac:chgData name="Deborah Jenkins" userId="3cd02ba5-e528-4585-978d-4fde2b47730a" providerId="ADAL" clId="{189D1C62-BBDC-4D1F-8B95-B596659FB108}" dt="2019-03-11T20:39:17.257" v="1522" actId="1076"/>
          <ac:spMkLst>
            <pc:docMk/>
            <pc:sldMk cId="715916792" sldId="269"/>
            <ac:spMk id="2" creationId="{00000000-0000-0000-0000-000000000000}"/>
          </ac:spMkLst>
        </pc:spChg>
        <pc:graphicFrameChg chg="mod modGraphic">
          <ac:chgData name="Deborah Jenkins" userId="3cd02ba5-e528-4585-978d-4fde2b47730a" providerId="ADAL" clId="{189D1C62-BBDC-4D1F-8B95-B596659FB108}" dt="2019-03-11T20:39:29.262" v="1524" actId="14100"/>
          <ac:graphicFrameMkLst>
            <pc:docMk/>
            <pc:sldMk cId="715916792" sldId="269"/>
            <ac:graphicFrameMk id="5" creationId="{00000000-0000-0000-0000-000000000000}"/>
          </ac:graphicFrameMkLst>
        </pc:graphicFrameChg>
      </pc:sldChg>
      <pc:sldChg chg="modSp setBg modAnim">
        <pc:chgData name="Deborah Jenkins" userId="3cd02ba5-e528-4585-978d-4fde2b47730a" providerId="ADAL" clId="{189D1C62-BBDC-4D1F-8B95-B596659FB108}" dt="2019-03-12T07:11:54.799" v="1824"/>
        <pc:sldMkLst>
          <pc:docMk/>
          <pc:sldMk cId="1844650872" sldId="270"/>
        </pc:sldMkLst>
        <pc:spChg chg="mod">
          <ac:chgData name="Deborah Jenkins" userId="3cd02ba5-e528-4585-978d-4fde2b47730a" providerId="ADAL" clId="{189D1C62-BBDC-4D1F-8B95-B596659FB108}" dt="2019-03-11T21:03:13.280" v="1717" actId="404"/>
          <ac:spMkLst>
            <pc:docMk/>
            <pc:sldMk cId="1844650872" sldId="270"/>
            <ac:spMk id="2" creationId="{00000000-0000-0000-0000-000000000000}"/>
          </ac:spMkLst>
        </pc:spChg>
        <pc:spChg chg="mod">
          <ac:chgData name="Deborah Jenkins" userId="3cd02ba5-e528-4585-978d-4fde2b47730a" providerId="ADAL" clId="{189D1C62-BBDC-4D1F-8B95-B596659FB108}" dt="2019-03-11T21:03:06.435" v="1715" actId="27636"/>
          <ac:spMkLst>
            <pc:docMk/>
            <pc:sldMk cId="1844650872" sldId="270"/>
            <ac:spMk id="3" creationId="{00000000-0000-0000-0000-000000000000}"/>
          </ac:spMkLst>
        </pc:spChg>
      </pc:sldChg>
      <pc:sldChg chg="addSp delSp modSp mod setBg modAnim setClrOvrMap">
        <pc:chgData name="Deborah Jenkins" userId="3cd02ba5-e528-4585-978d-4fde2b47730a" providerId="ADAL" clId="{189D1C62-BBDC-4D1F-8B95-B596659FB108}" dt="2019-03-12T07:07:40.444" v="1791"/>
        <pc:sldMkLst>
          <pc:docMk/>
          <pc:sldMk cId="1016523867" sldId="271"/>
        </pc:sldMkLst>
        <pc:spChg chg="mod ord">
          <ac:chgData name="Deborah Jenkins" userId="3cd02ba5-e528-4585-978d-4fde2b47730a" providerId="ADAL" clId="{189D1C62-BBDC-4D1F-8B95-B596659FB108}" dt="2019-03-12T07:05:05.587" v="1784" actId="27636"/>
          <ac:spMkLst>
            <pc:docMk/>
            <pc:sldMk cId="1016523867" sldId="271"/>
            <ac:spMk id="3" creationId="{00000000-0000-0000-0000-000000000000}"/>
          </ac:spMkLst>
        </pc:spChg>
        <pc:spChg chg="add del">
          <ac:chgData name="Deborah Jenkins" userId="3cd02ba5-e528-4585-978d-4fde2b47730a" providerId="ADAL" clId="{189D1C62-BBDC-4D1F-8B95-B596659FB108}" dt="2019-03-11T18:35:45.469" v="83" actId="26606"/>
          <ac:spMkLst>
            <pc:docMk/>
            <pc:sldMk cId="1016523867" sldId="271"/>
            <ac:spMk id="10" creationId="{03BC2B61-D77E-45AB-8722-15BC6A718A37}"/>
          </ac:spMkLst>
        </pc:spChg>
        <pc:spChg chg="add del">
          <ac:chgData name="Deborah Jenkins" userId="3cd02ba5-e528-4585-978d-4fde2b47730a" providerId="ADAL" clId="{189D1C62-BBDC-4D1F-8B95-B596659FB108}" dt="2019-03-11T18:35:45.469" v="83" actId="26606"/>
          <ac:spMkLst>
            <pc:docMk/>
            <pc:sldMk cId="1016523867" sldId="271"/>
            <ac:spMk id="11" creationId="{A4206507-76F5-4316-AAF5-4EAFEE5EBDE2}"/>
          </ac:spMkLst>
        </pc:spChg>
        <pc:picChg chg="add mod ord">
          <ac:chgData name="Deborah Jenkins" userId="3cd02ba5-e528-4585-978d-4fde2b47730a" providerId="ADAL" clId="{189D1C62-BBDC-4D1F-8B95-B596659FB108}" dt="2019-03-11T18:35:45.485" v="84" actId="26606"/>
          <ac:picMkLst>
            <pc:docMk/>
            <pc:sldMk cId="1016523867" sldId="271"/>
            <ac:picMk id="2" creationId="{852EF851-D88B-4244-A156-184CE6B52231}"/>
          </ac:picMkLst>
        </pc:picChg>
        <pc:cxnChg chg="add del">
          <ac:chgData name="Deborah Jenkins" userId="3cd02ba5-e528-4585-978d-4fde2b47730a" providerId="ADAL" clId="{189D1C62-BBDC-4D1F-8B95-B596659FB108}" dt="2019-03-11T18:35:41.237" v="81" actId="26606"/>
          <ac:cxnSpMkLst>
            <pc:docMk/>
            <pc:sldMk cId="1016523867" sldId="271"/>
            <ac:cxnSpMk id="8" creationId="{E4A809D5-3600-46D4-A466-67F2349A54FB}"/>
          </ac:cxnSpMkLst>
        </pc:cxnChg>
      </pc:sldChg>
      <pc:sldChg chg="addSp delSp modSp mod setBg modAnim setClrOvrMap">
        <pc:chgData name="Deborah Jenkins" userId="3cd02ba5-e528-4585-978d-4fde2b47730a" providerId="ADAL" clId="{189D1C62-BBDC-4D1F-8B95-B596659FB108}" dt="2019-03-12T07:08:18.427" v="1796"/>
        <pc:sldMkLst>
          <pc:docMk/>
          <pc:sldMk cId="211060661" sldId="272"/>
        </pc:sldMkLst>
        <pc:spChg chg="mod ord">
          <ac:chgData name="Deborah Jenkins" userId="3cd02ba5-e528-4585-978d-4fde2b47730a" providerId="ADAL" clId="{189D1C62-BBDC-4D1F-8B95-B596659FB108}" dt="2019-03-11T19:03:24.842" v="270" actId="207"/>
          <ac:spMkLst>
            <pc:docMk/>
            <pc:sldMk cId="211060661" sldId="272"/>
            <ac:spMk id="3" creationId="{00000000-0000-0000-0000-000000000000}"/>
          </ac:spMkLst>
        </pc:spChg>
        <pc:spChg chg="add del">
          <ac:chgData name="Deborah Jenkins" userId="3cd02ba5-e528-4585-978d-4fde2b47730a" providerId="ADAL" clId="{189D1C62-BBDC-4D1F-8B95-B596659FB108}" dt="2019-03-11T18:48:18.414" v="168" actId="26606"/>
          <ac:spMkLst>
            <pc:docMk/>
            <pc:sldMk cId="211060661" sldId="272"/>
            <ac:spMk id="8" creationId="{9228552E-C8B1-4A80-8448-0787CE0FC704}"/>
          </ac:spMkLst>
        </pc:spChg>
        <pc:spChg chg="add del">
          <ac:chgData name="Deborah Jenkins" userId="3cd02ba5-e528-4585-978d-4fde2b47730a" providerId="ADAL" clId="{189D1C62-BBDC-4D1F-8B95-B596659FB108}" dt="2019-03-11T18:48:18.382" v="167" actId="26606"/>
          <ac:spMkLst>
            <pc:docMk/>
            <pc:sldMk cId="211060661" sldId="272"/>
            <ac:spMk id="13" creationId="{E862BE82-D00D-42C1-BF16-93AA37870C32}"/>
          </ac:spMkLst>
        </pc:spChg>
        <pc:spChg chg="add del">
          <ac:chgData name="Deborah Jenkins" userId="3cd02ba5-e528-4585-978d-4fde2b47730a" providerId="ADAL" clId="{189D1C62-BBDC-4D1F-8B95-B596659FB108}" dt="2019-03-11T18:48:18.382" v="167" actId="26606"/>
          <ac:spMkLst>
            <pc:docMk/>
            <pc:sldMk cId="211060661" sldId="272"/>
            <ac:spMk id="15" creationId="{F6D92C2D-1D3D-4974-918C-06579FB354A9}"/>
          </ac:spMkLst>
        </pc:spChg>
        <pc:spChg chg="add del">
          <ac:chgData name="Deborah Jenkins" userId="3cd02ba5-e528-4585-978d-4fde2b47730a" providerId="ADAL" clId="{189D1C62-BBDC-4D1F-8B95-B596659FB108}" dt="2019-03-11T18:48:38.543" v="173" actId="26606"/>
          <ac:spMkLst>
            <pc:docMk/>
            <pc:sldMk cId="211060661" sldId="272"/>
            <ac:spMk id="17" creationId="{4F74D28C-3268-4E35-8EE1-D92CB4A85A7D}"/>
          </ac:spMkLst>
        </pc:spChg>
        <pc:spChg chg="add">
          <ac:chgData name="Deborah Jenkins" userId="3cd02ba5-e528-4585-978d-4fde2b47730a" providerId="ADAL" clId="{189D1C62-BBDC-4D1F-8B95-B596659FB108}" dt="2019-03-11T18:48:38.543" v="173" actId="26606"/>
          <ac:spMkLst>
            <pc:docMk/>
            <pc:sldMk cId="211060661" sldId="272"/>
            <ac:spMk id="22" creationId="{CF62D2A7-8207-488C-9F46-316BA81A16C8}"/>
          </ac:spMkLst>
        </pc:spChg>
        <pc:picChg chg="add mod ord">
          <ac:chgData name="Deborah Jenkins" userId="3cd02ba5-e528-4585-978d-4fde2b47730a" providerId="ADAL" clId="{189D1C62-BBDC-4D1F-8B95-B596659FB108}" dt="2019-03-11T18:48:44.538" v="174" actId="14100"/>
          <ac:picMkLst>
            <pc:docMk/>
            <pc:sldMk cId="211060661" sldId="272"/>
            <ac:picMk id="2" creationId="{4A43B03A-11ED-4E9C-92DA-6F31F4D9ABE8}"/>
          </ac:picMkLst>
        </pc:picChg>
      </pc:sldChg>
      <pc:sldChg chg="addSp delSp modSp mod setBg modAnim setClrOvrMap">
        <pc:chgData name="Deborah Jenkins" userId="3cd02ba5-e528-4585-978d-4fde2b47730a" providerId="ADAL" clId="{189D1C62-BBDC-4D1F-8B95-B596659FB108}" dt="2019-03-12T07:08:43.893" v="1799"/>
        <pc:sldMkLst>
          <pc:docMk/>
          <pc:sldMk cId="944499334" sldId="273"/>
        </pc:sldMkLst>
        <pc:spChg chg="mod ord">
          <ac:chgData name="Deborah Jenkins" userId="3cd02ba5-e528-4585-978d-4fde2b47730a" providerId="ADAL" clId="{189D1C62-BBDC-4D1F-8B95-B596659FB108}" dt="2019-03-11T19:09:35.702" v="336" actId="207"/>
          <ac:spMkLst>
            <pc:docMk/>
            <pc:sldMk cId="944499334" sldId="273"/>
            <ac:spMk id="3" creationId="{00000000-0000-0000-0000-000000000000}"/>
          </ac:spMkLst>
        </pc:spChg>
        <pc:spChg chg="add del">
          <ac:chgData name="Deborah Jenkins" userId="3cd02ba5-e528-4585-978d-4fde2b47730a" providerId="ADAL" clId="{189D1C62-BBDC-4D1F-8B95-B596659FB108}" dt="2019-03-11T19:07:53.796" v="313" actId="26606"/>
          <ac:spMkLst>
            <pc:docMk/>
            <pc:sldMk cId="944499334" sldId="273"/>
            <ac:spMk id="8" creationId="{4F74D28C-3268-4E35-8EE1-D92CB4A85A7D}"/>
          </ac:spMkLst>
        </pc:spChg>
        <pc:spChg chg="add del">
          <ac:chgData name="Deborah Jenkins" userId="3cd02ba5-e528-4585-978d-4fde2b47730a" providerId="ADAL" clId="{189D1C62-BBDC-4D1F-8B95-B596659FB108}" dt="2019-03-11T19:08:08.526" v="316" actId="26606"/>
          <ac:spMkLst>
            <pc:docMk/>
            <pc:sldMk cId="944499334" sldId="273"/>
            <ac:spMk id="13" creationId="{2C6A2225-94AF-4BC4-98F4-77746E7B10A9}"/>
          </ac:spMkLst>
        </pc:spChg>
        <pc:spChg chg="add del">
          <ac:chgData name="Deborah Jenkins" userId="3cd02ba5-e528-4585-978d-4fde2b47730a" providerId="ADAL" clId="{189D1C62-BBDC-4D1F-8B95-B596659FB108}" dt="2019-03-11T19:08:08.526" v="316" actId="26606"/>
          <ac:spMkLst>
            <pc:docMk/>
            <pc:sldMk cId="944499334" sldId="273"/>
            <ac:spMk id="15" creationId="{648F5915-2CE1-4F74-88C5-D4366893D2DF}"/>
          </ac:spMkLst>
        </pc:spChg>
        <pc:spChg chg="add del">
          <ac:chgData name="Deborah Jenkins" userId="3cd02ba5-e528-4585-978d-4fde2b47730a" providerId="ADAL" clId="{189D1C62-BBDC-4D1F-8B95-B596659FB108}" dt="2019-03-11T19:08:26.678" v="318" actId="26606"/>
          <ac:spMkLst>
            <pc:docMk/>
            <pc:sldMk cId="944499334" sldId="273"/>
            <ac:spMk id="20" creationId="{99899462-FC16-43B0-966B-FCA263450716}"/>
          </ac:spMkLst>
        </pc:spChg>
        <pc:spChg chg="add">
          <ac:chgData name="Deborah Jenkins" userId="3cd02ba5-e528-4585-978d-4fde2b47730a" providerId="ADAL" clId="{189D1C62-BBDC-4D1F-8B95-B596659FB108}" dt="2019-03-11T19:08:26.678" v="318" actId="26606"/>
          <ac:spMkLst>
            <pc:docMk/>
            <pc:sldMk cId="944499334" sldId="273"/>
            <ac:spMk id="27" creationId="{61445B8C-D724-4F73-AB77-3CCE4E822C9D}"/>
          </ac:spMkLst>
        </pc:spChg>
        <pc:picChg chg="add mod ord">
          <ac:chgData name="Deborah Jenkins" userId="3cd02ba5-e528-4585-978d-4fde2b47730a" providerId="ADAL" clId="{189D1C62-BBDC-4D1F-8B95-B596659FB108}" dt="2019-03-11T19:08:26.678" v="318" actId="26606"/>
          <ac:picMkLst>
            <pc:docMk/>
            <pc:sldMk cId="944499334" sldId="273"/>
            <ac:picMk id="2" creationId="{E2BFB9C6-439A-4C6C-A7CB-23B2FC465AD2}"/>
          </ac:picMkLst>
        </pc:picChg>
        <pc:picChg chg="add mod ord">
          <ac:chgData name="Deborah Jenkins" userId="3cd02ba5-e528-4585-978d-4fde2b47730a" providerId="ADAL" clId="{189D1C62-BBDC-4D1F-8B95-B596659FB108}" dt="2019-03-11T19:08:26.678" v="318" actId="26606"/>
          <ac:picMkLst>
            <pc:docMk/>
            <pc:sldMk cId="944499334" sldId="273"/>
            <ac:picMk id="4" creationId="{A123016B-2E43-4E2A-A788-F23D3F6A5B4B}"/>
          </ac:picMkLst>
        </pc:picChg>
        <pc:cxnChg chg="add del">
          <ac:chgData name="Deborah Jenkins" userId="3cd02ba5-e528-4585-978d-4fde2b47730a" providerId="ADAL" clId="{189D1C62-BBDC-4D1F-8B95-B596659FB108}" dt="2019-03-11T19:08:26.678" v="318" actId="26606"/>
          <ac:cxnSpMkLst>
            <pc:docMk/>
            <pc:sldMk cId="944499334" sldId="273"/>
            <ac:cxnSpMk id="22" creationId="{AAFEA932-2DF1-410C-A00A-7A1E7DBF7511}"/>
          </ac:cxnSpMkLst>
        </pc:cxnChg>
        <pc:cxnChg chg="add">
          <ac:chgData name="Deborah Jenkins" userId="3cd02ba5-e528-4585-978d-4fde2b47730a" providerId="ADAL" clId="{189D1C62-BBDC-4D1F-8B95-B596659FB108}" dt="2019-03-11T19:08:26.678" v="318" actId="26606"/>
          <ac:cxnSpMkLst>
            <pc:docMk/>
            <pc:sldMk cId="944499334" sldId="273"/>
            <ac:cxnSpMk id="29" creationId="{99905336-A7CD-4C75-9E77-C704674F4047}"/>
          </ac:cxnSpMkLst>
        </pc:cxnChg>
      </pc:sldChg>
      <pc:sldChg chg="addSp delSp modSp mod setBg modAnim setClrOvrMap">
        <pc:chgData name="Deborah Jenkins" userId="3cd02ba5-e528-4585-978d-4fde2b47730a" providerId="ADAL" clId="{189D1C62-BBDC-4D1F-8B95-B596659FB108}" dt="2019-03-12T07:08:05.202" v="1794"/>
        <pc:sldMkLst>
          <pc:docMk/>
          <pc:sldMk cId="3147683272" sldId="274"/>
        </pc:sldMkLst>
        <pc:spChg chg="mod ord">
          <ac:chgData name="Deborah Jenkins" userId="3cd02ba5-e528-4585-978d-4fde2b47730a" providerId="ADAL" clId="{189D1C62-BBDC-4D1F-8B95-B596659FB108}" dt="2019-03-11T19:01:12.815" v="226" actId="14100"/>
          <ac:spMkLst>
            <pc:docMk/>
            <pc:sldMk cId="3147683272" sldId="274"/>
            <ac:spMk id="3" creationId="{00000000-0000-0000-0000-000000000000}"/>
          </ac:spMkLst>
        </pc:spChg>
        <pc:spChg chg="add del">
          <ac:chgData name="Deborah Jenkins" userId="3cd02ba5-e528-4585-978d-4fde2b47730a" providerId="ADAL" clId="{189D1C62-BBDC-4D1F-8B95-B596659FB108}" dt="2019-03-11T18:46:23.189" v="134" actId="26606"/>
          <ac:spMkLst>
            <pc:docMk/>
            <pc:sldMk cId="3147683272" sldId="274"/>
            <ac:spMk id="8" creationId="{C5E6CFF1-2F42-4E10-9A97-F116F46F53FE}"/>
          </ac:spMkLst>
        </pc:spChg>
        <pc:spChg chg="add del">
          <ac:chgData name="Deborah Jenkins" userId="3cd02ba5-e528-4585-978d-4fde2b47730a" providerId="ADAL" clId="{189D1C62-BBDC-4D1F-8B95-B596659FB108}" dt="2019-03-11T18:47:08.118" v="149" actId="26606"/>
          <ac:spMkLst>
            <pc:docMk/>
            <pc:sldMk cId="3147683272" sldId="274"/>
            <ac:spMk id="15" creationId="{CF62D2A7-8207-488C-9F46-316BA81A16C8}"/>
          </ac:spMkLst>
        </pc:spChg>
        <pc:spChg chg="add">
          <ac:chgData name="Deborah Jenkins" userId="3cd02ba5-e528-4585-978d-4fde2b47730a" providerId="ADAL" clId="{189D1C62-BBDC-4D1F-8B95-B596659FB108}" dt="2019-03-11T18:47:08.118" v="149" actId="26606"/>
          <ac:spMkLst>
            <pc:docMk/>
            <pc:sldMk cId="3147683272" sldId="274"/>
            <ac:spMk id="20" creationId="{4F74D28C-3268-4E35-8EE1-D92CB4A85A7D}"/>
          </ac:spMkLst>
        </pc:spChg>
        <pc:picChg chg="add mod ord">
          <ac:chgData name="Deborah Jenkins" userId="3cd02ba5-e528-4585-978d-4fde2b47730a" providerId="ADAL" clId="{189D1C62-BBDC-4D1F-8B95-B596659FB108}" dt="2019-03-11T18:47:33.100" v="162" actId="14100"/>
          <ac:picMkLst>
            <pc:docMk/>
            <pc:sldMk cId="3147683272" sldId="274"/>
            <ac:picMk id="2" creationId="{18BF71B5-3D12-41EF-8477-4C5FA188E06D}"/>
          </ac:picMkLst>
        </pc:picChg>
        <pc:cxnChg chg="add del">
          <ac:chgData name="Deborah Jenkins" userId="3cd02ba5-e528-4585-978d-4fde2b47730a" providerId="ADAL" clId="{189D1C62-BBDC-4D1F-8B95-B596659FB108}" dt="2019-03-11T18:46:23.189" v="134" actId="26606"/>
          <ac:cxnSpMkLst>
            <pc:docMk/>
            <pc:sldMk cId="3147683272" sldId="274"/>
            <ac:cxnSpMk id="10" creationId="{67182200-4859-4C8D-BCBB-55B245C28BA3}"/>
          </ac:cxnSpMkLst>
        </pc:cxnChg>
      </pc:sldChg>
      <pc:sldChg chg="addSp modSp setBg">
        <pc:chgData name="Deborah Jenkins" userId="3cd02ba5-e528-4585-978d-4fde2b47730a" providerId="ADAL" clId="{189D1C62-BBDC-4D1F-8B95-B596659FB108}" dt="2019-03-11T20:59:02.329" v="1692"/>
        <pc:sldMkLst>
          <pc:docMk/>
          <pc:sldMk cId="4175175959" sldId="275"/>
        </pc:sldMkLst>
        <pc:spChg chg="mod">
          <ac:chgData name="Deborah Jenkins" userId="3cd02ba5-e528-4585-978d-4fde2b47730a" providerId="ADAL" clId="{189D1C62-BBDC-4D1F-8B95-B596659FB108}" dt="2019-03-11T20:03:01.508" v="1011" actId="1076"/>
          <ac:spMkLst>
            <pc:docMk/>
            <pc:sldMk cId="4175175959" sldId="275"/>
            <ac:spMk id="2" creationId="{00000000-0000-0000-0000-000000000000}"/>
          </ac:spMkLst>
        </pc:spChg>
        <pc:spChg chg="mod">
          <ac:chgData name="Deborah Jenkins" userId="3cd02ba5-e528-4585-978d-4fde2b47730a" providerId="ADAL" clId="{189D1C62-BBDC-4D1F-8B95-B596659FB108}" dt="2019-03-11T20:11:26.785" v="1070" actId="27636"/>
          <ac:spMkLst>
            <pc:docMk/>
            <pc:sldMk cId="4175175959" sldId="275"/>
            <ac:spMk id="3" creationId="{00000000-0000-0000-0000-000000000000}"/>
          </ac:spMkLst>
        </pc:spChg>
        <pc:picChg chg="add mod">
          <ac:chgData name="Deborah Jenkins" userId="3cd02ba5-e528-4585-978d-4fde2b47730a" providerId="ADAL" clId="{189D1C62-BBDC-4D1F-8B95-B596659FB108}" dt="2019-03-11T20:11:16.220" v="1068" actId="1076"/>
          <ac:picMkLst>
            <pc:docMk/>
            <pc:sldMk cId="4175175959" sldId="275"/>
            <ac:picMk id="4" creationId="{292DB31E-3465-455B-A4EB-777CD0C7448E}"/>
          </ac:picMkLst>
        </pc:picChg>
        <pc:picChg chg="add mod">
          <ac:chgData name="Deborah Jenkins" userId="3cd02ba5-e528-4585-978d-4fde2b47730a" providerId="ADAL" clId="{189D1C62-BBDC-4D1F-8B95-B596659FB108}" dt="2019-03-11T20:11:14.582" v="1067" actId="1076"/>
          <ac:picMkLst>
            <pc:docMk/>
            <pc:sldMk cId="4175175959" sldId="275"/>
            <ac:picMk id="5" creationId="{F164BA8C-7A88-42EF-AF82-497A20A676D3}"/>
          </ac:picMkLst>
        </pc:picChg>
      </pc:sldChg>
      <pc:sldChg chg="addSp delSp modSp add mod setBg modAnim setClrOvrMap">
        <pc:chgData name="Deborah Jenkins" userId="3cd02ba5-e528-4585-978d-4fde2b47730a" providerId="ADAL" clId="{189D1C62-BBDC-4D1F-8B95-B596659FB108}" dt="2019-03-12T07:07:10.339" v="1788"/>
        <pc:sldMkLst>
          <pc:docMk/>
          <pc:sldMk cId="36189053" sldId="276"/>
        </pc:sldMkLst>
        <pc:spChg chg="del">
          <ac:chgData name="Deborah Jenkins" userId="3cd02ba5-e528-4585-978d-4fde2b47730a" providerId="ADAL" clId="{189D1C62-BBDC-4D1F-8B95-B596659FB108}" dt="2019-03-11T18:24:06.493" v="24" actId="478"/>
          <ac:spMkLst>
            <pc:docMk/>
            <pc:sldMk cId="36189053" sldId="276"/>
            <ac:spMk id="2" creationId="{5DC96DA3-278D-4ADA-9FE1-962E0F8B1AFF}"/>
          </ac:spMkLst>
        </pc:spChg>
        <pc:spChg chg="add del mod">
          <ac:chgData name="Deborah Jenkins" userId="3cd02ba5-e528-4585-978d-4fde2b47730a" providerId="ADAL" clId="{189D1C62-BBDC-4D1F-8B95-B596659FB108}" dt="2019-03-11T18:45:10.649" v="130" actId="27636"/>
          <ac:spMkLst>
            <pc:docMk/>
            <pc:sldMk cId="36189053" sldId="276"/>
            <ac:spMk id="3" creationId="{8587F4E4-C30E-4B60-8AC8-4F5007B51EF3}"/>
          </ac:spMkLst>
        </pc:spChg>
        <pc:spChg chg="add del mod">
          <ac:chgData name="Deborah Jenkins" userId="3cd02ba5-e528-4585-978d-4fde2b47730a" providerId="ADAL" clId="{189D1C62-BBDC-4D1F-8B95-B596659FB108}" dt="2019-03-11T18:24:04.639" v="23" actId="478"/>
          <ac:spMkLst>
            <pc:docMk/>
            <pc:sldMk cId="36189053" sldId="276"/>
            <ac:spMk id="5" creationId="{E24BC7C9-CC4C-4EC0-855E-1B855EA8622C}"/>
          </ac:spMkLst>
        </pc:spChg>
        <pc:spChg chg="add">
          <ac:chgData name="Deborah Jenkins" userId="3cd02ba5-e528-4585-978d-4fde2b47730a" providerId="ADAL" clId="{189D1C62-BBDC-4D1F-8B95-B596659FB108}" dt="2019-03-11T18:44:35.796" v="119" actId="26606"/>
          <ac:spMkLst>
            <pc:docMk/>
            <pc:sldMk cId="36189053" sldId="276"/>
            <ac:spMk id="11" creationId="{CF62D2A7-8207-488C-9F46-316BA81A16C8}"/>
          </ac:spMkLst>
        </pc:spChg>
        <pc:picChg chg="add mod">
          <ac:chgData name="Deborah Jenkins" userId="3cd02ba5-e528-4585-978d-4fde2b47730a" providerId="ADAL" clId="{189D1C62-BBDC-4D1F-8B95-B596659FB108}" dt="2019-03-11T18:45:29.141" v="131" actId="14100"/>
          <ac:picMkLst>
            <pc:docMk/>
            <pc:sldMk cId="36189053" sldId="276"/>
            <ac:picMk id="6" creationId="{22959AAF-83A6-4398-BF5E-ACE6E674E574}"/>
          </ac:picMkLst>
        </pc:picChg>
      </pc:sldChg>
      <pc:sldChg chg="modSp add setBg">
        <pc:chgData name="Deborah Jenkins" userId="3cd02ba5-e528-4585-978d-4fde2b47730a" providerId="ADAL" clId="{189D1C62-BBDC-4D1F-8B95-B596659FB108}" dt="2019-03-11T20:57:59.698" v="1687"/>
        <pc:sldMkLst>
          <pc:docMk/>
          <pc:sldMk cId="1200064990" sldId="277"/>
        </pc:sldMkLst>
        <pc:spChg chg="mod">
          <ac:chgData name="Deborah Jenkins" userId="3cd02ba5-e528-4585-978d-4fde2b47730a" providerId="ADAL" clId="{189D1C62-BBDC-4D1F-8B95-B596659FB108}" dt="2019-03-11T19:57:46.086" v="940" actId="20577"/>
          <ac:spMkLst>
            <pc:docMk/>
            <pc:sldMk cId="1200064990" sldId="277"/>
            <ac:spMk id="2" creationId="{682C7A2F-ED8F-40A8-9A43-455B590F0BC7}"/>
          </ac:spMkLst>
        </pc:spChg>
        <pc:spChg chg="mod">
          <ac:chgData name="Deborah Jenkins" userId="3cd02ba5-e528-4585-978d-4fde2b47730a" providerId="ADAL" clId="{189D1C62-BBDC-4D1F-8B95-B596659FB108}" dt="2019-03-11T19:58:58.466" v="979" actId="20577"/>
          <ac:spMkLst>
            <pc:docMk/>
            <pc:sldMk cId="1200064990" sldId="277"/>
            <ac:spMk id="3" creationId="{656EB192-0945-448C-97D5-CBDE369D7065}"/>
          </ac:spMkLst>
        </pc:spChg>
      </pc:sldChg>
      <pc:sldChg chg="addSp delSp modSp add mod ord setBg modAnim setClrOvrMap">
        <pc:chgData name="Deborah Jenkins" userId="3cd02ba5-e528-4585-978d-4fde2b47730a" providerId="ADAL" clId="{189D1C62-BBDC-4D1F-8B95-B596659FB108}" dt="2019-03-12T07:09:40.145" v="1807"/>
        <pc:sldMkLst>
          <pc:docMk/>
          <pc:sldMk cId="2041680904" sldId="278"/>
        </pc:sldMkLst>
        <pc:spChg chg="mod">
          <ac:chgData name="Deborah Jenkins" userId="3cd02ba5-e528-4585-978d-4fde2b47730a" providerId="ADAL" clId="{189D1C62-BBDC-4D1F-8B95-B596659FB108}" dt="2019-03-11T19:47:13.309" v="839" actId="14100"/>
          <ac:spMkLst>
            <pc:docMk/>
            <pc:sldMk cId="2041680904" sldId="278"/>
            <ac:spMk id="2" creationId="{7B9C720C-BD34-49A8-980E-BBF92C03C4F4}"/>
          </ac:spMkLst>
        </pc:spChg>
        <pc:spChg chg="mod">
          <ac:chgData name="Deborah Jenkins" userId="3cd02ba5-e528-4585-978d-4fde2b47730a" providerId="ADAL" clId="{189D1C62-BBDC-4D1F-8B95-B596659FB108}" dt="2019-03-11T19:47:29.225" v="841" actId="20577"/>
          <ac:spMkLst>
            <pc:docMk/>
            <pc:sldMk cId="2041680904" sldId="278"/>
            <ac:spMk id="3" creationId="{F172C5C5-FADD-4674-AEA9-141ADC9D52CC}"/>
          </ac:spMkLst>
        </pc:spChg>
        <pc:spChg chg="add del">
          <ac:chgData name="Deborah Jenkins" userId="3cd02ba5-e528-4585-978d-4fde2b47730a" providerId="ADAL" clId="{189D1C62-BBDC-4D1F-8B95-B596659FB108}" dt="2019-03-11T19:46:19.796" v="824" actId="26606"/>
          <ac:spMkLst>
            <pc:docMk/>
            <pc:sldMk cId="2041680904" sldId="278"/>
            <ac:spMk id="9" creationId="{CF62D2A7-8207-488C-9F46-316BA81A16C8}"/>
          </ac:spMkLst>
        </pc:spChg>
        <pc:picChg chg="add mod ord">
          <ac:chgData name="Deborah Jenkins" userId="3cd02ba5-e528-4585-978d-4fde2b47730a" providerId="ADAL" clId="{189D1C62-BBDC-4D1F-8B95-B596659FB108}" dt="2019-03-11T19:46:56.306" v="834" actId="1076"/>
          <ac:picMkLst>
            <pc:docMk/>
            <pc:sldMk cId="2041680904" sldId="278"/>
            <ac:picMk id="4" creationId="{FC2996A5-6937-4DAF-A08C-FFAD615B38B7}"/>
          </ac:picMkLst>
        </pc:picChg>
      </pc:sldChg>
      <pc:sldChg chg="addSp delSp modSp add del setBg modAnim">
        <pc:chgData name="Deborah Jenkins" userId="3cd02ba5-e528-4585-978d-4fde2b47730a" providerId="ADAL" clId="{189D1C62-BBDC-4D1F-8B95-B596659FB108}" dt="2019-03-12T07:09:15.931" v="1804"/>
        <pc:sldMkLst>
          <pc:docMk/>
          <pc:sldMk cId="747280771" sldId="279"/>
        </pc:sldMkLst>
        <pc:spChg chg="mod">
          <ac:chgData name="Deborah Jenkins" userId="3cd02ba5-e528-4585-978d-4fde2b47730a" providerId="ADAL" clId="{189D1C62-BBDC-4D1F-8B95-B596659FB108}" dt="2019-03-11T19:42:15.980" v="806" actId="14100"/>
          <ac:spMkLst>
            <pc:docMk/>
            <pc:sldMk cId="747280771" sldId="279"/>
            <ac:spMk id="2" creationId="{AE0A1FAF-6DD8-4135-A387-2A81E04178CB}"/>
          </ac:spMkLst>
        </pc:spChg>
        <pc:spChg chg="mod">
          <ac:chgData name="Deborah Jenkins" userId="3cd02ba5-e528-4585-978d-4fde2b47730a" providerId="ADAL" clId="{189D1C62-BBDC-4D1F-8B95-B596659FB108}" dt="2019-03-11T19:42:45.323" v="811" actId="255"/>
          <ac:spMkLst>
            <pc:docMk/>
            <pc:sldMk cId="747280771" sldId="279"/>
            <ac:spMk id="3" creationId="{A3C6099E-60A3-4CF1-9ECC-0A86F6C68A23}"/>
          </ac:spMkLst>
        </pc:spChg>
        <pc:graphicFrameChg chg="add del">
          <ac:chgData name="Deborah Jenkins" userId="3cd02ba5-e528-4585-978d-4fde2b47730a" providerId="ADAL" clId="{189D1C62-BBDC-4D1F-8B95-B596659FB108}" dt="2019-03-11T19:34:21.211" v="442"/>
          <ac:graphicFrameMkLst>
            <pc:docMk/>
            <pc:sldMk cId="747280771" sldId="279"/>
            <ac:graphicFrameMk id="7" creationId="{A9D77477-A168-4322-9783-0A480828594D}"/>
          </ac:graphicFrameMkLst>
        </pc:graphicFrameChg>
        <pc:picChg chg="add mod">
          <ac:chgData name="Deborah Jenkins" userId="3cd02ba5-e528-4585-978d-4fde2b47730a" providerId="ADAL" clId="{189D1C62-BBDC-4D1F-8B95-B596659FB108}" dt="2019-03-12T07:09:08.109" v="1803" actId="1076"/>
          <ac:picMkLst>
            <pc:docMk/>
            <pc:sldMk cId="747280771" sldId="279"/>
            <ac:picMk id="8" creationId="{F719D037-60EC-481F-B237-CCDA62ABF805}"/>
          </ac:picMkLst>
        </pc:picChg>
        <pc:picChg chg="add mod">
          <ac:chgData name="Deborah Jenkins" userId="3cd02ba5-e528-4585-978d-4fde2b47730a" providerId="ADAL" clId="{189D1C62-BBDC-4D1F-8B95-B596659FB108}" dt="2019-03-11T19:44:22.533" v="818" actId="14100"/>
          <ac:picMkLst>
            <pc:docMk/>
            <pc:sldMk cId="747280771" sldId="279"/>
            <ac:picMk id="9" creationId="{BB04074E-4617-4C6D-A98E-E8C8FF414E0C}"/>
          </ac:picMkLst>
        </pc:picChg>
      </pc:sldChg>
      <pc:sldChg chg="add del">
        <pc:chgData name="Deborah Jenkins" userId="3cd02ba5-e528-4585-978d-4fde2b47730a" providerId="ADAL" clId="{189D1C62-BBDC-4D1F-8B95-B596659FB108}" dt="2019-03-11T19:47:38.495" v="842" actId="2696"/>
        <pc:sldMkLst>
          <pc:docMk/>
          <pc:sldMk cId="92828522" sldId="280"/>
        </pc:sldMkLst>
      </pc:sldChg>
      <pc:sldChg chg="addSp delSp modSp add mod setBg">
        <pc:chgData name="Deborah Jenkins" userId="3cd02ba5-e528-4585-978d-4fde2b47730a" providerId="ADAL" clId="{189D1C62-BBDC-4D1F-8B95-B596659FB108}" dt="2019-03-11T20:59:20.717" v="1695"/>
        <pc:sldMkLst>
          <pc:docMk/>
          <pc:sldMk cId="643824870" sldId="280"/>
        </pc:sldMkLst>
        <pc:spChg chg="mod ord">
          <ac:chgData name="Deborah Jenkins" userId="3cd02ba5-e528-4585-978d-4fde2b47730a" providerId="ADAL" clId="{189D1C62-BBDC-4D1F-8B95-B596659FB108}" dt="2019-03-11T20:14:52.729" v="1105" actId="26606"/>
          <ac:spMkLst>
            <pc:docMk/>
            <pc:sldMk cId="643824870" sldId="280"/>
            <ac:spMk id="2" creationId="{5B1774DD-8EB8-4BA8-B2F4-22DA3780C296}"/>
          </ac:spMkLst>
        </pc:spChg>
        <pc:spChg chg="del">
          <ac:chgData name="Deborah Jenkins" userId="3cd02ba5-e528-4585-978d-4fde2b47730a" providerId="ADAL" clId="{189D1C62-BBDC-4D1F-8B95-B596659FB108}" dt="2019-03-11T20:08:02.913" v="1034"/>
          <ac:spMkLst>
            <pc:docMk/>
            <pc:sldMk cId="643824870" sldId="280"/>
            <ac:spMk id="3" creationId="{E01EB19C-3AD5-49F8-8A60-667268DAB2D0}"/>
          </ac:spMkLst>
        </pc:spChg>
        <pc:spChg chg="add del">
          <ac:chgData name="Deborah Jenkins" userId="3cd02ba5-e528-4585-978d-4fde2b47730a" providerId="ADAL" clId="{189D1C62-BBDC-4D1F-8B95-B596659FB108}" dt="2019-03-11T20:14:12.551" v="1102" actId="26606"/>
          <ac:spMkLst>
            <pc:docMk/>
            <pc:sldMk cId="643824870" sldId="280"/>
            <ac:spMk id="9" creationId="{B9951BD9-0868-4CDB-ACD6-9C4209B5E412}"/>
          </ac:spMkLst>
        </pc:spChg>
        <pc:spChg chg="add del">
          <ac:chgData name="Deborah Jenkins" userId="3cd02ba5-e528-4585-978d-4fde2b47730a" providerId="ADAL" clId="{189D1C62-BBDC-4D1F-8B95-B596659FB108}" dt="2019-03-11T20:14:52.729" v="1105" actId="26606"/>
          <ac:spMkLst>
            <pc:docMk/>
            <pc:sldMk cId="643824870" sldId="280"/>
            <ac:spMk id="14" creationId="{C0B27210-D0CA-4654-B3E3-9ABB4F178EA1}"/>
          </ac:spMkLst>
        </pc:spChg>
        <pc:spChg chg="add del">
          <ac:chgData name="Deborah Jenkins" userId="3cd02ba5-e528-4585-978d-4fde2b47730a" providerId="ADAL" clId="{189D1C62-BBDC-4D1F-8B95-B596659FB108}" dt="2019-03-11T20:14:52.729" v="1105" actId="26606"/>
          <ac:spMkLst>
            <pc:docMk/>
            <pc:sldMk cId="643824870" sldId="280"/>
            <ac:spMk id="16" creationId="{1DB7C82F-AB7E-4F0C-B829-FA1B9C415180}"/>
          </ac:spMkLst>
        </pc:spChg>
        <pc:spChg chg="add del">
          <ac:chgData name="Deborah Jenkins" userId="3cd02ba5-e528-4585-978d-4fde2b47730a" providerId="ADAL" clId="{189D1C62-BBDC-4D1F-8B95-B596659FB108}" dt="2019-03-11T20:14:52.729" v="1105" actId="26606"/>
          <ac:spMkLst>
            <pc:docMk/>
            <pc:sldMk cId="643824870" sldId="280"/>
            <ac:spMk id="18" creationId="{70B66945-4967-4040-926D-DCA44313CDAB}"/>
          </ac:spMkLst>
        </pc:spChg>
        <pc:spChg chg="add">
          <ac:chgData name="Deborah Jenkins" userId="3cd02ba5-e528-4585-978d-4fde2b47730a" providerId="ADAL" clId="{189D1C62-BBDC-4D1F-8B95-B596659FB108}" dt="2019-03-11T20:14:52.729" v="1105" actId="26606"/>
          <ac:spMkLst>
            <pc:docMk/>
            <pc:sldMk cId="643824870" sldId="280"/>
            <ac:spMk id="23" creationId="{AB45A142-4255-493C-8284-5D566C121B10}"/>
          </ac:spMkLst>
        </pc:spChg>
        <pc:picChg chg="add mod ord">
          <ac:chgData name="Deborah Jenkins" userId="3cd02ba5-e528-4585-978d-4fde2b47730a" providerId="ADAL" clId="{189D1C62-BBDC-4D1F-8B95-B596659FB108}" dt="2019-03-11T20:15:31.264" v="1111" actId="14100"/>
          <ac:picMkLst>
            <pc:docMk/>
            <pc:sldMk cId="643824870" sldId="280"/>
            <ac:picMk id="4" creationId="{B91FF1D7-C30D-41DF-9F84-E027F9B882A1}"/>
          </ac:picMkLst>
        </pc:picChg>
        <pc:cxnChg chg="add">
          <ac:chgData name="Deborah Jenkins" userId="3cd02ba5-e528-4585-978d-4fde2b47730a" providerId="ADAL" clId="{189D1C62-BBDC-4D1F-8B95-B596659FB108}" dt="2019-03-11T20:14:52.729" v="1105" actId="26606"/>
          <ac:cxnSpMkLst>
            <pc:docMk/>
            <pc:sldMk cId="643824870" sldId="280"/>
            <ac:cxnSpMk id="25" creationId="{38FB9660-F42F-4313-BBC4-47C007FE484C}"/>
          </ac:cxnSpMkLst>
        </pc:cxnChg>
      </pc:sldChg>
      <pc:sldChg chg="addSp delSp modSp add mod setBg">
        <pc:chgData name="Deborah Jenkins" userId="3cd02ba5-e528-4585-978d-4fde2b47730a" providerId="ADAL" clId="{189D1C62-BBDC-4D1F-8B95-B596659FB108}" dt="2019-03-11T20:59:15.195" v="1694"/>
        <pc:sldMkLst>
          <pc:docMk/>
          <pc:sldMk cId="3821161622" sldId="281"/>
        </pc:sldMkLst>
        <pc:spChg chg="add del">
          <ac:chgData name="Deborah Jenkins" userId="3cd02ba5-e528-4585-978d-4fde2b47730a" providerId="ADAL" clId="{189D1C62-BBDC-4D1F-8B95-B596659FB108}" dt="2019-03-11T20:09:15.504" v="1047" actId="26606"/>
          <ac:spMkLst>
            <pc:docMk/>
            <pc:sldMk cId="3821161622" sldId="281"/>
            <ac:spMk id="2" creationId="{1E7AB91D-5253-4886-A927-ADA9387C2BF3}"/>
          </ac:spMkLst>
        </pc:spChg>
        <pc:spChg chg="del">
          <ac:chgData name="Deborah Jenkins" userId="3cd02ba5-e528-4585-978d-4fde2b47730a" providerId="ADAL" clId="{189D1C62-BBDC-4D1F-8B95-B596659FB108}" dt="2019-03-11T20:09:05.857" v="1043"/>
          <ac:spMkLst>
            <pc:docMk/>
            <pc:sldMk cId="3821161622" sldId="281"/>
            <ac:spMk id="3" creationId="{37E84C13-CC4D-4DFC-9FCA-A33BA85977EB}"/>
          </ac:spMkLst>
        </pc:spChg>
        <pc:spChg chg="add mod">
          <ac:chgData name="Deborah Jenkins" userId="3cd02ba5-e528-4585-978d-4fde2b47730a" providerId="ADAL" clId="{189D1C62-BBDC-4D1F-8B95-B596659FB108}" dt="2019-03-11T20:13:25.070" v="1095" actId="207"/>
          <ac:spMkLst>
            <pc:docMk/>
            <pc:sldMk cId="3821161622" sldId="281"/>
            <ac:spMk id="5" creationId="{E351A103-6D38-496F-AFBE-646E1C919FDE}"/>
          </ac:spMkLst>
        </pc:spChg>
        <pc:picChg chg="add mod">
          <ac:chgData name="Deborah Jenkins" userId="3cd02ba5-e528-4585-978d-4fde2b47730a" providerId="ADAL" clId="{189D1C62-BBDC-4D1F-8B95-B596659FB108}" dt="2019-03-11T20:13:09.908" v="1093" actId="14100"/>
          <ac:picMkLst>
            <pc:docMk/>
            <pc:sldMk cId="3821161622" sldId="281"/>
            <ac:picMk id="4" creationId="{4FE2FB64-28E0-471B-BB88-84DA8D1AC2C9}"/>
          </ac:picMkLst>
        </pc:picChg>
        <pc:picChg chg="add del">
          <ac:chgData name="Deborah Jenkins" userId="3cd02ba5-e528-4585-978d-4fde2b47730a" providerId="ADAL" clId="{189D1C62-BBDC-4D1F-8B95-B596659FB108}" dt="2019-03-11T20:09:15.504" v="1046" actId="26606"/>
          <ac:picMkLst>
            <pc:docMk/>
            <pc:sldMk cId="3821161622" sldId="281"/>
            <ac:picMk id="9" creationId="{CB607B98-7700-4DC9-8BE8-A876255F9C52}"/>
          </ac:picMkLst>
        </pc:picChg>
        <pc:cxnChg chg="add">
          <ac:chgData name="Deborah Jenkins" userId="3cd02ba5-e528-4585-978d-4fde2b47730a" providerId="ADAL" clId="{189D1C62-BBDC-4D1F-8B95-B596659FB108}" dt="2019-03-11T20:09:15.504" v="1047" actId="26606"/>
          <ac:cxnSpMkLst>
            <pc:docMk/>
            <pc:sldMk cId="3821161622" sldId="281"/>
            <ac:cxnSpMk id="11" creationId="{E12350F3-DB83-413A-980B-1CEB92498664}"/>
          </ac:cxnSpMkLst>
        </pc:cxnChg>
      </pc:sldChg>
      <pc:sldChg chg="addSp delSp modSp add mod setBg">
        <pc:chgData name="Deborah Jenkins" userId="3cd02ba5-e528-4585-978d-4fde2b47730a" providerId="ADAL" clId="{189D1C62-BBDC-4D1F-8B95-B596659FB108}" dt="2019-03-11T20:59:08.501" v="1693"/>
        <pc:sldMkLst>
          <pc:docMk/>
          <pc:sldMk cId="237924312" sldId="282"/>
        </pc:sldMkLst>
        <pc:spChg chg="mod">
          <ac:chgData name="Deborah Jenkins" userId="3cd02ba5-e528-4585-978d-4fde2b47730a" providerId="ADAL" clId="{189D1C62-BBDC-4D1F-8B95-B596659FB108}" dt="2019-03-11T20:12:26.285" v="1085" actId="6549"/>
          <ac:spMkLst>
            <pc:docMk/>
            <pc:sldMk cId="237924312" sldId="282"/>
            <ac:spMk id="2" creationId="{6944FE8C-3856-4A7C-B805-06ED92C5F156}"/>
          </ac:spMkLst>
        </pc:spChg>
        <pc:spChg chg="del">
          <ac:chgData name="Deborah Jenkins" userId="3cd02ba5-e528-4585-978d-4fde2b47730a" providerId="ADAL" clId="{189D1C62-BBDC-4D1F-8B95-B596659FB108}" dt="2019-03-11T20:10:18.498" v="1053"/>
          <ac:spMkLst>
            <pc:docMk/>
            <pc:sldMk cId="237924312" sldId="282"/>
            <ac:spMk id="3" creationId="{D7DEA4A7-6E44-4C15-B4C3-81A0AD9F5E15}"/>
          </ac:spMkLst>
        </pc:spChg>
        <pc:spChg chg="add">
          <ac:chgData name="Deborah Jenkins" userId="3cd02ba5-e528-4585-978d-4fde2b47730a" providerId="ADAL" clId="{189D1C62-BBDC-4D1F-8B95-B596659FB108}" dt="2019-03-11T20:10:23.781" v="1055" actId="26606"/>
          <ac:spMkLst>
            <pc:docMk/>
            <pc:sldMk cId="237924312" sldId="282"/>
            <ac:spMk id="9" creationId="{823AC064-BC96-4F32-8AE1-B2FD38754823}"/>
          </ac:spMkLst>
        </pc:spChg>
        <pc:picChg chg="add mod">
          <ac:chgData name="Deborah Jenkins" userId="3cd02ba5-e528-4585-978d-4fde2b47730a" providerId="ADAL" clId="{189D1C62-BBDC-4D1F-8B95-B596659FB108}" dt="2019-03-11T20:11:54.647" v="1073" actId="14100"/>
          <ac:picMkLst>
            <pc:docMk/>
            <pc:sldMk cId="237924312" sldId="282"/>
            <ac:picMk id="4" creationId="{42E8332E-15C3-416F-94CC-5F717216C289}"/>
          </ac:picMkLst>
        </pc:picChg>
        <pc:cxnChg chg="add">
          <ac:chgData name="Deborah Jenkins" userId="3cd02ba5-e528-4585-978d-4fde2b47730a" providerId="ADAL" clId="{189D1C62-BBDC-4D1F-8B95-B596659FB108}" dt="2019-03-11T20:10:23.781" v="1055" actId="26606"/>
          <ac:cxnSpMkLst>
            <pc:docMk/>
            <pc:sldMk cId="237924312" sldId="282"/>
            <ac:cxnSpMk id="11" creationId="{7E7C77BC-7138-40B1-A15B-20F57A494629}"/>
          </ac:cxnSpMkLst>
        </pc:cxnChg>
      </pc:sldChg>
      <pc:sldChg chg="addSp delSp modSp add setBg modAnim">
        <pc:chgData name="Deborah Jenkins" userId="3cd02ba5-e528-4585-978d-4fde2b47730a" providerId="ADAL" clId="{189D1C62-BBDC-4D1F-8B95-B596659FB108}" dt="2019-03-12T07:10:50.945" v="1813"/>
        <pc:sldMkLst>
          <pc:docMk/>
          <pc:sldMk cId="3266723721" sldId="283"/>
        </pc:sldMkLst>
        <pc:spChg chg="del">
          <ac:chgData name="Deborah Jenkins" userId="3cd02ba5-e528-4585-978d-4fde2b47730a" providerId="ADAL" clId="{189D1C62-BBDC-4D1F-8B95-B596659FB108}" dt="2019-03-11T20:26:17.265" v="1406" actId="478"/>
          <ac:spMkLst>
            <pc:docMk/>
            <pc:sldMk cId="3266723721" sldId="283"/>
            <ac:spMk id="2" creationId="{D2DE01D6-C4DF-4695-96B2-A3C9BFF9281E}"/>
          </ac:spMkLst>
        </pc:spChg>
        <pc:spChg chg="mod">
          <ac:chgData name="Deborah Jenkins" userId="3cd02ba5-e528-4585-978d-4fde2b47730a" providerId="ADAL" clId="{189D1C62-BBDC-4D1F-8B95-B596659FB108}" dt="2019-03-11T20:27:23.382" v="1444" actId="27636"/>
          <ac:spMkLst>
            <pc:docMk/>
            <pc:sldMk cId="3266723721" sldId="283"/>
            <ac:spMk id="3" creationId="{EA8EA7E8-69B1-4D31-A43E-49F6D7D0F88D}"/>
          </ac:spMkLst>
        </pc:spChg>
        <pc:picChg chg="add mod">
          <ac:chgData name="Deborah Jenkins" userId="3cd02ba5-e528-4585-978d-4fde2b47730a" providerId="ADAL" clId="{189D1C62-BBDC-4D1F-8B95-B596659FB108}" dt="2019-03-11T20:49:20.449" v="1586" actId="688"/>
          <ac:picMkLst>
            <pc:docMk/>
            <pc:sldMk cId="3266723721" sldId="283"/>
            <ac:picMk id="5" creationId="{A2A9C788-24B0-4BE8-8E3D-C82D606C3552}"/>
          </ac:picMkLst>
        </pc:picChg>
      </pc:sldChg>
      <pc:sldChg chg="addSp delSp modSp add ord setBg">
        <pc:chgData name="Deborah Jenkins" userId="3cd02ba5-e528-4585-978d-4fde2b47730a" providerId="ADAL" clId="{189D1C62-BBDC-4D1F-8B95-B596659FB108}" dt="2019-03-11T20:54:57.993" v="1634"/>
        <pc:sldMkLst>
          <pc:docMk/>
          <pc:sldMk cId="3382828094" sldId="284"/>
        </pc:sldMkLst>
        <pc:spChg chg="del">
          <ac:chgData name="Deborah Jenkins" userId="3cd02ba5-e528-4585-978d-4fde2b47730a" providerId="ADAL" clId="{189D1C62-BBDC-4D1F-8B95-B596659FB108}" dt="2019-03-11T20:51:28.302" v="1605" actId="478"/>
          <ac:spMkLst>
            <pc:docMk/>
            <pc:sldMk cId="3382828094" sldId="284"/>
            <ac:spMk id="2" creationId="{3F4B0949-6114-4125-AD92-484C3443A46C}"/>
          </ac:spMkLst>
        </pc:spChg>
        <pc:spChg chg="mod">
          <ac:chgData name="Deborah Jenkins" userId="3cd02ba5-e528-4585-978d-4fde2b47730a" providerId="ADAL" clId="{189D1C62-BBDC-4D1F-8B95-B596659FB108}" dt="2019-03-11T20:51:34.773" v="1608" actId="14100"/>
          <ac:spMkLst>
            <pc:docMk/>
            <pc:sldMk cId="3382828094" sldId="284"/>
            <ac:spMk id="3" creationId="{8149DD04-0F89-4F07-844E-9B3601BD4682}"/>
          </ac:spMkLst>
        </pc:spChg>
        <pc:picChg chg="add mod">
          <ac:chgData name="Deborah Jenkins" userId="3cd02ba5-e528-4585-978d-4fde2b47730a" providerId="ADAL" clId="{189D1C62-BBDC-4D1F-8B95-B596659FB108}" dt="2019-03-11T20:52:52.990" v="1615" actId="14100"/>
          <ac:picMkLst>
            <pc:docMk/>
            <pc:sldMk cId="3382828094" sldId="284"/>
            <ac:picMk id="4" creationId="{FE48E16B-F59C-48F1-AC0C-EA439B1DE2AA}"/>
          </ac:picMkLst>
        </pc:picChg>
        <pc:picChg chg="add mod">
          <ac:chgData name="Deborah Jenkins" userId="3cd02ba5-e528-4585-978d-4fde2b47730a" providerId="ADAL" clId="{189D1C62-BBDC-4D1F-8B95-B596659FB108}" dt="2019-03-11T20:52:49.448" v="1614" actId="1076"/>
          <ac:picMkLst>
            <pc:docMk/>
            <pc:sldMk cId="3382828094" sldId="284"/>
            <ac:picMk id="5" creationId="{960C5CE1-7428-48A3-A6BE-696BDE24535C}"/>
          </ac:picMkLst>
        </pc:picChg>
      </pc:sldChg>
      <pc:sldChg chg="modSp add setBg">
        <pc:chgData name="Deborah Jenkins" userId="3cd02ba5-e528-4585-978d-4fde2b47730a" providerId="ADAL" clId="{189D1C62-BBDC-4D1F-8B95-B596659FB108}" dt="2019-03-11T21:03:54.095" v="1721"/>
        <pc:sldMkLst>
          <pc:docMk/>
          <pc:sldMk cId="802213190" sldId="285"/>
        </pc:sldMkLst>
        <pc:spChg chg="mod">
          <ac:chgData name="Deborah Jenkins" userId="3cd02ba5-e528-4585-978d-4fde2b47730a" providerId="ADAL" clId="{189D1C62-BBDC-4D1F-8B95-B596659FB108}" dt="2019-03-11T21:00:32.791" v="1701" actId="6549"/>
          <ac:spMkLst>
            <pc:docMk/>
            <pc:sldMk cId="802213190" sldId="285"/>
            <ac:spMk id="2" creationId="{19C41199-D7CE-4D57-B2ED-E8C46FE01840}"/>
          </ac:spMkLst>
        </pc:spChg>
        <pc:spChg chg="mod">
          <ac:chgData name="Deborah Jenkins" userId="3cd02ba5-e528-4585-978d-4fde2b47730a" providerId="ADAL" clId="{189D1C62-BBDC-4D1F-8B95-B596659FB108}" dt="2019-03-11T21:03:48.850" v="1720" actId="14100"/>
          <ac:spMkLst>
            <pc:docMk/>
            <pc:sldMk cId="802213190" sldId="285"/>
            <ac:spMk id="3" creationId="{34F13590-EB46-4C52-A59E-C82CAFAACBE4}"/>
          </ac:spMkLst>
        </pc:spChg>
      </pc:sldChg>
      <pc:sldChg chg="modSp add setBg">
        <pc:chgData name="Deborah Jenkins" userId="3cd02ba5-e528-4585-978d-4fde2b47730a" providerId="ADAL" clId="{189D1C62-BBDC-4D1F-8B95-B596659FB108}" dt="2019-03-11T21:09:04.385" v="1779"/>
        <pc:sldMkLst>
          <pc:docMk/>
          <pc:sldMk cId="821791626" sldId="286"/>
        </pc:sldMkLst>
        <pc:spChg chg="mod">
          <ac:chgData name="Deborah Jenkins" userId="3cd02ba5-e528-4585-978d-4fde2b47730a" providerId="ADAL" clId="{189D1C62-BBDC-4D1F-8B95-B596659FB108}" dt="2019-03-11T21:05:24.704" v="1731" actId="20577"/>
          <ac:spMkLst>
            <pc:docMk/>
            <pc:sldMk cId="821791626" sldId="286"/>
            <ac:spMk id="2" creationId="{67529252-9A0D-46D4-AB7F-470D0DFAB48B}"/>
          </ac:spMkLst>
        </pc:spChg>
        <pc:spChg chg="mod">
          <ac:chgData name="Deborah Jenkins" userId="3cd02ba5-e528-4585-978d-4fde2b47730a" providerId="ADAL" clId="{189D1C62-BBDC-4D1F-8B95-B596659FB108}" dt="2019-03-11T21:06:03.605" v="1755" actId="20577"/>
          <ac:spMkLst>
            <pc:docMk/>
            <pc:sldMk cId="821791626" sldId="286"/>
            <ac:spMk id="3" creationId="{73DF54A8-57C7-4F15-B3CE-7F6663BBBF21}"/>
          </ac:spMkLst>
        </pc:spChg>
      </pc:sldChg>
      <pc:sldChg chg="modSp add setBg">
        <pc:chgData name="Deborah Jenkins" userId="3cd02ba5-e528-4585-978d-4fde2b47730a" providerId="ADAL" clId="{189D1C62-BBDC-4D1F-8B95-B596659FB108}" dt="2019-03-11T21:08:57.649" v="1778"/>
        <pc:sldMkLst>
          <pc:docMk/>
          <pc:sldMk cId="3258782850" sldId="287"/>
        </pc:sldMkLst>
        <pc:spChg chg="mod">
          <ac:chgData name="Deborah Jenkins" userId="3cd02ba5-e528-4585-978d-4fde2b47730a" providerId="ADAL" clId="{189D1C62-BBDC-4D1F-8B95-B596659FB108}" dt="2019-03-11T21:08:44.009" v="1774" actId="14100"/>
          <ac:spMkLst>
            <pc:docMk/>
            <pc:sldMk cId="3258782850" sldId="287"/>
            <ac:spMk id="2" creationId="{672AB15E-3CC8-4678-9DD5-9AB8273259CE}"/>
          </ac:spMkLst>
        </pc:spChg>
        <pc:spChg chg="mod">
          <ac:chgData name="Deborah Jenkins" userId="3cd02ba5-e528-4585-978d-4fde2b47730a" providerId="ADAL" clId="{189D1C62-BBDC-4D1F-8B95-B596659FB108}" dt="2019-03-11T21:08:52.021" v="1777" actId="27636"/>
          <ac:spMkLst>
            <pc:docMk/>
            <pc:sldMk cId="3258782850" sldId="287"/>
            <ac:spMk id="3" creationId="{81D756E8-5958-4BE0-8D94-CE1572139747}"/>
          </ac:spMkLst>
        </pc:spChg>
      </pc:sldChg>
      <pc:sldChg chg="modSp add">
        <pc:chgData name="Deborah Jenkins" userId="3cd02ba5-e528-4585-978d-4fde2b47730a" providerId="ADAL" clId="{189D1C62-BBDC-4D1F-8B95-B596659FB108}" dt="2019-03-11T21:10:12.938" v="1782" actId="20577"/>
        <pc:sldMkLst>
          <pc:docMk/>
          <pc:sldMk cId="3000391338" sldId="288"/>
        </pc:sldMkLst>
        <pc:spChg chg="mod">
          <ac:chgData name="Deborah Jenkins" userId="3cd02ba5-e528-4585-978d-4fde2b47730a" providerId="ADAL" clId="{189D1C62-BBDC-4D1F-8B95-B596659FB108}" dt="2019-03-11T21:10:12.938" v="1782" actId="20577"/>
          <ac:spMkLst>
            <pc:docMk/>
            <pc:sldMk cId="3000391338" sldId="288"/>
            <ac:spMk id="3" creationId="{28A146D1-0062-43B3-BADA-41BEE10AD5A6}"/>
          </ac:spMkLst>
        </pc:spChg>
      </pc:sldChg>
      <pc:sldMasterChg chg="setBg modSldLayout">
        <pc:chgData name="Deborah Jenkins" userId="3cd02ba5-e528-4585-978d-4fde2b47730a" providerId="ADAL" clId="{189D1C62-BBDC-4D1F-8B95-B596659FB108}" dt="2019-03-11T20:45:53.214" v="1559"/>
        <pc:sldMasterMkLst>
          <pc:docMk/>
          <pc:sldMasterMk cId="3972109606" sldId="2147483648"/>
        </pc:sldMasterMkLst>
        <pc:sldLayoutChg chg="setBg">
          <pc:chgData name="Deborah Jenkins" userId="3cd02ba5-e528-4585-978d-4fde2b47730a" providerId="ADAL" clId="{189D1C62-BBDC-4D1F-8B95-B596659FB108}" dt="2019-03-11T20:45:53.214" v="1559"/>
          <pc:sldLayoutMkLst>
            <pc:docMk/>
            <pc:sldMasterMk cId="3972109606" sldId="2147483648"/>
            <pc:sldLayoutMk cId="3640566358" sldId="2147483649"/>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1808068336" sldId="2147483650"/>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368647290" sldId="2147483651"/>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298848009" sldId="2147483652"/>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365049267" sldId="2147483653"/>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875184982" sldId="2147483654"/>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1837072777" sldId="2147483655"/>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646042409" sldId="2147483656"/>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3760053164" sldId="2147483657"/>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3165297785" sldId="2147483658"/>
          </pc:sldLayoutMkLst>
        </pc:sldLayoutChg>
        <pc:sldLayoutChg chg="setBg">
          <pc:chgData name="Deborah Jenkins" userId="3cd02ba5-e528-4585-978d-4fde2b47730a" providerId="ADAL" clId="{189D1C62-BBDC-4D1F-8B95-B596659FB108}" dt="2019-03-11T20:45:53.214" v="1559"/>
          <pc:sldLayoutMkLst>
            <pc:docMk/>
            <pc:sldMasterMk cId="3972109606" sldId="2147483648"/>
            <pc:sldLayoutMk cId="2127090694" sldId="2147483659"/>
          </pc:sldLayoutMkLst>
        </pc:sldLayoutChg>
      </pc:sldMasterChg>
      <pc:sldMasterChg chg="setBg modSldLayout">
        <pc:chgData name="Deborah Jenkins" userId="3cd02ba5-e528-4585-978d-4fde2b47730a" providerId="ADAL" clId="{189D1C62-BBDC-4D1F-8B95-B596659FB108}" dt="2019-03-11T20:45:53.214" v="1559"/>
        <pc:sldMasterMkLst>
          <pc:docMk/>
          <pc:sldMasterMk cId="77420242" sldId="2147483660"/>
        </pc:sldMasterMkLst>
        <pc:sldLayoutChg chg="setBg">
          <pc:chgData name="Deborah Jenkins" userId="3cd02ba5-e528-4585-978d-4fde2b47730a" providerId="ADAL" clId="{189D1C62-BBDC-4D1F-8B95-B596659FB108}" dt="2019-03-11T20:45:53.214" v="1559"/>
          <pc:sldLayoutMkLst>
            <pc:docMk/>
            <pc:sldMasterMk cId="77420242" sldId="2147483660"/>
            <pc:sldLayoutMk cId="3726040492" sldId="2147483661"/>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103902957" sldId="2147483662"/>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816010788" sldId="2147483663"/>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3964924458" sldId="2147483664"/>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926506383" sldId="2147483665"/>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1501469868" sldId="2147483666"/>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822057239" sldId="2147483667"/>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3473643063" sldId="2147483668"/>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2060866355" sldId="2147483669"/>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3497831399" sldId="2147483670"/>
          </pc:sldLayoutMkLst>
        </pc:sldLayoutChg>
        <pc:sldLayoutChg chg="setBg">
          <pc:chgData name="Deborah Jenkins" userId="3cd02ba5-e528-4585-978d-4fde2b47730a" providerId="ADAL" clId="{189D1C62-BBDC-4D1F-8B95-B596659FB108}" dt="2019-03-11T20:45:53.214" v="1559"/>
          <pc:sldLayoutMkLst>
            <pc:docMk/>
            <pc:sldMasterMk cId="77420242" sldId="2147483660"/>
            <pc:sldLayoutMk cId="82097672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640566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1808068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EEA62E-7020-412B-86F5-F61F89C80F94}"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68647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4EEA62E-7020-412B-86F5-F61F89C80F94}"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298848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4EEA62E-7020-412B-86F5-F61F89C80F94}" type="datetimeFigureOut">
              <a:rPr lang="en-GB" smtClean="0"/>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65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4EEA62E-7020-412B-86F5-F61F89C80F94}" type="datetimeFigureOut">
              <a:rPr lang="en-GB" smtClean="0"/>
              <a:t>12/03/2019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87518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EEA62E-7020-412B-86F5-F61F89C80F94}" type="datetimeFigureOut">
              <a:rPr lang="en-GB" smtClean="0"/>
              <a:t>12/03/2019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1837072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EEA62E-7020-412B-86F5-F61F89C80F94}"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646042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EEA62E-7020-412B-86F5-F61F89C80F94}"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760053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3165297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EEA62E-7020-412B-86F5-F61F89C80F94}"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85B455-A5E2-4F1C-8714-B1CB0EC77846}" type="slidenum">
              <a:rPr lang="en-GB" smtClean="0"/>
              <a:t>‹#›</a:t>
            </a:fld>
            <a:endParaRPr lang="en-GB"/>
          </a:p>
        </p:txBody>
      </p:sp>
    </p:spTree>
    <p:extLst>
      <p:ext uri="{BB962C8B-B14F-4D97-AF65-F5344CB8AC3E}">
        <p14:creationId xmlns:p14="http://schemas.microsoft.com/office/powerpoint/2010/main" val="2127090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18D60A8-B62D-41A5-9086-71EC6664D0AE}" type="datetimeFigureOut">
              <a:rPr lang="en-GB" smtClean="0"/>
              <a:pPr/>
              <a:t>12/03/2019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ABC8AEC-FBB8-41E3-A2B7-C12A458D2D3C}" type="slidenum">
              <a:rPr lang="en-GB" smtClean="0"/>
              <a:pPr/>
              <a:t>‹#›</a:t>
            </a:fld>
            <a:endParaRPr lang="en-GB"/>
          </a:p>
        </p:txBody>
      </p:sp>
    </p:spTree>
    <p:extLst>
      <p:ext uri="{BB962C8B-B14F-4D97-AF65-F5344CB8AC3E}">
        <p14:creationId xmlns:p14="http://schemas.microsoft.com/office/powerpoint/2010/main" val="3726040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black"/>
                </a:solidFill>
              </a:rPr>
              <a:pPr/>
              <a:t>12/03/2019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03902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white"/>
                </a:solidFill>
              </a:rPr>
              <a:pPr/>
              <a:t>12/03/2019</a:t>
            </a:fld>
            <a:endParaRPr lang="en-GB">
              <a:solidFill>
                <a:prstClr val="white"/>
              </a:solidFill>
            </a:endParaRPr>
          </a:p>
        </p:txBody>
      </p:sp>
      <p:sp>
        <p:nvSpPr>
          <p:cNvPr id="5" name="Footer Placeholder 4"/>
          <p:cNvSpPr>
            <a:spLocks noGrp="1"/>
          </p:cNvSpPr>
          <p:nvPr>
            <p:ph type="ftr" sz="quarter" idx="11"/>
          </p:nvPr>
        </p:nvSpPr>
        <p:spPr/>
        <p:txBody>
          <a:bodyPr/>
          <a:lstStyle/>
          <a:p>
            <a:endParaRPr lang="en-GB">
              <a:solidFill>
                <a:prstClr val="white"/>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white"/>
                </a:solidFill>
              </a:rPr>
              <a:pPr/>
              <a:t>‹#›</a:t>
            </a:fld>
            <a:endParaRPr lang="en-GB">
              <a:solidFill>
                <a:prstClr val="white"/>
              </a:solidFill>
            </a:endParaRPr>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81601078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18D60A8-B62D-41A5-9086-71EC6664D0AE}" type="datetimeFigureOut">
              <a:rPr lang="en-GB" smtClean="0">
                <a:solidFill>
                  <a:prstClr val="white"/>
                </a:solidFill>
              </a:rPr>
              <a:pPr/>
              <a:t>12/03/2019</a:t>
            </a:fld>
            <a:endParaRPr lang="en-GB">
              <a:solidFill>
                <a:prstClr val="white"/>
              </a:solidFill>
            </a:endParaRPr>
          </a:p>
        </p:txBody>
      </p:sp>
      <p:sp>
        <p:nvSpPr>
          <p:cNvPr id="6" name="Footer Placeholder 5"/>
          <p:cNvSpPr>
            <a:spLocks noGrp="1"/>
          </p:cNvSpPr>
          <p:nvPr>
            <p:ph type="ftr" sz="quarter" idx="11"/>
          </p:nvPr>
        </p:nvSpPr>
        <p:spPr/>
        <p:txBody>
          <a:bodyPr/>
          <a:lstStyle/>
          <a:p>
            <a:endParaRPr lang="en-GB">
              <a:solidFill>
                <a:prstClr val="white"/>
              </a:solidFill>
            </a:endParaRPr>
          </a:p>
        </p:txBody>
      </p:sp>
      <p:sp>
        <p:nvSpPr>
          <p:cNvPr id="7" name="Slide Number Placeholder 6"/>
          <p:cNvSpPr>
            <a:spLocks noGrp="1"/>
          </p:cNvSpPr>
          <p:nvPr>
            <p:ph type="sldNum" sz="quarter" idx="12"/>
          </p:nvPr>
        </p:nvSpPr>
        <p:spPr/>
        <p:txBody>
          <a:bodyPr/>
          <a:lstStyle/>
          <a:p>
            <a:fld id="{AABC8AEC-FBB8-41E3-A2B7-C12A458D2D3C}" type="slidenum">
              <a:rPr lang="en-GB" smtClean="0">
                <a:solidFill>
                  <a:prstClr val="white"/>
                </a:solidFill>
              </a:rPr>
              <a:pPr/>
              <a:t>‹#›</a:t>
            </a:fld>
            <a:endParaRPr lang="en-GB">
              <a:solidFill>
                <a:prstClr val="white"/>
              </a:solidFill>
            </a:endParaRPr>
          </a:p>
        </p:txBody>
      </p:sp>
      <p:sp>
        <p:nvSpPr>
          <p:cNvPr id="8" name="Title 7"/>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3964924458"/>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18D60A8-B62D-41A5-9086-71EC6664D0AE}" type="datetimeFigureOut">
              <a:rPr lang="en-GB" smtClean="0">
                <a:solidFill>
                  <a:prstClr val="black"/>
                </a:solidFill>
              </a:rPr>
              <a:pPr/>
              <a:t>12/03/2019</a:t>
            </a:fld>
            <a:endParaRPr lang="en-GB">
              <a:solidFill>
                <a:prstClr val="black"/>
              </a:solidFill>
            </a:endParaRPr>
          </a:p>
        </p:txBody>
      </p:sp>
      <p:sp>
        <p:nvSpPr>
          <p:cNvPr id="8" name="Footer Placeholder 7"/>
          <p:cNvSpPr>
            <a:spLocks noGrp="1"/>
          </p:cNvSpPr>
          <p:nvPr>
            <p:ph type="ftr" sz="quarter" idx="11"/>
          </p:nvPr>
        </p:nvSpPr>
        <p:spPr/>
        <p:txBody>
          <a:bodyPr/>
          <a:lstStyle/>
          <a:p>
            <a:endParaRPr lang="en-GB">
              <a:solidFill>
                <a:prstClr val="black"/>
              </a:solidFill>
            </a:endParaRPr>
          </a:p>
        </p:txBody>
      </p:sp>
      <p:sp>
        <p:nvSpPr>
          <p:cNvPr id="9" name="Slide Number Placeholder 8"/>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926506383"/>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18D60A8-B62D-41A5-9086-71EC6664D0AE}" type="datetimeFigureOut">
              <a:rPr lang="en-GB" smtClean="0">
                <a:solidFill>
                  <a:prstClr val="white"/>
                </a:solidFill>
              </a:rPr>
              <a:pPr/>
              <a:t>12/03/2019</a:t>
            </a:fld>
            <a:endParaRPr lang="en-GB">
              <a:solidFill>
                <a:prstClr val="white"/>
              </a:solidFill>
            </a:endParaRPr>
          </a:p>
        </p:txBody>
      </p:sp>
      <p:sp>
        <p:nvSpPr>
          <p:cNvPr id="4" name="Footer Placeholder 3"/>
          <p:cNvSpPr>
            <a:spLocks noGrp="1"/>
          </p:cNvSpPr>
          <p:nvPr>
            <p:ph type="ftr" sz="quarter" idx="11"/>
          </p:nvPr>
        </p:nvSpPr>
        <p:spPr/>
        <p:txBody>
          <a:bodyPr/>
          <a:lstStyle/>
          <a:p>
            <a:endParaRPr lang="en-GB">
              <a:solidFill>
                <a:prstClr val="white"/>
              </a:solidFill>
            </a:endParaRPr>
          </a:p>
        </p:txBody>
      </p:sp>
      <p:sp>
        <p:nvSpPr>
          <p:cNvPr id="5" name="Slide Number Placeholder 4"/>
          <p:cNvSpPr>
            <a:spLocks noGrp="1"/>
          </p:cNvSpPr>
          <p:nvPr>
            <p:ph type="sldNum" sz="quarter" idx="12"/>
          </p:nvPr>
        </p:nvSpPr>
        <p:spPr/>
        <p:txBody>
          <a:bodyPr/>
          <a:lstStyle/>
          <a:p>
            <a:fld id="{AABC8AEC-FBB8-41E3-A2B7-C12A458D2D3C}" type="slidenum">
              <a:rPr lang="en-GB" smtClean="0">
                <a:solidFill>
                  <a:prstClr val="white"/>
                </a:solidFill>
              </a:rPr>
              <a:pPr/>
              <a:t>‹#›</a:t>
            </a:fld>
            <a:endParaRPr lang="en-GB">
              <a:solidFill>
                <a:prstClr val="white"/>
              </a:solidFill>
            </a:endParaRPr>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50146986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8D60A8-B62D-41A5-9086-71EC6664D0AE}" type="datetimeFigureOut">
              <a:rPr lang="en-GB" smtClean="0">
                <a:solidFill>
                  <a:prstClr val="black"/>
                </a:solidFill>
              </a:rPr>
              <a:pPr/>
              <a:t>12/03/2019</a:t>
            </a:fld>
            <a:endParaRPr lang="en-GB">
              <a:solidFill>
                <a:prstClr val="black"/>
              </a:solidFill>
            </a:endParaRPr>
          </a:p>
        </p:txBody>
      </p:sp>
      <p:sp>
        <p:nvSpPr>
          <p:cNvPr id="3" name="Footer Placeholder 2"/>
          <p:cNvSpPr>
            <a:spLocks noGrp="1"/>
          </p:cNvSpPr>
          <p:nvPr>
            <p:ph type="ftr" sz="quarter" idx="11"/>
          </p:nvPr>
        </p:nvSpPr>
        <p:spPr/>
        <p:txBody>
          <a:bodyPr/>
          <a:lstStyle/>
          <a:p>
            <a:endParaRPr lang="en-GB">
              <a:solidFill>
                <a:prstClr val="black"/>
              </a:solidFill>
            </a:endParaRPr>
          </a:p>
        </p:txBody>
      </p:sp>
      <p:sp>
        <p:nvSpPr>
          <p:cNvPr id="4" name="Slide Number Placeholder 3"/>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220572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218D60A8-B62D-41A5-9086-71EC6664D0AE}" type="datetimeFigureOut">
              <a:rPr lang="en-GB" smtClean="0">
                <a:solidFill>
                  <a:prstClr val="black"/>
                </a:solidFill>
              </a:rPr>
              <a:pPr/>
              <a:t>12/03/2019</a:t>
            </a:fld>
            <a:endParaRPr lang="en-GB">
              <a:solidFill>
                <a:prstClr val="black"/>
              </a:solidFill>
            </a:endParaRPr>
          </a:p>
        </p:txBody>
      </p:sp>
      <p:sp>
        <p:nvSpPr>
          <p:cNvPr id="6" name="Footer Placeholder 5"/>
          <p:cNvSpPr>
            <a:spLocks noGrp="1"/>
          </p:cNvSpPr>
          <p:nvPr>
            <p:ph type="ftr" sz="quarter" idx="11"/>
          </p:nvPr>
        </p:nvSpPr>
        <p:spPr/>
        <p:txBody>
          <a:bodyPr/>
          <a:lstStyle/>
          <a:p>
            <a:endParaRPr lang="en-GB">
              <a:solidFill>
                <a:prstClr val="black"/>
              </a:solidFill>
            </a:endParaRPr>
          </a:p>
        </p:txBody>
      </p:sp>
      <p:sp>
        <p:nvSpPr>
          <p:cNvPr id="7" name="Slide Number Placeholder 6"/>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73643063"/>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218D60A8-B62D-41A5-9086-71EC6664D0AE}" type="datetimeFigureOut">
              <a:rPr lang="en-GB" smtClean="0">
                <a:solidFill>
                  <a:prstClr val="white"/>
                </a:solidFill>
              </a:rPr>
              <a:pPr/>
              <a:t>12/03/2019</a:t>
            </a:fld>
            <a:endParaRPr lang="en-GB">
              <a:solidFill>
                <a:prstClr val="white"/>
              </a:solidFill>
            </a:endParaRPr>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GB">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ABC8AEC-FBB8-41E3-A2B7-C12A458D2D3C}" type="slidenum">
              <a:rPr lang="en-GB" smtClean="0">
                <a:solidFill>
                  <a:prstClr val="white"/>
                </a:solidFill>
              </a:rPr>
              <a:pPr/>
              <a:t>‹#›</a:t>
            </a:fld>
            <a:endParaRPr lang="en-GB">
              <a:solidFill>
                <a:prstClr val="white"/>
              </a:solidFill>
            </a:endParaRPr>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2060866355"/>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black"/>
                </a:solidFill>
              </a:rPr>
              <a:pPr/>
              <a:t>12/03/2019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978313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8D60A8-B62D-41A5-9086-71EC6664D0AE}" type="datetimeFigureOut">
              <a:rPr lang="en-GB" smtClean="0">
                <a:solidFill>
                  <a:prstClr val="black"/>
                </a:solidFill>
              </a:rPr>
              <a:pPr/>
              <a:t>12/03/2019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20976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EEA62E-7020-412B-86F5-F61F89C80F94}" type="datetimeFigureOut">
              <a:rPr lang="en-GB" smtClean="0"/>
              <a:t>12/03/2019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85B455-A5E2-4F1C-8714-B1CB0EC77846}" type="slidenum">
              <a:rPr lang="en-GB" smtClean="0"/>
              <a:t>‹#›</a:t>
            </a:fld>
            <a:endParaRPr lang="en-GB"/>
          </a:p>
        </p:txBody>
      </p:sp>
    </p:spTree>
    <p:extLst>
      <p:ext uri="{BB962C8B-B14F-4D97-AF65-F5344CB8AC3E}">
        <p14:creationId xmlns:p14="http://schemas.microsoft.com/office/powerpoint/2010/main" val="3972109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218D60A8-B62D-41A5-9086-71EC6664D0AE}" type="datetimeFigureOut">
              <a:rPr lang="en-GB" smtClean="0">
                <a:solidFill>
                  <a:prstClr val="black"/>
                </a:solidFill>
              </a:rPr>
              <a:pPr/>
              <a:t>12/03/2019</a:t>
            </a:fld>
            <a:endParaRPr lang="en-GB">
              <a:solidFill>
                <a:prstClr val="black"/>
              </a:solidFill>
            </a:endParaRPr>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GB">
              <a:solidFill>
                <a:prstClr val="black"/>
              </a:solidFill>
            </a:endParaRPr>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AABC8AEC-FBB8-41E3-A2B7-C12A458D2D3C}"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774202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ublicdomainpictures.net/view-image.php?image=95420&amp;picture=&amp;jazyk=DE"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ukhospitality.org.uk/page/UKHVideo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telegraph.co.uk/travel/destinations/europe/united-kingdom/wales/swansea/hotels/the-dragon-hote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hyperlink" Target="https://www.soegjobs.com/2016/05/21/top-trends-hospitality-industry-2016/"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pearsonschoolsandfecolleges.co.uk/Secondary/Vocational/HospitalityandCatering/WJECGCSEHospitalityandCatering/Samples/Samplepages/WJECGCSEHospitalitySamplePag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46628" y="1783959"/>
            <a:ext cx="4645250" cy="2889114"/>
          </a:xfrm>
        </p:spPr>
        <p:txBody>
          <a:bodyPr anchor="b">
            <a:normAutofit/>
          </a:bodyPr>
          <a:lstStyle/>
          <a:p>
            <a:pPr algn="l"/>
            <a:r>
              <a:rPr lang="en-GB" sz="4700" b="1" dirty="0">
                <a:solidFill>
                  <a:srgbClr val="FF0000"/>
                </a:solidFill>
              </a:rPr>
              <a:t>International and UK Hospitality Industry</a:t>
            </a:r>
          </a:p>
        </p:txBody>
      </p:sp>
      <p:sp>
        <p:nvSpPr>
          <p:cNvPr id="3" name="Subtitle 2"/>
          <p:cNvSpPr>
            <a:spLocks noGrp="1"/>
          </p:cNvSpPr>
          <p:nvPr>
            <p:ph type="subTitle" idx="1"/>
          </p:nvPr>
        </p:nvSpPr>
        <p:spPr>
          <a:xfrm>
            <a:off x="6746627" y="4750893"/>
            <a:ext cx="4645250" cy="1147863"/>
          </a:xfrm>
        </p:spPr>
        <p:txBody>
          <a:bodyPr anchor="t">
            <a:normAutofit/>
          </a:bodyPr>
          <a:lstStyle/>
          <a:p>
            <a:pPr algn="l"/>
            <a:r>
              <a:rPr lang="en-GB" sz="2800">
                <a:solidFill>
                  <a:schemeClr val="bg1"/>
                </a:solidFill>
              </a:rPr>
              <a:t>Week 2</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drawing of a cartoon character&#10;&#10;Description automatically generated">
            <a:extLst>
              <a:ext uri="{FF2B5EF4-FFF2-40B4-BE49-F238E27FC236}">
                <a16:creationId xmlns:a16="http://schemas.microsoft.com/office/drawing/2014/main" id="{11AE53A5-FC76-4F9F-9450-4E23660ED970}"/>
              </a:ext>
            </a:extLst>
          </p:cNvPr>
          <p:cNvPicPr>
            <a:picLocks noChangeAspect="1"/>
          </p:cNvPicPr>
          <p:nvPr/>
        </p:nvPicPr>
        <p:blipFill rotWithShape="1">
          <a:blip r:embed="rId2">
            <a:extLst>
              <a:ext uri="{28A0092B-C50C-407E-A947-70E740481C1C}">
                <a14:useLocalDpi xmlns:a14="http://schemas.microsoft.com/office/drawing/2010/main" val="0"/>
              </a:ext>
            </a:extLst>
          </a:blip>
          <a:srcRect l="23095" r="27494"/>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14615159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1199-D7CE-4D57-B2ED-E8C46FE01840}"/>
              </a:ext>
            </a:extLst>
          </p:cNvPr>
          <p:cNvSpPr>
            <a:spLocks noGrp="1"/>
          </p:cNvSpPr>
          <p:nvPr>
            <p:ph type="title"/>
          </p:nvPr>
        </p:nvSpPr>
        <p:spPr/>
        <p:txBody>
          <a:bodyPr/>
          <a:lstStyle/>
          <a:p>
            <a:r>
              <a:rPr lang="en-GB"/>
              <a:t>Overview</a:t>
            </a:r>
          </a:p>
        </p:txBody>
      </p:sp>
      <p:sp>
        <p:nvSpPr>
          <p:cNvPr id="3" name="Content Placeholder 2">
            <a:extLst>
              <a:ext uri="{FF2B5EF4-FFF2-40B4-BE49-F238E27FC236}">
                <a16:creationId xmlns:a16="http://schemas.microsoft.com/office/drawing/2014/main" id="{34F13590-EB46-4C52-A59E-C82CAFAACBE4}"/>
              </a:ext>
            </a:extLst>
          </p:cNvPr>
          <p:cNvSpPr>
            <a:spLocks noGrp="1"/>
          </p:cNvSpPr>
          <p:nvPr>
            <p:ph idx="1"/>
          </p:nvPr>
        </p:nvSpPr>
        <p:spPr>
          <a:xfrm>
            <a:off x="428625" y="1557338"/>
            <a:ext cx="10925175" cy="4619625"/>
          </a:xfrm>
        </p:spPr>
        <p:txBody>
          <a:bodyPr/>
          <a:lstStyle/>
          <a:p>
            <a:r>
              <a:rPr lang="en-GB"/>
              <a:t>Historical developments</a:t>
            </a:r>
          </a:p>
          <a:p>
            <a:r>
              <a:rPr lang="en-GB"/>
              <a:t> The structure of the hospitality industry</a:t>
            </a:r>
          </a:p>
          <a:p>
            <a:r>
              <a:rPr lang="en-GB"/>
              <a:t>Market analysis of different sectors </a:t>
            </a:r>
          </a:p>
          <a:p>
            <a:r>
              <a:rPr lang="en-GB"/>
              <a:t>Franchising</a:t>
            </a:r>
          </a:p>
          <a:p>
            <a:r>
              <a:rPr lang="en-GB"/>
              <a:t>Relationship within national economy</a:t>
            </a:r>
          </a:p>
          <a:p>
            <a:r>
              <a:rPr lang="en-GB"/>
              <a:t>Relationship with Events</a:t>
            </a:r>
          </a:p>
          <a:p>
            <a:r>
              <a:rPr lang="en-GB"/>
              <a:t>Relationships with Leisure, Events, Tourism and Travel Sectors</a:t>
            </a:r>
          </a:p>
          <a:p>
            <a:r>
              <a:rPr lang="en-GB"/>
              <a:t>Organisational trends</a:t>
            </a:r>
          </a:p>
          <a:p>
            <a:endParaRPr lang="en-GB"/>
          </a:p>
        </p:txBody>
      </p:sp>
    </p:spTree>
    <p:extLst>
      <p:ext uri="{BB962C8B-B14F-4D97-AF65-F5344CB8AC3E}">
        <p14:creationId xmlns:p14="http://schemas.microsoft.com/office/powerpoint/2010/main" val="8022131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6172199" cy="1325563"/>
          </a:xfrm>
        </p:spPr>
        <p:txBody>
          <a:bodyPr>
            <a:normAutofit/>
          </a:bodyPr>
          <a:lstStyle/>
          <a:p>
            <a:r>
              <a:rPr lang="en-GB" b="1">
                <a:solidFill>
                  <a:schemeClr val="bg1"/>
                </a:solidFill>
              </a:rPr>
              <a:t>Historical developments</a:t>
            </a:r>
          </a:p>
        </p:txBody>
      </p:sp>
      <p:sp>
        <p:nvSpPr>
          <p:cNvPr id="3" name="Content Placeholder 2"/>
          <p:cNvSpPr>
            <a:spLocks noGrp="1"/>
          </p:cNvSpPr>
          <p:nvPr>
            <p:ph idx="1"/>
          </p:nvPr>
        </p:nvSpPr>
        <p:spPr>
          <a:xfrm>
            <a:off x="152400" y="1123950"/>
            <a:ext cx="6597741" cy="5654940"/>
          </a:xfrm>
        </p:spPr>
        <p:txBody>
          <a:bodyPr anchor="t">
            <a:normAutofit fontScale="92500"/>
          </a:bodyPr>
          <a:lstStyle/>
          <a:p>
            <a:r>
              <a:rPr lang="en-GB" sz="2400" b="0" i="0" u="none" strike="noStrike">
                <a:solidFill>
                  <a:schemeClr val="bg1"/>
                </a:solidFill>
                <a:effectLst/>
              </a:rPr>
              <a:t>Hospitality is nearly as old as humanity. From the earliest caves to inns, staging posts, motels, and resorts—today, the hospitality industry is thriving, with something like 187,000 hotels around the world.</a:t>
            </a:r>
          </a:p>
          <a:p>
            <a:pPr marL="0" indent="0">
              <a:buNone/>
            </a:pPr>
            <a:r>
              <a:rPr lang="en-GB" sz="2400" b="0" i="0" u="none" strike="noStrike">
                <a:solidFill>
                  <a:schemeClr val="bg1"/>
                </a:solidFill>
                <a:effectLst/>
              </a:rPr>
              <a:t>Important milestones in the development of the hospitality industry:</a:t>
            </a:r>
          </a:p>
          <a:p>
            <a:r>
              <a:rPr lang="en-GB" sz="2400" b="1" i="0" u="none" strike="noStrike">
                <a:solidFill>
                  <a:schemeClr val="bg1"/>
                </a:solidFill>
                <a:effectLst/>
              </a:rPr>
              <a:t>15,000 BCE</a:t>
            </a:r>
            <a:r>
              <a:rPr lang="en-GB" sz="2400" b="0" i="0" u="none" strike="noStrike">
                <a:solidFill>
                  <a:schemeClr val="bg1"/>
                </a:solidFill>
                <a:effectLst/>
              </a:rPr>
              <a:t>—The Lascaux caves in France are the first shelter in history that accommodated people of a different tribe.</a:t>
            </a:r>
          </a:p>
          <a:p>
            <a:r>
              <a:rPr lang="en-GB" sz="2400" b="1" i="0" u="none" strike="noStrike">
                <a:solidFill>
                  <a:schemeClr val="bg1"/>
                </a:solidFill>
                <a:effectLst/>
              </a:rPr>
              <a:t>Middle Ages</a:t>
            </a:r>
            <a:r>
              <a:rPr lang="en-GB" sz="2400" b="0" i="0" u="none" strike="noStrike">
                <a:solidFill>
                  <a:schemeClr val="bg1"/>
                </a:solidFill>
                <a:effectLst/>
              </a:rPr>
              <a:t>—In Japan, the first two hotels in history (guest houses called </a:t>
            </a:r>
            <a:r>
              <a:rPr lang="en-GB" sz="2400" b="0" i="1" u="none" strike="noStrike">
                <a:solidFill>
                  <a:schemeClr val="bg1"/>
                </a:solidFill>
                <a:effectLst/>
              </a:rPr>
              <a:t>ryokans</a:t>
            </a:r>
            <a:r>
              <a:rPr lang="en-GB" sz="2400" b="0" i="0" u="none" strike="noStrike">
                <a:solidFill>
                  <a:schemeClr val="bg1"/>
                </a:solidFill>
                <a:effectLst/>
              </a:rPr>
              <a:t>) were built in the early 700s. In the Middle East, </a:t>
            </a:r>
            <a:r>
              <a:rPr lang="en-GB" sz="2400" b="0" i="1" u="none" strike="noStrike">
                <a:solidFill>
                  <a:schemeClr val="bg1"/>
                </a:solidFill>
                <a:effectLst/>
              </a:rPr>
              <a:t>caravanserais</a:t>
            </a:r>
            <a:r>
              <a:rPr lang="en-GB" sz="2400" b="0" i="0" u="none" strike="noStrike">
                <a:solidFill>
                  <a:schemeClr val="bg1"/>
                </a:solidFill>
                <a:effectLst/>
              </a:rPr>
              <a:t> were a resting place for caravans along the Silk Road, and refuges served pilgrims and crusaders on their way to the Holy Land. In China and Mongolia, staging posts provided shelter for couriers and allowed horses to be changed more easily.</a:t>
            </a:r>
          </a:p>
        </p:txBody>
      </p:sp>
      <p:sp>
        <p:nvSpPr>
          <p:cNvPr id="11"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B6206B8-7FDC-430C-A9EB-B3A84228CAD7}"/>
              </a:ext>
            </a:extLst>
          </p:cNvPr>
          <p:cNvPicPr>
            <a:picLocks noChangeAspect="1"/>
          </p:cNvPicPr>
          <p:nvPr/>
        </p:nvPicPr>
        <p:blipFill rotWithShape="1">
          <a:blip r:embed="rId2"/>
          <a:srcRect l="26794" r="21000"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9415254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87F4E4-C30E-4B60-8AC8-4F5007B51EF3}"/>
              </a:ext>
            </a:extLst>
          </p:cNvPr>
          <p:cNvSpPr>
            <a:spLocks noGrp="1"/>
          </p:cNvSpPr>
          <p:nvPr>
            <p:ph idx="1"/>
          </p:nvPr>
        </p:nvSpPr>
        <p:spPr>
          <a:xfrm>
            <a:off x="0" y="0"/>
            <a:ext cx="6750141" cy="6858000"/>
          </a:xfrm>
        </p:spPr>
        <p:txBody>
          <a:bodyPr anchor="t">
            <a:normAutofit/>
          </a:bodyPr>
          <a:lstStyle/>
          <a:p>
            <a:r>
              <a:rPr lang="en-GB" sz="2400">
                <a:solidFill>
                  <a:schemeClr val="bg1"/>
                </a:solidFill>
              </a:rPr>
              <a:t>In Europe, cloisters and abbeys provided free accommodation to travellers. Gradually, inns and guesthouses began to open on popular trade routes to provide lodging for traveling merchants and their horses.</a:t>
            </a:r>
          </a:p>
          <a:p>
            <a:r>
              <a:rPr lang="en-GB" sz="2400">
                <a:solidFill>
                  <a:schemeClr val="bg1"/>
                </a:solidFill>
                <a:highlight>
                  <a:srgbClr val="FF0000"/>
                </a:highlight>
              </a:rPr>
              <a:t>1600s</a:t>
            </a:r>
            <a:r>
              <a:rPr lang="en-GB" sz="2400">
                <a:solidFill>
                  <a:schemeClr val="bg1"/>
                </a:solidFill>
              </a:rPr>
              <a:t>—More than 600 inns were registered in England; the English and French governments began to introduce laws regulating them. Thermal spas with lodging were developed at Karlovy Vary in the Czech Republic. The first guidebooks for travellers were published in France.</a:t>
            </a:r>
          </a:p>
          <a:p>
            <a:r>
              <a:rPr lang="en-GB" sz="2400">
                <a:solidFill>
                  <a:schemeClr val="bg1"/>
                </a:solidFill>
                <a:highlight>
                  <a:srgbClr val="FF0000"/>
                </a:highlight>
              </a:rPr>
              <a:t>Early 1700s</a:t>
            </a:r>
            <a:r>
              <a:rPr lang="en-GB" sz="2400">
                <a:solidFill>
                  <a:schemeClr val="bg1"/>
                </a:solidFill>
              </a:rPr>
              <a:t>— Masonic Lodges began to appear in North America. In Paris, the Place </a:t>
            </a:r>
            <a:r>
              <a:rPr lang="en-GB" sz="2400" err="1">
                <a:solidFill>
                  <a:schemeClr val="bg1"/>
                </a:solidFill>
              </a:rPr>
              <a:t>Vendôme</a:t>
            </a:r>
            <a:r>
              <a:rPr lang="en-GB" sz="2400">
                <a:solidFill>
                  <a:schemeClr val="bg1"/>
                </a:solidFill>
              </a:rPr>
              <a:t> offered the first example of a multiple-use architectural complex, including boutiques, offices, apartments, and hotels.</a:t>
            </a:r>
          </a:p>
          <a:p>
            <a:r>
              <a:rPr lang="en-GB" sz="2400">
                <a:solidFill>
                  <a:schemeClr val="bg1"/>
                </a:solidFill>
                <a:highlight>
                  <a:srgbClr val="FF0000"/>
                </a:highlight>
              </a:rPr>
              <a:t>1760s</a:t>
            </a:r>
            <a:r>
              <a:rPr lang="en-GB" sz="2400">
                <a:solidFill>
                  <a:schemeClr val="bg1"/>
                </a:solidFill>
              </a:rPr>
              <a:t>—The Industrial Revolution spurred the construction of hotels across Europe and the United States.</a:t>
            </a:r>
          </a:p>
          <a:p>
            <a:endParaRPr lang="en-GB" sz="1400"/>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22959AAF-83A6-4398-BF5E-ACE6E674E574}"/>
              </a:ext>
            </a:extLst>
          </p:cNvPr>
          <p:cNvPicPr>
            <a:picLocks noChangeAspect="1"/>
          </p:cNvPicPr>
          <p:nvPr/>
        </p:nvPicPr>
        <p:blipFill rotWithShape="1">
          <a:blip r:embed="rId2"/>
          <a:srcRect l="25264" r="2563" b="1"/>
          <a:stretch/>
        </p:blipFill>
        <p:spPr>
          <a:xfrm>
            <a:off x="6900863" y="-2"/>
            <a:ext cx="5291137"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61890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2EF851-D88B-4244-A156-184CE6B52231}"/>
              </a:ext>
            </a:extLst>
          </p:cNvPr>
          <p:cNvPicPr>
            <a:picLocks noChangeAspect="1"/>
          </p:cNvPicPr>
          <p:nvPr/>
        </p:nvPicPr>
        <p:blipFill rotWithShape="1">
          <a:blip r:embed="rId2"/>
          <a:srcRect l="31088" r="23753" b="-1"/>
          <a:stretch/>
        </p:blipFill>
        <p:spPr>
          <a:xfrm>
            <a:off x="20" y="10"/>
            <a:ext cx="4639713" cy="6857990"/>
          </a:xfrm>
          <a:prstGeom prst="rect">
            <a:avLst/>
          </a:prstGeom>
        </p:spPr>
      </p:pic>
      <p:sp>
        <p:nvSpPr>
          <p:cNvPr id="3" name="Content Placeholder 2"/>
          <p:cNvSpPr>
            <a:spLocks noGrp="1"/>
          </p:cNvSpPr>
          <p:nvPr>
            <p:ph idx="1"/>
          </p:nvPr>
        </p:nvSpPr>
        <p:spPr>
          <a:xfrm>
            <a:off x="4639733" y="100012"/>
            <a:ext cx="7552247" cy="6757977"/>
          </a:xfrm>
        </p:spPr>
        <p:txBody>
          <a:bodyPr>
            <a:normAutofit/>
          </a:bodyPr>
          <a:lstStyle/>
          <a:p>
            <a:r>
              <a:rPr lang="en-GB" sz="2400" b="1" i="0" u="none" strike="noStrike">
                <a:solidFill>
                  <a:srgbClr val="FF0000"/>
                </a:solidFill>
                <a:effectLst/>
              </a:rPr>
              <a:t>Early 1800s</a:t>
            </a:r>
            <a:r>
              <a:rPr lang="en-GB" sz="2000" i="0" u="none" strike="noStrike">
                <a:solidFill>
                  <a:srgbClr val="FF0000"/>
                </a:solidFill>
                <a:effectLst/>
              </a:rPr>
              <a:t>—</a:t>
            </a:r>
            <a:r>
              <a:rPr lang="en-GB" sz="2000" i="0" u="none" strike="noStrike">
                <a:effectLst/>
              </a:rPr>
              <a:t> </a:t>
            </a:r>
            <a:r>
              <a:rPr lang="en-GB" sz="2000" i="0" u="none" strike="noStrike">
                <a:solidFill>
                  <a:schemeClr val="bg1"/>
                </a:solidFill>
                <a:effectLst/>
              </a:rPr>
              <a:t>first modern hotel built in England, with full </a:t>
            </a:r>
            <a:r>
              <a:rPr lang="en-GB" sz="2400" i="0" u="none" strike="noStrike">
                <a:solidFill>
                  <a:schemeClr val="bg1"/>
                </a:solidFill>
                <a:effectLst/>
              </a:rPr>
              <a:t>complement of facilities, the </a:t>
            </a:r>
            <a:r>
              <a:rPr lang="en-GB" sz="2400" i="0" u="sng" strike="noStrike">
                <a:solidFill>
                  <a:schemeClr val="bg1"/>
                </a:solidFill>
                <a:effectLst/>
              </a:rPr>
              <a:t>Royal Hotel in Plymouth</a:t>
            </a:r>
            <a:r>
              <a:rPr lang="en-GB" sz="2400" i="0" u="none" strike="noStrike">
                <a:solidFill>
                  <a:schemeClr val="bg1"/>
                </a:solidFill>
                <a:effectLst/>
              </a:rPr>
              <a:t>. Holiday resorts began to flourish along the French and Italian rivieras. In Japan, </a:t>
            </a:r>
            <a:r>
              <a:rPr lang="en-GB" sz="2400" i="1" u="none" strike="noStrike">
                <a:solidFill>
                  <a:schemeClr val="bg1"/>
                </a:solidFill>
                <a:effectLst/>
              </a:rPr>
              <a:t>ryokan</a:t>
            </a:r>
            <a:r>
              <a:rPr lang="en-GB" sz="2400" i="0" u="none" strike="noStrike">
                <a:solidFill>
                  <a:schemeClr val="bg1"/>
                </a:solidFill>
                <a:effectLst/>
              </a:rPr>
              <a:t> guest houses proliferated; in India, </a:t>
            </a:r>
            <a:r>
              <a:rPr lang="en-GB" sz="2400" i="1" u="none" strike="noStrike" err="1">
                <a:solidFill>
                  <a:schemeClr val="bg1"/>
                </a:solidFill>
                <a:effectLst/>
              </a:rPr>
              <a:t>dak</a:t>
            </a:r>
            <a:r>
              <a:rPr lang="en-GB" sz="2400" i="0" u="none" strike="noStrike">
                <a:solidFill>
                  <a:schemeClr val="bg1"/>
                </a:solidFill>
                <a:effectLst/>
              </a:rPr>
              <a:t> bungalows run by the British government served travellers.</a:t>
            </a:r>
          </a:p>
          <a:p>
            <a:r>
              <a:rPr lang="en-GB" sz="2400" b="1" i="0" u="none" strike="noStrike">
                <a:solidFill>
                  <a:srgbClr val="FF0000"/>
                </a:solidFill>
                <a:effectLst/>
              </a:rPr>
              <a:t>1829—</a:t>
            </a:r>
            <a:r>
              <a:rPr lang="en-GB" sz="2400" i="0" u="none" strike="noStrike">
                <a:solidFill>
                  <a:schemeClr val="bg1"/>
                </a:solidFill>
                <a:effectLst/>
              </a:rPr>
              <a:t>The Tremont House in Boston was the first hotel to provide inside toilets, locks on the doors, and bellboys.</a:t>
            </a:r>
          </a:p>
          <a:p>
            <a:r>
              <a:rPr lang="en-GB" sz="2400" b="1" i="0" u="none" strike="noStrike">
                <a:solidFill>
                  <a:srgbClr val="FF0000"/>
                </a:solidFill>
                <a:effectLst/>
              </a:rPr>
              <a:t>1832</a:t>
            </a:r>
            <a:r>
              <a:rPr lang="en-GB" sz="2400" i="0" u="none" strike="noStrike">
                <a:solidFill>
                  <a:schemeClr val="bg1"/>
                </a:solidFill>
                <a:effectLst/>
              </a:rPr>
              <a:t>—Holt’s Hotel boasted the first steam-powered elevator in New York City.</a:t>
            </a:r>
          </a:p>
          <a:p>
            <a:r>
              <a:rPr lang="en-GB" sz="2400" b="1" i="0" u="none" strike="noStrike">
                <a:solidFill>
                  <a:srgbClr val="FF0000"/>
                </a:solidFill>
                <a:effectLst/>
              </a:rPr>
              <a:t>1870</a:t>
            </a:r>
            <a:r>
              <a:rPr lang="en-GB" sz="2400" i="0" u="none" strike="noStrike">
                <a:solidFill>
                  <a:schemeClr val="bg1"/>
                </a:solidFill>
                <a:effectLst/>
              </a:rPr>
              <a:t>—The Palmer House Hotel in Chicago was the first hotel built to be fire resistant and the first to offer telephones in all its rooms.</a:t>
            </a:r>
          </a:p>
          <a:p>
            <a:r>
              <a:rPr lang="en-GB" sz="2400" b="1" i="0" u="none" strike="noStrike">
                <a:solidFill>
                  <a:srgbClr val="FF0000"/>
                </a:solidFill>
                <a:effectLst/>
              </a:rPr>
              <a:t>1893</a:t>
            </a:r>
            <a:r>
              <a:rPr lang="en-GB" sz="2400" i="0" u="none" strike="noStrike">
                <a:solidFill>
                  <a:schemeClr val="bg1"/>
                </a:solidFill>
                <a:effectLst/>
              </a:rPr>
              <a:t>—The first school for hoteliers, Ecole </a:t>
            </a:r>
            <a:r>
              <a:rPr lang="en-GB" sz="2400" i="0" u="none" strike="noStrike" err="1">
                <a:solidFill>
                  <a:schemeClr val="bg1"/>
                </a:solidFill>
                <a:effectLst/>
              </a:rPr>
              <a:t>hôtelière</a:t>
            </a:r>
            <a:r>
              <a:rPr lang="en-GB" sz="2400" i="0" u="none" strike="noStrike">
                <a:solidFill>
                  <a:schemeClr val="bg1"/>
                </a:solidFill>
                <a:effectLst/>
              </a:rPr>
              <a:t> de Lausanne, was founded in Lausanne, Switzerland. That same year, the Waldorf Astoria in New York opened its doors. It was the first hotel to offer room service; its maître d’ created the </a:t>
            </a:r>
            <a:r>
              <a:rPr lang="en-GB" sz="2400" b="1" i="0" u="sng" strike="noStrike">
                <a:solidFill>
                  <a:srgbClr val="FF0000"/>
                </a:solidFill>
                <a:effectLst/>
              </a:rPr>
              <a:t>Waldorf salad</a:t>
            </a:r>
            <a:r>
              <a:rPr lang="en-GB" sz="2400" i="0" u="sng" strike="noStrike">
                <a:solidFill>
                  <a:schemeClr val="bg1"/>
                </a:solidFill>
                <a:effectLst/>
              </a:rPr>
              <a:t>.</a:t>
            </a:r>
          </a:p>
        </p:txBody>
      </p:sp>
    </p:spTree>
    <p:extLst>
      <p:ext uri="{BB962C8B-B14F-4D97-AF65-F5344CB8AC3E}">
        <p14:creationId xmlns:p14="http://schemas.microsoft.com/office/powerpoint/2010/main" val="10165238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152400"/>
            <a:ext cx="6415089" cy="6857990"/>
          </a:xfrm>
        </p:spPr>
        <p:txBody>
          <a:bodyPr anchor="t">
            <a:normAutofit fontScale="92500" lnSpcReduction="20000"/>
          </a:bodyPr>
          <a:lstStyle/>
          <a:p>
            <a:r>
              <a:rPr lang="en-GB" sz="2400">
                <a:solidFill>
                  <a:srgbClr val="FF0000"/>
                </a:solidFill>
              </a:rPr>
              <a:t>Early 20th century</a:t>
            </a:r>
            <a:r>
              <a:rPr lang="en-GB" sz="2400">
                <a:solidFill>
                  <a:schemeClr val="bg1"/>
                </a:solidFill>
              </a:rPr>
              <a:t>—</a:t>
            </a:r>
            <a:r>
              <a:rPr lang="en-GB" sz="2400" b="1">
                <a:solidFill>
                  <a:schemeClr val="bg1"/>
                </a:solidFill>
              </a:rPr>
              <a:t>The early years of the twentieth century saw the construction of new luxury hotels:  The Ritz in Madrid, the Savoy in London, the Beau Rivage Palace in Lausanne, the Plaza in New York, the </a:t>
            </a:r>
            <a:r>
              <a:rPr lang="en-GB" sz="2400" b="1" err="1">
                <a:solidFill>
                  <a:schemeClr val="bg1"/>
                </a:solidFill>
              </a:rPr>
              <a:t>Métropole</a:t>
            </a:r>
            <a:r>
              <a:rPr lang="en-GB" sz="2400" b="1">
                <a:solidFill>
                  <a:schemeClr val="bg1"/>
                </a:solidFill>
              </a:rPr>
              <a:t> in Brussels, the Plaza-</a:t>
            </a:r>
            <a:r>
              <a:rPr lang="en-GB" sz="2400" b="1" err="1">
                <a:solidFill>
                  <a:schemeClr val="bg1"/>
                </a:solidFill>
              </a:rPr>
              <a:t>Athenée</a:t>
            </a:r>
            <a:r>
              <a:rPr lang="en-GB" sz="2400" b="1">
                <a:solidFill>
                  <a:schemeClr val="bg1"/>
                </a:solidFill>
              </a:rPr>
              <a:t> in Paris, the Taj Mahal in Bombay, etc. </a:t>
            </a:r>
          </a:p>
          <a:p>
            <a:r>
              <a:rPr lang="en-GB" sz="2400" b="1">
                <a:solidFill>
                  <a:schemeClr val="bg1"/>
                </a:solidFill>
              </a:rPr>
              <a:t>During this period, Switzerland built its first ski resorts</a:t>
            </a:r>
          </a:p>
          <a:p>
            <a:r>
              <a:rPr lang="en-GB" sz="2400" b="1">
                <a:solidFill>
                  <a:srgbClr val="FF0000"/>
                </a:solidFill>
              </a:rPr>
              <a:t>1923—La Mamounia </a:t>
            </a:r>
            <a:r>
              <a:rPr lang="en-GB" sz="2400" b="1">
                <a:solidFill>
                  <a:schemeClr val="bg1"/>
                </a:solidFill>
              </a:rPr>
              <a:t>was built among gardens in Marrakech, Morocco; many considered it to be the most beautiful hotel in the world.</a:t>
            </a:r>
          </a:p>
          <a:p>
            <a:r>
              <a:rPr lang="en-GB" sz="2400" b="1">
                <a:solidFill>
                  <a:srgbClr val="FF0000"/>
                </a:solidFill>
              </a:rPr>
              <a:t>1927—Hot Shoppes </a:t>
            </a:r>
            <a:r>
              <a:rPr lang="en-GB" sz="2400" b="1">
                <a:solidFill>
                  <a:schemeClr val="bg1"/>
                </a:solidFill>
              </a:rPr>
              <a:t>was founded in Washington, D.C., a hospitality company that later became </a:t>
            </a:r>
            <a:r>
              <a:rPr lang="en-GB" sz="2400" b="1">
                <a:solidFill>
                  <a:srgbClr val="FF0000"/>
                </a:solidFill>
              </a:rPr>
              <a:t>Marriott Corp</a:t>
            </a:r>
            <a:r>
              <a:rPr lang="en-GB" sz="2400" b="1">
                <a:solidFill>
                  <a:schemeClr val="bg1"/>
                </a:solidFill>
              </a:rPr>
              <a:t>.</a:t>
            </a:r>
          </a:p>
          <a:p>
            <a:r>
              <a:rPr lang="en-GB" sz="2400" b="1">
                <a:solidFill>
                  <a:srgbClr val="FF0000"/>
                </a:solidFill>
              </a:rPr>
              <a:t>1950s</a:t>
            </a:r>
            <a:r>
              <a:rPr lang="en-GB" sz="2400" b="1">
                <a:solidFill>
                  <a:schemeClr val="bg1"/>
                </a:solidFill>
              </a:rPr>
              <a:t>—After the Great Depression and the war, the fifties saw </a:t>
            </a:r>
            <a:r>
              <a:rPr lang="en-GB" sz="2400" b="1" u="sng">
                <a:solidFill>
                  <a:schemeClr val="bg1"/>
                </a:solidFill>
              </a:rPr>
              <a:t>a second boom in the hotel </a:t>
            </a:r>
            <a:r>
              <a:rPr lang="en-GB" sz="2400" b="1">
                <a:solidFill>
                  <a:schemeClr val="bg1"/>
                </a:solidFill>
              </a:rPr>
              <a:t>industry, including the advent of Club Med, the first casino hotels, the first hotels developed by airline companies, and new resorts flourishing around the Mediterranean. </a:t>
            </a:r>
          </a:p>
          <a:p>
            <a:r>
              <a:rPr lang="en-GB" sz="2400" b="1">
                <a:solidFill>
                  <a:schemeClr val="bg1"/>
                </a:solidFill>
              </a:rPr>
              <a:t>In the United States, Holiday Inn and Howard Johnson’s motor lodges were founded; </a:t>
            </a:r>
            <a:r>
              <a:rPr lang="en-GB" sz="2400" b="1">
                <a:solidFill>
                  <a:srgbClr val="FF0000"/>
                </a:solidFill>
              </a:rPr>
              <a:t>35,000 motels were built between 1939 and 1960.</a:t>
            </a:r>
          </a:p>
          <a:p>
            <a:endParaRPr lang="en-GB" sz="2400" b="1">
              <a:solidFill>
                <a:srgbClr val="FF0000"/>
              </a:solidFill>
            </a:endParaRPr>
          </a:p>
          <a:p>
            <a:endParaRPr lang="en-GB" sz="1100"/>
          </a:p>
        </p:txBody>
      </p:sp>
      <p:sp>
        <p:nvSpPr>
          <p:cNvPr id="20" name="Freeform: Shape 19">
            <a:extLst>
              <a:ext uri="{FF2B5EF4-FFF2-40B4-BE49-F238E27FC236}">
                <a16:creationId xmlns:a16="http://schemas.microsoft.com/office/drawing/2014/main" id="{4F74D28C-3268-4E35-8EE1-D92CB4A85A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18BF71B5-3D12-41EF-8477-4C5FA188E06D}"/>
              </a:ext>
            </a:extLst>
          </p:cNvPr>
          <p:cNvPicPr>
            <a:picLocks noChangeAspect="1"/>
          </p:cNvPicPr>
          <p:nvPr/>
        </p:nvPicPr>
        <p:blipFill rotWithShape="1">
          <a:blip r:embed="rId2">
            <a:extLst/>
          </a:blip>
          <a:srcRect l="25184" r="25185"/>
          <a:stretch/>
        </p:blipFill>
        <p:spPr>
          <a:xfrm>
            <a:off x="6553200" y="10"/>
            <a:ext cx="5638800"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31476832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6953250" cy="6705600"/>
          </a:xfrm>
        </p:spPr>
        <p:txBody>
          <a:bodyPr anchor="t">
            <a:normAutofit fontScale="92500" lnSpcReduction="10000"/>
          </a:bodyPr>
          <a:lstStyle/>
          <a:p>
            <a:pPr marL="0" indent="0">
              <a:buNone/>
            </a:pPr>
            <a:endParaRPr lang="en-GB" sz="1000" b="0" i="0" u="none" strike="noStrike">
              <a:effectLst/>
              <a:latin typeface="&amp;quot"/>
            </a:endParaRPr>
          </a:p>
          <a:p>
            <a:r>
              <a:rPr lang="en-GB" sz="2400" b="1" i="0" u="none" strike="noStrike">
                <a:solidFill>
                  <a:srgbClr val="FF0000"/>
                </a:solidFill>
                <a:effectLst/>
              </a:rPr>
              <a:t>Latter half of the 20th century</a:t>
            </a:r>
            <a:r>
              <a:rPr lang="en-GB" sz="2400" i="0" u="none" strike="noStrike">
                <a:solidFill>
                  <a:schemeClr val="bg1"/>
                </a:solidFill>
                <a:effectLst/>
              </a:rPr>
              <a:t>—Thanks to various social and economic factors, middle-class people had more time and money to indulge in travel. Hotels began to diversify, catering to different budgets and interests (spas, casinos, motels, hostels, resorts, conference hotels) and offering a more varied range of services.</a:t>
            </a:r>
          </a:p>
          <a:p>
            <a:endParaRPr lang="en-GB" sz="2400" i="0" u="none" strike="noStrike">
              <a:solidFill>
                <a:schemeClr val="bg1"/>
              </a:solidFill>
              <a:effectLst/>
            </a:endParaRPr>
          </a:p>
          <a:p>
            <a:r>
              <a:rPr lang="en-GB" sz="2400" b="1" i="0" u="none" strike="noStrike">
                <a:solidFill>
                  <a:srgbClr val="FF0000"/>
                </a:solidFill>
                <a:effectLst/>
              </a:rPr>
              <a:t>1970</a:t>
            </a:r>
            <a:r>
              <a:rPr lang="en-GB" sz="2400" i="0" u="none" strike="noStrike">
                <a:solidFill>
                  <a:schemeClr val="bg1"/>
                </a:solidFill>
                <a:effectLst/>
              </a:rPr>
              <a:t>—Hotels catering to business people began, especially in the Middle East, Europe, and North America.</a:t>
            </a:r>
          </a:p>
          <a:p>
            <a:endParaRPr lang="en-GB" sz="2400" i="0" u="none" strike="noStrike">
              <a:solidFill>
                <a:schemeClr val="bg1"/>
              </a:solidFill>
              <a:effectLst/>
            </a:endParaRPr>
          </a:p>
          <a:p>
            <a:r>
              <a:rPr lang="en-GB" sz="2400" b="1" i="0" u="none" strike="noStrike">
                <a:solidFill>
                  <a:srgbClr val="FF0000"/>
                </a:solidFill>
                <a:effectLst/>
              </a:rPr>
              <a:t>1980s</a:t>
            </a:r>
            <a:r>
              <a:rPr lang="en-GB" sz="2400" i="0" u="none" strike="noStrike">
                <a:solidFill>
                  <a:schemeClr val="bg1"/>
                </a:solidFill>
                <a:effectLst/>
              </a:rPr>
              <a:t>—The third boom in the hotel industry . International hotel chains (mostly American) expand in Europe, the Middle East, and Asia.</a:t>
            </a:r>
          </a:p>
          <a:p>
            <a:endParaRPr lang="en-GB" sz="2400" i="0" u="none" strike="noStrike">
              <a:solidFill>
                <a:schemeClr val="bg1"/>
              </a:solidFill>
              <a:effectLst/>
            </a:endParaRPr>
          </a:p>
          <a:p>
            <a:r>
              <a:rPr lang="en-GB" sz="2400" b="1" i="0" u="none" strike="noStrike">
                <a:solidFill>
                  <a:srgbClr val="FF0000"/>
                </a:solidFill>
                <a:effectLst/>
              </a:rPr>
              <a:t>Digital age—</a:t>
            </a:r>
            <a:r>
              <a:rPr lang="en-GB" sz="2400" i="0" u="none" strike="noStrike">
                <a:solidFill>
                  <a:schemeClr val="bg1"/>
                </a:solidFill>
                <a:effectLst/>
              </a:rPr>
              <a:t>Software companies began developing new tools for the hospitality industry that are still evolving today, including customer databases and systems for reservations, room and housekeeping management, customer preferences, loyalty programs and more.</a:t>
            </a:r>
            <a:endParaRPr lang="en-GB" sz="1000" i="0" u="none" strike="noStrike">
              <a:solidFill>
                <a:schemeClr val="bg1"/>
              </a:solidFill>
              <a:effectLst/>
            </a:endParaRPr>
          </a:p>
        </p:txBody>
      </p:sp>
      <p:sp>
        <p:nvSpPr>
          <p:cNvPr id="22" name="Freeform: Shape 21">
            <a:extLst>
              <a:ext uri="{FF2B5EF4-FFF2-40B4-BE49-F238E27FC236}">
                <a16:creationId xmlns:a16="http://schemas.microsoft.com/office/drawing/2014/main"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4A43B03A-11ED-4E9C-92DA-6F31F4D9ABE8}"/>
              </a:ext>
            </a:extLst>
          </p:cNvPr>
          <p:cNvPicPr>
            <a:picLocks noChangeAspect="1"/>
          </p:cNvPicPr>
          <p:nvPr/>
        </p:nvPicPr>
        <p:blipFill rotWithShape="1">
          <a:blip r:embed="rId2">
            <a:extLst/>
          </a:blip>
          <a:srcRect l="36090" r="27343" b="1"/>
          <a:stretch/>
        </p:blipFill>
        <p:spPr>
          <a:xfrm>
            <a:off x="6724651" y="-2"/>
            <a:ext cx="5467350"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10606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0963"/>
            <a:ext cx="7451442" cy="6816065"/>
          </a:xfrm>
        </p:spPr>
        <p:txBody>
          <a:bodyPr anchor="t">
            <a:normAutofit fontScale="92500"/>
          </a:bodyPr>
          <a:lstStyle/>
          <a:p>
            <a:r>
              <a:rPr lang="en-GB" sz="2400" b="1">
                <a:solidFill>
                  <a:srgbClr val="FF0000"/>
                </a:solidFill>
              </a:rPr>
              <a:t>1993</a:t>
            </a:r>
            <a:r>
              <a:rPr lang="en-GB" sz="2400">
                <a:solidFill>
                  <a:schemeClr val="bg1"/>
                </a:solidFill>
              </a:rPr>
              <a:t>—The travel industry was quick to take advantage of the advent of the Internet, giving customers the opportunity to compare, book and review hotels from their home computer.</a:t>
            </a:r>
          </a:p>
          <a:p>
            <a:r>
              <a:rPr lang="en-GB" sz="2400" b="1">
                <a:solidFill>
                  <a:srgbClr val="FF0000"/>
                </a:solidFill>
              </a:rPr>
              <a:t>Early 21st century</a:t>
            </a:r>
            <a:r>
              <a:rPr lang="en-GB" sz="2400">
                <a:solidFill>
                  <a:schemeClr val="bg1"/>
                </a:solidFill>
              </a:rPr>
              <a:t>—Global corporate hotel chains merge and acquire each other. InterContinental Hotel Group now owns Holiday Inn and Crowne Plaza; Marriot owns Renaissance; AccorHotels owns the brands Raffles, Sofitel and Novotel.</a:t>
            </a:r>
          </a:p>
          <a:p>
            <a:r>
              <a:rPr lang="en-GB" sz="2400" b="1">
                <a:solidFill>
                  <a:srgbClr val="FF0000"/>
                </a:solidFill>
              </a:rPr>
              <a:t>2009</a:t>
            </a:r>
            <a:r>
              <a:rPr lang="en-GB" sz="2400">
                <a:solidFill>
                  <a:schemeClr val="bg1"/>
                </a:solidFill>
              </a:rPr>
              <a:t>—</a:t>
            </a:r>
            <a:r>
              <a:rPr lang="en-GB" sz="2400" err="1">
                <a:solidFill>
                  <a:schemeClr val="bg1"/>
                </a:solidFill>
              </a:rPr>
              <a:t>AirBnB</a:t>
            </a:r>
            <a:r>
              <a:rPr lang="en-GB" sz="2400">
                <a:solidFill>
                  <a:schemeClr val="bg1"/>
                </a:solidFill>
              </a:rPr>
              <a:t> is founded, challenging the hotel industry by attracting tourists and taking market share. Hotels respond with creative marketing approaches, including social media campaigns and personalized customer experiences created through smart devices.</a:t>
            </a:r>
          </a:p>
          <a:p>
            <a:r>
              <a:rPr lang="en-GB" sz="2400" b="1">
                <a:solidFill>
                  <a:srgbClr val="FF0000"/>
                </a:solidFill>
              </a:rPr>
              <a:t>2014</a:t>
            </a:r>
            <a:r>
              <a:rPr lang="en-GB" sz="2400">
                <a:solidFill>
                  <a:schemeClr val="bg1"/>
                </a:solidFill>
              </a:rPr>
              <a:t>—The Waldorf Astoria New York is sold to the Chinese </a:t>
            </a:r>
            <a:r>
              <a:rPr lang="en-GB" sz="2400" err="1">
                <a:solidFill>
                  <a:schemeClr val="bg1"/>
                </a:solidFill>
              </a:rPr>
              <a:t>Anbang</a:t>
            </a:r>
            <a:r>
              <a:rPr lang="en-GB" sz="2400">
                <a:solidFill>
                  <a:schemeClr val="bg1"/>
                </a:solidFill>
              </a:rPr>
              <a:t> Insurance Group for $1.95 billion, the most ever paid for a hotel.</a:t>
            </a:r>
          </a:p>
          <a:p>
            <a:r>
              <a:rPr lang="en-GB" sz="2400" b="1">
                <a:solidFill>
                  <a:srgbClr val="FF0000"/>
                </a:solidFill>
              </a:rPr>
              <a:t>2015</a:t>
            </a:r>
            <a:r>
              <a:rPr lang="en-GB" sz="2400">
                <a:solidFill>
                  <a:schemeClr val="bg1"/>
                </a:solidFill>
              </a:rPr>
              <a:t>—The First World Hotel in Pahang, Malaysia, expands to become the largest hotel in the world, with 7351 rooms.</a:t>
            </a:r>
          </a:p>
          <a:p>
            <a:r>
              <a:rPr lang="en-GB" sz="2400">
                <a:solidFill>
                  <a:schemeClr val="bg1"/>
                </a:solidFill>
              </a:rPr>
              <a:t>Throughout the centuries, the basic principles of hospitality have remained the same</a:t>
            </a:r>
          </a:p>
          <a:p>
            <a:endParaRPr lang="en-GB" sz="2400">
              <a:solidFill>
                <a:schemeClr val="bg1"/>
              </a:solidFill>
            </a:endParaRPr>
          </a:p>
          <a:p>
            <a:endParaRPr lang="en-GB" sz="2400">
              <a:solidFill>
                <a:schemeClr val="bg1"/>
              </a:solidFill>
            </a:endParaRPr>
          </a:p>
          <a:p>
            <a:endParaRPr lang="en-GB" sz="2400">
              <a:solidFill>
                <a:schemeClr val="bg1"/>
              </a:solidFill>
            </a:endParaRPr>
          </a:p>
          <a:p>
            <a:endParaRPr lang="en-GB" sz="1100"/>
          </a:p>
        </p:txBody>
      </p:sp>
      <p:sp>
        <p:nvSpPr>
          <p:cNvPr id="27" name="Rectangle 26">
            <a:extLst>
              <a:ext uri="{FF2B5EF4-FFF2-40B4-BE49-F238E27FC236}">
                <a16:creationId xmlns:a16="http://schemas.microsoft.com/office/drawing/2014/main" id="{61445B8C-D724-4F73-AB77-3CCE4E822C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20963"/>
            <a:ext cx="4657345" cy="6816065"/>
          </a:xfrm>
          <a:prstGeom prst="rect">
            <a:avLst/>
          </a:prstGeom>
          <a:solidFill>
            <a:schemeClr val="bg1">
              <a:lumMod val="95000"/>
              <a:lumOff val="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E2BFB9C6-439A-4C6C-A7CB-23B2FC465AD2}"/>
              </a:ext>
            </a:extLst>
          </p:cNvPr>
          <p:cNvPicPr>
            <a:picLocks noChangeAspect="1"/>
          </p:cNvPicPr>
          <p:nvPr/>
        </p:nvPicPr>
        <p:blipFill rotWithShape="1">
          <a:blip r:embed="rId2"/>
          <a:srcRect t="5152" r="-4" b="-4"/>
          <a:stretch/>
        </p:blipFill>
        <p:spPr>
          <a:xfrm>
            <a:off x="8057297" y="342696"/>
            <a:ext cx="3629556" cy="2779875"/>
          </a:xfrm>
          <a:prstGeom prst="rect">
            <a:avLst/>
          </a:prstGeom>
        </p:spPr>
      </p:pic>
      <p:cxnSp>
        <p:nvCxnSpPr>
          <p:cNvPr id="29" name="Straight Connector 28">
            <a:extLst>
              <a:ext uri="{FF2B5EF4-FFF2-40B4-BE49-F238E27FC236}">
                <a16:creationId xmlns:a16="http://schemas.microsoft.com/office/drawing/2014/main" id="{99905336-A7CD-4C75-9E77-C704674F404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73347" y="3429000"/>
            <a:ext cx="1597456" cy="0"/>
          </a:xfrm>
          <a:prstGeom prst="line">
            <a:avLst/>
          </a:prstGeom>
          <a:ln w="50800">
            <a:solidFill>
              <a:schemeClr val="bg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123016B-2E43-4E2A-A788-F23D3F6A5B4B}"/>
              </a:ext>
            </a:extLst>
          </p:cNvPr>
          <p:cNvPicPr>
            <a:picLocks noChangeAspect="1"/>
          </p:cNvPicPr>
          <p:nvPr/>
        </p:nvPicPr>
        <p:blipFill rotWithShape="1">
          <a:blip r:embed="rId3"/>
          <a:srcRect t="18910" r="1" b="1"/>
          <a:stretch/>
        </p:blipFill>
        <p:spPr>
          <a:xfrm>
            <a:off x="8158004" y="3735414"/>
            <a:ext cx="3428141" cy="2779874"/>
          </a:xfrm>
          <a:prstGeom prst="rect">
            <a:avLst/>
          </a:prstGeom>
        </p:spPr>
      </p:pic>
    </p:spTree>
    <p:extLst>
      <p:ext uri="{BB962C8B-B14F-4D97-AF65-F5344CB8AC3E}">
        <p14:creationId xmlns:p14="http://schemas.microsoft.com/office/powerpoint/2010/main" val="9444993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A1FAF-6DD8-4135-A387-2A81E04178CB}"/>
              </a:ext>
            </a:extLst>
          </p:cNvPr>
          <p:cNvSpPr>
            <a:spLocks noGrp="1"/>
          </p:cNvSpPr>
          <p:nvPr>
            <p:ph type="title"/>
          </p:nvPr>
        </p:nvSpPr>
        <p:spPr>
          <a:xfrm>
            <a:off x="223838" y="18255"/>
            <a:ext cx="10515600" cy="1092995"/>
          </a:xfrm>
        </p:spPr>
        <p:txBody>
          <a:bodyPr/>
          <a:lstStyle/>
          <a:p>
            <a:r>
              <a:rPr lang="en-GB"/>
              <a:t>The structure of the hospitality industry</a:t>
            </a:r>
          </a:p>
        </p:txBody>
      </p:sp>
      <p:sp>
        <p:nvSpPr>
          <p:cNvPr id="3" name="Content Placeholder 2">
            <a:extLst>
              <a:ext uri="{FF2B5EF4-FFF2-40B4-BE49-F238E27FC236}">
                <a16:creationId xmlns:a16="http://schemas.microsoft.com/office/drawing/2014/main" id="{A3C6099E-60A3-4CF1-9ECC-0A86F6C68A23}"/>
              </a:ext>
            </a:extLst>
          </p:cNvPr>
          <p:cNvSpPr>
            <a:spLocks noGrp="1"/>
          </p:cNvSpPr>
          <p:nvPr>
            <p:ph idx="1"/>
          </p:nvPr>
        </p:nvSpPr>
        <p:spPr>
          <a:xfrm>
            <a:off x="223838" y="1111250"/>
            <a:ext cx="10515600" cy="5575300"/>
          </a:xfrm>
        </p:spPr>
        <p:txBody>
          <a:bodyPr>
            <a:normAutofit fontScale="62500" lnSpcReduction="20000"/>
          </a:bodyPr>
          <a:lstStyle/>
          <a:p>
            <a:pPr>
              <a:lnSpc>
                <a:spcPct val="120000"/>
              </a:lnSpc>
            </a:pPr>
            <a:r>
              <a:rPr lang="en-GB" sz="4200"/>
              <a:t>The hospitality industry in the UK is a broad and varied industry ranging from single-person organisations to worldwide corporations. </a:t>
            </a:r>
          </a:p>
          <a:p>
            <a:pPr>
              <a:lnSpc>
                <a:spcPct val="120000"/>
              </a:lnSpc>
            </a:pPr>
            <a:r>
              <a:rPr lang="en-GB" sz="4200"/>
              <a:t>People do a total of more than 80 different jobs in the industry.</a:t>
            </a:r>
          </a:p>
          <a:p>
            <a:pPr>
              <a:lnSpc>
                <a:spcPct val="120000"/>
              </a:lnSpc>
            </a:pPr>
            <a:r>
              <a:rPr lang="en-GB" sz="4200"/>
              <a:t>Fourteen different industries . The hospitality industry is not just </a:t>
            </a:r>
            <a:r>
              <a:rPr lang="en-GB" sz="4200" b="1">
                <a:solidFill>
                  <a:srgbClr val="FF0000"/>
                </a:solidFill>
              </a:rPr>
              <a:t>hotels and restaurants</a:t>
            </a:r>
            <a:r>
              <a:rPr lang="en-GB" sz="4200"/>
              <a:t>. There are </a:t>
            </a:r>
            <a:r>
              <a:rPr lang="en-GB" sz="4200">
                <a:solidFill>
                  <a:srgbClr val="FF0000"/>
                </a:solidFill>
              </a:rPr>
              <a:t>12 other different sectors </a:t>
            </a:r>
            <a:r>
              <a:rPr lang="en-GB" sz="4200"/>
              <a:t>of the industry: </a:t>
            </a:r>
          </a:p>
          <a:p>
            <a:pPr>
              <a:lnSpc>
                <a:spcPct val="120000"/>
              </a:lnSpc>
            </a:pPr>
            <a:endParaRPr lang="en-GB" sz="4200"/>
          </a:p>
          <a:p>
            <a:r>
              <a:rPr lang="en-GB" sz="3800"/>
              <a:t>Hospitality services</a:t>
            </a:r>
          </a:p>
          <a:p>
            <a:r>
              <a:rPr lang="en-GB" sz="3800"/>
              <a:t>Holiday Parks		</a:t>
            </a:r>
          </a:p>
          <a:p>
            <a:r>
              <a:rPr lang="en-GB" sz="3800"/>
              <a:t>Self-catering</a:t>
            </a:r>
          </a:p>
          <a:p>
            <a:r>
              <a:rPr lang="en-GB" sz="3800"/>
              <a:t>Visitor Attractions</a:t>
            </a:r>
          </a:p>
          <a:p>
            <a:r>
              <a:rPr lang="en-GB" sz="3800"/>
              <a:t>Tourist Services</a:t>
            </a:r>
          </a:p>
          <a:p>
            <a:r>
              <a:rPr lang="en-GB" sz="3800"/>
              <a:t>Travel services </a:t>
            </a:r>
          </a:p>
          <a:p>
            <a:r>
              <a:rPr lang="en-GB" sz="3800"/>
              <a:t>Events</a:t>
            </a:r>
          </a:p>
          <a:p>
            <a:endParaRPr lang="en-GB"/>
          </a:p>
          <a:p>
            <a:endParaRPr lang="en-GB"/>
          </a:p>
          <a:p>
            <a:endParaRPr lang="en-GB"/>
          </a:p>
        </p:txBody>
      </p:sp>
      <p:pic>
        <p:nvPicPr>
          <p:cNvPr id="8" name="Picture 7">
            <a:extLst>
              <a:ext uri="{FF2B5EF4-FFF2-40B4-BE49-F238E27FC236}">
                <a16:creationId xmlns:a16="http://schemas.microsoft.com/office/drawing/2014/main" id="{F719D037-60EC-481F-B237-CCDA62ABF805}"/>
              </a:ext>
            </a:extLst>
          </p:cNvPr>
          <p:cNvPicPr>
            <a:picLocks noChangeAspect="1"/>
          </p:cNvPicPr>
          <p:nvPr/>
        </p:nvPicPr>
        <p:blipFill>
          <a:blip r:embed="rId2"/>
          <a:stretch>
            <a:fillRect/>
          </a:stretch>
        </p:blipFill>
        <p:spPr>
          <a:xfrm>
            <a:off x="4127130" y="3898900"/>
            <a:ext cx="3566265" cy="2630488"/>
          </a:xfrm>
          <a:prstGeom prst="rect">
            <a:avLst/>
          </a:prstGeom>
        </p:spPr>
      </p:pic>
      <p:pic>
        <p:nvPicPr>
          <p:cNvPr id="9" name="Picture 8">
            <a:extLst>
              <a:ext uri="{FF2B5EF4-FFF2-40B4-BE49-F238E27FC236}">
                <a16:creationId xmlns:a16="http://schemas.microsoft.com/office/drawing/2014/main" id="{BB04074E-4617-4C6D-A98E-E8C8FF414E0C}"/>
              </a:ext>
            </a:extLst>
          </p:cNvPr>
          <p:cNvPicPr>
            <a:picLocks noChangeAspect="1"/>
          </p:cNvPicPr>
          <p:nvPr/>
        </p:nvPicPr>
        <p:blipFill>
          <a:blip r:embed="rId3"/>
          <a:stretch>
            <a:fillRect/>
          </a:stretch>
        </p:blipFill>
        <p:spPr>
          <a:xfrm>
            <a:off x="8365836" y="4438650"/>
            <a:ext cx="3269672" cy="2247900"/>
          </a:xfrm>
          <a:prstGeom prst="rect">
            <a:avLst/>
          </a:prstGeom>
        </p:spPr>
      </p:pic>
    </p:spTree>
    <p:extLst>
      <p:ext uri="{BB962C8B-B14F-4D97-AF65-F5344CB8AC3E}">
        <p14:creationId xmlns:p14="http://schemas.microsoft.com/office/powerpoint/2010/main" val="74728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2996A5-6937-4DAF-A08C-FFAD615B38B7}"/>
              </a:ext>
            </a:extLst>
          </p:cNvPr>
          <p:cNvPicPr>
            <a:picLocks noChangeAspect="1"/>
          </p:cNvPicPr>
          <p:nvPr/>
        </p:nvPicPr>
        <p:blipFill>
          <a:blip r:embed="rId2"/>
          <a:stretch>
            <a:fillRect/>
          </a:stretch>
        </p:blipFill>
        <p:spPr>
          <a:xfrm>
            <a:off x="9906000" y="762001"/>
            <a:ext cx="2286000" cy="1714500"/>
          </a:xfrm>
          <a:prstGeom prst="rect">
            <a:avLst/>
          </a:prstGeom>
        </p:spPr>
      </p:pic>
      <p:sp>
        <p:nvSpPr>
          <p:cNvPr id="2" name="Title 1">
            <a:extLst>
              <a:ext uri="{FF2B5EF4-FFF2-40B4-BE49-F238E27FC236}">
                <a16:creationId xmlns:a16="http://schemas.microsoft.com/office/drawing/2014/main" id="{7B9C720C-BD34-49A8-980E-BBF92C03C4F4}"/>
              </a:ext>
            </a:extLst>
          </p:cNvPr>
          <p:cNvSpPr>
            <a:spLocks noGrp="1"/>
          </p:cNvSpPr>
          <p:nvPr>
            <p:ph type="title"/>
          </p:nvPr>
        </p:nvSpPr>
        <p:spPr>
          <a:xfrm>
            <a:off x="185738" y="128588"/>
            <a:ext cx="11168062" cy="1319211"/>
          </a:xfrm>
        </p:spPr>
        <p:txBody>
          <a:bodyPr>
            <a:normAutofit fontScale="90000"/>
          </a:bodyPr>
          <a:lstStyle/>
          <a:p>
            <a:r>
              <a:rPr lang="en-GB"/>
              <a:t>: </a:t>
            </a:r>
            <a:br>
              <a:rPr lang="en-GB"/>
            </a:br>
            <a:r>
              <a:rPr lang="en-GB" sz="4000">
                <a:latin typeface="+mn-lt"/>
              </a:rPr>
              <a:t>Market analysis of different sectors </a:t>
            </a:r>
            <a:r>
              <a:rPr lang="en-GB" sz="3100">
                <a:latin typeface="+mn-lt"/>
              </a:rPr>
              <a:t>(hotels,</a:t>
            </a:r>
            <a:br>
              <a:rPr lang="en-GB" sz="3100">
                <a:latin typeface="+mn-lt"/>
              </a:rPr>
            </a:br>
            <a:r>
              <a:rPr lang="en-GB" sz="3100">
                <a:latin typeface="+mn-lt"/>
              </a:rPr>
              <a:t> guest services, restaurant, houses F+B providers, outlets, </a:t>
            </a:r>
            <a:br>
              <a:rPr lang="en-GB" sz="3100">
                <a:latin typeface="+mn-lt"/>
              </a:rPr>
            </a:br>
            <a:r>
              <a:rPr lang="en-GB" sz="3100">
                <a:latin typeface="+mn-lt"/>
              </a:rPr>
              <a:t>support services)</a:t>
            </a:r>
            <a:br>
              <a:rPr lang="en-GB" sz="3100">
                <a:latin typeface="+mn-lt"/>
              </a:rPr>
            </a:br>
            <a:endParaRPr lang="en-GB">
              <a:latin typeface="+mn-lt"/>
            </a:endParaRPr>
          </a:p>
        </p:txBody>
      </p:sp>
      <p:sp>
        <p:nvSpPr>
          <p:cNvPr id="3" name="Content Placeholder 2">
            <a:extLst>
              <a:ext uri="{FF2B5EF4-FFF2-40B4-BE49-F238E27FC236}">
                <a16:creationId xmlns:a16="http://schemas.microsoft.com/office/drawing/2014/main" id="{F172C5C5-FADD-4674-AEA9-141ADC9D52CC}"/>
              </a:ext>
            </a:extLst>
          </p:cNvPr>
          <p:cNvSpPr>
            <a:spLocks noGrp="1"/>
          </p:cNvSpPr>
          <p:nvPr>
            <p:ph idx="1"/>
          </p:nvPr>
        </p:nvSpPr>
        <p:spPr>
          <a:xfrm>
            <a:off x="185738" y="1638300"/>
            <a:ext cx="12006262" cy="5486400"/>
          </a:xfrm>
        </p:spPr>
        <p:txBody>
          <a:bodyPr>
            <a:normAutofit/>
          </a:bodyPr>
          <a:lstStyle/>
          <a:p>
            <a:pPr marL="0" indent="0">
              <a:buNone/>
            </a:pPr>
            <a:r>
              <a:rPr lang="en-GB" sz="3500"/>
              <a:t>The industry can also be divided in different ways</a:t>
            </a:r>
          </a:p>
          <a:p>
            <a:r>
              <a:rPr lang="en-GB" b="1">
                <a:solidFill>
                  <a:srgbClr val="FF0000"/>
                </a:solidFill>
              </a:rPr>
              <a:t>Commercial or service sector </a:t>
            </a:r>
            <a:r>
              <a:rPr lang="en-GB"/>
              <a:t>: Is hospitality the main purpose </a:t>
            </a:r>
          </a:p>
          <a:p>
            <a:r>
              <a:rPr lang="en-GB"/>
              <a:t>of the industry? Is it the reason for the industry being there? Then it is a </a:t>
            </a:r>
            <a:r>
              <a:rPr lang="en-GB" u="sng"/>
              <a:t>commercial operation</a:t>
            </a:r>
            <a:r>
              <a:rPr lang="en-GB"/>
              <a:t>. Or, is it there just because a lot of people stay, study or work there (such as a hospital)? In this case, it is a </a:t>
            </a:r>
            <a:r>
              <a:rPr lang="en-GB" u="sng"/>
              <a:t>service operation</a:t>
            </a:r>
          </a:p>
          <a:p>
            <a:endParaRPr lang="en-GB" u="sng"/>
          </a:p>
          <a:p>
            <a:r>
              <a:rPr lang="en-GB" b="1">
                <a:solidFill>
                  <a:srgbClr val="FF0000"/>
                </a:solidFill>
              </a:rPr>
              <a:t>Profit making or working within a budget : </a:t>
            </a:r>
            <a:r>
              <a:rPr lang="en-GB"/>
              <a:t>Most hospitality operations need to make a profit but some just need to keep to a specific budget. For example, a lot of school canteens have a budget of 75p food cost per meal per day. In some workplaces, the canteen works to a budget but the prices are then reduced. A cheap lunch is an incentive to work there – a perk of the job. </a:t>
            </a:r>
          </a:p>
        </p:txBody>
      </p:sp>
    </p:spTree>
    <p:extLst>
      <p:ext uri="{BB962C8B-B14F-4D97-AF65-F5344CB8AC3E}">
        <p14:creationId xmlns:p14="http://schemas.microsoft.com/office/powerpoint/2010/main" val="204168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138" y="210747"/>
            <a:ext cx="10515600" cy="608652"/>
          </a:xfrm>
        </p:spPr>
        <p:txBody>
          <a:bodyPr>
            <a:normAutofit fontScale="90000"/>
          </a:bodyPr>
          <a:lstStyle/>
          <a:p>
            <a:r>
              <a:rPr lang="en-GB" dirty="0" smtClean="0"/>
              <a:t/>
            </a:r>
            <a:br>
              <a:rPr lang="en-GB" dirty="0" smtClean="0"/>
            </a:br>
            <a:r>
              <a:rPr lang="en-GB" sz="4000" dirty="0" smtClean="0"/>
              <a:t>Different </a:t>
            </a:r>
            <a:r>
              <a:rPr lang="en-GB" sz="4000" dirty="0"/>
              <a:t>customers</a:t>
            </a:r>
            <a:br>
              <a:rPr lang="en-GB" sz="4000" dirty="0"/>
            </a:br>
            <a:endParaRPr lang="en-GB" sz="4000" dirty="0"/>
          </a:p>
        </p:txBody>
      </p:sp>
      <p:sp>
        <p:nvSpPr>
          <p:cNvPr id="3" name="Content Placeholder 2"/>
          <p:cNvSpPr>
            <a:spLocks noGrp="1"/>
          </p:cNvSpPr>
          <p:nvPr>
            <p:ph idx="1"/>
          </p:nvPr>
        </p:nvSpPr>
        <p:spPr>
          <a:xfrm>
            <a:off x="463138" y="973778"/>
            <a:ext cx="10890662" cy="5203185"/>
          </a:xfrm>
        </p:spPr>
        <p:txBody>
          <a:bodyPr>
            <a:normAutofit lnSpcReduction="10000"/>
          </a:bodyPr>
          <a:lstStyle/>
          <a:p>
            <a:r>
              <a:rPr lang="en-GB" dirty="0" smtClean="0"/>
              <a:t>Not </a:t>
            </a:r>
            <a:r>
              <a:rPr lang="en-GB" dirty="0"/>
              <a:t>everyone wants the same type of service or food. </a:t>
            </a:r>
            <a:endParaRPr lang="en-GB" dirty="0" smtClean="0"/>
          </a:p>
          <a:p>
            <a:r>
              <a:rPr lang="en-GB" dirty="0" smtClean="0"/>
              <a:t>industry </a:t>
            </a:r>
            <a:r>
              <a:rPr lang="en-GB" dirty="0"/>
              <a:t>has to identify people’s </a:t>
            </a:r>
            <a:r>
              <a:rPr lang="en-GB" u="sng" dirty="0"/>
              <a:t>different needs and </a:t>
            </a:r>
            <a:r>
              <a:rPr lang="en-GB" u="sng" dirty="0" smtClean="0"/>
              <a:t>offer </a:t>
            </a:r>
            <a:r>
              <a:rPr lang="en-GB" dirty="0" smtClean="0"/>
              <a:t>suitable </a:t>
            </a:r>
            <a:r>
              <a:rPr lang="en-GB" dirty="0"/>
              <a:t>services and food to match those needs.</a:t>
            </a:r>
          </a:p>
          <a:p>
            <a:r>
              <a:rPr lang="en-GB" dirty="0"/>
              <a:t>Some people want a </a:t>
            </a:r>
            <a:r>
              <a:rPr lang="en-GB" u="sng" dirty="0"/>
              <a:t>cheap room </a:t>
            </a:r>
            <a:r>
              <a:rPr lang="en-GB" dirty="0"/>
              <a:t>– just somewhere to ‘</a:t>
            </a:r>
            <a:r>
              <a:rPr lang="en-GB" dirty="0" smtClean="0"/>
              <a:t>put their </a:t>
            </a:r>
            <a:r>
              <a:rPr lang="en-GB" dirty="0"/>
              <a:t>head down’. A </a:t>
            </a:r>
            <a:r>
              <a:rPr lang="en-GB" dirty="0">
                <a:solidFill>
                  <a:srgbClr val="FF0000"/>
                </a:solidFill>
              </a:rPr>
              <a:t>hostel </a:t>
            </a:r>
            <a:r>
              <a:rPr lang="en-GB" dirty="0"/>
              <a:t>is ideal for this.</a:t>
            </a:r>
          </a:p>
          <a:p>
            <a:r>
              <a:rPr lang="en-GB" dirty="0"/>
              <a:t>Some people want </a:t>
            </a:r>
            <a:r>
              <a:rPr lang="en-GB" dirty="0">
                <a:solidFill>
                  <a:srgbClr val="FF0000"/>
                </a:solidFill>
              </a:rPr>
              <a:t>luxury</a:t>
            </a:r>
            <a:r>
              <a:rPr lang="en-GB" dirty="0"/>
              <a:t> – more than they’d have in </a:t>
            </a:r>
            <a:r>
              <a:rPr lang="en-GB" dirty="0" smtClean="0"/>
              <a:t>their own </a:t>
            </a:r>
            <a:r>
              <a:rPr lang="en-GB" dirty="0"/>
              <a:t>home. They want a TV with 20 channels and </a:t>
            </a:r>
            <a:r>
              <a:rPr lang="en-GB" dirty="0" smtClean="0"/>
              <a:t>home movies</a:t>
            </a:r>
            <a:r>
              <a:rPr lang="en-GB" dirty="0"/>
              <a:t>, a bar with room service and lots of ‘</a:t>
            </a:r>
            <a:r>
              <a:rPr lang="en-GB" dirty="0" err="1"/>
              <a:t>smellies</a:t>
            </a:r>
            <a:r>
              <a:rPr lang="en-GB" dirty="0"/>
              <a:t>’ to use </a:t>
            </a:r>
            <a:r>
              <a:rPr lang="en-GB" dirty="0" smtClean="0"/>
              <a:t>in the </a:t>
            </a:r>
            <a:r>
              <a:rPr lang="en-GB" dirty="0"/>
              <a:t>bathroom, and a robe and slippers.</a:t>
            </a:r>
          </a:p>
          <a:p>
            <a:r>
              <a:rPr lang="en-GB" dirty="0"/>
              <a:t>Some people want to dress up and go to a </a:t>
            </a:r>
            <a:r>
              <a:rPr lang="en-GB" dirty="0">
                <a:solidFill>
                  <a:srgbClr val="FF0000"/>
                </a:solidFill>
              </a:rPr>
              <a:t>casino,</a:t>
            </a:r>
            <a:r>
              <a:rPr lang="en-GB" dirty="0"/>
              <a:t> have </a:t>
            </a:r>
            <a:r>
              <a:rPr lang="en-GB" dirty="0" smtClean="0"/>
              <a:t>a three-course </a:t>
            </a:r>
            <a:r>
              <a:rPr lang="en-GB" dirty="0"/>
              <a:t>meal and then, while gambling, have </a:t>
            </a:r>
            <a:r>
              <a:rPr lang="en-GB" dirty="0" smtClean="0"/>
              <a:t>drinks brought </a:t>
            </a:r>
            <a:r>
              <a:rPr lang="en-GB" dirty="0"/>
              <a:t>to them by </a:t>
            </a:r>
            <a:r>
              <a:rPr lang="en-GB" dirty="0">
                <a:solidFill>
                  <a:srgbClr val="FF0000"/>
                </a:solidFill>
              </a:rPr>
              <a:t>waiters</a:t>
            </a:r>
            <a:r>
              <a:rPr lang="en-GB" dirty="0"/>
              <a:t>. Other people want to go </a:t>
            </a:r>
            <a:r>
              <a:rPr lang="en-GB" dirty="0" smtClean="0"/>
              <a:t>to their </a:t>
            </a:r>
            <a:r>
              <a:rPr lang="en-GB" dirty="0"/>
              <a:t>local bingo hall, </a:t>
            </a:r>
            <a:r>
              <a:rPr lang="en-GB" dirty="0" smtClean="0"/>
              <a:t>have </a:t>
            </a:r>
            <a:r>
              <a:rPr lang="en-GB" dirty="0"/>
              <a:t>a snack and spend a few </a:t>
            </a:r>
            <a:r>
              <a:rPr lang="en-GB" dirty="0" smtClean="0"/>
              <a:t>hours gambling</a:t>
            </a:r>
            <a:r>
              <a:rPr lang="en-GB" dirty="0"/>
              <a:t>, with a trip to the bar in between games</a:t>
            </a:r>
          </a:p>
        </p:txBody>
      </p:sp>
    </p:spTree>
    <p:extLst>
      <p:ext uri="{BB962C8B-B14F-4D97-AF65-F5344CB8AC3E}">
        <p14:creationId xmlns:p14="http://schemas.microsoft.com/office/powerpoint/2010/main" val="23838876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2" name="Picture 11" descr="A close up of a logo&#10;&#10;Description automatically generated">
            <a:extLst>
              <a:ext uri="{FF2B5EF4-FFF2-40B4-BE49-F238E27FC236}">
                <a16:creationId xmlns:a16="http://schemas.microsoft.com/office/drawing/2014/main" id="{74B37E75-5998-40E5-B3E2-E17743CC3EA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672638" y="4888076"/>
            <a:ext cx="2519362" cy="1841336"/>
          </a:xfrm>
          <a:prstGeom prst="rect">
            <a:avLst/>
          </a:prstGeom>
        </p:spPr>
      </p:pic>
      <p:sp>
        <p:nvSpPr>
          <p:cNvPr id="3" name="Content Placeholder 2"/>
          <p:cNvSpPr>
            <a:spLocks noGrp="1"/>
          </p:cNvSpPr>
          <p:nvPr>
            <p:ph idx="1"/>
          </p:nvPr>
        </p:nvSpPr>
        <p:spPr>
          <a:xfrm>
            <a:off x="195263" y="242888"/>
            <a:ext cx="9901237" cy="6615112"/>
          </a:xfrm>
        </p:spPr>
        <p:txBody>
          <a:bodyPr>
            <a:normAutofit lnSpcReduction="10000"/>
          </a:bodyPr>
          <a:lstStyle/>
          <a:p>
            <a:pPr>
              <a:lnSpc>
                <a:spcPct val="110000"/>
              </a:lnSpc>
            </a:pPr>
            <a:r>
              <a:rPr lang="en-GB" b="1" dirty="0">
                <a:solidFill>
                  <a:srgbClr val="FF0000"/>
                </a:solidFill>
              </a:rPr>
              <a:t>Restricted customers or open to the general public  - </a:t>
            </a:r>
            <a:r>
              <a:rPr lang="en-GB" dirty="0"/>
              <a:t>Most hospitality operations can sell to anyone but some are </a:t>
            </a:r>
            <a:r>
              <a:rPr lang="en-GB" u="sng" dirty="0"/>
              <a:t>restricted to selling </a:t>
            </a:r>
            <a:r>
              <a:rPr lang="en-GB" dirty="0"/>
              <a:t>to a small part of the public: </a:t>
            </a:r>
            <a:r>
              <a:rPr lang="en-GB" sz="2800" dirty="0"/>
              <a:t>customers who are, for example, on the cross-channel ferry or on a train.</a:t>
            </a:r>
            <a:endParaRPr lang="en-GB" dirty="0"/>
          </a:p>
          <a:p>
            <a:pPr marL="0" lvl="0" indent="0" algn="ctr">
              <a:buNone/>
            </a:pPr>
            <a:endParaRPr lang="en-GB" sz="2600" b="1" dirty="0">
              <a:solidFill>
                <a:srgbClr val="7030A0"/>
              </a:solidFill>
            </a:endParaRPr>
          </a:p>
          <a:p>
            <a:pPr marL="0" lvl="0" indent="0" algn="ctr">
              <a:buNone/>
            </a:pPr>
            <a:r>
              <a:rPr lang="en-GB" sz="2600" b="1" dirty="0">
                <a:solidFill>
                  <a:srgbClr val="7030A0"/>
                </a:solidFill>
              </a:rPr>
              <a:t>Commercial</a:t>
            </a:r>
            <a:r>
              <a:rPr lang="en-GB" sz="2600" dirty="0">
                <a:solidFill>
                  <a:prstClr val="black"/>
                </a:solidFill>
              </a:rPr>
              <a:t> : Hotels • Hostels •  Contract caterers</a:t>
            </a:r>
            <a:r>
              <a:rPr lang="en-GB" sz="2600" dirty="0">
                <a:solidFill>
                  <a:prstClr val="black"/>
                </a:solidFill>
              </a:rPr>
              <a:t>, Tourist attractions  </a:t>
            </a:r>
            <a:r>
              <a:rPr lang="en-GB" sz="2600" dirty="0" smtClean="0">
                <a:solidFill>
                  <a:prstClr val="black"/>
                </a:solidFill>
              </a:rPr>
              <a:t>events</a:t>
            </a:r>
            <a:endParaRPr lang="en-GB" sz="2600" dirty="0">
              <a:solidFill>
                <a:prstClr val="black"/>
              </a:solidFill>
            </a:endParaRPr>
          </a:p>
          <a:p>
            <a:pPr marL="0" lvl="0" indent="0" algn="ctr">
              <a:buNone/>
            </a:pPr>
            <a:r>
              <a:rPr lang="en-GB" sz="2600" b="1" dirty="0">
                <a:solidFill>
                  <a:srgbClr val="7030A0"/>
                </a:solidFill>
              </a:rPr>
              <a:t>Service :</a:t>
            </a:r>
            <a:r>
              <a:rPr lang="en-GB" sz="2600" dirty="0">
                <a:solidFill>
                  <a:prstClr val="black"/>
                </a:solidFill>
              </a:rPr>
              <a:t> </a:t>
            </a:r>
            <a:r>
              <a:rPr lang="en-GB" sz="2600" dirty="0" smtClean="0">
                <a:solidFill>
                  <a:prstClr val="black"/>
                </a:solidFill>
              </a:rPr>
              <a:t>• </a:t>
            </a:r>
            <a:r>
              <a:rPr lang="en-GB" sz="2600" dirty="0">
                <a:solidFill>
                  <a:prstClr val="black"/>
                </a:solidFill>
              </a:rPr>
              <a:t>Hospitals • Prisons • Colleges •  Workplace including armed forces catering </a:t>
            </a:r>
          </a:p>
          <a:p>
            <a:pPr marL="0" lvl="0" indent="0" algn="ctr">
              <a:buNone/>
            </a:pPr>
            <a:r>
              <a:rPr lang="en-GB" sz="2600" b="1" dirty="0">
                <a:solidFill>
                  <a:srgbClr val="7030A0"/>
                </a:solidFill>
              </a:rPr>
              <a:t>Profit making </a:t>
            </a:r>
            <a:r>
              <a:rPr lang="en-GB" sz="2600" dirty="0">
                <a:solidFill>
                  <a:prstClr val="black"/>
                </a:solidFill>
              </a:rPr>
              <a:t>: Most </a:t>
            </a:r>
          </a:p>
          <a:p>
            <a:pPr marL="0" lvl="0" indent="0" algn="ctr">
              <a:buNone/>
            </a:pPr>
            <a:r>
              <a:rPr lang="en-GB" sz="2600" b="1" dirty="0">
                <a:solidFill>
                  <a:srgbClr val="7030A0"/>
                </a:solidFill>
              </a:rPr>
              <a:t>Working to a budget </a:t>
            </a:r>
            <a:r>
              <a:rPr lang="en-GB" sz="2600" dirty="0">
                <a:solidFill>
                  <a:prstClr val="black"/>
                </a:solidFill>
              </a:rPr>
              <a:t>: Prison •  Care home catering •  NB: Workplace is often also subsidised. •  Some organisations are a charity, e.g. YMCA</a:t>
            </a:r>
          </a:p>
          <a:p>
            <a:pPr marL="0" lvl="0" indent="0" algn="ctr">
              <a:buNone/>
            </a:pPr>
            <a:r>
              <a:rPr lang="en-GB" sz="2600" b="1" dirty="0">
                <a:solidFill>
                  <a:srgbClr val="7030A0"/>
                </a:solidFill>
              </a:rPr>
              <a:t>General public </a:t>
            </a:r>
            <a:r>
              <a:rPr lang="en-GB" sz="2600" dirty="0">
                <a:solidFill>
                  <a:prstClr val="black"/>
                </a:solidFill>
              </a:rPr>
              <a:t>: Hotels </a:t>
            </a:r>
            <a:r>
              <a:rPr lang="en-GB" sz="2600" dirty="0" smtClean="0">
                <a:solidFill>
                  <a:prstClr val="black"/>
                </a:solidFill>
              </a:rPr>
              <a:t>, all</a:t>
            </a:r>
            <a:endParaRPr lang="en-GB" sz="2600" dirty="0">
              <a:solidFill>
                <a:prstClr val="black"/>
              </a:solidFill>
            </a:endParaRPr>
          </a:p>
          <a:p>
            <a:pPr marL="0" lvl="0" indent="0" algn="ctr">
              <a:buNone/>
            </a:pPr>
            <a:r>
              <a:rPr lang="en-GB" sz="2600" b="1" dirty="0">
                <a:solidFill>
                  <a:srgbClr val="7030A0"/>
                </a:solidFill>
              </a:rPr>
              <a:t>Restricted customers</a:t>
            </a:r>
            <a:r>
              <a:rPr lang="en-GB" sz="2600" dirty="0">
                <a:solidFill>
                  <a:prstClr val="black"/>
                </a:solidFill>
              </a:rPr>
              <a:t>:  Train, cruise and ferry catering •  Tourist attractions • Casinos</a:t>
            </a:r>
          </a:p>
          <a:p>
            <a:endParaRPr lang="en-GB" dirty="0"/>
          </a:p>
        </p:txBody>
      </p:sp>
    </p:spTree>
    <p:extLst>
      <p:ext uri="{BB962C8B-B14F-4D97-AF65-F5344CB8AC3E}">
        <p14:creationId xmlns:p14="http://schemas.microsoft.com/office/powerpoint/2010/main" val="9111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C7A2F-ED8F-40A8-9A43-455B590F0BC7}"/>
              </a:ext>
            </a:extLst>
          </p:cNvPr>
          <p:cNvSpPr>
            <a:spLocks noGrp="1"/>
          </p:cNvSpPr>
          <p:nvPr>
            <p:ph type="title"/>
          </p:nvPr>
        </p:nvSpPr>
        <p:spPr>
          <a:xfrm>
            <a:off x="838200" y="365126"/>
            <a:ext cx="10515600" cy="920750"/>
          </a:xfrm>
        </p:spPr>
        <p:txBody>
          <a:bodyPr>
            <a:normAutofit fontScale="90000"/>
          </a:bodyPr>
          <a:lstStyle/>
          <a:p>
            <a:r>
              <a:rPr lang="en-GB"/>
              <a:t/>
            </a:r>
            <a:br>
              <a:rPr lang="en-GB"/>
            </a:br>
            <a:r>
              <a:rPr lang="en-GB"/>
              <a:t>Activity</a:t>
            </a:r>
            <a:br>
              <a:rPr lang="en-GB"/>
            </a:br>
            <a:endParaRPr lang="en-GB"/>
          </a:p>
        </p:txBody>
      </p:sp>
      <p:sp>
        <p:nvSpPr>
          <p:cNvPr id="3" name="Content Placeholder 2">
            <a:extLst>
              <a:ext uri="{FF2B5EF4-FFF2-40B4-BE49-F238E27FC236}">
                <a16:creationId xmlns:a16="http://schemas.microsoft.com/office/drawing/2014/main" id="{656EB192-0945-448C-97D5-CBDE369D7065}"/>
              </a:ext>
            </a:extLst>
          </p:cNvPr>
          <p:cNvSpPr>
            <a:spLocks noGrp="1"/>
          </p:cNvSpPr>
          <p:nvPr>
            <p:ph idx="1"/>
          </p:nvPr>
        </p:nvSpPr>
        <p:spPr>
          <a:xfrm>
            <a:off x="266700" y="1285876"/>
            <a:ext cx="10515600" cy="4351338"/>
          </a:xfrm>
        </p:spPr>
        <p:txBody>
          <a:bodyPr>
            <a:normAutofit fontScale="92500" lnSpcReduction="10000"/>
          </a:bodyPr>
          <a:lstStyle/>
          <a:p>
            <a:pPr marL="0" indent="0">
              <a:buNone/>
            </a:pPr>
            <a:r>
              <a:rPr lang="en-GB"/>
              <a:t>Compare a fast food restaurant you have visited with a pub restaurant (or other restaurant you might have visited such as an Indian or Italian restaurant). </a:t>
            </a:r>
          </a:p>
          <a:p>
            <a:pPr marL="0" indent="0">
              <a:buNone/>
            </a:pPr>
            <a:r>
              <a:rPr lang="en-GB"/>
              <a:t>Compare the differences under the headings of </a:t>
            </a:r>
          </a:p>
          <a:p>
            <a:r>
              <a:rPr lang="en-GB"/>
              <a:t>choice of menu</a:t>
            </a:r>
          </a:p>
          <a:p>
            <a:r>
              <a:rPr lang="en-GB"/>
              <a:t> type of service </a:t>
            </a:r>
          </a:p>
          <a:p>
            <a:r>
              <a:rPr lang="en-GB"/>
              <a:t>time taken to have the meal</a:t>
            </a:r>
          </a:p>
          <a:p>
            <a:r>
              <a:rPr lang="en-GB"/>
              <a:t> Healthy food </a:t>
            </a:r>
          </a:p>
          <a:p>
            <a:r>
              <a:rPr lang="en-GB"/>
              <a:t> music  </a:t>
            </a:r>
          </a:p>
          <a:p>
            <a:r>
              <a:rPr lang="en-GB"/>
              <a:t>décor’.</a:t>
            </a:r>
          </a:p>
          <a:p>
            <a:endParaRPr lang="en-GB"/>
          </a:p>
        </p:txBody>
      </p:sp>
    </p:spTree>
    <p:extLst>
      <p:ext uri="{BB962C8B-B14F-4D97-AF65-F5344CB8AC3E}">
        <p14:creationId xmlns:p14="http://schemas.microsoft.com/office/powerpoint/2010/main" val="12000649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1513" y="272909"/>
            <a:ext cx="5127031" cy="1028084"/>
          </a:xfrm>
        </p:spPr>
        <p:txBody>
          <a:bodyPr>
            <a:normAutofit/>
          </a:bodyPr>
          <a:lstStyle/>
          <a:p>
            <a:r>
              <a:rPr lang="en-GB" sz="4000"/>
              <a:t>Franchising</a:t>
            </a:r>
          </a:p>
        </p:txBody>
      </p:sp>
      <p:sp>
        <p:nvSpPr>
          <p:cNvPr id="3" name="Content Placeholder 2"/>
          <p:cNvSpPr>
            <a:spLocks noGrp="1"/>
          </p:cNvSpPr>
          <p:nvPr>
            <p:ph idx="1"/>
          </p:nvPr>
        </p:nvSpPr>
        <p:spPr>
          <a:xfrm>
            <a:off x="201513" y="1300994"/>
            <a:ext cx="6465283" cy="5557006"/>
          </a:xfrm>
        </p:spPr>
        <p:txBody>
          <a:bodyPr>
            <a:normAutofit/>
          </a:bodyPr>
          <a:lstStyle/>
          <a:p>
            <a:r>
              <a:rPr lang="en-GB"/>
              <a:t>“In the early days of franchised hotels, having consistent, value-priced accommodations was, in and of itself, a novel idea that, executed successfully, allowed brands to flourish,” </a:t>
            </a:r>
          </a:p>
          <a:p>
            <a:endParaRPr lang="en-GB"/>
          </a:p>
          <a:p>
            <a:r>
              <a:rPr lang="en-GB"/>
              <a:t> “As a guest, you knew what to expect when you pulled up to the familiar Holiday Inn building, whose model remained intact through the 50s, 60s, and 70s, complete with familiar buildings, signage, and posted vacancy and room rate sign.”</a:t>
            </a:r>
          </a:p>
        </p:txBody>
      </p:sp>
      <p:pic>
        <p:nvPicPr>
          <p:cNvPr id="6" name="Picture 5">
            <a:extLst>
              <a:ext uri="{FF2B5EF4-FFF2-40B4-BE49-F238E27FC236}">
                <a16:creationId xmlns:a16="http://schemas.microsoft.com/office/drawing/2014/main" id="{C1CA4529-A828-4E50-B3A0-62E9D4F82010}"/>
              </a:ext>
            </a:extLst>
          </p:cNvPr>
          <p:cNvPicPr>
            <a:picLocks noChangeAspect="1"/>
          </p:cNvPicPr>
          <p:nvPr/>
        </p:nvPicPr>
        <p:blipFill rotWithShape="1">
          <a:blip r:embed="rId2"/>
          <a:srcRect l="315" r="1770" b="3"/>
          <a:stretch/>
        </p:blipFill>
        <p:spPr>
          <a:xfrm>
            <a:off x="6666797" y="786951"/>
            <a:ext cx="5323690" cy="5436868"/>
          </a:xfrm>
          <a:prstGeom prst="rect">
            <a:avLst/>
          </a:prstGeom>
          <a:effectLst/>
        </p:spPr>
      </p:pic>
    </p:spTree>
    <p:extLst>
      <p:ext uri="{BB962C8B-B14F-4D97-AF65-F5344CB8AC3E}">
        <p14:creationId xmlns:p14="http://schemas.microsoft.com/office/powerpoint/2010/main" val="3235212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57163"/>
            <a:ext cx="10515600" cy="965915"/>
          </a:xfrm>
        </p:spPr>
        <p:txBody>
          <a:bodyPr>
            <a:normAutofit fontScale="90000"/>
          </a:bodyPr>
          <a:lstStyle/>
          <a:p>
            <a:r>
              <a:rPr lang="en-GB"/>
              <a:t>Which hotel chains are franchises?</a:t>
            </a:r>
            <a:br>
              <a:rPr lang="en-GB"/>
            </a:br>
            <a:endParaRPr lang="en-GB"/>
          </a:p>
        </p:txBody>
      </p:sp>
      <p:sp>
        <p:nvSpPr>
          <p:cNvPr id="3" name="Content Placeholder 2"/>
          <p:cNvSpPr>
            <a:spLocks noGrp="1"/>
          </p:cNvSpPr>
          <p:nvPr>
            <p:ph idx="1"/>
          </p:nvPr>
        </p:nvSpPr>
        <p:spPr>
          <a:xfrm>
            <a:off x="122818" y="1123077"/>
            <a:ext cx="10515600" cy="5263435"/>
          </a:xfrm>
        </p:spPr>
        <p:txBody>
          <a:bodyPr>
            <a:normAutofit lnSpcReduction="10000"/>
          </a:bodyPr>
          <a:lstStyle/>
          <a:p>
            <a:r>
              <a:rPr lang="en-GB"/>
              <a:t>The same way McDonald's (MCD) controls its restaurants: with franchise agreements.</a:t>
            </a:r>
          </a:p>
          <a:p>
            <a:pPr>
              <a:lnSpc>
                <a:spcPct val="150000"/>
              </a:lnSpc>
            </a:pPr>
            <a:r>
              <a:rPr lang="en-GB"/>
              <a:t>Choice Hotels International.</a:t>
            </a:r>
          </a:p>
          <a:p>
            <a:pPr>
              <a:lnSpc>
                <a:spcPct val="150000"/>
              </a:lnSpc>
            </a:pPr>
            <a:r>
              <a:rPr lang="en-GB"/>
              <a:t>Wyndham Worldwide Corporation.</a:t>
            </a:r>
          </a:p>
          <a:p>
            <a:pPr>
              <a:lnSpc>
                <a:spcPct val="150000"/>
              </a:lnSpc>
            </a:pPr>
            <a:r>
              <a:rPr lang="en-GB"/>
              <a:t>Marriott International.</a:t>
            </a:r>
          </a:p>
          <a:p>
            <a:pPr>
              <a:lnSpc>
                <a:spcPct val="150000"/>
              </a:lnSpc>
            </a:pPr>
            <a:r>
              <a:rPr lang="en-GB"/>
              <a:t>Hilton Worldwide Holdings.</a:t>
            </a:r>
          </a:p>
          <a:p>
            <a:pPr>
              <a:lnSpc>
                <a:spcPct val="150000"/>
              </a:lnSpc>
            </a:pPr>
            <a:r>
              <a:rPr lang="en-GB"/>
              <a:t>InterContinental Hotel Group.</a:t>
            </a:r>
          </a:p>
          <a:p>
            <a:pPr>
              <a:lnSpc>
                <a:spcPct val="150000"/>
              </a:lnSpc>
            </a:pPr>
            <a:r>
              <a:rPr lang="en-GB"/>
              <a:t>The Bottom Line.</a:t>
            </a:r>
          </a:p>
        </p:txBody>
      </p:sp>
      <p:pic>
        <p:nvPicPr>
          <p:cNvPr id="4" name="Picture 3">
            <a:extLst>
              <a:ext uri="{FF2B5EF4-FFF2-40B4-BE49-F238E27FC236}">
                <a16:creationId xmlns:a16="http://schemas.microsoft.com/office/drawing/2014/main" id="{292DB31E-3465-455B-A4EB-777CD0C7448E}"/>
              </a:ext>
            </a:extLst>
          </p:cNvPr>
          <p:cNvPicPr>
            <a:picLocks noChangeAspect="1"/>
          </p:cNvPicPr>
          <p:nvPr/>
        </p:nvPicPr>
        <p:blipFill>
          <a:blip r:embed="rId2"/>
          <a:stretch>
            <a:fillRect/>
          </a:stretch>
        </p:blipFill>
        <p:spPr>
          <a:xfrm>
            <a:off x="9317651" y="1882095"/>
            <a:ext cx="1938696" cy="2859272"/>
          </a:xfrm>
          <a:prstGeom prst="rect">
            <a:avLst/>
          </a:prstGeom>
        </p:spPr>
      </p:pic>
      <p:pic>
        <p:nvPicPr>
          <p:cNvPr id="5" name="Picture 4">
            <a:extLst>
              <a:ext uri="{FF2B5EF4-FFF2-40B4-BE49-F238E27FC236}">
                <a16:creationId xmlns:a16="http://schemas.microsoft.com/office/drawing/2014/main" id="{F164BA8C-7A88-42EF-AF82-497A20A676D3}"/>
              </a:ext>
            </a:extLst>
          </p:cNvPr>
          <p:cNvPicPr>
            <a:picLocks noChangeAspect="1"/>
          </p:cNvPicPr>
          <p:nvPr/>
        </p:nvPicPr>
        <p:blipFill>
          <a:blip r:embed="rId3"/>
          <a:stretch>
            <a:fillRect/>
          </a:stretch>
        </p:blipFill>
        <p:spPr>
          <a:xfrm>
            <a:off x="8860412" y="4975905"/>
            <a:ext cx="2853175" cy="1518036"/>
          </a:xfrm>
          <a:prstGeom prst="rect">
            <a:avLst/>
          </a:prstGeom>
        </p:spPr>
      </p:pic>
    </p:spTree>
    <p:extLst>
      <p:ext uri="{BB962C8B-B14F-4D97-AF65-F5344CB8AC3E}">
        <p14:creationId xmlns:p14="http://schemas.microsoft.com/office/powerpoint/2010/main" val="41751759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44FE8C-3856-4A7C-B805-06ED92C5F156}"/>
              </a:ext>
            </a:extLst>
          </p:cNvPr>
          <p:cNvSpPr>
            <a:spLocks noGrp="1"/>
          </p:cNvSpPr>
          <p:nvPr>
            <p:ph type="title"/>
          </p:nvPr>
        </p:nvSpPr>
        <p:spPr>
          <a:xfrm>
            <a:off x="526073" y="518184"/>
            <a:ext cx="11139854" cy="1082015"/>
          </a:xfrm>
          <a:solidFill>
            <a:schemeClr val="bg2">
              <a:lumMod val="90000"/>
            </a:schemeClr>
          </a:solidFill>
        </p:spPr>
        <p:txBody>
          <a:bodyPr vert="horz" lIns="91440" tIns="45720" rIns="91440" bIns="45720" rtlCol="0" anchor="b">
            <a:normAutofit fontScale="90000"/>
          </a:bodyPr>
          <a:lstStyle/>
          <a:p>
            <a:pPr algn="ctr"/>
            <a:r>
              <a:rPr lang="en-US" sz="2000" b="1" kern="1200">
                <a:solidFill>
                  <a:srgbClr val="FF0000"/>
                </a:solidFill>
                <a:latin typeface="+mj-lt"/>
                <a:ea typeface="+mj-ea"/>
                <a:cs typeface="+mj-cs"/>
              </a:rPr>
              <a:t/>
            </a:r>
            <a:br>
              <a:rPr lang="en-US" sz="2000" b="1" kern="1200">
                <a:solidFill>
                  <a:srgbClr val="FF0000"/>
                </a:solidFill>
                <a:latin typeface="+mj-lt"/>
                <a:ea typeface="+mj-ea"/>
                <a:cs typeface="+mj-cs"/>
              </a:rPr>
            </a:br>
            <a:r>
              <a:rPr lang="en-US" sz="2700" b="1" kern="1200">
                <a:solidFill>
                  <a:srgbClr val="FF0000"/>
                </a:solidFill>
                <a:latin typeface="+mn-lt"/>
                <a:ea typeface="+mj-ea"/>
                <a:cs typeface="+mj-cs"/>
              </a:rPr>
              <a:t>Wyndham Worldwide of Parsippany, New Jersey, is the world's largest franchisor of hotels, with more than 5,000 hotels.</a:t>
            </a:r>
            <a:br>
              <a:rPr lang="en-US" sz="2700" b="1" kern="1200">
                <a:solidFill>
                  <a:srgbClr val="FF0000"/>
                </a:solidFill>
                <a:latin typeface="+mn-lt"/>
                <a:ea typeface="+mj-ea"/>
                <a:cs typeface="+mj-cs"/>
              </a:rPr>
            </a:br>
            <a:endParaRPr lang="en-US" sz="2000" b="1" kern="1200">
              <a:solidFill>
                <a:srgbClr val="FF0000"/>
              </a:solidFill>
              <a:latin typeface="+mn-lt"/>
              <a:ea typeface="+mj-ea"/>
              <a:cs typeface="+mj-cs"/>
            </a:endParaRPr>
          </a:p>
        </p:txBody>
      </p:sp>
      <p:cxnSp>
        <p:nvCxnSpPr>
          <p:cNvPr id="11"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42E8332E-15C3-416F-94CC-5F717216C289}"/>
              </a:ext>
            </a:extLst>
          </p:cNvPr>
          <p:cNvPicPr>
            <a:picLocks noGrp="1" noChangeAspect="1"/>
          </p:cNvPicPr>
          <p:nvPr>
            <p:ph idx="1"/>
          </p:nvPr>
        </p:nvPicPr>
        <p:blipFill>
          <a:blip r:embed="rId2"/>
          <a:stretch>
            <a:fillRect/>
          </a:stretch>
        </p:blipFill>
        <p:spPr>
          <a:xfrm>
            <a:off x="779641" y="2509911"/>
            <a:ext cx="10578921" cy="4348089"/>
          </a:xfrm>
          <a:prstGeom prst="rect">
            <a:avLst/>
          </a:prstGeom>
        </p:spPr>
      </p:pic>
    </p:spTree>
    <p:extLst>
      <p:ext uri="{BB962C8B-B14F-4D97-AF65-F5344CB8AC3E}">
        <p14:creationId xmlns:p14="http://schemas.microsoft.com/office/powerpoint/2010/main" val="2379243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FE2FB64-28E0-471B-BB88-84DA8D1AC2C9}"/>
              </a:ext>
            </a:extLst>
          </p:cNvPr>
          <p:cNvPicPr>
            <a:picLocks noGrp="1" noChangeAspect="1"/>
          </p:cNvPicPr>
          <p:nvPr>
            <p:ph idx="1"/>
          </p:nvPr>
        </p:nvPicPr>
        <p:blipFill>
          <a:blip r:embed="rId2"/>
          <a:stretch>
            <a:fillRect/>
          </a:stretch>
        </p:blipFill>
        <p:spPr>
          <a:xfrm>
            <a:off x="1371600" y="1570814"/>
            <a:ext cx="8601075" cy="5041580"/>
          </a:xfrm>
          <a:prstGeom prst="rect">
            <a:avLst/>
          </a:prstGeom>
        </p:spPr>
      </p:pic>
      <p:cxnSp>
        <p:nvCxnSpPr>
          <p:cNvPr id="11" name="Straight Connector 8">
            <a:extLst>
              <a:ext uri="{FF2B5EF4-FFF2-40B4-BE49-F238E27FC236}">
                <a16:creationId xmlns:a16="http://schemas.microsoft.com/office/drawing/2014/main" id="{E12350F3-DB83-413A-980B-1CEB9249866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53265" y="1570814"/>
            <a:ext cx="0" cy="3710227"/>
          </a:xfrm>
          <a:prstGeom prst="line">
            <a:avLst/>
          </a:prstGeom>
          <a:ln w="19050">
            <a:solidFill>
              <a:srgbClr val="DBA245"/>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E351A103-6D38-496F-AFBE-646E1C919FDE}"/>
              </a:ext>
            </a:extLst>
          </p:cNvPr>
          <p:cNvSpPr/>
          <p:nvPr/>
        </p:nvSpPr>
        <p:spPr>
          <a:xfrm>
            <a:off x="985837" y="267385"/>
            <a:ext cx="9158283" cy="954107"/>
          </a:xfrm>
          <a:prstGeom prst="rect">
            <a:avLst/>
          </a:prstGeom>
        </p:spPr>
        <p:txBody>
          <a:bodyPr wrap="square">
            <a:spAutoFit/>
          </a:bodyPr>
          <a:lstStyle/>
          <a:p>
            <a:r>
              <a:rPr lang="en-GB" sz="2800"/>
              <a:t>Choice Hotels International, is the </a:t>
            </a:r>
            <a:r>
              <a:rPr lang="en-GB" sz="2800">
                <a:solidFill>
                  <a:srgbClr val="FF0000"/>
                </a:solidFill>
              </a:rPr>
              <a:t>second largest franchisor </a:t>
            </a:r>
            <a:r>
              <a:rPr lang="en-GB" sz="2800"/>
              <a:t>of hotels with more than 4,500 hotels.</a:t>
            </a:r>
          </a:p>
        </p:txBody>
      </p:sp>
    </p:spTree>
    <p:extLst>
      <p:ext uri="{BB962C8B-B14F-4D97-AF65-F5344CB8AC3E}">
        <p14:creationId xmlns:p14="http://schemas.microsoft.com/office/powerpoint/2010/main" val="38211616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B45A142-4255-493C-8284-5D566C121B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74DD-8EB8-4BA8-B2F4-22DA3780C296}"/>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3000" kern="1200">
                <a:solidFill>
                  <a:srgbClr val="FFFFFF"/>
                </a:solidFill>
                <a:latin typeface="+mj-lt"/>
                <a:ea typeface="+mj-ea"/>
                <a:cs typeface="+mj-cs"/>
              </a:rPr>
              <a:t>InterContinental Hotels and Resorts is the third largest franchisor with more than 3,000 hotels</a:t>
            </a:r>
          </a:p>
        </p:txBody>
      </p:sp>
      <p:cxnSp>
        <p:nvCxnSpPr>
          <p:cNvPr id="25" name="Straight Connector 24">
            <a:extLst>
              <a:ext uri="{FF2B5EF4-FFF2-40B4-BE49-F238E27FC236}">
                <a16:creationId xmlns:a16="http://schemas.microsoft.com/office/drawing/2014/main" id="{38FB9660-F42F-4313-BBC4-47C007FE484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B91FF1D7-C30D-41DF-9F84-E027F9B882A1}"/>
              </a:ext>
            </a:extLst>
          </p:cNvPr>
          <p:cNvPicPr>
            <a:picLocks noGrp="1" noChangeAspect="1"/>
          </p:cNvPicPr>
          <p:nvPr>
            <p:ph idx="1"/>
          </p:nvPr>
        </p:nvPicPr>
        <p:blipFill rotWithShape="1">
          <a:blip r:embed="rId2"/>
          <a:srcRect b="9787"/>
          <a:stretch/>
        </p:blipFill>
        <p:spPr>
          <a:xfrm>
            <a:off x="6096000" y="171450"/>
            <a:ext cx="5200650" cy="6714157"/>
          </a:xfrm>
          <a:prstGeom prst="rect">
            <a:avLst/>
          </a:prstGeom>
        </p:spPr>
      </p:pic>
    </p:spTree>
    <p:extLst>
      <p:ext uri="{BB962C8B-B14F-4D97-AF65-F5344CB8AC3E}">
        <p14:creationId xmlns:p14="http://schemas.microsoft.com/office/powerpoint/2010/main" val="6438248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6427" y="193675"/>
            <a:ext cx="10515600" cy="949325"/>
          </a:xfrm>
        </p:spPr>
        <p:txBody>
          <a:bodyPr>
            <a:normAutofit/>
          </a:bodyPr>
          <a:lstStyle/>
          <a:p>
            <a:r>
              <a:rPr lang="en-GB" sz="4000" b="1"/>
              <a:t>Relationship within national economy</a:t>
            </a:r>
          </a:p>
        </p:txBody>
      </p:sp>
      <p:sp>
        <p:nvSpPr>
          <p:cNvPr id="3" name="Content Placeholder 2"/>
          <p:cNvSpPr>
            <a:spLocks noGrp="1"/>
          </p:cNvSpPr>
          <p:nvPr>
            <p:ph idx="1"/>
          </p:nvPr>
        </p:nvSpPr>
        <p:spPr>
          <a:xfrm>
            <a:off x="195263" y="1143000"/>
            <a:ext cx="10515600" cy="4351338"/>
          </a:xfrm>
        </p:spPr>
        <p:txBody>
          <a:bodyPr/>
          <a:lstStyle/>
          <a:p>
            <a:pPr>
              <a:lnSpc>
                <a:spcPct val="150000"/>
              </a:lnSpc>
            </a:pPr>
            <a:r>
              <a:rPr lang="en-GB"/>
              <a:t>The hospitality industry makes a major contribution to the UK economy and employs a large percentage of people. In some parts of the UK, the industry is </a:t>
            </a:r>
            <a:r>
              <a:rPr lang="en-GB" u="sng"/>
              <a:t>the main source of income and employment</a:t>
            </a:r>
            <a:r>
              <a:rPr lang="en-GB"/>
              <a:t>.</a:t>
            </a:r>
          </a:p>
          <a:p>
            <a:pPr>
              <a:lnSpc>
                <a:spcPct val="150000"/>
              </a:lnSpc>
            </a:pPr>
            <a:r>
              <a:rPr lang="en-GB"/>
              <a:t>there are over 180,000 hospitality and leisure establishments and these employ </a:t>
            </a:r>
            <a:r>
              <a:rPr lang="en-GB">
                <a:solidFill>
                  <a:srgbClr val="FF0000"/>
                </a:solidFill>
              </a:rPr>
              <a:t>more than 2 million people</a:t>
            </a:r>
            <a:r>
              <a:rPr lang="en-GB"/>
              <a:t>. </a:t>
            </a:r>
          </a:p>
          <a:p>
            <a:pPr>
              <a:lnSpc>
                <a:spcPct val="150000"/>
              </a:lnSpc>
            </a:pPr>
            <a:r>
              <a:rPr lang="en-GB"/>
              <a:t>That’s about 7% of the UK workforce.</a:t>
            </a:r>
          </a:p>
          <a:p>
            <a:endParaRPr lang="en-GB"/>
          </a:p>
        </p:txBody>
      </p:sp>
      <p:pic>
        <p:nvPicPr>
          <p:cNvPr id="5" name="Picture 4">
            <a:extLst>
              <a:ext uri="{FF2B5EF4-FFF2-40B4-BE49-F238E27FC236}">
                <a16:creationId xmlns:a16="http://schemas.microsoft.com/office/drawing/2014/main" id="{69324FC8-F9DB-458B-A953-049FCEB88C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7087" y="4419410"/>
            <a:ext cx="4819650" cy="2024253"/>
          </a:xfrm>
          <a:prstGeom prst="rect">
            <a:avLst/>
          </a:prstGeom>
        </p:spPr>
      </p:pic>
    </p:spTree>
    <p:extLst>
      <p:ext uri="{BB962C8B-B14F-4D97-AF65-F5344CB8AC3E}">
        <p14:creationId xmlns:p14="http://schemas.microsoft.com/office/powerpoint/2010/main" val="6179484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8125" y="0"/>
            <a:ext cx="10515600" cy="777875"/>
          </a:xfrm>
        </p:spPr>
        <p:txBody>
          <a:bodyPr>
            <a:normAutofit/>
          </a:bodyPr>
          <a:lstStyle/>
          <a:p>
            <a:r>
              <a:rPr lang="en-GB" sz="3600">
                <a:latin typeface="+mn-lt"/>
              </a:rPr>
              <a:t>Economic impacts</a:t>
            </a:r>
          </a:p>
        </p:txBody>
      </p:sp>
      <p:sp>
        <p:nvSpPr>
          <p:cNvPr id="3" name="Content Placeholder 2"/>
          <p:cNvSpPr>
            <a:spLocks noGrp="1"/>
          </p:cNvSpPr>
          <p:nvPr>
            <p:ph idx="1"/>
          </p:nvPr>
        </p:nvSpPr>
        <p:spPr>
          <a:xfrm>
            <a:off x="238125" y="908786"/>
            <a:ext cx="10515600" cy="5648706"/>
          </a:xfrm>
        </p:spPr>
        <p:txBody>
          <a:bodyPr>
            <a:normAutofit/>
          </a:bodyPr>
          <a:lstStyle/>
          <a:p>
            <a:r>
              <a:rPr lang="en-GB" dirty="0"/>
              <a:t>2.9 million people, UK Hospitality speaks for a sector that represents 10% of UK employment, 6% of businesses and 5% of GDP.</a:t>
            </a:r>
          </a:p>
          <a:p>
            <a:endParaRPr lang="en-GB" dirty="0"/>
          </a:p>
          <a:p>
            <a:r>
              <a:rPr lang="en-GB" dirty="0"/>
              <a:t>The impact of hospitality on the economy. ... An example of a direct impact would be the employment that hospitality creates.</a:t>
            </a:r>
          </a:p>
          <a:p>
            <a:r>
              <a:rPr lang="en-GB" dirty="0"/>
              <a:t> An indirect impact is the further employment that's created as a result of hospitality, for example, jobs created in the supply and delivery industry, marketing, or in the farming industry.</a:t>
            </a:r>
          </a:p>
          <a:p>
            <a:r>
              <a:rPr lang="en-GB" dirty="0"/>
              <a:t>The hospitality sector is one of the key drivers of the UK economy, which generates £130 billion revenue each year</a:t>
            </a:r>
          </a:p>
          <a:p>
            <a:endParaRPr lang="en-GB" dirty="0"/>
          </a:p>
          <a:p>
            <a:r>
              <a:rPr lang="en-GB" dirty="0">
                <a:hlinkClick r:id="rId2"/>
              </a:rPr>
              <a:t>https://www.ukhospitality.org.uk/page/UKHVideos</a:t>
            </a:r>
            <a:endParaRPr lang="en-GB" dirty="0"/>
          </a:p>
          <a:p>
            <a:endParaRPr lang="en-GB" dirty="0"/>
          </a:p>
          <a:p>
            <a:endParaRPr lang="en-GB" dirty="0"/>
          </a:p>
        </p:txBody>
      </p:sp>
      <p:pic>
        <p:nvPicPr>
          <p:cNvPr id="4" name="Picture 3"/>
          <p:cNvPicPr>
            <a:picLocks noChangeAspect="1"/>
          </p:cNvPicPr>
          <p:nvPr/>
        </p:nvPicPr>
        <p:blipFill>
          <a:blip r:embed="rId3"/>
          <a:stretch>
            <a:fillRect/>
          </a:stretch>
        </p:blipFill>
        <p:spPr>
          <a:xfrm>
            <a:off x="9987633" y="5229225"/>
            <a:ext cx="1992401" cy="1328267"/>
          </a:xfrm>
          <a:prstGeom prst="rect">
            <a:avLst/>
          </a:prstGeom>
        </p:spPr>
      </p:pic>
    </p:spTree>
    <p:extLst>
      <p:ext uri="{BB962C8B-B14F-4D97-AF65-F5344CB8AC3E}">
        <p14:creationId xmlns:p14="http://schemas.microsoft.com/office/powerpoint/2010/main" val="41583733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8EA7E8-69B1-4D31-A43E-49F6D7D0F88D}"/>
              </a:ext>
            </a:extLst>
          </p:cNvPr>
          <p:cNvSpPr>
            <a:spLocks noGrp="1"/>
          </p:cNvSpPr>
          <p:nvPr>
            <p:ph idx="1"/>
          </p:nvPr>
        </p:nvSpPr>
        <p:spPr>
          <a:xfrm>
            <a:off x="171450" y="285750"/>
            <a:ext cx="11182350" cy="5891213"/>
          </a:xfrm>
        </p:spPr>
        <p:txBody>
          <a:bodyPr>
            <a:normAutofit/>
          </a:bodyPr>
          <a:lstStyle/>
          <a:p>
            <a:pPr marL="0" indent="0">
              <a:lnSpc>
                <a:spcPct val="150000"/>
              </a:lnSpc>
              <a:buNone/>
            </a:pPr>
            <a:r>
              <a:rPr lang="en-GB"/>
              <a:t>The hospitality industry’s turnover in 2006 was  £65 billion, compared to £21 billion in education  and £5 billion in agriculture and fishing</a:t>
            </a:r>
          </a:p>
          <a:p>
            <a:pPr>
              <a:lnSpc>
                <a:spcPct val="150000"/>
              </a:lnSpc>
            </a:pPr>
            <a:r>
              <a:rPr lang="en-GB"/>
              <a:t>Nearly 500 million are employed in restaurants in UK</a:t>
            </a:r>
          </a:p>
          <a:p>
            <a:pPr lvl="1">
              <a:lnSpc>
                <a:spcPct val="150000"/>
              </a:lnSpc>
            </a:pPr>
            <a:r>
              <a:rPr lang="en-GB" sz="3000"/>
              <a:t>Same number of men and women</a:t>
            </a:r>
          </a:p>
          <a:p>
            <a:pPr>
              <a:lnSpc>
                <a:spcPct val="150000"/>
              </a:lnSpc>
            </a:pPr>
            <a:r>
              <a:rPr lang="en-GB"/>
              <a:t>400 000 work in service sector e.g. hospitals</a:t>
            </a:r>
          </a:p>
          <a:p>
            <a:pPr lvl="1">
              <a:lnSpc>
                <a:spcPct val="150000"/>
              </a:lnSpc>
            </a:pPr>
            <a:r>
              <a:rPr lang="en-GB" sz="3000"/>
              <a:t>In this sector 2/3 are women &amp; most aged 35-55</a:t>
            </a:r>
          </a:p>
          <a:p>
            <a:pPr>
              <a:lnSpc>
                <a:spcPct val="150000"/>
              </a:lnSpc>
            </a:pPr>
            <a:r>
              <a:rPr lang="en-GB"/>
              <a:t>Young workforce in this industry with over third under 25 years old.</a:t>
            </a:r>
          </a:p>
          <a:p>
            <a:pPr>
              <a:lnSpc>
                <a:spcPct val="150000"/>
              </a:lnSpc>
            </a:pPr>
            <a:endParaRPr lang="en-GB"/>
          </a:p>
          <a:p>
            <a:endParaRPr lang="en-GB"/>
          </a:p>
        </p:txBody>
      </p:sp>
      <p:pic>
        <p:nvPicPr>
          <p:cNvPr id="5" name="Picture 4" descr="A picture containing sky, table, wall, plant&#10;&#10;Description automatically generated">
            <a:extLst>
              <a:ext uri="{FF2B5EF4-FFF2-40B4-BE49-F238E27FC236}">
                <a16:creationId xmlns:a16="http://schemas.microsoft.com/office/drawing/2014/main" id="{A2A9C788-24B0-4BE8-8E3D-C82D606C35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10651">
            <a:off x="9163050" y="2476500"/>
            <a:ext cx="2857500" cy="1905000"/>
          </a:xfrm>
          <a:prstGeom prst="rect">
            <a:avLst/>
          </a:prstGeom>
        </p:spPr>
      </p:pic>
    </p:spTree>
    <p:extLst>
      <p:ext uri="{BB962C8B-B14F-4D97-AF65-F5344CB8AC3E}">
        <p14:creationId xmlns:p14="http://schemas.microsoft.com/office/powerpoint/2010/main" val="3266723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81329"/>
            <a:ext cx="8610600" cy="4525963"/>
          </a:xfrm>
        </p:spPr>
        <p:txBody>
          <a:bodyPr>
            <a:normAutofit lnSpcReduction="10000"/>
          </a:bodyPr>
          <a:lstStyle/>
          <a:p>
            <a:pPr>
              <a:lnSpc>
                <a:spcPct val="150000"/>
              </a:lnSpc>
            </a:pPr>
            <a:r>
              <a:rPr lang="en-GB" sz="2800">
                <a:latin typeface="Calibri" panose="020F0502020204030204" pitchFamily="34" charset="0"/>
                <a:cs typeface="Calibri" panose="020F0502020204030204" pitchFamily="34" charset="0"/>
              </a:rPr>
              <a:t>Provision of accommodation, meals and drinks in venues that are outside of the home</a:t>
            </a:r>
          </a:p>
          <a:p>
            <a:pPr>
              <a:lnSpc>
                <a:spcPct val="150000"/>
              </a:lnSpc>
            </a:pPr>
            <a:r>
              <a:rPr lang="en-GB" sz="2800">
                <a:latin typeface="Calibri" panose="020F0502020204030204" pitchFamily="34" charset="0"/>
                <a:cs typeface="Calibri" panose="020F0502020204030204" pitchFamily="34" charset="0"/>
              </a:rPr>
              <a:t>Onsite at a venue</a:t>
            </a:r>
          </a:p>
          <a:p>
            <a:pPr>
              <a:lnSpc>
                <a:spcPct val="150000"/>
              </a:lnSpc>
            </a:pPr>
            <a:r>
              <a:rPr lang="en-GB" sz="2800">
                <a:latin typeface="Calibri" panose="020F0502020204030204" pitchFamily="34" charset="0"/>
                <a:cs typeface="Calibri" panose="020F0502020204030204" pitchFamily="34" charset="0"/>
              </a:rPr>
              <a:t>Creation of the context of consumption and management of consumption are activities that differentiate the hospitality industry from other businesses</a:t>
            </a:r>
          </a:p>
          <a:p>
            <a:endParaRPr lang="en-GB"/>
          </a:p>
        </p:txBody>
      </p:sp>
      <p:sp>
        <p:nvSpPr>
          <p:cNvPr id="3" name="Title 2"/>
          <p:cNvSpPr>
            <a:spLocks noGrp="1"/>
          </p:cNvSpPr>
          <p:nvPr>
            <p:ph type="title"/>
          </p:nvPr>
        </p:nvSpPr>
        <p:spPr/>
        <p:txBody>
          <a:bodyPr>
            <a:normAutofit/>
          </a:bodyPr>
          <a:lstStyle/>
          <a:p>
            <a:r>
              <a:rPr lang="en-GB" sz="4000">
                <a:latin typeface="Calibri" panose="020F0502020204030204" pitchFamily="34" charset="0"/>
                <a:cs typeface="Calibri" panose="020F0502020204030204" pitchFamily="34" charset="0"/>
              </a:rPr>
              <a:t>Definition of Hospitality Economy</a:t>
            </a:r>
          </a:p>
        </p:txBody>
      </p:sp>
      <p:pic>
        <p:nvPicPr>
          <p:cNvPr id="4" name="Picture 3">
            <a:extLst>
              <a:ext uri="{FF2B5EF4-FFF2-40B4-BE49-F238E27FC236}">
                <a16:creationId xmlns:a16="http://schemas.microsoft.com/office/drawing/2014/main" id="{E471588B-AF84-4AB7-BA6E-B24059FACAE9}"/>
              </a:ext>
            </a:extLst>
          </p:cNvPr>
          <p:cNvPicPr>
            <a:picLocks noChangeAspect="1"/>
          </p:cNvPicPr>
          <p:nvPr/>
        </p:nvPicPr>
        <p:blipFill>
          <a:blip r:embed="rId2"/>
          <a:stretch>
            <a:fillRect/>
          </a:stretch>
        </p:blipFill>
        <p:spPr>
          <a:xfrm>
            <a:off x="8242675" y="2089533"/>
            <a:ext cx="3686367" cy="4248150"/>
          </a:xfrm>
          <a:prstGeom prst="rect">
            <a:avLst/>
          </a:prstGeom>
        </p:spPr>
      </p:pic>
    </p:spTree>
    <p:extLst>
      <p:ext uri="{BB962C8B-B14F-4D97-AF65-F5344CB8AC3E}">
        <p14:creationId xmlns:p14="http://schemas.microsoft.com/office/powerpoint/2010/main" val="20241734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985838"/>
            <a:ext cx="10972800" cy="5455853"/>
          </a:xfrm>
        </p:spPr>
        <p:txBody>
          <a:bodyPr>
            <a:normAutofit fontScale="92500" lnSpcReduction="10000"/>
          </a:bodyPr>
          <a:lstStyle/>
          <a:p>
            <a:pPr>
              <a:lnSpc>
                <a:spcPct val="150000"/>
              </a:lnSpc>
            </a:pPr>
            <a:r>
              <a:rPr lang="en-GB">
                <a:latin typeface="Calibri" panose="020F0502020204030204" pitchFamily="34" charset="0"/>
                <a:cs typeface="Calibri" panose="020F0502020204030204" pitchFamily="34" charset="0"/>
              </a:rPr>
              <a:t>Direct</a:t>
            </a:r>
          </a:p>
          <a:p>
            <a:pPr>
              <a:lnSpc>
                <a:spcPct val="150000"/>
              </a:lnSpc>
            </a:pPr>
            <a:r>
              <a:rPr lang="en-GB">
                <a:latin typeface="Calibri" panose="020F0502020204030204" pitchFamily="34" charset="0"/>
                <a:cs typeface="Calibri" panose="020F0502020204030204" pitchFamily="34" charset="0"/>
              </a:rPr>
              <a:t>Hotels, restaurants, catering and Events</a:t>
            </a:r>
          </a:p>
          <a:p>
            <a:pPr>
              <a:lnSpc>
                <a:spcPct val="150000"/>
              </a:lnSpc>
            </a:pPr>
            <a:r>
              <a:rPr lang="en-GB">
                <a:latin typeface="Calibri" panose="020F0502020204030204" pitchFamily="34" charset="0"/>
                <a:cs typeface="Calibri" panose="020F0502020204030204" pitchFamily="34" charset="0"/>
              </a:rPr>
              <a:t>Indirect (Supply Chain)</a:t>
            </a:r>
          </a:p>
          <a:p>
            <a:pPr>
              <a:lnSpc>
                <a:spcPct val="150000"/>
              </a:lnSpc>
            </a:pPr>
            <a:r>
              <a:rPr lang="en-GB">
                <a:latin typeface="Calibri" panose="020F0502020204030204" pitchFamily="34" charset="0"/>
                <a:cs typeface="Calibri" panose="020F0502020204030204" pitchFamily="34" charset="0"/>
              </a:rPr>
              <a:t>Food production and manufacture, beverage industry, tobacco, agriculture, transport, communication</a:t>
            </a:r>
          </a:p>
          <a:p>
            <a:pPr>
              <a:lnSpc>
                <a:spcPct val="150000"/>
              </a:lnSpc>
            </a:pPr>
            <a:r>
              <a:rPr lang="en-GB">
                <a:latin typeface="Calibri" panose="020F0502020204030204" pitchFamily="34" charset="0"/>
                <a:cs typeface="Calibri" panose="020F0502020204030204" pitchFamily="34" charset="0"/>
              </a:rPr>
              <a:t>Induced (Direct and Indirect and persons employed)</a:t>
            </a:r>
          </a:p>
          <a:p>
            <a:pPr>
              <a:lnSpc>
                <a:spcPct val="150000"/>
              </a:lnSpc>
            </a:pPr>
            <a:r>
              <a:rPr lang="en-GB">
                <a:latin typeface="Calibri" panose="020F0502020204030204" pitchFamily="34" charset="0"/>
                <a:cs typeface="Calibri" panose="020F0502020204030204" pitchFamily="34" charset="0"/>
              </a:rPr>
              <a:t>Multiplier Effect -how many times money spent by a tourist circulates through a country's economy</a:t>
            </a:r>
          </a:p>
          <a:p>
            <a:pPr>
              <a:lnSpc>
                <a:spcPct val="150000"/>
              </a:lnSpc>
            </a:pPr>
            <a:r>
              <a:rPr lang="en-GB">
                <a:latin typeface="Calibri" panose="020F0502020204030204" pitchFamily="34" charset="0"/>
                <a:cs typeface="Calibri" panose="020F0502020204030204" pitchFamily="34" charset="0"/>
              </a:rPr>
              <a:t>Retail and support services</a:t>
            </a:r>
          </a:p>
        </p:txBody>
      </p:sp>
      <p:sp>
        <p:nvSpPr>
          <p:cNvPr id="3" name="Title 2"/>
          <p:cNvSpPr>
            <a:spLocks noGrp="1"/>
          </p:cNvSpPr>
          <p:nvPr>
            <p:ph type="title"/>
          </p:nvPr>
        </p:nvSpPr>
        <p:spPr>
          <a:xfrm>
            <a:off x="152400" y="84425"/>
            <a:ext cx="10972800" cy="663767"/>
          </a:xfrm>
        </p:spPr>
        <p:txBody>
          <a:bodyPr>
            <a:normAutofit fontScale="90000"/>
          </a:bodyPr>
          <a:lstStyle/>
          <a:p>
            <a:r>
              <a:rPr lang="en-GB">
                <a:latin typeface="Calibri" panose="020F0502020204030204" pitchFamily="34" charset="0"/>
                <a:cs typeface="Calibri" panose="020F0502020204030204" pitchFamily="34" charset="0"/>
              </a:rPr>
              <a:t>Impacts</a:t>
            </a:r>
          </a:p>
        </p:txBody>
      </p:sp>
    </p:spTree>
    <p:extLst>
      <p:ext uri="{BB962C8B-B14F-4D97-AF65-F5344CB8AC3E}">
        <p14:creationId xmlns:p14="http://schemas.microsoft.com/office/powerpoint/2010/main" val="405714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836250955"/>
              </p:ext>
            </p:extLst>
          </p:nvPr>
        </p:nvGraphicFramePr>
        <p:xfrm>
          <a:off x="1209674" y="980729"/>
          <a:ext cx="9834564" cy="5760638"/>
        </p:xfrm>
        <a:graphic>
          <a:graphicData uri="http://schemas.openxmlformats.org/drawingml/2006/table">
            <a:tbl>
              <a:tblPr firstRow="1" bandRow="1">
                <a:tableStyleId>{5C22544A-7EE6-4342-B048-85BDC9FD1C3A}</a:tableStyleId>
              </a:tblPr>
              <a:tblGrid>
                <a:gridCol w="2458641">
                  <a:extLst>
                    <a:ext uri="{9D8B030D-6E8A-4147-A177-3AD203B41FA5}">
                      <a16:colId xmlns:a16="http://schemas.microsoft.com/office/drawing/2014/main" val="20000"/>
                    </a:ext>
                  </a:extLst>
                </a:gridCol>
                <a:gridCol w="2458641">
                  <a:extLst>
                    <a:ext uri="{9D8B030D-6E8A-4147-A177-3AD203B41FA5}">
                      <a16:colId xmlns:a16="http://schemas.microsoft.com/office/drawing/2014/main" val="20001"/>
                    </a:ext>
                  </a:extLst>
                </a:gridCol>
                <a:gridCol w="2458641">
                  <a:extLst>
                    <a:ext uri="{9D8B030D-6E8A-4147-A177-3AD203B41FA5}">
                      <a16:colId xmlns:a16="http://schemas.microsoft.com/office/drawing/2014/main" val="20002"/>
                    </a:ext>
                  </a:extLst>
                </a:gridCol>
                <a:gridCol w="2458641">
                  <a:extLst>
                    <a:ext uri="{9D8B030D-6E8A-4147-A177-3AD203B41FA5}">
                      <a16:colId xmlns:a16="http://schemas.microsoft.com/office/drawing/2014/main" val="20003"/>
                    </a:ext>
                  </a:extLst>
                </a:gridCol>
              </a:tblGrid>
              <a:tr h="400883">
                <a:tc>
                  <a:txBody>
                    <a:bodyPr/>
                    <a:lstStyle/>
                    <a:p>
                      <a:r>
                        <a:rPr lang="en-GB"/>
                        <a:t>Sector</a:t>
                      </a:r>
                    </a:p>
                  </a:txBody>
                  <a:tcPr/>
                </a:tc>
                <a:tc>
                  <a:txBody>
                    <a:bodyPr/>
                    <a:lstStyle/>
                    <a:p>
                      <a:r>
                        <a:rPr lang="en-GB"/>
                        <a:t>2010</a:t>
                      </a:r>
                    </a:p>
                  </a:txBody>
                  <a:tcPr/>
                </a:tc>
                <a:tc>
                  <a:txBody>
                    <a:bodyPr/>
                    <a:lstStyle/>
                    <a:p>
                      <a:r>
                        <a:rPr lang="en-GB"/>
                        <a:t>Est 2015</a:t>
                      </a:r>
                    </a:p>
                  </a:txBody>
                  <a:tcPr/>
                </a:tc>
                <a:tc>
                  <a:txBody>
                    <a:bodyPr/>
                    <a:lstStyle/>
                    <a:p>
                      <a:r>
                        <a:rPr lang="en-GB"/>
                        <a:t>Est 2020</a:t>
                      </a:r>
                    </a:p>
                  </a:txBody>
                  <a:tcPr/>
                </a:tc>
                <a:extLst>
                  <a:ext uri="{0D108BD9-81ED-4DB2-BD59-A6C34878D82A}">
                    <a16:rowId xmlns:a16="http://schemas.microsoft.com/office/drawing/2014/main" val="10000"/>
                  </a:ext>
                </a:extLst>
              </a:tr>
              <a:tr h="691936">
                <a:tc>
                  <a:txBody>
                    <a:bodyPr/>
                    <a:lstStyle/>
                    <a:p>
                      <a:r>
                        <a:rPr lang="en-GB"/>
                        <a:t>Conference and Meetings</a:t>
                      </a:r>
                    </a:p>
                  </a:txBody>
                  <a:tcPr/>
                </a:tc>
                <a:tc>
                  <a:txBody>
                    <a:bodyPr/>
                    <a:lstStyle/>
                    <a:p>
                      <a:r>
                        <a:rPr lang="en-GB"/>
                        <a:t>£18.8b</a:t>
                      </a:r>
                    </a:p>
                  </a:txBody>
                  <a:tcPr/>
                </a:tc>
                <a:tc>
                  <a:txBody>
                    <a:bodyPr/>
                    <a:lstStyle/>
                    <a:p>
                      <a:r>
                        <a:rPr lang="en-GB"/>
                        <a:t>£21.8B</a:t>
                      </a:r>
                    </a:p>
                  </a:txBody>
                  <a:tcPr/>
                </a:tc>
                <a:tc>
                  <a:txBody>
                    <a:bodyPr/>
                    <a:lstStyle/>
                    <a:p>
                      <a:r>
                        <a:rPr lang="en-GB"/>
                        <a:t>£25.2b</a:t>
                      </a:r>
                    </a:p>
                  </a:txBody>
                  <a:tcPr/>
                </a:tc>
                <a:extLst>
                  <a:ext uri="{0D108BD9-81ED-4DB2-BD59-A6C34878D82A}">
                    <a16:rowId xmlns:a16="http://schemas.microsoft.com/office/drawing/2014/main" val="10001"/>
                  </a:ext>
                </a:extLst>
              </a:tr>
              <a:tr h="691936">
                <a:tc>
                  <a:txBody>
                    <a:bodyPr/>
                    <a:lstStyle/>
                    <a:p>
                      <a:r>
                        <a:rPr lang="en-GB"/>
                        <a:t>Exhibitions and Trade</a:t>
                      </a:r>
                      <a:r>
                        <a:rPr lang="en-GB" baseline="0"/>
                        <a:t> Shows</a:t>
                      </a:r>
                      <a:endParaRPr lang="en-GB"/>
                    </a:p>
                  </a:txBody>
                  <a:tcPr/>
                </a:tc>
                <a:tc>
                  <a:txBody>
                    <a:bodyPr/>
                    <a:lstStyle/>
                    <a:p>
                      <a:r>
                        <a:rPr lang="en-GB"/>
                        <a:t>£9.3b</a:t>
                      </a:r>
                    </a:p>
                  </a:txBody>
                  <a:tcPr/>
                </a:tc>
                <a:tc>
                  <a:txBody>
                    <a:bodyPr/>
                    <a:lstStyle/>
                    <a:p>
                      <a:r>
                        <a:rPr lang="en-GB"/>
                        <a:t>£10.8b</a:t>
                      </a:r>
                    </a:p>
                  </a:txBody>
                  <a:tcPr/>
                </a:tc>
                <a:tc>
                  <a:txBody>
                    <a:bodyPr/>
                    <a:lstStyle/>
                    <a:p>
                      <a:r>
                        <a:rPr lang="en-GB"/>
                        <a:t>£25.2b</a:t>
                      </a:r>
                    </a:p>
                  </a:txBody>
                  <a:tcPr/>
                </a:tc>
                <a:extLst>
                  <a:ext uri="{0D108BD9-81ED-4DB2-BD59-A6C34878D82A}">
                    <a16:rowId xmlns:a16="http://schemas.microsoft.com/office/drawing/2014/main" val="10002"/>
                  </a:ext>
                </a:extLst>
              </a:tr>
              <a:tr h="400883">
                <a:tc>
                  <a:txBody>
                    <a:bodyPr/>
                    <a:lstStyle/>
                    <a:p>
                      <a:r>
                        <a:rPr lang="en-GB" dirty="0" smtClean="0"/>
                        <a:t>Incentive </a:t>
                      </a:r>
                      <a:r>
                        <a:rPr lang="en-GB" dirty="0"/>
                        <a:t>Travel</a:t>
                      </a:r>
                    </a:p>
                  </a:txBody>
                  <a:tcPr/>
                </a:tc>
                <a:tc>
                  <a:txBody>
                    <a:bodyPr/>
                    <a:lstStyle/>
                    <a:p>
                      <a:r>
                        <a:rPr lang="en-GB"/>
                        <a:t>£1.2b</a:t>
                      </a:r>
                    </a:p>
                  </a:txBody>
                  <a:tcPr/>
                </a:tc>
                <a:tc>
                  <a:txBody>
                    <a:bodyPr/>
                    <a:lstStyle/>
                    <a:p>
                      <a:r>
                        <a:rPr lang="en-GB"/>
                        <a:t>£1.4b</a:t>
                      </a:r>
                    </a:p>
                  </a:txBody>
                  <a:tcPr/>
                </a:tc>
                <a:tc>
                  <a:txBody>
                    <a:bodyPr/>
                    <a:lstStyle/>
                    <a:p>
                      <a:r>
                        <a:rPr lang="en-GB"/>
                        <a:t>£1.6b</a:t>
                      </a:r>
                    </a:p>
                  </a:txBody>
                  <a:tcPr/>
                </a:tc>
                <a:extLst>
                  <a:ext uri="{0D108BD9-81ED-4DB2-BD59-A6C34878D82A}">
                    <a16:rowId xmlns:a16="http://schemas.microsoft.com/office/drawing/2014/main" val="10003"/>
                  </a:ext>
                </a:extLst>
              </a:tr>
              <a:tr h="691936">
                <a:tc>
                  <a:txBody>
                    <a:bodyPr/>
                    <a:lstStyle/>
                    <a:p>
                      <a:r>
                        <a:rPr lang="en-GB"/>
                        <a:t>Corporate Hospitality</a:t>
                      </a:r>
                    </a:p>
                  </a:txBody>
                  <a:tcPr/>
                </a:tc>
                <a:tc>
                  <a:txBody>
                    <a:bodyPr/>
                    <a:lstStyle/>
                    <a:p>
                      <a:r>
                        <a:rPr lang="en-GB"/>
                        <a:t>£1b</a:t>
                      </a:r>
                    </a:p>
                  </a:txBody>
                  <a:tcPr/>
                </a:tc>
                <a:tc>
                  <a:txBody>
                    <a:bodyPr/>
                    <a:lstStyle/>
                    <a:p>
                      <a:r>
                        <a:rPr lang="en-GB"/>
                        <a:t>£1.2b</a:t>
                      </a:r>
                    </a:p>
                  </a:txBody>
                  <a:tcPr/>
                </a:tc>
                <a:tc>
                  <a:txBody>
                    <a:bodyPr/>
                    <a:lstStyle/>
                    <a:p>
                      <a:r>
                        <a:rPr lang="en-GB"/>
                        <a:t>£1.3b</a:t>
                      </a:r>
                    </a:p>
                  </a:txBody>
                  <a:tcPr/>
                </a:tc>
                <a:extLst>
                  <a:ext uri="{0D108BD9-81ED-4DB2-BD59-A6C34878D82A}">
                    <a16:rowId xmlns:a16="http://schemas.microsoft.com/office/drawing/2014/main" val="10004"/>
                  </a:ext>
                </a:extLst>
              </a:tr>
              <a:tr h="400883">
                <a:tc>
                  <a:txBody>
                    <a:bodyPr/>
                    <a:lstStyle/>
                    <a:p>
                      <a:r>
                        <a:rPr lang="en-GB"/>
                        <a:t>Outdoor Events</a:t>
                      </a:r>
                    </a:p>
                  </a:txBody>
                  <a:tcPr/>
                </a:tc>
                <a:tc>
                  <a:txBody>
                    <a:bodyPr/>
                    <a:lstStyle/>
                    <a:p>
                      <a:r>
                        <a:rPr lang="en-GB"/>
                        <a:t>£1b</a:t>
                      </a:r>
                    </a:p>
                  </a:txBody>
                  <a:tcPr/>
                </a:tc>
                <a:tc>
                  <a:txBody>
                    <a:bodyPr/>
                    <a:lstStyle/>
                    <a:p>
                      <a:r>
                        <a:rPr lang="en-GB"/>
                        <a:t>£1.2b</a:t>
                      </a:r>
                    </a:p>
                  </a:txBody>
                  <a:tcPr/>
                </a:tc>
                <a:tc>
                  <a:txBody>
                    <a:bodyPr/>
                    <a:lstStyle/>
                    <a:p>
                      <a:r>
                        <a:rPr lang="en-GB"/>
                        <a:t>£1.3b</a:t>
                      </a:r>
                    </a:p>
                  </a:txBody>
                  <a:tcPr/>
                </a:tc>
                <a:extLst>
                  <a:ext uri="{0D108BD9-81ED-4DB2-BD59-A6C34878D82A}">
                    <a16:rowId xmlns:a16="http://schemas.microsoft.com/office/drawing/2014/main" val="10005"/>
                  </a:ext>
                </a:extLst>
              </a:tr>
              <a:tr h="691936">
                <a:tc>
                  <a:txBody>
                    <a:bodyPr/>
                    <a:lstStyle/>
                    <a:p>
                      <a:r>
                        <a:rPr lang="en-GB"/>
                        <a:t>Festivals and Cultural Events</a:t>
                      </a:r>
                    </a:p>
                  </a:txBody>
                  <a:tcPr/>
                </a:tc>
                <a:tc>
                  <a:txBody>
                    <a:bodyPr/>
                    <a:lstStyle/>
                    <a:p>
                      <a:r>
                        <a:rPr lang="en-GB"/>
                        <a:t>£1b</a:t>
                      </a:r>
                    </a:p>
                  </a:txBody>
                  <a:tcPr/>
                </a:tc>
                <a:tc>
                  <a:txBody>
                    <a:bodyPr/>
                    <a:lstStyle/>
                    <a:p>
                      <a:r>
                        <a:rPr lang="en-GB"/>
                        <a:t>£1.2b</a:t>
                      </a:r>
                    </a:p>
                  </a:txBody>
                  <a:tcPr/>
                </a:tc>
                <a:tc>
                  <a:txBody>
                    <a:bodyPr/>
                    <a:lstStyle/>
                    <a:p>
                      <a:r>
                        <a:rPr lang="en-GB"/>
                        <a:t>£1.4b</a:t>
                      </a:r>
                    </a:p>
                  </a:txBody>
                  <a:tcPr/>
                </a:tc>
                <a:extLst>
                  <a:ext uri="{0D108BD9-81ED-4DB2-BD59-A6C34878D82A}">
                    <a16:rowId xmlns:a16="http://schemas.microsoft.com/office/drawing/2014/main" val="10006"/>
                  </a:ext>
                </a:extLst>
              </a:tr>
              <a:tr h="400883">
                <a:tc>
                  <a:txBody>
                    <a:bodyPr/>
                    <a:lstStyle/>
                    <a:p>
                      <a:r>
                        <a:rPr lang="en-GB"/>
                        <a:t>Music Events</a:t>
                      </a:r>
                    </a:p>
                  </a:txBody>
                  <a:tcPr/>
                </a:tc>
                <a:tc>
                  <a:txBody>
                    <a:bodyPr/>
                    <a:lstStyle/>
                    <a:p>
                      <a:r>
                        <a:rPr lang="en-GB"/>
                        <a:t>£1.4b</a:t>
                      </a:r>
                    </a:p>
                  </a:txBody>
                  <a:tcPr/>
                </a:tc>
                <a:tc>
                  <a:txBody>
                    <a:bodyPr/>
                    <a:lstStyle/>
                    <a:p>
                      <a:r>
                        <a:rPr lang="en-GB"/>
                        <a:t>£1.7b</a:t>
                      </a:r>
                    </a:p>
                  </a:txBody>
                  <a:tcPr/>
                </a:tc>
                <a:tc>
                  <a:txBody>
                    <a:bodyPr/>
                    <a:lstStyle/>
                    <a:p>
                      <a:r>
                        <a:rPr lang="en-GB"/>
                        <a:t>£2b</a:t>
                      </a:r>
                    </a:p>
                  </a:txBody>
                  <a:tcPr/>
                </a:tc>
                <a:extLst>
                  <a:ext uri="{0D108BD9-81ED-4DB2-BD59-A6C34878D82A}">
                    <a16:rowId xmlns:a16="http://schemas.microsoft.com/office/drawing/2014/main" val="10007"/>
                  </a:ext>
                </a:extLst>
              </a:tr>
              <a:tr h="400883">
                <a:tc>
                  <a:txBody>
                    <a:bodyPr/>
                    <a:lstStyle/>
                    <a:p>
                      <a:r>
                        <a:rPr lang="en-GB"/>
                        <a:t>Sports Events </a:t>
                      </a:r>
                    </a:p>
                  </a:txBody>
                  <a:tcPr/>
                </a:tc>
                <a:tc>
                  <a:txBody>
                    <a:bodyPr/>
                    <a:lstStyle/>
                    <a:p>
                      <a:r>
                        <a:rPr lang="en-GB"/>
                        <a:t>£2.3b</a:t>
                      </a:r>
                    </a:p>
                  </a:txBody>
                  <a:tcPr/>
                </a:tc>
                <a:tc>
                  <a:txBody>
                    <a:bodyPr/>
                    <a:lstStyle/>
                    <a:p>
                      <a:r>
                        <a:rPr lang="en-GB"/>
                        <a:t>£2.8b</a:t>
                      </a:r>
                    </a:p>
                  </a:txBody>
                  <a:tcPr/>
                </a:tc>
                <a:tc>
                  <a:txBody>
                    <a:bodyPr/>
                    <a:lstStyle/>
                    <a:p>
                      <a:r>
                        <a:rPr lang="en-GB"/>
                        <a:t>£3.2b</a:t>
                      </a:r>
                    </a:p>
                  </a:txBody>
                  <a:tcPr/>
                </a:tc>
                <a:extLst>
                  <a:ext uri="{0D108BD9-81ED-4DB2-BD59-A6C34878D82A}">
                    <a16:rowId xmlns:a16="http://schemas.microsoft.com/office/drawing/2014/main" val="10008"/>
                  </a:ext>
                </a:extLst>
              </a:tr>
              <a:tr h="988479">
                <a:tc>
                  <a:txBody>
                    <a:bodyPr/>
                    <a:lstStyle/>
                    <a:p>
                      <a:r>
                        <a:rPr lang="en-GB"/>
                        <a:t>Total for Discretionary Events</a:t>
                      </a:r>
                    </a:p>
                  </a:txBody>
                  <a:tcPr/>
                </a:tc>
                <a:tc>
                  <a:txBody>
                    <a:bodyPr/>
                    <a:lstStyle/>
                    <a:p>
                      <a:r>
                        <a:rPr lang="en-GB"/>
                        <a:t>£36.1b</a:t>
                      </a:r>
                    </a:p>
                  </a:txBody>
                  <a:tcPr/>
                </a:tc>
                <a:tc>
                  <a:txBody>
                    <a:bodyPr/>
                    <a:lstStyle/>
                    <a:p>
                      <a:r>
                        <a:rPr lang="en-GB"/>
                        <a:t>£42.2b</a:t>
                      </a:r>
                    </a:p>
                  </a:txBody>
                  <a:tcPr/>
                </a:tc>
                <a:tc>
                  <a:txBody>
                    <a:bodyPr/>
                    <a:lstStyle/>
                    <a:p>
                      <a:r>
                        <a:rPr lang="en-GB" dirty="0"/>
                        <a:t>£48.4b</a:t>
                      </a:r>
                    </a:p>
                  </a:txBody>
                  <a:tcPr/>
                </a:tc>
                <a:extLst>
                  <a:ext uri="{0D108BD9-81ED-4DB2-BD59-A6C34878D82A}">
                    <a16:rowId xmlns:a16="http://schemas.microsoft.com/office/drawing/2014/main" val="10009"/>
                  </a:ext>
                </a:extLst>
              </a:tr>
            </a:tbl>
          </a:graphicData>
        </a:graphic>
      </p:graphicFrame>
      <p:sp>
        <p:nvSpPr>
          <p:cNvPr id="2" name="Title 1"/>
          <p:cNvSpPr>
            <a:spLocks noGrp="1"/>
          </p:cNvSpPr>
          <p:nvPr>
            <p:ph type="title"/>
          </p:nvPr>
        </p:nvSpPr>
        <p:spPr>
          <a:xfrm>
            <a:off x="695325" y="274639"/>
            <a:ext cx="8229600" cy="706090"/>
          </a:xfrm>
        </p:spPr>
        <p:txBody>
          <a:bodyPr>
            <a:normAutofit fontScale="90000"/>
          </a:bodyPr>
          <a:lstStyle/>
          <a:p>
            <a:r>
              <a:rPr lang="en-GB"/>
              <a:t>Impacts</a:t>
            </a:r>
          </a:p>
        </p:txBody>
      </p:sp>
    </p:spTree>
    <p:extLst>
      <p:ext uri="{BB962C8B-B14F-4D97-AF65-F5344CB8AC3E}">
        <p14:creationId xmlns:p14="http://schemas.microsoft.com/office/powerpoint/2010/main" val="715916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49DD04-0F89-4F07-844E-9B3601BD4682}"/>
              </a:ext>
            </a:extLst>
          </p:cNvPr>
          <p:cNvSpPr>
            <a:spLocks noGrp="1"/>
          </p:cNvSpPr>
          <p:nvPr>
            <p:ph idx="1"/>
          </p:nvPr>
        </p:nvSpPr>
        <p:spPr>
          <a:xfrm>
            <a:off x="385763" y="357188"/>
            <a:ext cx="10968037" cy="5948363"/>
          </a:xfrm>
        </p:spPr>
        <p:txBody>
          <a:bodyPr/>
          <a:lstStyle/>
          <a:p>
            <a:r>
              <a:rPr lang="en-GB"/>
              <a:t>The Premier Inn at Trafford in Manchester is just 100 metres from the Manchester United Football stadium. The hotel has special match-night packages for residents and non-residents including champagne on arrival with a meal and the use of the bar and car park for an hour after the match. </a:t>
            </a:r>
          </a:p>
          <a:p>
            <a:r>
              <a:rPr lang="en-GB"/>
              <a:t>If your hotel was next to a racecourse, what special package could you offer to race-goers?</a:t>
            </a:r>
          </a:p>
          <a:p>
            <a:endParaRPr lang="en-GB"/>
          </a:p>
        </p:txBody>
      </p:sp>
      <p:pic>
        <p:nvPicPr>
          <p:cNvPr id="4" name="Picture 3">
            <a:extLst>
              <a:ext uri="{FF2B5EF4-FFF2-40B4-BE49-F238E27FC236}">
                <a16:creationId xmlns:a16="http://schemas.microsoft.com/office/drawing/2014/main" id="{FE48E16B-F59C-48F1-AC0C-EA439B1DE2AA}"/>
              </a:ext>
            </a:extLst>
          </p:cNvPr>
          <p:cNvPicPr>
            <a:picLocks noChangeAspect="1"/>
          </p:cNvPicPr>
          <p:nvPr/>
        </p:nvPicPr>
        <p:blipFill>
          <a:blip r:embed="rId2"/>
          <a:stretch>
            <a:fillRect/>
          </a:stretch>
        </p:blipFill>
        <p:spPr>
          <a:xfrm>
            <a:off x="9715499" y="4214813"/>
            <a:ext cx="2090737" cy="2090737"/>
          </a:xfrm>
          <a:prstGeom prst="rect">
            <a:avLst/>
          </a:prstGeom>
        </p:spPr>
      </p:pic>
      <p:pic>
        <p:nvPicPr>
          <p:cNvPr id="5" name="Picture 4">
            <a:extLst>
              <a:ext uri="{FF2B5EF4-FFF2-40B4-BE49-F238E27FC236}">
                <a16:creationId xmlns:a16="http://schemas.microsoft.com/office/drawing/2014/main" id="{960C5CE1-7428-48A3-A6BE-696BDE24535C}"/>
              </a:ext>
            </a:extLst>
          </p:cNvPr>
          <p:cNvPicPr>
            <a:picLocks noChangeAspect="1"/>
          </p:cNvPicPr>
          <p:nvPr/>
        </p:nvPicPr>
        <p:blipFill>
          <a:blip r:embed="rId3"/>
          <a:stretch>
            <a:fillRect/>
          </a:stretch>
        </p:blipFill>
        <p:spPr>
          <a:xfrm>
            <a:off x="638175" y="4115690"/>
            <a:ext cx="3819525" cy="2189861"/>
          </a:xfrm>
          <a:prstGeom prst="rect">
            <a:avLst/>
          </a:prstGeom>
        </p:spPr>
      </p:pic>
    </p:spTree>
    <p:extLst>
      <p:ext uri="{BB962C8B-B14F-4D97-AF65-F5344CB8AC3E}">
        <p14:creationId xmlns:p14="http://schemas.microsoft.com/office/powerpoint/2010/main" val="3382828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95275" y="1303338"/>
            <a:ext cx="10972800" cy="5419534"/>
          </a:xfrm>
        </p:spPr>
        <p:txBody>
          <a:bodyPr>
            <a:normAutofit/>
          </a:bodyPr>
          <a:lstStyle/>
          <a:p>
            <a:r>
              <a:rPr lang="en-GB" dirty="0">
                <a:latin typeface="Calibri" panose="020F0502020204030204" pitchFamily="34" charset="0"/>
                <a:cs typeface="Calibri" panose="020F0502020204030204" pitchFamily="34" charset="0"/>
              </a:rPr>
              <a:t>Face to face Events</a:t>
            </a:r>
          </a:p>
          <a:p>
            <a:r>
              <a:rPr lang="en-GB" dirty="0">
                <a:latin typeface="Calibri" panose="020F0502020204030204" pitchFamily="34" charset="0"/>
                <a:cs typeface="Calibri" panose="020F0502020204030204" pitchFamily="34" charset="0"/>
              </a:rPr>
              <a:t>Meetings Industry</a:t>
            </a:r>
          </a:p>
          <a:p>
            <a:r>
              <a:rPr lang="en-GB" dirty="0">
                <a:latin typeface="Calibri" panose="020F0502020204030204" pitchFamily="34" charset="0"/>
                <a:cs typeface="Calibri" panose="020F0502020204030204" pitchFamily="34" charset="0"/>
              </a:rPr>
              <a:t>Weddings and Banquets</a:t>
            </a:r>
          </a:p>
          <a:p>
            <a:r>
              <a:rPr lang="en-GB" dirty="0">
                <a:latin typeface="Calibri" panose="020F0502020204030204" pitchFamily="34" charset="0"/>
                <a:cs typeface="Calibri" panose="020F0502020204030204" pitchFamily="34" charset="0"/>
              </a:rPr>
              <a:t>Role of the Hotel Sector</a:t>
            </a:r>
          </a:p>
          <a:p>
            <a:r>
              <a:rPr lang="en-GB" dirty="0">
                <a:latin typeface="Calibri" panose="020F0502020204030204" pitchFamily="34" charset="0"/>
                <a:cs typeface="Calibri" panose="020F0502020204030204" pitchFamily="34" charset="0"/>
              </a:rPr>
              <a:t>F and B = Backbone of Events</a:t>
            </a:r>
          </a:p>
          <a:p>
            <a:r>
              <a:rPr lang="en-GB" dirty="0">
                <a:latin typeface="Calibri" panose="020F0502020204030204" pitchFamily="34" charset="0"/>
                <a:cs typeface="Calibri" panose="020F0502020204030204" pitchFamily="34" charset="0"/>
              </a:rPr>
              <a:t>Secondary Spend</a:t>
            </a:r>
          </a:p>
          <a:p>
            <a:r>
              <a:rPr lang="en-GB" dirty="0">
                <a:latin typeface="Calibri" panose="020F0502020204030204" pitchFamily="34" charset="0"/>
                <a:cs typeface="Calibri" panose="020F0502020204030204" pitchFamily="34" charset="0"/>
              </a:rPr>
              <a:t>Impacts </a:t>
            </a:r>
          </a:p>
          <a:p>
            <a:r>
              <a:rPr lang="en-GB" dirty="0">
                <a:latin typeface="Calibri" panose="020F0502020204030204" pitchFamily="34" charset="0"/>
                <a:cs typeface="Calibri" panose="020F0502020204030204" pitchFamily="34" charset="0"/>
              </a:rPr>
              <a:t>Direct</a:t>
            </a:r>
          </a:p>
          <a:p>
            <a:r>
              <a:rPr lang="en-GB" dirty="0">
                <a:latin typeface="Calibri" panose="020F0502020204030204" pitchFamily="34" charset="0"/>
                <a:cs typeface="Calibri" panose="020F0502020204030204" pitchFamily="34" charset="0"/>
              </a:rPr>
              <a:t>Indirect</a:t>
            </a:r>
          </a:p>
          <a:p>
            <a:r>
              <a:rPr lang="en-GB" dirty="0" smtClean="0">
                <a:latin typeface="Calibri" panose="020F0502020204030204" pitchFamily="34" charset="0"/>
                <a:cs typeface="Calibri" panose="020F0502020204030204" pitchFamily="34" charset="0"/>
              </a:rPr>
              <a:t>Invisible </a:t>
            </a:r>
            <a:r>
              <a:rPr lang="en-GB" dirty="0">
                <a:latin typeface="Calibri" panose="020F0502020204030204" pitchFamily="34" charset="0"/>
                <a:cs typeface="Calibri" panose="020F0502020204030204" pitchFamily="34" charset="0"/>
              </a:rPr>
              <a:t>Benefits – 20% of benefits from London 2012 were from Business Tourism</a:t>
            </a:r>
          </a:p>
        </p:txBody>
      </p:sp>
      <p:sp>
        <p:nvSpPr>
          <p:cNvPr id="2" name="Title 1"/>
          <p:cNvSpPr>
            <a:spLocks noGrp="1"/>
          </p:cNvSpPr>
          <p:nvPr>
            <p:ph type="title"/>
          </p:nvPr>
        </p:nvSpPr>
        <p:spPr>
          <a:xfrm>
            <a:off x="295275" y="160338"/>
            <a:ext cx="10972800" cy="1143000"/>
          </a:xfrm>
        </p:spPr>
        <p:txBody>
          <a:bodyPr>
            <a:normAutofit/>
          </a:bodyPr>
          <a:lstStyle/>
          <a:p>
            <a:r>
              <a:rPr lang="en-GB" sz="4000">
                <a:latin typeface="Calibri" panose="020F0502020204030204" pitchFamily="34" charset="0"/>
                <a:cs typeface="Calibri" panose="020F0502020204030204" pitchFamily="34" charset="0"/>
              </a:rPr>
              <a:t>Relationship with Events</a:t>
            </a:r>
          </a:p>
        </p:txBody>
      </p:sp>
      <p:pic>
        <p:nvPicPr>
          <p:cNvPr id="4" name="Picture 3">
            <a:extLst>
              <a:ext uri="{FF2B5EF4-FFF2-40B4-BE49-F238E27FC236}">
                <a16:creationId xmlns:a16="http://schemas.microsoft.com/office/drawing/2014/main" id="{C0654243-69F0-4896-9A03-9256D6CB2464}"/>
              </a:ext>
            </a:extLst>
          </p:cNvPr>
          <p:cNvPicPr>
            <a:picLocks noChangeAspect="1"/>
          </p:cNvPicPr>
          <p:nvPr/>
        </p:nvPicPr>
        <p:blipFill>
          <a:blip r:embed="rId2"/>
          <a:stretch>
            <a:fillRect/>
          </a:stretch>
        </p:blipFill>
        <p:spPr>
          <a:xfrm>
            <a:off x="9314590" y="514541"/>
            <a:ext cx="2466975" cy="1847850"/>
          </a:xfrm>
          <a:prstGeom prst="rect">
            <a:avLst/>
          </a:prstGeom>
        </p:spPr>
      </p:pic>
    </p:spTree>
    <p:extLst>
      <p:ext uri="{BB962C8B-B14F-4D97-AF65-F5344CB8AC3E}">
        <p14:creationId xmlns:p14="http://schemas.microsoft.com/office/powerpoint/2010/main" val="2187903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9550" y="174625"/>
            <a:ext cx="10515600" cy="1325563"/>
          </a:xfrm>
        </p:spPr>
        <p:txBody>
          <a:bodyPr/>
          <a:lstStyle/>
          <a:p>
            <a:r>
              <a:rPr lang="en-GB"/>
              <a:t>Role and function of hospitality services</a:t>
            </a:r>
          </a:p>
        </p:txBody>
      </p:sp>
      <p:sp>
        <p:nvSpPr>
          <p:cNvPr id="3" name="Content Placeholder 2"/>
          <p:cNvSpPr>
            <a:spLocks noGrp="1"/>
          </p:cNvSpPr>
          <p:nvPr>
            <p:ph idx="1"/>
          </p:nvPr>
        </p:nvSpPr>
        <p:spPr>
          <a:xfrm>
            <a:off x="209550" y="1500188"/>
            <a:ext cx="10515600" cy="5209370"/>
          </a:xfrm>
        </p:spPr>
        <p:txBody>
          <a:bodyPr>
            <a:normAutofit/>
          </a:bodyPr>
          <a:lstStyle/>
          <a:p>
            <a:r>
              <a:rPr lang="en-GB" dirty="0">
                <a:hlinkClick r:id="rId2"/>
              </a:rPr>
              <a:t>https://www.telegraph.co.uk/travel/destinations/europe/united-kingdom/wales/swansea/hotels/the-dragon-hotel/</a:t>
            </a:r>
            <a:endParaRPr lang="en-GB" dirty="0"/>
          </a:p>
          <a:p>
            <a:r>
              <a:rPr lang="en-GB" dirty="0" smtClean="0"/>
              <a:t>House Keeping / Cleaning</a:t>
            </a:r>
          </a:p>
          <a:p>
            <a:r>
              <a:rPr lang="en-GB" dirty="0" smtClean="0"/>
              <a:t>Chef – F </a:t>
            </a:r>
            <a:r>
              <a:rPr lang="en-GB" dirty="0"/>
              <a:t>&amp; B /Catering</a:t>
            </a:r>
          </a:p>
          <a:p>
            <a:r>
              <a:rPr lang="en-GB" dirty="0" smtClean="0"/>
              <a:t>Management – Operations / F &amp; B /  General Managers</a:t>
            </a:r>
          </a:p>
          <a:p>
            <a:r>
              <a:rPr lang="en-GB" dirty="0"/>
              <a:t> </a:t>
            </a:r>
            <a:r>
              <a:rPr lang="en-GB" dirty="0" err="1" smtClean="0"/>
              <a:t>Waitering</a:t>
            </a:r>
            <a:r>
              <a:rPr lang="en-GB" dirty="0" smtClean="0"/>
              <a:t> </a:t>
            </a:r>
            <a:r>
              <a:rPr lang="en-GB" dirty="0"/>
              <a:t>/ Bar Staff</a:t>
            </a:r>
          </a:p>
          <a:p>
            <a:r>
              <a:rPr lang="en-GB" dirty="0" smtClean="0"/>
              <a:t>Accounts / Finance / HR / Admin / Marketing / Sales</a:t>
            </a:r>
          </a:p>
          <a:p>
            <a:r>
              <a:rPr lang="en-GB" dirty="0" smtClean="0"/>
              <a:t>Security</a:t>
            </a:r>
          </a:p>
          <a:p>
            <a:r>
              <a:rPr lang="en-GB" dirty="0" smtClean="0"/>
              <a:t>Leisure</a:t>
            </a:r>
          </a:p>
          <a:p>
            <a:r>
              <a:rPr lang="en-GB" dirty="0" smtClean="0"/>
              <a:t>Front of House</a:t>
            </a:r>
            <a:endParaRPr lang="en-GB" dirty="0" smtClean="0"/>
          </a:p>
          <a:p>
            <a:endParaRPr lang="en-GB" dirty="0" smtClean="0"/>
          </a:p>
          <a:p>
            <a:endParaRPr lang="en-GB" dirty="0"/>
          </a:p>
        </p:txBody>
      </p:sp>
      <p:pic>
        <p:nvPicPr>
          <p:cNvPr id="4" name="Picture 3">
            <a:extLst>
              <a:ext uri="{FF2B5EF4-FFF2-40B4-BE49-F238E27FC236}">
                <a16:creationId xmlns:a16="http://schemas.microsoft.com/office/drawing/2014/main" id="{414E43CE-2E4B-4AE5-957A-BB06E30D86CC}"/>
              </a:ext>
            </a:extLst>
          </p:cNvPr>
          <p:cNvPicPr>
            <a:picLocks noChangeAspect="1"/>
          </p:cNvPicPr>
          <p:nvPr/>
        </p:nvPicPr>
        <p:blipFill>
          <a:blip r:embed="rId3"/>
          <a:stretch>
            <a:fillRect/>
          </a:stretch>
        </p:blipFill>
        <p:spPr>
          <a:xfrm>
            <a:off x="8498625" y="4049486"/>
            <a:ext cx="3476154" cy="2318595"/>
          </a:xfrm>
          <a:prstGeom prst="rect">
            <a:avLst/>
          </a:prstGeom>
        </p:spPr>
      </p:pic>
    </p:spTree>
    <p:extLst>
      <p:ext uri="{BB962C8B-B14F-4D97-AF65-F5344CB8AC3E}">
        <p14:creationId xmlns:p14="http://schemas.microsoft.com/office/powerpoint/2010/main" val="1547980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262" y="46830"/>
            <a:ext cx="10515600" cy="1325563"/>
          </a:xfrm>
        </p:spPr>
        <p:txBody>
          <a:bodyPr>
            <a:normAutofit/>
          </a:bodyPr>
          <a:lstStyle/>
          <a:p>
            <a:r>
              <a:rPr lang="en-GB" sz="3600"/>
              <a:t>Relationships with Leisure, Events, Tourism and Travel Sectors</a:t>
            </a:r>
            <a:r>
              <a:rPr lang="en-GB"/>
              <a:t>.</a:t>
            </a:r>
          </a:p>
        </p:txBody>
      </p:sp>
      <p:sp>
        <p:nvSpPr>
          <p:cNvPr id="3" name="Content Placeholder 2"/>
          <p:cNvSpPr>
            <a:spLocks noGrp="1"/>
          </p:cNvSpPr>
          <p:nvPr>
            <p:ph idx="1"/>
          </p:nvPr>
        </p:nvSpPr>
        <p:spPr>
          <a:xfrm>
            <a:off x="395287" y="1372393"/>
            <a:ext cx="10515600" cy="5400240"/>
          </a:xfrm>
        </p:spPr>
        <p:txBody>
          <a:bodyPr>
            <a:normAutofit fontScale="92500"/>
          </a:bodyPr>
          <a:lstStyle/>
          <a:p>
            <a:pPr>
              <a:lnSpc>
                <a:spcPct val="150000"/>
              </a:lnSpc>
            </a:pPr>
            <a:r>
              <a:rPr lang="en-GB" dirty="0"/>
              <a:t>The hospitality industry ‘feeds’ off leisure, travel and tourism because, as more people have disposable income to spend and more free time, the demand for holiday destinations increases. </a:t>
            </a:r>
          </a:p>
          <a:p>
            <a:pPr>
              <a:lnSpc>
                <a:spcPct val="150000"/>
              </a:lnSpc>
            </a:pPr>
            <a:r>
              <a:rPr lang="en-GB" u="sng" dirty="0"/>
              <a:t>Travel </a:t>
            </a:r>
            <a:r>
              <a:rPr lang="en-GB" u="sng" dirty="0" smtClean="0"/>
              <a:t>- </a:t>
            </a:r>
            <a:r>
              <a:rPr lang="en-GB" dirty="0" smtClean="0"/>
              <a:t>more </a:t>
            </a:r>
            <a:r>
              <a:rPr lang="en-GB" dirty="0"/>
              <a:t>and more facilities are needed along and around the travel routes that people use to get to these destinations.</a:t>
            </a:r>
          </a:p>
          <a:p>
            <a:pPr>
              <a:lnSpc>
                <a:spcPct val="150000"/>
              </a:lnSpc>
            </a:pPr>
            <a:r>
              <a:rPr lang="en-GB" dirty="0"/>
              <a:t>The wider </a:t>
            </a:r>
            <a:r>
              <a:rPr lang="en-GB" u="sng" dirty="0"/>
              <a:t>leisure industry</a:t>
            </a:r>
            <a:r>
              <a:rPr lang="en-GB" dirty="0"/>
              <a:t>, such as participating in or watching sport or going to the theatre, also increases the need for hospitality facilities. </a:t>
            </a:r>
          </a:p>
          <a:p>
            <a:pPr marL="0" indent="0">
              <a:buNone/>
            </a:pPr>
            <a:r>
              <a:rPr lang="en-GB" dirty="0"/>
              <a:t> </a:t>
            </a:r>
          </a:p>
        </p:txBody>
      </p:sp>
      <p:pic>
        <p:nvPicPr>
          <p:cNvPr id="4" name="Picture 3">
            <a:extLst>
              <a:ext uri="{FF2B5EF4-FFF2-40B4-BE49-F238E27FC236}">
                <a16:creationId xmlns:a16="http://schemas.microsoft.com/office/drawing/2014/main" id="{EC8A0144-60C6-4484-A114-2EB716739523}"/>
              </a:ext>
            </a:extLst>
          </p:cNvPr>
          <p:cNvPicPr>
            <a:picLocks noChangeAspect="1"/>
          </p:cNvPicPr>
          <p:nvPr/>
        </p:nvPicPr>
        <p:blipFill>
          <a:blip r:embed="rId2"/>
          <a:stretch>
            <a:fillRect/>
          </a:stretch>
        </p:blipFill>
        <p:spPr>
          <a:xfrm>
            <a:off x="10072688" y="5286375"/>
            <a:ext cx="1895475" cy="1524795"/>
          </a:xfrm>
          <a:prstGeom prst="rect">
            <a:avLst/>
          </a:prstGeom>
        </p:spPr>
      </p:pic>
    </p:spTree>
    <p:extLst>
      <p:ext uri="{BB962C8B-B14F-4D97-AF65-F5344CB8AC3E}">
        <p14:creationId xmlns:p14="http://schemas.microsoft.com/office/powerpoint/2010/main" val="28171823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3838" y="1053877"/>
            <a:ext cx="11534775" cy="5560342"/>
          </a:xfrm>
        </p:spPr>
        <p:txBody>
          <a:bodyPr>
            <a:normAutofit fontScale="77500" lnSpcReduction="20000"/>
          </a:bodyPr>
          <a:lstStyle/>
          <a:p>
            <a:pPr>
              <a:lnSpc>
                <a:spcPct val="120000"/>
              </a:lnSpc>
            </a:pPr>
            <a:r>
              <a:rPr lang="en-GB" sz="3100">
                <a:latin typeface="Calibri" panose="020F0502020204030204" pitchFamily="34" charset="0"/>
                <a:cs typeface="Calibri" panose="020F0502020204030204" pitchFamily="34" charset="0"/>
              </a:rPr>
              <a:t>Industry estimated worth £39b -</a:t>
            </a:r>
            <a:r>
              <a:rPr lang="en-GB" sz="3100">
                <a:solidFill>
                  <a:srgbClr val="FF0000"/>
                </a:solidFill>
                <a:latin typeface="Calibri" panose="020F0502020204030204" pitchFamily="34" charset="0"/>
                <a:cs typeface="Calibri" panose="020F0502020204030204" pitchFamily="34" charset="0"/>
              </a:rPr>
              <a:t>35% UK visitors </a:t>
            </a:r>
          </a:p>
          <a:p>
            <a:pPr>
              <a:lnSpc>
                <a:spcPct val="120000"/>
              </a:lnSpc>
            </a:pPr>
            <a:r>
              <a:rPr lang="en-GB" sz="3100">
                <a:latin typeface="Calibri" panose="020F0502020204030204" pitchFamily="34" charset="0"/>
                <a:cs typeface="Calibri" panose="020F0502020204030204" pitchFamily="34" charset="0"/>
              </a:rPr>
              <a:t>£7.7b Spend by those accompanying attendees</a:t>
            </a:r>
          </a:p>
          <a:p>
            <a:pPr>
              <a:lnSpc>
                <a:spcPct val="120000"/>
              </a:lnSpc>
            </a:pPr>
            <a:r>
              <a:rPr lang="en-GB" sz="3100">
                <a:latin typeface="Calibri" panose="020F0502020204030204" pitchFamily="34" charset="0"/>
                <a:cs typeface="Calibri" panose="020F0502020204030204" pitchFamily="34" charset="0"/>
              </a:rPr>
              <a:t>Conferences, meetings, travel and exhibitions are worth </a:t>
            </a:r>
            <a:r>
              <a:rPr lang="en-GB" sz="3100">
                <a:solidFill>
                  <a:srgbClr val="FF0000"/>
                </a:solidFill>
                <a:latin typeface="Calibri" panose="020F0502020204030204" pitchFamily="34" charset="0"/>
                <a:cs typeface="Calibri" panose="020F0502020204030204" pitchFamily="34" charset="0"/>
              </a:rPr>
              <a:t>£21b </a:t>
            </a:r>
            <a:r>
              <a:rPr lang="en-GB" sz="3100">
                <a:latin typeface="Calibri" panose="020F0502020204030204" pitchFamily="34" charset="0"/>
                <a:cs typeface="Calibri" panose="020F0502020204030204" pitchFamily="34" charset="0"/>
              </a:rPr>
              <a:t>in tax revenue</a:t>
            </a:r>
          </a:p>
          <a:p>
            <a:pPr>
              <a:lnSpc>
                <a:spcPct val="120000"/>
              </a:lnSpc>
            </a:pPr>
            <a:r>
              <a:rPr lang="en-GB" sz="3100">
                <a:latin typeface="Calibri" panose="020F0502020204030204" pitchFamily="34" charset="0"/>
                <a:cs typeface="Calibri" panose="020F0502020204030204" pitchFamily="34" charset="0"/>
              </a:rPr>
              <a:t>25k business benefit – Hotels, attractions, transport, florists, caterers, retail and local trade</a:t>
            </a:r>
          </a:p>
          <a:p>
            <a:pPr>
              <a:lnSpc>
                <a:spcPct val="120000"/>
              </a:lnSpc>
            </a:pPr>
            <a:r>
              <a:rPr lang="en-GB" sz="3100">
                <a:latin typeface="Calibri" panose="020F0502020204030204" pitchFamily="34" charset="0"/>
                <a:cs typeface="Calibri" panose="020F0502020204030204" pitchFamily="34" charset="0"/>
              </a:rPr>
              <a:t>Events employ 530k</a:t>
            </a:r>
          </a:p>
          <a:p>
            <a:pPr>
              <a:lnSpc>
                <a:spcPct val="120000"/>
              </a:lnSpc>
            </a:pPr>
            <a:r>
              <a:rPr lang="en-GB" sz="3100">
                <a:latin typeface="Calibri" panose="020F0502020204030204" pitchFamily="34" charset="0"/>
                <a:cs typeface="Calibri" panose="020F0502020204030204" pitchFamily="34" charset="0"/>
              </a:rPr>
              <a:t>1.25m meetings – 13m visitors, £11b spend, £100b goods sold at Exhibitions and trade Shows</a:t>
            </a:r>
          </a:p>
          <a:p>
            <a:pPr>
              <a:lnSpc>
                <a:spcPct val="120000"/>
              </a:lnSpc>
            </a:pPr>
            <a:r>
              <a:rPr lang="en-GB" sz="3100">
                <a:latin typeface="Calibri" panose="020F0502020204030204" pitchFamily="34" charset="0"/>
                <a:cs typeface="Calibri" panose="020F0502020204030204" pitchFamily="34" charset="0"/>
              </a:rPr>
              <a:t>Inbound business visits = 23.5% of all visits, £4.4b and 24% of overseas sales</a:t>
            </a:r>
          </a:p>
          <a:p>
            <a:pPr>
              <a:lnSpc>
                <a:spcPct val="120000"/>
              </a:lnSpc>
            </a:pPr>
            <a:r>
              <a:rPr lang="en-GB" sz="3100">
                <a:latin typeface="Calibri" panose="020F0502020204030204" pitchFamily="34" charset="0"/>
                <a:cs typeface="Calibri" panose="020F0502020204030204" pitchFamily="34" charset="0"/>
              </a:rPr>
              <a:t>Meetings and Conventions contribute to infrastructure  development (public and private) £1b new infrastructure stimulated by events</a:t>
            </a:r>
          </a:p>
          <a:p>
            <a:pPr>
              <a:lnSpc>
                <a:spcPct val="120000"/>
              </a:lnSpc>
            </a:pPr>
            <a:r>
              <a:rPr lang="en-GB" sz="3100">
                <a:latin typeface="Calibri" panose="020F0502020204030204" pitchFamily="34" charset="0"/>
                <a:cs typeface="Calibri" panose="020F0502020204030204" pitchFamily="34" charset="0"/>
              </a:rPr>
              <a:t>Support and Serves other wealth creating industries</a:t>
            </a:r>
          </a:p>
          <a:p>
            <a:pPr>
              <a:lnSpc>
                <a:spcPct val="120000"/>
              </a:lnSpc>
            </a:pPr>
            <a:r>
              <a:rPr lang="en-GB" sz="3100">
                <a:latin typeface="Calibri" panose="020F0502020204030204" pitchFamily="34" charset="0"/>
                <a:cs typeface="Calibri" panose="020F0502020204030204" pitchFamily="34" charset="0"/>
              </a:rPr>
              <a:t>Helps develop and support diversity in local culture and heritage</a:t>
            </a:r>
          </a:p>
          <a:p>
            <a:pPr>
              <a:lnSpc>
                <a:spcPct val="120000"/>
              </a:lnSpc>
            </a:pPr>
            <a:endParaRPr lang="en-GB" sz="3100"/>
          </a:p>
          <a:p>
            <a:endParaRPr lang="en-GB"/>
          </a:p>
        </p:txBody>
      </p:sp>
      <p:sp>
        <p:nvSpPr>
          <p:cNvPr id="2" name="Title 1"/>
          <p:cNvSpPr>
            <a:spLocks noGrp="1"/>
          </p:cNvSpPr>
          <p:nvPr>
            <p:ph type="title"/>
          </p:nvPr>
        </p:nvSpPr>
        <p:spPr>
          <a:xfrm>
            <a:off x="223838" y="131763"/>
            <a:ext cx="8229600" cy="922114"/>
          </a:xfrm>
        </p:spPr>
        <p:txBody>
          <a:bodyPr>
            <a:normAutofit/>
          </a:bodyPr>
          <a:lstStyle/>
          <a:p>
            <a:r>
              <a:rPr lang="en-GB" sz="4000">
                <a:latin typeface="Calibri" panose="020F0502020204030204" pitchFamily="34" charset="0"/>
                <a:cs typeface="Calibri" panose="020F0502020204030204" pitchFamily="34" charset="0"/>
              </a:rPr>
              <a:t>Events</a:t>
            </a:r>
          </a:p>
        </p:txBody>
      </p:sp>
    </p:spTree>
    <p:extLst>
      <p:ext uri="{BB962C8B-B14F-4D97-AF65-F5344CB8AC3E}">
        <p14:creationId xmlns:p14="http://schemas.microsoft.com/office/powerpoint/2010/main" val="1844650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52412" y="850708"/>
            <a:ext cx="10972800" cy="5321492"/>
          </a:xfrm>
        </p:spPr>
        <p:txBody>
          <a:bodyPr>
            <a:normAutofit/>
          </a:bodyPr>
          <a:lstStyle/>
          <a:p>
            <a:pPr>
              <a:lnSpc>
                <a:spcPct val="150000"/>
              </a:lnSpc>
            </a:pPr>
            <a:r>
              <a:rPr lang="en-GB">
                <a:latin typeface="Calibri" panose="020F0502020204030204" pitchFamily="34" charset="0"/>
                <a:cs typeface="Calibri" panose="020F0502020204030204" pitchFamily="34" charset="0"/>
              </a:rPr>
              <a:t>Improve infrastructure for Events</a:t>
            </a:r>
          </a:p>
          <a:p>
            <a:pPr>
              <a:lnSpc>
                <a:spcPct val="150000"/>
              </a:lnSpc>
            </a:pPr>
            <a:r>
              <a:rPr lang="en-GB">
                <a:latin typeface="Calibri" panose="020F0502020204030204" pitchFamily="34" charset="0"/>
                <a:cs typeface="Calibri" panose="020F0502020204030204" pitchFamily="34" charset="0"/>
              </a:rPr>
              <a:t>Support creation of World class conference , Exhibition and Event Facilities</a:t>
            </a:r>
          </a:p>
          <a:p>
            <a:pPr>
              <a:lnSpc>
                <a:spcPct val="150000"/>
              </a:lnSpc>
            </a:pPr>
            <a:r>
              <a:rPr lang="en-GB">
                <a:latin typeface="Calibri" panose="020F0502020204030204" pitchFamily="34" charset="0"/>
                <a:cs typeface="Calibri" panose="020F0502020204030204" pitchFamily="34" charset="0"/>
              </a:rPr>
              <a:t>Quality and Variety of Venues</a:t>
            </a:r>
          </a:p>
          <a:p>
            <a:pPr>
              <a:lnSpc>
                <a:spcPct val="150000"/>
              </a:lnSpc>
            </a:pPr>
            <a:r>
              <a:rPr lang="en-GB">
                <a:latin typeface="Calibri" panose="020F0502020204030204" pitchFamily="34" charset="0"/>
                <a:cs typeface="Calibri" panose="020F0502020204030204" pitchFamily="34" charset="0"/>
              </a:rPr>
              <a:t>Competitiveness</a:t>
            </a:r>
          </a:p>
          <a:p>
            <a:pPr>
              <a:lnSpc>
                <a:spcPct val="150000"/>
              </a:lnSpc>
            </a:pPr>
            <a:r>
              <a:rPr lang="en-GB">
                <a:latin typeface="Calibri" panose="020F0502020204030204" pitchFamily="34" charset="0"/>
                <a:cs typeface="Calibri" panose="020F0502020204030204" pitchFamily="34" charset="0"/>
              </a:rPr>
              <a:t>Trends </a:t>
            </a:r>
          </a:p>
          <a:p>
            <a:pPr>
              <a:lnSpc>
                <a:spcPct val="150000"/>
              </a:lnSpc>
            </a:pPr>
            <a:r>
              <a:rPr lang="en-GB">
                <a:latin typeface="Calibri" panose="020F0502020204030204" pitchFamily="34" charset="0"/>
                <a:cs typeface="Calibri" panose="020F0502020204030204" pitchFamily="34" charset="0"/>
              </a:rPr>
              <a:t>New Developments</a:t>
            </a:r>
          </a:p>
          <a:p>
            <a:endParaRPr lang="en-GB"/>
          </a:p>
        </p:txBody>
      </p:sp>
      <p:sp>
        <p:nvSpPr>
          <p:cNvPr id="2" name="Title 1"/>
          <p:cNvSpPr>
            <a:spLocks noGrp="1"/>
          </p:cNvSpPr>
          <p:nvPr>
            <p:ph type="title"/>
          </p:nvPr>
        </p:nvSpPr>
        <p:spPr>
          <a:xfrm>
            <a:off x="252412" y="0"/>
            <a:ext cx="10972800" cy="850708"/>
          </a:xfrm>
        </p:spPr>
        <p:txBody>
          <a:bodyPr>
            <a:normAutofit/>
          </a:bodyPr>
          <a:lstStyle/>
          <a:p>
            <a:r>
              <a:rPr lang="en-GB" sz="3600">
                <a:latin typeface="Calibri" panose="020F0502020204030204" pitchFamily="34" charset="0"/>
                <a:cs typeface="Calibri" panose="020F0502020204030204" pitchFamily="34" charset="0"/>
              </a:rPr>
              <a:t>Strategic Planning for Events</a:t>
            </a:r>
          </a:p>
        </p:txBody>
      </p:sp>
    </p:spTree>
    <p:extLst>
      <p:ext uri="{BB962C8B-B14F-4D97-AF65-F5344CB8AC3E}">
        <p14:creationId xmlns:p14="http://schemas.microsoft.com/office/powerpoint/2010/main" val="374319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6700" y="150813"/>
            <a:ext cx="10515600" cy="1325563"/>
          </a:xfrm>
        </p:spPr>
        <p:txBody>
          <a:bodyPr/>
          <a:lstStyle/>
          <a:p>
            <a:r>
              <a:rPr lang="en-GB"/>
              <a:t>Organisational trends</a:t>
            </a:r>
          </a:p>
        </p:txBody>
      </p:sp>
      <p:sp>
        <p:nvSpPr>
          <p:cNvPr id="3" name="Content Placeholder 2"/>
          <p:cNvSpPr>
            <a:spLocks noGrp="1"/>
          </p:cNvSpPr>
          <p:nvPr>
            <p:ph idx="1"/>
          </p:nvPr>
        </p:nvSpPr>
        <p:spPr>
          <a:xfrm>
            <a:off x="266700" y="1476376"/>
            <a:ext cx="11087100" cy="4700587"/>
          </a:xfrm>
        </p:spPr>
        <p:txBody>
          <a:bodyPr/>
          <a:lstStyle/>
          <a:p>
            <a:pPr>
              <a:lnSpc>
                <a:spcPct val="150000"/>
              </a:lnSpc>
            </a:pPr>
            <a:r>
              <a:rPr lang="en-GB" dirty="0"/>
              <a:t>Trends in Hospitality keep changing with time and in this article, we will discuss the top trends of the hospitality industry in 2016.</a:t>
            </a:r>
          </a:p>
          <a:p>
            <a:pPr>
              <a:lnSpc>
                <a:spcPct val="150000"/>
              </a:lnSpc>
            </a:pPr>
            <a:r>
              <a:rPr lang="en-GB" dirty="0"/>
              <a:t>Organic food to Gluten free diet. From e-platforms to wellness spas; all are trendsetters in the hospitality industry</a:t>
            </a:r>
          </a:p>
          <a:p>
            <a:pPr>
              <a:lnSpc>
                <a:spcPct val="150000"/>
              </a:lnSpc>
            </a:pPr>
            <a:r>
              <a:rPr lang="en-GB" dirty="0">
                <a:hlinkClick r:id="rId2"/>
              </a:rPr>
              <a:t>https://www.soegjobs.com/2016/05/21/top-trends-hospitality-industry-2016/</a:t>
            </a:r>
            <a:endParaRPr lang="en-GB" dirty="0"/>
          </a:p>
          <a:p>
            <a:endParaRPr lang="en-GB" dirty="0"/>
          </a:p>
          <a:p>
            <a:endParaRPr lang="en-GB" dirty="0"/>
          </a:p>
        </p:txBody>
      </p:sp>
    </p:spTree>
    <p:extLst>
      <p:ext uri="{BB962C8B-B14F-4D97-AF65-F5344CB8AC3E}">
        <p14:creationId xmlns:p14="http://schemas.microsoft.com/office/powerpoint/2010/main" val="41254127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29252-9A0D-46D4-AB7F-470D0DFAB48B}"/>
              </a:ext>
            </a:extLst>
          </p:cNvPr>
          <p:cNvSpPr>
            <a:spLocks noGrp="1"/>
          </p:cNvSpPr>
          <p:nvPr>
            <p:ph type="title"/>
          </p:nvPr>
        </p:nvSpPr>
        <p:spPr>
          <a:xfrm>
            <a:off x="309563" y="299243"/>
            <a:ext cx="10515600" cy="763588"/>
          </a:xfrm>
        </p:spPr>
        <p:txBody>
          <a:bodyPr>
            <a:normAutofit fontScale="90000"/>
          </a:bodyPr>
          <a:lstStyle/>
          <a:p>
            <a:r>
              <a:rPr lang="en-GB" dirty="0"/>
              <a:t/>
            </a:r>
            <a:br>
              <a:rPr lang="en-GB" dirty="0"/>
            </a:br>
            <a:r>
              <a:rPr lang="en-GB" dirty="0"/>
              <a:t>Check your knowledge</a:t>
            </a:r>
            <a:br>
              <a:rPr lang="en-GB" dirty="0"/>
            </a:br>
            <a:endParaRPr lang="en-GB" dirty="0"/>
          </a:p>
        </p:txBody>
      </p:sp>
      <p:sp>
        <p:nvSpPr>
          <p:cNvPr id="3" name="Content Placeholder 2">
            <a:extLst>
              <a:ext uri="{FF2B5EF4-FFF2-40B4-BE49-F238E27FC236}">
                <a16:creationId xmlns:a16="http://schemas.microsoft.com/office/drawing/2014/main" id="{73DF54A8-57C7-4F15-B3CE-7F6663BBBF21}"/>
              </a:ext>
            </a:extLst>
          </p:cNvPr>
          <p:cNvSpPr>
            <a:spLocks noGrp="1"/>
          </p:cNvSpPr>
          <p:nvPr>
            <p:ph idx="1"/>
          </p:nvPr>
        </p:nvSpPr>
        <p:spPr>
          <a:xfrm>
            <a:off x="309563" y="1253331"/>
            <a:ext cx="10515600" cy="4351338"/>
          </a:xfrm>
        </p:spPr>
        <p:txBody>
          <a:bodyPr>
            <a:normAutofit/>
          </a:bodyPr>
          <a:lstStyle/>
          <a:p>
            <a:pPr marL="0" indent="0">
              <a:buNone/>
            </a:pPr>
            <a:r>
              <a:rPr lang="en-GB" dirty="0"/>
              <a:t>1.What are the 14 sectors of the hospitality industry? </a:t>
            </a:r>
          </a:p>
          <a:p>
            <a:pPr marL="0" indent="0">
              <a:buNone/>
            </a:pPr>
            <a:r>
              <a:rPr lang="en-GB" dirty="0"/>
              <a:t>2  Why do some establishments have a restricted number of customers? </a:t>
            </a:r>
          </a:p>
          <a:p>
            <a:pPr marL="0" indent="0">
              <a:buNone/>
            </a:pPr>
            <a:r>
              <a:rPr lang="en-GB" dirty="0"/>
              <a:t>3  List four different types of customers that might book into a hotel.</a:t>
            </a:r>
          </a:p>
          <a:p>
            <a:pPr marL="0" indent="0">
              <a:buNone/>
            </a:pPr>
            <a:r>
              <a:rPr lang="en-GB" dirty="0"/>
              <a:t>4.Explain why the operations working to a budget do not have to make a profit.</a:t>
            </a:r>
          </a:p>
          <a:p>
            <a:pPr marL="0" indent="0">
              <a:buNone/>
            </a:pPr>
            <a:r>
              <a:rPr lang="en-GB" dirty="0"/>
              <a:t>5.What percentage of the workforce is employed by the hospitality industry? </a:t>
            </a:r>
          </a:p>
          <a:p>
            <a:pPr marL="0" indent="0">
              <a:buNone/>
            </a:pPr>
            <a:r>
              <a:rPr lang="en-GB" dirty="0"/>
              <a:t>6.How many people are employed in the restaurant sector?</a:t>
            </a:r>
          </a:p>
          <a:p>
            <a:endParaRPr lang="en-GB" dirty="0"/>
          </a:p>
        </p:txBody>
      </p:sp>
    </p:spTree>
    <p:extLst>
      <p:ext uri="{BB962C8B-B14F-4D97-AF65-F5344CB8AC3E}">
        <p14:creationId xmlns:p14="http://schemas.microsoft.com/office/powerpoint/2010/main" val="8217916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AB15E-3CC8-4678-9DD5-9AB8273259CE}"/>
              </a:ext>
            </a:extLst>
          </p:cNvPr>
          <p:cNvSpPr>
            <a:spLocks noGrp="1"/>
          </p:cNvSpPr>
          <p:nvPr>
            <p:ph type="title"/>
          </p:nvPr>
        </p:nvSpPr>
        <p:spPr>
          <a:xfrm>
            <a:off x="266700" y="136525"/>
            <a:ext cx="10515600" cy="849313"/>
          </a:xfrm>
        </p:spPr>
        <p:txBody>
          <a:bodyPr>
            <a:normAutofit/>
          </a:bodyPr>
          <a:lstStyle/>
          <a:p>
            <a:r>
              <a:rPr lang="en-GB" sz="3600"/>
              <a:t>Homework</a:t>
            </a:r>
          </a:p>
        </p:txBody>
      </p:sp>
      <p:sp>
        <p:nvSpPr>
          <p:cNvPr id="3" name="Content Placeholder 2">
            <a:extLst>
              <a:ext uri="{FF2B5EF4-FFF2-40B4-BE49-F238E27FC236}">
                <a16:creationId xmlns:a16="http://schemas.microsoft.com/office/drawing/2014/main" id="{81D756E8-5958-4BE0-8D94-CE1572139747}"/>
              </a:ext>
            </a:extLst>
          </p:cNvPr>
          <p:cNvSpPr>
            <a:spLocks noGrp="1"/>
          </p:cNvSpPr>
          <p:nvPr>
            <p:ph idx="1"/>
          </p:nvPr>
        </p:nvSpPr>
        <p:spPr>
          <a:xfrm>
            <a:off x="395287" y="985837"/>
            <a:ext cx="10515600" cy="5735637"/>
          </a:xfrm>
        </p:spPr>
        <p:txBody>
          <a:bodyPr>
            <a:normAutofit lnSpcReduction="10000"/>
          </a:bodyPr>
          <a:lstStyle/>
          <a:p>
            <a:r>
              <a:rPr lang="en-GB" dirty="0"/>
              <a:t>Study a local hospitality </a:t>
            </a:r>
            <a:r>
              <a:rPr lang="en-GB" dirty="0" smtClean="0"/>
              <a:t>establishment relate </a:t>
            </a:r>
            <a:r>
              <a:rPr lang="en-GB" dirty="0"/>
              <a:t>to either the Leisure, Tourism, Travel or Events sector. </a:t>
            </a:r>
            <a:r>
              <a:rPr lang="en-GB" dirty="0"/>
              <a:t>Identify the different services it offers and the different client groups it targets.</a:t>
            </a:r>
          </a:p>
          <a:p>
            <a:r>
              <a:rPr lang="en-GB" dirty="0"/>
              <a:t> Accor, Hilton, Ramada, Holiday Inn, Premier Travel Inn, Radisson, Hotel du Vin, Jury Inn, Swallow and Marriott are some of the hotel chains in the UK. </a:t>
            </a:r>
            <a:endParaRPr lang="en-GB" dirty="0" smtClean="0"/>
          </a:p>
          <a:p>
            <a:r>
              <a:rPr lang="en-GB" dirty="0" smtClean="0"/>
              <a:t>Research </a:t>
            </a:r>
            <a:r>
              <a:rPr lang="en-GB" dirty="0"/>
              <a:t>one of these and find out about their standards. Present your findings. 2 Many hotels are still individually owned. These hotels often join a consortia for marketing purposes. Find out about one consortia and the criteria needed to join. </a:t>
            </a:r>
            <a:endParaRPr lang="en-GB" dirty="0" smtClean="0"/>
          </a:p>
          <a:p>
            <a:pPr marL="0" indent="0">
              <a:buNone/>
            </a:pPr>
            <a:r>
              <a:rPr lang="en-GB" dirty="0" smtClean="0"/>
              <a:t>Go </a:t>
            </a:r>
            <a:r>
              <a:rPr lang="en-GB" dirty="0"/>
              <a:t>to www.slh.com or www.britishfinest.co.uk. </a:t>
            </a:r>
          </a:p>
          <a:p>
            <a:r>
              <a:rPr lang="en-GB" dirty="0"/>
              <a:t>Consortium: an association or combination of hotels and investors, for the purpose of engaging in a joint venture, such as marketing and taking bookings.</a:t>
            </a:r>
          </a:p>
          <a:p>
            <a:endParaRPr lang="en-GB" dirty="0"/>
          </a:p>
        </p:txBody>
      </p:sp>
    </p:spTree>
    <p:extLst>
      <p:ext uri="{BB962C8B-B14F-4D97-AF65-F5344CB8AC3E}">
        <p14:creationId xmlns:p14="http://schemas.microsoft.com/office/powerpoint/2010/main" val="32587828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A3A8F-4F35-47D4-8FDE-193F168488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A146D1-0062-43B3-BADA-41BEE10AD5A6}"/>
              </a:ext>
            </a:extLst>
          </p:cNvPr>
          <p:cNvSpPr>
            <a:spLocks noGrp="1"/>
          </p:cNvSpPr>
          <p:nvPr>
            <p:ph idx="1"/>
          </p:nvPr>
        </p:nvSpPr>
        <p:spPr/>
        <p:txBody>
          <a:bodyPr/>
          <a:lstStyle/>
          <a:p>
            <a:r>
              <a:rPr lang="en-GB" dirty="0">
                <a:hlinkClick r:id="rId2"/>
              </a:rPr>
              <a:t>https://www.pearsonschoolsandfecolleges.co.uk/Secondary/Vocational/HospitalityandCatering/WJECGCSEHospitalityandCatering/Samples/Samplepages/WJECGCSEHospitalitySamplePages.pdf</a:t>
            </a:r>
            <a:endParaRPr lang="en-GB" dirty="0"/>
          </a:p>
          <a:p>
            <a:endParaRPr lang="en-GB" dirty="0"/>
          </a:p>
          <a:p>
            <a:endParaRPr lang="en-GB" dirty="0"/>
          </a:p>
        </p:txBody>
      </p:sp>
    </p:spTree>
    <p:extLst>
      <p:ext uri="{BB962C8B-B14F-4D97-AF65-F5344CB8AC3E}">
        <p14:creationId xmlns:p14="http://schemas.microsoft.com/office/powerpoint/2010/main" val="300039133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2471</Words>
  <Application>Microsoft Office PowerPoint</Application>
  <PresentationFormat>Widescreen</PresentationFormat>
  <Paragraphs>239</Paragraphs>
  <Slides>34</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34</vt:i4>
      </vt:variant>
    </vt:vector>
  </HeadingPairs>
  <TitlesOfParts>
    <vt:vector size="44" baseType="lpstr">
      <vt:lpstr>&amp;quot</vt:lpstr>
      <vt:lpstr>Arial</vt:lpstr>
      <vt:lpstr>Calibri</vt:lpstr>
      <vt:lpstr>Calibri Light</vt:lpstr>
      <vt:lpstr>Lucida Sans Unicode</vt:lpstr>
      <vt:lpstr>Verdana</vt:lpstr>
      <vt:lpstr>Wingdings 2</vt:lpstr>
      <vt:lpstr>Wingdings 3</vt:lpstr>
      <vt:lpstr>Office Theme</vt:lpstr>
      <vt:lpstr>Concourse</vt:lpstr>
      <vt:lpstr>International and UK Hospitality Industry</vt:lpstr>
      <vt:lpstr>Overview</vt:lpstr>
      <vt:lpstr>Historical developments</vt:lpstr>
      <vt:lpstr>PowerPoint Presentation</vt:lpstr>
      <vt:lpstr>PowerPoint Presentation</vt:lpstr>
      <vt:lpstr>PowerPoint Presentation</vt:lpstr>
      <vt:lpstr>PowerPoint Presentation</vt:lpstr>
      <vt:lpstr>PowerPoint Presentation</vt:lpstr>
      <vt:lpstr>The structure of the hospitality industry</vt:lpstr>
      <vt:lpstr>:  Market analysis of different sectors (hotels,  guest services, restaurant, houses F+B providers, outlets,  support services) </vt:lpstr>
      <vt:lpstr> Different customers </vt:lpstr>
      <vt:lpstr>PowerPoint Presentation</vt:lpstr>
      <vt:lpstr> Activity </vt:lpstr>
      <vt:lpstr>Franchising</vt:lpstr>
      <vt:lpstr>Which hotel chains are franchises? </vt:lpstr>
      <vt:lpstr> Wyndham Worldwide of Parsippany, New Jersey, is the world's largest franchisor of hotels, with more than 5,000 hotels. </vt:lpstr>
      <vt:lpstr>PowerPoint Presentation</vt:lpstr>
      <vt:lpstr>InterContinental Hotels and Resorts is the third largest franchisor with more than 3,000 hotels</vt:lpstr>
      <vt:lpstr>Relationship within national economy</vt:lpstr>
      <vt:lpstr>Economic impacts</vt:lpstr>
      <vt:lpstr>PowerPoint Presentation</vt:lpstr>
      <vt:lpstr>Definition of Hospitality Economy</vt:lpstr>
      <vt:lpstr>Impacts</vt:lpstr>
      <vt:lpstr>Impacts</vt:lpstr>
      <vt:lpstr>PowerPoint Presentation</vt:lpstr>
      <vt:lpstr>Relationship with Events</vt:lpstr>
      <vt:lpstr>Role and function of hospitality services</vt:lpstr>
      <vt:lpstr>Relationships with Leisure, Events, Tourism and Travel Sectors.</vt:lpstr>
      <vt:lpstr>Events</vt:lpstr>
      <vt:lpstr>Strategic Planning for Events</vt:lpstr>
      <vt:lpstr>Organisational trends</vt:lpstr>
      <vt:lpstr> Check your knowledge </vt:lpstr>
      <vt:lpstr>Homework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and UK Hospitality Industry</dc:title>
  <dc:creator>Deborah Jenkins</dc:creator>
  <cp:lastModifiedBy>Deborah Jenkins</cp:lastModifiedBy>
  <cp:revision>6</cp:revision>
  <dcterms:created xsi:type="dcterms:W3CDTF">2019-03-11T18:58:15Z</dcterms:created>
  <dcterms:modified xsi:type="dcterms:W3CDTF">2019-03-12T10:56:14Z</dcterms:modified>
</cp:coreProperties>
</file>