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60DC15-CB8F-4B1E-9541-698C8C009101}" v="36" dt="2023-03-07T11:20:23.9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96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314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211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539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202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776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115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479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47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616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083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544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095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birmingham/certhe-computing-skills-for-the-workpla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ivot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Personal Development Plan (PDP) 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Joel Itela Luendou: 2223303</a:t>
            </a:r>
          </a:p>
          <a:p>
            <a:r>
              <a:rPr lang="en-GB" dirty="0"/>
              <a:t>Date: week 10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7298826"/>
              </p:ext>
            </p:extLst>
          </p:nvPr>
        </p:nvGraphicFramePr>
        <p:xfrm>
          <a:off x="438539" y="283439"/>
          <a:ext cx="11466838" cy="47650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84543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5">
                  <a:txBody>
                    <a:bodyPr/>
                    <a:lstStyle/>
                    <a:p>
                      <a:r>
                        <a:rPr lang="en-GB" sz="1200" dirty="0"/>
                        <a:t>Goal: to complete full course (</a:t>
                      </a:r>
                      <a:r>
                        <a:rPr lang="en-GB" sz="1200" dirty="0" err="1"/>
                        <a:t>CertHE</a:t>
                      </a:r>
                      <a:r>
                        <a:rPr lang="en-GB" sz="1200" dirty="0"/>
                        <a:t> computing skills for work placement level 4 and end up in full time job in Media or Cyber Security.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have to complete full courses level 4 in computing skills.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Confidence, work independently ,planning ,software configuration, network administration, Computing security and saved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Computing skills, software programming, network</a:t>
                      </a:r>
                    </a:p>
                    <a:p>
                      <a:r>
                        <a:rPr lang="en-GB" sz="1200" dirty="0"/>
                        <a:t>Cyber security. Critical and thinking [4] [1]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Revising, develop, Fundamental understanding of network basic in terms of architecture, devices, application and protocols(1) research and reading about critical thinning (2) 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3-4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Then 4 years more until finish Degree in </a:t>
                      </a:r>
                      <a:r>
                        <a:rPr lang="en-GB" sz="1200" dirty="0" err="1"/>
                        <a:t>CertHE</a:t>
                      </a:r>
                      <a:r>
                        <a:rPr lang="en-GB" sz="1200" dirty="0"/>
                        <a:t> computing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Learn somethings new  every times Develop a reading cycle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Creating digital portfolios practical skills, digital era technology(1) (3) 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Demonstrate systematic understanding of computing  (1) (2) (3)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5-8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pass and complete computing skill </a:t>
                      </a:r>
                      <a:r>
                        <a:rPr lang="en-GB" sz="1200" dirty="0" err="1"/>
                        <a:t>CertHE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Working well and wiser decision ,working on cyber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Focusing and mentally think and  staying on top of assignment and course (1)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Measures to mitigate internal and external attacks and treats in a network.(1)  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9-12 months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9257327-83F0-4B96-86BC-543780240D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[1] computing skills for the workplace (</a:t>
            </a:r>
            <a:r>
              <a:rPr lang="en-GB" dirty="0" err="1"/>
              <a:t>CertHE</a:t>
            </a:r>
            <a:r>
              <a:rPr lang="en-GB" dirty="0"/>
              <a:t>),University of Wales</a:t>
            </a:r>
          </a:p>
          <a:p>
            <a:r>
              <a:rPr lang="en-GB" dirty="0"/>
              <a:t>TSD, </a:t>
            </a:r>
            <a:r>
              <a:rPr lang="en-GB" dirty="0" err="1"/>
              <a:t>avaible</a:t>
            </a:r>
            <a:r>
              <a:rPr lang="en-GB" dirty="0"/>
              <a:t> at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Computing Skills for the Workplace (</a:t>
            </a:r>
            <a:r>
              <a:rPr lang="en-GB" dirty="0" err="1">
                <a:hlinkClick r:id="rId2"/>
              </a:rPr>
              <a:t>CertHE</a:t>
            </a:r>
            <a:r>
              <a:rPr lang="en-GB" dirty="0">
                <a:hlinkClick r:id="rId2"/>
              </a:rPr>
              <a:t>) | UWTSD</a:t>
            </a:r>
            <a:endParaRPr lang="en-GB" dirty="0"/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[1]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Devine, T.G., 1987.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Teaching study skills. A guide for teachers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Allyn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and Bacon, Longwood Division, 7 Wells Avenue, Newton, MA 02159.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[2] Wingate, U., 2006. Doing away with ‘study skills.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Teaching in higher education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pp.457-469.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[3] Yorkey, R.C., 1970.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Study skills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New York: Prentice-Hall.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[4] Gall, M.D., 1990.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Tools for Learning: A Guide to Teaching Study Skills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Association for Supervision and Curriculum Development, Alexandria, VA.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78C30D"/>
      </a:accent1>
      <a:accent2>
        <a:srgbClr val="099B62"/>
      </a:accent2>
      <a:accent3>
        <a:srgbClr val="21CFDF"/>
      </a:accent3>
      <a:accent4>
        <a:srgbClr val="179FDF"/>
      </a:accent4>
      <a:accent5>
        <a:srgbClr val="E75710"/>
      </a:accent5>
      <a:accent6>
        <a:srgbClr val="F89C19"/>
      </a:accent6>
      <a:hlink>
        <a:srgbClr val="7CDE25"/>
      </a:hlink>
      <a:folHlink>
        <a:srgbClr val="BCE8A8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EF0781-FB17-4F1F-B3B1-699933968C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20569</TotalTime>
  <Words>435</Words>
  <Application>Microsoft Office PowerPoint</Application>
  <PresentationFormat>Widescreen</PresentationFormat>
  <Paragraphs>44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 Light</vt:lpstr>
      <vt:lpstr>Rockwell</vt:lpstr>
      <vt:lpstr>Wingdings</vt:lpstr>
      <vt:lpstr>Atlas</vt:lpstr>
      <vt:lpstr> Personal Development Plan (PDP)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joel itela luendou</cp:lastModifiedBy>
  <cp:revision>4</cp:revision>
  <dcterms:created xsi:type="dcterms:W3CDTF">2022-07-21T09:53:39Z</dcterms:created>
  <dcterms:modified xsi:type="dcterms:W3CDTF">2023-03-21T11:26:16Z</dcterms:modified>
</cp:coreProperties>
</file>