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notesMasterIdLst>
    <p:notesMasterId r:id="rId16"/>
  </p:notesMasterIdLst>
  <p:sldIdLst>
    <p:sldId id="256" r:id="rId2"/>
    <p:sldId id="267" r:id="rId3"/>
    <p:sldId id="269" r:id="rId4"/>
    <p:sldId id="273" r:id="rId5"/>
    <p:sldId id="271" r:id="rId6"/>
    <p:sldId id="274" r:id="rId7"/>
    <p:sldId id="275" r:id="rId8"/>
    <p:sldId id="276" r:id="rId9"/>
    <p:sldId id="277" r:id="rId10"/>
    <p:sldId id="278" r:id="rId11"/>
    <p:sldId id="283" r:id="rId12"/>
    <p:sldId id="279" r:id="rId13"/>
    <p:sldId id="280" r:id="rId14"/>
    <p:sldId id="281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7C9459E-C283-463F-8073-2A60070B3D05}" v="29" dt="2021-11-11T21:52:57.06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8718" autoAdjust="0"/>
    <p:restoredTop sz="94660"/>
  </p:normalViewPr>
  <p:slideViewPr>
    <p:cSldViewPr snapToGrid="0">
      <p:cViewPr varScale="1">
        <p:scale>
          <a:sx n="65" d="100"/>
          <a:sy n="65" d="100"/>
        </p:scale>
        <p:origin x="90" y="6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un Kilbane (1705015)" userId="976c5220-052c-4381-8df7-8cc47b351a98" providerId="ADAL" clId="{054D5BFB-82E4-4CD6-9959-63488EB4A1FE}"/>
    <pc:docChg chg="undo redo custSel addSld delSld modSld">
      <pc:chgData name="Shaun Kilbane (1705015)" userId="976c5220-052c-4381-8df7-8cc47b351a98" providerId="ADAL" clId="{054D5BFB-82E4-4CD6-9959-63488EB4A1FE}" dt="2021-10-07T22:32:42.911" v="5561" actId="20577"/>
      <pc:docMkLst>
        <pc:docMk/>
      </pc:docMkLst>
      <pc:sldChg chg="modSp mod">
        <pc:chgData name="Shaun Kilbane (1705015)" userId="976c5220-052c-4381-8df7-8cc47b351a98" providerId="ADAL" clId="{054D5BFB-82E4-4CD6-9959-63488EB4A1FE}" dt="2021-10-07T21:27:38.752" v="3598" actId="20577"/>
        <pc:sldMkLst>
          <pc:docMk/>
          <pc:sldMk cId="945795118" sldId="256"/>
        </pc:sldMkLst>
        <pc:spChg chg="mod">
          <ac:chgData name="Shaun Kilbane (1705015)" userId="976c5220-052c-4381-8df7-8cc47b351a98" providerId="ADAL" clId="{054D5BFB-82E4-4CD6-9959-63488EB4A1FE}" dt="2021-10-07T17:32:49.444" v="11" actId="20577"/>
          <ac:spMkLst>
            <pc:docMk/>
            <pc:sldMk cId="945795118" sldId="256"/>
            <ac:spMk id="2" creationId="{165FE946-73EE-4F4B-BAEC-1F1A41279C26}"/>
          </ac:spMkLst>
        </pc:spChg>
        <pc:spChg chg="mod">
          <ac:chgData name="Shaun Kilbane (1705015)" userId="976c5220-052c-4381-8df7-8cc47b351a98" providerId="ADAL" clId="{054D5BFB-82E4-4CD6-9959-63488EB4A1FE}" dt="2021-10-07T21:27:38.752" v="3598" actId="20577"/>
          <ac:spMkLst>
            <pc:docMk/>
            <pc:sldMk cId="945795118" sldId="256"/>
            <ac:spMk id="3" creationId="{50B30BC7-6AC6-4918-B9E0-1758DFE9A8D6}"/>
          </ac:spMkLst>
        </pc:spChg>
      </pc:sldChg>
      <pc:sldChg chg="addSp delSp modSp del mod setBg setClrOvrMap">
        <pc:chgData name="Shaun Kilbane (1705015)" userId="976c5220-052c-4381-8df7-8cc47b351a98" providerId="ADAL" clId="{054D5BFB-82E4-4CD6-9959-63488EB4A1FE}" dt="2021-10-07T21:57:07.300" v="5111" actId="47"/>
        <pc:sldMkLst>
          <pc:docMk/>
          <pc:sldMk cId="2780194281" sldId="257"/>
        </pc:sldMkLst>
        <pc:spChg chg="mod">
          <ac:chgData name="Shaun Kilbane (1705015)" userId="976c5220-052c-4381-8df7-8cc47b351a98" providerId="ADAL" clId="{054D5BFB-82E4-4CD6-9959-63488EB4A1FE}" dt="2021-10-07T21:36:20.795" v="3737" actId="20577"/>
          <ac:spMkLst>
            <pc:docMk/>
            <pc:sldMk cId="2780194281" sldId="257"/>
            <ac:spMk id="2" creationId="{F675FCAA-6175-41DC-BDB4-3469F61ECB48}"/>
          </ac:spMkLst>
        </pc:spChg>
        <pc:spChg chg="mod ord">
          <ac:chgData name="Shaun Kilbane (1705015)" userId="976c5220-052c-4381-8df7-8cc47b351a98" providerId="ADAL" clId="{054D5BFB-82E4-4CD6-9959-63488EB4A1FE}" dt="2021-10-07T21:36:08.827" v="3722" actId="6549"/>
          <ac:spMkLst>
            <pc:docMk/>
            <pc:sldMk cId="2780194281" sldId="257"/>
            <ac:spMk id="3" creationId="{10C254D5-863B-4896-BBB3-87213DC57DA9}"/>
          </ac:spMkLst>
        </pc:spChg>
        <pc:spChg chg="add del">
          <ac:chgData name="Shaun Kilbane (1705015)" userId="976c5220-052c-4381-8df7-8cc47b351a98" providerId="ADAL" clId="{054D5BFB-82E4-4CD6-9959-63488EB4A1FE}" dt="2021-10-07T19:52:44.784" v="1701" actId="26606"/>
          <ac:spMkLst>
            <pc:docMk/>
            <pc:sldMk cId="2780194281" sldId="257"/>
            <ac:spMk id="6" creationId="{A65AC7D1-EAA9-48F5-B509-60A7F50BF703}"/>
          </ac:spMkLst>
        </pc:spChg>
        <pc:spChg chg="add del">
          <ac:chgData name="Shaun Kilbane (1705015)" userId="976c5220-052c-4381-8df7-8cc47b351a98" providerId="ADAL" clId="{054D5BFB-82E4-4CD6-9959-63488EB4A1FE}" dt="2021-10-07T19:52:40.469" v="1697" actId="26606"/>
          <ac:spMkLst>
            <pc:docMk/>
            <pc:sldMk cId="2780194281" sldId="257"/>
            <ac:spMk id="9" creationId="{D94A7024-D948-494D-8920-BBA2DA07D15B}"/>
          </ac:spMkLst>
        </pc:spChg>
        <pc:spChg chg="add del">
          <ac:chgData name="Shaun Kilbane (1705015)" userId="976c5220-052c-4381-8df7-8cc47b351a98" providerId="ADAL" clId="{054D5BFB-82E4-4CD6-9959-63488EB4A1FE}" dt="2021-10-07T19:52:48.927" v="1705" actId="26606"/>
          <ac:spMkLst>
            <pc:docMk/>
            <pc:sldMk cId="2780194281" sldId="257"/>
            <ac:spMk id="10" creationId="{3F088236-D655-4F88-B238-E16762358025}"/>
          </ac:spMkLst>
        </pc:spChg>
        <pc:spChg chg="add del">
          <ac:chgData name="Shaun Kilbane (1705015)" userId="976c5220-052c-4381-8df7-8cc47b351a98" providerId="ADAL" clId="{054D5BFB-82E4-4CD6-9959-63488EB4A1FE}" dt="2021-10-07T19:52:44.784" v="1701" actId="26606"/>
          <ac:spMkLst>
            <pc:docMk/>
            <pc:sldMk cId="2780194281" sldId="257"/>
            <ac:spMk id="11" creationId="{D6320AF9-619A-4175-865B-5663E1AEF4C5}"/>
          </ac:spMkLst>
        </pc:spChg>
        <pc:spChg chg="add del">
          <ac:chgData name="Shaun Kilbane (1705015)" userId="976c5220-052c-4381-8df7-8cc47b351a98" providerId="ADAL" clId="{054D5BFB-82E4-4CD6-9959-63488EB4A1FE}" dt="2021-10-07T19:52:48.927" v="1705" actId="26606"/>
          <ac:spMkLst>
            <pc:docMk/>
            <pc:sldMk cId="2780194281" sldId="257"/>
            <ac:spMk id="12" creationId="{3DAC0C92-199E-475C-9390-119A9B027276}"/>
          </ac:spMkLst>
        </pc:spChg>
        <pc:spChg chg="add del">
          <ac:chgData name="Shaun Kilbane (1705015)" userId="976c5220-052c-4381-8df7-8cc47b351a98" providerId="ADAL" clId="{054D5BFB-82E4-4CD6-9959-63488EB4A1FE}" dt="2021-10-07T19:52:48.927" v="1705" actId="26606"/>
          <ac:spMkLst>
            <pc:docMk/>
            <pc:sldMk cId="2780194281" sldId="257"/>
            <ac:spMk id="14" creationId="{C4CFB339-0ED8-4FE2-9EF1-6D1375B8499B}"/>
          </ac:spMkLst>
        </pc:spChg>
        <pc:spChg chg="add del">
          <ac:chgData name="Shaun Kilbane (1705015)" userId="976c5220-052c-4381-8df7-8cc47b351a98" providerId="ADAL" clId="{054D5BFB-82E4-4CD6-9959-63488EB4A1FE}" dt="2021-10-07T19:52:48.927" v="1705" actId="26606"/>
          <ac:spMkLst>
            <pc:docMk/>
            <pc:sldMk cId="2780194281" sldId="257"/>
            <ac:spMk id="16" creationId="{31896C80-2069-4431-9C19-83B913734490}"/>
          </ac:spMkLst>
        </pc:spChg>
        <pc:spChg chg="add del">
          <ac:chgData name="Shaun Kilbane (1705015)" userId="976c5220-052c-4381-8df7-8cc47b351a98" providerId="ADAL" clId="{054D5BFB-82E4-4CD6-9959-63488EB4A1FE}" dt="2021-10-07T19:52:44.784" v="1701" actId="26606"/>
          <ac:spMkLst>
            <pc:docMk/>
            <pc:sldMk cId="2780194281" sldId="257"/>
            <ac:spMk id="17" creationId="{7E018740-5C2B-4A41-AC1A-7E68D1EC1954}"/>
          </ac:spMkLst>
        </pc:spChg>
        <pc:spChg chg="add del">
          <ac:chgData name="Shaun Kilbane (1705015)" userId="976c5220-052c-4381-8df7-8cc47b351a98" providerId="ADAL" clId="{054D5BFB-82E4-4CD6-9959-63488EB4A1FE}" dt="2021-10-07T19:52:48.927" v="1705" actId="26606"/>
          <ac:spMkLst>
            <pc:docMk/>
            <pc:sldMk cId="2780194281" sldId="257"/>
            <ac:spMk id="18" creationId="{BF120A21-0841-4823-B0C4-28AEBCEF9B78}"/>
          </ac:spMkLst>
        </pc:spChg>
        <pc:spChg chg="add del">
          <ac:chgData name="Shaun Kilbane (1705015)" userId="976c5220-052c-4381-8df7-8cc47b351a98" providerId="ADAL" clId="{054D5BFB-82E4-4CD6-9959-63488EB4A1FE}" dt="2021-10-07T19:52:44.784" v="1701" actId="26606"/>
          <ac:spMkLst>
            <pc:docMk/>
            <pc:sldMk cId="2780194281" sldId="257"/>
            <ac:spMk id="19" creationId="{166F75A4-C475-4941-8EE2-B80A06A2C1BB}"/>
          </ac:spMkLst>
        </pc:spChg>
        <pc:spChg chg="add del">
          <ac:chgData name="Shaun Kilbane (1705015)" userId="976c5220-052c-4381-8df7-8cc47b351a98" providerId="ADAL" clId="{054D5BFB-82E4-4CD6-9959-63488EB4A1FE}" dt="2021-10-07T19:52:48.927" v="1705" actId="26606"/>
          <ac:spMkLst>
            <pc:docMk/>
            <pc:sldMk cId="2780194281" sldId="257"/>
            <ac:spMk id="20" creationId="{DBB05BAE-BBD3-4289-899F-A6851503C6B0}"/>
          </ac:spMkLst>
        </pc:spChg>
        <pc:spChg chg="add del">
          <ac:chgData name="Shaun Kilbane (1705015)" userId="976c5220-052c-4381-8df7-8cc47b351a98" providerId="ADAL" clId="{054D5BFB-82E4-4CD6-9959-63488EB4A1FE}" dt="2021-10-07T19:52:44.784" v="1701" actId="26606"/>
          <ac:spMkLst>
            <pc:docMk/>
            <pc:sldMk cId="2780194281" sldId="257"/>
            <ac:spMk id="21" creationId="{A032553A-72E8-4B0D-8405-FF9771C9AF05}"/>
          </ac:spMkLst>
        </pc:spChg>
        <pc:spChg chg="add del">
          <ac:chgData name="Shaun Kilbane (1705015)" userId="976c5220-052c-4381-8df7-8cc47b351a98" providerId="ADAL" clId="{054D5BFB-82E4-4CD6-9959-63488EB4A1FE}" dt="2021-10-07T19:52:48.927" v="1705" actId="26606"/>
          <ac:spMkLst>
            <pc:docMk/>
            <pc:sldMk cId="2780194281" sldId="257"/>
            <ac:spMk id="22" creationId="{9874D11C-36F5-4BBE-A490-019A54E953B0}"/>
          </ac:spMkLst>
        </pc:spChg>
        <pc:spChg chg="add del">
          <ac:chgData name="Shaun Kilbane (1705015)" userId="976c5220-052c-4381-8df7-8cc47b351a98" providerId="ADAL" clId="{054D5BFB-82E4-4CD6-9959-63488EB4A1FE}" dt="2021-10-07T19:52:44.784" v="1701" actId="26606"/>
          <ac:spMkLst>
            <pc:docMk/>
            <pc:sldMk cId="2780194281" sldId="257"/>
            <ac:spMk id="23" creationId="{765800AC-C3B9-498E-87BC-29FAE4C76B21}"/>
          </ac:spMkLst>
        </pc:spChg>
        <pc:spChg chg="add del">
          <ac:chgData name="Shaun Kilbane (1705015)" userId="976c5220-052c-4381-8df7-8cc47b351a98" providerId="ADAL" clId="{054D5BFB-82E4-4CD6-9959-63488EB4A1FE}" dt="2021-10-07T19:53:00.102" v="1713" actId="26606"/>
          <ac:spMkLst>
            <pc:docMk/>
            <pc:sldMk cId="2780194281" sldId="257"/>
            <ac:spMk id="24" creationId="{3BCB5F6A-9EB0-40B0-9D13-3023E9A20508}"/>
          </ac:spMkLst>
        </pc:spChg>
        <pc:spChg chg="add del">
          <ac:chgData name="Shaun Kilbane (1705015)" userId="976c5220-052c-4381-8df7-8cc47b351a98" providerId="ADAL" clId="{054D5BFB-82E4-4CD6-9959-63488EB4A1FE}" dt="2021-10-07T19:52:44.784" v="1701" actId="26606"/>
          <ac:spMkLst>
            <pc:docMk/>
            <pc:sldMk cId="2780194281" sldId="257"/>
            <ac:spMk id="25" creationId="{1F9D6ACB-2FF4-49F9-978A-E0D5327FC635}"/>
          </ac:spMkLst>
        </pc:spChg>
        <pc:spChg chg="add del">
          <ac:chgData name="Shaun Kilbane (1705015)" userId="976c5220-052c-4381-8df7-8cc47b351a98" providerId="ADAL" clId="{054D5BFB-82E4-4CD6-9959-63488EB4A1FE}" dt="2021-10-07T19:52:44.784" v="1701" actId="26606"/>
          <ac:spMkLst>
            <pc:docMk/>
            <pc:sldMk cId="2780194281" sldId="257"/>
            <ac:spMk id="27" creationId="{A5EC319D-0FEA-4B95-A3EA-01E35672C95B}"/>
          </ac:spMkLst>
        </pc:spChg>
        <pc:spChg chg="add del">
          <ac:chgData name="Shaun Kilbane (1705015)" userId="976c5220-052c-4381-8df7-8cc47b351a98" providerId="ADAL" clId="{054D5BFB-82E4-4CD6-9959-63488EB4A1FE}" dt="2021-10-07T19:53:11.347" v="1715" actId="26606"/>
          <ac:spMkLst>
            <pc:docMk/>
            <pc:sldMk cId="2780194281" sldId="257"/>
            <ac:spMk id="29" creationId="{3F088236-D655-4F88-B238-E16762358025}"/>
          </ac:spMkLst>
        </pc:spChg>
        <pc:spChg chg="add del">
          <ac:chgData name="Shaun Kilbane (1705015)" userId="976c5220-052c-4381-8df7-8cc47b351a98" providerId="ADAL" clId="{054D5BFB-82E4-4CD6-9959-63488EB4A1FE}" dt="2021-10-07T19:53:11.347" v="1715" actId="26606"/>
          <ac:spMkLst>
            <pc:docMk/>
            <pc:sldMk cId="2780194281" sldId="257"/>
            <ac:spMk id="30" creationId="{3DAC0C92-199E-475C-9390-119A9B027276}"/>
          </ac:spMkLst>
        </pc:spChg>
        <pc:spChg chg="add del">
          <ac:chgData name="Shaun Kilbane (1705015)" userId="976c5220-052c-4381-8df7-8cc47b351a98" providerId="ADAL" clId="{054D5BFB-82E4-4CD6-9959-63488EB4A1FE}" dt="2021-10-07T19:53:11.347" v="1715" actId="26606"/>
          <ac:spMkLst>
            <pc:docMk/>
            <pc:sldMk cId="2780194281" sldId="257"/>
            <ac:spMk id="31" creationId="{C4CFB339-0ED8-4FE2-9EF1-6D1375B8499B}"/>
          </ac:spMkLst>
        </pc:spChg>
        <pc:spChg chg="add del">
          <ac:chgData name="Shaun Kilbane (1705015)" userId="976c5220-052c-4381-8df7-8cc47b351a98" providerId="ADAL" clId="{054D5BFB-82E4-4CD6-9959-63488EB4A1FE}" dt="2021-10-07T19:53:11.347" v="1715" actId="26606"/>
          <ac:spMkLst>
            <pc:docMk/>
            <pc:sldMk cId="2780194281" sldId="257"/>
            <ac:spMk id="32" creationId="{31896C80-2069-4431-9C19-83B913734490}"/>
          </ac:spMkLst>
        </pc:spChg>
        <pc:spChg chg="add del">
          <ac:chgData name="Shaun Kilbane (1705015)" userId="976c5220-052c-4381-8df7-8cc47b351a98" providerId="ADAL" clId="{054D5BFB-82E4-4CD6-9959-63488EB4A1FE}" dt="2021-10-07T19:53:11.347" v="1715" actId="26606"/>
          <ac:spMkLst>
            <pc:docMk/>
            <pc:sldMk cId="2780194281" sldId="257"/>
            <ac:spMk id="33" creationId="{BF120A21-0841-4823-B0C4-28AEBCEF9B78}"/>
          </ac:spMkLst>
        </pc:spChg>
        <pc:spChg chg="add del">
          <ac:chgData name="Shaun Kilbane (1705015)" userId="976c5220-052c-4381-8df7-8cc47b351a98" providerId="ADAL" clId="{054D5BFB-82E4-4CD6-9959-63488EB4A1FE}" dt="2021-10-07T19:53:11.347" v="1715" actId="26606"/>
          <ac:spMkLst>
            <pc:docMk/>
            <pc:sldMk cId="2780194281" sldId="257"/>
            <ac:spMk id="34" creationId="{DBB05BAE-BBD3-4289-899F-A6851503C6B0}"/>
          </ac:spMkLst>
        </pc:spChg>
        <pc:spChg chg="add del">
          <ac:chgData name="Shaun Kilbane (1705015)" userId="976c5220-052c-4381-8df7-8cc47b351a98" providerId="ADAL" clId="{054D5BFB-82E4-4CD6-9959-63488EB4A1FE}" dt="2021-10-07T19:53:11.347" v="1715" actId="26606"/>
          <ac:spMkLst>
            <pc:docMk/>
            <pc:sldMk cId="2780194281" sldId="257"/>
            <ac:spMk id="35" creationId="{9874D11C-36F5-4BBE-A490-019A54E953B0}"/>
          </ac:spMkLst>
        </pc:spChg>
        <pc:spChg chg="mod">
          <ac:chgData name="Shaun Kilbane (1705015)" userId="976c5220-052c-4381-8df7-8cc47b351a98" providerId="ADAL" clId="{054D5BFB-82E4-4CD6-9959-63488EB4A1FE}" dt="2021-10-07T21:28:39.845" v="3599" actId="1076"/>
          <ac:spMkLst>
            <pc:docMk/>
            <pc:sldMk cId="2780194281" sldId="257"/>
            <ac:spMk id="41" creationId="{0C27AEAC-78CF-4C0F-BE7F-E94AC8FD3E5B}"/>
          </ac:spMkLst>
        </pc:spChg>
        <pc:picChg chg="add del mod ord modCrop">
          <ac:chgData name="Shaun Kilbane (1705015)" userId="976c5220-052c-4381-8df7-8cc47b351a98" providerId="ADAL" clId="{054D5BFB-82E4-4CD6-9959-63488EB4A1FE}" dt="2021-10-07T21:36:11.639" v="3727" actId="478"/>
          <ac:picMkLst>
            <pc:docMk/>
            <pc:sldMk cId="2780194281" sldId="257"/>
            <ac:picMk id="4" creationId="{A435D329-7D79-4933-B01B-7E902EDBA021}"/>
          </ac:picMkLst>
        </pc:picChg>
        <pc:picChg chg="add del mod modCrop">
          <ac:chgData name="Shaun Kilbane (1705015)" userId="976c5220-052c-4381-8df7-8cc47b351a98" providerId="ADAL" clId="{054D5BFB-82E4-4CD6-9959-63488EB4A1FE}" dt="2021-10-07T19:54:42.671" v="1739" actId="478"/>
          <ac:picMkLst>
            <pc:docMk/>
            <pc:sldMk cId="2780194281" sldId="257"/>
            <ac:picMk id="5" creationId="{3F42965B-CADC-475F-A97C-D57856677D6C}"/>
          </ac:picMkLst>
        </pc:picChg>
        <pc:picChg chg="add del mod modCrop">
          <ac:chgData name="Shaun Kilbane (1705015)" userId="976c5220-052c-4381-8df7-8cc47b351a98" providerId="ADAL" clId="{054D5BFB-82E4-4CD6-9959-63488EB4A1FE}" dt="2021-10-07T21:36:12.103" v="3728" actId="478"/>
          <ac:picMkLst>
            <pc:docMk/>
            <pc:sldMk cId="2780194281" sldId="257"/>
            <ac:picMk id="36" creationId="{41E66A4C-ED3D-47BC-BB0B-34E56E6371B2}"/>
          </ac:picMkLst>
        </pc:picChg>
        <pc:picChg chg="add del mod">
          <ac:chgData name="Shaun Kilbane (1705015)" userId="976c5220-052c-4381-8df7-8cc47b351a98" providerId="ADAL" clId="{054D5BFB-82E4-4CD6-9959-63488EB4A1FE}" dt="2021-10-07T20:01:20.011" v="1760" actId="478"/>
          <ac:picMkLst>
            <pc:docMk/>
            <pc:sldMk cId="2780194281" sldId="257"/>
            <ac:picMk id="37" creationId="{C207A1B1-5F91-4CC5-8C95-1DC8A349D722}"/>
          </ac:picMkLst>
        </pc:picChg>
        <pc:picChg chg="add del mod">
          <ac:chgData name="Shaun Kilbane (1705015)" userId="976c5220-052c-4381-8df7-8cc47b351a98" providerId="ADAL" clId="{054D5BFB-82E4-4CD6-9959-63488EB4A1FE}" dt="2021-10-07T20:01:29.811" v="1764" actId="478"/>
          <ac:picMkLst>
            <pc:docMk/>
            <pc:sldMk cId="2780194281" sldId="257"/>
            <ac:picMk id="38" creationId="{98A58F3E-759F-41CB-8056-636051184679}"/>
          </ac:picMkLst>
        </pc:picChg>
        <pc:picChg chg="add del mod">
          <ac:chgData name="Shaun Kilbane (1705015)" userId="976c5220-052c-4381-8df7-8cc47b351a98" providerId="ADAL" clId="{054D5BFB-82E4-4CD6-9959-63488EB4A1FE}" dt="2021-10-07T21:36:12.529" v="3730" actId="478"/>
          <ac:picMkLst>
            <pc:docMk/>
            <pc:sldMk cId="2780194281" sldId="257"/>
            <ac:picMk id="39" creationId="{96B50EB2-6802-4FF5-9F95-389AB2ECE994}"/>
          </ac:picMkLst>
        </pc:picChg>
        <pc:picChg chg="add del mod">
          <ac:chgData name="Shaun Kilbane (1705015)" userId="976c5220-052c-4381-8df7-8cc47b351a98" providerId="ADAL" clId="{054D5BFB-82E4-4CD6-9959-63488EB4A1FE}" dt="2021-10-07T21:36:10.112" v="3724" actId="478"/>
          <ac:picMkLst>
            <pc:docMk/>
            <pc:sldMk cId="2780194281" sldId="257"/>
            <ac:picMk id="40" creationId="{CD8395A0-6822-439E-92D7-6B4104B71651}"/>
          </ac:picMkLst>
        </pc:picChg>
        <pc:picChg chg="add del mod">
          <ac:chgData name="Shaun Kilbane (1705015)" userId="976c5220-052c-4381-8df7-8cc47b351a98" providerId="ADAL" clId="{054D5BFB-82E4-4CD6-9959-63488EB4A1FE}" dt="2021-10-07T21:36:11.074" v="3726" actId="478"/>
          <ac:picMkLst>
            <pc:docMk/>
            <pc:sldMk cId="2780194281" sldId="257"/>
            <ac:picMk id="1026" creationId="{7B2D8D52-D080-47DC-AC50-C1A743FDBBE4}"/>
          </ac:picMkLst>
        </pc:picChg>
        <pc:picChg chg="add del mod">
          <ac:chgData name="Shaun Kilbane (1705015)" userId="976c5220-052c-4381-8df7-8cc47b351a98" providerId="ADAL" clId="{054D5BFB-82E4-4CD6-9959-63488EB4A1FE}" dt="2021-10-07T21:36:10.673" v="3725" actId="478"/>
          <ac:picMkLst>
            <pc:docMk/>
            <pc:sldMk cId="2780194281" sldId="257"/>
            <ac:picMk id="1028" creationId="{63A9C20A-7C42-4DE0-A0DD-BA7D42DD1B97}"/>
          </ac:picMkLst>
        </pc:picChg>
        <pc:picChg chg="add del mod">
          <ac:chgData name="Shaun Kilbane (1705015)" userId="976c5220-052c-4381-8df7-8cc47b351a98" providerId="ADAL" clId="{054D5BFB-82E4-4CD6-9959-63488EB4A1FE}" dt="2021-10-07T21:36:09.649" v="3723" actId="478"/>
          <ac:picMkLst>
            <pc:docMk/>
            <pc:sldMk cId="2780194281" sldId="257"/>
            <ac:picMk id="1030" creationId="{04F80AC3-9C77-499E-9762-DA4240B7ED4E}"/>
          </ac:picMkLst>
        </pc:picChg>
        <pc:cxnChg chg="add del">
          <ac:chgData name="Shaun Kilbane (1705015)" userId="976c5220-052c-4381-8df7-8cc47b351a98" providerId="ADAL" clId="{054D5BFB-82E4-4CD6-9959-63488EB4A1FE}" dt="2021-10-07T19:52:48.927" v="1705" actId="26606"/>
          <ac:cxnSpMkLst>
            <pc:docMk/>
            <pc:sldMk cId="2780194281" sldId="257"/>
            <ac:cxnSpMk id="7" creationId="{64FA5DFF-7FE6-4855-84E6-DFA78EE978BD}"/>
          </ac:cxnSpMkLst>
        </pc:cxnChg>
        <pc:cxnChg chg="add del">
          <ac:chgData name="Shaun Kilbane (1705015)" userId="976c5220-052c-4381-8df7-8cc47b351a98" providerId="ADAL" clId="{054D5BFB-82E4-4CD6-9959-63488EB4A1FE}" dt="2021-10-07T19:52:48.927" v="1705" actId="26606"/>
          <ac:cxnSpMkLst>
            <pc:docMk/>
            <pc:sldMk cId="2780194281" sldId="257"/>
            <ac:cxnSpMk id="8" creationId="{2AFD8CBA-54A3-4363-991B-B9C631BBFA74}"/>
          </ac:cxnSpMkLst>
        </pc:cxnChg>
        <pc:cxnChg chg="add del">
          <ac:chgData name="Shaun Kilbane (1705015)" userId="976c5220-052c-4381-8df7-8cc47b351a98" providerId="ADAL" clId="{054D5BFB-82E4-4CD6-9959-63488EB4A1FE}" dt="2021-10-07T19:52:44.784" v="1701" actId="26606"/>
          <ac:cxnSpMkLst>
            <pc:docMk/>
            <pc:sldMk cId="2780194281" sldId="257"/>
            <ac:cxnSpMk id="13" creationId="{063B6EC6-D752-4EE7-908B-F8F19E8C7FEA}"/>
          </ac:cxnSpMkLst>
        </pc:cxnChg>
        <pc:cxnChg chg="add del">
          <ac:chgData name="Shaun Kilbane (1705015)" userId="976c5220-052c-4381-8df7-8cc47b351a98" providerId="ADAL" clId="{054D5BFB-82E4-4CD6-9959-63488EB4A1FE}" dt="2021-10-07T19:52:44.784" v="1701" actId="26606"/>
          <ac:cxnSpMkLst>
            <pc:docMk/>
            <pc:sldMk cId="2780194281" sldId="257"/>
            <ac:cxnSpMk id="15" creationId="{EFECD4E8-AD3E-4228-82A2-9461958EA94D}"/>
          </ac:cxnSpMkLst>
        </pc:cxnChg>
        <pc:cxnChg chg="add del">
          <ac:chgData name="Shaun Kilbane (1705015)" userId="976c5220-052c-4381-8df7-8cc47b351a98" providerId="ADAL" clId="{054D5BFB-82E4-4CD6-9959-63488EB4A1FE}" dt="2021-10-07T19:53:11.347" v="1715" actId="26606"/>
          <ac:cxnSpMkLst>
            <pc:docMk/>
            <pc:sldMk cId="2780194281" sldId="257"/>
            <ac:cxnSpMk id="26" creationId="{64FA5DFF-7FE6-4855-84E6-DFA78EE978BD}"/>
          </ac:cxnSpMkLst>
        </pc:cxnChg>
        <pc:cxnChg chg="add del">
          <ac:chgData name="Shaun Kilbane (1705015)" userId="976c5220-052c-4381-8df7-8cc47b351a98" providerId="ADAL" clId="{054D5BFB-82E4-4CD6-9959-63488EB4A1FE}" dt="2021-10-07T19:53:11.347" v="1715" actId="26606"/>
          <ac:cxnSpMkLst>
            <pc:docMk/>
            <pc:sldMk cId="2780194281" sldId="257"/>
            <ac:cxnSpMk id="28" creationId="{2AFD8CBA-54A3-4363-991B-B9C631BBFA74}"/>
          </ac:cxnSpMkLst>
        </pc:cxnChg>
      </pc:sldChg>
      <pc:sldChg chg="del">
        <pc:chgData name="Shaun Kilbane (1705015)" userId="976c5220-052c-4381-8df7-8cc47b351a98" providerId="ADAL" clId="{054D5BFB-82E4-4CD6-9959-63488EB4A1FE}" dt="2021-10-07T18:13:32.345" v="445" actId="47"/>
        <pc:sldMkLst>
          <pc:docMk/>
          <pc:sldMk cId="3932760382" sldId="258"/>
        </pc:sldMkLst>
      </pc:sldChg>
      <pc:sldChg chg="del">
        <pc:chgData name="Shaun Kilbane (1705015)" userId="976c5220-052c-4381-8df7-8cc47b351a98" providerId="ADAL" clId="{054D5BFB-82E4-4CD6-9959-63488EB4A1FE}" dt="2021-10-07T21:35:40.171" v="3720" actId="47"/>
        <pc:sldMkLst>
          <pc:docMk/>
          <pc:sldMk cId="3316612363" sldId="259"/>
        </pc:sldMkLst>
      </pc:sldChg>
      <pc:sldChg chg="del">
        <pc:chgData name="Shaun Kilbane (1705015)" userId="976c5220-052c-4381-8df7-8cc47b351a98" providerId="ADAL" clId="{054D5BFB-82E4-4CD6-9959-63488EB4A1FE}" dt="2021-10-07T21:35:40.171" v="3720" actId="47"/>
        <pc:sldMkLst>
          <pc:docMk/>
          <pc:sldMk cId="3451190171" sldId="260"/>
        </pc:sldMkLst>
      </pc:sldChg>
      <pc:sldChg chg="del">
        <pc:chgData name="Shaun Kilbane (1705015)" userId="976c5220-052c-4381-8df7-8cc47b351a98" providerId="ADAL" clId="{054D5BFB-82E4-4CD6-9959-63488EB4A1FE}" dt="2021-10-07T21:35:40.171" v="3720" actId="47"/>
        <pc:sldMkLst>
          <pc:docMk/>
          <pc:sldMk cId="3384428261" sldId="261"/>
        </pc:sldMkLst>
      </pc:sldChg>
      <pc:sldChg chg="del">
        <pc:chgData name="Shaun Kilbane (1705015)" userId="976c5220-052c-4381-8df7-8cc47b351a98" providerId="ADAL" clId="{054D5BFB-82E4-4CD6-9959-63488EB4A1FE}" dt="2021-10-07T21:35:40.171" v="3720" actId="47"/>
        <pc:sldMkLst>
          <pc:docMk/>
          <pc:sldMk cId="2897613397" sldId="262"/>
        </pc:sldMkLst>
      </pc:sldChg>
      <pc:sldChg chg="modSp add mod">
        <pc:chgData name="Shaun Kilbane (1705015)" userId="976c5220-052c-4381-8df7-8cc47b351a98" providerId="ADAL" clId="{054D5BFB-82E4-4CD6-9959-63488EB4A1FE}" dt="2021-10-07T21:29:26.602" v="3600" actId="113"/>
        <pc:sldMkLst>
          <pc:docMk/>
          <pc:sldMk cId="2087186177" sldId="263"/>
        </pc:sldMkLst>
        <pc:spChg chg="mod">
          <ac:chgData name="Shaun Kilbane (1705015)" userId="976c5220-052c-4381-8df7-8cc47b351a98" providerId="ADAL" clId="{054D5BFB-82E4-4CD6-9959-63488EB4A1FE}" dt="2021-10-07T18:13:38.367" v="456" actId="20577"/>
          <ac:spMkLst>
            <pc:docMk/>
            <pc:sldMk cId="2087186177" sldId="263"/>
            <ac:spMk id="2" creationId="{F675FCAA-6175-41DC-BDB4-3469F61ECB48}"/>
          </ac:spMkLst>
        </pc:spChg>
        <pc:spChg chg="mod">
          <ac:chgData name="Shaun Kilbane (1705015)" userId="976c5220-052c-4381-8df7-8cc47b351a98" providerId="ADAL" clId="{054D5BFB-82E4-4CD6-9959-63488EB4A1FE}" dt="2021-10-07T21:29:26.602" v="3600" actId="113"/>
          <ac:spMkLst>
            <pc:docMk/>
            <pc:sldMk cId="2087186177" sldId="263"/>
            <ac:spMk id="3" creationId="{10C254D5-863B-4896-BBB3-87213DC57DA9}"/>
          </ac:spMkLst>
        </pc:spChg>
      </pc:sldChg>
      <pc:sldChg chg="modSp add mod">
        <pc:chgData name="Shaun Kilbane (1705015)" userId="976c5220-052c-4381-8df7-8cc47b351a98" providerId="ADAL" clId="{054D5BFB-82E4-4CD6-9959-63488EB4A1FE}" dt="2021-10-07T21:57:21.473" v="5112" actId="113"/>
        <pc:sldMkLst>
          <pc:docMk/>
          <pc:sldMk cId="2657532529" sldId="264"/>
        </pc:sldMkLst>
        <pc:spChg chg="mod">
          <ac:chgData name="Shaun Kilbane (1705015)" userId="976c5220-052c-4381-8df7-8cc47b351a98" providerId="ADAL" clId="{054D5BFB-82E4-4CD6-9959-63488EB4A1FE}" dt="2021-10-07T18:49:30.763" v="552" actId="20577"/>
          <ac:spMkLst>
            <pc:docMk/>
            <pc:sldMk cId="2657532529" sldId="264"/>
            <ac:spMk id="2" creationId="{F675FCAA-6175-41DC-BDB4-3469F61ECB48}"/>
          </ac:spMkLst>
        </pc:spChg>
        <pc:spChg chg="mod">
          <ac:chgData name="Shaun Kilbane (1705015)" userId="976c5220-052c-4381-8df7-8cc47b351a98" providerId="ADAL" clId="{054D5BFB-82E4-4CD6-9959-63488EB4A1FE}" dt="2021-10-07T21:57:21.473" v="5112" actId="113"/>
          <ac:spMkLst>
            <pc:docMk/>
            <pc:sldMk cId="2657532529" sldId="264"/>
            <ac:spMk id="3" creationId="{10C254D5-863B-4896-BBB3-87213DC57DA9}"/>
          </ac:spMkLst>
        </pc:spChg>
      </pc:sldChg>
      <pc:sldChg chg="modSp add mod">
        <pc:chgData name="Shaun Kilbane (1705015)" userId="976c5220-052c-4381-8df7-8cc47b351a98" providerId="ADAL" clId="{054D5BFB-82E4-4CD6-9959-63488EB4A1FE}" dt="2021-10-07T22:32:42.911" v="5561" actId="20577"/>
        <pc:sldMkLst>
          <pc:docMk/>
          <pc:sldMk cId="2867497702" sldId="265"/>
        </pc:sldMkLst>
        <pc:spChg chg="mod">
          <ac:chgData name="Shaun Kilbane (1705015)" userId="976c5220-052c-4381-8df7-8cc47b351a98" providerId="ADAL" clId="{054D5BFB-82E4-4CD6-9959-63488EB4A1FE}" dt="2021-10-07T21:41:00.363" v="4016" actId="20577"/>
          <ac:spMkLst>
            <pc:docMk/>
            <pc:sldMk cId="2867497702" sldId="265"/>
            <ac:spMk id="2" creationId="{F675FCAA-6175-41DC-BDB4-3469F61ECB48}"/>
          </ac:spMkLst>
        </pc:spChg>
        <pc:spChg chg="mod">
          <ac:chgData name="Shaun Kilbane (1705015)" userId="976c5220-052c-4381-8df7-8cc47b351a98" providerId="ADAL" clId="{054D5BFB-82E4-4CD6-9959-63488EB4A1FE}" dt="2021-10-07T22:32:42.911" v="5561" actId="20577"/>
          <ac:spMkLst>
            <pc:docMk/>
            <pc:sldMk cId="2867497702" sldId="265"/>
            <ac:spMk id="3" creationId="{10C254D5-863B-4896-BBB3-87213DC57DA9}"/>
          </ac:spMkLst>
        </pc:spChg>
      </pc:sldChg>
      <pc:sldChg chg="modSp add mod">
        <pc:chgData name="Shaun Kilbane (1705015)" userId="976c5220-052c-4381-8df7-8cc47b351a98" providerId="ADAL" clId="{054D5BFB-82E4-4CD6-9959-63488EB4A1FE}" dt="2021-10-07T20:15:11.764" v="2055" actId="20577"/>
        <pc:sldMkLst>
          <pc:docMk/>
          <pc:sldMk cId="1428471659" sldId="266"/>
        </pc:sldMkLst>
        <pc:spChg chg="mod">
          <ac:chgData name="Shaun Kilbane (1705015)" userId="976c5220-052c-4381-8df7-8cc47b351a98" providerId="ADAL" clId="{054D5BFB-82E4-4CD6-9959-63488EB4A1FE}" dt="2021-10-07T20:15:11.764" v="2055" actId="20577"/>
          <ac:spMkLst>
            <pc:docMk/>
            <pc:sldMk cId="1428471659" sldId="266"/>
            <ac:spMk id="3" creationId="{10C254D5-863B-4896-BBB3-87213DC57DA9}"/>
          </ac:spMkLst>
        </pc:spChg>
      </pc:sldChg>
      <pc:sldChg chg="add">
        <pc:chgData name="Shaun Kilbane (1705015)" userId="976c5220-052c-4381-8df7-8cc47b351a98" providerId="ADAL" clId="{054D5BFB-82E4-4CD6-9959-63488EB4A1FE}" dt="2021-10-07T21:36:03.891" v="3721"/>
        <pc:sldMkLst>
          <pc:docMk/>
          <pc:sldMk cId="2014348300" sldId="267"/>
        </pc:sldMkLst>
      </pc:sldChg>
    </pc:docChg>
  </pc:docChgLst>
  <pc:docChgLst>
    <pc:chgData name="Shaun Kilbane (1705015)" userId="976c5220-052c-4381-8df7-8cc47b351a98" providerId="ADAL" clId="{87C9459E-C283-463F-8073-2A60070B3D05}"/>
    <pc:docChg chg="undo redo custSel addSld delSld modSld">
      <pc:chgData name="Shaun Kilbane (1705015)" userId="976c5220-052c-4381-8df7-8cc47b351a98" providerId="ADAL" clId="{87C9459E-C283-463F-8073-2A60070B3D05}" dt="2021-11-12T13:06:57.853" v="795" actId="20577"/>
      <pc:docMkLst>
        <pc:docMk/>
      </pc:docMkLst>
      <pc:sldChg chg="modSp mod">
        <pc:chgData name="Shaun Kilbane (1705015)" userId="976c5220-052c-4381-8df7-8cc47b351a98" providerId="ADAL" clId="{87C9459E-C283-463F-8073-2A60070B3D05}" dt="2021-11-11T20:44:57.048" v="17" actId="20577"/>
        <pc:sldMkLst>
          <pc:docMk/>
          <pc:sldMk cId="945795118" sldId="256"/>
        </pc:sldMkLst>
        <pc:spChg chg="mod">
          <ac:chgData name="Shaun Kilbane (1705015)" userId="976c5220-052c-4381-8df7-8cc47b351a98" providerId="ADAL" clId="{87C9459E-C283-463F-8073-2A60070B3D05}" dt="2021-11-11T20:44:57.048" v="17" actId="20577"/>
          <ac:spMkLst>
            <pc:docMk/>
            <pc:sldMk cId="945795118" sldId="256"/>
            <ac:spMk id="2" creationId="{165FE946-73EE-4F4B-BAEC-1F1A41279C26}"/>
          </ac:spMkLst>
        </pc:spChg>
      </pc:sldChg>
      <pc:sldChg chg="del">
        <pc:chgData name="Shaun Kilbane (1705015)" userId="976c5220-052c-4381-8df7-8cc47b351a98" providerId="ADAL" clId="{87C9459E-C283-463F-8073-2A60070B3D05}" dt="2021-11-11T20:43:26.167" v="0" actId="47"/>
        <pc:sldMkLst>
          <pc:docMk/>
          <pc:sldMk cId="2087186177" sldId="263"/>
        </pc:sldMkLst>
      </pc:sldChg>
      <pc:sldChg chg="del">
        <pc:chgData name="Shaun Kilbane (1705015)" userId="976c5220-052c-4381-8df7-8cc47b351a98" providerId="ADAL" clId="{87C9459E-C283-463F-8073-2A60070B3D05}" dt="2021-11-11T20:43:26.167" v="0" actId="47"/>
        <pc:sldMkLst>
          <pc:docMk/>
          <pc:sldMk cId="2657532529" sldId="264"/>
        </pc:sldMkLst>
      </pc:sldChg>
      <pc:sldChg chg="del">
        <pc:chgData name="Shaun Kilbane (1705015)" userId="976c5220-052c-4381-8df7-8cc47b351a98" providerId="ADAL" clId="{87C9459E-C283-463F-8073-2A60070B3D05}" dt="2021-11-11T20:43:26.167" v="0" actId="47"/>
        <pc:sldMkLst>
          <pc:docMk/>
          <pc:sldMk cId="2867497702" sldId="265"/>
        </pc:sldMkLst>
      </pc:sldChg>
      <pc:sldChg chg="del">
        <pc:chgData name="Shaun Kilbane (1705015)" userId="976c5220-052c-4381-8df7-8cc47b351a98" providerId="ADAL" clId="{87C9459E-C283-463F-8073-2A60070B3D05}" dt="2021-11-11T20:43:26.167" v="0" actId="47"/>
        <pc:sldMkLst>
          <pc:docMk/>
          <pc:sldMk cId="1428471659" sldId="266"/>
        </pc:sldMkLst>
      </pc:sldChg>
      <pc:sldChg chg="addSp delSp modSp mod">
        <pc:chgData name="Shaun Kilbane (1705015)" userId="976c5220-052c-4381-8df7-8cc47b351a98" providerId="ADAL" clId="{87C9459E-C283-463F-8073-2A60070B3D05}" dt="2021-11-11T21:54:35.023" v="790" actId="20577"/>
        <pc:sldMkLst>
          <pc:docMk/>
          <pc:sldMk cId="2014348300" sldId="267"/>
        </pc:sldMkLst>
        <pc:spChg chg="add del mod">
          <ac:chgData name="Shaun Kilbane (1705015)" userId="976c5220-052c-4381-8df7-8cc47b351a98" providerId="ADAL" clId="{87C9459E-C283-463F-8073-2A60070B3D05}" dt="2021-11-11T20:46:00.988" v="19" actId="478"/>
          <ac:spMkLst>
            <pc:docMk/>
            <pc:sldMk cId="2014348300" sldId="267"/>
            <ac:spMk id="4" creationId="{B527E89D-8D57-404E-89C7-76AED8345959}"/>
          </ac:spMkLst>
        </pc:spChg>
        <pc:graphicFrameChg chg="del">
          <ac:chgData name="Shaun Kilbane (1705015)" userId="976c5220-052c-4381-8df7-8cc47b351a98" providerId="ADAL" clId="{87C9459E-C283-463F-8073-2A60070B3D05}" dt="2021-11-11T20:45:57.655" v="18" actId="478"/>
          <ac:graphicFrameMkLst>
            <pc:docMk/>
            <pc:sldMk cId="2014348300" sldId="267"/>
            <ac:graphicFrameMk id="5" creationId="{D82E3D11-4DA0-4B8E-A14A-25BC117AC8FA}"/>
          </ac:graphicFrameMkLst>
        </pc:graphicFrameChg>
        <pc:graphicFrameChg chg="add mod modGraphic">
          <ac:chgData name="Shaun Kilbane (1705015)" userId="976c5220-052c-4381-8df7-8cc47b351a98" providerId="ADAL" clId="{87C9459E-C283-463F-8073-2A60070B3D05}" dt="2021-11-11T21:54:35.023" v="790" actId="20577"/>
          <ac:graphicFrameMkLst>
            <pc:docMk/>
            <pc:sldMk cId="2014348300" sldId="267"/>
            <ac:graphicFrameMk id="8" creationId="{39EB8AE6-8BFA-4B92-B205-63D7FF255A44}"/>
          </ac:graphicFrameMkLst>
        </pc:graphicFrameChg>
        <pc:graphicFrameChg chg="del">
          <ac:chgData name="Shaun Kilbane (1705015)" userId="976c5220-052c-4381-8df7-8cc47b351a98" providerId="ADAL" clId="{87C9459E-C283-463F-8073-2A60070B3D05}" dt="2021-11-11T20:46:03.797" v="20" actId="478"/>
          <ac:graphicFrameMkLst>
            <pc:docMk/>
            <pc:sldMk cId="2014348300" sldId="267"/>
            <ac:graphicFrameMk id="13" creationId="{364C8948-C660-483D-96BD-1C364BC1A7F3}"/>
          </ac:graphicFrameMkLst>
        </pc:graphicFrameChg>
      </pc:sldChg>
      <pc:sldChg chg="del">
        <pc:chgData name="Shaun Kilbane (1705015)" userId="976c5220-052c-4381-8df7-8cc47b351a98" providerId="ADAL" clId="{87C9459E-C283-463F-8073-2A60070B3D05}" dt="2021-11-11T20:43:26.167" v="0" actId="47"/>
        <pc:sldMkLst>
          <pc:docMk/>
          <pc:sldMk cId="1187494620" sldId="268"/>
        </pc:sldMkLst>
      </pc:sldChg>
      <pc:sldChg chg="modSp mod">
        <pc:chgData name="Shaun Kilbane (1705015)" userId="976c5220-052c-4381-8df7-8cc47b351a98" providerId="ADAL" clId="{87C9459E-C283-463F-8073-2A60070B3D05}" dt="2021-11-11T21:10:40.171" v="248" actId="2711"/>
        <pc:sldMkLst>
          <pc:docMk/>
          <pc:sldMk cId="929987520" sldId="269"/>
        </pc:sldMkLst>
        <pc:spChg chg="mod">
          <ac:chgData name="Shaun Kilbane (1705015)" userId="976c5220-052c-4381-8df7-8cc47b351a98" providerId="ADAL" clId="{87C9459E-C283-463F-8073-2A60070B3D05}" dt="2021-11-11T20:50:11.564" v="41" actId="20577"/>
          <ac:spMkLst>
            <pc:docMk/>
            <pc:sldMk cId="929987520" sldId="269"/>
            <ac:spMk id="2" creationId="{F675FCAA-6175-41DC-BDB4-3469F61ECB48}"/>
          </ac:spMkLst>
        </pc:spChg>
        <pc:spChg chg="mod">
          <ac:chgData name="Shaun Kilbane (1705015)" userId="976c5220-052c-4381-8df7-8cc47b351a98" providerId="ADAL" clId="{87C9459E-C283-463F-8073-2A60070B3D05}" dt="2021-11-11T21:10:40.171" v="248" actId="2711"/>
          <ac:spMkLst>
            <pc:docMk/>
            <pc:sldMk cId="929987520" sldId="269"/>
            <ac:spMk id="4" creationId="{C7F035C3-280F-47C7-9C9C-DBE33E2B1E24}"/>
          </ac:spMkLst>
        </pc:spChg>
      </pc:sldChg>
      <pc:sldChg chg="del">
        <pc:chgData name="Shaun Kilbane (1705015)" userId="976c5220-052c-4381-8df7-8cc47b351a98" providerId="ADAL" clId="{87C9459E-C283-463F-8073-2A60070B3D05}" dt="2021-11-11T21:22:33.899" v="393" actId="47"/>
        <pc:sldMkLst>
          <pc:docMk/>
          <pc:sldMk cId="1360437708" sldId="270"/>
        </pc:sldMkLst>
      </pc:sldChg>
      <pc:sldChg chg="addSp delSp modSp add mod">
        <pc:chgData name="Shaun Kilbane (1705015)" userId="976c5220-052c-4381-8df7-8cc47b351a98" providerId="ADAL" clId="{87C9459E-C283-463F-8073-2A60070B3D05}" dt="2021-11-11T21:55:01.465" v="791" actId="115"/>
        <pc:sldMkLst>
          <pc:docMk/>
          <pc:sldMk cId="1861966522" sldId="271"/>
        </pc:sldMkLst>
        <pc:spChg chg="del mod">
          <ac:chgData name="Shaun Kilbane (1705015)" userId="976c5220-052c-4381-8df7-8cc47b351a98" providerId="ADAL" clId="{87C9459E-C283-463F-8073-2A60070B3D05}" dt="2021-11-11T21:08:43.897" v="232" actId="478"/>
          <ac:spMkLst>
            <pc:docMk/>
            <pc:sldMk cId="1861966522" sldId="271"/>
            <ac:spMk id="2" creationId="{F675FCAA-6175-41DC-BDB4-3469F61ECB48}"/>
          </ac:spMkLst>
        </pc:spChg>
        <pc:spChg chg="mod">
          <ac:chgData name="Shaun Kilbane (1705015)" userId="976c5220-052c-4381-8df7-8cc47b351a98" providerId="ADAL" clId="{87C9459E-C283-463F-8073-2A60070B3D05}" dt="2021-11-11T21:55:01.465" v="791" actId="115"/>
          <ac:spMkLst>
            <pc:docMk/>
            <pc:sldMk cId="1861966522" sldId="271"/>
            <ac:spMk id="4" creationId="{C7F035C3-280F-47C7-9C9C-DBE33E2B1E24}"/>
          </ac:spMkLst>
        </pc:spChg>
        <pc:spChg chg="add del mod">
          <ac:chgData name="Shaun Kilbane (1705015)" userId="976c5220-052c-4381-8df7-8cc47b351a98" providerId="ADAL" clId="{87C9459E-C283-463F-8073-2A60070B3D05}" dt="2021-11-11T21:08:44.683" v="233" actId="478"/>
          <ac:spMkLst>
            <pc:docMk/>
            <pc:sldMk cId="1861966522" sldId="271"/>
            <ac:spMk id="5" creationId="{76E09895-FA9E-41EC-A0DB-18555698CD9B}"/>
          </ac:spMkLst>
        </pc:spChg>
        <pc:spChg chg="add mod">
          <ac:chgData name="Shaun Kilbane (1705015)" userId="976c5220-052c-4381-8df7-8cc47b351a98" providerId="ADAL" clId="{87C9459E-C283-463F-8073-2A60070B3D05}" dt="2021-11-11T21:08:45.623" v="234"/>
          <ac:spMkLst>
            <pc:docMk/>
            <pc:sldMk cId="1861966522" sldId="271"/>
            <ac:spMk id="7" creationId="{F60CF721-915B-473A-8548-E54B643EBB52}"/>
          </ac:spMkLst>
        </pc:spChg>
      </pc:sldChg>
      <pc:sldChg chg="del">
        <pc:chgData name="Shaun Kilbane (1705015)" userId="976c5220-052c-4381-8df7-8cc47b351a98" providerId="ADAL" clId="{87C9459E-C283-463F-8073-2A60070B3D05}" dt="2021-11-11T20:43:26.167" v="0" actId="47"/>
        <pc:sldMkLst>
          <pc:docMk/>
          <pc:sldMk cId="3415814350" sldId="271"/>
        </pc:sldMkLst>
      </pc:sldChg>
      <pc:sldChg chg="del">
        <pc:chgData name="Shaun Kilbane (1705015)" userId="976c5220-052c-4381-8df7-8cc47b351a98" providerId="ADAL" clId="{87C9459E-C283-463F-8073-2A60070B3D05}" dt="2021-11-11T20:43:26.167" v="0" actId="47"/>
        <pc:sldMkLst>
          <pc:docMk/>
          <pc:sldMk cId="3592653006" sldId="272"/>
        </pc:sldMkLst>
      </pc:sldChg>
      <pc:sldChg chg="modSp new del mod">
        <pc:chgData name="Shaun Kilbane (1705015)" userId="976c5220-052c-4381-8df7-8cc47b351a98" providerId="ADAL" clId="{87C9459E-C283-463F-8073-2A60070B3D05}" dt="2021-11-11T21:03:11.275" v="150" actId="47"/>
        <pc:sldMkLst>
          <pc:docMk/>
          <pc:sldMk cId="3631634652" sldId="272"/>
        </pc:sldMkLst>
        <pc:spChg chg="mod">
          <ac:chgData name="Shaun Kilbane (1705015)" userId="976c5220-052c-4381-8df7-8cc47b351a98" providerId="ADAL" clId="{87C9459E-C283-463F-8073-2A60070B3D05}" dt="2021-11-11T20:55:20.518" v="102" actId="21"/>
          <ac:spMkLst>
            <pc:docMk/>
            <pc:sldMk cId="3631634652" sldId="272"/>
            <ac:spMk id="3" creationId="{A0C8D6BF-48D7-4FFD-9A3C-DD9CFE5528EA}"/>
          </ac:spMkLst>
        </pc:spChg>
      </pc:sldChg>
      <pc:sldChg chg="modSp add mod">
        <pc:chgData name="Shaun Kilbane (1705015)" userId="976c5220-052c-4381-8df7-8cc47b351a98" providerId="ADAL" clId="{87C9459E-C283-463F-8073-2A60070B3D05}" dt="2021-11-11T21:25:50.520" v="399" actId="115"/>
        <pc:sldMkLst>
          <pc:docMk/>
          <pc:sldMk cId="1330145830" sldId="273"/>
        </pc:sldMkLst>
        <pc:spChg chg="mod">
          <ac:chgData name="Shaun Kilbane (1705015)" userId="976c5220-052c-4381-8df7-8cc47b351a98" providerId="ADAL" clId="{87C9459E-C283-463F-8073-2A60070B3D05}" dt="2021-11-11T21:25:50.520" v="399" actId="115"/>
          <ac:spMkLst>
            <pc:docMk/>
            <pc:sldMk cId="1330145830" sldId="273"/>
            <ac:spMk id="4" creationId="{C7F035C3-280F-47C7-9C9C-DBE33E2B1E24}"/>
          </ac:spMkLst>
        </pc:spChg>
      </pc:sldChg>
      <pc:sldChg chg="del">
        <pc:chgData name="Shaun Kilbane (1705015)" userId="976c5220-052c-4381-8df7-8cc47b351a98" providerId="ADAL" clId="{87C9459E-C283-463F-8073-2A60070B3D05}" dt="2021-11-11T20:43:26.167" v="0" actId="47"/>
        <pc:sldMkLst>
          <pc:docMk/>
          <pc:sldMk cId="1844165590" sldId="273"/>
        </pc:sldMkLst>
      </pc:sldChg>
      <pc:sldChg chg="modSp add del mod">
        <pc:chgData name="Shaun Kilbane (1705015)" userId="976c5220-052c-4381-8df7-8cc47b351a98" providerId="ADAL" clId="{87C9459E-C283-463F-8073-2A60070B3D05}" dt="2021-11-11T21:05:05.358" v="185" actId="47"/>
        <pc:sldMkLst>
          <pc:docMk/>
          <pc:sldMk cId="2650772019" sldId="274"/>
        </pc:sldMkLst>
        <pc:spChg chg="mod">
          <ac:chgData name="Shaun Kilbane (1705015)" userId="976c5220-052c-4381-8df7-8cc47b351a98" providerId="ADAL" clId="{87C9459E-C283-463F-8073-2A60070B3D05}" dt="2021-11-11T21:04:04.399" v="172" actId="20577"/>
          <ac:spMkLst>
            <pc:docMk/>
            <pc:sldMk cId="2650772019" sldId="274"/>
            <ac:spMk id="4" creationId="{C7F035C3-280F-47C7-9C9C-DBE33E2B1E24}"/>
          </ac:spMkLst>
        </pc:spChg>
      </pc:sldChg>
      <pc:sldChg chg="modSp add mod">
        <pc:chgData name="Shaun Kilbane (1705015)" userId="976c5220-052c-4381-8df7-8cc47b351a98" providerId="ADAL" clId="{87C9459E-C283-463F-8073-2A60070B3D05}" dt="2021-11-11T21:24:14.035" v="395" actId="115"/>
        <pc:sldMkLst>
          <pc:docMk/>
          <pc:sldMk cId="4038225936" sldId="274"/>
        </pc:sldMkLst>
        <pc:spChg chg="mod">
          <ac:chgData name="Shaun Kilbane (1705015)" userId="976c5220-052c-4381-8df7-8cc47b351a98" providerId="ADAL" clId="{87C9459E-C283-463F-8073-2A60070B3D05}" dt="2021-11-11T21:08:59.675" v="241" actId="20577"/>
          <ac:spMkLst>
            <pc:docMk/>
            <pc:sldMk cId="4038225936" sldId="274"/>
            <ac:spMk id="2" creationId="{F675FCAA-6175-41DC-BDB4-3469F61ECB48}"/>
          </ac:spMkLst>
        </pc:spChg>
        <pc:spChg chg="mod">
          <ac:chgData name="Shaun Kilbane (1705015)" userId="976c5220-052c-4381-8df7-8cc47b351a98" providerId="ADAL" clId="{87C9459E-C283-463F-8073-2A60070B3D05}" dt="2021-11-11T21:24:14.035" v="395" actId="115"/>
          <ac:spMkLst>
            <pc:docMk/>
            <pc:sldMk cId="4038225936" sldId="274"/>
            <ac:spMk id="4" creationId="{C7F035C3-280F-47C7-9C9C-DBE33E2B1E24}"/>
          </ac:spMkLst>
        </pc:spChg>
      </pc:sldChg>
      <pc:sldChg chg="modSp add mod">
        <pc:chgData name="Shaun Kilbane (1705015)" userId="976c5220-052c-4381-8df7-8cc47b351a98" providerId="ADAL" clId="{87C9459E-C283-463F-8073-2A60070B3D05}" dt="2021-11-11T21:23:42.861" v="394" actId="115"/>
        <pc:sldMkLst>
          <pc:docMk/>
          <pc:sldMk cId="1216095193" sldId="275"/>
        </pc:sldMkLst>
        <pc:spChg chg="mod">
          <ac:chgData name="Shaun Kilbane (1705015)" userId="976c5220-052c-4381-8df7-8cc47b351a98" providerId="ADAL" clId="{87C9459E-C283-463F-8073-2A60070B3D05}" dt="2021-11-11T21:23:42.861" v="394" actId="115"/>
          <ac:spMkLst>
            <pc:docMk/>
            <pc:sldMk cId="1216095193" sldId="275"/>
            <ac:spMk id="4" creationId="{C7F035C3-280F-47C7-9C9C-DBE33E2B1E24}"/>
          </ac:spMkLst>
        </pc:spChg>
      </pc:sldChg>
      <pc:sldChg chg="modSp add mod">
        <pc:chgData name="Shaun Kilbane (1705015)" userId="976c5220-052c-4381-8df7-8cc47b351a98" providerId="ADAL" clId="{87C9459E-C283-463F-8073-2A60070B3D05}" dt="2021-11-11T21:29:19.905" v="412" actId="20577"/>
        <pc:sldMkLst>
          <pc:docMk/>
          <pc:sldMk cId="2198317694" sldId="276"/>
        </pc:sldMkLst>
        <pc:spChg chg="mod">
          <ac:chgData name="Shaun Kilbane (1705015)" userId="976c5220-052c-4381-8df7-8cc47b351a98" providerId="ADAL" clId="{87C9459E-C283-463F-8073-2A60070B3D05}" dt="2021-11-11T21:29:19.905" v="412" actId="20577"/>
          <ac:spMkLst>
            <pc:docMk/>
            <pc:sldMk cId="2198317694" sldId="276"/>
            <ac:spMk id="4" creationId="{C7F035C3-280F-47C7-9C9C-DBE33E2B1E24}"/>
          </ac:spMkLst>
        </pc:spChg>
      </pc:sldChg>
      <pc:sldChg chg="modSp add mod">
        <pc:chgData name="Shaun Kilbane (1705015)" userId="976c5220-052c-4381-8df7-8cc47b351a98" providerId="ADAL" clId="{87C9459E-C283-463F-8073-2A60070B3D05}" dt="2021-11-12T13:06:57.853" v="795" actId="20577"/>
        <pc:sldMkLst>
          <pc:docMk/>
          <pc:sldMk cId="539571552" sldId="277"/>
        </pc:sldMkLst>
        <pc:spChg chg="mod">
          <ac:chgData name="Shaun Kilbane (1705015)" userId="976c5220-052c-4381-8df7-8cc47b351a98" providerId="ADAL" clId="{87C9459E-C283-463F-8073-2A60070B3D05}" dt="2021-11-11T21:29:53.840" v="424" actId="20577"/>
          <ac:spMkLst>
            <pc:docMk/>
            <pc:sldMk cId="539571552" sldId="277"/>
            <ac:spMk id="2" creationId="{F675FCAA-6175-41DC-BDB4-3469F61ECB48}"/>
          </ac:spMkLst>
        </pc:spChg>
        <pc:spChg chg="mod">
          <ac:chgData name="Shaun Kilbane (1705015)" userId="976c5220-052c-4381-8df7-8cc47b351a98" providerId="ADAL" clId="{87C9459E-C283-463F-8073-2A60070B3D05}" dt="2021-11-12T13:06:57.853" v="795" actId="20577"/>
          <ac:spMkLst>
            <pc:docMk/>
            <pc:sldMk cId="539571552" sldId="277"/>
            <ac:spMk id="4" creationId="{C7F035C3-280F-47C7-9C9C-DBE33E2B1E24}"/>
          </ac:spMkLst>
        </pc:spChg>
      </pc:sldChg>
      <pc:sldChg chg="addSp delSp modSp add mod">
        <pc:chgData name="Shaun Kilbane (1705015)" userId="976c5220-052c-4381-8df7-8cc47b351a98" providerId="ADAL" clId="{87C9459E-C283-463F-8073-2A60070B3D05}" dt="2021-11-11T21:42:34.439" v="537" actId="20577"/>
        <pc:sldMkLst>
          <pc:docMk/>
          <pc:sldMk cId="2979727322" sldId="278"/>
        </pc:sldMkLst>
        <pc:spChg chg="mod">
          <ac:chgData name="Shaun Kilbane (1705015)" userId="976c5220-052c-4381-8df7-8cc47b351a98" providerId="ADAL" clId="{87C9459E-C283-463F-8073-2A60070B3D05}" dt="2021-11-11T21:35:40.572" v="464" actId="20577"/>
          <ac:spMkLst>
            <pc:docMk/>
            <pc:sldMk cId="2979727322" sldId="278"/>
            <ac:spMk id="2" creationId="{F675FCAA-6175-41DC-BDB4-3469F61ECB48}"/>
          </ac:spMkLst>
        </pc:spChg>
        <pc:spChg chg="del mod">
          <ac:chgData name="Shaun Kilbane (1705015)" userId="976c5220-052c-4381-8df7-8cc47b351a98" providerId="ADAL" clId="{87C9459E-C283-463F-8073-2A60070B3D05}" dt="2021-11-11T21:36:03.161" v="465" actId="478"/>
          <ac:spMkLst>
            <pc:docMk/>
            <pc:sldMk cId="2979727322" sldId="278"/>
            <ac:spMk id="4" creationId="{C7F035C3-280F-47C7-9C9C-DBE33E2B1E24}"/>
          </ac:spMkLst>
        </pc:spChg>
        <pc:spChg chg="add mod">
          <ac:chgData name="Shaun Kilbane (1705015)" userId="976c5220-052c-4381-8df7-8cc47b351a98" providerId="ADAL" clId="{87C9459E-C283-463F-8073-2A60070B3D05}" dt="2021-11-11T21:42:34.439" v="537" actId="20577"/>
          <ac:spMkLst>
            <pc:docMk/>
            <pc:sldMk cId="2979727322" sldId="278"/>
            <ac:spMk id="5" creationId="{796A6B06-8666-49F4-867B-B7E6FED6F0D9}"/>
          </ac:spMkLst>
        </pc:spChg>
      </pc:sldChg>
      <pc:sldChg chg="add del">
        <pc:chgData name="Shaun Kilbane (1705015)" userId="976c5220-052c-4381-8df7-8cc47b351a98" providerId="ADAL" clId="{87C9459E-C283-463F-8073-2A60070B3D05}" dt="2021-11-11T21:34:52.844" v="445"/>
        <pc:sldMkLst>
          <pc:docMk/>
          <pc:sldMk cId="2459353988" sldId="279"/>
        </pc:sldMkLst>
      </pc:sldChg>
      <pc:sldChg chg="addSp delSp modSp add mod">
        <pc:chgData name="Shaun Kilbane (1705015)" userId="976c5220-052c-4381-8df7-8cc47b351a98" providerId="ADAL" clId="{87C9459E-C283-463F-8073-2A60070B3D05}" dt="2021-11-11T21:47:56.447" v="649" actId="20577"/>
        <pc:sldMkLst>
          <pc:docMk/>
          <pc:sldMk cId="3849341482" sldId="279"/>
        </pc:sldMkLst>
        <pc:spChg chg="mod">
          <ac:chgData name="Shaun Kilbane (1705015)" userId="976c5220-052c-4381-8df7-8cc47b351a98" providerId="ADAL" clId="{87C9459E-C283-463F-8073-2A60070B3D05}" dt="2021-11-11T21:35:12.745" v="454" actId="20577"/>
          <ac:spMkLst>
            <pc:docMk/>
            <pc:sldMk cId="3849341482" sldId="279"/>
            <ac:spMk id="2" creationId="{F675FCAA-6175-41DC-BDB4-3469F61ECB48}"/>
          </ac:spMkLst>
        </pc:spChg>
        <pc:spChg chg="del">
          <ac:chgData name="Shaun Kilbane (1705015)" userId="976c5220-052c-4381-8df7-8cc47b351a98" providerId="ADAL" clId="{87C9459E-C283-463F-8073-2A60070B3D05}" dt="2021-11-11T21:36:19.553" v="470" actId="478"/>
          <ac:spMkLst>
            <pc:docMk/>
            <pc:sldMk cId="3849341482" sldId="279"/>
            <ac:spMk id="4" creationId="{C7F035C3-280F-47C7-9C9C-DBE33E2B1E24}"/>
          </ac:spMkLst>
        </pc:spChg>
        <pc:spChg chg="add mod">
          <ac:chgData name="Shaun Kilbane (1705015)" userId="976c5220-052c-4381-8df7-8cc47b351a98" providerId="ADAL" clId="{87C9459E-C283-463F-8073-2A60070B3D05}" dt="2021-11-11T21:47:56.447" v="649" actId="20577"/>
          <ac:spMkLst>
            <pc:docMk/>
            <pc:sldMk cId="3849341482" sldId="279"/>
            <ac:spMk id="5" creationId="{211ED711-5F19-4204-9B84-767F8B73EF56}"/>
          </ac:spMkLst>
        </pc:spChg>
      </pc:sldChg>
      <pc:sldChg chg="addSp delSp modSp add mod">
        <pc:chgData name="Shaun Kilbane (1705015)" userId="976c5220-052c-4381-8df7-8cc47b351a98" providerId="ADAL" clId="{87C9459E-C283-463F-8073-2A60070B3D05}" dt="2021-11-11T21:50:08.336" v="731" actId="20577"/>
        <pc:sldMkLst>
          <pc:docMk/>
          <pc:sldMk cId="1160235529" sldId="280"/>
        </pc:sldMkLst>
        <pc:spChg chg="mod">
          <ac:chgData name="Shaun Kilbane (1705015)" userId="976c5220-052c-4381-8df7-8cc47b351a98" providerId="ADAL" clId="{87C9459E-C283-463F-8073-2A60070B3D05}" dt="2021-11-11T21:35:15.813" v="456" actId="20577"/>
          <ac:spMkLst>
            <pc:docMk/>
            <pc:sldMk cId="1160235529" sldId="280"/>
            <ac:spMk id="2" creationId="{F675FCAA-6175-41DC-BDB4-3469F61ECB48}"/>
          </ac:spMkLst>
        </pc:spChg>
        <pc:spChg chg="del">
          <ac:chgData name="Shaun Kilbane (1705015)" userId="976c5220-052c-4381-8df7-8cc47b351a98" providerId="ADAL" clId="{87C9459E-C283-463F-8073-2A60070B3D05}" dt="2021-11-11T21:36:21.365" v="471" actId="478"/>
          <ac:spMkLst>
            <pc:docMk/>
            <pc:sldMk cId="1160235529" sldId="280"/>
            <ac:spMk id="4" creationId="{C7F035C3-280F-47C7-9C9C-DBE33E2B1E24}"/>
          </ac:spMkLst>
        </pc:spChg>
        <pc:spChg chg="add mod">
          <ac:chgData name="Shaun Kilbane (1705015)" userId="976c5220-052c-4381-8df7-8cc47b351a98" providerId="ADAL" clId="{87C9459E-C283-463F-8073-2A60070B3D05}" dt="2021-11-11T21:50:08.336" v="731" actId="20577"/>
          <ac:spMkLst>
            <pc:docMk/>
            <pc:sldMk cId="1160235529" sldId="280"/>
            <ac:spMk id="5" creationId="{8DE65557-9B09-431E-A783-B25F21C7B3A3}"/>
          </ac:spMkLst>
        </pc:spChg>
      </pc:sldChg>
      <pc:sldChg chg="add del">
        <pc:chgData name="Shaun Kilbane (1705015)" userId="976c5220-052c-4381-8df7-8cc47b351a98" providerId="ADAL" clId="{87C9459E-C283-463F-8073-2A60070B3D05}" dt="2021-11-11T21:34:52.547" v="444"/>
        <pc:sldMkLst>
          <pc:docMk/>
          <pc:sldMk cId="1233357130" sldId="280"/>
        </pc:sldMkLst>
      </pc:sldChg>
      <pc:sldChg chg="add del">
        <pc:chgData name="Shaun Kilbane (1705015)" userId="976c5220-052c-4381-8df7-8cc47b351a98" providerId="ADAL" clId="{87C9459E-C283-463F-8073-2A60070B3D05}" dt="2021-11-11T21:34:52.058" v="443"/>
        <pc:sldMkLst>
          <pc:docMk/>
          <pc:sldMk cId="1603671833" sldId="281"/>
        </pc:sldMkLst>
      </pc:sldChg>
      <pc:sldChg chg="addSp delSp modSp add mod">
        <pc:chgData name="Shaun Kilbane (1705015)" userId="976c5220-052c-4381-8df7-8cc47b351a98" providerId="ADAL" clId="{87C9459E-C283-463F-8073-2A60070B3D05}" dt="2021-11-11T21:51:29.779" v="786" actId="20577"/>
        <pc:sldMkLst>
          <pc:docMk/>
          <pc:sldMk cId="3576509914" sldId="281"/>
        </pc:sldMkLst>
        <pc:spChg chg="mod">
          <ac:chgData name="Shaun Kilbane (1705015)" userId="976c5220-052c-4381-8df7-8cc47b351a98" providerId="ADAL" clId="{87C9459E-C283-463F-8073-2A60070B3D05}" dt="2021-11-11T21:35:18.933" v="458" actId="20577"/>
          <ac:spMkLst>
            <pc:docMk/>
            <pc:sldMk cId="3576509914" sldId="281"/>
            <ac:spMk id="2" creationId="{F675FCAA-6175-41DC-BDB4-3469F61ECB48}"/>
          </ac:spMkLst>
        </pc:spChg>
        <pc:spChg chg="del">
          <ac:chgData name="Shaun Kilbane (1705015)" userId="976c5220-052c-4381-8df7-8cc47b351a98" providerId="ADAL" clId="{87C9459E-C283-463F-8073-2A60070B3D05}" dt="2021-11-11T21:36:23.165" v="472" actId="478"/>
          <ac:spMkLst>
            <pc:docMk/>
            <pc:sldMk cId="3576509914" sldId="281"/>
            <ac:spMk id="4" creationId="{C7F035C3-280F-47C7-9C9C-DBE33E2B1E24}"/>
          </ac:spMkLst>
        </pc:spChg>
        <pc:spChg chg="add mod">
          <ac:chgData name="Shaun Kilbane (1705015)" userId="976c5220-052c-4381-8df7-8cc47b351a98" providerId="ADAL" clId="{87C9459E-C283-463F-8073-2A60070B3D05}" dt="2021-11-11T21:51:29.779" v="786" actId="20577"/>
          <ac:spMkLst>
            <pc:docMk/>
            <pc:sldMk cId="3576509914" sldId="281"/>
            <ac:spMk id="5" creationId="{425B7C6D-5602-4DED-9655-41C842790967}"/>
          </ac:spMkLst>
        </pc:spChg>
      </pc:sldChg>
      <pc:sldChg chg="addSp delSp modSp add del mod">
        <pc:chgData name="Shaun Kilbane (1705015)" userId="976c5220-052c-4381-8df7-8cc47b351a98" providerId="ADAL" clId="{87C9459E-C283-463F-8073-2A60070B3D05}" dt="2021-11-11T21:38:00.374" v="479" actId="47"/>
        <pc:sldMkLst>
          <pc:docMk/>
          <pc:sldMk cId="4041942626" sldId="282"/>
        </pc:sldMkLst>
        <pc:spChg chg="mod">
          <ac:chgData name="Shaun Kilbane (1705015)" userId="976c5220-052c-4381-8df7-8cc47b351a98" providerId="ADAL" clId="{87C9459E-C283-463F-8073-2A60070B3D05}" dt="2021-11-11T21:35:33.277" v="461" actId="20577"/>
          <ac:spMkLst>
            <pc:docMk/>
            <pc:sldMk cId="4041942626" sldId="282"/>
            <ac:spMk id="2" creationId="{F675FCAA-6175-41DC-BDB4-3469F61ECB48}"/>
          </ac:spMkLst>
        </pc:spChg>
        <pc:spChg chg="del">
          <ac:chgData name="Shaun Kilbane (1705015)" userId="976c5220-052c-4381-8df7-8cc47b351a98" providerId="ADAL" clId="{87C9459E-C283-463F-8073-2A60070B3D05}" dt="2021-11-11T21:36:26.117" v="473" actId="478"/>
          <ac:spMkLst>
            <pc:docMk/>
            <pc:sldMk cId="4041942626" sldId="282"/>
            <ac:spMk id="4" creationId="{C7F035C3-280F-47C7-9C9C-DBE33E2B1E24}"/>
          </ac:spMkLst>
        </pc:spChg>
        <pc:spChg chg="add mod">
          <ac:chgData name="Shaun Kilbane (1705015)" userId="976c5220-052c-4381-8df7-8cc47b351a98" providerId="ADAL" clId="{87C9459E-C283-463F-8073-2A60070B3D05}" dt="2021-11-11T21:36:38.669" v="478"/>
          <ac:spMkLst>
            <pc:docMk/>
            <pc:sldMk cId="4041942626" sldId="282"/>
            <ac:spMk id="5" creationId="{7B47AA61-0E39-4DF6-B7A3-64A4E92EDD7D}"/>
          </ac:spMkLst>
        </pc:spChg>
      </pc:sldChg>
      <pc:sldChg chg="addSp delSp modSp add mod">
        <pc:chgData name="Shaun Kilbane (1705015)" userId="976c5220-052c-4381-8df7-8cc47b351a98" providerId="ADAL" clId="{87C9459E-C283-463F-8073-2A60070B3D05}" dt="2021-11-11T21:45:05.004" v="593" actId="20577"/>
        <pc:sldMkLst>
          <pc:docMk/>
          <pc:sldMk cId="1863683378" sldId="283"/>
        </pc:sldMkLst>
        <pc:spChg chg="del">
          <ac:chgData name="Shaun Kilbane (1705015)" userId="976c5220-052c-4381-8df7-8cc47b351a98" providerId="ADAL" clId="{87C9459E-C283-463F-8073-2A60070B3D05}" dt="2021-11-11T21:36:17.225" v="469" actId="478"/>
          <ac:spMkLst>
            <pc:docMk/>
            <pc:sldMk cId="1863683378" sldId="283"/>
            <ac:spMk id="4" creationId="{C7F035C3-280F-47C7-9C9C-DBE33E2B1E24}"/>
          </ac:spMkLst>
        </pc:spChg>
        <pc:spChg chg="add mod">
          <ac:chgData name="Shaun Kilbane (1705015)" userId="976c5220-052c-4381-8df7-8cc47b351a98" providerId="ADAL" clId="{87C9459E-C283-463F-8073-2A60070B3D05}" dt="2021-11-11T21:45:05.004" v="593" actId="20577"/>
          <ac:spMkLst>
            <pc:docMk/>
            <pc:sldMk cId="1863683378" sldId="283"/>
            <ac:spMk id="5" creationId="{C7024DF3-9DAA-4F81-BC2C-003D0ACA62DB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0565B8E-C5F4-43EF-B9E8-902D9957E7D5}" type="datetimeFigureOut">
              <a:rPr lang="en-GB" smtClean="0"/>
              <a:t>12/11/2021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BB929F-2B17-4E1B-A43B-111D7BF567C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89096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433EF5-7788-49D1-B226-81FE9218ADE2}" type="datetime1">
              <a:rPr lang="en-GB" smtClean="0"/>
              <a:t>12/11/2021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International Innovation Management (ACPA7003) - Shaun Kilbane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8371D-C1D0-436B-B9AB-1CA1F67B095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9208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1C737A-FDCF-4B20-9A6C-5B740E5D9B96}" type="datetime1">
              <a:rPr lang="en-GB" smtClean="0"/>
              <a:t>12/11/2021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International Innovation Management (ACPA7003) - Shaun Kilbane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8371D-C1D0-436B-B9AB-1CA1F67B095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66611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83829-0DF9-4604-8CD0-FA3522A9AC23}" type="datetime1">
              <a:rPr lang="en-GB" smtClean="0"/>
              <a:t>12/11/2021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International Innovation Management (ACPA7003) - Shaun Kilbane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8371D-C1D0-436B-B9AB-1CA1F67B095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06530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EB0EC-F941-4BBD-BD65-B2CDC3FAC07C}" type="datetime1">
              <a:rPr lang="en-GB" smtClean="0"/>
              <a:t>12/11/2021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International Innovation Management (ACPA7003) - Shaun Kilbane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8371D-C1D0-436B-B9AB-1CA1F67B095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58843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41D355-F555-48BD-8735-B72E92093ADC}" type="datetime1">
              <a:rPr lang="en-GB" smtClean="0"/>
              <a:t>12/11/2021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International Innovation Management (ACPA7003) - Shaun Kilbane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8371D-C1D0-436B-B9AB-1CA1F67B095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60678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886BD-CCEF-4127-A290-96223E8370DD}" type="datetime1">
              <a:rPr lang="en-GB" smtClean="0"/>
              <a:t>12/11/2021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International Innovation Management (ACPA7003) - Shaun Kilbane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8371D-C1D0-436B-B9AB-1CA1F67B095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66507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F5DD6A-5C57-410D-ABAD-E1AECC82D5A9}" type="datetime1">
              <a:rPr lang="en-GB" smtClean="0"/>
              <a:t>12/11/2021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International Innovation Management (ACPA7003) - Shaun Kilbane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8371D-C1D0-436B-B9AB-1CA1F67B095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61871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FFF0B-A8F6-44C7-84D3-B2639DD39BD5}" type="datetime1">
              <a:rPr lang="en-GB" smtClean="0"/>
              <a:t>12/11/2021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International Innovation Management (ACPA7003) - Shaun Kilbane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8371D-C1D0-436B-B9AB-1CA1F67B095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73964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6AB1C-9A87-4E63-8D1C-5BA22200D8EF}" type="datetime1">
              <a:rPr lang="en-GB" smtClean="0"/>
              <a:t>12/11/2021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International Innovation Management (ACPA7003) - Shaun Kilbane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8371D-C1D0-436B-B9AB-1CA1F67B095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63941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53919-2D29-4EBB-8147-5A4A2763F8C9}" type="datetime1">
              <a:rPr lang="en-GB" smtClean="0"/>
              <a:t>12/11/2021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International Innovation Management (ACPA7003) - Shaun Kilbane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8371D-C1D0-436B-B9AB-1CA1F67B095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47620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ABC9D2-A02E-4D98-B435-C4B52E8DEB5D}" type="datetime1">
              <a:rPr lang="en-GB" smtClean="0"/>
              <a:t>12/11/2021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International Innovation Management (ACPA7003) - Shaun Kilbane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8371D-C1D0-436B-B9AB-1CA1F67B095D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91911622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61FF22-BC1C-4627-9FDB-D18AD5C776A1}" type="datetime1">
              <a:rPr lang="en-GB" smtClean="0"/>
              <a:t>12/11/2021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International Innovation Management (ACPA7003) - Shaun Kilbane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8371D-C1D0-436B-B9AB-1CA1F67B095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19103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35C2F-1F03-4FE4-8631-3DAC9B18F935}" type="datetime1">
              <a:rPr lang="en-GB" smtClean="0"/>
              <a:t>12/11/2021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International Innovation Management (ACPA7003) - Shaun Kilbane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8371D-C1D0-436B-B9AB-1CA1F67B095D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0437314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871BAD-4E6D-4DEE-B7BE-2332ADB94B17}" type="datetime1">
              <a:rPr lang="en-GB" smtClean="0"/>
              <a:t>12/11/2021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International Innovation Management (ACPA7003) - Shaun Kilbane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8371D-C1D0-436B-B9AB-1CA1F67B095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72228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B747C0-B4AE-4DAB-86FC-DA6716C19AC3}" type="datetime1">
              <a:rPr lang="en-GB" smtClean="0"/>
              <a:t>12/11/2021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International Innovation Management (ACPA7003) - Shaun Kilbane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8371D-C1D0-436B-B9AB-1CA1F67B095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503386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30BC4E-F955-4B90-AB68-2E5EDF90682F}" type="datetime1">
              <a:rPr lang="en-GB" smtClean="0"/>
              <a:t>12/11/2021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International Innovation Management (ACPA7003) - Shaun Kilbane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8371D-C1D0-436B-B9AB-1CA1F67B095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07463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96DC20-8198-49C1-A244-8DDBE51D0E6E}" type="datetime1">
              <a:rPr lang="en-GB" smtClean="0"/>
              <a:t>12/11/2021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 dirty="0"/>
              <a:t>International Innovation Management (ACPA7003) - Shaun Kilbane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4F38371D-C1D0-436B-B9AB-1CA1F67B095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644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  <p:sldLayoutId id="2147483864" r:id="rId12"/>
    <p:sldLayoutId id="2147483865" r:id="rId13"/>
    <p:sldLayoutId id="2147483866" r:id="rId14"/>
    <p:sldLayoutId id="2147483867" r:id="rId15"/>
    <p:sldLayoutId id="2147483868" r:id="rId16"/>
  </p:sldLayoutIdLst>
  <p:hf sldNum="0" hd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5FE946-73EE-4F4B-BAEC-1F1A41279C2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Assessment – 1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0B30BC7-6AC6-4918-B9E0-1758DFE9A8D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2000" dirty="0"/>
              <a:t>International Innovation Management</a:t>
            </a:r>
          </a:p>
          <a:p>
            <a:r>
              <a:rPr lang="en-GB" sz="2000" dirty="0"/>
              <a:t>ACPA7003</a:t>
            </a:r>
          </a:p>
          <a:p>
            <a:r>
              <a:rPr lang="en-GB" sz="2000" dirty="0"/>
              <a:t>Shaun Kilbane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BD93077-D515-4DD1-9522-DAEEF8F59C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International Innovation Management (ACPA7003) - Shaun Kilbane</a:t>
            </a:r>
          </a:p>
        </p:txBody>
      </p:sp>
    </p:spTree>
    <p:extLst>
      <p:ext uri="{BB962C8B-B14F-4D97-AF65-F5344CB8AC3E}">
        <p14:creationId xmlns:p14="http://schemas.microsoft.com/office/powerpoint/2010/main" val="9457951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75FCAA-6175-41DC-BDB4-3469F61ECB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682305"/>
          </a:xfrm>
        </p:spPr>
        <p:txBody>
          <a:bodyPr/>
          <a:lstStyle/>
          <a:p>
            <a:r>
              <a:rPr lang="en-GB" dirty="0"/>
              <a:t>Overview</a:t>
            </a:r>
          </a:p>
        </p:txBody>
      </p:sp>
      <p:sp>
        <p:nvSpPr>
          <p:cNvPr id="41" name="Footer Placeholder 40">
            <a:extLst>
              <a:ext uri="{FF2B5EF4-FFF2-40B4-BE49-F238E27FC236}">
                <a16:creationId xmlns:a16="http://schemas.microsoft.com/office/drawing/2014/main" id="{0C27AEAC-78CF-4C0F-BE7F-E94AC8FD3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19537" y="6391898"/>
            <a:ext cx="6297612" cy="365125"/>
          </a:xfrm>
        </p:spPr>
        <p:txBody>
          <a:bodyPr/>
          <a:lstStyle/>
          <a:p>
            <a:r>
              <a:rPr lang="en-GB" dirty="0"/>
              <a:t>International Innovation Management (ACPA7003) - Shaun Kilbane</a:t>
            </a: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39EB8AE6-8BFA-4B92-B205-63D7FF255A4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22800999"/>
              </p:ext>
            </p:extLst>
          </p:nvPr>
        </p:nvGraphicFramePr>
        <p:xfrm>
          <a:off x="1025290" y="3030137"/>
          <a:ext cx="7900756" cy="79772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824027">
                  <a:extLst>
                    <a:ext uri="{9D8B030D-6E8A-4147-A177-3AD203B41FA5}">
                      <a16:colId xmlns:a16="http://schemas.microsoft.com/office/drawing/2014/main" val="2034397678"/>
                    </a:ext>
                  </a:extLst>
                </a:gridCol>
                <a:gridCol w="2642002">
                  <a:extLst>
                    <a:ext uri="{9D8B030D-6E8A-4147-A177-3AD203B41FA5}">
                      <a16:colId xmlns:a16="http://schemas.microsoft.com/office/drawing/2014/main" val="4099383922"/>
                    </a:ext>
                  </a:extLst>
                </a:gridCol>
                <a:gridCol w="1434727">
                  <a:extLst>
                    <a:ext uri="{9D8B030D-6E8A-4147-A177-3AD203B41FA5}">
                      <a16:colId xmlns:a16="http://schemas.microsoft.com/office/drawing/2014/main" val="1262936005"/>
                    </a:ext>
                  </a:extLst>
                </a:gridCol>
              </a:tblGrid>
              <a:tr h="398863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</a:rPr>
                        <a:t>Mode of assessment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</a:rPr>
                        <a:t>Volume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</a:rPr>
                        <a:t>Weighting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45129498"/>
                  </a:ext>
                </a:extLst>
              </a:tr>
              <a:tr h="398863">
                <a:tc>
                  <a:txBody>
                    <a:bodyPr/>
                    <a:lstStyle/>
                    <a:p>
                      <a:pPr algn="ctr"/>
                      <a:r>
                        <a:rPr lang="en-GB" sz="2000" b="0" dirty="0">
                          <a:effectLst/>
                        </a:rPr>
                        <a:t>Group seminar presentation</a:t>
                      </a:r>
                      <a:endParaRPr lang="en-GB" sz="2000" b="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</a:rPr>
                        <a:t>20 mins presentation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</a:rPr>
                        <a:t>50%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02480871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143483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75FCAA-6175-41DC-BDB4-3469F61ECB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682305"/>
          </a:xfrm>
        </p:spPr>
        <p:txBody>
          <a:bodyPr/>
          <a:lstStyle/>
          <a:p>
            <a:r>
              <a:rPr lang="en-GB" dirty="0"/>
              <a:t>Scenario</a:t>
            </a:r>
          </a:p>
        </p:txBody>
      </p:sp>
      <p:sp>
        <p:nvSpPr>
          <p:cNvPr id="41" name="Footer Placeholder 40">
            <a:extLst>
              <a:ext uri="{FF2B5EF4-FFF2-40B4-BE49-F238E27FC236}">
                <a16:creationId xmlns:a16="http://schemas.microsoft.com/office/drawing/2014/main" id="{0C27AEAC-78CF-4C0F-BE7F-E94AC8FD3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19537" y="6391898"/>
            <a:ext cx="6297612" cy="365125"/>
          </a:xfrm>
        </p:spPr>
        <p:txBody>
          <a:bodyPr/>
          <a:lstStyle/>
          <a:p>
            <a:r>
              <a:rPr lang="en-GB" dirty="0"/>
              <a:t>International Innovation Management (ACPA7003) - Shaun Kilbane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F035C3-280F-47C7-9C9C-DBE33E2B1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571493"/>
            <a:ext cx="9129396" cy="4676907"/>
          </a:xfrm>
        </p:spPr>
        <p:txBody>
          <a:bodyPr>
            <a:noAutofit/>
          </a:bodyPr>
          <a:lstStyle/>
          <a:p>
            <a:pPr>
              <a:buFont typeface="Courier New" panose="02070309020205020404" pitchFamily="49" charset="0"/>
              <a:buChar char="o"/>
            </a:pPr>
            <a:r>
              <a:rPr lang="en-GB" sz="2400" dirty="0">
                <a:effectLst/>
                <a:latin typeface="Arial Nova Light" panose="020B03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CMSW </a:t>
            </a:r>
            <a:r>
              <a:rPr lang="en-GB" dirty="0">
                <a:effectLst/>
                <a:latin typeface="Arial Nova Light" panose="020B03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(Cymru Manufacturing Solutions Wales) </a:t>
            </a:r>
            <a:r>
              <a:rPr lang="en-GB" sz="2400" dirty="0">
                <a:effectLst/>
                <a:latin typeface="Arial Nova Light" panose="020B03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is a business which has a large domestic client base spanning many industry sectors such as automotive, aerospace, and medical device development.</a:t>
            </a:r>
          </a:p>
          <a:p>
            <a:pPr marL="0" indent="0">
              <a:buNone/>
            </a:pPr>
            <a:endParaRPr lang="en-GB" sz="2400" dirty="0">
              <a:latin typeface="Arial Nova Light" panose="020B03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en-GB" sz="2400" dirty="0">
                <a:effectLst/>
                <a:latin typeface="Arial Nova Light" panose="020B03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Their manufacture capabilities allows them to covert using a wide range of material types; polymers to metals fabrics and composites into a variety of products and subcomponent parts.</a:t>
            </a:r>
          </a:p>
        </p:txBody>
      </p:sp>
    </p:spTree>
    <p:extLst>
      <p:ext uri="{BB962C8B-B14F-4D97-AF65-F5344CB8AC3E}">
        <p14:creationId xmlns:p14="http://schemas.microsoft.com/office/powerpoint/2010/main" val="9299875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75FCAA-6175-41DC-BDB4-3469F61ECB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682305"/>
          </a:xfrm>
        </p:spPr>
        <p:txBody>
          <a:bodyPr/>
          <a:lstStyle/>
          <a:p>
            <a:r>
              <a:rPr lang="en-GB" dirty="0"/>
              <a:t>Scenario</a:t>
            </a:r>
          </a:p>
        </p:txBody>
      </p:sp>
      <p:sp>
        <p:nvSpPr>
          <p:cNvPr id="41" name="Footer Placeholder 40">
            <a:extLst>
              <a:ext uri="{FF2B5EF4-FFF2-40B4-BE49-F238E27FC236}">
                <a16:creationId xmlns:a16="http://schemas.microsoft.com/office/drawing/2014/main" id="{0C27AEAC-78CF-4C0F-BE7F-E94AC8FD3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19537" y="6391898"/>
            <a:ext cx="6297612" cy="365125"/>
          </a:xfrm>
        </p:spPr>
        <p:txBody>
          <a:bodyPr/>
          <a:lstStyle/>
          <a:p>
            <a:r>
              <a:rPr lang="en-GB" dirty="0"/>
              <a:t>International Innovation Management (ACPA7003) - Shaun Kilbane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F035C3-280F-47C7-9C9C-DBE33E2B1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571493"/>
            <a:ext cx="9129396" cy="4540817"/>
          </a:xfrm>
        </p:spPr>
        <p:txBody>
          <a:bodyPr>
            <a:noAutofit/>
          </a:bodyPr>
          <a:lstStyle/>
          <a:p>
            <a:pPr>
              <a:buFont typeface="Courier New" panose="02070309020205020404" pitchFamily="49" charset="0"/>
              <a:buChar char="o"/>
            </a:pPr>
            <a:r>
              <a:rPr lang="en-GB" sz="2400" dirty="0">
                <a:effectLst/>
                <a:latin typeface="Arial Nova Light" panose="020B03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CMSW’s expertise and knowledge in the design and manufacture of innovative products is well recognised, by both its customers and competitors, and has led to becoming a </a:t>
            </a:r>
            <a:r>
              <a:rPr lang="en-GB" sz="2400" u="sng" dirty="0">
                <a:effectLst/>
                <a:latin typeface="Arial Nova Light" panose="020B03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very strong brand</a:t>
            </a:r>
            <a:r>
              <a:rPr lang="en-GB" sz="2400" dirty="0">
                <a:effectLst/>
                <a:latin typeface="Arial Nova Light" panose="020B03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en-GB" sz="2400" dirty="0">
              <a:latin typeface="Arial Nova Light" panose="020B0304020202020204" pitchFamily="34" charset="0"/>
              <a:cs typeface="Arial" panose="020B0604020202020204" pitchFamily="34" charset="0"/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en-GB" sz="2400" dirty="0">
                <a:latin typeface="Arial Nova Light" panose="020B0304020202020204" pitchFamily="34" charset="0"/>
                <a:cs typeface="Arial" panose="020B0604020202020204" pitchFamily="34" charset="0"/>
              </a:rPr>
              <a:t>Presently at a strategic level, CMSW is considering how to ensure and </a:t>
            </a:r>
            <a:r>
              <a:rPr lang="en-GB" sz="2400" u="sng" dirty="0">
                <a:latin typeface="Arial Nova Light" panose="020B0304020202020204" pitchFamily="34" charset="0"/>
                <a:cs typeface="Arial" panose="020B0604020202020204" pitchFamily="34" charset="0"/>
              </a:rPr>
              <a:t>secure the company’s future</a:t>
            </a:r>
            <a:r>
              <a:rPr lang="en-GB" sz="2400" dirty="0">
                <a:latin typeface="Arial Nova Light" panose="020B03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en-GB" sz="2400" dirty="0">
              <a:latin typeface="Arial Nova Light" panose="020B0304020202020204" pitchFamily="34" charset="0"/>
              <a:cs typeface="Arial" panose="020B0604020202020204" pitchFamily="34" charset="0"/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en-GB" sz="2400" dirty="0">
                <a:latin typeface="Arial Nova Light" panose="020B0304020202020204" pitchFamily="34" charset="0"/>
                <a:cs typeface="Arial" panose="020B0604020202020204" pitchFamily="34" charset="0"/>
              </a:rPr>
              <a:t>CMSW want to maintain its </a:t>
            </a:r>
            <a:r>
              <a:rPr lang="en-GB" sz="2400" u="sng" dirty="0">
                <a:latin typeface="Arial Nova Light" panose="020B0304020202020204" pitchFamily="34" charset="0"/>
                <a:cs typeface="Arial" panose="020B0604020202020204" pitchFamily="34" charset="0"/>
              </a:rPr>
              <a:t>commitment to environmental considerations</a:t>
            </a:r>
            <a:r>
              <a:rPr lang="en-GB" sz="2400" dirty="0">
                <a:latin typeface="Arial Nova Light" panose="020B0304020202020204" pitchFamily="34" charset="0"/>
                <a:cs typeface="Arial" panose="020B0604020202020204" pitchFamily="34" charset="0"/>
              </a:rPr>
              <a:t>, with its intentions of moving away from a linear to a more </a:t>
            </a:r>
            <a:r>
              <a:rPr lang="en-GB" sz="2400" u="sng" dirty="0">
                <a:latin typeface="Arial Nova Light" panose="020B0304020202020204" pitchFamily="34" charset="0"/>
                <a:cs typeface="Arial" panose="020B0604020202020204" pitchFamily="34" charset="0"/>
              </a:rPr>
              <a:t>circular economy</a:t>
            </a:r>
            <a:r>
              <a:rPr lang="en-GB" sz="2400" dirty="0">
                <a:latin typeface="Arial Nova Light" panose="020B0304020202020204" pitchFamily="34" charset="0"/>
                <a:cs typeface="Arial" panose="020B0604020202020204" pitchFamily="34" charset="0"/>
              </a:rPr>
              <a:t> based operation.</a:t>
            </a:r>
          </a:p>
        </p:txBody>
      </p:sp>
    </p:spTree>
    <p:extLst>
      <p:ext uri="{BB962C8B-B14F-4D97-AF65-F5344CB8AC3E}">
        <p14:creationId xmlns:p14="http://schemas.microsoft.com/office/powerpoint/2010/main" val="13301458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Footer Placeholder 40">
            <a:extLst>
              <a:ext uri="{FF2B5EF4-FFF2-40B4-BE49-F238E27FC236}">
                <a16:creationId xmlns:a16="http://schemas.microsoft.com/office/drawing/2014/main" id="{0C27AEAC-78CF-4C0F-BE7F-E94AC8FD3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19537" y="6391898"/>
            <a:ext cx="6297612" cy="365125"/>
          </a:xfrm>
        </p:spPr>
        <p:txBody>
          <a:bodyPr/>
          <a:lstStyle/>
          <a:p>
            <a:r>
              <a:rPr lang="en-GB" dirty="0"/>
              <a:t>International Innovation Management (ACPA7003) - Shaun Kilbane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F035C3-280F-47C7-9C9C-DBE33E2B1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571493"/>
            <a:ext cx="9129396" cy="4540817"/>
          </a:xfrm>
        </p:spPr>
        <p:txBody>
          <a:bodyPr>
            <a:noAutofit/>
          </a:bodyPr>
          <a:lstStyle/>
          <a:p>
            <a:pPr>
              <a:lnSpc>
                <a:spcPct val="115000"/>
              </a:lnSpc>
              <a:buFont typeface="Courier New" panose="02070309020205020404" pitchFamily="49" charset="0"/>
              <a:buChar char="o"/>
            </a:pPr>
            <a:r>
              <a:rPr lang="en-GB" sz="2400" dirty="0">
                <a:latin typeface="Arial Nova Light" panose="020B0304020202020204" pitchFamily="34" charset="0"/>
                <a:cs typeface="Arial" panose="020B0604020202020204" pitchFamily="34" charset="0"/>
              </a:rPr>
              <a:t>You are the company’s lead Product Development Manager and a ‘champion’ of innovation across all the company’s activities.</a:t>
            </a:r>
          </a:p>
          <a:p>
            <a:pPr marL="0" indent="0">
              <a:lnSpc>
                <a:spcPct val="115000"/>
              </a:lnSpc>
              <a:buNone/>
            </a:pPr>
            <a:endParaRPr lang="en-GB" sz="2400" dirty="0">
              <a:latin typeface="Arial Nova Light" panose="020B03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buFont typeface="Courier New" panose="02070309020205020404" pitchFamily="49" charset="0"/>
              <a:buChar char="o"/>
            </a:pPr>
            <a:r>
              <a:rPr lang="en-GB" sz="2400" dirty="0">
                <a:latin typeface="Arial Nova Light" panose="020B0304020202020204" pitchFamily="34" charset="0"/>
                <a:cs typeface="Arial" panose="020B0604020202020204" pitchFamily="34" charset="0"/>
              </a:rPr>
              <a:t>You’ve been assigned by the board of directors to undertake a </a:t>
            </a:r>
            <a:r>
              <a:rPr lang="en-GB" sz="2400" u="sng" dirty="0">
                <a:latin typeface="Arial Nova Light" panose="020B0304020202020204" pitchFamily="34" charset="0"/>
                <a:cs typeface="Arial" panose="020B0604020202020204" pitchFamily="34" charset="0"/>
              </a:rPr>
              <a:t>brief global reflective review</a:t>
            </a:r>
            <a:r>
              <a:rPr lang="en-GB" sz="2400" dirty="0">
                <a:latin typeface="Arial Nova Light" panose="020B0304020202020204" pitchFamily="34" charset="0"/>
                <a:cs typeface="Arial" panose="020B0604020202020204" pitchFamily="34" charset="0"/>
              </a:rPr>
              <a:t> of innovative undertakings and activities carried out by companies, organisations, government support agencies, academic institutions and community based initiatives.</a:t>
            </a:r>
          </a:p>
          <a:p>
            <a:pPr marL="0" lvl="0" indent="0">
              <a:lnSpc>
                <a:spcPct val="16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2400" b="1" dirty="0">
                <a:effectLst/>
                <a:latin typeface="Arial Nova Light" panose="020B0304020202020204" pitchFamily="34" charset="0"/>
                <a:ea typeface="Times New Roman" panose="02020603050405020304" pitchFamily="18" charset="0"/>
              </a:rPr>
              <a:t>	</a:t>
            </a:r>
            <a:endParaRPr lang="en-GB" sz="2400" dirty="0">
              <a:effectLst/>
              <a:latin typeface="Arial Nova Light" panose="020B0304020202020204" pitchFamily="34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400" dirty="0">
              <a:latin typeface="Arial Nova Light" panose="020B0304020202020204" pitchFamily="34" charset="0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F60CF721-915B-473A-8548-E54B643EBB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682305"/>
          </a:xfrm>
        </p:spPr>
        <p:txBody>
          <a:bodyPr/>
          <a:lstStyle/>
          <a:p>
            <a:r>
              <a:rPr lang="en-GB" dirty="0"/>
              <a:t>Scenario</a:t>
            </a:r>
          </a:p>
        </p:txBody>
      </p:sp>
    </p:spTree>
    <p:extLst>
      <p:ext uri="{BB962C8B-B14F-4D97-AF65-F5344CB8AC3E}">
        <p14:creationId xmlns:p14="http://schemas.microsoft.com/office/powerpoint/2010/main" val="18619665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75FCAA-6175-41DC-BDB4-3469F61ECB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682305"/>
          </a:xfrm>
        </p:spPr>
        <p:txBody>
          <a:bodyPr/>
          <a:lstStyle/>
          <a:p>
            <a:r>
              <a:rPr lang="en-GB" dirty="0"/>
              <a:t>Task Outline</a:t>
            </a:r>
          </a:p>
        </p:txBody>
      </p:sp>
      <p:sp>
        <p:nvSpPr>
          <p:cNvPr id="41" name="Footer Placeholder 40">
            <a:extLst>
              <a:ext uri="{FF2B5EF4-FFF2-40B4-BE49-F238E27FC236}">
                <a16:creationId xmlns:a16="http://schemas.microsoft.com/office/drawing/2014/main" id="{0C27AEAC-78CF-4C0F-BE7F-E94AC8FD3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19537" y="6391898"/>
            <a:ext cx="6297612" cy="365125"/>
          </a:xfrm>
        </p:spPr>
        <p:txBody>
          <a:bodyPr/>
          <a:lstStyle/>
          <a:p>
            <a:r>
              <a:rPr lang="en-GB" dirty="0"/>
              <a:t>International Innovation Management (ACPA7003) - Shaun Kilbane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F035C3-280F-47C7-9C9C-DBE33E2B1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571493"/>
            <a:ext cx="9129396" cy="4540817"/>
          </a:xfrm>
        </p:spPr>
        <p:txBody>
          <a:bodyPr>
            <a:normAutofit/>
          </a:bodyPr>
          <a:lstStyle/>
          <a:p>
            <a:pPr>
              <a:lnSpc>
                <a:spcPct val="115000"/>
              </a:lnSpc>
              <a:buFont typeface="Courier New" panose="02070309020205020404" pitchFamily="49" charset="0"/>
              <a:buChar char="o"/>
            </a:pPr>
            <a:r>
              <a:rPr lang="en-GB" sz="2400" dirty="0">
                <a:effectLst/>
                <a:latin typeface="Arial Nova Light" panose="020B03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Make </a:t>
            </a:r>
            <a:r>
              <a:rPr lang="en-GB" sz="2400" u="sng" dirty="0">
                <a:effectLst/>
                <a:latin typeface="Arial Nova Light" panose="020B03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discerning and selective</a:t>
            </a:r>
            <a:r>
              <a:rPr lang="en-GB" sz="2400" dirty="0">
                <a:effectLst/>
                <a:latin typeface="Arial Nova Light" panose="020B03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use of international literature and other media channels:</a:t>
            </a:r>
          </a:p>
          <a:p>
            <a:pPr marL="0" indent="0">
              <a:lnSpc>
                <a:spcPct val="115000"/>
              </a:lnSpc>
              <a:buNone/>
            </a:pPr>
            <a:endParaRPr lang="en-GB" sz="1000" dirty="0">
              <a:effectLst/>
              <a:latin typeface="Arial Nova Light" panose="020B03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lvl="3">
              <a:lnSpc>
                <a:spcPct val="115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Arial Nova Light" panose="020B03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Academic journals</a:t>
            </a:r>
          </a:p>
          <a:p>
            <a:pPr lvl="3">
              <a:lnSpc>
                <a:spcPct val="115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 Nova Light" panose="020B03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</a:t>
            </a:r>
            <a:r>
              <a:rPr lang="en-GB" sz="2400" dirty="0">
                <a:effectLst/>
                <a:latin typeface="Arial Nova Light" panose="020B03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elevision</a:t>
            </a:r>
          </a:p>
          <a:p>
            <a:pPr lvl="3">
              <a:lnSpc>
                <a:spcPct val="115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 Nova Light" panose="020B03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</a:t>
            </a:r>
            <a:r>
              <a:rPr lang="en-GB" sz="2400" dirty="0">
                <a:effectLst/>
                <a:latin typeface="Arial Nova Light" panose="020B03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ewspaper articles</a:t>
            </a:r>
          </a:p>
          <a:p>
            <a:pPr lvl="3">
              <a:lnSpc>
                <a:spcPct val="115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 Nova Light" panose="020B03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</a:t>
            </a:r>
            <a:r>
              <a:rPr lang="en-GB" sz="2400" dirty="0">
                <a:effectLst/>
                <a:latin typeface="Arial Nova Light" panose="020B03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lobal business</a:t>
            </a:r>
          </a:p>
          <a:p>
            <a:pPr lvl="3">
              <a:lnSpc>
                <a:spcPct val="115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 Nova Light" panose="020B03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Sector </a:t>
            </a:r>
            <a:r>
              <a:rPr lang="en-GB" sz="2400" dirty="0">
                <a:effectLst/>
                <a:latin typeface="Arial Nova Light" panose="020B03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specific trade magazines articles</a:t>
            </a: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	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0382259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75FCAA-6175-41DC-BDB4-3469F61ECB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682305"/>
          </a:xfrm>
        </p:spPr>
        <p:txBody>
          <a:bodyPr/>
          <a:lstStyle/>
          <a:p>
            <a:r>
              <a:rPr lang="en-GB" dirty="0"/>
              <a:t>Task Outline</a:t>
            </a:r>
          </a:p>
        </p:txBody>
      </p:sp>
      <p:sp>
        <p:nvSpPr>
          <p:cNvPr id="41" name="Footer Placeholder 40">
            <a:extLst>
              <a:ext uri="{FF2B5EF4-FFF2-40B4-BE49-F238E27FC236}">
                <a16:creationId xmlns:a16="http://schemas.microsoft.com/office/drawing/2014/main" id="{0C27AEAC-78CF-4C0F-BE7F-E94AC8FD3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19537" y="6391898"/>
            <a:ext cx="6297612" cy="365125"/>
          </a:xfrm>
        </p:spPr>
        <p:txBody>
          <a:bodyPr/>
          <a:lstStyle/>
          <a:p>
            <a:r>
              <a:rPr lang="en-GB" dirty="0"/>
              <a:t>International Innovation Management (ACPA7003) - Shaun Kilbane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F035C3-280F-47C7-9C9C-DBE33E2B1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571493"/>
            <a:ext cx="9129396" cy="4540817"/>
          </a:xfrm>
        </p:spPr>
        <p:txBody>
          <a:bodyPr>
            <a:normAutofit/>
          </a:bodyPr>
          <a:lstStyle/>
          <a:p>
            <a:pPr>
              <a:lnSpc>
                <a:spcPct val="115000"/>
              </a:lnSpc>
              <a:buFont typeface="Courier New" panose="02070309020205020404" pitchFamily="49" charset="0"/>
              <a:buChar char="o"/>
            </a:pPr>
            <a:r>
              <a:rPr lang="en-GB" sz="2400" dirty="0">
                <a:effectLst/>
                <a:latin typeface="Arial Nova Light" panose="020B03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You are tasked to investigate and prepare a presentation.</a:t>
            </a:r>
          </a:p>
          <a:p>
            <a:pPr marL="0" indent="0">
              <a:lnSpc>
                <a:spcPct val="115000"/>
              </a:lnSpc>
              <a:buNone/>
            </a:pPr>
            <a:endParaRPr lang="en-GB" sz="2400" dirty="0">
              <a:effectLst/>
              <a:latin typeface="Arial Nova Light" panose="020B03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buFont typeface="Courier New" panose="02070309020205020404" pitchFamily="49" charset="0"/>
              <a:buChar char="o"/>
            </a:pPr>
            <a:r>
              <a:rPr lang="en-GB" sz="2400" dirty="0">
                <a:latin typeface="Arial Nova Light" panose="020B03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</a:t>
            </a:r>
            <a:r>
              <a:rPr lang="en-GB" sz="2400" dirty="0">
                <a:effectLst/>
                <a:latin typeface="Arial Nova Light" panose="020B03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specific focus on the significance of </a:t>
            </a:r>
            <a:r>
              <a:rPr lang="en-GB" sz="2400" u="sng" dirty="0">
                <a:effectLst/>
                <a:latin typeface="Arial Nova Light" panose="020B03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how innovation is managed </a:t>
            </a:r>
            <a:r>
              <a:rPr lang="en-GB" sz="2400" dirty="0">
                <a:effectLst/>
                <a:latin typeface="Arial Nova Light" panose="020B03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from concept to delivery.</a:t>
            </a:r>
          </a:p>
          <a:p>
            <a:pPr>
              <a:lnSpc>
                <a:spcPct val="115000"/>
              </a:lnSpc>
              <a:buFont typeface="Courier New" panose="02070309020205020404" pitchFamily="49" charset="0"/>
              <a:buChar char="o"/>
            </a:pPr>
            <a:endParaRPr lang="en-GB" sz="2400" dirty="0">
              <a:latin typeface="Arial Nova Light" panose="020B03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buFont typeface="Courier New" panose="02070309020205020404" pitchFamily="49" charset="0"/>
              <a:buChar char="o"/>
            </a:pPr>
            <a:r>
              <a:rPr lang="en-GB" sz="2400" dirty="0">
                <a:latin typeface="Arial Nova Light" panose="020B0304020202020204" pitchFamily="34" charset="0"/>
                <a:cs typeface="Arial" panose="020B0604020202020204" pitchFamily="34" charset="0"/>
              </a:rPr>
              <a:t>We are facing difficulties in the world today in terms of sustainability and to protect our planet, </a:t>
            </a:r>
            <a:r>
              <a:rPr lang="en-GB" sz="2400" u="sng" dirty="0">
                <a:latin typeface="Arial Nova Light" panose="020B0304020202020204" pitchFamily="34" charset="0"/>
                <a:cs typeface="Arial" panose="020B0604020202020204" pitchFamily="34" charset="0"/>
              </a:rPr>
              <a:t>consider these difficulties and identify what businesses of the world are doing</a:t>
            </a:r>
            <a:r>
              <a:rPr lang="en-GB" sz="2400" dirty="0">
                <a:latin typeface="Arial Nova Light" panose="020B0304020202020204" pitchFamily="34" charset="0"/>
                <a:cs typeface="Arial" panose="020B0604020202020204" pitchFamily="34" charset="0"/>
              </a:rPr>
              <a:t> to secure our future.</a:t>
            </a:r>
          </a:p>
        </p:txBody>
      </p:sp>
    </p:spTree>
    <p:extLst>
      <p:ext uri="{BB962C8B-B14F-4D97-AF65-F5344CB8AC3E}">
        <p14:creationId xmlns:p14="http://schemas.microsoft.com/office/powerpoint/2010/main" val="12160951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75FCAA-6175-41DC-BDB4-3469F61ECB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682305"/>
          </a:xfrm>
        </p:spPr>
        <p:txBody>
          <a:bodyPr/>
          <a:lstStyle/>
          <a:p>
            <a:r>
              <a:rPr lang="en-GB" dirty="0"/>
              <a:t>Task Outline</a:t>
            </a:r>
          </a:p>
        </p:txBody>
      </p:sp>
      <p:sp>
        <p:nvSpPr>
          <p:cNvPr id="41" name="Footer Placeholder 40">
            <a:extLst>
              <a:ext uri="{FF2B5EF4-FFF2-40B4-BE49-F238E27FC236}">
                <a16:creationId xmlns:a16="http://schemas.microsoft.com/office/drawing/2014/main" id="{0C27AEAC-78CF-4C0F-BE7F-E94AC8FD3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19537" y="6391898"/>
            <a:ext cx="6297612" cy="365125"/>
          </a:xfrm>
        </p:spPr>
        <p:txBody>
          <a:bodyPr/>
          <a:lstStyle/>
          <a:p>
            <a:r>
              <a:rPr lang="en-GB" dirty="0"/>
              <a:t>International Innovation Management (ACPA7003) - Shaun Kilbane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F035C3-280F-47C7-9C9C-DBE33E2B1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571493"/>
            <a:ext cx="9129396" cy="4540817"/>
          </a:xfrm>
        </p:spPr>
        <p:txBody>
          <a:bodyPr>
            <a:normAutofit lnSpcReduction="10000"/>
          </a:bodyPr>
          <a:lstStyle/>
          <a:p>
            <a:pPr>
              <a:lnSpc>
                <a:spcPct val="115000"/>
              </a:lnSpc>
              <a:buFont typeface="Courier New" panose="02070309020205020404" pitchFamily="49" charset="0"/>
              <a:buChar char="o"/>
            </a:pPr>
            <a:r>
              <a:rPr lang="en-GB" sz="2400" dirty="0">
                <a:effectLst/>
                <a:latin typeface="Arial Nova Light" panose="020B03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Consideration should be made to how the </a:t>
            </a:r>
            <a:r>
              <a:rPr lang="en-GB" sz="2400" u="sng" dirty="0">
                <a:effectLst/>
                <a:latin typeface="Arial Nova Light" panose="020B03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cultural</a:t>
            </a:r>
            <a:r>
              <a:rPr lang="en-GB" sz="2400" dirty="0">
                <a:effectLst/>
                <a:latin typeface="Arial Nova Light" panose="020B03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and </a:t>
            </a:r>
            <a:r>
              <a:rPr lang="en-GB" sz="2400" u="sng" dirty="0">
                <a:effectLst/>
                <a:latin typeface="Arial Nova Light" panose="020B03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political</a:t>
            </a:r>
            <a:r>
              <a:rPr lang="en-GB" sz="2400" dirty="0">
                <a:effectLst/>
                <a:latin typeface="Arial Nova Light" panose="020B03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attitudes differ from country to country, identify how these factors both hinder and benefit new environmentally innovative efforts.</a:t>
            </a:r>
          </a:p>
          <a:p>
            <a:pPr>
              <a:lnSpc>
                <a:spcPct val="115000"/>
              </a:lnSpc>
              <a:buFont typeface="Courier New" panose="02070309020205020404" pitchFamily="49" charset="0"/>
              <a:buChar char="o"/>
            </a:pPr>
            <a:endParaRPr lang="en-GB" sz="2400" dirty="0">
              <a:latin typeface="Arial Nova Light" panose="020B03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buFont typeface="Courier New" panose="02070309020205020404" pitchFamily="49" charset="0"/>
              <a:buChar char="o"/>
            </a:pPr>
            <a:r>
              <a:rPr lang="en-GB" sz="2400" dirty="0">
                <a:latin typeface="Arial Nova Light" panose="020B0304020202020204" pitchFamily="34" charset="0"/>
                <a:cs typeface="Arial" panose="020B0604020202020204" pitchFamily="34" charset="0"/>
              </a:rPr>
              <a:t>Identify common factors that new businesses face in today’s world, and how they can seek to overcome these difficulties.</a:t>
            </a:r>
          </a:p>
          <a:p>
            <a:pPr>
              <a:lnSpc>
                <a:spcPct val="115000"/>
              </a:lnSpc>
              <a:buFont typeface="Courier New" panose="02070309020205020404" pitchFamily="49" charset="0"/>
              <a:buChar char="o"/>
            </a:pPr>
            <a:endParaRPr lang="en-GB" sz="2400" dirty="0">
              <a:latin typeface="Arial Nova Light" panose="020B03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buFont typeface="Courier New" panose="02070309020205020404" pitchFamily="49" charset="0"/>
              <a:buChar char="o"/>
            </a:pPr>
            <a:r>
              <a:rPr lang="en-GB" sz="2400" dirty="0">
                <a:latin typeface="Arial Nova Light" panose="020B0304020202020204" pitchFamily="34" charset="0"/>
                <a:cs typeface="Arial" panose="020B0604020202020204" pitchFamily="34" charset="0"/>
              </a:rPr>
              <a:t>Investigate the issues some businesses have previously faced to establish themselves internationally, consider why their levels of success </a:t>
            </a:r>
            <a:r>
              <a:rPr lang="en-GB" sz="2400" u="sng" dirty="0">
                <a:latin typeface="Arial Nova Light" panose="020B0304020202020204" pitchFamily="34" charset="0"/>
                <a:cs typeface="Arial" panose="020B0604020202020204" pitchFamily="34" charset="0"/>
              </a:rPr>
              <a:t>varied from country to country</a:t>
            </a:r>
            <a:r>
              <a:rPr lang="en-GB" sz="2400" dirty="0">
                <a:latin typeface="Arial Nova Light" panose="020B03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15000"/>
              </a:lnSpc>
              <a:buFont typeface="Courier New" panose="02070309020205020404" pitchFamily="49" charset="0"/>
              <a:buChar char="o"/>
            </a:pPr>
            <a:endParaRPr lang="en-GB" sz="2400" dirty="0">
              <a:latin typeface="Arial Nova Light" panose="020B03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983176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75FCAA-6175-41DC-BDB4-3469F61ECB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682305"/>
          </a:xfrm>
        </p:spPr>
        <p:txBody>
          <a:bodyPr/>
          <a:lstStyle/>
          <a:p>
            <a:r>
              <a:rPr lang="en-GB" dirty="0"/>
              <a:t>Output</a:t>
            </a:r>
          </a:p>
        </p:txBody>
      </p:sp>
      <p:sp>
        <p:nvSpPr>
          <p:cNvPr id="41" name="Footer Placeholder 40">
            <a:extLst>
              <a:ext uri="{FF2B5EF4-FFF2-40B4-BE49-F238E27FC236}">
                <a16:creationId xmlns:a16="http://schemas.microsoft.com/office/drawing/2014/main" id="{0C27AEAC-78CF-4C0F-BE7F-E94AC8FD3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19537" y="6391898"/>
            <a:ext cx="6297612" cy="365125"/>
          </a:xfrm>
        </p:spPr>
        <p:txBody>
          <a:bodyPr/>
          <a:lstStyle/>
          <a:p>
            <a:r>
              <a:rPr lang="en-GB" dirty="0"/>
              <a:t>International Innovation Management (ACPA7003) - Shaun Kilbane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F035C3-280F-47C7-9C9C-DBE33E2B1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571493"/>
            <a:ext cx="9129396" cy="4540817"/>
          </a:xfrm>
        </p:spPr>
        <p:txBody>
          <a:bodyPr>
            <a:normAutofit/>
          </a:bodyPr>
          <a:lstStyle/>
          <a:p>
            <a:pPr marL="342900" lvl="0" indent="-342900" algn="just">
              <a:lnSpc>
                <a:spcPct val="115000"/>
              </a:lnSpc>
              <a:buFont typeface="Courier New" panose="02070309020205020404" pitchFamily="49" charset="0"/>
              <a:buChar char="o"/>
            </a:pPr>
            <a:r>
              <a:rPr lang="en-GB" sz="2400" dirty="0">
                <a:effectLst/>
                <a:latin typeface="Arial Nova Light" panose="020B03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Produce a presentation using MS PowerPoint (or equivalent) to capture the task</a:t>
            </a:r>
          </a:p>
          <a:p>
            <a:pPr marL="342900" lvl="0" indent="-342900" algn="just">
              <a:lnSpc>
                <a:spcPct val="115000"/>
              </a:lnSpc>
              <a:buFont typeface="Courier New" panose="02070309020205020404" pitchFamily="49" charset="0"/>
              <a:buChar char="o"/>
            </a:pP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buFont typeface="Courier New" panose="02070309020205020404" pitchFamily="49" charset="0"/>
              <a:buChar char="o"/>
            </a:pPr>
            <a:r>
              <a:rPr lang="en-GB" sz="2400" dirty="0">
                <a:effectLst/>
                <a:latin typeface="Arial Nova Light" panose="020B03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presentation shall last approximately </a:t>
            </a:r>
            <a:r>
              <a:rPr lang="en-GB" sz="2400" dirty="0">
                <a:latin typeface="Arial Nova Light" panose="020B03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20</a:t>
            </a:r>
            <a:r>
              <a:rPr lang="en-GB" sz="2400" dirty="0">
                <a:effectLst/>
                <a:latin typeface="Arial Nova Light" panose="020B03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minutes</a:t>
            </a:r>
          </a:p>
          <a:p>
            <a:pPr marL="342900" lvl="0" indent="-342900" algn="just">
              <a:lnSpc>
                <a:spcPct val="115000"/>
              </a:lnSpc>
              <a:buFont typeface="Courier New" panose="02070309020205020404" pitchFamily="49" charset="0"/>
              <a:buChar char="o"/>
            </a:pP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buFont typeface="Courier New" panose="02070309020205020404" pitchFamily="49" charset="0"/>
              <a:buChar char="o"/>
            </a:pPr>
            <a:r>
              <a:rPr lang="en-GB" sz="2400" dirty="0">
                <a:effectLst/>
                <a:latin typeface="Arial Nova Light" panose="020B03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presentation shall conclude with a questions and answer session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395715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75FCAA-6175-41DC-BDB4-3469F61ECB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682305"/>
          </a:xfrm>
        </p:spPr>
        <p:txBody>
          <a:bodyPr/>
          <a:lstStyle/>
          <a:p>
            <a:r>
              <a:rPr lang="en-GB" dirty="0"/>
              <a:t>Group 1</a:t>
            </a:r>
          </a:p>
        </p:txBody>
      </p:sp>
      <p:sp>
        <p:nvSpPr>
          <p:cNvPr id="41" name="Footer Placeholder 40">
            <a:extLst>
              <a:ext uri="{FF2B5EF4-FFF2-40B4-BE49-F238E27FC236}">
                <a16:creationId xmlns:a16="http://schemas.microsoft.com/office/drawing/2014/main" id="{0C27AEAC-78CF-4C0F-BE7F-E94AC8FD3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19537" y="6391898"/>
            <a:ext cx="6297612" cy="365125"/>
          </a:xfrm>
        </p:spPr>
        <p:txBody>
          <a:bodyPr/>
          <a:lstStyle/>
          <a:p>
            <a:r>
              <a:rPr lang="en-GB" dirty="0"/>
              <a:t>International Innovation Management (ACPA7003) - Shaun Kilbane</a:t>
            </a:r>
          </a:p>
        </p:txBody>
      </p:sp>
      <p:sp>
        <p:nvSpPr>
          <p:cNvPr id="5" name="Content Placeholder 3">
            <a:extLst>
              <a:ext uri="{FF2B5EF4-FFF2-40B4-BE49-F238E27FC236}">
                <a16:creationId xmlns:a16="http://schemas.microsoft.com/office/drawing/2014/main" id="{796A6B06-8666-49F4-867B-B7E6FED6F0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571493"/>
            <a:ext cx="9129396" cy="4540817"/>
          </a:xfrm>
        </p:spPr>
        <p:txBody>
          <a:bodyPr>
            <a:normAutofit/>
          </a:bodyPr>
          <a:lstStyle/>
          <a:p>
            <a:pPr>
              <a:lnSpc>
                <a:spcPct val="115000"/>
              </a:lnSpc>
              <a:buFont typeface="Courier New" panose="02070309020205020404" pitchFamily="49" charset="0"/>
              <a:buChar char="o"/>
            </a:pPr>
            <a:r>
              <a:rPr lang="en-GB" sz="3200" dirty="0">
                <a:latin typeface="Arial Nova Light" panose="020B0304020202020204" pitchFamily="34" charset="0"/>
                <a:cs typeface="Arial" panose="020B0604020202020204" pitchFamily="34" charset="0"/>
              </a:rPr>
              <a:t>Alex Collier</a:t>
            </a:r>
          </a:p>
          <a:p>
            <a:pPr>
              <a:lnSpc>
                <a:spcPct val="115000"/>
              </a:lnSpc>
              <a:buFont typeface="Courier New" panose="02070309020205020404" pitchFamily="49" charset="0"/>
              <a:buChar char="o"/>
            </a:pPr>
            <a:r>
              <a:rPr lang="en-GB" sz="3200" dirty="0">
                <a:latin typeface="Arial Nova Light" panose="020B0304020202020204" pitchFamily="34" charset="0"/>
                <a:cs typeface="Arial" panose="020B0604020202020204" pitchFamily="34" charset="0"/>
              </a:rPr>
              <a:t>Jordan Wright</a:t>
            </a:r>
          </a:p>
          <a:p>
            <a:pPr>
              <a:lnSpc>
                <a:spcPct val="115000"/>
              </a:lnSpc>
              <a:buFont typeface="Courier New" panose="02070309020205020404" pitchFamily="49" charset="0"/>
              <a:buChar char="o"/>
            </a:pPr>
            <a:r>
              <a:rPr lang="en-GB" sz="3200" dirty="0">
                <a:latin typeface="Arial Nova Light" panose="020B0304020202020204" pitchFamily="34" charset="0"/>
                <a:cs typeface="Arial" panose="020B0604020202020204" pitchFamily="34" charset="0"/>
              </a:rPr>
              <a:t>Nicholas Palmer</a:t>
            </a:r>
          </a:p>
          <a:p>
            <a:pPr>
              <a:lnSpc>
                <a:spcPct val="115000"/>
              </a:lnSpc>
              <a:buFont typeface="Courier New" panose="02070309020205020404" pitchFamily="49" charset="0"/>
              <a:buChar char="o"/>
            </a:pPr>
            <a:r>
              <a:rPr lang="en-GB" sz="3200" dirty="0">
                <a:latin typeface="Arial Nova Light" panose="020B0304020202020204" pitchFamily="34" charset="0"/>
                <a:cs typeface="Arial" panose="020B0604020202020204" pitchFamily="34" charset="0"/>
              </a:rPr>
              <a:t>Sophia Watts</a:t>
            </a:r>
          </a:p>
        </p:txBody>
      </p:sp>
    </p:spTree>
    <p:extLst>
      <p:ext uri="{BB962C8B-B14F-4D97-AF65-F5344CB8AC3E}">
        <p14:creationId xmlns:p14="http://schemas.microsoft.com/office/powerpoint/2010/main" val="29797273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75FCAA-6175-41DC-BDB4-3469F61ECB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682305"/>
          </a:xfrm>
        </p:spPr>
        <p:txBody>
          <a:bodyPr/>
          <a:lstStyle/>
          <a:p>
            <a:r>
              <a:rPr lang="en-GB" dirty="0"/>
              <a:t>Group 2</a:t>
            </a:r>
          </a:p>
        </p:txBody>
      </p:sp>
      <p:sp>
        <p:nvSpPr>
          <p:cNvPr id="41" name="Footer Placeholder 40">
            <a:extLst>
              <a:ext uri="{FF2B5EF4-FFF2-40B4-BE49-F238E27FC236}">
                <a16:creationId xmlns:a16="http://schemas.microsoft.com/office/drawing/2014/main" id="{0C27AEAC-78CF-4C0F-BE7F-E94AC8FD3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19537" y="6391898"/>
            <a:ext cx="6297612" cy="365125"/>
          </a:xfrm>
        </p:spPr>
        <p:txBody>
          <a:bodyPr/>
          <a:lstStyle/>
          <a:p>
            <a:r>
              <a:rPr lang="en-GB" dirty="0"/>
              <a:t>International Innovation Management (ACPA7003) - Shaun Kilbane</a:t>
            </a:r>
          </a:p>
        </p:txBody>
      </p:sp>
      <p:sp>
        <p:nvSpPr>
          <p:cNvPr id="5" name="Content Placeholder 3">
            <a:extLst>
              <a:ext uri="{FF2B5EF4-FFF2-40B4-BE49-F238E27FC236}">
                <a16:creationId xmlns:a16="http://schemas.microsoft.com/office/drawing/2014/main" id="{C7024DF3-9DAA-4F81-BC2C-003D0ACA62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571493"/>
            <a:ext cx="9129396" cy="4540817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5000"/>
              </a:lnSpc>
              <a:buFont typeface="Courier New" panose="02070309020205020404" pitchFamily="49" charset="0"/>
              <a:buChar char="o"/>
            </a:pPr>
            <a:r>
              <a:rPr lang="en-GB" sz="3200" dirty="0">
                <a:latin typeface="Arial Nova Light" panose="020B0304020202020204" pitchFamily="34" charset="0"/>
                <a:cs typeface="Arial" panose="020B0604020202020204" pitchFamily="34" charset="0"/>
              </a:rPr>
              <a:t>Helene Cheung</a:t>
            </a:r>
          </a:p>
          <a:p>
            <a:pPr>
              <a:lnSpc>
                <a:spcPct val="115000"/>
              </a:lnSpc>
              <a:buFont typeface="Courier New" panose="02070309020205020404" pitchFamily="49" charset="0"/>
              <a:buChar char="o"/>
            </a:pPr>
            <a:r>
              <a:rPr lang="en-GB" sz="3200" dirty="0">
                <a:latin typeface="Arial Nova Light" panose="020B0304020202020204" pitchFamily="34" charset="0"/>
                <a:cs typeface="Arial" panose="020B0604020202020204" pitchFamily="34" charset="0"/>
              </a:rPr>
              <a:t>Jason Murphy</a:t>
            </a:r>
          </a:p>
          <a:p>
            <a:pPr>
              <a:lnSpc>
                <a:spcPct val="115000"/>
              </a:lnSpc>
              <a:buFont typeface="Courier New" panose="02070309020205020404" pitchFamily="49" charset="0"/>
              <a:buChar char="o"/>
            </a:pPr>
            <a:r>
              <a:rPr lang="en-GB" sz="3200" dirty="0">
                <a:latin typeface="Arial Nova Light" panose="020B0304020202020204" pitchFamily="34" charset="0"/>
                <a:cs typeface="Arial" panose="020B0604020202020204" pitchFamily="34" charset="0"/>
              </a:rPr>
              <a:t>Lowri Roberts</a:t>
            </a:r>
          </a:p>
          <a:p>
            <a:pPr>
              <a:lnSpc>
                <a:spcPct val="115000"/>
              </a:lnSpc>
              <a:buFont typeface="Courier New" panose="02070309020205020404" pitchFamily="49" charset="0"/>
              <a:buChar char="o"/>
            </a:pPr>
            <a:r>
              <a:rPr lang="en-GB" sz="3200" dirty="0">
                <a:latin typeface="Arial Nova Light" panose="020B0304020202020204" pitchFamily="34" charset="0"/>
                <a:cs typeface="Arial" panose="020B0604020202020204" pitchFamily="34" charset="0"/>
              </a:rPr>
              <a:t>Mark Weldon</a:t>
            </a:r>
          </a:p>
        </p:txBody>
      </p:sp>
    </p:spTree>
    <p:extLst>
      <p:ext uri="{BB962C8B-B14F-4D97-AF65-F5344CB8AC3E}">
        <p14:creationId xmlns:p14="http://schemas.microsoft.com/office/powerpoint/2010/main" val="18636833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75FCAA-6175-41DC-BDB4-3469F61ECB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682305"/>
          </a:xfrm>
        </p:spPr>
        <p:txBody>
          <a:bodyPr/>
          <a:lstStyle/>
          <a:p>
            <a:r>
              <a:rPr lang="en-GB" dirty="0"/>
              <a:t>Group 3</a:t>
            </a:r>
          </a:p>
        </p:txBody>
      </p:sp>
      <p:sp>
        <p:nvSpPr>
          <p:cNvPr id="41" name="Footer Placeholder 40">
            <a:extLst>
              <a:ext uri="{FF2B5EF4-FFF2-40B4-BE49-F238E27FC236}">
                <a16:creationId xmlns:a16="http://schemas.microsoft.com/office/drawing/2014/main" id="{0C27AEAC-78CF-4C0F-BE7F-E94AC8FD3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19537" y="6391898"/>
            <a:ext cx="6297612" cy="365125"/>
          </a:xfrm>
        </p:spPr>
        <p:txBody>
          <a:bodyPr/>
          <a:lstStyle/>
          <a:p>
            <a:r>
              <a:rPr lang="en-GB" dirty="0"/>
              <a:t>International Innovation Management (ACPA7003) - Shaun Kilbane</a:t>
            </a:r>
          </a:p>
        </p:txBody>
      </p:sp>
      <p:sp>
        <p:nvSpPr>
          <p:cNvPr id="5" name="Content Placeholder 3">
            <a:extLst>
              <a:ext uri="{FF2B5EF4-FFF2-40B4-BE49-F238E27FC236}">
                <a16:creationId xmlns:a16="http://schemas.microsoft.com/office/drawing/2014/main" id="{211ED711-5F19-4204-9B84-767F8B73EF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571493"/>
            <a:ext cx="9129396" cy="4540817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5000"/>
              </a:lnSpc>
              <a:buFont typeface="Courier New" panose="02070309020205020404" pitchFamily="49" charset="0"/>
              <a:buChar char="o"/>
            </a:pPr>
            <a:r>
              <a:rPr lang="en-GB" sz="3200" dirty="0">
                <a:latin typeface="Arial Nova Light" panose="020B0304020202020204" pitchFamily="34" charset="0"/>
                <a:cs typeface="Arial" panose="020B0604020202020204" pitchFamily="34" charset="0"/>
              </a:rPr>
              <a:t>Richard Leigh</a:t>
            </a:r>
          </a:p>
          <a:p>
            <a:pPr>
              <a:lnSpc>
                <a:spcPct val="115000"/>
              </a:lnSpc>
              <a:buFont typeface="Courier New" panose="02070309020205020404" pitchFamily="49" charset="0"/>
              <a:buChar char="o"/>
            </a:pPr>
            <a:r>
              <a:rPr lang="en-GB" sz="3200" dirty="0">
                <a:latin typeface="Arial Nova Light" panose="020B0304020202020204" pitchFamily="34" charset="0"/>
                <a:cs typeface="Arial" panose="020B0604020202020204" pitchFamily="34" charset="0"/>
              </a:rPr>
              <a:t>Tyra Oseng Rees</a:t>
            </a:r>
          </a:p>
          <a:p>
            <a:pPr>
              <a:lnSpc>
                <a:spcPct val="115000"/>
              </a:lnSpc>
              <a:buFont typeface="Courier New" panose="02070309020205020404" pitchFamily="49" charset="0"/>
              <a:buChar char="o"/>
            </a:pPr>
            <a:r>
              <a:rPr lang="en-GB" sz="3200" dirty="0">
                <a:latin typeface="Arial Nova Light" panose="020B0304020202020204" pitchFamily="34" charset="0"/>
                <a:cs typeface="Arial" panose="020B0604020202020204" pitchFamily="34" charset="0"/>
              </a:rPr>
              <a:t>Ricci Underhill</a:t>
            </a:r>
          </a:p>
          <a:p>
            <a:pPr>
              <a:lnSpc>
                <a:spcPct val="115000"/>
              </a:lnSpc>
              <a:buFont typeface="Courier New" panose="02070309020205020404" pitchFamily="49" charset="0"/>
              <a:buChar char="o"/>
            </a:pPr>
            <a:r>
              <a:rPr lang="en-GB" sz="3200" dirty="0">
                <a:latin typeface="Arial Nova Light" panose="020B0304020202020204" pitchFamily="34" charset="0"/>
                <a:cs typeface="Arial" panose="020B0604020202020204" pitchFamily="34" charset="0"/>
              </a:rPr>
              <a:t>Jon Jolley</a:t>
            </a:r>
          </a:p>
        </p:txBody>
      </p:sp>
    </p:spTree>
    <p:extLst>
      <p:ext uri="{BB962C8B-B14F-4D97-AF65-F5344CB8AC3E}">
        <p14:creationId xmlns:p14="http://schemas.microsoft.com/office/powerpoint/2010/main" val="384934148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75FCAA-6175-41DC-BDB4-3469F61ECB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682305"/>
          </a:xfrm>
        </p:spPr>
        <p:txBody>
          <a:bodyPr/>
          <a:lstStyle/>
          <a:p>
            <a:r>
              <a:rPr lang="en-GB" dirty="0"/>
              <a:t>Group 4</a:t>
            </a:r>
          </a:p>
        </p:txBody>
      </p:sp>
      <p:sp>
        <p:nvSpPr>
          <p:cNvPr id="41" name="Footer Placeholder 40">
            <a:extLst>
              <a:ext uri="{FF2B5EF4-FFF2-40B4-BE49-F238E27FC236}">
                <a16:creationId xmlns:a16="http://schemas.microsoft.com/office/drawing/2014/main" id="{0C27AEAC-78CF-4C0F-BE7F-E94AC8FD3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19537" y="6391898"/>
            <a:ext cx="6297612" cy="365125"/>
          </a:xfrm>
        </p:spPr>
        <p:txBody>
          <a:bodyPr/>
          <a:lstStyle/>
          <a:p>
            <a:r>
              <a:rPr lang="en-GB" dirty="0"/>
              <a:t>International Innovation Management (ACPA7003) - Shaun Kilbane</a:t>
            </a:r>
          </a:p>
        </p:txBody>
      </p:sp>
      <p:sp>
        <p:nvSpPr>
          <p:cNvPr id="5" name="Content Placeholder 3">
            <a:extLst>
              <a:ext uri="{FF2B5EF4-FFF2-40B4-BE49-F238E27FC236}">
                <a16:creationId xmlns:a16="http://schemas.microsoft.com/office/drawing/2014/main" id="{8DE65557-9B09-431E-A783-B25F21C7B3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571493"/>
            <a:ext cx="9129396" cy="4540817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5000"/>
              </a:lnSpc>
              <a:buFont typeface="Courier New" panose="02070309020205020404" pitchFamily="49" charset="0"/>
              <a:buChar char="o"/>
            </a:pPr>
            <a:r>
              <a:rPr lang="en-GB" sz="3200" dirty="0">
                <a:latin typeface="Arial Nova Light" panose="020B0304020202020204" pitchFamily="34" charset="0"/>
                <a:cs typeface="Arial" panose="020B0604020202020204" pitchFamily="34" charset="0"/>
              </a:rPr>
              <a:t>Jessica Berger</a:t>
            </a:r>
          </a:p>
          <a:p>
            <a:pPr>
              <a:lnSpc>
                <a:spcPct val="115000"/>
              </a:lnSpc>
              <a:buFont typeface="Courier New" panose="02070309020205020404" pitchFamily="49" charset="0"/>
              <a:buChar char="o"/>
            </a:pPr>
            <a:r>
              <a:rPr lang="en-GB" sz="3200" dirty="0">
                <a:latin typeface="Arial Nova Light" panose="020B0304020202020204" pitchFamily="34" charset="0"/>
                <a:cs typeface="Arial" panose="020B0604020202020204" pitchFamily="34" charset="0"/>
              </a:rPr>
              <a:t>Jo Ashburner</a:t>
            </a:r>
          </a:p>
          <a:p>
            <a:pPr>
              <a:lnSpc>
                <a:spcPct val="115000"/>
              </a:lnSpc>
              <a:buFont typeface="Courier New" panose="02070309020205020404" pitchFamily="49" charset="0"/>
              <a:buChar char="o"/>
            </a:pPr>
            <a:r>
              <a:rPr lang="en-GB" sz="3200" dirty="0">
                <a:latin typeface="Arial Nova Light" panose="020B0304020202020204" pitchFamily="34" charset="0"/>
                <a:cs typeface="Arial" panose="020B0604020202020204" pitchFamily="34" charset="0"/>
              </a:rPr>
              <a:t>Ryan Cole</a:t>
            </a:r>
          </a:p>
          <a:p>
            <a:pPr>
              <a:lnSpc>
                <a:spcPct val="115000"/>
              </a:lnSpc>
              <a:buFont typeface="Courier New" panose="02070309020205020404" pitchFamily="49" charset="0"/>
              <a:buChar char="o"/>
            </a:pPr>
            <a:r>
              <a:rPr lang="en-GB" sz="3200" dirty="0">
                <a:latin typeface="Arial Nova Light" panose="020B0304020202020204" pitchFamily="34" charset="0"/>
                <a:cs typeface="Arial" panose="020B0604020202020204" pitchFamily="34" charset="0"/>
              </a:rPr>
              <a:t>Tom Ditton</a:t>
            </a:r>
          </a:p>
        </p:txBody>
      </p:sp>
    </p:spTree>
    <p:extLst>
      <p:ext uri="{BB962C8B-B14F-4D97-AF65-F5344CB8AC3E}">
        <p14:creationId xmlns:p14="http://schemas.microsoft.com/office/powerpoint/2010/main" val="116023552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75FCAA-6175-41DC-BDB4-3469F61ECB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682305"/>
          </a:xfrm>
        </p:spPr>
        <p:txBody>
          <a:bodyPr/>
          <a:lstStyle/>
          <a:p>
            <a:r>
              <a:rPr lang="en-GB" dirty="0"/>
              <a:t>Group 5</a:t>
            </a:r>
          </a:p>
        </p:txBody>
      </p:sp>
      <p:sp>
        <p:nvSpPr>
          <p:cNvPr id="41" name="Footer Placeholder 40">
            <a:extLst>
              <a:ext uri="{FF2B5EF4-FFF2-40B4-BE49-F238E27FC236}">
                <a16:creationId xmlns:a16="http://schemas.microsoft.com/office/drawing/2014/main" id="{0C27AEAC-78CF-4C0F-BE7F-E94AC8FD3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19537" y="6391898"/>
            <a:ext cx="6297612" cy="365125"/>
          </a:xfrm>
        </p:spPr>
        <p:txBody>
          <a:bodyPr/>
          <a:lstStyle/>
          <a:p>
            <a:r>
              <a:rPr lang="en-GB" dirty="0"/>
              <a:t>International Innovation Management (ACPA7003) - Shaun Kilbane</a:t>
            </a:r>
          </a:p>
        </p:txBody>
      </p:sp>
      <p:sp>
        <p:nvSpPr>
          <p:cNvPr id="5" name="Content Placeholder 3">
            <a:extLst>
              <a:ext uri="{FF2B5EF4-FFF2-40B4-BE49-F238E27FC236}">
                <a16:creationId xmlns:a16="http://schemas.microsoft.com/office/drawing/2014/main" id="{425B7C6D-5602-4DED-9655-41C842790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571493"/>
            <a:ext cx="9129396" cy="4540817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5000"/>
              </a:lnSpc>
              <a:buFont typeface="Courier New" panose="02070309020205020404" pitchFamily="49" charset="0"/>
              <a:buChar char="o"/>
            </a:pPr>
            <a:r>
              <a:rPr lang="en-GB" sz="3200" dirty="0">
                <a:latin typeface="Arial Nova Light" panose="020B0304020202020204" pitchFamily="34" charset="0"/>
                <a:cs typeface="Arial" panose="020B0604020202020204" pitchFamily="34" charset="0"/>
              </a:rPr>
              <a:t>Marcus Palisoc</a:t>
            </a:r>
          </a:p>
          <a:p>
            <a:pPr>
              <a:lnSpc>
                <a:spcPct val="115000"/>
              </a:lnSpc>
              <a:buFont typeface="Courier New" panose="02070309020205020404" pitchFamily="49" charset="0"/>
              <a:buChar char="o"/>
            </a:pPr>
            <a:r>
              <a:rPr lang="en-GB" sz="3200" dirty="0">
                <a:latin typeface="Arial Nova Light" panose="020B0304020202020204" pitchFamily="34" charset="0"/>
                <a:cs typeface="Arial" panose="020B0604020202020204" pitchFamily="34" charset="0"/>
              </a:rPr>
              <a:t>Chris Probert</a:t>
            </a:r>
          </a:p>
          <a:p>
            <a:pPr>
              <a:lnSpc>
                <a:spcPct val="115000"/>
              </a:lnSpc>
              <a:buFont typeface="Courier New" panose="02070309020205020404" pitchFamily="49" charset="0"/>
              <a:buChar char="o"/>
            </a:pPr>
            <a:r>
              <a:rPr lang="en-GB" sz="3200" dirty="0">
                <a:latin typeface="Arial Nova Light" panose="020B0304020202020204" pitchFamily="34" charset="0"/>
                <a:cs typeface="Arial" panose="020B0604020202020204" pitchFamily="34" charset="0"/>
              </a:rPr>
              <a:t>Naomi Mann</a:t>
            </a:r>
          </a:p>
        </p:txBody>
      </p:sp>
    </p:spTree>
    <p:extLst>
      <p:ext uri="{BB962C8B-B14F-4D97-AF65-F5344CB8AC3E}">
        <p14:creationId xmlns:p14="http://schemas.microsoft.com/office/powerpoint/2010/main" val="3576509914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842</TotalTime>
  <Words>602</Words>
  <Application>Microsoft Office PowerPoint</Application>
  <PresentationFormat>Widescreen</PresentationFormat>
  <Paragraphs>90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2" baseType="lpstr">
      <vt:lpstr>Arial</vt:lpstr>
      <vt:lpstr>Arial Nova Light</vt:lpstr>
      <vt:lpstr>Calibri</vt:lpstr>
      <vt:lpstr>Courier New</vt:lpstr>
      <vt:lpstr>Times New Roman</vt:lpstr>
      <vt:lpstr>Trebuchet MS</vt:lpstr>
      <vt:lpstr>Wingdings 3</vt:lpstr>
      <vt:lpstr>Facet</vt:lpstr>
      <vt:lpstr>Assessment – 1</vt:lpstr>
      <vt:lpstr>Overview</vt:lpstr>
      <vt:lpstr>Scenario</vt:lpstr>
      <vt:lpstr>Scenario</vt:lpstr>
      <vt:lpstr>Scenario</vt:lpstr>
      <vt:lpstr>Task Outline</vt:lpstr>
      <vt:lpstr>Task Outline</vt:lpstr>
      <vt:lpstr>Task Outline</vt:lpstr>
      <vt:lpstr>Output</vt:lpstr>
      <vt:lpstr>Group 1</vt:lpstr>
      <vt:lpstr>Group 2</vt:lpstr>
      <vt:lpstr>Group 3</vt:lpstr>
      <vt:lpstr>Group 4</vt:lpstr>
      <vt:lpstr>Group 5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International Innovation Management</dc:title>
  <dc:creator>Shaun Kilbane (1705015)</dc:creator>
  <cp:lastModifiedBy>Shaun Kilbane (1705015)</cp:lastModifiedBy>
  <cp:revision>8</cp:revision>
  <dcterms:created xsi:type="dcterms:W3CDTF">2021-10-07T17:24:53Z</dcterms:created>
  <dcterms:modified xsi:type="dcterms:W3CDTF">2021-11-12T14:56:03Z</dcterms:modified>
</cp:coreProperties>
</file>