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9" r:id="rId4"/>
  </p:sldMasterIdLst>
  <p:sldIdLst>
    <p:sldId id="256" r:id="rId5"/>
    <p:sldId id="257" r:id="rId6"/>
    <p:sldId id="258" r:id="rId7"/>
    <p:sldId id="259" r:id="rId8"/>
    <p:sldId id="260" r:id="rId9"/>
    <p:sldId id="261" r:id="rId10"/>
    <p:sldId id="262" r:id="rId11"/>
    <p:sldId id="263" r:id="rId12"/>
    <p:sldId id="264" r:id="rId13"/>
    <p:sldId id="265" r:id="rId14"/>
    <p:sldId id="267" r:id="rId15"/>
    <p:sldId id="268" r:id="rId16"/>
    <p:sldId id="269" r:id="rId17"/>
    <p:sldId id="270" r:id="rId18"/>
    <p:sldId id="271" r:id="rId19"/>
    <p:sldId id="274" r:id="rId20"/>
    <p:sldId id="275"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7AF365-938B-4768-85BD-9606E2D5C301}" v="1221" dt="2020-05-25T19:14:42.520"/>
    <p1510:client id="{D5CBA581-F085-416E-AEB5-7A49C1291BD3}" v="89" dt="2020-05-24T20:20:50.7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56" autoAdjust="0"/>
    <p:restoredTop sz="94660"/>
  </p:normalViewPr>
  <p:slideViewPr>
    <p:cSldViewPr snapToGrid="0">
      <p:cViewPr varScale="1">
        <p:scale>
          <a:sx n="86" d="100"/>
          <a:sy n="86" d="100"/>
        </p:scale>
        <p:origin x="547"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di Emanuelli" userId="5f875668-63fa-4a79-925c-764375e84025" providerId="ADAL" clId="{487AF365-938B-4768-85BD-9606E2D5C301}"/>
    <pc:docChg chg="undo redo custSel mod addSld delSld modSld sldOrd">
      <pc:chgData name="Jodi Emanuelli" userId="5f875668-63fa-4a79-925c-764375e84025" providerId="ADAL" clId="{487AF365-938B-4768-85BD-9606E2D5C301}" dt="2020-05-25T19:14:42.520" v="2380" actId="2"/>
      <pc:docMkLst>
        <pc:docMk/>
      </pc:docMkLst>
      <pc:sldChg chg="addSp delSp modSp modTransition modAnim">
        <pc:chgData name="Jodi Emanuelli" userId="5f875668-63fa-4a79-925c-764375e84025" providerId="ADAL" clId="{487AF365-938B-4768-85BD-9606E2D5C301}" dt="2020-05-25T09:42:04.577" v="1866"/>
        <pc:sldMkLst>
          <pc:docMk/>
          <pc:sldMk cId="4189443683" sldId="256"/>
        </pc:sldMkLst>
        <pc:picChg chg="add del mod">
          <ac:chgData name="Jodi Emanuelli" userId="5f875668-63fa-4a79-925c-764375e84025" providerId="ADAL" clId="{487AF365-938B-4768-85BD-9606E2D5C301}" dt="2020-05-25T09:34:29.566" v="1851"/>
          <ac:picMkLst>
            <pc:docMk/>
            <pc:sldMk cId="4189443683" sldId="256"/>
            <ac:picMk id="4" creationId="{52E0DB40-D631-4330-970F-624FE19765D8}"/>
          </ac:picMkLst>
        </pc:picChg>
        <pc:picChg chg="add del mod">
          <ac:chgData name="Jodi Emanuelli" userId="5f875668-63fa-4a79-925c-764375e84025" providerId="ADAL" clId="{487AF365-938B-4768-85BD-9606E2D5C301}" dt="2020-05-25T09:34:50.200" v="1853"/>
          <ac:picMkLst>
            <pc:docMk/>
            <pc:sldMk cId="4189443683" sldId="256"/>
            <ac:picMk id="5" creationId="{3B5C72DD-06CF-4045-A300-4E9BD50A1A7A}"/>
          </ac:picMkLst>
        </pc:picChg>
        <pc:picChg chg="add del mod">
          <ac:chgData name="Jodi Emanuelli" userId="5f875668-63fa-4a79-925c-764375e84025" providerId="ADAL" clId="{487AF365-938B-4768-85BD-9606E2D5C301}" dt="2020-05-25T09:35:27.701" v="1855"/>
          <ac:picMkLst>
            <pc:docMk/>
            <pc:sldMk cId="4189443683" sldId="256"/>
            <ac:picMk id="6" creationId="{DFD3B9DE-8CAF-4A07-B316-460E44FB6BEB}"/>
          </ac:picMkLst>
        </pc:picChg>
        <pc:picChg chg="add del mod">
          <ac:chgData name="Jodi Emanuelli" userId="5f875668-63fa-4a79-925c-764375e84025" providerId="ADAL" clId="{487AF365-938B-4768-85BD-9606E2D5C301}" dt="2020-05-25T09:35:45.719" v="1857"/>
          <ac:picMkLst>
            <pc:docMk/>
            <pc:sldMk cId="4189443683" sldId="256"/>
            <ac:picMk id="7" creationId="{B081B88E-53C4-4AEF-831F-84F50B90B44B}"/>
          </ac:picMkLst>
        </pc:picChg>
        <pc:picChg chg="add del mod">
          <ac:chgData name="Jodi Emanuelli" userId="5f875668-63fa-4a79-925c-764375e84025" providerId="ADAL" clId="{487AF365-938B-4768-85BD-9606E2D5C301}" dt="2020-05-25T09:36:36.561" v="1859"/>
          <ac:picMkLst>
            <pc:docMk/>
            <pc:sldMk cId="4189443683" sldId="256"/>
            <ac:picMk id="8" creationId="{6E58BC1A-88D2-420C-9917-9BC4B01CFAB4}"/>
          </ac:picMkLst>
        </pc:picChg>
        <pc:picChg chg="add del mod">
          <ac:chgData name="Jodi Emanuelli" userId="5f875668-63fa-4a79-925c-764375e84025" providerId="ADAL" clId="{487AF365-938B-4768-85BD-9606E2D5C301}" dt="2020-05-25T09:38:36.912" v="1861"/>
          <ac:picMkLst>
            <pc:docMk/>
            <pc:sldMk cId="4189443683" sldId="256"/>
            <ac:picMk id="10" creationId="{D992F833-B46C-426C-BEFF-0BB718C66C56}"/>
          </ac:picMkLst>
        </pc:picChg>
        <pc:picChg chg="add del mod">
          <ac:chgData name="Jodi Emanuelli" userId="5f875668-63fa-4a79-925c-764375e84025" providerId="ADAL" clId="{487AF365-938B-4768-85BD-9606E2D5C301}" dt="2020-05-25T09:38:53.916" v="1863"/>
          <ac:picMkLst>
            <pc:docMk/>
            <pc:sldMk cId="4189443683" sldId="256"/>
            <ac:picMk id="11" creationId="{8D8A5470-C8E7-419C-8CCF-B4CF61928882}"/>
          </ac:picMkLst>
        </pc:picChg>
        <pc:picChg chg="add del mod">
          <ac:chgData name="Jodi Emanuelli" userId="5f875668-63fa-4a79-925c-764375e84025" providerId="ADAL" clId="{487AF365-938B-4768-85BD-9606E2D5C301}" dt="2020-05-25T09:41:10.049" v="1865"/>
          <ac:picMkLst>
            <pc:docMk/>
            <pc:sldMk cId="4189443683" sldId="256"/>
            <ac:picMk id="12" creationId="{75F2F92C-8F6A-4F08-8E56-B7D3BEBAD2BB}"/>
          </ac:picMkLst>
        </pc:picChg>
        <pc:picChg chg="add mod">
          <ac:chgData name="Jodi Emanuelli" userId="5f875668-63fa-4a79-925c-764375e84025" providerId="ADAL" clId="{487AF365-938B-4768-85BD-9606E2D5C301}" dt="2020-05-25T09:42:04.577" v="1866"/>
          <ac:picMkLst>
            <pc:docMk/>
            <pc:sldMk cId="4189443683" sldId="256"/>
            <ac:picMk id="13" creationId="{1870C914-4399-40F3-BD6D-1E125E3608A0}"/>
          </ac:picMkLst>
        </pc:picChg>
      </pc:sldChg>
      <pc:sldChg chg="addSp delSp modSp mod modTransition modAnim delDesignElem">
        <pc:chgData name="Jodi Emanuelli" userId="5f875668-63fa-4a79-925c-764375e84025" providerId="ADAL" clId="{487AF365-938B-4768-85BD-9606E2D5C301}" dt="2020-05-25T16:00:25.950" v="2082"/>
        <pc:sldMkLst>
          <pc:docMk/>
          <pc:sldMk cId="420443387" sldId="257"/>
        </pc:sldMkLst>
        <pc:spChg chg="mod">
          <ac:chgData name="Jodi Emanuelli" userId="5f875668-63fa-4a79-925c-764375e84025" providerId="ADAL" clId="{487AF365-938B-4768-85BD-9606E2D5C301}" dt="2020-05-25T07:49:00.089" v="634" actId="26606"/>
          <ac:spMkLst>
            <pc:docMk/>
            <pc:sldMk cId="420443387" sldId="257"/>
            <ac:spMk id="3" creationId="{51D6E0E1-302B-442B-9C50-7BB7004BED40}"/>
          </ac:spMkLst>
        </pc:spChg>
        <pc:spChg chg="add">
          <ac:chgData name="Jodi Emanuelli" userId="5f875668-63fa-4a79-925c-764375e84025" providerId="ADAL" clId="{487AF365-938B-4768-85BD-9606E2D5C301}" dt="2020-05-25T07:49:00.089" v="634" actId="26606"/>
          <ac:spMkLst>
            <pc:docMk/>
            <pc:sldMk cId="420443387" sldId="257"/>
            <ac:spMk id="5" creationId="{8D70B121-56F4-4848-B38B-182089D909FA}"/>
          </ac:spMkLst>
        </pc:spChg>
        <pc:spChg chg="del">
          <ac:chgData name="Jodi Emanuelli" userId="5f875668-63fa-4a79-925c-764375e84025" providerId="ADAL" clId="{487AF365-938B-4768-85BD-9606E2D5C301}" dt="2020-05-25T07:35:29.814" v="553"/>
          <ac:spMkLst>
            <pc:docMk/>
            <pc:sldMk cId="420443387" sldId="257"/>
            <ac:spMk id="8" creationId="{8D70B121-56F4-4848-B38B-182089D909FA}"/>
          </ac:spMkLst>
        </pc:spChg>
        <pc:picChg chg="add del mod">
          <ac:chgData name="Jodi Emanuelli" userId="5f875668-63fa-4a79-925c-764375e84025" providerId="ADAL" clId="{487AF365-938B-4768-85BD-9606E2D5C301}" dt="2020-05-25T09:44:52.915" v="1868"/>
          <ac:picMkLst>
            <pc:docMk/>
            <pc:sldMk cId="420443387" sldId="257"/>
            <ac:picMk id="4" creationId="{A402C61B-5516-41F2-A581-E648AC777FD8}"/>
          </ac:picMkLst>
        </pc:picChg>
        <pc:picChg chg="add del mod">
          <ac:chgData name="Jodi Emanuelli" userId="5f875668-63fa-4a79-925c-764375e84025" providerId="ADAL" clId="{487AF365-938B-4768-85BD-9606E2D5C301}" dt="2020-05-25T15:54:19.619" v="2079"/>
          <ac:picMkLst>
            <pc:docMk/>
            <pc:sldMk cId="420443387" sldId="257"/>
            <ac:picMk id="4" creationId="{CBB6A47B-C48E-4BA9-8A1E-6F60EC3C89BC}"/>
          </ac:picMkLst>
        </pc:picChg>
        <pc:picChg chg="add del mod">
          <ac:chgData name="Jodi Emanuelli" userId="5f875668-63fa-4a79-925c-764375e84025" providerId="ADAL" clId="{487AF365-938B-4768-85BD-9606E2D5C301}" dt="2020-05-25T09:46:22.170" v="1870"/>
          <ac:picMkLst>
            <pc:docMk/>
            <pc:sldMk cId="420443387" sldId="257"/>
            <ac:picMk id="7" creationId="{114CA3AC-3122-417E-83DF-5DE92FC9EB43}"/>
          </ac:picMkLst>
        </pc:picChg>
        <pc:picChg chg="add del mod">
          <ac:chgData name="Jodi Emanuelli" userId="5f875668-63fa-4a79-925c-764375e84025" providerId="ADAL" clId="{487AF365-938B-4768-85BD-9606E2D5C301}" dt="2020-05-25T15:57:36.759" v="2081"/>
          <ac:picMkLst>
            <pc:docMk/>
            <pc:sldMk cId="420443387" sldId="257"/>
            <ac:picMk id="7" creationId="{A2100FE7-E722-41AE-A681-E0FB9F24FAB6}"/>
          </ac:picMkLst>
        </pc:picChg>
        <pc:picChg chg="add mod">
          <ac:chgData name="Jodi Emanuelli" userId="5f875668-63fa-4a79-925c-764375e84025" providerId="ADAL" clId="{487AF365-938B-4768-85BD-9606E2D5C301}" dt="2020-05-25T16:00:25.950" v="2082"/>
          <ac:picMkLst>
            <pc:docMk/>
            <pc:sldMk cId="420443387" sldId="257"/>
            <ac:picMk id="8" creationId="{008EA5F6-3F96-4898-B700-A62E29F12C06}"/>
          </ac:picMkLst>
        </pc:picChg>
        <pc:picChg chg="add del mod">
          <ac:chgData name="Jodi Emanuelli" userId="5f875668-63fa-4a79-925c-764375e84025" providerId="ADAL" clId="{487AF365-938B-4768-85BD-9606E2D5C301}" dt="2020-05-25T09:46:42.546" v="1872"/>
          <ac:picMkLst>
            <pc:docMk/>
            <pc:sldMk cId="420443387" sldId="257"/>
            <ac:picMk id="8" creationId="{98A8B8DC-FFF0-4337-8FAC-605C043CCF5D}"/>
          </ac:picMkLst>
        </pc:picChg>
        <pc:picChg chg="add del mod">
          <ac:chgData name="Jodi Emanuelli" userId="5f875668-63fa-4a79-925c-764375e84025" providerId="ADAL" clId="{487AF365-938B-4768-85BD-9606E2D5C301}" dt="2020-05-25T09:49:15.436" v="1874"/>
          <ac:picMkLst>
            <pc:docMk/>
            <pc:sldMk cId="420443387" sldId="257"/>
            <ac:picMk id="9" creationId="{BE25AD8C-A4CC-439D-9D03-41F88785CF0A}"/>
          </ac:picMkLst>
        </pc:picChg>
        <pc:picChg chg="add del mod">
          <ac:chgData name="Jodi Emanuelli" userId="5f875668-63fa-4a79-925c-764375e84025" providerId="ADAL" clId="{487AF365-938B-4768-85BD-9606E2D5C301}" dt="2020-05-25T09:49:34.049" v="1876"/>
          <ac:picMkLst>
            <pc:docMk/>
            <pc:sldMk cId="420443387" sldId="257"/>
            <ac:picMk id="10" creationId="{1C76D787-4EB3-483A-8702-5555BC6A6AFA}"/>
          </ac:picMkLst>
        </pc:picChg>
        <pc:picChg chg="add del mod">
          <ac:chgData name="Jodi Emanuelli" userId="5f875668-63fa-4a79-925c-764375e84025" providerId="ADAL" clId="{487AF365-938B-4768-85BD-9606E2D5C301}" dt="2020-05-25T09:51:54.186" v="1878"/>
          <ac:picMkLst>
            <pc:docMk/>
            <pc:sldMk cId="420443387" sldId="257"/>
            <ac:picMk id="11" creationId="{0EAC082D-7D95-46C7-8E0B-37C436EB2BDC}"/>
          </ac:picMkLst>
        </pc:picChg>
        <pc:picChg chg="add del mod">
          <ac:chgData name="Jodi Emanuelli" userId="5f875668-63fa-4a79-925c-764375e84025" providerId="ADAL" clId="{487AF365-938B-4768-85BD-9606E2D5C301}" dt="2020-05-25T09:57:01.050" v="1880"/>
          <ac:picMkLst>
            <pc:docMk/>
            <pc:sldMk cId="420443387" sldId="257"/>
            <ac:picMk id="12" creationId="{24DFB0D0-DF42-458C-8F84-02F2FE3D2B67}"/>
          </ac:picMkLst>
        </pc:picChg>
        <pc:picChg chg="add del mod">
          <ac:chgData name="Jodi Emanuelli" userId="5f875668-63fa-4a79-925c-764375e84025" providerId="ADAL" clId="{487AF365-938B-4768-85BD-9606E2D5C301}" dt="2020-05-25T09:58:53.902" v="1882"/>
          <ac:picMkLst>
            <pc:docMk/>
            <pc:sldMk cId="420443387" sldId="257"/>
            <ac:picMk id="13" creationId="{7D3C5B27-F14F-4B66-96E1-850415CAFD85}"/>
          </ac:picMkLst>
        </pc:picChg>
        <pc:picChg chg="add del mod">
          <ac:chgData name="Jodi Emanuelli" userId="5f875668-63fa-4a79-925c-764375e84025" providerId="ADAL" clId="{487AF365-938B-4768-85BD-9606E2D5C301}" dt="2020-05-25T10:01:49.821" v="1884"/>
          <ac:picMkLst>
            <pc:docMk/>
            <pc:sldMk cId="420443387" sldId="257"/>
            <ac:picMk id="14" creationId="{76951B60-DF34-482E-8DC0-D1823468208E}"/>
          </ac:picMkLst>
        </pc:picChg>
        <pc:picChg chg="add del mod">
          <ac:chgData name="Jodi Emanuelli" userId="5f875668-63fa-4a79-925c-764375e84025" providerId="ADAL" clId="{487AF365-938B-4768-85BD-9606E2D5C301}" dt="2020-05-25T10:09:45.672" v="1886"/>
          <ac:picMkLst>
            <pc:docMk/>
            <pc:sldMk cId="420443387" sldId="257"/>
            <ac:picMk id="15" creationId="{BDDDFB9D-6EA6-4623-91F4-8D9DB35153C1}"/>
          </ac:picMkLst>
        </pc:picChg>
        <pc:picChg chg="add del mod">
          <ac:chgData name="Jodi Emanuelli" userId="5f875668-63fa-4a79-925c-764375e84025" providerId="ADAL" clId="{487AF365-938B-4768-85BD-9606E2D5C301}" dt="2020-05-25T10:10:36.540" v="1888"/>
          <ac:picMkLst>
            <pc:docMk/>
            <pc:sldMk cId="420443387" sldId="257"/>
            <ac:picMk id="16" creationId="{F8227E15-7655-4451-89DD-2B4352FC93E6}"/>
          </ac:picMkLst>
        </pc:picChg>
        <pc:picChg chg="add del mod">
          <ac:chgData name="Jodi Emanuelli" userId="5f875668-63fa-4a79-925c-764375e84025" providerId="ADAL" clId="{487AF365-938B-4768-85BD-9606E2D5C301}" dt="2020-05-25T10:17:01.912" v="1890"/>
          <ac:picMkLst>
            <pc:docMk/>
            <pc:sldMk cId="420443387" sldId="257"/>
            <ac:picMk id="17" creationId="{E5B550EA-5EAA-4983-AC7C-3F43FF22092A}"/>
          </ac:picMkLst>
        </pc:picChg>
        <pc:picChg chg="add del mod">
          <ac:chgData name="Jodi Emanuelli" userId="5f875668-63fa-4a79-925c-764375e84025" providerId="ADAL" clId="{487AF365-938B-4768-85BD-9606E2D5C301}" dt="2020-05-25T10:19:18.076" v="1892"/>
          <ac:picMkLst>
            <pc:docMk/>
            <pc:sldMk cId="420443387" sldId="257"/>
            <ac:picMk id="18" creationId="{A819299B-4BB1-4946-AE0D-A6BF9C4DC290}"/>
          </ac:picMkLst>
        </pc:picChg>
        <pc:picChg chg="add del mod">
          <ac:chgData name="Jodi Emanuelli" userId="5f875668-63fa-4a79-925c-764375e84025" providerId="ADAL" clId="{487AF365-938B-4768-85BD-9606E2D5C301}" dt="2020-05-25T12:00:37.838" v="2071"/>
          <ac:picMkLst>
            <pc:docMk/>
            <pc:sldMk cId="420443387" sldId="257"/>
            <ac:picMk id="19" creationId="{050EF3C3-8007-40EE-B6A3-242FCF5A6A65}"/>
          </ac:picMkLst>
        </pc:picChg>
        <pc:picChg chg="add del mod">
          <ac:chgData name="Jodi Emanuelli" userId="5f875668-63fa-4a79-925c-764375e84025" providerId="ADAL" clId="{487AF365-938B-4768-85BD-9606E2D5C301}" dt="2020-05-25T12:01:10.764" v="2073"/>
          <ac:picMkLst>
            <pc:docMk/>
            <pc:sldMk cId="420443387" sldId="257"/>
            <ac:picMk id="20" creationId="{D71946F0-6787-42D8-99F4-70CAA7ABF0FD}"/>
          </ac:picMkLst>
        </pc:picChg>
        <pc:picChg chg="add del mod">
          <ac:chgData name="Jodi Emanuelli" userId="5f875668-63fa-4a79-925c-764375e84025" providerId="ADAL" clId="{487AF365-938B-4768-85BD-9606E2D5C301}" dt="2020-05-25T12:02:27.893" v="2075"/>
          <ac:picMkLst>
            <pc:docMk/>
            <pc:sldMk cId="420443387" sldId="257"/>
            <ac:picMk id="21" creationId="{6DBAF323-E30E-49E9-A00A-C12136788801}"/>
          </ac:picMkLst>
        </pc:picChg>
        <pc:picChg chg="add del mod">
          <ac:chgData name="Jodi Emanuelli" userId="5f875668-63fa-4a79-925c-764375e84025" providerId="ADAL" clId="{487AF365-938B-4768-85BD-9606E2D5C301}" dt="2020-05-25T15:52:49.032" v="2077"/>
          <ac:picMkLst>
            <pc:docMk/>
            <pc:sldMk cId="420443387" sldId="257"/>
            <ac:picMk id="22" creationId="{5EFA2100-0DCB-4335-818A-E77B5FDE3843}"/>
          </ac:picMkLst>
        </pc:picChg>
        <pc:cxnChg chg="add">
          <ac:chgData name="Jodi Emanuelli" userId="5f875668-63fa-4a79-925c-764375e84025" providerId="ADAL" clId="{487AF365-938B-4768-85BD-9606E2D5C301}" dt="2020-05-25T07:49:00.089" v="634" actId="26606"/>
          <ac:cxnSpMkLst>
            <pc:docMk/>
            <pc:sldMk cId="420443387" sldId="257"/>
            <ac:cxnSpMk id="6" creationId="{2D72A2C9-F3CA-4216-8BAD-FA4C970C3C4E}"/>
          </ac:cxnSpMkLst>
        </pc:cxnChg>
        <pc:cxnChg chg="del">
          <ac:chgData name="Jodi Emanuelli" userId="5f875668-63fa-4a79-925c-764375e84025" providerId="ADAL" clId="{487AF365-938B-4768-85BD-9606E2D5C301}" dt="2020-05-25T07:35:29.814" v="553"/>
          <ac:cxnSpMkLst>
            <pc:docMk/>
            <pc:sldMk cId="420443387" sldId="257"/>
            <ac:cxnSpMk id="10" creationId="{2D72A2C9-F3CA-4216-8BAD-FA4C970C3C4E}"/>
          </ac:cxnSpMkLst>
        </pc:cxnChg>
      </pc:sldChg>
      <pc:sldChg chg="addSp delSp modSp mod modTransition modAnim delDesignElem">
        <pc:chgData name="Jodi Emanuelli" userId="5f875668-63fa-4a79-925c-764375e84025" providerId="ADAL" clId="{487AF365-938B-4768-85BD-9606E2D5C301}" dt="2020-05-25T10:25:46.164" v="1900"/>
        <pc:sldMkLst>
          <pc:docMk/>
          <pc:sldMk cId="1967005718" sldId="258"/>
        </pc:sldMkLst>
        <pc:spChg chg="mod">
          <ac:chgData name="Jodi Emanuelli" userId="5f875668-63fa-4a79-925c-764375e84025" providerId="ADAL" clId="{487AF365-938B-4768-85BD-9606E2D5C301}" dt="2020-05-25T07:49:40.317" v="637" actId="14100"/>
          <ac:spMkLst>
            <pc:docMk/>
            <pc:sldMk cId="1967005718" sldId="258"/>
            <ac:spMk id="2" creationId="{E8721C35-F19D-42CE-A11F-8D99F2F84D0F}"/>
          </ac:spMkLst>
        </pc:spChg>
        <pc:spChg chg="mod">
          <ac:chgData name="Jodi Emanuelli" userId="5f875668-63fa-4a79-925c-764375e84025" providerId="ADAL" clId="{487AF365-938B-4768-85BD-9606E2D5C301}" dt="2020-05-25T07:49:31.497" v="635" actId="26606"/>
          <ac:spMkLst>
            <pc:docMk/>
            <pc:sldMk cId="1967005718" sldId="258"/>
            <ac:spMk id="3" creationId="{AF055C2D-3954-4668-9061-ACDEB6F543AD}"/>
          </ac:spMkLst>
        </pc:spChg>
        <pc:spChg chg="add">
          <ac:chgData name="Jodi Emanuelli" userId="5f875668-63fa-4a79-925c-764375e84025" providerId="ADAL" clId="{487AF365-938B-4768-85BD-9606E2D5C301}" dt="2020-05-25T07:49:31.497" v="635" actId="26606"/>
          <ac:spMkLst>
            <pc:docMk/>
            <pc:sldMk cId="1967005718" sldId="258"/>
            <ac:spMk id="5" creationId="{6F9EB9F2-07E2-4D64-BBD8-BB5B217F1218}"/>
          </ac:spMkLst>
        </pc:spChg>
        <pc:spChg chg="del">
          <ac:chgData name="Jodi Emanuelli" userId="5f875668-63fa-4a79-925c-764375e84025" providerId="ADAL" clId="{487AF365-938B-4768-85BD-9606E2D5C301}" dt="2020-05-25T07:35:29.814" v="553"/>
          <ac:spMkLst>
            <pc:docMk/>
            <pc:sldMk cId="1967005718" sldId="258"/>
            <ac:spMk id="8" creationId="{6F9EB9F2-07E2-4D64-BBD8-BB5B217F1218}"/>
          </ac:spMkLst>
        </pc:spChg>
        <pc:picChg chg="add del mod">
          <ac:chgData name="Jodi Emanuelli" userId="5f875668-63fa-4a79-925c-764375e84025" providerId="ADAL" clId="{487AF365-938B-4768-85BD-9606E2D5C301}" dt="2020-05-25T10:23:32.242" v="1895"/>
          <ac:picMkLst>
            <pc:docMk/>
            <pc:sldMk cId="1967005718" sldId="258"/>
            <ac:picMk id="4" creationId="{9A4FC3A1-E318-4413-9192-5292B8C65128}"/>
          </ac:picMkLst>
        </pc:picChg>
        <pc:picChg chg="add del mod">
          <ac:chgData name="Jodi Emanuelli" userId="5f875668-63fa-4a79-925c-764375e84025" providerId="ADAL" clId="{487AF365-938B-4768-85BD-9606E2D5C301}" dt="2020-05-25T10:24:34.640" v="1897"/>
          <ac:picMkLst>
            <pc:docMk/>
            <pc:sldMk cId="1967005718" sldId="258"/>
            <ac:picMk id="7" creationId="{1238D93A-9591-4CBC-A940-BC3BC8D15D85}"/>
          </ac:picMkLst>
        </pc:picChg>
        <pc:picChg chg="add del mod">
          <ac:chgData name="Jodi Emanuelli" userId="5f875668-63fa-4a79-925c-764375e84025" providerId="ADAL" clId="{487AF365-938B-4768-85BD-9606E2D5C301}" dt="2020-05-25T10:25:04.335" v="1899"/>
          <ac:picMkLst>
            <pc:docMk/>
            <pc:sldMk cId="1967005718" sldId="258"/>
            <ac:picMk id="8" creationId="{AC5814DB-19D9-4E39-9909-090794FEC4DA}"/>
          </ac:picMkLst>
        </pc:picChg>
        <pc:picChg chg="add mod">
          <ac:chgData name="Jodi Emanuelli" userId="5f875668-63fa-4a79-925c-764375e84025" providerId="ADAL" clId="{487AF365-938B-4768-85BD-9606E2D5C301}" dt="2020-05-25T10:25:46.164" v="1900"/>
          <ac:picMkLst>
            <pc:docMk/>
            <pc:sldMk cId="1967005718" sldId="258"/>
            <ac:picMk id="9" creationId="{94A273F8-9718-4CB2-A8C9-33CFF94C2750}"/>
          </ac:picMkLst>
        </pc:picChg>
        <pc:cxnChg chg="add">
          <ac:chgData name="Jodi Emanuelli" userId="5f875668-63fa-4a79-925c-764375e84025" providerId="ADAL" clId="{487AF365-938B-4768-85BD-9606E2D5C301}" dt="2020-05-25T07:49:31.497" v="635" actId="26606"/>
          <ac:cxnSpMkLst>
            <pc:docMk/>
            <pc:sldMk cId="1967005718" sldId="258"/>
            <ac:cxnSpMk id="6" creationId="{F0C57C7C-DFE9-4A1E-B7A9-DF40E63366BB}"/>
          </ac:cxnSpMkLst>
        </pc:cxnChg>
        <pc:cxnChg chg="del">
          <ac:chgData name="Jodi Emanuelli" userId="5f875668-63fa-4a79-925c-764375e84025" providerId="ADAL" clId="{487AF365-938B-4768-85BD-9606E2D5C301}" dt="2020-05-25T07:35:29.814" v="553"/>
          <ac:cxnSpMkLst>
            <pc:docMk/>
            <pc:sldMk cId="1967005718" sldId="258"/>
            <ac:cxnSpMk id="10" creationId="{F0C57C7C-DFE9-4A1E-B7A9-DF40E63366BB}"/>
          </ac:cxnSpMkLst>
        </pc:cxnChg>
      </pc:sldChg>
      <pc:sldChg chg="addSp delSp modSp mod modTransition modAnim delDesignElem">
        <pc:chgData name="Jodi Emanuelli" userId="5f875668-63fa-4a79-925c-764375e84025" providerId="ADAL" clId="{487AF365-938B-4768-85BD-9606E2D5C301}" dt="2020-05-25T18:00:51.431" v="2331"/>
        <pc:sldMkLst>
          <pc:docMk/>
          <pc:sldMk cId="1128563785" sldId="259"/>
        </pc:sldMkLst>
        <pc:spChg chg="mod">
          <ac:chgData name="Jodi Emanuelli" userId="5f875668-63fa-4a79-925c-764375e84025" providerId="ADAL" clId="{487AF365-938B-4768-85BD-9606E2D5C301}" dt="2020-05-25T07:50:16.561" v="640" actId="1076"/>
          <ac:spMkLst>
            <pc:docMk/>
            <pc:sldMk cId="1128563785" sldId="259"/>
            <ac:spMk id="2" creationId="{EC972CEC-F60B-4C89-A1E7-1F0BBD7E1970}"/>
          </ac:spMkLst>
        </pc:spChg>
        <pc:spChg chg="mod">
          <ac:chgData name="Jodi Emanuelli" userId="5f875668-63fa-4a79-925c-764375e84025" providerId="ADAL" clId="{487AF365-938B-4768-85BD-9606E2D5C301}" dt="2020-05-25T09:25:51.612" v="1820" actId="255"/>
          <ac:spMkLst>
            <pc:docMk/>
            <pc:sldMk cId="1128563785" sldId="259"/>
            <ac:spMk id="3" creationId="{C9084B7F-56F8-45AB-A90A-66A984F9E84F}"/>
          </ac:spMkLst>
        </pc:spChg>
        <pc:spChg chg="del">
          <ac:chgData name="Jodi Emanuelli" userId="5f875668-63fa-4a79-925c-764375e84025" providerId="ADAL" clId="{487AF365-938B-4768-85BD-9606E2D5C301}" dt="2020-05-25T07:35:29.814" v="553"/>
          <ac:spMkLst>
            <pc:docMk/>
            <pc:sldMk cId="1128563785" sldId="259"/>
            <ac:spMk id="10" creationId="{75F4D120-3921-42A8-A063-46B023CB0CDA}"/>
          </ac:spMkLst>
        </pc:spChg>
        <pc:spChg chg="mod">
          <ac:chgData name="Jodi Emanuelli" userId="5f875668-63fa-4a79-925c-764375e84025" providerId="ADAL" clId="{487AF365-938B-4768-85BD-9606E2D5C301}" dt="2020-05-25T09:22:42.603" v="1798" actId="20577"/>
          <ac:spMkLst>
            <pc:docMk/>
            <pc:sldMk cId="1128563785" sldId="259"/>
            <ac:spMk id="11" creationId="{96CAB74F-C30E-415A-B1EA-BC42FBD5C7DE}"/>
          </ac:spMkLst>
        </pc:spChg>
        <pc:spChg chg="add">
          <ac:chgData name="Jodi Emanuelli" userId="5f875668-63fa-4a79-925c-764375e84025" providerId="ADAL" clId="{487AF365-938B-4768-85BD-9606E2D5C301}" dt="2020-05-25T07:50:05.139" v="638" actId="26606"/>
          <ac:spMkLst>
            <pc:docMk/>
            <pc:sldMk cId="1128563785" sldId="259"/>
            <ac:spMk id="16" creationId="{75F4D120-3921-42A8-A063-46B023CB0CDA}"/>
          </ac:spMkLst>
        </pc:spChg>
        <pc:picChg chg="add del mod">
          <ac:chgData name="Jodi Emanuelli" userId="5f875668-63fa-4a79-925c-764375e84025" providerId="ADAL" clId="{487AF365-938B-4768-85BD-9606E2D5C301}" dt="2020-05-25T10:26:07.483" v="1902"/>
          <ac:picMkLst>
            <pc:docMk/>
            <pc:sldMk cId="1128563785" sldId="259"/>
            <ac:picMk id="4" creationId="{48030056-00F6-41B9-BAD9-9F219F53E34D}"/>
          </ac:picMkLst>
        </pc:picChg>
        <pc:picChg chg="add del mod">
          <ac:chgData name="Jodi Emanuelli" userId="5f875668-63fa-4a79-925c-764375e84025" providerId="ADAL" clId="{487AF365-938B-4768-85BD-9606E2D5C301}" dt="2020-05-25T17:52:11.911" v="2312"/>
          <ac:picMkLst>
            <pc:docMk/>
            <pc:sldMk cId="1128563785" sldId="259"/>
            <ac:picMk id="4" creationId="{962CC102-5D69-4A9D-A996-99BCAEE31FF7}"/>
          </ac:picMkLst>
        </pc:picChg>
        <pc:picChg chg="add del mod">
          <ac:chgData name="Jodi Emanuelli" userId="5f875668-63fa-4a79-925c-764375e84025" providerId="ADAL" clId="{487AF365-938B-4768-85BD-9606E2D5C301}" dt="2020-05-25T17:52:22.551" v="2314"/>
          <ac:picMkLst>
            <pc:docMk/>
            <pc:sldMk cId="1128563785" sldId="259"/>
            <ac:picMk id="6" creationId="{64A54B9D-FC96-4D0E-87BF-FBFE6E7C1810}"/>
          </ac:picMkLst>
        </pc:picChg>
        <pc:picChg chg="add del mod">
          <ac:chgData name="Jodi Emanuelli" userId="5f875668-63fa-4a79-925c-764375e84025" providerId="ADAL" clId="{487AF365-938B-4768-85BD-9606E2D5C301}" dt="2020-05-25T10:27:24.615" v="1904"/>
          <ac:picMkLst>
            <pc:docMk/>
            <pc:sldMk cId="1128563785" sldId="259"/>
            <ac:picMk id="6" creationId="{E65C2AA7-7CD7-462C-B0D7-4FAD8E9CB4BB}"/>
          </ac:picMkLst>
        </pc:picChg>
        <pc:picChg chg="add del mod">
          <ac:chgData name="Jodi Emanuelli" userId="5f875668-63fa-4a79-925c-764375e84025" providerId="ADAL" clId="{487AF365-938B-4768-85BD-9606E2D5C301}" dt="2020-05-25T10:28:01.519" v="1906"/>
          <ac:picMkLst>
            <pc:docMk/>
            <pc:sldMk cId="1128563785" sldId="259"/>
            <ac:picMk id="7" creationId="{2B94F859-487B-4FFC-8D58-755DD109484C}"/>
          </ac:picMkLst>
        </pc:picChg>
        <pc:picChg chg="add del mod">
          <ac:chgData name="Jodi Emanuelli" userId="5f875668-63fa-4a79-925c-764375e84025" providerId="ADAL" clId="{487AF365-938B-4768-85BD-9606E2D5C301}" dt="2020-05-25T17:52:37.536" v="2316"/>
          <ac:picMkLst>
            <pc:docMk/>
            <pc:sldMk cId="1128563785" sldId="259"/>
            <ac:picMk id="7" creationId="{B7F1348B-FE6D-44D2-92D8-BFCF370A087F}"/>
          </ac:picMkLst>
        </pc:picChg>
        <pc:picChg chg="add del mod">
          <ac:chgData name="Jodi Emanuelli" userId="5f875668-63fa-4a79-925c-764375e84025" providerId="ADAL" clId="{487AF365-938B-4768-85BD-9606E2D5C301}" dt="2020-05-25T10:29:12.690" v="1908"/>
          <ac:picMkLst>
            <pc:docMk/>
            <pc:sldMk cId="1128563785" sldId="259"/>
            <ac:picMk id="8" creationId="{38133A2C-2893-4E7D-9C47-B4512D408B26}"/>
          </ac:picMkLst>
        </pc:picChg>
        <pc:picChg chg="add del mod">
          <ac:chgData name="Jodi Emanuelli" userId="5f875668-63fa-4a79-925c-764375e84025" providerId="ADAL" clId="{487AF365-938B-4768-85BD-9606E2D5C301}" dt="2020-05-25T17:53:32.470" v="2318"/>
          <ac:picMkLst>
            <pc:docMk/>
            <pc:sldMk cId="1128563785" sldId="259"/>
            <ac:picMk id="8" creationId="{A8F39A37-D620-4022-9C8B-A8E8ECE6BD2A}"/>
          </ac:picMkLst>
        </pc:picChg>
        <pc:picChg chg="add del mod">
          <ac:chgData name="Jodi Emanuelli" userId="5f875668-63fa-4a79-925c-764375e84025" providerId="ADAL" clId="{487AF365-938B-4768-85BD-9606E2D5C301}" dt="2020-05-25T17:51:46.104" v="2310"/>
          <ac:picMkLst>
            <pc:docMk/>
            <pc:sldMk cId="1128563785" sldId="259"/>
            <ac:picMk id="10" creationId="{26109362-0534-43E1-94F6-7406FFB84E21}"/>
          </ac:picMkLst>
        </pc:picChg>
        <pc:picChg chg="del">
          <ac:chgData name="Jodi Emanuelli" userId="5f875668-63fa-4a79-925c-764375e84025" providerId="ADAL" clId="{487AF365-938B-4768-85BD-9606E2D5C301}" dt="2020-05-25T07:35:29.814" v="553"/>
          <ac:picMkLst>
            <pc:docMk/>
            <pc:sldMk cId="1128563785" sldId="259"/>
            <ac:picMk id="12" creationId="{9D01B3E5-85F4-41A9-A504-D5E6268DEC1D}"/>
          </ac:picMkLst>
        </pc:picChg>
        <pc:picChg chg="add del mod">
          <ac:chgData name="Jodi Emanuelli" userId="5f875668-63fa-4a79-925c-764375e84025" providerId="ADAL" clId="{487AF365-938B-4768-85BD-9606E2D5C301}" dt="2020-05-25T17:53:44.242" v="2320"/>
          <ac:picMkLst>
            <pc:docMk/>
            <pc:sldMk cId="1128563785" sldId="259"/>
            <ac:picMk id="12" creationId="{C72A651D-976C-4399-9E00-56D6AAA74D5B}"/>
          </ac:picMkLst>
        </pc:picChg>
        <pc:picChg chg="add del mod">
          <ac:chgData name="Jodi Emanuelli" userId="5f875668-63fa-4a79-925c-764375e84025" providerId="ADAL" clId="{487AF365-938B-4768-85BD-9606E2D5C301}" dt="2020-05-25T17:55:37.236" v="2322"/>
          <ac:picMkLst>
            <pc:docMk/>
            <pc:sldMk cId="1128563785" sldId="259"/>
            <ac:picMk id="13" creationId="{081C0B30-E76E-4452-8DF8-AE0A5276FD46}"/>
          </ac:picMkLst>
        </pc:picChg>
        <pc:picChg chg="add del mod">
          <ac:chgData name="Jodi Emanuelli" userId="5f875668-63fa-4a79-925c-764375e84025" providerId="ADAL" clId="{487AF365-938B-4768-85BD-9606E2D5C301}" dt="2020-05-25T17:56:16.235" v="2324"/>
          <ac:picMkLst>
            <pc:docMk/>
            <pc:sldMk cId="1128563785" sldId="259"/>
            <ac:picMk id="14" creationId="{0ABDF1E7-0C6C-4DA4-B638-F4BCE85C0F84}"/>
          </ac:picMkLst>
        </pc:picChg>
        <pc:picChg chg="add del mod">
          <ac:chgData name="Jodi Emanuelli" userId="5f875668-63fa-4a79-925c-764375e84025" providerId="ADAL" clId="{487AF365-938B-4768-85BD-9606E2D5C301}" dt="2020-05-25T17:57:24.357" v="2326"/>
          <ac:picMkLst>
            <pc:docMk/>
            <pc:sldMk cId="1128563785" sldId="259"/>
            <ac:picMk id="15" creationId="{CD6E21AD-A2BB-49BD-9A30-12F2DE555C32}"/>
          </ac:picMkLst>
        </pc:picChg>
        <pc:picChg chg="add del mod">
          <ac:chgData name="Jodi Emanuelli" userId="5f875668-63fa-4a79-925c-764375e84025" providerId="ADAL" clId="{487AF365-938B-4768-85BD-9606E2D5C301}" dt="2020-05-25T17:58:46.935" v="2328"/>
          <ac:picMkLst>
            <pc:docMk/>
            <pc:sldMk cId="1128563785" sldId="259"/>
            <ac:picMk id="17" creationId="{4111BCA3-9F1A-4A51-A830-AC19666C10AE}"/>
          </ac:picMkLst>
        </pc:picChg>
        <pc:picChg chg="add">
          <ac:chgData name="Jodi Emanuelli" userId="5f875668-63fa-4a79-925c-764375e84025" providerId="ADAL" clId="{487AF365-938B-4768-85BD-9606E2D5C301}" dt="2020-05-25T07:50:05.139" v="638" actId="26606"/>
          <ac:picMkLst>
            <pc:docMk/>
            <pc:sldMk cId="1128563785" sldId="259"/>
            <ac:picMk id="18" creationId="{9D01B3E5-85F4-41A9-A504-D5E6268DEC1D}"/>
          </ac:picMkLst>
        </pc:picChg>
        <pc:picChg chg="add del mod">
          <ac:chgData name="Jodi Emanuelli" userId="5f875668-63fa-4a79-925c-764375e84025" providerId="ADAL" clId="{487AF365-938B-4768-85BD-9606E2D5C301}" dt="2020-05-25T17:59:42.188" v="2330"/>
          <ac:picMkLst>
            <pc:docMk/>
            <pc:sldMk cId="1128563785" sldId="259"/>
            <ac:picMk id="19" creationId="{0959B852-668B-4E74-9677-56117D8AD8DB}"/>
          </ac:picMkLst>
        </pc:picChg>
        <pc:picChg chg="add mod">
          <ac:chgData name="Jodi Emanuelli" userId="5f875668-63fa-4a79-925c-764375e84025" providerId="ADAL" clId="{487AF365-938B-4768-85BD-9606E2D5C301}" dt="2020-05-25T18:00:51.431" v="2331"/>
          <ac:picMkLst>
            <pc:docMk/>
            <pc:sldMk cId="1128563785" sldId="259"/>
            <ac:picMk id="20" creationId="{6A9C5680-A0D2-4038-8AF2-1BE926E3A037}"/>
          </ac:picMkLst>
        </pc:picChg>
      </pc:sldChg>
      <pc:sldChg chg="addSp delSp modSp mod modTransition modAnim delDesignElem">
        <pc:chgData name="Jodi Emanuelli" userId="5f875668-63fa-4a79-925c-764375e84025" providerId="ADAL" clId="{487AF365-938B-4768-85BD-9606E2D5C301}" dt="2020-05-25T18:09:42.230" v="2349"/>
        <pc:sldMkLst>
          <pc:docMk/>
          <pc:sldMk cId="1584403968" sldId="260"/>
        </pc:sldMkLst>
        <pc:spChg chg="mod">
          <ac:chgData name="Jodi Emanuelli" userId="5f875668-63fa-4a79-925c-764375e84025" providerId="ADAL" clId="{487AF365-938B-4768-85BD-9606E2D5C301}" dt="2020-05-25T07:50:47.127" v="645" actId="1076"/>
          <ac:spMkLst>
            <pc:docMk/>
            <pc:sldMk cId="1584403968" sldId="260"/>
            <ac:spMk id="2" creationId="{0F584017-50F3-49CE-9C56-2554C74C45A9}"/>
          </ac:spMkLst>
        </pc:spChg>
        <pc:spChg chg="mod ord">
          <ac:chgData name="Jodi Emanuelli" userId="5f875668-63fa-4a79-925c-764375e84025" providerId="ADAL" clId="{487AF365-938B-4768-85BD-9606E2D5C301}" dt="2020-05-25T09:25:29.768" v="1815" actId="20577"/>
          <ac:spMkLst>
            <pc:docMk/>
            <pc:sldMk cId="1584403968" sldId="260"/>
            <ac:spMk id="3" creationId="{0F9542D9-971D-4DE5-9A50-74A7087999B3}"/>
          </ac:spMkLst>
        </pc:spChg>
        <pc:spChg chg="del">
          <ac:chgData name="Jodi Emanuelli" userId="5f875668-63fa-4a79-925c-764375e84025" providerId="ADAL" clId="{487AF365-938B-4768-85BD-9606E2D5C301}" dt="2020-05-25T07:35:29.814" v="553"/>
          <ac:spMkLst>
            <pc:docMk/>
            <pc:sldMk cId="1584403968" sldId="260"/>
            <ac:spMk id="12" creationId="{F56F5174-31D9-4DBB-AAB7-A1FD7BDB1352}"/>
          </ac:spMkLst>
        </pc:spChg>
        <pc:spChg chg="mod">
          <ac:chgData name="Jodi Emanuelli" userId="5f875668-63fa-4a79-925c-764375e84025" providerId="ADAL" clId="{487AF365-938B-4768-85BD-9606E2D5C301}" dt="2020-05-25T09:25:34.457" v="1819" actId="20577"/>
          <ac:spMkLst>
            <pc:docMk/>
            <pc:sldMk cId="1584403968" sldId="260"/>
            <ac:spMk id="15" creationId="{EF59C86C-B42F-4363-A4A4-34F62B5211DD}"/>
          </ac:spMkLst>
        </pc:spChg>
        <pc:spChg chg="del">
          <ac:chgData name="Jodi Emanuelli" userId="5f875668-63fa-4a79-925c-764375e84025" providerId="ADAL" clId="{487AF365-938B-4768-85BD-9606E2D5C301}" dt="2020-05-25T07:35:29.814" v="553"/>
          <ac:spMkLst>
            <pc:docMk/>
            <pc:sldMk cId="1584403968" sldId="260"/>
            <ac:spMk id="16" creationId="{F9A95BEE-6BB1-4A28-A8E6-A34B2E42EF87}"/>
          </ac:spMkLst>
        </pc:spChg>
        <pc:spChg chg="mod">
          <ac:chgData name="Jodi Emanuelli" userId="5f875668-63fa-4a79-925c-764375e84025" providerId="ADAL" clId="{487AF365-938B-4768-85BD-9606E2D5C301}" dt="2020-05-25T09:23:47.884" v="1805" actId="20577"/>
          <ac:spMkLst>
            <pc:docMk/>
            <pc:sldMk cId="1584403968" sldId="260"/>
            <ac:spMk id="17" creationId="{BE4DB9AA-A2E0-4AD2-8389-C605AF072F0E}"/>
          </ac:spMkLst>
        </pc:spChg>
        <pc:spChg chg="add">
          <ac:chgData name="Jodi Emanuelli" userId="5f875668-63fa-4a79-925c-764375e84025" providerId="ADAL" clId="{487AF365-938B-4768-85BD-9606E2D5C301}" dt="2020-05-25T07:50:42.778" v="642" actId="26606"/>
          <ac:spMkLst>
            <pc:docMk/>
            <pc:sldMk cId="1584403968" sldId="260"/>
            <ac:spMk id="22" creationId="{F56F5174-31D9-4DBB-AAB7-A1FD7BDB1352}"/>
          </ac:spMkLst>
        </pc:spChg>
        <pc:spChg chg="add">
          <ac:chgData name="Jodi Emanuelli" userId="5f875668-63fa-4a79-925c-764375e84025" providerId="ADAL" clId="{487AF365-938B-4768-85BD-9606E2D5C301}" dt="2020-05-25T07:50:42.778" v="642" actId="26606"/>
          <ac:spMkLst>
            <pc:docMk/>
            <pc:sldMk cId="1584403968" sldId="260"/>
            <ac:spMk id="26" creationId="{F9A95BEE-6BB1-4A28-A8E6-A34B2E42EF87}"/>
          </ac:spMkLst>
        </pc:spChg>
        <pc:picChg chg="add del mod">
          <ac:chgData name="Jodi Emanuelli" userId="5f875668-63fa-4a79-925c-764375e84025" providerId="ADAL" clId="{487AF365-938B-4768-85BD-9606E2D5C301}" dt="2020-05-25T10:32:24.510" v="1911"/>
          <ac:picMkLst>
            <pc:docMk/>
            <pc:sldMk cId="1584403968" sldId="260"/>
            <ac:picMk id="4" creationId="{511915E6-8EAE-4FC5-975B-C3D7ED89741F}"/>
          </ac:picMkLst>
        </pc:picChg>
        <pc:picChg chg="add del mod">
          <ac:chgData name="Jodi Emanuelli" userId="5f875668-63fa-4a79-925c-764375e84025" providerId="ADAL" clId="{487AF365-938B-4768-85BD-9606E2D5C301}" dt="2020-05-25T18:05:43.099" v="2336"/>
          <ac:picMkLst>
            <pc:docMk/>
            <pc:sldMk cId="1584403968" sldId="260"/>
            <ac:picMk id="4" creationId="{E91E9909-1E7D-4625-ADA3-382B64F74C21}"/>
          </ac:picMkLst>
        </pc:picChg>
        <pc:picChg chg="add del mod">
          <ac:chgData name="Jodi Emanuelli" userId="5f875668-63fa-4a79-925c-764375e84025" providerId="ADAL" clId="{487AF365-938B-4768-85BD-9606E2D5C301}" dt="2020-05-25T10:33:28.356" v="1913"/>
          <ac:picMkLst>
            <pc:docMk/>
            <pc:sldMk cId="1584403968" sldId="260"/>
            <ac:picMk id="5" creationId="{4133FD20-3DB5-4528-92E4-C7B603A46C8F}"/>
          </ac:picMkLst>
        </pc:picChg>
        <pc:picChg chg="add del mod">
          <ac:chgData name="Jodi Emanuelli" userId="5f875668-63fa-4a79-925c-764375e84025" providerId="ADAL" clId="{487AF365-938B-4768-85BD-9606E2D5C301}" dt="2020-05-25T18:05:58.353" v="2338"/>
          <ac:picMkLst>
            <pc:docMk/>
            <pc:sldMk cId="1584403968" sldId="260"/>
            <ac:picMk id="5" creationId="{5B03E4C2-B45D-4AEE-A41A-FB03CA0A7EFC}"/>
          </ac:picMkLst>
        </pc:picChg>
        <pc:picChg chg="add del mod">
          <ac:chgData name="Jodi Emanuelli" userId="5f875668-63fa-4a79-925c-764375e84025" providerId="ADAL" clId="{487AF365-938B-4768-85BD-9606E2D5C301}" dt="2020-05-25T18:06:54.957" v="2340"/>
          <ac:picMkLst>
            <pc:docMk/>
            <pc:sldMk cId="1584403968" sldId="260"/>
            <ac:picMk id="6" creationId="{930A8A4E-DA17-4D6A-A8E0-01157573930E}"/>
          </ac:picMkLst>
        </pc:picChg>
        <pc:picChg chg="add del mod">
          <ac:chgData name="Jodi Emanuelli" userId="5f875668-63fa-4a79-925c-764375e84025" providerId="ADAL" clId="{487AF365-938B-4768-85BD-9606E2D5C301}" dt="2020-05-25T10:34:57.381" v="1915"/>
          <ac:picMkLst>
            <pc:docMk/>
            <pc:sldMk cId="1584403968" sldId="260"/>
            <ac:picMk id="6" creationId="{CDC2935F-1533-4DEF-9241-C2962134968D}"/>
          </ac:picMkLst>
        </pc:picChg>
        <pc:picChg chg="mod">
          <ac:chgData name="Jodi Emanuelli" userId="5f875668-63fa-4a79-925c-764375e84025" providerId="ADAL" clId="{487AF365-938B-4768-85BD-9606E2D5C301}" dt="2020-05-25T07:51:50.169" v="659" actId="1076"/>
          <ac:picMkLst>
            <pc:docMk/>
            <pc:sldMk cId="1584403968" sldId="260"/>
            <ac:picMk id="7" creationId="{E56394DF-2E9D-4A2E-A898-65731E3E6076}"/>
          </ac:picMkLst>
        </pc:picChg>
        <pc:picChg chg="add del mod">
          <ac:chgData name="Jodi Emanuelli" userId="5f875668-63fa-4a79-925c-764375e84025" providerId="ADAL" clId="{487AF365-938B-4768-85BD-9606E2D5C301}" dt="2020-05-25T18:07:37.437" v="2342"/>
          <ac:picMkLst>
            <pc:docMk/>
            <pc:sldMk cId="1584403968" sldId="260"/>
            <ac:picMk id="8" creationId="{8E4E2396-D67E-41C3-8A46-144E908F81A0}"/>
          </ac:picMkLst>
        </pc:picChg>
        <pc:picChg chg="add del mod">
          <ac:chgData name="Jodi Emanuelli" userId="5f875668-63fa-4a79-925c-764375e84025" providerId="ADAL" clId="{487AF365-938B-4768-85BD-9606E2D5C301}" dt="2020-05-25T10:35:52.886" v="1917"/>
          <ac:picMkLst>
            <pc:docMk/>
            <pc:sldMk cId="1584403968" sldId="260"/>
            <ac:picMk id="8" creationId="{FA552CE5-A8A8-450D-89B9-716FF2052D1F}"/>
          </ac:picMkLst>
        </pc:picChg>
        <pc:picChg chg="add del mod">
          <ac:chgData name="Jodi Emanuelli" userId="5f875668-63fa-4a79-925c-764375e84025" providerId="ADAL" clId="{487AF365-938B-4768-85BD-9606E2D5C301}" dt="2020-05-25T18:07:49.244" v="2344"/>
          <ac:picMkLst>
            <pc:docMk/>
            <pc:sldMk cId="1584403968" sldId="260"/>
            <ac:picMk id="9" creationId="{31BAA76F-1D93-44EC-BCC7-BDB605B3A989}"/>
          </ac:picMkLst>
        </pc:picChg>
        <pc:picChg chg="add del mod">
          <ac:chgData name="Jodi Emanuelli" userId="5f875668-63fa-4a79-925c-764375e84025" providerId="ADAL" clId="{487AF365-938B-4768-85BD-9606E2D5C301}" dt="2020-05-25T10:37:17.196" v="1919"/>
          <ac:picMkLst>
            <pc:docMk/>
            <pc:sldMk cId="1584403968" sldId="260"/>
            <ac:picMk id="9" creationId="{E26C363A-E865-4EE5-8FA9-6317BDDB6C6C}"/>
          </ac:picMkLst>
        </pc:picChg>
        <pc:picChg chg="add del mod">
          <ac:chgData name="Jodi Emanuelli" userId="5f875668-63fa-4a79-925c-764375e84025" providerId="ADAL" clId="{487AF365-938B-4768-85BD-9606E2D5C301}" dt="2020-05-25T10:37:37.213" v="1921"/>
          <ac:picMkLst>
            <pc:docMk/>
            <pc:sldMk cId="1584403968" sldId="260"/>
            <ac:picMk id="10" creationId="{3EC4FA90-6AC3-489B-84A6-245C09219AE4}"/>
          </ac:picMkLst>
        </pc:picChg>
        <pc:picChg chg="add del mod">
          <ac:chgData name="Jodi Emanuelli" userId="5f875668-63fa-4a79-925c-764375e84025" providerId="ADAL" clId="{487AF365-938B-4768-85BD-9606E2D5C301}" dt="2020-05-25T18:08:20.168" v="2346"/>
          <ac:picMkLst>
            <pc:docMk/>
            <pc:sldMk cId="1584403968" sldId="260"/>
            <ac:picMk id="10" creationId="{A483A776-8DBC-4BFC-99B3-D3B5806B9169}"/>
          </ac:picMkLst>
        </pc:picChg>
        <pc:picChg chg="add del mod">
          <ac:chgData name="Jodi Emanuelli" userId="5f875668-63fa-4a79-925c-764375e84025" providerId="ADAL" clId="{487AF365-938B-4768-85BD-9606E2D5C301}" dt="2020-05-25T18:08:35.360" v="2348"/>
          <ac:picMkLst>
            <pc:docMk/>
            <pc:sldMk cId="1584403968" sldId="260"/>
            <ac:picMk id="11" creationId="{EF1E60AF-307B-4663-A77E-E4FEA9A0FC11}"/>
          </ac:picMkLst>
        </pc:picChg>
        <pc:picChg chg="add del mod">
          <ac:chgData name="Jodi Emanuelli" userId="5f875668-63fa-4a79-925c-764375e84025" providerId="ADAL" clId="{487AF365-938B-4768-85BD-9606E2D5C301}" dt="2020-05-25T10:38:51.469" v="1923"/>
          <ac:picMkLst>
            <pc:docMk/>
            <pc:sldMk cId="1584403968" sldId="260"/>
            <ac:picMk id="11" creationId="{F9F5A44B-0ECB-464C-94B3-A4F4539755AB}"/>
          </ac:picMkLst>
        </pc:picChg>
        <pc:picChg chg="add del mod">
          <ac:chgData name="Jodi Emanuelli" userId="5f875668-63fa-4a79-925c-764375e84025" providerId="ADAL" clId="{487AF365-938B-4768-85BD-9606E2D5C301}" dt="2020-05-25T10:39:20.694" v="1925"/>
          <ac:picMkLst>
            <pc:docMk/>
            <pc:sldMk cId="1584403968" sldId="260"/>
            <ac:picMk id="12" creationId="{947DF21D-3E79-4451-9800-6B445B6C9612}"/>
          </ac:picMkLst>
        </pc:picChg>
        <pc:picChg chg="add mod">
          <ac:chgData name="Jodi Emanuelli" userId="5f875668-63fa-4a79-925c-764375e84025" providerId="ADAL" clId="{487AF365-938B-4768-85BD-9606E2D5C301}" dt="2020-05-25T18:09:42.230" v="2349"/>
          <ac:picMkLst>
            <pc:docMk/>
            <pc:sldMk cId="1584403968" sldId="260"/>
            <ac:picMk id="12" creationId="{E7F409E2-D91C-403A-8259-3F5F58326BD9}"/>
          </ac:picMkLst>
        </pc:picChg>
        <pc:picChg chg="add del mod">
          <ac:chgData name="Jodi Emanuelli" userId="5f875668-63fa-4a79-925c-764375e84025" providerId="ADAL" clId="{487AF365-938B-4768-85BD-9606E2D5C301}" dt="2020-05-25T18:05:30.793" v="2334"/>
          <ac:picMkLst>
            <pc:docMk/>
            <pc:sldMk cId="1584403968" sldId="260"/>
            <ac:picMk id="13" creationId="{2A456DEA-AEFA-44B4-B913-8897B36ED7DE}"/>
          </ac:picMkLst>
        </pc:picChg>
        <pc:picChg chg="del">
          <ac:chgData name="Jodi Emanuelli" userId="5f875668-63fa-4a79-925c-764375e84025" providerId="ADAL" clId="{487AF365-938B-4768-85BD-9606E2D5C301}" dt="2020-05-25T07:35:29.814" v="553"/>
          <ac:picMkLst>
            <pc:docMk/>
            <pc:sldMk cId="1584403968" sldId="260"/>
            <ac:picMk id="14" creationId="{AE113210-7872-481A-ADE6-3A05CCAF5EB2}"/>
          </ac:picMkLst>
        </pc:picChg>
        <pc:picChg chg="add">
          <ac:chgData name="Jodi Emanuelli" userId="5f875668-63fa-4a79-925c-764375e84025" providerId="ADAL" clId="{487AF365-938B-4768-85BD-9606E2D5C301}" dt="2020-05-25T07:50:42.778" v="642" actId="26606"/>
          <ac:picMkLst>
            <pc:docMk/>
            <pc:sldMk cId="1584403968" sldId="260"/>
            <ac:picMk id="24" creationId="{AE113210-7872-481A-ADE6-3A05CCAF5EB2}"/>
          </ac:picMkLst>
        </pc:picChg>
      </pc:sldChg>
      <pc:sldChg chg="addSp delSp modSp mod modTransition modAnim delDesignElem">
        <pc:chgData name="Jodi Emanuelli" userId="5f875668-63fa-4a79-925c-764375e84025" providerId="ADAL" clId="{487AF365-938B-4768-85BD-9606E2D5C301}" dt="2020-05-25T19:14:38.373" v="2378" actId="2"/>
        <pc:sldMkLst>
          <pc:docMk/>
          <pc:sldMk cId="2258406098" sldId="261"/>
        </pc:sldMkLst>
        <pc:spChg chg="mod">
          <ac:chgData name="Jodi Emanuelli" userId="5f875668-63fa-4a79-925c-764375e84025" providerId="ADAL" clId="{487AF365-938B-4768-85BD-9606E2D5C301}" dt="2020-05-25T07:52:31.155" v="664" actId="1076"/>
          <ac:spMkLst>
            <pc:docMk/>
            <pc:sldMk cId="2258406098" sldId="261"/>
            <ac:spMk id="2" creationId="{6126944A-FA7B-4818-B2AB-673F9389CF05}"/>
          </ac:spMkLst>
        </pc:spChg>
        <pc:spChg chg="mod">
          <ac:chgData name="Jodi Emanuelli" userId="5f875668-63fa-4a79-925c-764375e84025" providerId="ADAL" clId="{487AF365-938B-4768-85BD-9606E2D5C301}" dt="2020-05-25T19:14:38.373" v="2378" actId="2"/>
          <ac:spMkLst>
            <pc:docMk/>
            <pc:sldMk cId="2258406098" sldId="261"/>
            <ac:spMk id="3" creationId="{099755E8-A598-48FD-A356-64657881033A}"/>
          </ac:spMkLst>
        </pc:spChg>
        <pc:spChg chg="mod">
          <ac:chgData name="Jodi Emanuelli" userId="5f875668-63fa-4a79-925c-764375e84025" providerId="ADAL" clId="{487AF365-938B-4768-85BD-9606E2D5C301}" dt="2020-05-25T09:23:55.753" v="1806" actId="20577"/>
          <ac:spMkLst>
            <pc:docMk/>
            <pc:sldMk cId="2258406098" sldId="261"/>
            <ac:spMk id="11" creationId="{C7F41F5A-67CF-4EB3-88C7-3663FDACC891}"/>
          </ac:spMkLst>
        </pc:spChg>
        <pc:spChg chg="mod">
          <ac:chgData name="Jodi Emanuelli" userId="5f875668-63fa-4a79-925c-764375e84025" providerId="ADAL" clId="{487AF365-938B-4768-85BD-9606E2D5C301}" dt="2020-05-25T09:23:58.245" v="1807" actId="20577"/>
          <ac:spMkLst>
            <pc:docMk/>
            <pc:sldMk cId="2258406098" sldId="261"/>
            <ac:spMk id="13" creationId="{2776BA31-DA3C-4625-B92D-4E7EF0979CCB}"/>
          </ac:spMkLst>
        </pc:spChg>
        <pc:spChg chg="del">
          <ac:chgData name="Jodi Emanuelli" userId="5f875668-63fa-4a79-925c-764375e84025" providerId="ADAL" clId="{487AF365-938B-4768-85BD-9606E2D5C301}" dt="2020-05-25T07:35:29.814" v="553"/>
          <ac:spMkLst>
            <pc:docMk/>
            <pc:sldMk cId="2258406098" sldId="261"/>
            <ac:spMk id="17" creationId="{75F4D120-3921-42A8-A063-46B023CB0CDA}"/>
          </ac:spMkLst>
        </pc:spChg>
        <pc:spChg chg="add">
          <ac:chgData name="Jodi Emanuelli" userId="5f875668-63fa-4a79-925c-764375e84025" providerId="ADAL" clId="{487AF365-938B-4768-85BD-9606E2D5C301}" dt="2020-05-25T07:52:09.165" v="660" actId="26606"/>
          <ac:spMkLst>
            <pc:docMk/>
            <pc:sldMk cId="2258406098" sldId="261"/>
            <ac:spMk id="18" creationId="{75F4D120-3921-42A8-A063-46B023CB0CDA}"/>
          </ac:spMkLst>
        </pc:spChg>
        <pc:picChg chg="add del mod">
          <ac:chgData name="Jodi Emanuelli" userId="5f875668-63fa-4a79-925c-764375e84025" providerId="ADAL" clId="{487AF365-938B-4768-85BD-9606E2D5C301}" dt="2020-05-25T10:42:27.274" v="1927"/>
          <ac:picMkLst>
            <pc:docMk/>
            <pc:sldMk cId="2258406098" sldId="261"/>
            <ac:picMk id="4" creationId="{427C6F01-4907-4151-BBA6-5A6B10A1F8A5}"/>
          </ac:picMkLst>
        </pc:picChg>
        <pc:picChg chg="add del mod">
          <ac:chgData name="Jodi Emanuelli" userId="5f875668-63fa-4a79-925c-764375e84025" providerId="ADAL" clId="{487AF365-938B-4768-85BD-9606E2D5C301}" dt="2020-05-25T18:14:25.849" v="2350"/>
          <ac:picMkLst>
            <pc:docMk/>
            <pc:sldMk cId="2258406098" sldId="261"/>
            <ac:picMk id="4" creationId="{8516C564-B433-4AA9-B775-4C698DF18DB8}"/>
          </ac:picMkLst>
        </pc:picChg>
        <pc:picChg chg="mod">
          <ac:chgData name="Jodi Emanuelli" userId="5f875668-63fa-4a79-925c-764375e84025" providerId="ADAL" clId="{487AF365-938B-4768-85BD-9606E2D5C301}" dt="2020-05-25T07:52:17.482" v="662" actId="1076"/>
          <ac:picMkLst>
            <pc:docMk/>
            <pc:sldMk cId="2258406098" sldId="261"/>
            <ac:picMk id="5" creationId="{ADA0E102-8C0C-4598-BCE8-985366FD314D}"/>
          </ac:picMkLst>
        </pc:picChg>
        <pc:picChg chg="add del mod">
          <ac:chgData name="Jodi Emanuelli" userId="5f875668-63fa-4a79-925c-764375e84025" providerId="ADAL" clId="{487AF365-938B-4768-85BD-9606E2D5C301}" dt="2020-05-25T10:42:29.551" v="1928"/>
          <ac:picMkLst>
            <pc:docMk/>
            <pc:sldMk cId="2258406098" sldId="261"/>
            <ac:picMk id="6" creationId="{15D2470E-BF72-420C-A6D6-E86C1D4DA6A6}"/>
          </ac:picMkLst>
        </pc:picChg>
        <pc:picChg chg="add del mod">
          <ac:chgData name="Jodi Emanuelli" userId="5f875668-63fa-4a79-925c-764375e84025" providerId="ADAL" clId="{487AF365-938B-4768-85BD-9606E2D5C301}" dt="2020-05-25T18:14:47.265" v="2352"/>
          <ac:picMkLst>
            <pc:docMk/>
            <pc:sldMk cId="2258406098" sldId="261"/>
            <ac:picMk id="6" creationId="{73D069D4-725E-4B64-8615-162CF3722DB9}"/>
          </ac:picMkLst>
        </pc:picChg>
        <pc:picChg chg="add mod">
          <ac:chgData name="Jodi Emanuelli" userId="5f875668-63fa-4a79-925c-764375e84025" providerId="ADAL" clId="{487AF365-938B-4768-85BD-9606E2D5C301}" dt="2020-05-25T18:15:50.926" v="2353"/>
          <ac:picMkLst>
            <pc:docMk/>
            <pc:sldMk cId="2258406098" sldId="261"/>
            <ac:picMk id="7" creationId="{12DCA3AF-7755-4200-84BE-5A44FEBE540A}"/>
          </ac:picMkLst>
        </pc:picChg>
        <pc:picChg chg="add del mod">
          <ac:chgData name="Jodi Emanuelli" userId="5f875668-63fa-4a79-925c-764375e84025" providerId="ADAL" clId="{487AF365-938B-4768-85BD-9606E2D5C301}" dt="2020-05-25T10:42:59.194" v="1930"/>
          <ac:picMkLst>
            <pc:docMk/>
            <pc:sldMk cId="2258406098" sldId="261"/>
            <ac:picMk id="7" creationId="{D599D3D8-C8C0-4869-8F02-786206035E9D}"/>
          </ac:picMkLst>
        </pc:picChg>
        <pc:picChg chg="add del mod">
          <ac:chgData name="Jodi Emanuelli" userId="5f875668-63fa-4a79-925c-764375e84025" providerId="ADAL" clId="{487AF365-938B-4768-85BD-9606E2D5C301}" dt="2020-05-25T10:44:18.744" v="1932"/>
          <ac:picMkLst>
            <pc:docMk/>
            <pc:sldMk cId="2258406098" sldId="261"/>
            <ac:picMk id="8" creationId="{EF38251F-297C-403E-B22F-2F2ECD3B9A21}"/>
          </ac:picMkLst>
        </pc:picChg>
        <pc:picChg chg="add del mod">
          <ac:chgData name="Jodi Emanuelli" userId="5f875668-63fa-4a79-925c-764375e84025" providerId="ADAL" clId="{487AF365-938B-4768-85BD-9606E2D5C301}" dt="2020-05-25T18:03:24.566" v="2332"/>
          <ac:picMkLst>
            <pc:docMk/>
            <pc:sldMk cId="2258406098" sldId="261"/>
            <ac:picMk id="9" creationId="{BEC34448-DDFD-42D0-88DB-325E1280AEDF}"/>
          </ac:picMkLst>
        </pc:picChg>
        <pc:picChg chg="del">
          <ac:chgData name="Jodi Emanuelli" userId="5f875668-63fa-4a79-925c-764375e84025" providerId="ADAL" clId="{487AF365-938B-4768-85BD-9606E2D5C301}" dt="2020-05-25T07:35:29.814" v="553"/>
          <ac:picMkLst>
            <pc:docMk/>
            <pc:sldMk cId="2258406098" sldId="261"/>
            <ac:picMk id="19" creationId="{9D01B3E5-85F4-41A9-A504-D5E6268DEC1D}"/>
          </ac:picMkLst>
        </pc:picChg>
        <pc:picChg chg="add">
          <ac:chgData name="Jodi Emanuelli" userId="5f875668-63fa-4a79-925c-764375e84025" providerId="ADAL" clId="{487AF365-938B-4768-85BD-9606E2D5C301}" dt="2020-05-25T07:52:09.165" v="660" actId="26606"/>
          <ac:picMkLst>
            <pc:docMk/>
            <pc:sldMk cId="2258406098" sldId="261"/>
            <ac:picMk id="20" creationId="{9D01B3E5-85F4-41A9-A504-D5E6268DEC1D}"/>
          </ac:picMkLst>
        </pc:picChg>
      </pc:sldChg>
      <pc:sldChg chg="addSp delSp modSp mod modTransition modAnim delDesignElem">
        <pc:chgData name="Jodi Emanuelli" userId="5f875668-63fa-4a79-925c-764375e84025" providerId="ADAL" clId="{487AF365-938B-4768-85BD-9606E2D5C301}" dt="2020-05-25T18:20:13.467" v="2365"/>
        <pc:sldMkLst>
          <pc:docMk/>
          <pc:sldMk cId="1669862286" sldId="262"/>
        </pc:sldMkLst>
        <pc:spChg chg="mod">
          <ac:chgData name="Jodi Emanuelli" userId="5f875668-63fa-4a79-925c-764375e84025" providerId="ADAL" clId="{487AF365-938B-4768-85BD-9606E2D5C301}" dt="2020-05-25T07:56:21.199" v="678" actId="1076"/>
          <ac:spMkLst>
            <pc:docMk/>
            <pc:sldMk cId="1669862286" sldId="262"/>
            <ac:spMk id="2" creationId="{78E8CAEC-DC21-463F-A190-FF718CC97D8C}"/>
          </ac:spMkLst>
        </pc:spChg>
        <pc:spChg chg="mod">
          <ac:chgData name="Jodi Emanuelli" userId="5f875668-63fa-4a79-925c-764375e84025" providerId="ADAL" clId="{487AF365-938B-4768-85BD-9606E2D5C301}" dt="2020-05-25T07:57:32.478" v="692" actId="255"/>
          <ac:spMkLst>
            <pc:docMk/>
            <pc:sldMk cId="1669862286" sldId="262"/>
            <ac:spMk id="3" creationId="{8BDD958C-AF20-4067-82FE-66D4AF1DB2D4}"/>
          </ac:spMkLst>
        </pc:spChg>
        <pc:spChg chg="mod">
          <ac:chgData name="Jodi Emanuelli" userId="5f875668-63fa-4a79-925c-764375e84025" providerId="ADAL" clId="{487AF365-938B-4768-85BD-9606E2D5C301}" dt="2020-05-25T09:26:32.772" v="1826" actId="20577"/>
          <ac:spMkLst>
            <pc:docMk/>
            <pc:sldMk cId="1669862286" sldId="262"/>
            <ac:spMk id="9" creationId="{78BE7FAF-67E6-49F0-8BB1-0A5CB1268EA2}"/>
          </ac:spMkLst>
        </pc:spChg>
        <pc:spChg chg="del">
          <ac:chgData name="Jodi Emanuelli" userId="5f875668-63fa-4a79-925c-764375e84025" providerId="ADAL" clId="{487AF365-938B-4768-85BD-9606E2D5C301}" dt="2020-05-25T07:35:29.814" v="553"/>
          <ac:spMkLst>
            <pc:docMk/>
            <pc:sldMk cId="1669862286" sldId="262"/>
            <ac:spMk id="10" creationId="{35555856-9970-4BC3-9AA9-6A917F53AFBD}"/>
          </ac:spMkLst>
        </pc:spChg>
        <pc:spChg chg="del">
          <ac:chgData name="Jodi Emanuelli" userId="5f875668-63fa-4a79-925c-764375e84025" providerId="ADAL" clId="{487AF365-938B-4768-85BD-9606E2D5C301}" dt="2020-05-25T07:35:29.814" v="553"/>
          <ac:spMkLst>
            <pc:docMk/>
            <pc:sldMk cId="1669862286" sldId="262"/>
            <ac:spMk id="14" creationId="{13722DD7-BA73-4776-93A3-94491FEF7260}"/>
          </ac:spMkLst>
        </pc:spChg>
        <pc:spChg chg="mod">
          <ac:chgData name="Jodi Emanuelli" userId="5f875668-63fa-4a79-925c-764375e84025" providerId="ADAL" clId="{487AF365-938B-4768-85BD-9606E2D5C301}" dt="2020-05-25T09:26:47.097" v="1829" actId="20577"/>
          <ac:spMkLst>
            <pc:docMk/>
            <pc:sldMk cId="1669862286" sldId="262"/>
            <ac:spMk id="15" creationId="{ECF22A82-D53E-4F8F-B215-7FD362960732}"/>
          </ac:spMkLst>
        </pc:spChg>
        <pc:spChg chg="add">
          <ac:chgData name="Jodi Emanuelli" userId="5f875668-63fa-4a79-925c-764375e84025" providerId="ADAL" clId="{487AF365-938B-4768-85BD-9606E2D5C301}" dt="2020-05-25T07:56:04.326" v="672" actId="26606"/>
          <ac:spMkLst>
            <pc:docMk/>
            <pc:sldMk cId="1669862286" sldId="262"/>
            <ac:spMk id="20" creationId="{35555856-9970-4BC3-9AA9-6A917F53AFBD}"/>
          </ac:spMkLst>
        </pc:spChg>
        <pc:spChg chg="add">
          <ac:chgData name="Jodi Emanuelli" userId="5f875668-63fa-4a79-925c-764375e84025" providerId="ADAL" clId="{487AF365-938B-4768-85BD-9606E2D5C301}" dt="2020-05-25T07:56:04.326" v="672" actId="26606"/>
          <ac:spMkLst>
            <pc:docMk/>
            <pc:sldMk cId="1669862286" sldId="262"/>
            <ac:spMk id="24" creationId="{13722DD7-BA73-4776-93A3-94491FEF7260}"/>
          </ac:spMkLst>
        </pc:spChg>
        <pc:picChg chg="add del mod">
          <ac:chgData name="Jodi Emanuelli" userId="5f875668-63fa-4a79-925c-764375e84025" providerId="ADAL" clId="{487AF365-938B-4768-85BD-9606E2D5C301}" dt="2020-05-25T10:47:37.094" v="1935"/>
          <ac:picMkLst>
            <pc:docMk/>
            <pc:sldMk cId="1669862286" sldId="262"/>
            <ac:picMk id="4" creationId="{603F0089-6AC5-4684-B797-DD9F9AD917A5}"/>
          </ac:picMkLst>
        </pc:picChg>
        <pc:picChg chg="add del mod">
          <ac:chgData name="Jodi Emanuelli" userId="5f875668-63fa-4a79-925c-764375e84025" providerId="ADAL" clId="{487AF365-938B-4768-85BD-9606E2D5C301}" dt="2020-05-25T18:17:29.198" v="2356"/>
          <ac:picMkLst>
            <pc:docMk/>
            <pc:sldMk cId="1669862286" sldId="262"/>
            <ac:picMk id="4" creationId="{BC1D2FE7-6CE8-4608-81C8-847A102F898D}"/>
          </ac:picMkLst>
        </pc:picChg>
        <pc:picChg chg="mod">
          <ac:chgData name="Jodi Emanuelli" userId="5f875668-63fa-4a79-925c-764375e84025" providerId="ADAL" clId="{487AF365-938B-4768-85BD-9606E2D5C301}" dt="2020-05-25T07:56:04.326" v="672" actId="26606"/>
          <ac:picMkLst>
            <pc:docMk/>
            <pc:sldMk cId="1669862286" sldId="262"/>
            <ac:picMk id="5" creationId="{53A36752-0C9C-40EF-911E-B68194C5069B}"/>
          </ac:picMkLst>
        </pc:picChg>
        <pc:picChg chg="add del mod">
          <ac:chgData name="Jodi Emanuelli" userId="5f875668-63fa-4a79-925c-764375e84025" providerId="ADAL" clId="{487AF365-938B-4768-85BD-9606E2D5C301}" dt="2020-05-25T18:17:51.828" v="2358"/>
          <ac:picMkLst>
            <pc:docMk/>
            <pc:sldMk cId="1669862286" sldId="262"/>
            <ac:picMk id="6" creationId="{50C64C1E-8B44-4E23-937E-6E516CA6E5AA}"/>
          </ac:picMkLst>
        </pc:picChg>
        <pc:picChg chg="add del mod">
          <ac:chgData name="Jodi Emanuelli" userId="5f875668-63fa-4a79-925c-764375e84025" providerId="ADAL" clId="{487AF365-938B-4768-85BD-9606E2D5C301}" dt="2020-05-25T10:48:26.047" v="1937"/>
          <ac:picMkLst>
            <pc:docMk/>
            <pc:sldMk cId="1669862286" sldId="262"/>
            <ac:picMk id="6" creationId="{BCBF37FC-C826-432E-8448-12D64CDE1C6B}"/>
          </ac:picMkLst>
        </pc:picChg>
        <pc:picChg chg="add del mod">
          <ac:chgData name="Jodi Emanuelli" userId="5f875668-63fa-4a79-925c-764375e84025" providerId="ADAL" clId="{487AF365-938B-4768-85BD-9606E2D5C301}" dt="2020-05-25T10:48:30.669" v="1938"/>
          <ac:picMkLst>
            <pc:docMk/>
            <pc:sldMk cId="1669862286" sldId="262"/>
            <ac:picMk id="7" creationId="{CE836321-261C-4CEF-8A55-99BB8875E61E}"/>
          </ac:picMkLst>
        </pc:picChg>
        <pc:picChg chg="add del mod">
          <ac:chgData name="Jodi Emanuelli" userId="5f875668-63fa-4a79-925c-764375e84025" providerId="ADAL" clId="{487AF365-938B-4768-85BD-9606E2D5C301}" dt="2020-05-25T18:18:27.534" v="2360"/>
          <ac:picMkLst>
            <pc:docMk/>
            <pc:sldMk cId="1669862286" sldId="262"/>
            <ac:picMk id="7" creationId="{D78A6E2E-FC81-4343-8E9F-BB457DEDEEE9}"/>
          </ac:picMkLst>
        </pc:picChg>
        <pc:picChg chg="add del mod">
          <ac:chgData name="Jodi Emanuelli" userId="5f875668-63fa-4a79-925c-764375e84025" providerId="ADAL" clId="{487AF365-938B-4768-85BD-9606E2D5C301}" dt="2020-05-25T10:49:19.994" v="1940"/>
          <ac:picMkLst>
            <pc:docMk/>
            <pc:sldMk cId="1669862286" sldId="262"/>
            <ac:picMk id="8" creationId="{815B87F1-94CB-4B81-B44B-ED01F9C6DE0B}"/>
          </ac:picMkLst>
        </pc:picChg>
        <pc:picChg chg="add del mod">
          <ac:chgData name="Jodi Emanuelli" userId="5f875668-63fa-4a79-925c-764375e84025" providerId="ADAL" clId="{487AF365-938B-4768-85BD-9606E2D5C301}" dt="2020-05-25T18:18:41.589" v="2362"/>
          <ac:picMkLst>
            <pc:docMk/>
            <pc:sldMk cId="1669862286" sldId="262"/>
            <ac:picMk id="8" creationId="{C5ADD736-5C15-444A-A550-C60F1E41CCF1}"/>
          </ac:picMkLst>
        </pc:picChg>
        <pc:picChg chg="add del mod">
          <ac:chgData name="Jodi Emanuelli" userId="5f875668-63fa-4a79-925c-764375e84025" providerId="ADAL" clId="{487AF365-938B-4768-85BD-9606E2D5C301}" dt="2020-05-25T18:19:00.541" v="2364"/>
          <ac:picMkLst>
            <pc:docMk/>
            <pc:sldMk cId="1669862286" sldId="262"/>
            <ac:picMk id="10" creationId="{A4A621AC-94FF-4ADE-A412-7BA08B9E4421}"/>
          </ac:picMkLst>
        </pc:picChg>
        <pc:picChg chg="add del mod">
          <ac:chgData name="Jodi Emanuelli" userId="5f875668-63fa-4a79-925c-764375e84025" providerId="ADAL" clId="{487AF365-938B-4768-85BD-9606E2D5C301}" dt="2020-05-25T10:49:57.163" v="1942"/>
          <ac:picMkLst>
            <pc:docMk/>
            <pc:sldMk cId="1669862286" sldId="262"/>
            <ac:picMk id="10" creationId="{E74249AE-2895-4AF0-A215-7CEB4CB834A4}"/>
          </ac:picMkLst>
        </pc:picChg>
        <pc:picChg chg="add mod">
          <ac:chgData name="Jodi Emanuelli" userId="5f875668-63fa-4a79-925c-764375e84025" providerId="ADAL" clId="{487AF365-938B-4768-85BD-9606E2D5C301}" dt="2020-05-25T18:20:13.467" v="2365"/>
          <ac:picMkLst>
            <pc:docMk/>
            <pc:sldMk cId="1669862286" sldId="262"/>
            <ac:picMk id="11" creationId="{7FBBC1AA-B6E3-4361-A981-37C7809BA421}"/>
          </ac:picMkLst>
        </pc:picChg>
        <pc:picChg chg="add del mod">
          <ac:chgData name="Jodi Emanuelli" userId="5f875668-63fa-4a79-925c-764375e84025" providerId="ADAL" clId="{487AF365-938B-4768-85BD-9606E2D5C301}" dt="2020-05-25T10:50:48.571" v="1944"/>
          <ac:picMkLst>
            <pc:docMk/>
            <pc:sldMk cId="1669862286" sldId="262"/>
            <ac:picMk id="11" creationId="{E645F872-2588-4C9A-AF19-BB0A8BD6CDDA}"/>
          </ac:picMkLst>
        </pc:picChg>
        <pc:picChg chg="add del mod">
          <ac:chgData name="Jodi Emanuelli" userId="5f875668-63fa-4a79-925c-764375e84025" providerId="ADAL" clId="{487AF365-938B-4768-85BD-9606E2D5C301}" dt="2020-05-25T10:51:28.387" v="1946"/>
          <ac:picMkLst>
            <pc:docMk/>
            <pc:sldMk cId="1669862286" sldId="262"/>
            <ac:picMk id="12" creationId="{5C663A95-EB79-4DCF-AF15-ACD0FF9F9AFD}"/>
          </ac:picMkLst>
        </pc:picChg>
        <pc:picChg chg="del">
          <ac:chgData name="Jodi Emanuelli" userId="5f875668-63fa-4a79-925c-764375e84025" providerId="ADAL" clId="{487AF365-938B-4768-85BD-9606E2D5C301}" dt="2020-05-25T07:35:29.814" v="553"/>
          <ac:picMkLst>
            <pc:docMk/>
            <pc:sldMk cId="1669862286" sldId="262"/>
            <ac:picMk id="12" creationId="{7F487851-BFAF-46D8-A1ED-50CAD6E46F59}"/>
          </ac:picMkLst>
        </pc:picChg>
        <pc:picChg chg="add del mod">
          <ac:chgData name="Jodi Emanuelli" userId="5f875668-63fa-4a79-925c-764375e84025" providerId="ADAL" clId="{487AF365-938B-4768-85BD-9606E2D5C301}" dt="2020-05-25T10:52:10.253" v="1948"/>
          <ac:picMkLst>
            <pc:docMk/>
            <pc:sldMk cId="1669862286" sldId="262"/>
            <ac:picMk id="13" creationId="{D981D4A6-1A54-4CBB-93D6-C09D9BCBD7A1}"/>
          </ac:picMkLst>
        </pc:picChg>
        <pc:picChg chg="add del mod">
          <ac:chgData name="Jodi Emanuelli" userId="5f875668-63fa-4a79-925c-764375e84025" providerId="ADAL" clId="{487AF365-938B-4768-85BD-9606E2D5C301}" dt="2020-05-25T10:54:35.083" v="1950"/>
          <ac:picMkLst>
            <pc:docMk/>
            <pc:sldMk cId="1669862286" sldId="262"/>
            <ac:picMk id="14" creationId="{2A6A8BF9-8213-4D30-94A1-81B87580EDFB}"/>
          </ac:picMkLst>
        </pc:picChg>
        <pc:picChg chg="add del mod">
          <ac:chgData name="Jodi Emanuelli" userId="5f875668-63fa-4a79-925c-764375e84025" providerId="ADAL" clId="{487AF365-938B-4768-85BD-9606E2D5C301}" dt="2020-05-25T18:16:45.467" v="2354"/>
          <ac:picMkLst>
            <pc:docMk/>
            <pc:sldMk cId="1669862286" sldId="262"/>
            <ac:picMk id="16" creationId="{547A9039-D742-4C2E-8DF5-34B1F090C5ED}"/>
          </ac:picMkLst>
        </pc:picChg>
        <pc:picChg chg="add">
          <ac:chgData name="Jodi Emanuelli" userId="5f875668-63fa-4a79-925c-764375e84025" providerId="ADAL" clId="{487AF365-938B-4768-85BD-9606E2D5C301}" dt="2020-05-25T07:56:04.326" v="672" actId="26606"/>
          <ac:picMkLst>
            <pc:docMk/>
            <pc:sldMk cId="1669862286" sldId="262"/>
            <ac:picMk id="22" creationId="{7F487851-BFAF-46D8-A1ED-50CAD6E46F59}"/>
          </ac:picMkLst>
        </pc:picChg>
      </pc:sldChg>
      <pc:sldChg chg="addSp delSp modSp mod modTransition modAnim delDesignElem">
        <pc:chgData name="Jodi Emanuelli" userId="5f875668-63fa-4a79-925c-764375e84025" providerId="ADAL" clId="{487AF365-938B-4768-85BD-9606E2D5C301}" dt="2020-05-25T18:35:29.210" v="2376"/>
        <pc:sldMkLst>
          <pc:docMk/>
          <pc:sldMk cId="4034530877" sldId="263"/>
        </pc:sldMkLst>
        <pc:spChg chg="mod">
          <ac:chgData name="Jodi Emanuelli" userId="5f875668-63fa-4a79-925c-764375e84025" providerId="ADAL" clId="{487AF365-938B-4768-85BD-9606E2D5C301}" dt="2020-05-25T08:00:02.283" v="714" actId="14100"/>
          <ac:spMkLst>
            <pc:docMk/>
            <pc:sldMk cId="4034530877" sldId="263"/>
            <ac:spMk id="2" creationId="{5D063C4F-64A8-4830-BDDD-36CB0BE02AC9}"/>
          </ac:spMkLst>
        </pc:spChg>
        <pc:spChg chg="mod">
          <ac:chgData name="Jodi Emanuelli" userId="5f875668-63fa-4a79-925c-764375e84025" providerId="ADAL" clId="{487AF365-938B-4768-85BD-9606E2D5C301}" dt="2020-05-25T07:58:00.732" v="694" actId="26606"/>
          <ac:spMkLst>
            <pc:docMk/>
            <pc:sldMk cId="4034530877" sldId="263"/>
            <ac:spMk id="3" creationId="{161DA641-7369-4344-9E96-8052E484A5C9}"/>
          </ac:spMkLst>
        </pc:spChg>
        <pc:spChg chg="add">
          <ac:chgData name="Jodi Emanuelli" userId="5f875668-63fa-4a79-925c-764375e84025" providerId="ADAL" clId="{487AF365-938B-4768-85BD-9606E2D5C301}" dt="2020-05-25T07:58:00.732" v="694" actId="26606"/>
          <ac:spMkLst>
            <pc:docMk/>
            <pc:sldMk cId="4034530877" sldId="263"/>
            <ac:spMk id="6" creationId="{8D70B121-56F4-4848-B38B-182089D909FA}"/>
          </ac:spMkLst>
        </pc:spChg>
        <pc:spChg chg="del">
          <ac:chgData name="Jodi Emanuelli" userId="5f875668-63fa-4a79-925c-764375e84025" providerId="ADAL" clId="{487AF365-938B-4768-85BD-9606E2D5C301}" dt="2020-05-25T07:35:29.814" v="553"/>
          <ac:spMkLst>
            <pc:docMk/>
            <pc:sldMk cId="4034530877" sldId="263"/>
            <ac:spMk id="8" creationId="{6F9EB9F2-07E2-4D64-BBD8-BB5B217F1218}"/>
          </ac:spMkLst>
        </pc:spChg>
        <pc:picChg chg="add del mod">
          <ac:chgData name="Jodi Emanuelli" userId="5f875668-63fa-4a79-925c-764375e84025" providerId="ADAL" clId="{487AF365-938B-4768-85BD-9606E2D5C301}" dt="2020-05-25T16:10:49.755" v="2085"/>
          <ac:picMkLst>
            <pc:docMk/>
            <pc:sldMk cId="4034530877" sldId="263"/>
            <ac:picMk id="4" creationId="{C66F17C8-F60B-49F5-A47E-C408CE078D8A}"/>
          </ac:picMkLst>
        </pc:picChg>
        <pc:picChg chg="add del mod">
          <ac:chgData name="Jodi Emanuelli" userId="5f875668-63fa-4a79-925c-764375e84025" providerId="ADAL" clId="{487AF365-938B-4768-85BD-9606E2D5C301}" dt="2020-05-25T11:00:33.736" v="1953"/>
          <ac:picMkLst>
            <pc:docMk/>
            <pc:sldMk cId="4034530877" sldId="263"/>
            <ac:picMk id="4" creationId="{EB23707E-57AD-41B2-8BE8-9B72B96BC72F}"/>
          </ac:picMkLst>
        </pc:picChg>
        <pc:picChg chg="add del mod">
          <ac:chgData name="Jodi Emanuelli" userId="5f875668-63fa-4a79-925c-764375e84025" providerId="ADAL" clId="{487AF365-938B-4768-85BD-9606E2D5C301}" dt="2020-05-25T11:01:49.657" v="1955"/>
          <ac:picMkLst>
            <pc:docMk/>
            <pc:sldMk cId="4034530877" sldId="263"/>
            <ac:picMk id="5" creationId="{1323014D-21C2-47E4-8688-69C61775F476}"/>
          </ac:picMkLst>
        </pc:picChg>
        <pc:picChg chg="del">
          <ac:chgData name="Jodi Emanuelli" userId="5f875668-63fa-4a79-925c-764375e84025" providerId="ADAL" clId="{487AF365-938B-4768-85BD-9606E2D5C301}" dt="2020-05-25T07:57:53.847" v="693" actId="478"/>
          <ac:picMkLst>
            <pc:docMk/>
            <pc:sldMk cId="4034530877" sldId="263"/>
            <ac:picMk id="5" creationId="{99C93B25-7970-46C6-A630-CCC9CE626E31}"/>
          </ac:picMkLst>
        </pc:picChg>
        <pc:picChg chg="add del mod">
          <ac:chgData name="Jodi Emanuelli" userId="5f875668-63fa-4a79-925c-764375e84025" providerId="ADAL" clId="{487AF365-938B-4768-85BD-9606E2D5C301}" dt="2020-05-25T16:11:09.190" v="2087"/>
          <ac:picMkLst>
            <pc:docMk/>
            <pc:sldMk cId="4034530877" sldId="263"/>
            <ac:picMk id="5" creationId="{FE4A3668-05E0-4524-9A8F-E4A68188BE2F}"/>
          </ac:picMkLst>
        </pc:picChg>
        <pc:picChg chg="add del mod">
          <ac:chgData name="Jodi Emanuelli" userId="5f875668-63fa-4a79-925c-764375e84025" providerId="ADAL" clId="{487AF365-938B-4768-85BD-9606E2D5C301}" dt="2020-05-25T11:02:30.856" v="1957"/>
          <ac:picMkLst>
            <pc:docMk/>
            <pc:sldMk cId="4034530877" sldId="263"/>
            <ac:picMk id="8" creationId="{76419D16-E205-44BF-A333-E5D92C1A84B5}"/>
          </ac:picMkLst>
        </pc:picChg>
        <pc:picChg chg="add del mod">
          <ac:chgData name="Jodi Emanuelli" userId="5f875668-63fa-4a79-925c-764375e84025" providerId="ADAL" clId="{487AF365-938B-4768-85BD-9606E2D5C301}" dt="2020-05-25T18:31:33.588" v="2370"/>
          <ac:picMkLst>
            <pc:docMk/>
            <pc:sldMk cId="4034530877" sldId="263"/>
            <ac:picMk id="8" creationId="{D94F1C1F-9D37-4B7D-A6F6-2AB2CFECB7BE}"/>
          </ac:picMkLst>
        </pc:picChg>
        <pc:picChg chg="add mod">
          <ac:chgData name="Jodi Emanuelli" userId="5f875668-63fa-4a79-925c-764375e84025" providerId="ADAL" clId="{487AF365-938B-4768-85BD-9606E2D5C301}" dt="2020-05-25T07:58:26.777" v="698" actId="962"/>
          <ac:picMkLst>
            <pc:docMk/>
            <pc:sldMk cId="4034530877" sldId="263"/>
            <ac:picMk id="9" creationId="{17289CFD-9F3C-452E-B1F2-CCA64B43A6D1}"/>
          </ac:picMkLst>
        </pc:picChg>
        <pc:picChg chg="add del mod">
          <ac:chgData name="Jodi Emanuelli" userId="5f875668-63fa-4a79-925c-764375e84025" providerId="ADAL" clId="{487AF365-938B-4768-85BD-9606E2D5C301}" dt="2020-05-25T11:03:34.705" v="1959"/>
          <ac:picMkLst>
            <pc:docMk/>
            <pc:sldMk cId="4034530877" sldId="263"/>
            <ac:picMk id="10" creationId="{6926072A-C0CA-4064-AC73-8D180B8D25A8}"/>
          </ac:picMkLst>
        </pc:picChg>
        <pc:picChg chg="add del mod">
          <ac:chgData name="Jodi Emanuelli" userId="5f875668-63fa-4a79-925c-764375e84025" providerId="ADAL" clId="{487AF365-938B-4768-85BD-9606E2D5C301}" dt="2020-05-25T18:31:35.618" v="2371"/>
          <ac:picMkLst>
            <pc:docMk/>
            <pc:sldMk cId="4034530877" sldId="263"/>
            <ac:picMk id="10" creationId="{6D17EA48-98C7-4BBB-AA2C-E95D6EF3F433}"/>
          </ac:picMkLst>
        </pc:picChg>
        <pc:picChg chg="add del mod">
          <ac:chgData name="Jodi Emanuelli" userId="5f875668-63fa-4a79-925c-764375e84025" providerId="ADAL" clId="{487AF365-938B-4768-85BD-9606E2D5C301}" dt="2020-05-25T18:33:05.628" v="2373"/>
          <ac:picMkLst>
            <pc:docMk/>
            <pc:sldMk cId="4034530877" sldId="263"/>
            <ac:picMk id="11" creationId="{70D69E93-04AB-42C3-8417-AF539BB5F675}"/>
          </ac:picMkLst>
        </pc:picChg>
        <pc:picChg chg="add del mod">
          <ac:chgData name="Jodi Emanuelli" userId="5f875668-63fa-4a79-925c-764375e84025" providerId="ADAL" clId="{487AF365-938B-4768-85BD-9606E2D5C301}" dt="2020-05-25T11:07:17.404" v="1961"/>
          <ac:picMkLst>
            <pc:docMk/>
            <pc:sldMk cId="4034530877" sldId="263"/>
            <ac:picMk id="11" creationId="{FF9B0B58-BEE4-40D8-960F-3BD0641115DE}"/>
          </ac:picMkLst>
        </pc:picChg>
        <pc:picChg chg="add del mod">
          <ac:chgData name="Jodi Emanuelli" userId="5f875668-63fa-4a79-925c-764375e84025" providerId="ADAL" clId="{487AF365-938B-4768-85BD-9606E2D5C301}" dt="2020-05-25T11:09:52.041" v="1963"/>
          <ac:picMkLst>
            <pc:docMk/>
            <pc:sldMk cId="4034530877" sldId="263"/>
            <ac:picMk id="12" creationId="{26CD2FED-E2C4-48DC-A35D-371E051AD430}"/>
          </ac:picMkLst>
        </pc:picChg>
        <pc:picChg chg="add del mod">
          <ac:chgData name="Jodi Emanuelli" userId="5f875668-63fa-4a79-925c-764375e84025" providerId="ADAL" clId="{487AF365-938B-4768-85BD-9606E2D5C301}" dt="2020-05-25T18:33:17.789" v="2375"/>
          <ac:picMkLst>
            <pc:docMk/>
            <pc:sldMk cId="4034530877" sldId="263"/>
            <ac:picMk id="12" creationId="{58454479-14FC-4B9F-9F98-C6D5416EE136}"/>
          </ac:picMkLst>
        </pc:picChg>
        <pc:picChg chg="add del mod">
          <ac:chgData name="Jodi Emanuelli" userId="5f875668-63fa-4a79-925c-764375e84025" providerId="ADAL" clId="{487AF365-938B-4768-85BD-9606E2D5C301}" dt="2020-05-25T16:09:17.818" v="2083"/>
          <ac:picMkLst>
            <pc:docMk/>
            <pc:sldMk cId="4034530877" sldId="263"/>
            <ac:picMk id="13" creationId="{401F0DB2-D3EC-46F0-815E-BE5D38AC852D}"/>
          </ac:picMkLst>
        </pc:picChg>
        <pc:picChg chg="add mod">
          <ac:chgData name="Jodi Emanuelli" userId="5f875668-63fa-4a79-925c-764375e84025" providerId="ADAL" clId="{487AF365-938B-4768-85BD-9606E2D5C301}" dt="2020-05-25T18:35:29.210" v="2376"/>
          <ac:picMkLst>
            <pc:docMk/>
            <pc:sldMk cId="4034530877" sldId="263"/>
            <ac:picMk id="14" creationId="{A86CD0B4-DE78-4238-863D-CCC6E9989746}"/>
          </ac:picMkLst>
        </pc:picChg>
        <pc:cxnChg chg="add">
          <ac:chgData name="Jodi Emanuelli" userId="5f875668-63fa-4a79-925c-764375e84025" providerId="ADAL" clId="{487AF365-938B-4768-85BD-9606E2D5C301}" dt="2020-05-25T07:58:00.732" v="694" actId="26606"/>
          <ac:cxnSpMkLst>
            <pc:docMk/>
            <pc:sldMk cId="4034530877" sldId="263"/>
            <ac:cxnSpMk id="7" creationId="{2D72A2C9-F3CA-4216-8BAD-FA4C970C3C4E}"/>
          </ac:cxnSpMkLst>
        </pc:cxnChg>
        <pc:cxnChg chg="del">
          <ac:chgData name="Jodi Emanuelli" userId="5f875668-63fa-4a79-925c-764375e84025" providerId="ADAL" clId="{487AF365-938B-4768-85BD-9606E2D5C301}" dt="2020-05-25T07:35:29.814" v="553"/>
          <ac:cxnSpMkLst>
            <pc:docMk/>
            <pc:sldMk cId="4034530877" sldId="263"/>
            <ac:cxnSpMk id="10" creationId="{F0C57C7C-DFE9-4A1E-B7A9-DF40E63366BB}"/>
          </ac:cxnSpMkLst>
        </pc:cxnChg>
      </pc:sldChg>
      <pc:sldChg chg="addSp delSp modSp mod modTransition setBg modAnim delDesignElem">
        <pc:chgData name="Jodi Emanuelli" userId="5f875668-63fa-4a79-925c-764375e84025" providerId="ADAL" clId="{487AF365-938B-4768-85BD-9606E2D5C301}" dt="2020-05-25T16:16:28.793" v="2096"/>
        <pc:sldMkLst>
          <pc:docMk/>
          <pc:sldMk cId="191493868" sldId="264"/>
        </pc:sldMkLst>
        <pc:spChg chg="mod">
          <ac:chgData name="Jodi Emanuelli" userId="5f875668-63fa-4a79-925c-764375e84025" providerId="ADAL" clId="{487AF365-938B-4768-85BD-9606E2D5C301}" dt="2020-05-25T09:16:24.223" v="1790" actId="14100"/>
          <ac:spMkLst>
            <pc:docMk/>
            <pc:sldMk cId="191493868" sldId="264"/>
            <ac:spMk id="2" creationId="{DECE9A06-9A5D-44B3-BB7B-8365F85556DA}"/>
          </ac:spMkLst>
        </pc:spChg>
        <pc:spChg chg="mod">
          <ac:chgData name="Jodi Emanuelli" userId="5f875668-63fa-4a79-925c-764375e84025" providerId="ADAL" clId="{487AF365-938B-4768-85BD-9606E2D5C301}" dt="2020-05-25T11:49:49.623" v="2042" actId="20577"/>
          <ac:spMkLst>
            <pc:docMk/>
            <pc:sldMk cId="191493868" sldId="264"/>
            <ac:spMk id="3" creationId="{7696B164-BAB0-465B-B46C-BD31D72B6556}"/>
          </ac:spMkLst>
        </pc:spChg>
        <pc:spChg chg="add">
          <ac:chgData name="Jodi Emanuelli" userId="5f875668-63fa-4a79-925c-764375e84025" providerId="ADAL" clId="{487AF365-938B-4768-85BD-9606E2D5C301}" dt="2020-05-25T09:16:11.237" v="1787" actId="26606"/>
          <ac:spMkLst>
            <pc:docMk/>
            <pc:sldMk cId="191493868" sldId="264"/>
            <ac:spMk id="7" creationId="{75F4D120-3921-42A8-A063-46B023CB0CDA}"/>
          </ac:spMkLst>
        </pc:spChg>
        <pc:spChg chg="add del">
          <ac:chgData name="Jodi Emanuelli" userId="5f875668-63fa-4a79-925c-764375e84025" providerId="ADAL" clId="{487AF365-938B-4768-85BD-9606E2D5C301}" dt="2020-05-25T07:35:29.814" v="553"/>
          <ac:spMkLst>
            <pc:docMk/>
            <pc:sldMk cId="191493868" sldId="264"/>
            <ac:spMk id="10" creationId="{75F4D120-3921-42A8-A063-46B023CB0CDA}"/>
          </ac:spMkLst>
        </pc:spChg>
        <pc:picChg chg="add del mod">
          <ac:chgData name="Jodi Emanuelli" userId="5f875668-63fa-4a79-925c-764375e84025" providerId="ADAL" clId="{487AF365-938B-4768-85BD-9606E2D5C301}" dt="2020-05-25T11:12:45.366" v="1966"/>
          <ac:picMkLst>
            <pc:docMk/>
            <pc:sldMk cId="191493868" sldId="264"/>
            <ac:picMk id="4" creationId="{7C874E3F-B75A-4B98-96DC-99AF795FF85E}"/>
          </ac:picMkLst>
        </pc:picChg>
        <pc:picChg chg="add del mod">
          <ac:chgData name="Jodi Emanuelli" userId="5f875668-63fa-4a79-925c-764375e84025" providerId="ADAL" clId="{487AF365-938B-4768-85BD-9606E2D5C301}" dt="2020-05-25T16:14:30.545" v="2091"/>
          <ac:picMkLst>
            <pc:docMk/>
            <pc:sldMk cId="191493868" sldId="264"/>
            <ac:picMk id="4" creationId="{E7844545-4228-4150-9293-1269E246A905}"/>
          </ac:picMkLst>
        </pc:picChg>
        <pc:picChg chg="add mod ord">
          <ac:chgData name="Jodi Emanuelli" userId="5f875668-63fa-4a79-925c-764375e84025" providerId="ADAL" clId="{487AF365-938B-4768-85BD-9606E2D5C301}" dt="2020-05-25T09:16:11.237" v="1787" actId="26606"/>
          <ac:picMkLst>
            <pc:docMk/>
            <pc:sldMk cId="191493868" sldId="264"/>
            <ac:picMk id="5" creationId="{BD617EE0-EF41-4A18-ACBC-1B6174FC4443}"/>
          </ac:picMkLst>
        </pc:picChg>
        <pc:picChg chg="add del mod">
          <ac:chgData name="Jodi Emanuelli" userId="5f875668-63fa-4a79-925c-764375e84025" providerId="ADAL" clId="{487AF365-938B-4768-85BD-9606E2D5C301}" dt="2020-05-25T16:15:27.365" v="2093"/>
          <ac:picMkLst>
            <pc:docMk/>
            <pc:sldMk cId="191493868" sldId="264"/>
            <ac:picMk id="6" creationId="{4AD83994-590F-4051-A4D6-891F1DBE8576}"/>
          </ac:picMkLst>
        </pc:picChg>
        <pc:picChg chg="add del mod">
          <ac:chgData name="Jodi Emanuelli" userId="5f875668-63fa-4a79-925c-764375e84025" providerId="ADAL" clId="{487AF365-938B-4768-85BD-9606E2D5C301}" dt="2020-05-25T11:13:04.999" v="1968"/>
          <ac:picMkLst>
            <pc:docMk/>
            <pc:sldMk cId="191493868" sldId="264"/>
            <ac:picMk id="6" creationId="{C08790E2-4C1C-4BD3-B508-B5F440236B82}"/>
          </ac:picMkLst>
        </pc:picChg>
        <pc:picChg chg="add">
          <ac:chgData name="Jodi Emanuelli" userId="5f875668-63fa-4a79-925c-764375e84025" providerId="ADAL" clId="{487AF365-938B-4768-85BD-9606E2D5C301}" dt="2020-05-25T09:16:11.237" v="1787" actId="26606"/>
          <ac:picMkLst>
            <pc:docMk/>
            <pc:sldMk cId="191493868" sldId="264"/>
            <ac:picMk id="8" creationId="{9D01B3E5-85F4-41A9-A504-D5E6268DEC1D}"/>
          </ac:picMkLst>
        </pc:picChg>
        <pc:picChg chg="add del mod">
          <ac:chgData name="Jodi Emanuelli" userId="5f875668-63fa-4a79-925c-764375e84025" providerId="ADAL" clId="{487AF365-938B-4768-85BD-9606E2D5C301}" dt="2020-05-25T11:13:16.541" v="1970"/>
          <ac:picMkLst>
            <pc:docMk/>
            <pc:sldMk cId="191493868" sldId="264"/>
            <ac:picMk id="9" creationId="{A8C0DE84-1239-421E-8817-44D4B9B1430D}"/>
          </ac:picMkLst>
        </pc:picChg>
        <pc:picChg chg="add del mod">
          <ac:chgData name="Jodi Emanuelli" userId="5f875668-63fa-4a79-925c-764375e84025" providerId="ADAL" clId="{487AF365-938B-4768-85BD-9606E2D5C301}" dt="2020-05-25T16:15:57.212" v="2095"/>
          <ac:picMkLst>
            <pc:docMk/>
            <pc:sldMk cId="191493868" sldId="264"/>
            <ac:picMk id="9" creationId="{D7E155C2-466C-449F-9480-1D93F48E65B4}"/>
          </ac:picMkLst>
        </pc:picChg>
        <pc:picChg chg="add del mod">
          <ac:chgData name="Jodi Emanuelli" userId="5f875668-63fa-4a79-925c-764375e84025" providerId="ADAL" clId="{487AF365-938B-4768-85BD-9606E2D5C301}" dt="2020-05-25T11:13:30.979" v="1972"/>
          <ac:picMkLst>
            <pc:docMk/>
            <pc:sldMk cId="191493868" sldId="264"/>
            <ac:picMk id="10" creationId="{69D77601-BCA8-43B8-904D-CB4BF3F228EF}"/>
          </ac:picMkLst>
        </pc:picChg>
        <pc:picChg chg="add mod">
          <ac:chgData name="Jodi Emanuelli" userId="5f875668-63fa-4a79-925c-764375e84025" providerId="ADAL" clId="{487AF365-938B-4768-85BD-9606E2D5C301}" dt="2020-05-25T16:16:28.793" v="2096"/>
          <ac:picMkLst>
            <pc:docMk/>
            <pc:sldMk cId="191493868" sldId="264"/>
            <ac:picMk id="10" creationId="{7F67F739-204F-4832-8F2A-77BFE18AC0EB}"/>
          </ac:picMkLst>
        </pc:picChg>
        <pc:picChg chg="add del mod">
          <ac:chgData name="Jodi Emanuelli" userId="5f875668-63fa-4a79-925c-764375e84025" providerId="ADAL" clId="{487AF365-938B-4768-85BD-9606E2D5C301}" dt="2020-05-25T11:14:03.219" v="1974"/>
          <ac:picMkLst>
            <pc:docMk/>
            <pc:sldMk cId="191493868" sldId="264"/>
            <ac:picMk id="11" creationId="{D25F76F6-0DDF-4496-A5E6-C7528765B73A}"/>
          </ac:picMkLst>
        </pc:picChg>
        <pc:picChg chg="add del">
          <ac:chgData name="Jodi Emanuelli" userId="5f875668-63fa-4a79-925c-764375e84025" providerId="ADAL" clId="{487AF365-938B-4768-85BD-9606E2D5C301}" dt="2020-05-25T07:35:29.814" v="553"/>
          <ac:picMkLst>
            <pc:docMk/>
            <pc:sldMk cId="191493868" sldId="264"/>
            <ac:picMk id="12" creationId="{9D01B3E5-85F4-41A9-A504-D5E6268DEC1D}"/>
          </ac:picMkLst>
        </pc:picChg>
        <pc:picChg chg="add del mod">
          <ac:chgData name="Jodi Emanuelli" userId="5f875668-63fa-4a79-925c-764375e84025" providerId="ADAL" clId="{487AF365-938B-4768-85BD-9606E2D5C301}" dt="2020-05-25T11:14:43.386" v="1976"/>
          <ac:picMkLst>
            <pc:docMk/>
            <pc:sldMk cId="191493868" sldId="264"/>
            <ac:picMk id="12" creationId="{B6FB7636-014B-4792-BF43-18FAB786897C}"/>
          </ac:picMkLst>
        </pc:picChg>
        <pc:picChg chg="add del mod">
          <ac:chgData name="Jodi Emanuelli" userId="5f875668-63fa-4a79-925c-764375e84025" providerId="ADAL" clId="{487AF365-938B-4768-85BD-9606E2D5C301}" dt="2020-05-25T11:15:43.569" v="1978"/>
          <ac:picMkLst>
            <pc:docMk/>
            <pc:sldMk cId="191493868" sldId="264"/>
            <ac:picMk id="13" creationId="{214E1844-DD19-455A-8C23-07383A443518}"/>
          </ac:picMkLst>
        </pc:picChg>
        <pc:picChg chg="add del mod">
          <ac:chgData name="Jodi Emanuelli" userId="5f875668-63fa-4a79-925c-764375e84025" providerId="ADAL" clId="{487AF365-938B-4768-85BD-9606E2D5C301}" dt="2020-05-25T11:16:21.456" v="1980"/>
          <ac:picMkLst>
            <pc:docMk/>
            <pc:sldMk cId="191493868" sldId="264"/>
            <ac:picMk id="14" creationId="{104AF93A-0240-4AC8-AF54-1FDBEECAF56F}"/>
          </ac:picMkLst>
        </pc:picChg>
        <pc:picChg chg="add del mod">
          <ac:chgData name="Jodi Emanuelli" userId="5f875668-63fa-4a79-925c-764375e84025" providerId="ADAL" clId="{487AF365-938B-4768-85BD-9606E2D5C301}" dt="2020-05-25T11:50:10.236" v="2043"/>
          <ac:picMkLst>
            <pc:docMk/>
            <pc:sldMk cId="191493868" sldId="264"/>
            <ac:picMk id="15" creationId="{6C262122-1D01-4ECC-A925-C1B0E2768B21}"/>
          </ac:picMkLst>
        </pc:picChg>
        <pc:picChg chg="add del mod">
          <ac:chgData name="Jodi Emanuelli" userId="5f875668-63fa-4a79-925c-764375e84025" providerId="ADAL" clId="{487AF365-938B-4768-85BD-9606E2D5C301}" dt="2020-05-25T11:50:35.214" v="2045"/>
          <ac:picMkLst>
            <pc:docMk/>
            <pc:sldMk cId="191493868" sldId="264"/>
            <ac:picMk id="16" creationId="{33A7CD6D-1414-4CDE-B1CB-848669D430B9}"/>
          </ac:picMkLst>
        </pc:picChg>
        <pc:picChg chg="add del mod">
          <ac:chgData name="Jodi Emanuelli" userId="5f875668-63fa-4a79-925c-764375e84025" providerId="ADAL" clId="{487AF365-938B-4768-85BD-9606E2D5C301}" dt="2020-05-25T11:50:55.048" v="2047"/>
          <ac:picMkLst>
            <pc:docMk/>
            <pc:sldMk cId="191493868" sldId="264"/>
            <ac:picMk id="17" creationId="{2D58F4EB-3D12-4687-9937-D2F9AEEE9335}"/>
          </ac:picMkLst>
        </pc:picChg>
        <pc:picChg chg="add del mod">
          <ac:chgData name="Jodi Emanuelli" userId="5f875668-63fa-4a79-925c-764375e84025" providerId="ADAL" clId="{487AF365-938B-4768-85BD-9606E2D5C301}" dt="2020-05-25T11:51:32.551" v="2049"/>
          <ac:picMkLst>
            <pc:docMk/>
            <pc:sldMk cId="191493868" sldId="264"/>
            <ac:picMk id="18" creationId="{906D149D-8EF3-4D88-84D6-16F68F2A10E6}"/>
          </ac:picMkLst>
        </pc:picChg>
        <pc:picChg chg="add del mod">
          <ac:chgData name="Jodi Emanuelli" userId="5f875668-63fa-4a79-925c-764375e84025" providerId="ADAL" clId="{487AF365-938B-4768-85BD-9606E2D5C301}" dt="2020-05-25T11:52:04.108" v="2051"/>
          <ac:picMkLst>
            <pc:docMk/>
            <pc:sldMk cId="191493868" sldId="264"/>
            <ac:picMk id="19" creationId="{70862C3E-8849-4358-B292-437CC3F16AEB}"/>
          </ac:picMkLst>
        </pc:picChg>
        <pc:picChg chg="add del mod">
          <ac:chgData name="Jodi Emanuelli" userId="5f875668-63fa-4a79-925c-764375e84025" providerId="ADAL" clId="{487AF365-938B-4768-85BD-9606E2D5C301}" dt="2020-05-25T16:13:54.866" v="2089"/>
          <ac:picMkLst>
            <pc:docMk/>
            <pc:sldMk cId="191493868" sldId="264"/>
            <ac:picMk id="20" creationId="{6C3A5979-477C-4E63-834D-189FC3DB3D96}"/>
          </ac:picMkLst>
        </pc:picChg>
      </pc:sldChg>
      <pc:sldChg chg="addSp delSp modSp new mod modTransition setBg modAnim delDesignElem">
        <pc:chgData name="Jodi Emanuelli" userId="5f875668-63fa-4a79-925c-764375e84025" providerId="ADAL" clId="{487AF365-938B-4768-85BD-9606E2D5C301}" dt="2020-05-25T19:14:40.235" v="2379" actId="2"/>
        <pc:sldMkLst>
          <pc:docMk/>
          <pc:sldMk cId="33531486" sldId="265"/>
        </pc:sldMkLst>
        <pc:spChg chg="mod">
          <ac:chgData name="Jodi Emanuelli" userId="5f875668-63fa-4a79-925c-764375e84025" providerId="ADAL" clId="{487AF365-938B-4768-85BD-9606E2D5C301}" dt="2020-05-25T08:00:57.732" v="722" actId="14100"/>
          <ac:spMkLst>
            <pc:docMk/>
            <pc:sldMk cId="33531486" sldId="265"/>
            <ac:spMk id="2" creationId="{6AFC10B5-18DD-46D8-8422-C888853A7E13}"/>
          </ac:spMkLst>
        </pc:spChg>
        <pc:spChg chg="mod">
          <ac:chgData name="Jodi Emanuelli" userId="5f875668-63fa-4a79-925c-764375e84025" providerId="ADAL" clId="{487AF365-938B-4768-85BD-9606E2D5C301}" dt="2020-05-25T19:14:40.235" v="2379" actId="2"/>
          <ac:spMkLst>
            <pc:docMk/>
            <pc:sldMk cId="33531486" sldId="265"/>
            <ac:spMk id="3" creationId="{49F19505-E7F9-4190-AF7A-5F9AC0B608BE}"/>
          </ac:spMkLst>
        </pc:spChg>
        <pc:spChg chg="add del">
          <ac:chgData name="Jodi Emanuelli" userId="5f875668-63fa-4a79-925c-764375e84025" providerId="ADAL" clId="{487AF365-938B-4768-85BD-9606E2D5C301}" dt="2020-05-25T06:40:41.502" v="245" actId="26606"/>
          <ac:spMkLst>
            <pc:docMk/>
            <pc:sldMk cId="33531486" sldId="265"/>
            <ac:spMk id="8" creationId="{6F9EB9F2-07E2-4D64-BBD8-BB5B217F1218}"/>
          </ac:spMkLst>
        </pc:spChg>
        <pc:spChg chg="add del">
          <ac:chgData name="Jodi Emanuelli" userId="5f875668-63fa-4a79-925c-764375e84025" providerId="ADAL" clId="{487AF365-938B-4768-85BD-9606E2D5C301}" dt="2020-05-25T06:40:41.475" v="244" actId="26606"/>
          <ac:spMkLst>
            <pc:docMk/>
            <pc:sldMk cId="33531486" sldId="265"/>
            <ac:spMk id="15" creationId="{0BC9EFE1-D8CB-4668-9980-DB108327A794}"/>
          </ac:spMkLst>
        </pc:spChg>
        <pc:spChg chg="add mod">
          <ac:chgData name="Jodi Emanuelli" userId="5f875668-63fa-4a79-925c-764375e84025" providerId="ADAL" clId="{487AF365-938B-4768-85BD-9606E2D5C301}" dt="2020-05-25T16:24:34.170" v="2140" actId="20577"/>
          <ac:spMkLst>
            <pc:docMk/>
            <pc:sldMk cId="33531486" sldId="265"/>
            <ac:spMk id="16" creationId="{E5EC3F20-B34F-4411-8358-8277792244F0}"/>
          </ac:spMkLst>
        </pc:spChg>
        <pc:spChg chg="add">
          <ac:chgData name="Jodi Emanuelli" userId="5f875668-63fa-4a79-925c-764375e84025" providerId="ADAL" clId="{487AF365-938B-4768-85BD-9606E2D5C301}" dt="2020-05-25T07:48:47.571" v="633" actId="26606"/>
          <ac:spMkLst>
            <pc:docMk/>
            <pc:sldMk cId="33531486" sldId="265"/>
            <ac:spMk id="18" creationId="{0BC9EFE1-D8CB-4668-9980-DB108327A794}"/>
          </ac:spMkLst>
        </pc:spChg>
        <pc:spChg chg="add del">
          <ac:chgData name="Jodi Emanuelli" userId="5f875668-63fa-4a79-925c-764375e84025" providerId="ADAL" clId="{487AF365-938B-4768-85BD-9606E2D5C301}" dt="2020-05-25T06:40:41.475" v="244" actId="26606"/>
          <ac:spMkLst>
            <pc:docMk/>
            <pc:sldMk cId="33531486" sldId="265"/>
            <ac:spMk id="19" creationId="{77DA6D33-2D62-458C-BF5D-DBF612FD557E}"/>
          </ac:spMkLst>
        </pc:spChg>
        <pc:spChg chg="add del">
          <ac:chgData name="Jodi Emanuelli" userId="5f875668-63fa-4a79-925c-764375e84025" providerId="ADAL" clId="{487AF365-938B-4768-85BD-9606E2D5C301}" dt="2020-05-25T07:35:29.814" v="553"/>
          <ac:spMkLst>
            <pc:docMk/>
            <pc:sldMk cId="33531486" sldId="265"/>
            <ac:spMk id="21" creationId="{0BC9EFE1-D8CB-4668-9980-DB108327A794}"/>
          </ac:spMkLst>
        </pc:spChg>
        <pc:spChg chg="add del">
          <ac:chgData name="Jodi Emanuelli" userId="5f875668-63fa-4a79-925c-764375e84025" providerId="ADAL" clId="{487AF365-938B-4768-85BD-9606E2D5C301}" dt="2020-05-25T07:35:29.814" v="553"/>
          <ac:spMkLst>
            <pc:docMk/>
            <pc:sldMk cId="33531486" sldId="265"/>
            <ac:spMk id="23" creationId="{77DA6D33-2D62-458C-BF5D-DBF612FD557E}"/>
          </ac:spMkLst>
        </pc:spChg>
        <pc:spChg chg="add">
          <ac:chgData name="Jodi Emanuelli" userId="5f875668-63fa-4a79-925c-764375e84025" providerId="ADAL" clId="{487AF365-938B-4768-85BD-9606E2D5C301}" dt="2020-05-25T07:48:47.571" v="633" actId="26606"/>
          <ac:spMkLst>
            <pc:docMk/>
            <pc:sldMk cId="33531486" sldId="265"/>
            <ac:spMk id="25" creationId="{77DA6D33-2D62-458C-BF5D-DBF612FD557E}"/>
          </ac:spMkLst>
        </pc:spChg>
        <pc:picChg chg="add del mod">
          <ac:chgData name="Jodi Emanuelli" userId="5f875668-63fa-4a79-925c-764375e84025" providerId="ADAL" clId="{487AF365-938B-4768-85BD-9606E2D5C301}" dt="2020-05-25T16:25:18.429" v="2143"/>
          <ac:picMkLst>
            <pc:docMk/>
            <pc:sldMk cId="33531486" sldId="265"/>
            <ac:picMk id="4" creationId="{31AE2383-16F1-43BD-A13A-4FDC3435231B}"/>
          </ac:picMkLst>
        </pc:picChg>
        <pc:picChg chg="add del mod">
          <ac:chgData name="Jodi Emanuelli" userId="5f875668-63fa-4a79-925c-764375e84025" providerId="ADAL" clId="{487AF365-938B-4768-85BD-9606E2D5C301}" dt="2020-05-25T11:18:32.235" v="1982"/>
          <ac:picMkLst>
            <pc:docMk/>
            <pc:sldMk cId="33531486" sldId="265"/>
            <ac:picMk id="4" creationId="{65404A70-0612-4190-9AB5-F88F59196F9C}"/>
          </ac:picMkLst>
        </pc:picChg>
        <pc:picChg chg="add del mod">
          <ac:chgData name="Jodi Emanuelli" userId="5f875668-63fa-4a79-925c-764375e84025" providerId="ADAL" clId="{487AF365-938B-4768-85BD-9606E2D5C301}" dt="2020-05-25T06:40:15.388" v="237" actId="478"/>
          <ac:picMkLst>
            <pc:docMk/>
            <pc:sldMk cId="33531486" sldId="265"/>
            <ac:picMk id="5" creationId="{3349C555-0A55-48C4-A89C-6118E7C613B5}"/>
          </ac:picMkLst>
        </pc:picChg>
        <pc:picChg chg="add del mod">
          <ac:chgData name="Jodi Emanuelli" userId="5f875668-63fa-4a79-925c-764375e84025" providerId="ADAL" clId="{487AF365-938B-4768-85BD-9606E2D5C301}" dt="2020-05-25T16:25:30.365" v="2145"/>
          <ac:picMkLst>
            <pc:docMk/>
            <pc:sldMk cId="33531486" sldId="265"/>
            <ac:picMk id="5" creationId="{47803AAF-9B2A-4B08-96A6-4F8B238CD0CC}"/>
          </ac:picMkLst>
        </pc:picChg>
        <pc:picChg chg="add del mod">
          <ac:chgData name="Jodi Emanuelli" userId="5f875668-63fa-4a79-925c-764375e84025" providerId="ADAL" clId="{487AF365-938B-4768-85BD-9606E2D5C301}" dt="2020-05-25T11:18:44.704" v="1983"/>
          <ac:picMkLst>
            <pc:docMk/>
            <pc:sldMk cId="33531486" sldId="265"/>
            <ac:picMk id="5" creationId="{BDFFE60B-F044-4F4C-BDA2-F051C819EB0D}"/>
          </ac:picMkLst>
        </pc:picChg>
        <pc:picChg chg="add del mod">
          <ac:chgData name="Jodi Emanuelli" userId="5f875668-63fa-4a79-925c-764375e84025" providerId="ADAL" clId="{487AF365-938B-4768-85BD-9606E2D5C301}" dt="2020-05-25T11:19:09.867" v="1985"/>
          <ac:picMkLst>
            <pc:docMk/>
            <pc:sldMk cId="33531486" sldId="265"/>
            <ac:picMk id="6" creationId="{0E0947A6-0507-4292-85D4-46D89966A91E}"/>
          </ac:picMkLst>
        </pc:picChg>
        <pc:picChg chg="add del mod">
          <ac:chgData name="Jodi Emanuelli" userId="5f875668-63fa-4a79-925c-764375e84025" providerId="ADAL" clId="{487AF365-938B-4768-85BD-9606E2D5C301}" dt="2020-05-25T16:26:03.057" v="2147"/>
          <ac:picMkLst>
            <pc:docMk/>
            <pc:sldMk cId="33531486" sldId="265"/>
            <ac:picMk id="6" creationId="{9CE7E232-517C-4847-A042-3C3F58C44470}"/>
          </ac:picMkLst>
        </pc:picChg>
        <pc:picChg chg="add mod">
          <ac:chgData name="Jodi Emanuelli" userId="5f875668-63fa-4a79-925c-764375e84025" providerId="ADAL" clId="{487AF365-938B-4768-85BD-9606E2D5C301}" dt="2020-05-25T07:48:47.571" v="633" actId="26606"/>
          <ac:picMkLst>
            <pc:docMk/>
            <pc:sldMk cId="33531486" sldId="265"/>
            <ac:picMk id="7" creationId="{8725896D-84B2-4441-928F-7F7E0614EC90}"/>
          </ac:picMkLst>
        </pc:picChg>
        <pc:picChg chg="add del mod">
          <ac:chgData name="Jodi Emanuelli" userId="5f875668-63fa-4a79-925c-764375e84025" providerId="ADAL" clId="{487AF365-938B-4768-85BD-9606E2D5C301}" dt="2020-05-25T11:50:49.234" v="2046"/>
          <ac:picMkLst>
            <pc:docMk/>
            <pc:sldMk cId="33531486" sldId="265"/>
            <ac:picMk id="8" creationId="{91EF1323-62FE-40BE-9D69-8BD8128901E3}"/>
          </ac:picMkLst>
        </pc:picChg>
        <pc:picChg chg="add mod">
          <ac:chgData name="Jodi Emanuelli" userId="5f875668-63fa-4a79-925c-764375e84025" providerId="ADAL" clId="{487AF365-938B-4768-85BD-9606E2D5C301}" dt="2020-05-25T16:26:23.409" v="2148"/>
          <ac:picMkLst>
            <pc:docMk/>
            <pc:sldMk cId="33531486" sldId="265"/>
            <ac:picMk id="8" creationId="{B18CB489-6EAC-4B3F-818C-66D13F4776FA}"/>
          </ac:picMkLst>
        </pc:picChg>
        <pc:picChg chg="add del mod">
          <ac:chgData name="Jodi Emanuelli" userId="5f875668-63fa-4a79-925c-764375e84025" providerId="ADAL" clId="{487AF365-938B-4768-85BD-9606E2D5C301}" dt="2020-05-25T11:52:47.904" v="2053"/>
          <ac:picMkLst>
            <pc:docMk/>
            <pc:sldMk cId="33531486" sldId="265"/>
            <ac:picMk id="9" creationId="{74B30F5F-18B6-4446-B849-7A88EA2D2061}"/>
          </ac:picMkLst>
        </pc:picChg>
        <pc:picChg chg="add del mod">
          <ac:chgData name="Jodi Emanuelli" userId="5f875668-63fa-4a79-925c-764375e84025" providerId="ADAL" clId="{487AF365-938B-4768-85BD-9606E2D5C301}" dt="2020-05-25T16:24:46.631" v="2141"/>
          <ac:picMkLst>
            <pc:docMk/>
            <pc:sldMk cId="33531486" sldId="265"/>
            <ac:picMk id="10" creationId="{3709E41D-1F1C-4CDC-A286-DA2A9CEFE6CA}"/>
          </ac:picMkLst>
        </pc:picChg>
        <pc:picChg chg="add del">
          <ac:chgData name="Jodi Emanuelli" userId="5f875668-63fa-4a79-925c-764375e84025" providerId="ADAL" clId="{487AF365-938B-4768-85BD-9606E2D5C301}" dt="2020-05-25T06:40:41.475" v="244" actId="26606"/>
          <ac:picMkLst>
            <pc:docMk/>
            <pc:sldMk cId="33531486" sldId="265"/>
            <ac:picMk id="17" creationId="{7CBAE1BD-B8E4-4029-8AA2-C77E4FED9864}"/>
          </ac:picMkLst>
        </pc:picChg>
        <pc:picChg chg="add">
          <ac:chgData name="Jodi Emanuelli" userId="5f875668-63fa-4a79-925c-764375e84025" providerId="ADAL" clId="{487AF365-938B-4768-85BD-9606E2D5C301}" dt="2020-05-25T07:48:47.571" v="633" actId="26606"/>
          <ac:picMkLst>
            <pc:docMk/>
            <pc:sldMk cId="33531486" sldId="265"/>
            <ac:picMk id="20" creationId="{7CBAE1BD-B8E4-4029-8AA2-C77E4FED9864}"/>
          </ac:picMkLst>
        </pc:picChg>
        <pc:picChg chg="add del">
          <ac:chgData name="Jodi Emanuelli" userId="5f875668-63fa-4a79-925c-764375e84025" providerId="ADAL" clId="{487AF365-938B-4768-85BD-9606E2D5C301}" dt="2020-05-25T07:35:29.814" v="553"/>
          <ac:picMkLst>
            <pc:docMk/>
            <pc:sldMk cId="33531486" sldId="265"/>
            <ac:picMk id="22" creationId="{7CBAE1BD-B8E4-4029-8AA2-C77E4FED9864}"/>
          </ac:picMkLst>
        </pc:picChg>
        <pc:cxnChg chg="add del">
          <ac:chgData name="Jodi Emanuelli" userId="5f875668-63fa-4a79-925c-764375e84025" providerId="ADAL" clId="{487AF365-938B-4768-85BD-9606E2D5C301}" dt="2020-05-25T06:40:41.502" v="245" actId="26606"/>
          <ac:cxnSpMkLst>
            <pc:docMk/>
            <pc:sldMk cId="33531486" sldId="265"/>
            <ac:cxnSpMk id="10" creationId="{F0C57C7C-DFE9-4A1E-B7A9-DF40E63366BB}"/>
          </ac:cxnSpMkLst>
        </pc:cxnChg>
      </pc:sldChg>
      <pc:sldChg chg="addSp delSp modSp new del mod">
        <pc:chgData name="Jodi Emanuelli" userId="5f875668-63fa-4a79-925c-764375e84025" providerId="ADAL" clId="{487AF365-938B-4768-85BD-9606E2D5C301}" dt="2020-05-25T08:12:56.032" v="834" actId="47"/>
        <pc:sldMkLst>
          <pc:docMk/>
          <pc:sldMk cId="4141118567" sldId="266"/>
        </pc:sldMkLst>
        <pc:spChg chg="add del mod">
          <ac:chgData name="Jodi Emanuelli" userId="5f875668-63fa-4a79-925c-764375e84025" providerId="ADAL" clId="{487AF365-938B-4768-85BD-9606E2D5C301}" dt="2020-05-25T07:48:32.526" v="627" actId="14100"/>
          <ac:spMkLst>
            <pc:docMk/>
            <pc:sldMk cId="4141118567" sldId="266"/>
            <ac:spMk id="2" creationId="{EF1C9F37-29CE-4DD2-9BBB-18077783AE6D}"/>
          </ac:spMkLst>
        </pc:spChg>
        <pc:spChg chg="mod">
          <ac:chgData name="Jodi Emanuelli" userId="5f875668-63fa-4a79-925c-764375e84025" providerId="ADAL" clId="{487AF365-938B-4768-85BD-9606E2D5C301}" dt="2020-05-25T07:48:31.262" v="619" actId="1076"/>
          <ac:spMkLst>
            <pc:docMk/>
            <pc:sldMk cId="4141118567" sldId="266"/>
            <ac:spMk id="3" creationId="{810B255C-BA77-48B6-8C69-C8AD8F1965D8}"/>
          </ac:spMkLst>
        </pc:spChg>
        <pc:spChg chg="add mod">
          <ac:chgData name="Jodi Emanuelli" userId="5f875668-63fa-4a79-925c-764375e84025" providerId="ADAL" clId="{487AF365-938B-4768-85BD-9606E2D5C301}" dt="2020-05-25T07:48:31.889" v="623" actId="255"/>
          <ac:spMkLst>
            <pc:docMk/>
            <pc:sldMk cId="4141118567" sldId="266"/>
            <ac:spMk id="4" creationId="{86ED7CA9-D5DA-4CFB-A0AD-E37036E89A7D}"/>
          </ac:spMkLst>
        </pc:spChg>
        <pc:spChg chg="add del mod">
          <ac:chgData name="Jodi Emanuelli" userId="5f875668-63fa-4a79-925c-764375e84025" providerId="ADAL" clId="{487AF365-938B-4768-85BD-9606E2D5C301}" dt="2020-05-25T06:48:06.704" v="403" actId="478"/>
          <ac:spMkLst>
            <pc:docMk/>
            <pc:sldMk cId="4141118567" sldId="266"/>
            <ac:spMk id="5" creationId="{36F203EC-C994-4522-A442-933966E9A672}"/>
          </ac:spMkLst>
        </pc:spChg>
        <pc:spChg chg="add del mod">
          <ac:chgData name="Jodi Emanuelli" userId="5f875668-63fa-4a79-925c-764375e84025" providerId="ADAL" clId="{487AF365-938B-4768-85BD-9606E2D5C301}" dt="2020-05-25T06:48:00.444" v="398" actId="478"/>
          <ac:spMkLst>
            <pc:docMk/>
            <pc:sldMk cId="4141118567" sldId="266"/>
            <ac:spMk id="7" creationId="{0AA29FEF-6057-45A8-AB17-6D7EC0E83503}"/>
          </ac:spMkLst>
        </pc:spChg>
        <pc:spChg chg="add del mod">
          <ac:chgData name="Jodi Emanuelli" userId="5f875668-63fa-4a79-925c-764375e84025" providerId="ADAL" clId="{487AF365-938B-4768-85BD-9606E2D5C301}" dt="2020-05-25T06:49:45.421" v="416" actId="478"/>
          <ac:spMkLst>
            <pc:docMk/>
            <pc:sldMk cId="4141118567" sldId="266"/>
            <ac:spMk id="8" creationId="{621A88FD-009A-4C52-B7B5-6AF9F7725FC8}"/>
          </ac:spMkLst>
        </pc:spChg>
        <pc:spChg chg="add del mod">
          <ac:chgData name="Jodi Emanuelli" userId="5f875668-63fa-4a79-925c-764375e84025" providerId="ADAL" clId="{487AF365-938B-4768-85BD-9606E2D5C301}" dt="2020-05-25T06:51:25.049" v="425" actId="478"/>
          <ac:spMkLst>
            <pc:docMk/>
            <pc:sldMk cId="4141118567" sldId="266"/>
            <ac:spMk id="9" creationId="{09024662-B932-467F-9948-10BAB1C7756B}"/>
          </ac:spMkLst>
        </pc:spChg>
        <pc:spChg chg="add mod">
          <ac:chgData name="Jodi Emanuelli" userId="5f875668-63fa-4a79-925c-764375e84025" providerId="ADAL" clId="{487AF365-938B-4768-85BD-9606E2D5C301}" dt="2020-05-25T07:48:33.518" v="629" actId="1076"/>
          <ac:spMkLst>
            <pc:docMk/>
            <pc:sldMk cId="4141118567" sldId="266"/>
            <ac:spMk id="10" creationId="{803B6E8A-FBD0-429D-9222-DA89793A6002}"/>
          </ac:spMkLst>
        </pc:spChg>
        <pc:spChg chg="add mod">
          <ac:chgData name="Jodi Emanuelli" userId="5f875668-63fa-4a79-925c-764375e84025" providerId="ADAL" clId="{487AF365-938B-4768-85BD-9606E2D5C301}" dt="2020-05-25T07:48:34.046" v="631" actId="1076"/>
          <ac:spMkLst>
            <pc:docMk/>
            <pc:sldMk cId="4141118567" sldId="266"/>
            <ac:spMk id="11" creationId="{64D949FB-C09A-45F5-90B9-5459DD02BB82}"/>
          </ac:spMkLst>
        </pc:spChg>
        <pc:spChg chg="add del mod">
          <ac:chgData name="Jodi Emanuelli" userId="5f875668-63fa-4a79-925c-764375e84025" providerId="ADAL" clId="{487AF365-938B-4768-85BD-9606E2D5C301}" dt="2020-05-25T07:18:03.621" v="453" actId="478"/>
          <ac:spMkLst>
            <pc:docMk/>
            <pc:sldMk cId="4141118567" sldId="266"/>
            <ac:spMk id="12" creationId="{01FB7442-E892-4640-B6F9-48B5761E4687}"/>
          </ac:spMkLst>
        </pc:spChg>
        <pc:spChg chg="add mod">
          <ac:chgData name="Jodi Emanuelli" userId="5f875668-63fa-4a79-925c-764375e84025" providerId="ADAL" clId="{487AF365-938B-4768-85BD-9606E2D5C301}" dt="2020-05-25T08:10:51.706" v="816" actId="1076"/>
          <ac:spMkLst>
            <pc:docMk/>
            <pc:sldMk cId="4141118567" sldId="266"/>
            <ac:spMk id="13" creationId="{7A03444D-BB54-4A7C-A7E0-E912D8E3768A}"/>
          </ac:spMkLst>
        </pc:spChg>
      </pc:sldChg>
      <pc:sldChg chg="addSp delSp modSp new mod modTransition setBg modAnim">
        <pc:chgData name="Jodi Emanuelli" userId="5f875668-63fa-4a79-925c-764375e84025" providerId="ADAL" clId="{487AF365-938B-4768-85BD-9606E2D5C301}" dt="2020-05-25T19:14:42.520" v="2380" actId="2"/>
        <pc:sldMkLst>
          <pc:docMk/>
          <pc:sldMk cId="1290699004" sldId="267"/>
        </pc:sldMkLst>
        <pc:spChg chg="mod">
          <ac:chgData name="Jodi Emanuelli" userId="5f875668-63fa-4a79-925c-764375e84025" providerId="ADAL" clId="{487AF365-938B-4768-85BD-9606E2D5C301}" dt="2020-05-25T08:12:47.080" v="833" actId="255"/>
          <ac:spMkLst>
            <pc:docMk/>
            <pc:sldMk cId="1290699004" sldId="267"/>
            <ac:spMk id="2" creationId="{3B469878-212E-4A5F-B79A-37D89B29B0D4}"/>
          </ac:spMkLst>
        </pc:spChg>
        <pc:spChg chg="mod">
          <ac:chgData name="Jodi Emanuelli" userId="5f875668-63fa-4a79-925c-764375e84025" providerId="ADAL" clId="{487AF365-938B-4768-85BD-9606E2D5C301}" dt="2020-05-25T08:12:31.999" v="832" actId="1076"/>
          <ac:spMkLst>
            <pc:docMk/>
            <pc:sldMk cId="1290699004" sldId="267"/>
            <ac:spMk id="3" creationId="{C531282D-8882-44F3-85ED-9029B4DCFC0E}"/>
          </ac:spMkLst>
        </pc:spChg>
        <pc:spChg chg="add mod">
          <ac:chgData name="Jodi Emanuelli" userId="5f875668-63fa-4a79-925c-764375e84025" providerId="ADAL" clId="{487AF365-938B-4768-85BD-9606E2D5C301}" dt="2020-05-25T08:25:27.802" v="1002" actId="1076"/>
          <ac:spMkLst>
            <pc:docMk/>
            <pc:sldMk cId="1290699004" sldId="267"/>
            <ac:spMk id="4" creationId="{CC04AFEA-6B54-4BAD-9D82-40FFB5A444E0}"/>
          </ac:spMkLst>
        </pc:spChg>
        <pc:spChg chg="add mod">
          <ac:chgData name="Jodi Emanuelli" userId="5f875668-63fa-4a79-925c-764375e84025" providerId="ADAL" clId="{487AF365-938B-4768-85BD-9606E2D5C301}" dt="2020-05-25T19:14:42.520" v="2380" actId="2"/>
          <ac:spMkLst>
            <pc:docMk/>
            <pc:sldMk cId="1290699004" sldId="267"/>
            <ac:spMk id="5" creationId="{77738A32-C782-42DB-9C45-A910FB487641}"/>
          </ac:spMkLst>
        </pc:spChg>
        <pc:spChg chg="add mod">
          <ac:chgData name="Jodi Emanuelli" userId="5f875668-63fa-4a79-925c-764375e84025" providerId="ADAL" clId="{487AF365-938B-4768-85BD-9606E2D5C301}" dt="2020-05-25T08:50:23.331" v="1336" actId="122"/>
          <ac:spMkLst>
            <pc:docMk/>
            <pc:sldMk cId="1290699004" sldId="267"/>
            <ac:spMk id="6" creationId="{D9FE7BEE-E902-40FF-9066-E488EC137790}"/>
          </ac:spMkLst>
        </pc:spChg>
        <pc:spChg chg="add mod">
          <ac:chgData name="Jodi Emanuelli" userId="5f875668-63fa-4a79-925c-764375e84025" providerId="ADAL" clId="{487AF365-938B-4768-85BD-9606E2D5C301}" dt="2020-05-25T08:50:26.212" v="1337" actId="122"/>
          <ac:spMkLst>
            <pc:docMk/>
            <pc:sldMk cId="1290699004" sldId="267"/>
            <ac:spMk id="7" creationId="{6457C747-B900-469D-B58D-8FC3CC877C04}"/>
          </ac:spMkLst>
        </pc:spChg>
        <pc:picChg chg="add del mod">
          <ac:chgData name="Jodi Emanuelli" userId="5f875668-63fa-4a79-925c-764375e84025" providerId="ADAL" clId="{487AF365-938B-4768-85BD-9606E2D5C301}" dt="2020-05-25T11:21:18.578" v="1988"/>
          <ac:picMkLst>
            <pc:docMk/>
            <pc:sldMk cId="1290699004" sldId="267"/>
            <ac:picMk id="8" creationId="{2D7A35CA-E0B4-4AB5-AC63-67297E2880CC}"/>
          </ac:picMkLst>
        </pc:picChg>
        <pc:picChg chg="add del mod">
          <ac:chgData name="Jodi Emanuelli" userId="5f875668-63fa-4a79-925c-764375e84025" providerId="ADAL" clId="{487AF365-938B-4768-85BD-9606E2D5C301}" dt="2020-05-25T16:27:30.668" v="2151"/>
          <ac:picMkLst>
            <pc:docMk/>
            <pc:sldMk cId="1290699004" sldId="267"/>
            <ac:picMk id="8" creationId="{ED86C762-4F7E-4C8F-91DC-D410FADDA001}"/>
          </ac:picMkLst>
        </pc:picChg>
        <pc:picChg chg="add del mod">
          <ac:chgData name="Jodi Emanuelli" userId="5f875668-63fa-4a79-925c-764375e84025" providerId="ADAL" clId="{487AF365-938B-4768-85BD-9606E2D5C301}" dt="2020-05-25T11:21:49.736" v="1990"/>
          <ac:picMkLst>
            <pc:docMk/>
            <pc:sldMk cId="1290699004" sldId="267"/>
            <ac:picMk id="9" creationId="{EDBCCD33-14CB-43E7-8D49-6A8C22302D51}"/>
          </ac:picMkLst>
        </pc:picChg>
        <pc:picChg chg="add del mod">
          <ac:chgData name="Jodi Emanuelli" userId="5f875668-63fa-4a79-925c-764375e84025" providerId="ADAL" clId="{487AF365-938B-4768-85BD-9606E2D5C301}" dt="2020-05-25T16:30:20.361" v="2153"/>
          <ac:picMkLst>
            <pc:docMk/>
            <pc:sldMk cId="1290699004" sldId="267"/>
            <ac:picMk id="9" creationId="{F735EAAE-4450-4707-96A2-229C5F7BE752}"/>
          </ac:picMkLst>
        </pc:picChg>
        <pc:picChg chg="add del mod">
          <ac:chgData name="Jodi Emanuelli" userId="5f875668-63fa-4a79-925c-764375e84025" providerId="ADAL" clId="{487AF365-938B-4768-85BD-9606E2D5C301}" dt="2020-05-25T16:31:33.931" v="2155"/>
          <ac:picMkLst>
            <pc:docMk/>
            <pc:sldMk cId="1290699004" sldId="267"/>
            <ac:picMk id="10" creationId="{51FA1D19-127D-4EF3-BE77-D61EA5E06450}"/>
          </ac:picMkLst>
        </pc:picChg>
        <pc:picChg chg="add del mod">
          <ac:chgData name="Jodi Emanuelli" userId="5f875668-63fa-4a79-925c-764375e84025" providerId="ADAL" clId="{487AF365-938B-4768-85BD-9606E2D5C301}" dt="2020-05-25T11:22:49.669" v="1992"/>
          <ac:picMkLst>
            <pc:docMk/>
            <pc:sldMk cId="1290699004" sldId="267"/>
            <ac:picMk id="10" creationId="{C6FF7CEA-CFBF-474C-AE76-F1899849E23B}"/>
          </ac:picMkLst>
        </pc:picChg>
        <pc:picChg chg="add mod">
          <ac:chgData name="Jodi Emanuelli" userId="5f875668-63fa-4a79-925c-764375e84025" providerId="ADAL" clId="{487AF365-938B-4768-85BD-9606E2D5C301}" dt="2020-05-25T16:33:18.230" v="2156"/>
          <ac:picMkLst>
            <pc:docMk/>
            <pc:sldMk cId="1290699004" sldId="267"/>
            <ac:picMk id="11" creationId="{02ABA1DD-AF99-4303-A833-E66BB6E52969}"/>
          </ac:picMkLst>
        </pc:picChg>
        <pc:picChg chg="add del mod">
          <ac:chgData name="Jodi Emanuelli" userId="5f875668-63fa-4a79-925c-764375e84025" providerId="ADAL" clId="{487AF365-938B-4768-85BD-9606E2D5C301}" dt="2020-05-25T11:23:03.542" v="1994"/>
          <ac:picMkLst>
            <pc:docMk/>
            <pc:sldMk cId="1290699004" sldId="267"/>
            <ac:picMk id="11" creationId="{D67BDE6D-FFA0-465B-AD88-85ADB6B8F061}"/>
          </ac:picMkLst>
        </pc:picChg>
        <pc:picChg chg="add del mod">
          <ac:chgData name="Jodi Emanuelli" userId="5f875668-63fa-4a79-925c-764375e84025" providerId="ADAL" clId="{487AF365-938B-4768-85BD-9606E2D5C301}" dt="2020-05-25T11:24:28.305" v="1996"/>
          <ac:picMkLst>
            <pc:docMk/>
            <pc:sldMk cId="1290699004" sldId="267"/>
            <ac:picMk id="12" creationId="{C3DDD30F-25EA-4ED1-80D9-4C88336B1C93}"/>
          </ac:picMkLst>
        </pc:picChg>
        <pc:picChg chg="add del mod">
          <ac:chgData name="Jodi Emanuelli" userId="5f875668-63fa-4a79-925c-764375e84025" providerId="ADAL" clId="{487AF365-938B-4768-85BD-9606E2D5C301}" dt="2020-05-25T11:25:28.388" v="1998"/>
          <ac:picMkLst>
            <pc:docMk/>
            <pc:sldMk cId="1290699004" sldId="267"/>
            <ac:picMk id="13" creationId="{783DA4FB-A3F5-44F9-A0CC-882FA8144BBB}"/>
          </ac:picMkLst>
        </pc:picChg>
        <pc:picChg chg="add del mod">
          <ac:chgData name="Jodi Emanuelli" userId="5f875668-63fa-4a79-925c-764375e84025" providerId="ADAL" clId="{487AF365-938B-4768-85BD-9606E2D5C301}" dt="2020-05-25T11:26:21.712" v="2000"/>
          <ac:picMkLst>
            <pc:docMk/>
            <pc:sldMk cId="1290699004" sldId="267"/>
            <ac:picMk id="14" creationId="{70E979C6-522A-46BF-A32B-6B1DF76A37C3}"/>
          </ac:picMkLst>
        </pc:picChg>
        <pc:picChg chg="add del mod">
          <ac:chgData name="Jodi Emanuelli" userId="5f875668-63fa-4a79-925c-764375e84025" providerId="ADAL" clId="{487AF365-938B-4768-85BD-9606E2D5C301}" dt="2020-05-25T16:27:10.304" v="2149"/>
          <ac:picMkLst>
            <pc:docMk/>
            <pc:sldMk cId="1290699004" sldId="267"/>
            <ac:picMk id="15" creationId="{948A2020-8CD0-4ADA-BA0A-6725E745B647}"/>
          </ac:picMkLst>
        </pc:picChg>
      </pc:sldChg>
      <pc:sldChg chg="new del">
        <pc:chgData name="Jodi Emanuelli" userId="5f875668-63fa-4a79-925c-764375e84025" providerId="ADAL" clId="{487AF365-938B-4768-85BD-9606E2D5C301}" dt="2020-05-25T08:01:24.470" v="727" actId="680"/>
        <pc:sldMkLst>
          <pc:docMk/>
          <pc:sldMk cId="1511614839" sldId="267"/>
        </pc:sldMkLst>
      </pc:sldChg>
      <pc:sldChg chg="new del">
        <pc:chgData name="Jodi Emanuelli" userId="5f875668-63fa-4a79-925c-764375e84025" providerId="ADAL" clId="{487AF365-938B-4768-85BD-9606E2D5C301}" dt="2020-05-25T08:01:42.199" v="729" actId="680"/>
        <pc:sldMkLst>
          <pc:docMk/>
          <pc:sldMk cId="1552913404" sldId="267"/>
        </pc:sldMkLst>
      </pc:sldChg>
      <pc:sldChg chg="new del">
        <pc:chgData name="Jodi Emanuelli" userId="5f875668-63fa-4a79-925c-764375e84025" providerId="ADAL" clId="{487AF365-938B-4768-85BD-9606E2D5C301}" dt="2020-05-25T08:14:09.866" v="842" actId="680"/>
        <pc:sldMkLst>
          <pc:docMk/>
          <pc:sldMk cId="1557968919" sldId="268"/>
        </pc:sldMkLst>
      </pc:sldChg>
      <pc:sldChg chg="addSp delSp modSp add mod ord modTransition delAnim modAnim">
        <pc:chgData name="Jodi Emanuelli" userId="5f875668-63fa-4a79-925c-764375e84025" providerId="ADAL" clId="{487AF365-938B-4768-85BD-9606E2D5C301}" dt="2020-05-25T16:37:54.037" v="2288"/>
        <pc:sldMkLst>
          <pc:docMk/>
          <pc:sldMk cId="3073432902" sldId="268"/>
        </pc:sldMkLst>
        <pc:spChg chg="mod">
          <ac:chgData name="Jodi Emanuelli" userId="5f875668-63fa-4a79-925c-764375e84025" providerId="ADAL" clId="{487AF365-938B-4768-85BD-9606E2D5C301}" dt="2020-05-25T08:21:05.074" v="944" actId="14100"/>
          <ac:spMkLst>
            <pc:docMk/>
            <pc:sldMk cId="3073432902" sldId="268"/>
            <ac:spMk id="2" creationId="{6AFC10B5-18DD-46D8-8422-C888853A7E13}"/>
          </ac:spMkLst>
        </pc:spChg>
        <pc:spChg chg="mod">
          <ac:chgData name="Jodi Emanuelli" userId="5f875668-63fa-4a79-925c-764375e84025" providerId="ADAL" clId="{487AF365-938B-4768-85BD-9606E2D5C301}" dt="2020-05-25T09:24:38.441" v="1809" actId="113"/>
          <ac:spMkLst>
            <pc:docMk/>
            <pc:sldMk cId="3073432902" sldId="268"/>
            <ac:spMk id="3" creationId="{49F19505-E7F9-4190-AF7A-5F9AC0B608BE}"/>
          </ac:spMkLst>
        </pc:spChg>
        <pc:spChg chg="mod ord">
          <ac:chgData name="Jodi Emanuelli" userId="5f875668-63fa-4a79-925c-764375e84025" providerId="ADAL" clId="{487AF365-938B-4768-85BD-9606E2D5C301}" dt="2020-05-25T16:34:21.181" v="2278" actId="20577"/>
          <ac:spMkLst>
            <pc:docMk/>
            <pc:sldMk cId="3073432902" sldId="268"/>
            <ac:spMk id="16" creationId="{E5EC3F20-B34F-4411-8358-8277792244F0}"/>
          </ac:spMkLst>
        </pc:spChg>
        <pc:spChg chg="del">
          <ac:chgData name="Jodi Emanuelli" userId="5f875668-63fa-4a79-925c-764375e84025" providerId="ADAL" clId="{487AF365-938B-4768-85BD-9606E2D5C301}" dt="2020-05-25T08:16:34.179" v="901" actId="26606"/>
          <ac:spMkLst>
            <pc:docMk/>
            <pc:sldMk cId="3073432902" sldId="268"/>
            <ac:spMk id="18" creationId="{0BC9EFE1-D8CB-4668-9980-DB108327A794}"/>
          </ac:spMkLst>
        </pc:spChg>
        <pc:spChg chg="del">
          <ac:chgData name="Jodi Emanuelli" userId="5f875668-63fa-4a79-925c-764375e84025" providerId="ADAL" clId="{487AF365-938B-4768-85BD-9606E2D5C301}" dt="2020-05-25T08:16:34.179" v="901" actId="26606"/>
          <ac:spMkLst>
            <pc:docMk/>
            <pc:sldMk cId="3073432902" sldId="268"/>
            <ac:spMk id="25" creationId="{77DA6D33-2D62-458C-BF5D-DBF612FD557E}"/>
          </ac:spMkLst>
        </pc:spChg>
        <pc:spChg chg="add del">
          <ac:chgData name="Jodi Emanuelli" userId="5f875668-63fa-4a79-925c-764375e84025" providerId="ADAL" clId="{487AF365-938B-4768-85BD-9606E2D5C301}" dt="2020-05-25T08:16:56.482" v="905" actId="26606"/>
          <ac:spMkLst>
            <pc:docMk/>
            <pc:sldMk cId="3073432902" sldId="268"/>
            <ac:spMk id="30" creationId="{8CA06CD6-90CA-4C45-856C-6771339E1E22}"/>
          </ac:spMkLst>
        </pc:spChg>
        <pc:spChg chg="add">
          <ac:chgData name="Jodi Emanuelli" userId="5f875668-63fa-4a79-925c-764375e84025" providerId="ADAL" clId="{487AF365-938B-4768-85BD-9606E2D5C301}" dt="2020-05-25T08:16:56.482" v="905" actId="26606"/>
          <ac:spMkLst>
            <pc:docMk/>
            <pc:sldMk cId="3073432902" sldId="268"/>
            <ac:spMk id="37" creationId="{35555856-9970-4BC3-9AA9-6A917F53AFBD}"/>
          </ac:spMkLst>
        </pc:spChg>
        <pc:spChg chg="add">
          <ac:chgData name="Jodi Emanuelli" userId="5f875668-63fa-4a79-925c-764375e84025" providerId="ADAL" clId="{487AF365-938B-4768-85BD-9606E2D5C301}" dt="2020-05-25T08:16:56.482" v="905" actId="26606"/>
          <ac:spMkLst>
            <pc:docMk/>
            <pc:sldMk cId="3073432902" sldId="268"/>
            <ac:spMk id="41" creationId="{13722DD7-BA73-4776-93A3-94491FEF7260}"/>
          </ac:spMkLst>
        </pc:spChg>
        <pc:picChg chg="add del mod">
          <ac:chgData name="Jodi Emanuelli" userId="5f875668-63fa-4a79-925c-764375e84025" providerId="ADAL" clId="{487AF365-938B-4768-85BD-9606E2D5C301}" dt="2020-05-25T16:36:00.496" v="2281"/>
          <ac:picMkLst>
            <pc:docMk/>
            <pc:sldMk cId="3073432902" sldId="268"/>
            <ac:picMk id="4" creationId="{4CC01704-EFF7-42D8-ACF5-EB84774391BF}"/>
          </ac:picMkLst>
        </pc:picChg>
        <pc:picChg chg="add del mod">
          <ac:chgData name="Jodi Emanuelli" userId="5f875668-63fa-4a79-925c-764375e84025" providerId="ADAL" clId="{487AF365-938B-4768-85BD-9606E2D5C301}" dt="2020-05-25T11:28:57.496" v="2003"/>
          <ac:picMkLst>
            <pc:docMk/>
            <pc:sldMk cId="3073432902" sldId="268"/>
            <ac:picMk id="4" creationId="{B882707D-5C21-4435-8906-E55652E65221}"/>
          </ac:picMkLst>
        </pc:picChg>
        <pc:picChg chg="add mod">
          <ac:chgData name="Jodi Emanuelli" userId="5f875668-63fa-4a79-925c-764375e84025" providerId="ADAL" clId="{487AF365-938B-4768-85BD-9606E2D5C301}" dt="2020-05-25T08:16:56.482" v="905" actId="26606"/>
          <ac:picMkLst>
            <pc:docMk/>
            <pc:sldMk cId="3073432902" sldId="268"/>
            <ac:picMk id="5" creationId="{B8686B9C-F98C-4D16-B7DC-7AD5B49E2FBD}"/>
          </ac:picMkLst>
        </pc:picChg>
        <pc:picChg chg="add del mod">
          <ac:chgData name="Jodi Emanuelli" userId="5f875668-63fa-4a79-925c-764375e84025" providerId="ADAL" clId="{487AF365-938B-4768-85BD-9606E2D5C301}" dt="2020-05-25T16:36:14.174" v="2283"/>
          <ac:picMkLst>
            <pc:docMk/>
            <pc:sldMk cId="3073432902" sldId="268"/>
            <ac:picMk id="6" creationId="{0C0260B3-A5BC-48F6-B12A-FDFB8A62AF5B}"/>
          </ac:picMkLst>
        </pc:picChg>
        <pc:picChg chg="add del mod">
          <ac:chgData name="Jodi Emanuelli" userId="5f875668-63fa-4a79-925c-764375e84025" providerId="ADAL" clId="{487AF365-938B-4768-85BD-9606E2D5C301}" dt="2020-05-25T11:29:09.103" v="2005"/>
          <ac:picMkLst>
            <pc:docMk/>
            <pc:sldMk cId="3073432902" sldId="268"/>
            <ac:picMk id="6" creationId="{C19D9A06-72B3-4D00-AE7F-BCE634D27DD6}"/>
          </ac:picMkLst>
        </pc:picChg>
        <pc:picChg chg="del">
          <ac:chgData name="Jodi Emanuelli" userId="5f875668-63fa-4a79-925c-764375e84025" providerId="ADAL" clId="{487AF365-938B-4768-85BD-9606E2D5C301}" dt="2020-05-25T08:16:16.334" v="900" actId="478"/>
          <ac:picMkLst>
            <pc:docMk/>
            <pc:sldMk cId="3073432902" sldId="268"/>
            <ac:picMk id="7" creationId="{8725896D-84B2-4441-928F-7F7E0614EC90}"/>
          </ac:picMkLst>
        </pc:picChg>
        <pc:picChg chg="add del mod">
          <ac:chgData name="Jodi Emanuelli" userId="5f875668-63fa-4a79-925c-764375e84025" providerId="ADAL" clId="{487AF365-938B-4768-85BD-9606E2D5C301}" dt="2020-05-25T16:35:04.592" v="2279"/>
          <ac:picMkLst>
            <pc:docMk/>
            <pc:sldMk cId="3073432902" sldId="268"/>
            <ac:picMk id="7" creationId="{EF4ED156-E3F2-49A1-816C-5F650AD62E40}"/>
          </ac:picMkLst>
        </pc:picChg>
        <pc:picChg chg="add del mod">
          <ac:chgData name="Jodi Emanuelli" userId="5f875668-63fa-4a79-925c-764375e84025" providerId="ADAL" clId="{487AF365-938B-4768-85BD-9606E2D5C301}" dt="2020-05-25T16:36:44.347" v="2285"/>
          <ac:picMkLst>
            <pc:docMk/>
            <pc:sldMk cId="3073432902" sldId="268"/>
            <ac:picMk id="8" creationId="{AC2C19DF-4FA5-4405-B7D1-AC9E85976A9F}"/>
          </ac:picMkLst>
        </pc:picChg>
        <pc:picChg chg="add del mod">
          <ac:chgData name="Jodi Emanuelli" userId="5f875668-63fa-4a79-925c-764375e84025" providerId="ADAL" clId="{487AF365-938B-4768-85BD-9606E2D5C301}" dt="2020-05-25T16:37:32.721" v="2287"/>
          <ac:picMkLst>
            <pc:docMk/>
            <pc:sldMk cId="3073432902" sldId="268"/>
            <ac:picMk id="9" creationId="{668217E6-015F-465F-9C04-36D18F50602C}"/>
          </ac:picMkLst>
        </pc:picChg>
        <pc:picChg chg="add mod">
          <ac:chgData name="Jodi Emanuelli" userId="5f875668-63fa-4a79-925c-764375e84025" providerId="ADAL" clId="{487AF365-938B-4768-85BD-9606E2D5C301}" dt="2020-05-25T16:37:54.037" v="2288"/>
          <ac:picMkLst>
            <pc:docMk/>
            <pc:sldMk cId="3073432902" sldId="268"/>
            <ac:picMk id="10" creationId="{D9C54A10-8C02-4195-A0C4-7A1144F298AD}"/>
          </ac:picMkLst>
        </pc:picChg>
        <pc:picChg chg="del">
          <ac:chgData name="Jodi Emanuelli" userId="5f875668-63fa-4a79-925c-764375e84025" providerId="ADAL" clId="{487AF365-938B-4768-85BD-9606E2D5C301}" dt="2020-05-25T08:16:34.179" v="901" actId="26606"/>
          <ac:picMkLst>
            <pc:docMk/>
            <pc:sldMk cId="3073432902" sldId="268"/>
            <ac:picMk id="20" creationId="{7CBAE1BD-B8E4-4029-8AA2-C77E4FED9864}"/>
          </ac:picMkLst>
        </pc:picChg>
        <pc:picChg chg="add">
          <ac:chgData name="Jodi Emanuelli" userId="5f875668-63fa-4a79-925c-764375e84025" providerId="ADAL" clId="{487AF365-938B-4768-85BD-9606E2D5C301}" dt="2020-05-25T08:16:56.482" v="905" actId="26606"/>
          <ac:picMkLst>
            <pc:docMk/>
            <pc:sldMk cId="3073432902" sldId="268"/>
            <ac:picMk id="39" creationId="{7F487851-BFAF-46D8-A1ED-50CAD6E46F59}"/>
          </ac:picMkLst>
        </pc:picChg>
        <pc:cxnChg chg="add del">
          <ac:chgData name="Jodi Emanuelli" userId="5f875668-63fa-4a79-925c-764375e84025" providerId="ADAL" clId="{487AF365-938B-4768-85BD-9606E2D5C301}" dt="2020-05-25T08:16:56.482" v="905" actId="26606"/>
          <ac:cxnSpMkLst>
            <pc:docMk/>
            <pc:sldMk cId="3073432902" sldId="268"/>
            <ac:cxnSpMk id="32" creationId="{5021601D-2758-4B15-A31C-FDA184C51B3A}"/>
          </ac:cxnSpMkLst>
        </pc:cxnChg>
      </pc:sldChg>
      <pc:sldChg chg="addSp delSp modSp add mod ord modTransition modAnim">
        <pc:chgData name="Jodi Emanuelli" userId="5f875668-63fa-4a79-925c-764375e84025" providerId="ADAL" clId="{487AF365-938B-4768-85BD-9606E2D5C301}" dt="2020-05-25T16:43:21.765" v="2296"/>
        <pc:sldMkLst>
          <pc:docMk/>
          <pc:sldMk cId="2636639871" sldId="269"/>
        </pc:sldMkLst>
        <pc:spChg chg="mod">
          <ac:chgData name="Jodi Emanuelli" userId="5f875668-63fa-4a79-925c-764375e84025" providerId="ADAL" clId="{487AF365-938B-4768-85BD-9606E2D5C301}" dt="2020-05-25T08:27:20.323" v="1029" actId="1076"/>
          <ac:spMkLst>
            <pc:docMk/>
            <pc:sldMk cId="2636639871" sldId="269"/>
            <ac:spMk id="3" creationId="{C531282D-8882-44F3-85ED-9029B4DCFC0E}"/>
          </ac:spMkLst>
        </pc:spChg>
        <pc:spChg chg="mod">
          <ac:chgData name="Jodi Emanuelli" userId="5f875668-63fa-4a79-925c-764375e84025" providerId="ADAL" clId="{487AF365-938B-4768-85BD-9606E2D5C301}" dt="2020-05-25T08:27:28.630" v="1031" actId="1076"/>
          <ac:spMkLst>
            <pc:docMk/>
            <pc:sldMk cId="2636639871" sldId="269"/>
            <ac:spMk id="4" creationId="{CC04AFEA-6B54-4BAD-9D82-40FFB5A444E0}"/>
          </ac:spMkLst>
        </pc:spChg>
        <pc:spChg chg="mod">
          <ac:chgData name="Jodi Emanuelli" userId="5f875668-63fa-4a79-925c-764375e84025" providerId="ADAL" clId="{487AF365-938B-4768-85BD-9606E2D5C301}" dt="2020-05-25T08:50:08.928" v="1332" actId="122"/>
          <ac:spMkLst>
            <pc:docMk/>
            <pc:sldMk cId="2636639871" sldId="269"/>
            <ac:spMk id="5" creationId="{77738A32-C782-42DB-9C45-A910FB487641}"/>
          </ac:spMkLst>
        </pc:spChg>
        <pc:spChg chg="mod">
          <ac:chgData name="Jodi Emanuelli" userId="5f875668-63fa-4a79-925c-764375e84025" providerId="ADAL" clId="{487AF365-938B-4768-85BD-9606E2D5C301}" dt="2020-05-25T08:50:11.211" v="1333" actId="122"/>
          <ac:spMkLst>
            <pc:docMk/>
            <pc:sldMk cId="2636639871" sldId="269"/>
            <ac:spMk id="6" creationId="{D9FE7BEE-E902-40FF-9066-E488EC137790}"/>
          </ac:spMkLst>
        </pc:spChg>
        <pc:spChg chg="mod">
          <ac:chgData name="Jodi Emanuelli" userId="5f875668-63fa-4a79-925c-764375e84025" providerId="ADAL" clId="{487AF365-938B-4768-85BD-9606E2D5C301}" dt="2020-05-25T08:50:14.682" v="1334" actId="122"/>
          <ac:spMkLst>
            <pc:docMk/>
            <pc:sldMk cId="2636639871" sldId="269"/>
            <ac:spMk id="7" creationId="{6457C747-B900-469D-B58D-8FC3CC877C04}"/>
          </ac:spMkLst>
        </pc:spChg>
        <pc:picChg chg="add del mod">
          <ac:chgData name="Jodi Emanuelli" userId="5f875668-63fa-4a79-925c-764375e84025" providerId="ADAL" clId="{487AF365-938B-4768-85BD-9606E2D5C301}" dt="2020-05-25T16:39:29.357" v="2291"/>
          <ac:picMkLst>
            <pc:docMk/>
            <pc:sldMk cId="2636639871" sldId="269"/>
            <ac:picMk id="8" creationId="{D1A9FFDD-1F49-4B39-8142-1F749BBBF782}"/>
          </ac:picMkLst>
        </pc:picChg>
        <pc:picChg chg="add del mod">
          <ac:chgData name="Jodi Emanuelli" userId="5f875668-63fa-4a79-925c-764375e84025" providerId="ADAL" clId="{487AF365-938B-4768-85BD-9606E2D5C301}" dt="2020-05-25T11:30:23.107" v="2008"/>
          <ac:picMkLst>
            <pc:docMk/>
            <pc:sldMk cId="2636639871" sldId="269"/>
            <ac:picMk id="8" creationId="{E6389EF4-2B3F-45BA-B780-4B3C7515D136}"/>
          </ac:picMkLst>
        </pc:picChg>
        <pc:picChg chg="add del mod">
          <ac:chgData name="Jodi Emanuelli" userId="5f875668-63fa-4a79-925c-764375e84025" providerId="ADAL" clId="{487AF365-938B-4768-85BD-9606E2D5C301}" dt="2020-05-25T11:31:36.163" v="2010"/>
          <ac:picMkLst>
            <pc:docMk/>
            <pc:sldMk cId="2636639871" sldId="269"/>
            <ac:picMk id="9" creationId="{78AFC6CF-F51D-4ED9-84F9-BFF575F85D79}"/>
          </ac:picMkLst>
        </pc:picChg>
        <pc:picChg chg="add del mod">
          <ac:chgData name="Jodi Emanuelli" userId="5f875668-63fa-4a79-925c-764375e84025" providerId="ADAL" clId="{487AF365-938B-4768-85BD-9606E2D5C301}" dt="2020-05-25T16:40:58.101" v="2293"/>
          <ac:picMkLst>
            <pc:docMk/>
            <pc:sldMk cId="2636639871" sldId="269"/>
            <ac:picMk id="9" creationId="{B5FD2B1F-E2DF-4732-8A0E-D20C41956D69}"/>
          </ac:picMkLst>
        </pc:picChg>
        <pc:picChg chg="add del mod">
          <ac:chgData name="Jodi Emanuelli" userId="5f875668-63fa-4a79-925c-764375e84025" providerId="ADAL" clId="{487AF365-938B-4768-85BD-9606E2D5C301}" dt="2020-05-25T16:41:22.281" v="2295"/>
          <ac:picMkLst>
            <pc:docMk/>
            <pc:sldMk cId="2636639871" sldId="269"/>
            <ac:picMk id="10" creationId="{71C653A2-8C77-4175-962C-BDCFC430AE85}"/>
          </ac:picMkLst>
        </pc:picChg>
        <pc:picChg chg="add del mod">
          <ac:chgData name="Jodi Emanuelli" userId="5f875668-63fa-4a79-925c-764375e84025" providerId="ADAL" clId="{487AF365-938B-4768-85BD-9606E2D5C301}" dt="2020-05-25T11:32:01.408" v="2012"/>
          <ac:picMkLst>
            <pc:docMk/>
            <pc:sldMk cId="2636639871" sldId="269"/>
            <ac:picMk id="10" creationId="{CBB9FC2F-EAE5-4A8B-9C93-EFDEFDD71522}"/>
          </ac:picMkLst>
        </pc:picChg>
        <pc:picChg chg="add del mod">
          <ac:chgData name="Jodi Emanuelli" userId="5f875668-63fa-4a79-925c-764375e84025" providerId="ADAL" clId="{487AF365-938B-4768-85BD-9606E2D5C301}" dt="2020-05-25T11:34:40.558" v="2014"/>
          <ac:picMkLst>
            <pc:docMk/>
            <pc:sldMk cId="2636639871" sldId="269"/>
            <ac:picMk id="11" creationId="{875F35FB-A107-44F5-B055-875FF17E4C2A}"/>
          </ac:picMkLst>
        </pc:picChg>
        <pc:picChg chg="add mod">
          <ac:chgData name="Jodi Emanuelli" userId="5f875668-63fa-4a79-925c-764375e84025" providerId="ADAL" clId="{487AF365-938B-4768-85BD-9606E2D5C301}" dt="2020-05-25T16:43:21.765" v="2296"/>
          <ac:picMkLst>
            <pc:docMk/>
            <pc:sldMk cId="2636639871" sldId="269"/>
            <ac:picMk id="11" creationId="{9E8A12BB-05B2-4E21-91AB-FF080EEA3C52}"/>
          </ac:picMkLst>
        </pc:picChg>
        <pc:picChg chg="add del mod">
          <ac:chgData name="Jodi Emanuelli" userId="5f875668-63fa-4a79-925c-764375e84025" providerId="ADAL" clId="{487AF365-938B-4768-85BD-9606E2D5C301}" dt="2020-05-25T11:34:56.394" v="2016"/>
          <ac:picMkLst>
            <pc:docMk/>
            <pc:sldMk cId="2636639871" sldId="269"/>
            <ac:picMk id="12" creationId="{AFE82BA7-55FB-4B31-B422-2B85976CF9BE}"/>
          </ac:picMkLst>
        </pc:picChg>
        <pc:picChg chg="add del mod">
          <ac:chgData name="Jodi Emanuelli" userId="5f875668-63fa-4a79-925c-764375e84025" providerId="ADAL" clId="{487AF365-938B-4768-85BD-9606E2D5C301}" dt="2020-05-25T11:36:48.234" v="2018"/>
          <ac:picMkLst>
            <pc:docMk/>
            <pc:sldMk cId="2636639871" sldId="269"/>
            <ac:picMk id="13" creationId="{BFD8173A-9494-4A55-A0E9-98CC21A4E97B}"/>
          </ac:picMkLst>
        </pc:picChg>
        <pc:picChg chg="add del mod">
          <ac:chgData name="Jodi Emanuelli" userId="5f875668-63fa-4a79-925c-764375e84025" providerId="ADAL" clId="{487AF365-938B-4768-85BD-9606E2D5C301}" dt="2020-05-25T11:37:13.531" v="2020"/>
          <ac:picMkLst>
            <pc:docMk/>
            <pc:sldMk cId="2636639871" sldId="269"/>
            <ac:picMk id="14" creationId="{5CC4429C-4C93-4360-B4E3-2E85D06EC4B4}"/>
          </ac:picMkLst>
        </pc:picChg>
        <pc:picChg chg="add del mod">
          <ac:chgData name="Jodi Emanuelli" userId="5f875668-63fa-4a79-925c-764375e84025" providerId="ADAL" clId="{487AF365-938B-4768-85BD-9606E2D5C301}" dt="2020-05-25T11:37:45.203" v="2022"/>
          <ac:picMkLst>
            <pc:docMk/>
            <pc:sldMk cId="2636639871" sldId="269"/>
            <ac:picMk id="15" creationId="{0747023E-A3E1-4385-ACA0-D9FB5B37C772}"/>
          </ac:picMkLst>
        </pc:picChg>
        <pc:picChg chg="add del mod">
          <ac:chgData name="Jodi Emanuelli" userId="5f875668-63fa-4a79-925c-764375e84025" providerId="ADAL" clId="{487AF365-938B-4768-85BD-9606E2D5C301}" dt="2020-05-25T11:38:50.416" v="2024"/>
          <ac:picMkLst>
            <pc:docMk/>
            <pc:sldMk cId="2636639871" sldId="269"/>
            <ac:picMk id="16" creationId="{6DB18839-8400-4E15-91F0-116492A69926}"/>
          </ac:picMkLst>
        </pc:picChg>
        <pc:picChg chg="add del mod">
          <ac:chgData name="Jodi Emanuelli" userId="5f875668-63fa-4a79-925c-764375e84025" providerId="ADAL" clId="{487AF365-938B-4768-85BD-9606E2D5C301}" dt="2020-05-25T16:39:13.637" v="2289"/>
          <ac:picMkLst>
            <pc:docMk/>
            <pc:sldMk cId="2636639871" sldId="269"/>
            <ac:picMk id="17" creationId="{244788E4-E277-46CC-AC28-F56B28B088FB}"/>
          </ac:picMkLst>
        </pc:picChg>
      </pc:sldChg>
      <pc:sldChg chg="addSp delSp modSp add mod ord modTransition delAnim modAnim">
        <pc:chgData name="Jodi Emanuelli" userId="5f875668-63fa-4a79-925c-764375e84025" providerId="ADAL" clId="{487AF365-938B-4768-85BD-9606E2D5C301}" dt="2020-05-25T16:46:38.574" v="2298"/>
        <pc:sldMkLst>
          <pc:docMk/>
          <pc:sldMk cId="3985284749" sldId="270"/>
        </pc:sldMkLst>
        <pc:spChg chg="mod">
          <ac:chgData name="Jodi Emanuelli" userId="5f875668-63fa-4a79-925c-764375e84025" providerId="ADAL" clId="{487AF365-938B-4768-85BD-9606E2D5C301}" dt="2020-05-25T08:34:15.450" v="1145" actId="14100"/>
          <ac:spMkLst>
            <pc:docMk/>
            <pc:sldMk cId="3985284749" sldId="270"/>
            <ac:spMk id="2" creationId="{6AFC10B5-18DD-46D8-8422-C888853A7E13}"/>
          </ac:spMkLst>
        </pc:spChg>
        <pc:spChg chg="mod">
          <ac:chgData name="Jodi Emanuelli" userId="5f875668-63fa-4a79-925c-764375e84025" providerId="ADAL" clId="{487AF365-938B-4768-85BD-9606E2D5C301}" dt="2020-05-25T08:33:06.566" v="1135" actId="1076"/>
          <ac:spMkLst>
            <pc:docMk/>
            <pc:sldMk cId="3985284749" sldId="270"/>
            <ac:spMk id="3" creationId="{49F19505-E7F9-4190-AF7A-5F9AC0B608BE}"/>
          </ac:spMkLst>
        </pc:spChg>
        <pc:spChg chg="add del mod ord">
          <ac:chgData name="Jodi Emanuelli" userId="5f875668-63fa-4a79-925c-764375e84025" providerId="ADAL" clId="{487AF365-938B-4768-85BD-9606E2D5C301}" dt="2020-05-25T09:29:54.268" v="1844" actId="313"/>
          <ac:spMkLst>
            <pc:docMk/>
            <pc:sldMk cId="3985284749" sldId="270"/>
            <ac:spMk id="16" creationId="{E5EC3F20-B34F-4411-8358-8277792244F0}"/>
          </ac:spMkLst>
        </pc:spChg>
        <pc:spChg chg="del">
          <ac:chgData name="Jodi Emanuelli" userId="5f875668-63fa-4a79-925c-764375e84025" providerId="ADAL" clId="{487AF365-938B-4768-85BD-9606E2D5C301}" dt="2020-05-25T08:32:46.839" v="1130" actId="26606"/>
          <ac:spMkLst>
            <pc:docMk/>
            <pc:sldMk cId="3985284749" sldId="270"/>
            <ac:spMk id="37" creationId="{35555856-9970-4BC3-9AA9-6A917F53AFBD}"/>
          </ac:spMkLst>
        </pc:spChg>
        <pc:spChg chg="del">
          <ac:chgData name="Jodi Emanuelli" userId="5f875668-63fa-4a79-925c-764375e84025" providerId="ADAL" clId="{487AF365-938B-4768-85BD-9606E2D5C301}" dt="2020-05-25T08:32:46.839" v="1130" actId="26606"/>
          <ac:spMkLst>
            <pc:docMk/>
            <pc:sldMk cId="3985284749" sldId="270"/>
            <ac:spMk id="41" creationId="{13722DD7-BA73-4776-93A3-94491FEF7260}"/>
          </ac:spMkLst>
        </pc:spChg>
        <pc:spChg chg="add">
          <ac:chgData name="Jodi Emanuelli" userId="5f875668-63fa-4a79-925c-764375e84025" providerId="ADAL" clId="{487AF365-938B-4768-85BD-9606E2D5C301}" dt="2020-05-25T08:32:46.839" v="1130" actId="26606"/>
          <ac:spMkLst>
            <pc:docMk/>
            <pc:sldMk cId="3985284749" sldId="270"/>
            <ac:spMk id="46" creationId="{0BC9EFE1-D8CB-4668-9980-DB108327A794}"/>
          </ac:spMkLst>
        </pc:spChg>
        <pc:spChg chg="add">
          <ac:chgData name="Jodi Emanuelli" userId="5f875668-63fa-4a79-925c-764375e84025" providerId="ADAL" clId="{487AF365-938B-4768-85BD-9606E2D5C301}" dt="2020-05-25T08:32:46.839" v="1130" actId="26606"/>
          <ac:spMkLst>
            <pc:docMk/>
            <pc:sldMk cId="3985284749" sldId="270"/>
            <ac:spMk id="50" creationId="{77DA6D33-2D62-458C-BF5D-DBF612FD557E}"/>
          </ac:spMkLst>
        </pc:spChg>
        <pc:picChg chg="add mod">
          <ac:chgData name="Jodi Emanuelli" userId="5f875668-63fa-4a79-925c-764375e84025" providerId="ADAL" clId="{487AF365-938B-4768-85BD-9606E2D5C301}" dt="2020-05-25T16:46:38.574" v="2298"/>
          <ac:picMkLst>
            <pc:docMk/>
            <pc:sldMk cId="3985284749" sldId="270"/>
            <ac:picMk id="4" creationId="{D4E6D6D8-69D4-40D2-9589-6C50913DB720}"/>
          </ac:picMkLst>
        </pc:picChg>
        <pc:picChg chg="add del mod">
          <ac:chgData name="Jodi Emanuelli" userId="5f875668-63fa-4a79-925c-764375e84025" providerId="ADAL" clId="{487AF365-938B-4768-85BD-9606E2D5C301}" dt="2020-05-25T11:42:51.998" v="2027"/>
          <ac:picMkLst>
            <pc:docMk/>
            <pc:sldMk cId="3985284749" sldId="270"/>
            <ac:picMk id="4" creationId="{ECF4EE91-C0BD-4851-8C4A-6A70B229BFD3}"/>
          </ac:picMkLst>
        </pc:picChg>
        <pc:picChg chg="del">
          <ac:chgData name="Jodi Emanuelli" userId="5f875668-63fa-4a79-925c-764375e84025" providerId="ADAL" clId="{487AF365-938B-4768-85BD-9606E2D5C301}" dt="2020-05-25T08:31:45.020" v="1125" actId="478"/>
          <ac:picMkLst>
            <pc:docMk/>
            <pc:sldMk cId="3985284749" sldId="270"/>
            <ac:picMk id="5" creationId="{B8686B9C-F98C-4D16-B7DC-7AD5B49E2FBD}"/>
          </ac:picMkLst>
        </pc:picChg>
        <pc:picChg chg="add del mod">
          <ac:chgData name="Jodi Emanuelli" userId="5f875668-63fa-4a79-925c-764375e84025" providerId="ADAL" clId="{487AF365-938B-4768-85BD-9606E2D5C301}" dt="2020-05-25T16:45:55.855" v="2297"/>
          <ac:picMkLst>
            <pc:docMk/>
            <pc:sldMk cId="3985284749" sldId="270"/>
            <ac:picMk id="5" creationId="{E3FE2AD3-2198-4E2B-9ED0-372870D6E8FC}"/>
          </ac:picMkLst>
        </pc:picChg>
        <pc:picChg chg="add mod">
          <ac:chgData name="Jodi Emanuelli" userId="5f875668-63fa-4a79-925c-764375e84025" providerId="ADAL" clId="{487AF365-938B-4768-85BD-9606E2D5C301}" dt="2020-05-25T08:32:57.402" v="1133" actId="1076"/>
          <ac:picMkLst>
            <pc:docMk/>
            <pc:sldMk cId="3985284749" sldId="270"/>
            <ac:picMk id="6" creationId="{C9AEF4BB-986A-4F4E-906A-56515DF6C6A8}"/>
          </ac:picMkLst>
        </pc:picChg>
        <pc:picChg chg="del">
          <ac:chgData name="Jodi Emanuelli" userId="5f875668-63fa-4a79-925c-764375e84025" providerId="ADAL" clId="{487AF365-938B-4768-85BD-9606E2D5C301}" dt="2020-05-25T08:32:46.839" v="1130" actId="26606"/>
          <ac:picMkLst>
            <pc:docMk/>
            <pc:sldMk cId="3985284749" sldId="270"/>
            <ac:picMk id="39" creationId="{7F487851-BFAF-46D8-A1ED-50CAD6E46F59}"/>
          </ac:picMkLst>
        </pc:picChg>
        <pc:picChg chg="add">
          <ac:chgData name="Jodi Emanuelli" userId="5f875668-63fa-4a79-925c-764375e84025" providerId="ADAL" clId="{487AF365-938B-4768-85BD-9606E2D5C301}" dt="2020-05-25T08:32:46.839" v="1130" actId="26606"/>
          <ac:picMkLst>
            <pc:docMk/>
            <pc:sldMk cId="3985284749" sldId="270"/>
            <ac:picMk id="48" creationId="{7CBAE1BD-B8E4-4029-8AA2-C77E4FED9864}"/>
          </ac:picMkLst>
        </pc:picChg>
      </pc:sldChg>
      <pc:sldChg chg="addSp delSp modSp add mod ord modTransition delAnim modAnim">
        <pc:chgData name="Jodi Emanuelli" userId="5f875668-63fa-4a79-925c-764375e84025" providerId="ADAL" clId="{487AF365-938B-4768-85BD-9606E2D5C301}" dt="2020-05-25T11:44:45.852" v="2030"/>
        <pc:sldMkLst>
          <pc:docMk/>
          <pc:sldMk cId="3556019834" sldId="271"/>
        </pc:sldMkLst>
        <pc:spChg chg="mod">
          <ac:chgData name="Jodi Emanuelli" userId="5f875668-63fa-4a79-925c-764375e84025" providerId="ADAL" clId="{487AF365-938B-4768-85BD-9606E2D5C301}" dt="2020-05-25T08:39:54.635" v="1205" actId="14100"/>
          <ac:spMkLst>
            <pc:docMk/>
            <pc:sldMk cId="3556019834" sldId="271"/>
            <ac:spMk id="2" creationId="{3B469878-212E-4A5F-B79A-37D89B29B0D4}"/>
          </ac:spMkLst>
        </pc:spChg>
        <pc:spChg chg="mod">
          <ac:chgData name="Jodi Emanuelli" userId="5f875668-63fa-4a79-925c-764375e84025" providerId="ADAL" clId="{487AF365-938B-4768-85BD-9606E2D5C301}" dt="2020-05-25T08:47:33.571" v="1303" actId="1076"/>
          <ac:spMkLst>
            <pc:docMk/>
            <pc:sldMk cId="3556019834" sldId="271"/>
            <ac:spMk id="3" creationId="{C531282D-8882-44F3-85ED-9029B4DCFC0E}"/>
          </ac:spMkLst>
        </pc:spChg>
        <pc:spChg chg="del mod">
          <ac:chgData name="Jodi Emanuelli" userId="5f875668-63fa-4a79-925c-764375e84025" providerId="ADAL" clId="{487AF365-938B-4768-85BD-9606E2D5C301}" dt="2020-05-25T08:36:39.162" v="1170" actId="478"/>
          <ac:spMkLst>
            <pc:docMk/>
            <pc:sldMk cId="3556019834" sldId="271"/>
            <ac:spMk id="4" creationId="{CC04AFEA-6B54-4BAD-9D82-40FFB5A444E0}"/>
          </ac:spMkLst>
        </pc:spChg>
        <pc:spChg chg="mod">
          <ac:chgData name="Jodi Emanuelli" userId="5f875668-63fa-4a79-925c-764375e84025" providerId="ADAL" clId="{487AF365-938B-4768-85BD-9606E2D5C301}" dt="2020-05-25T09:30:48.691" v="1847" actId="1076"/>
          <ac:spMkLst>
            <pc:docMk/>
            <pc:sldMk cId="3556019834" sldId="271"/>
            <ac:spMk id="5" creationId="{77738A32-C782-42DB-9C45-A910FB487641}"/>
          </ac:spMkLst>
        </pc:spChg>
        <pc:spChg chg="mod">
          <ac:chgData name="Jodi Emanuelli" userId="5f875668-63fa-4a79-925c-764375e84025" providerId="ADAL" clId="{487AF365-938B-4768-85BD-9606E2D5C301}" dt="2020-05-25T09:30:56.520" v="1848" actId="1076"/>
          <ac:spMkLst>
            <pc:docMk/>
            <pc:sldMk cId="3556019834" sldId="271"/>
            <ac:spMk id="6" creationId="{D9FE7BEE-E902-40FF-9066-E488EC137790}"/>
          </ac:spMkLst>
        </pc:spChg>
        <pc:spChg chg="del">
          <ac:chgData name="Jodi Emanuelli" userId="5f875668-63fa-4a79-925c-764375e84025" providerId="ADAL" clId="{487AF365-938B-4768-85BD-9606E2D5C301}" dt="2020-05-25T08:36:41.820" v="1171" actId="478"/>
          <ac:spMkLst>
            <pc:docMk/>
            <pc:sldMk cId="3556019834" sldId="271"/>
            <ac:spMk id="7" creationId="{6457C747-B900-469D-B58D-8FC3CC877C04}"/>
          </ac:spMkLst>
        </pc:spChg>
        <pc:picChg chg="add del mod">
          <ac:chgData name="Jodi Emanuelli" userId="5f875668-63fa-4a79-925c-764375e84025" providerId="ADAL" clId="{487AF365-938B-4768-85BD-9606E2D5C301}" dt="2020-05-25T11:43:21.656" v="2029"/>
          <ac:picMkLst>
            <pc:docMk/>
            <pc:sldMk cId="3556019834" sldId="271"/>
            <ac:picMk id="4" creationId="{07B6E60F-73F1-44CA-B37C-75CB56D5C56C}"/>
          </ac:picMkLst>
        </pc:picChg>
        <pc:picChg chg="add mod">
          <ac:chgData name="Jodi Emanuelli" userId="5f875668-63fa-4a79-925c-764375e84025" providerId="ADAL" clId="{487AF365-938B-4768-85BD-9606E2D5C301}" dt="2020-05-25T11:44:45.852" v="2030"/>
          <ac:picMkLst>
            <pc:docMk/>
            <pc:sldMk cId="3556019834" sldId="271"/>
            <ac:picMk id="7" creationId="{309F6EED-3705-4DEC-AB43-F971EB1E5788}"/>
          </ac:picMkLst>
        </pc:picChg>
      </pc:sldChg>
      <pc:sldChg chg="addSp delSp modSp add del mod ord modTransition delAnim modAnim">
        <pc:chgData name="Jodi Emanuelli" userId="5f875668-63fa-4a79-925c-764375e84025" providerId="ADAL" clId="{487AF365-938B-4768-85BD-9606E2D5C301}" dt="2020-05-25T11:47:01.013" v="2040" actId="47"/>
        <pc:sldMkLst>
          <pc:docMk/>
          <pc:sldMk cId="2125378609" sldId="272"/>
        </pc:sldMkLst>
        <pc:spChg chg="mod">
          <ac:chgData name="Jodi Emanuelli" userId="5f875668-63fa-4a79-925c-764375e84025" providerId="ADAL" clId="{487AF365-938B-4768-85BD-9606E2D5C301}" dt="2020-05-25T08:46:02.627" v="1288" actId="1076"/>
          <ac:spMkLst>
            <pc:docMk/>
            <pc:sldMk cId="2125378609" sldId="272"/>
            <ac:spMk id="2" creationId="{6AFC10B5-18DD-46D8-8422-C888853A7E13}"/>
          </ac:spMkLst>
        </pc:spChg>
        <pc:spChg chg="mod">
          <ac:chgData name="Jodi Emanuelli" userId="5f875668-63fa-4a79-925c-764375e84025" providerId="ADAL" clId="{487AF365-938B-4768-85BD-9606E2D5C301}" dt="2020-05-25T08:46:16.771" v="1291" actId="1076"/>
          <ac:spMkLst>
            <pc:docMk/>
            <pc:sldMk cId="2125378609" sldId="272"/>
            <ac:spMk id="3" creationId="{49F19505-E7F9-4190-AF7A-5F9AC0B608BE}"/>
          </ac:spMkLst>
        </pc:spChg>
        <pc:spChg chg="del mod">
          <ac:chgData name="Jodi Emanuelli" userId="5f875668-63fa-4a79-925c-764375e84025" providerId="ADAL" clId="{487AF365-938B-4768-85BD-9606E2D5C301}" dt="2020-05-25T08:44:46.675" v="1280" actId="478"/>
          <ac:spMkLst>
            <pc:docMk/>
            <pc:sldMk cId="2125378609" sldId="272"/>
            <ac:spMk id="16" creationId="{E5EC3F20-B34F-4411-8358-8277792244F0}"/>
          </ac:spMkLst>
        </pc:spChg>
        <pc:spChg chg="del">
          <ac:chgData name="Jodi Emanuelli" userId="5f875668-63fa-4a79-925c-764375e84025" providerId="ADAL" clId="{487AF365-938B-4768-85BD-9606E2D5C301}" dt="2020-05-25T08:45:55.731" v="1287" actId="26606"/>
          <ac:spMkLst>
            <pc:docMk/>
            <pc:sldMk cId="2125378609" sldId="272"/>
            <ac:spMk id="46" creationId="{0BC9EFE1-D8CB-4668-9980-DB108327A794}"/>
          </ac:spMkLst>
        </pc:spChg>
        <pc:spChg chg="del">
          <ac:chgData name="Jodi Emanuelli" userId="5f875668-63fa-4a79-925c-764375e84025" providerId="ADAL" clId="{487AF365-938B-4768-85BD-9606E2D5C301}" dt="2020-05-25T08:45:55.731" v="1287" actId="26606"/>
          <ac:spMkLst>
            <pc:docMk/>
            <pc:sldMk cId="2125378609" sldId="272"/>
            <ac:spMk id="50" creationId="{77DA6D33-2D62-458C-BF5D-DBF612FD557E}"/>
          </ac:spMkLst>
        </pc:spChg>
        <pc:spChg chg="add">
          <ac:chgData name="Jodi Emanuelli" userId="5f875668-63fa-4a79-925c-764375e84025" providerId="ADAL" clId="{487AF365-938B-4768-85BD-9606E2D5C301}" dt="2020-05-25T08:45:55.731" v="1287" actId="26606"/>
          <ac:spMkLst>
            <pc:docMk/>
            <pc:sldMk cId="2125378609" sldId="272"/>
            <ac:spMk id="55" creationId="{0BC9EFE1-D8CB-4668-9980-DB108327A794}"/>
          </ac:spMkLst>
        </pc:spChg>
        <pc:spChg chg="add">
          <ac:chgData name="Jodi Emanuelli" userId="5f875668-63fa-4a79-925c-764375e84025" providerId="ADAL" clId="{487AF365-938B-4768-85BD-9606E2D5C301}" dt="2020-05-25T08:45:55.731" v="1287" actId="26606"/>
          <ac:spMkLst>
            <pc:docMk/>
            <pc:sldMk cId="2125378609" sldId="272"/>
            <ac:spMk id="59" creationId="{77DA6D33-2D62-458C-BF5D-DBF612FD557E}"/>
          </ac:spMkLst>
        </pc:spChg>
        <pc:picChg chg="add del mod">
          <ac:chgData name="Jodi Emanuelli" userId="5f875668-63fa-4a79-925c-764375e84025" providerId="ADAL" clId="{487AF365-938B-4768-85BD-9606E2D5C301}" dt="2020-05-25T11:45:16.844" v="2032"/>
          <ac:picMkLst>
            <pc:docMk/>
            <pc:sldMk cId="2125378609" sldId="272"/>
            <ac:picMk id="4" creationId="{A41A40AD-CF42-4AB8-A340-687E01BCF7C5}"/>
          </ac:picMkLst>
        </pc:picChg>
        <pc:picChg chg="add mod">
          <ac:chgData name="Jodi Emanuelli" userId="5f875668-63fa-4a79-925c-764375e84025" providerId="ADAL" clId="{487AF365-938B-4768-85BD-9606E2D5C301}" dt="2020-05-25T08:47:00.492" v="1298" actId="1076"/>
          <ac:picMkLst>
            <pc:docMk/>
            <pc:sldMk cId="2125378609" sldId="272"/>
            <ac:picMk id="5" creationId="{FCCC1032-ADAD-4AD0-BADC-6580B6D3D158}"/>
          </ac:picMkLst>
        </pc:picChg>
        <pc:picChg chg="add del mod">
          <ac:chgData name="Jodi Emanuelli" userId="5f875668-63fa-4a79-925c-764375e84025" providerId="ADAL" clId="{487AF365-938B-4768-85BD-9606E2D5C301}" dt="2020-05-25T11:45:51.148" v="2035"/>
          <ac:picMkLst>
            <pc:docMk/>
            <pc:sldMk cId="2125378609" sldId="272"/>
            <ac:picMk id="6" creationId="{31901EA1-62B2-43E2-9386-949B72771C9D}"/>
          </ac:picMkLst>
        </pc:picChg>
        <pc:picChg chg="del">
          <ac:chgData name="Jodi Emanuelli" userId="5f875668-63fa-4a79-925c-764375e84025" providerId="ADAL" clId="{487AF365-938B-4768-85BD-9606E2D5C301}" dt="2020-05-25T08:45:42.200" v="1282" actId="478"/>
          <ac:picMkLst>
            <pc:docMk/>
            <pc:sldMk cId="2125378609" sldId="272"/>
            <ac:picMk id="6" creationId="{C9AEF4BB-986A-4F4E-906A-56515DF6C6A8}"/>
          </ac:picMkLst>
        </pc:picChg>
        <pc:picChg chg="add del mod">
          <ac:chgData name="Jodi Emanuelli" userId="5f875668-63fa-4a79-925c-764375e84025" providerId="ADAL" clId="{487AF365-938B-4768-85BD-9606E2D5C301}" dt="2020-05-25T11:46:07.469" v="2037"/>
          <ac:picMkLst>
            <pc:docMk/>
            <pc:sldMk cId="2125378609" sldId="272"/>
            <ac:picMk id="7" creationId="{C6A7C2D9-5312-4931-AE06-47F03C695D20}"/>
          </ac:picMkLst>
        </pc:picChg>
        <pc:picChg chg="add mod">
          <ac:chgData name="Jodi Emanuelli" userId="5f875668-63fa-4a79-925c-764375e84025" providerId="ADAL" clId="{487AF365-938B-4768-85BD-9606E2D5C301}" dt="2020-05-25T11:46:22.858" v="2038"/>
          <ac:picMkLst>
            <pc:docMk/>
            <pc:sldMk cId="2125378609" sldId="272"/>
            <ac:picMk id="8" creationId="{8669DB28-7023-4B26-8281-A68CE3331457}"/>
          </ac:picMkLst>
        </pc:picChg>
        <pc:picChg chg="del">
          <ac:chgData name="Jodi Emanuelli" userId="5f875668-63fa-4a79-925c-764375e84025" providerId="ADAL" clId="{487AF365-938B-4768-85BD-9606E2D5C301}" dt="2020-05-25T08:45:55.731" v="1287" actId="26606"/>
          <ac:picMkLst>
            <pc:docMk/>
            <pc:sldMk cId="2125378609" sldId="272"/>
            <ac:picMk id="48" creationId="{7CBAE1BD-B8E4-4029-8AA2-C77E4FED9864}"/>
          </ac:picMkLst>
        </pc:picChg>
        <pc:picChg chg="add">
          <ac:chgData name="Jodi Emanuelli" userId="5f875668-63fa-4a79-925c-764375e84025" providerId="ADAL" clId="{487AF365-938B-4768-85BD-9606E2D5C301}" dt="2020-05-25T08:45:55.731" v="1287" actId="26606"/>
          <ac:picMkLst>
            <pc:docMk/>
            <pc:sldMk cId="2125378609" sldId="272"/>
            <ac:picMk id="57" creationId="{7CBAE1BD-B8E4-4029-8AA2-C77E4FED9864}"/>
          </ac:picMkLst>
        </pc:picChg>
      </pc:sldChg>
      <pc:sldChg chg="addSp delSp modSp add del mod ord modTransition modAnim">
        <pc:chgData name="Jodi Emanuelli" userId="5f875668-63fa-4a79-925c-764375e84025" providerId="ADAL" clId="{487AF365-938B-4768-85BD-9606E2D5C301}" dt="2020-05-25T11:47:06.633" v="2041" actId="47"/>
        <pc:sldMkLst>
          <pc:docMk/>
          <pc:sldMk cId="3637628108" sldId="273"/>
        </pc:sldMkLst>
        <pc:spChg chg="mod">
          <ac:chgData name="Jodi Emanuelli" userId="5f875668-63fa-4a79-925c-764375e84025" providerId="ADAL" clId="{487AF365-938B-4768-85BD-9606E2D5C301}" dt="2020-05-25T08:47:44.296" v="1305" actId="1076"/>
          <ac:spMkLst>
            <pc:docMk/>
            <pc:sldMk cId="3637628108" sldId="273"/>
            <ac:spMk id="3" creationId="{C531282D-8882-44F3-85ED-9029B4DCFC0E}"/>
          </ac:spMkLst>
        </pc:spChg>
        <pc:spChg chg="mod">
          <ac:chgData name="Jodi Emanuelli" userId="5f875668-63fa-4a79-925c-764375e84025" providerId="ADAL" clId="{487AF365-938B-4768-85BD-9606E2D5C301}" dt="2020-05-25T08:48:19.098" v="1311" actId="20577"/>
          <ac:spMkLst>
            <pc:docMk/>
            <pc:sldMk cId="3637628108" sldId="273"/>
            <ac:spMk id="5" creationId="{77738A32-C782-42DB-9C45-A910FB487641}"/>
          </ac:spMkLst>
        </pc:spChg>
        <pc:spChg chg="mod">
          <ac:chgData name="Jodi Emanuelli" userId="5f875668-63fa-4a79-925c-764375e84025" providerId="ADAL" clId="{487AF365-938B-4768-85BD-9606E2D5C301}" dt="2020-05-25T08:49:56.182" v="1330" actId="122"/>
          <ac:spMkLst>
            <pc:docMk/>
            <pc:sldMk cId="3637628108" sldId="273"/>
            <ac:spMk id="6" creationId="{D9FE7BEE-E902-40FF-9066-E488EC137790}"/>
          </ac:spMkLst>
        </pc:spChg>
        <pc:picChg chg="add del mod">
          <ac:chgData name="Jodi Emanuelli" userId="5f875668-63fa-4a79-925c-764375e84025" providerId="ADAL" clId="{487AF365-938B-4768-85BD-9606E2D5C301}" dt="2020-05-25T11:45:45.239" v="2034"/>
          <ac:picMkLst>
            <pc:docMk/>
            <pc:sldMk cId="3637628108" sldId="273"/>
            <ac:picMk id="4" creationId="{3B40CEF9-1D1F-40DE-A572-3AE6B021ED9D}"/>
          </ac:picMkLst>
        </pc:picChg>
        <pc:picChg chg="add mod">
          <ac:chgData name="Jodi Emanuelli" userId="5f875668-63fa-4a79-925c-764375e84025" providerId="ADAL" clId="{487AF365-938B-4768-85BD-9606E2D5C301}" dt="2020-05-25T11:46:44.797" v="2039"/>
          <ac:picMkLst>
            <pc:docMk/>
            <pc:sldMk cId="3637628108" sldId="273"/>
            <ac:picMk id="7" creationId="{1326F994-213D-4D63-9B75-777B25F2D42C}"/>
          </ac:picMkLst>
        </pc:picChg>
      </pc:sldChg>
      <pc:sldChg chg="addSp delSp modSp add mod ord modTransition delAnim modAnim">
        <pc:chgData name="Jodi Emanuelli" userId="5f875668-63fa-4a79-925c-764375e84025" providerId="ADAL" clId="{487AF365-938B-4768-85BD-9606E2D5C301}" dt="2020-05-25T11:55:21.841" v="2059"/>
        <pc:sldMkLst>
          <pc:docMk/>
          <pc:sldMk cId="4083921389" sldId="274"/>
        </pc:sldMkLst>
        <pc:spChg chg="mod">
          <ac:chgData name="Jodi Emanuelli" userId="5f875668-63fa-4a79-925c-764375e84025" providerId="ADAL" clId="{487AF365-938B-4768-85BD-9606E2D5C301}" dt="2020-05-25T08:51:16.659" v="1356" actId="20577"/>
          <ac:spMkLst>
            <pc:docMk/>
            <pc:sldMk cId="4083921389" sldId="274"/>
            <ac:spMk id="2" creationId="{5D063C4F-64A8-4830-BDDD-36CB0BE02AC9}"/>
          </ac:spMkLst>
        </pc:spChg>
        <pc:spChg chg="mod">
          <ac:chgData name="Jodi Emanuelli" userId="5f875668-63fa-4a79-925c-764375e84025" providerId="ADAL" clId="{487AF365-938B-4768-85BD-9606E2D5C301}" dt="2020-05-25T09:28:26.441" v="1837" actId="20577"/>
          <ac:spMkLst>
            <pc:docMk/>
            <pc:sldMk cId="4083921389" sldId="274"/>
            <ac:spMk id="3" creationId="{161DA641-7369-4344-9E96-8052E484A5C9}"/>
          </ac:spMkLst>
        </pc:spChg>
        <pc:picChg chg="add del mod">
          <ac:chgData name="Jodi Emanuelli" userId="5f875668-63fa-4a79-925c-764375e84025" providerId="ADAL" clId="{487AF365-938B-4768-85BD-9606E2D5C301}" dt="2020-05-25T11:54:49.369" v="2057"/>
          <ac:picMkLst>
            <pc:docMk/>
            <pc:sldMk cId="4083921389" sldId="274"/>
            <ac:picMk id="4" creationId="{7B167A4E-6775-4C09-BC65-1112D825AB4C}"/>
          </ac:picMkLst>
        </pc:picChg>
        <pc:picChg chg="add del mod">
          <ac:chgData name="Jodi Emanuelli" userId="5f875668-63fa-4a79-925c-764375e84025" providerId="ADAL" clId="{487AF365-938B-4768-85BD-9606E2D5C301}" dt="2020-05-25T11:54:52.736" v="2058"/>
          <ac:picMkLst>
            <pc:docMk/>
            <pc:sldMk cId="4083921389" sldId="274"/>
            <ac:picMk id="5" creationId="{DD22D9ED-968F-4A4A-B233-4FA0081EA4C6}"/>
          </ac:picMkLst>
        </pc:picChg>
        <pc:picChg chg="add mod">
          <ac:chgData name="Jodi Emanuelli" userId="5f875668-63fa-4a79-925c-764375e84025" providerId="ADAL" clId="{487AF365-938B-4768-85BD-9606E2D5C301}" dt="2020-05-25T11:55:21.841" v="2059"/>
          <ac:picMkLst>
            <pc:docMk/>
            <pc:sldMk cId="4083921389" sldId="274"/>
            <ac:picMk id="8" creationId="{FCC7C46B-5ECB-44B9-B6C7-19F8141B9604}"/>
          </ac:picMkLst>
        </pc:picChg>
        <pc:picChg chg="del">
          <ac:chgData name="Jodi Emanuelli" userId="5f875668-63fa-4a79-925c-764375e84025" providerId="ADAL" clId="{487AF365-938B-4768-85BD-9606E2D5C301}" dt="2020-05-25T08:52:20.423" v="1363" actId="478"/>
          <ac:picMkLst>
            <pc:docMk/>
            <pc:sldMk cId="4083921389" sldId="274"/>
            <ac:picMk id="9" creationId="{17289CFD-9F3C-452E-B1F2-CCA64B43A6D1}"/>
          </ac:picMkLst>
        </pc:picChg>
      </pc:sldChg>
      <pc:sldChg chg="addSp delSp modSp add mod ord modTransition delAnim modAnim">
        <pc:chgData name="Jodi Emanuelli" userId="5f875668-63fa-4a79-925c-764375e84025" providerId="ADAL" clId="{487AF365-938B-4768-85BD-9606E2D5C301}" dt="2020-05-25T19:14:37.370" v="2377" actId="2"/>
        <pc:sldMkLst>
          <pc:docMk/>
          <pc:sldMk cId="1169815855" sldId="275"/>
        </pc:sldMkLst>
        <pc:spChg chg="mod">
          <ac:chgData name="Jodi Emanuelli" userId="5f875668-63fa-4a79-925c-764375e84025" providerId="ADAL" clId="{487AF365-938B-4768-85BD-9606E2D5C301}" dt="2020-05-25T17:51:13.942" v="2309" actId="14100"/>
          <ac:spMkLst>
            <pc:docMk/>
            <pc:sldMk cId="1169815855" sldId="275"/>
            <ac:spMk id="2" creationId="{6AFC10B5-18DD-46D8-8422-C888853A7E13}"/>
          </ac:spMkLst>
        </pc:spChg>
        <pc:spChg chg="mod">
          <ac:chgData name="Jodi Emanuelli" userId="5f875668-63fa-4a79-925c-764375e84025" providerId="ADAL" clId="{487AF365-938B-4768-85BD-9606E2D5C301}" dt="2020-05-25T19:14:37.370" v="2377" actId="2"/>
          <ac:spMkLst>
            <pc:docMk/>
            <pc:sldMk cId="1169815855" sldId="275"/>
            <ac:spMk id="3" creationId="{49F19505-E7F9-4190-AF7A-5F9AC0B608BE}"/>
          </ac:spMkLst>
        </pc:spChg>
        <pc:spChg chg="mod ord">
          <ac:chgData name="Jodi Emanuelli" userId="5f875668-63fa-4a79-925c-764375e84025" providerId="ADAL" clId="{487AF365-938B-4768-85BD-9606E2D5C301}" dt="2020-05-25T09:12:20.828" v="1631" actId="1076"/>
          <ac:spMkLst>
            <pc:docMk/>
            <pc:sldMk cId="1169815855" sldId="275"/>
            <ac:spMk id="16" creationId="{E5EC3F20-B34F-4411-8358-8277792244F0}"/>
          </ac:spMkLst>
        </pc:spChg>
        <pc:spChg chg="del">
          <ac:chgData name="Jodi Emanuelli" userId="5f875668-63fa-4a79-925c-764375e84025" providerId="ADAL" clId="{487AF365-938B-4768-85BD-9606E2D5C301}" dt="2020-05-25T09:11:53.401" v="1625" actId="26606"/>
          <ac:spMkLst>
            <pc:docMk/>
            <pc:sldMk cId="1169815855" sldId="275"/>
            <ac:spMk id="46" creationId="{0BC9EFE1-D8CB-4668-9980-DB108327A794}"/>
          </ac:spMkLst>
        </pc:spChg>
        <pc:spChg chg="del">
          <ac:chgData name="Jodi Emanuelli" userId="5f875668-63fa-4a79-925c-764375e84025" providerId="ADAL" clId="{487AF365-938B-4768-85BD-9606E2D5C301}" dt="2020-05-25T09:11:53.401" v="1625" actId="26606"/>
          <ac:spMkLst>
            <pc:docMk/>
            <pc:sldMk cId="1169815855" sldId="275"/>
            <ac:spMk id="50" creationId="{77DA6D33-2D62-458C-BF5D-DBF612FD557E}"/>
          </ac:spMkLst>
        </pc:spChg>
        <pc:spChg chg="add">
          <ac:chgData name="Jodi Emanuelli" userId="5f875668-63fa-4a79-925c-764375e84025" providerId="ADAL" clId="{487AF365-938B-4768-85BD-9606E2D5C301}" dt="2020-05-25T09:11:53.401" v="1625" actId="26606"/>
          <ac:spMkLst>
            <pc:docMk/>
            <pc:sldMk cId="1169815855" sldId="275"/>
            <ac:spMk id="55" creationId="{0BC9EFE1-D8CB-4668-9980-DB108327A794}"/>
          </ac:spMkLst>
        </pc:spChg>
        <pc:spChg chg="add">
          <ac:chgData name="Jodi Emanuelli" userId="5f875668-63fa-4a79-925c-764375e84025" providerId="ADAL" clId="{487AF365-938B-4768-85BD-9606E2D5C301}" dt="2020-05-25T09:11:53.401" v="1625" actId="26606"/>
          <ac:spMkLst>
            <pc:docMk/>
            <pc:sldMk cId="1169815855" sldId="275"/>
            <ac:spMk id="59" creationId="{77DA6D33-2D62-458C-BF5D-DBF612FD557E}"/>
          </ac:spMkLst>
        </pc:spChg>
        <pc:picChg chg="add del mod">
          <ac:chgData name="Jodi Emanuelli" userId="5f875668-63fa-4a79-925c-764375e84025" providerId="ADAL" clId="{487AF365-938B-4768-85BD-9606E2D5C301}" dt="2020-05-25T16:47:33.676" v="2301"/>
          <ac:picMkLst>
            <pc:docMk/>
            <pc:sldMk cId="1169815855" sldId="275"/>
            <ac:picMk id="4" creationId="{1E07B892-B172-4512-92C2-843A414321C1}"/>
          </ac:picMkLst>
        </pc:picChg>
        <pc:picChg chg="add del mod">
          <ac:chgData name="Jodi Emanuelli" userId="5f875668-63fa-4a79-925c-764375e84025" providerId="ADAL" clId="{487AF365-938B-4768-85BD-9606E2D5C301}" dt="2020-05-25T11:54:15.666" v="2056"/>
          <ac:picMkLst>
            <pc:docMk/>
            <pc:sldMk cId="1169815855" sldId="275"/>
            <ac:picMk id="4" creationId="{78B4AB75-49FD-4435-AA11-BFF542EC57B6}"/>
          </ac:picMkLst>
        </pc:picChg>
        <pc:picChg chg="add mod">
          <ac:chgData name="Jodi Emanuelli" userId="5f875668-63fa-4a79-925c-764375e84025" providerId="ADAL" clId="{487AF365-938B-4768-85BD-9606E2D5C301}" dt="2020-05-25T09:11:59.391" v="1627" actId="1076"/>
          <ac:picMkLst>
            <pc:docMk/>
            <pc:sldMk cId="1169815855" sldId="275"/>
            <ac:picMk id="5" creationId="{CB3E20C5-6A0F-4973-BCE8-E6755A23F209}"/>
          </ac:picMkLst>
        </pc:picChg>
        <pc:picChg chg="add del mod">
          <ac:chgData name="Jodi Emanuelli" userId="5f875668-63fa-4a79-925c-764375e84025" providerId="ADAL" clId="{487AF365-938B-4768-85BD-9606E2D5C301}" dt="2020-05-25T16:46:51.510" v="2299"/>
          <ac:picMkLst>
            <pc:docMk/>
            <pc:sldMk cId="1169815855" sldId="275"/>
            <ac:picMk id="6" creationId="{A4372950-DB0C-490B-82DB-3BBECFA35C0B}"/>
          </ac:picMkLst>
        </pc:picChg>
        <pc:picChg chg="del">
          <ac:chgData name="Jodi Emanuelli" userId="5f875668-63fa-4a79-925c-764375e84025" providerId="ADAL" clId="{487AF365-938B-4768-85BD-9606E2D5C301}" dt="2020-05-25T09:10:54.510" v="1621" actId="478"/>
          <ac:picMkLst>
            <pc:docMk/>
            <pc:sldMk cId="1169815855" sldId="275"/>
            <ac:picMk id="6" creationId="{C9AEF4BB-986A-4F4E-906A-56515DF6C6A8}"/>
          </ac:picMkLst>
        </pc:picChg>
        <pc:picChg chg="add del mod">
          <ac:chgData name="Jodi Emanuelli" userId="5f875668-63fa-4a79-925c-764375e84025" providerId="ADAL" clId="{487AF365-938B-4768-85BD-9606E2D5C301}" dt="2020-05-25T16:48:23.121" v="2303"/>
          <ac:picMkLst>
            <pc:docMk/>
            <pc:sldMk cId="1169815855" sldId="275"/>
            <ac:picMk id="7" creationId="{9FF35FFB-28C9-497D-941B-33C337833F6E}"/>
          </ac:picMkLst>
        </pc:picChg>
        <pc:picChg chg="add del mod">
          <ac:chgData name="Jodi Emanuelli" userId="5f875668-63fa-4a79-925c-764375e84025" providerId="ADAL" clId="{487AF365-938B-4768-85BD-9606E2D5C301}" dt="2020-05-25T16:49:14.160" v="2305"/>
          <ac:picMkLst>
            <pc:docMk/>
            <pc:sldMk cId="1169815855" sldId="275"/>
            <ac:picMk id="8" creationId="{A691BBE6-0053-4430-8618-BF541C9603EF}"/>
          </ac:picMkLst>
        </pc:picChg>
        <pc:picChg chg="add mod">
          <ac:chgData name="Jodi Emanuelli" userId="5f875668-63fa-4a79-925c-764375e84025" providerId="ADAL" clId="{487AF365-938B-4768-85BD-9606E2D5C301}" dt="2020-05-25T16:49:40.175" v="2306"/>
          <ac:picMkLst>
            <pc:docMk/>
            <pc:sldMk cId="1169815855" sldId="275"/>
            <ac:picMk id="9" creationId="{9DD68F6F-DF62-4F44-883C-E53539F315D9}"/>
          </ac:picMkLst>
        </pc:picChg>
        <pc:picChg chg="del">
          <ac:chgData name="Jodi Emanuelli" userId="5f875668-63fa-4a79-925c-764375e84025" providerId="ADAL" clId="{487AF365-938B-4768-85BD-9606E2D5C301}" dt="2020-05-25T09:11:53.401" v="1625" actId="26606"/>
          <ac:picMkLst>
            <pc:docMk/>
            <pc:sldMk cId="1169815855" sldId="275"/>
            <ac:picMk id="48" creationId="{7CBAE1BD-B8E4-4029-8AA2-C77E4FED9864}"/>
          </ac:picMkLst>
        </pc:picChg>
        <pc:picChg chg="add">
          <ac:chgData name="Jodi Emanuelli" userId="5f875668-63fa-4a79-925c-764375e84025" providerId="ADAL" clId="{487AF365-938B-4768-85BD-9606E2D5C301}" dt="2020-05-25T09:11:53.401" v="1625" actId="26606"/>
          <ac:picMkLst>
            <pc:docMk/>
            <pc:sldMk cId="1169815855" sldId="275"/>
            <ac:picMk id="57" creationId="{7CBAE1BD-B8E4-4029-8AA2-C77E4FED9864}"/>
          </ac:picMkLst>
        </pc:picChg>
      </pc:sldChg>
      <pc:sldChg chg="addSp delSp modSp add mod ord modTransition modAnim">
        <pc:chgData name="Jodi Emanuelli" userId="5f875668-63fa-4a79-925c-764375e84025" providerId="ADAL" clId="{487AF365-938B-4768-85BD-9606E2D5C301}" dt="2020-05-25T11:58:06.176" v="2065"/>
        <pc:sldMkLst>
          <pc:docMk/>
          <pc:sldMk cId="2111836134" sldId="276"/>
        </pc:sldMkLst>
        <pc:spChg chg="mod">
          <ac:chgData name="Jodi Emanuelli" userId="5f875668-63fa-4a79-925c-764375e84025" providerId="ADAL" clId="{487AF365-938B-4768-85BD-9606E2D5C301}" dt="2020-05-25T09:00:04.417" v="1509" actId="20577"/>
          <ac:spMkLst>
            <pc:docMk/>
            <pc:sldMk cId="2111836134" sldId="276"/>
            <ac:spMk id="2" creationId="{3B469878-212E-4A5F-B79A-37D89B29B0D4}"/>
          </ac:spMkLst>
        </pc:spChg>
        <pc:spChg chg="mod">
          <ac:chgData name="Jodi Emanuelli" userId="5f875668-63fa-4a79-925c-764375e84025" providerId="ADAL" clId="{487AF365-938B-4768-85BD-9606E2D5C301}" dt="2020-05-25T09:01:28.759" v="1536" actId="20577"/>
          <ac:spMkLst>
            <pc:docMk/>
            <pc:sldMk cId="2111836134" sldId="276"/>
            <ac:spMk id="3" creationId="{C531282D-8882-44F3-85ED-9029B4DCFC0E}"/>
          </ac:spMkLst>
        </pc:spChg>
        <pc:spChg chg="mod">
          <ac:chgData name="Jodi Emanuelli" userId="5f875668-63fa-4a79-925c-764375e84025" providerId="ADAL" clId="{487AF365-938B-4768-85BD-9606E2D5C301}" dt="2020-05-25T08:59:38.260" v="1485" actId="20577"/>
          <ac:spMkLst>
            <pc:docMk/>
            <pc:sldMk cId="2111836134" sldId="276"/>
            <ac:spMk id="5" creationId="{77738A32-C782-42DB-9C45-A910FB487641}"/>
          </ac:spMkLst>
        </pc:spChg>
        <pc:spChg chg="mod">
          <ac:chgData name="Jodi Emanuelli" userId="5f875668-63fa-4a79-925c-764375e84025" providerId="ADAL" clId="{487AF365-938B-4768-85BD-9606E2D5C301}" dt="2020-05-25T09:01:01.254" v="1518" actId="122"/>
          <ac:spMkLst>
            <pc:docMk/>
            <pc:sldMk cId="2111836134" sldId="276"/>
            <ac:spMk id="6" creationId="{D9FE7BEE-E902-40FF-9066-E488EC137790}"/>
          </ac:spMkLst>
        </pc:spChg>
        <pc:picChg chg="add del mod">
          <ac:chgData name="Jodi Emanuelli" userId="5f875668-63fa-4a79-925c-764375e84025" providerId="ADAL" clId="{487AF365-938B-4768-85BD-9606E2D5C301}" dt="2020-05-25T11:56:41.146" v="2062"/>
          <ac:picMkLst>
            <pc:docMk/>
            <pc:sldMk cId="2111836134" sldId="276"/>
            <ac:picMk id="4" creationId="{A87DCBB4-19C3-4F1C-82E3-2228D5A7BD7F}"/>
          </ac:picMkLst>
        </pc:picChg>
        <pc:picChg chg="add del mod">
          <ac:chgData name="Jodi Emanuelli" userId="5f875668-63fa-4a79-925c-764375e84025" providerId="ADAL" clId="{487AF365-938B-4768-85BD-9606E2D5C301}" dt="2020-05-25T11:56:55.683" v="2064"/>
          <ac:picMkLst>
            <pc:docMk/>
            <pc:sldMk cId="2111836134" sldId="276"/>
            <ac:picMk id="7" creationId="{7CF164F5-E4C0-436D-888E-9A27C7BA5B8C}"/>
          </ac:picMkLst>
        </pc:picChg>
        <pc:picChg chg="add mod">
          <ac:chgData name="Jodi Emanuelli" userId="5f875668-63fa-4a79-925c-764375e84025" providerId="ADAL" clId="{487AF365-938B-4768-85BD-9606E2D5C301}" dt="2020-05-25T11:58:06.176" v="2065"/>
          <ac:picMkLst>
            <pc:docMk/>
            <pc:sldMk cId="2111836134" sldId="276"/>
            <ac:picMk id="8" creationId="{ABAAF4AB-94CE-4D4F-A0E7-6A3FB58DDF51}"/>
          </ac:picMkLst>
        </pc:picChg>
      </pc:sldChg>
      <pc:sldChg chg="addSp delSp modSp new mod modTransition setBg modAnim">
        <pc:chgData name="Jodi Emanuelli" userId="5f875668-63fa-4a79-925c-764375e84025" providerId="ADAL" clId="{487AF365-938B-4768-85BD-9606E2D5C301}" dt="2020-05-25T18:30:50.196" v="2369"/>
        <pc:sldMkLst>
          <pc:docMk/>
          <pc:sldMk cId="3920771300" sldId="277"/>
        </pc:sldMkLst>
        <pc:spChg chg="mod">
          <ac:chgData name="Jodi Emanuelli" userId="5f875668-63fa-4a79-925c-764375e84025" providerId="ADAL" clId="{487AF365-938B-4768-85BD-9606E2D5C301}" dt="2020-05-25T09:09:36.318" v="1617" actId="26606"/>
          <ac:spMkLst>
            <pc:docMk/>
            <pc:sldMk cId="3920771300" sldId="277"/>
            <ac:spMk id="2" creationId="{3E5D653B-9C93-4EA7-8A78-1DCC8EA87EFF}"/>
          </ac:spMkLst>
        </pc:spChg>
        <pc:spChg chg="mod">
          <ac:chgData name="Jodi Emanuelli" userId="5f875668-63fa-4a79-925c-764375e84025" providerId="ADAL" clId="{487AF365-938B-4768-85BD-9606E2D5C301}" dt="2020-05-25T09:09:36.318" v="1617" actId="26606"/>
          <ac:spMkLst>
            <pc:docMk/>
            <pc:sldMk cId="3920771300" sldId="277"/>
            <ac:spMk id="3" creationId="{696DCE9F-2D78-4118-92F3-6A616C49D0CC}"/>
          </ac:spMkLst>
        </pc:spChg>
        <pc:spChg chg="add del">
          <ac:chgData name="Jodi Emanuelli" userId="5f875668-63fa-4a79-925c-764375e84025" providerId="ADAL" clId="{487AF365-938B-4768-85BD-9606E2D5C301}" dt="2020-05-25T09:09:36.301" v="1616" actId="26606"/>
          <ac:spMkLst>
            <pc:docMk/>
            <pc:sldMk cId="3920771300" sldId="277"/>
            <ac:spMk id="33" creationId="{D8DAE7B8-0656-422E-9515-E10952688ABF}"/>
          </ac:spMkLst>
        </pc:spChg>
        <pc:spChg chg="add del">
          <ac:chgData name="Jodi Emanuelli" userId="5f875668-63fa-4a79-925c-764375e84025" providerId="ADAL" clId="{487AF365-938B-4768-85BD-9606E2D5C301}" dt="2020-05-25T09:09:36.301" v="1616" actId="26606"/>
          <ac:spMkLst>
            <pc:docMk/>
            <pc:sldMk cId="3920771300" sldId="277"/>
            <ac:spMk id="35" creationId="{A363DA99-BE95-4C06-82AA-917ED6556B7B}"/>
          </ac:spMkLst>
        </pc:spChg>
        <pc:spChg chg="add">
          <ac:chgData name="Jodi Emanuelli" userId="5f875668-63fa-4a79-925c-764375e84025" providerId="ADAL" clId="{487AF365-938B-4768-85BD-9606E2D5C301}" dt="2020-05-25T09:09:36.318" v="1617" actId="26606"/>
          <ac:spMkLst>
            <pc:docMk/>
            <pc:sldMk cId="3920771300" sldId="277"/>
            <ac:spMk id="37" creationId="{559AE206-7EBA-4D33-8BC9-9D8158553F0E}"/>
          </ac:spMkLst>
        </pc:spChg>
        <pc:spChg chg="add">
          <ac:chgData name="Jodi Emanuelli" userId="5f875668-63fa-4a79-925c-764375e84025" providerId="ADAL" clId="{487AF365-938B-4768-85BD-9606E2D5C301}" dt="2020-05-25T09:09:36.318" v="1617" actId="26606"/>
          <ac:spMkLst>
            <pc:docMk/>
            <pc:sldMk cId="3920771300" sldId="277"/>
            <ac:spMk id="38" creationId="{6437D937-A7F1-4011-92B4-328E5BE1B166}"/>
          </ac:spMkLst>
        </pc:spChg>
        <pc:spChg chg="add">
          <ac:chgData name="Jodi Emanuelli" userId="5f875668-63fa-4a79-925c-764375e84025" providerId="ADAL" clId="{487AF365-938B-4768-85BD-9606E2D5C301}" dt="2020-05-25T09:09:36.318" v="1617" actId="26606"/>
          <ac:spMkLst>
            <pc:docMk/>
            <pc:sldMk cId="3920771300" sldId="277"/>
            <ac:spMk id="39" creationId="{B672F332-AF08-46C6-94F0-77684310D7B7}"/>
          </ac:spMkLst>
        </pc:spChg>
        <pc:spChg chg="add">
          <ac:chgData name="Jodi Emanuelli" userId="5f875668-63fa-4a79-925c-764375e84025" providerId="ADAL" clId="{487AF365-938B-4768-85BD-9606E2D5C301}" dt="2020-05-25T09:09:36.318" v="1617" actId="26606"/>
          <ac:spMkLst>
            <pc:docMk/>
            <pc:sldMk cId="3920771300" sldId="277"/>
            <ac:spMk id="40" creationId="{34244EF8-D73A-40E1-BE73-D46E6B4B04ED}"/>
          </ac:spMkLst>
        </pc:spChg>
        <pc:grpChg chg="add del">
          <ac:chgData name="Jodi Emanuelli" userId="5f875668-63fa-4a79-925c-764375e84025" providerId="ADAL" clId="{487AF365-938B-4768-85BD-9606E2D5C301}" dt="2020-05-25T09:09:36.301" v="1616" actId="26606"/>
          <ac:grpSpMkLst>
            <pc:docMk/>
            <pc:sldMk cId="3920771300" sldId="277"/>
            <ac:grpSpMk id="12" creationId="{AB2FAF3C-F36A-4612-B00B-E737FEB1E065}"/>
          </ac:grpSpMkLst>
        </pc:grpChg>
        <pc:picChg chg="add del mod">
          <ac:chgData name="Jodi Emanuelli" userId="5f875668-63fa-4a79-925c-764375e84025" providerId="ADAL" clId="{487AF365-938B-4768-85BD-9606E2D5C301}" dt="2020-05-25T11:58:40.264" v="2067"/>
          <ac:picMkLst>
            <pc:docMk/>
            <pc:sldMk cId="3920771300" sldId="277"/>
            <ac:picMk id="4" creationId="{E97407FA-1295-4C07-9FEB-8F887B6A3A2A}"/>
          </ac:picMkLst>
        </pc:picChg>
        <pc:picChg chg="add del mod">
          <ac:chgData name="Jodi Emanuelli" userId="5f875668-63fa-4a79-925c-764375e84025" providerId="ADAL" clId="{487AF365-938B-4768-85BD-9606E2D5C301}" dt="2020-05-25T18:30:24.692" v="2368"/>
          <ac:picMkLst>
            <pc:docMk/>
            <pc:sldMk cId="3920771300" sldId="277"/>
            <ac:picMk id="4" creationId="{F0DD45F7-D5C8-4D86-8B13-802407AB7311}"/>
          </ac:picMkLst>
        </pc:picChg>
        <pc:picChg chg="add del mod">
          <ac:chgData name="Jodi Emanuelli" userId="5f875668-63fa-4a79-925c-764375e84025" providerId="ADAL" clId="{487AF365-938B-4768-85BD-9606E2D5C301}" dt="2020-05-25T11:58:53.286" v="2069"/>
          <ac:picMkLst>
            <pc:docMk/>
            <pc:sldMk cId="3920771300" sldId="277"/>
            <ac:picMk id="5" creationId="{26F7B9AD-BCD3-40A8-A453-435862537443}"/>
          </ac:picMkLst>
        </pc:picChg>
        <pc:picChg chg="add mod">
          <ac:chgData name="Jodi Emanuelli" userId="5f875668-63fa-4a79-925c-764375e84025" providerId="ADAL" clId="{487AF365-938B-4768-85BD-9606E2D5C301}" dt="2020-05-25T18:30:50.196" v="2369"/>
          <ac:picMkLst>
            <pc:docMk/>
            <pc:sldMk cId="3920771300" sldId="277"/>
            <ac:picMk id="5" creationId="{38EFDBDB-097B-46A1-A3FB-C6AB22B9C740}"/>
          </ac:picMkLst>
        </pc:picChg>
        <pc:picChg chg="add del mod">
          <ac:chgData name="Jodi Emanuelli" userId="5f875668-63fa-4a79-925c-764375e84025" providerId="ADAL" clId="{487AF365-938B-4768-85BD-9606E2D5C301}" dt="2020-05-25T09:09:08.346" v="1610" actId="478"/>
          <ac:picMkLst>
            <pc:docMk/>
            <pc:sldMk cId="3920771300" sldId="277"/>
            <ac:picMk id="5" creationId="{8F8E8840-9686-4D47-BE78-44525E62FAA1}"/>
          </ac:picMkLst>
        </pc:picChg>
        <pc:picChg chg="add del mod">
          <ac:chgData name="Jodi Emanuelli" userId="5f875668-63fa-4a79-925c-764375e84025" providerId="ADAL" clId="{487AF365-938B-4768-85BD-9606E2D5C301}" dt="2020-05-25T18:30:05.976" v="2366"/>
          <ac:picMkLst>
            <pc:docMk/>
            <pc:sldMk cId="3920771300" sldId="277"/>
            <ac:picMk id="6" creationId="{13DC362E-E8CA-4E8A-BF8B-989B44CFCE72}"/>
          </ac:picMkLst>
        </pc:picChg>
        <pc:picChg chg="add mod">
          <ac:chgData name="Jodi Emanuelli" userId="5f875668-63fa-4a79-925c-764375e84025" providerId="ADAL" clId="{487AF365-938B-4768-85BD-9606E2D5C301}" dt="2020-05-25T09:09:36.318" v="1617" actId="26606"/>
          <ac:picMkLst>
            <pc:docMk/>
            <pc:sldMk cId="3920771300" sldId="277"/>
            <ac:picMk id="7" creationId="{6A737264-647E-403B-98AA-B420FD10B579}"/>
          </ac:picMkLst>
        </pc:picChg>
        <pc:cxnChg chg="add">
          <ac:chgData name="Jodi Emanuelli" userId="5f875668-63fa-4a79-925c-764375e84025" providerId="ADAL" clId="{487AF365-938B-4768-85BD-9606E2D5C301}" dt="2020-05-25T09:09:36.318" v="1617" actId="26606"/>
          <ac:cxnSpMkLst>
            <pc:docMk/>
            <pc:sldMk cId="3920771300" sldId="277"/>
            <ac:cxnSpMk id="41" creationId="{9E8E38ED-369A-44C2-B635-0BED0E48A6E8}"/>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C734E-939F-4657-8348-0AE88846A6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6E0EF92-2B6F-4655-BFA5-74CCE1EBD5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B13A6E-4BE7-4621-ABE8-1E1010A88593}"/>
              </a:ext>
            </a:extLst>
          </p:cNvPr>
          <p:cNvSpPr>
            <a:spLocks noGrp="1"/>
          </p:cNvSpPr>
          <p:nvPr>
            <p:ph type="dt" sz="half" idx="10"/>
          </p:nvPr>
        </p:nvSpPr>
        <p:spPr/>
        <p:txBody>
          <a:bodyPr/>
          <a:lstStyle/>
          <a:p>
            <a:fld id="{11B176D5-1CC8-4571-9D44-BDEAF482F6FF}" type="datetimeFigureOut">
              <a:rPr lang="en-GB" smtClean="0"/>
              <a:t>25/05/2020</a:t>
            </a:fld>
            <a:endParaRPr lang="en-GB" dirty="0"/>
          </a:p>
        </p:txBody>
      </p:sp>
      <p:sp>
        <p:nvSpPr>
          <p:cNvPr id="5" name="Footer Placeholder 4">
            <a:extLst>
              <a:ext uri="{FF2B5EF4-FFF2-40B4-BE49-F238E27FC236}">
                <a16:creationId xmlns:a16="http://schemas.microsoft.com/office/drawing/2014/main" id="{2BF2C4D2-3ACB-457F-BC3B-862CCA22BFC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9790FEC-10E7-49B4-ADEE-41352ACCD48C}"/>
              </a:ext>
            </a:extLst>
          </p:cNvPr>
          <p:cNvSpPr>
            <a:spLocks noGrp="1"/>
          </p:cNvSpPr>
          <p:nvPr>
            <p:ph type="sldNum" sz="quarter" idx="12"/>
          </p:nvPr>
        </p:nvSpPr>
        <p:spPr/>
        <p:txBody>
          <a:bodyPr/>
          <a:lstStyle/>
          <a:p>
            <a:fld id="{413394D7-4C16-49C8-A98A-2BC7920F9AC2}" type="slidenum">
              <a:rPr lang="en-GB" smtClean="0"/>
              <a:t>‹#›</a:t>
            </a:fld>
            <a:endParaRPr lang="en-GB" dirty="0"/>
          </a:p>
        </p:txBody>
      </p:sp>
    </p:spTree>
    <p:extLst>
      <p:ext uri="{BB962C8B-B14F-4D97-AF65-F5344CB8AC3E}">
        <p14:creationId xmlns:p14="http://schemas.microsoft.com/office/powerpoint/2010/main" val="2120995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27C83-DAA4-48CC-A692-F666EC9981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898BCD-CD1E-4554-80F7-9E5AC69C977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300135-6E50-4639-B0D2-6D84D5F8F710}"/>
              </a:ext>
            </a:extLst>
          </p:cNvPr>
          <p:cNvSpPr>
            <a:spLocks noGrp="1"/>
          </p:cNvSpPr>
          <p:nvPr>
            <p:ph type="dt" sz="half" idx="10"/>
          </p:nvPr>
        </p:nvSpPr>
        <p:spPr/>
        <p:txBody>
          <a:bodyPr/>
          <a:lstStyle/>
          <a:p>
            <a:fld id="{11B176D5-1CC8-4571-9D44-BDEAF482F6FF}" type="datetimeFigureOut">
              <a:rPr lang="en-GB" smtClean="0"/>
              <a:t>25/05/2020</a:t>
            </a:fld>
            <a:endParaRPr lang="en-GB" dirty="0"/>
          </a:p>
        </p:txBody>
      </p:sp>
      <p:sp>
        <p:nvSpPr>
          <p:cNvPr id="5" name="Footer Placeholder 4">
            <a:extLst>
              <a:ext uri="{FF2B5EF4-FFF2-40B4-BE49-F238E27FC236}">
                <a16:creationId xmlns:a16="http://schemas.microsoft.com/office/drawing/2014/main" id="{55373027-A9B3-4C5A-BA28-4939B97DE16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7AA9511-D1B1-4701-8025-0007C8596B02}"/>
              </a:ext>
            </a:extLst>
          </p:cNvPr>
          <p:cNvSpPr>
            <a:spLocks noGrp="1"/>
          </p:cNvSpPr>
          <p:nvPr>
            <p:ph type="sldNum" sz="quarter" idx="12"/>
          </p:nvPr>
        </p:nvSpPr>
        <p:spPr/>
        <p:txBody>
          <a:bodyPr/>
          <a:lstStyle/>
          <a:p>
            <a:fld id="{413394D7-4C16-49C8-A98A-2BC7920F9AC2}" type="slidenum">
              <a:rPr lang="en-GB" smtClean="0"/>
              <a:t>‹#›</a:t>
            </a:fld>
            <a:endParaRPr lang="en-GB" dirty="0"/>
          </a:p>
        </p:txBody>
      </p:sp>
    </p:spTree>
    <p:extLst>
      <p:ext uri="{BB962C8B-B14F-4D97-AF65-F5344CB8AC3E}">
        <p14:creationId xmlns:p14="http://schemas.microsoft.com/office/powerpoint/2010/main" val="2235231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488CD-88C5-48F9-9FD6-61C8DBFC5ED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170B86-88EF-4D25-AEBE-7A9EDB713B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253991-DE06-48AD-8FA7-4A887AC4AA45}"/>
              </a:ext>
            </a:extLst>
          </p:cNvPr>
          <p:cNvSpPr>
            <a:spLocks noGrp="1"/>
          </p:cNvSpPr>
          <p:nvPr>
            <p:ph type="dt" sz="half" idx="10"/>
          </p:nvPr>
        </p:nvSpPr>
        <p:spPr/>
        <p:txBody>
          <a:bodyPr/>
          <a:lstStyle/>
          <a:p>
            <a:fld id="{11B176D5-1CC8-4571-9D44-BDEAF482F6FF}" type="datetimeFigureOut">
              <a:rPr lang="en-GB" smtClean="0"/>
              <a:t>25/05/2020</a:t>
            </a:fld>
            <a:endParaRPr lang="en-GB" dirty="0"/>
          </a:p>
        </p:txBody>
      </p:sp>
      <p:sp>
        <p:nvSpPr>
          <p:cNvPr id="5" name="Footer Placeholder 4">
            <a:extLst>
              <a:ext uri="{FF2B5EF4-FFF2-40B4-BE49-F238E27FC236}">
                <a16:creationId xmlns:a16="http://schemas.microsoft.com/office/drawing/2014/main" id="{14DF3B85-64C8-45F5-AEE5-95F9059CA42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4502780-6F43-403C-8280-1DB69D3B270F}"/>
              </a:ext>
            </a:extLst>
          </p:cNvPr>
          <p:cNvSpPr>
            <a:spLocks noGrp="1"/>
          </p:cNvSpPr>
          <p:nvPr>
            <p:ph type="sldNum" sz="quarter" idx="12"/>
          </p:nvPr>
        </p:nvSpPr>
        <p:spPr/>
        <p:txBody>
          <a:bodyPr/>
          <a:lstStyle/>
          <a:p>
            <a:fld id="{413394D7-4C16-49C8-A98A-2BC7920F9AC2}" type="slidenum">
              <a:rPr lang="en-GB" smtClean="0"/>
              <a:t>‹#›</a:t>
            </a:fld>
            <a:endParaRPr lang="en-GB" dirty="0"/>
          </a:p>
        </p:txBody>
      </p:sp>
    </p:spTree>
    <p:extLst>
      <p:ext uri="{BB962C8B-B14F-4D97-AF65-F5344CB8AC3E}">
        <p14:creationId xmlns:p14="http://schemas.microsoft.com/office/powerpoint/2010/main" val="18750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A07B1-F831-4C9A-9C21-7DECE032CE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23EBFF-7D1E-4E15-886B-881F30BC318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D815E8-96A7-4741-8C96-4E7327074C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5C5F95-9356-4C02-84AE-9E5ECF9C325F}"/>
              </a:ext>
            </a:extLst>
          </p:cNvPr>
          <p:cNvSpPr>
            <a:spLocks noGrp="1"/>
          </p:cNvSpPr>
          <p:nvPr>
            <p:ph type="dt" sz="half" idx="10"/>
          </p:nvPr>
        </p:nvSpPr>
        <p:spPr/>
        <p:txBody>
          <a:bodyPr/>
          <a:lstStyle/>
          <a:p>
            <a:fld id="{11B176D5-1CC8-4571-9D44-BDEAF482F6FF}" type="datetimeFigureOut">
              <a:rPr lang="en-GB" smtClean="0"/>
              <a:t>25/05/2020</a:t>
            </a:fld>
            <a:endParaRPr lang="en-GB" dirty="0"/>
          </a:p>
        </p:txBody>
      </p:sp>
      <p:sp>
        <p:nvSpPr>
          <p:cNvPr id="6" name="Footer Placeholder 5">
            <a:extLst>
              <a:ext uri="{FF2B5EF4-FFF2-40B4-BE49-F238E27FC236}">
                <a16:creationId xmlns:a16="http://schemas.microsoft.com/office/drawing/2014/main" id="{267C9A74-D396-4FBC-A856-86A430E68AC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7B145A0-52E1-403D-9324-E59A95FEA279}"/>
              </a:ext>
            </a:extLst>
          </p:cNvPr>
          <p:cNvSpPr>
            <a:spLocks noGrp="1"/>
          </p:cNvSpPr>
          <p:nvPr>
            <p:ph type="sldNum" sz="quarter" idx="12"/>
          </p:nvPr>
        </p:nvSpPr>
        <p:spPr/>
        <p:txBody>
          <a:bodyPr/>
          <a:lstStyle/>
          <a:p>
            <a:fld id="{413394D7-4C16-49C8-A98A-2BC7920F9AC2}" type="slidenum">
              <a:rPr lang="en-GB" smtClean="0"/>
              <a:t>‹#›</a:t>
            </a:fld>
            <a:endParaRPr lang="en-GB" dirty="0"/>
          </a:p>
        </p:txBody>
      </p:sp>
    </p:spTree>
    <p:extLst>
      <p:ext uri="{BB962C8B-B14F-4D97-AF65-F5344CB8AC3E}">
        <p14:creationId xmlns:p14="http://schemas.microsoft.com/office/powerpoint/2010/main" val="25253973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87EE6-AF8C-47C6-B99B-049AE05523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052A21-1262-443A-91AF-E086A0AD94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6527B2-E299-4AAA-8C9E-AD517CAD51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1139E2-B246-4072-ADDE-66387C3258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511815-1F4B-4C2C-B3F1-0CF674A068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17D99B9-160B-49FF-B088-A63EEE62A29B}"/>
              </a:ext>
            </a:extLst>
          </p:cNvPr>
          <p:cNvSpPr>
            <a:spLocks noGrp="1"/>
          </p:cNvSpPr>
          <p:nvPr>
            <p:ph type="dt" sz="half" idx="10"/>
          </p:nvPr>
        </p:nvSpPr>
        <p:spPr/>
        <p:txBody>
          <a:bodyPr/>
          <a:lstStyle/>
          <a:p>
            <a:fld id="{11B176D5-1CC8-4571-9D44-BDEAF482F6FF}" type="datetimeFigureOut">
              <a:rPr lang="en-GB" smtClean="0"/>
              <a:t>25/05/2020</a:t>
            </a:fld>
            <a:endParaRPr lang="en-GB" dirty="0"/>
          </a:p>
        </p:txBody>
      </p:sp>
      <p:sp>
        <p:nvSpPr>
          <p:cNvPr id="8" name="Footer Placeholder 7">
            <a:extLst>
              <a:ext uri="{FF2B5EF4-FFF2-40B4-BE49-F238E27FC236}">
                <a16:creationId xmlns:a16="http://schemas.microsoft.com/office/drawing/2014/main" id="{577B2A73-54E9-4DB7-9977-96DE5AE27771}"/>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625A9F1-2D4A-4860-9456-ADDA336FE16A}"/>
              </a:ext>
            </a:extLst>
          </p:cNvPr>
          <p:cNvSpPr>
            <a:spLocks noGrp="1"/>
          </p:cNvSpPr>
          <p:nvPr>
            <p:ph type="sldNum" sz="quarter" idx="12"/>
          </p:nvPr>
        </p:nvSpPr>
        <p:spPr/>
        <p:txBody>
          <a:bodyPr/>
          <a:lstStyle/>
          <a:p>
            <a:fld id="{413394D7-4C16-49C8-A98A-2BC7920F9AC2}" type="slidenum">
              <a:rPr lang="en-GB" smtClean="0"/>
              <a:t>‹#›</a:t>
            </a:fld>
            <a:endParaRPr lang="en-GB" dirty="0"/>
          </a:p>
        </p:txBody>
      </p:sp>
    </p:spTree>
    <p:extLst>
      <p:ext uri="{BB962C8B-B14F-4D97-AF65-F5344CB8AC3E}">
        <p14:creationId xmlns:p14="http://schemas.microsoft.com/office/powerpoint/2010/main" val="3149725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E6349-5F27-42E8-AFC1-71402B5775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6E1069-56E8-473A-9DAF-D0A683AB3FAB}"/>
              </a:ext>
            </a:extLst>
          </p:cNvPr>
          <p:cNvSpPr>
            <a:spLocks noGrp="1"/>
          </p:cNvSpPr>
          <p:nvPr>
            <p:ph type="dt" sz="half" idx="10"/>
          </p:nvPr>
        </p:nvSpPr>
        <p:spPr/>
        <p:txBody>
          <a:bodyPr/>
          <a:lstStyle/>
          <a:p>
            <a:fld id="{11B176D5-1CC8-4571-9D44-BDEAF482F6FF}" type="datetimeFigureOut">
              <a:rPr lang="en-GB" smtClean="0"/>
              <a:t>25/05/2020</a:t>
            </a:fld>
            <a:endParaRPr lang="en-GB" dirty="0"/>
          </a:p>
        </p:txBody>
      </p:sp>
      <p:sp>
        <p:nvSpPr>
          <p:cNvPr id="4" name="Footer Placeholder 3">
            <a:extLst>
              <a:ext uri="{FF2B5EF4-FFF2-40B4-BE49-F238E27FC236}">
                <a16:creationId xmlns:a16="http://schemas.microsoft.com/office/drawing/2014/main" id="{26862390-6F65-446C-A2C2-C2AB6729E28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E393B85-8951-42E3-80AE-AFA08F40177B}"/>
              </a:ext>
            </a:extLst>
          </p:cNvPr>
          <p:cNvSpPr>
            <a:spLocks noGrp="1"/>
          </p:cNvSpPr>
          <p:nvPr>
            <p:ph type="sldNum" sz="quarter" idx="12"/>
          </p:nvPr>
        </p:nvSpPr>
        <p:spPr/>
        <p:txBody>
          <a:bodyPr/>
          <a:lstStyle/>
          <a:p>
            <a:fld id="{413394D7-4C16-49C8-A98A-2BC7920F9AC2}" type="slidenum">
              <a:rPr lang="en-GB" smtClean="0"/>
              <a:t>‹#›</a:t>
            </a:fld>
            <a:endParaRPr lang="en-GB" dirty="0"/>
          </a:p>
        </p:txBody>
      </p:sp>
    </p:spTree>
    <p:extLst>
      <p:ext uri="{BB962C8B-B14F-4D97-AF65-F5344CB8AC3E}">
        <p14:creationId xmlns:p14="http://schemas.microsoft.com/office/powerpoint/2010/main" val="1500274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14EB96-1194-4664-8D4D-02D7F6FA9E36}"/>
              </a:ext>
            </a:extLst>
          </p:cNvPr>
          <p:cNvSpPr>
            <a:spLocks noGrp="1"/>
          </p:cNvSpPr>
          <p:nvPr>
            <p:ph type="dt" sz="half" idx="10"/>
          </p:nvPr>
        </p:nvSpPr>
        <p:spPr/>
        <p:txBody>
          <a:bodyPr/>
          <a:lstStyle/>
          <a:p>
            <a:fld id="{11B176D5-1CC8-4571-9D44-BDEAF482F6FF}" type="datetimeFigureOut">
              <a:rPr lang="en-GB" smtClean="0"/>
              <a:t>25/05/2020</a:t>
            </a:fld>
            <a:endParaRPr lang="en-GB" dirty="0"/>
          </a:p>
        </p:txBody>
      </p:sp>
      <p:sp>
        <p:nvSpPr>
          <p:cNvPr id="3" name="Footer Placeholder 2">
            <a:extLst>
              <a:ext uri="{FF2B5EF4-FFF2-40B4-BE49-F238E27FC236}">
                <a16:creationId xmlns:a16="http://schemas.microsoft.com/office/drawing/2014/main" id="{59EC7A92-1873-4675-8463-C509F096265B}"/>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75851E8B-410D-4050-B72D-AC03C9879A86}"/>
              </a:ext>
            </a:extLst>
          </p:cNvPr>
          <p:cNvSpPr>
            <a:spLocks noGrp="1"/>
          </p:cNvSpPr>
          <p:nvPr>
            <p:ph type="sldNum" sz="quarter" idx="12"/>
          </p:nvPr>
        </p:nvSpPr>
        <p:spPr/>
        <p:txBody>
          <a:bodyPr/>
          <a:lstStyle/>
          <a:p>
            <a:fld id="{413394D7-4C16-49C8-A98A-2BC7920F9AC2}" type="slidenum">
              <a:rPr lang="en-GB" smtClean="0"/>
              <a:t>‹#›</a:t>
            </a:fld>
            <a:endParaRPr lang="en-GB" dirty="0"/>
          </a:p>
        </p:txBody>
      </p:sp>
    </p:spTree>
    <p:extLst>
      <p:ext uri="{BB962C8B-B14F-4D97-AF65-F5344CB8AC3E}">
        <p14:creationId xmlns:p14="http://schemas.microsoft.com/office/powerpoint/2010/main" val="2700758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A36AC-E1D7-4A0B-AF06-3B048BEFB6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6DD00F-24E9-430C-B117-769E251D6A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BDF44B9-2F03-46F4-BB9C-E0E9A150A3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AA3EB8-9C0D-4952-A8B4-C5EC1AB81F18}"/>
              </a:ext>
            </a:extLst>
          </p:cNvPr>
          <p:cNvSpPr>
            <a:spLocks noGrp="1"/>
          </p:cNvSpPr>
          <p:nvPr>
            <p:ph type="dt" sz="half" idx="10"/>
          </p:nvPr>
        </p:nvSpPr>
        <p:spPr/>
        <p:txBody>
          <a:bodyPr/>
          <a:lstStyle/>
          <a:p>
            <a:fld id="{11B176D5-1CC8-4571-9D44-BDEAF482F6FF}" type="datetimeFigureOut">
              <a:rPr lang="en-GB" smtClean="0"/>
              <a:t>25/05/2020</a:t>
            </a:fld>
            <a:endParaRPr lang="en-GB" dirty="0"/>
          </a:p>
        </p:txBody>
      </p:sp>
      <p:sp>
        <p:nvSpPr>
          <p:cNvPr id="6" name="Footer Placeholder 5">
            <a:extLst>
              <a:ext uri="{FF2B5EF4-FFF2-40B4-BE49-F238E27FC236}">
                <a16:creationId xmlns:a16="http://schemas.microsoft.com/office/drawing/2014/main" id="{48EF4A8D-9CEC-4EAA-8D68-705DB7EF98A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B85F316-8551-4D42-BC33-7F4E6705C035}"/>
              </a:ext>
            </a:extLst>
          </p:cNvPr>
          <p:cNvSpPr>
            <a:spLocks noGrp="1"/>
          </p:cNvSpPr>
          <p:nvPr>
            <p:ph type="sldNum" sz="quarter" idx="12"/>
          </p:nvPr>
        </p:nvSpPr>
        <p:spPr/>
        <p:txBody>
          <a:bodyPr/>
          <a:lstStyle/>
          <a:p>
            <a:fld id="{413394D7-4C16-49C8-A98A-2BC7920F9AC2}" type="slidenum">
              <a:rPr lang="en-GB" smtClean="0"/>
              <a:t>‹#›</a:t>
            </a:fld>
            <a:endParaRPr lang="en-GB" dirty="0"/>
          </a:p>
        </p:txBody>
      </p:sp>
    </p:spTree>
    <p:extLst>
      <p:ext uri="{BB962C8B-B14F-4D97-AF65-F5344CB8AC3E}">
        <p14:creationId xmlns:p14="http://schemas.microsoft.com/office/powerpoint/2010/main" val="2893793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D6A1C-35C2-4366-BCDC-3558B894AB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D091EEE-FE0A-4842-95B8-BEB3F076EA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66AB80A-B2F9-4509-A7D3-E7036EE7A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E6057F-65D7-40C7-BE22-B338980D0351}"/>
              </a:ext>
            </a:extLst>
          </p:cNvPr>
          <p:cNvSpPr>
            <a:spLocks noGrp="1"/>
          </p:cNvSpPr>
          <p:nvPr>
            <p:ph type="dt" sz="half" idx="10"/>
          </p:nvPr>
        </p:nvSpPr>
        <p:spPr/>
        <p:txBody>
          <a:bodyPr/>
          <a:lstStyle/>
          <a:p>
            <a:fld id="{11B176D5-1CC8-4571-9D44-BDEAF482F6FF}" type="datetimeFigureOut">
              <a:rPr lang="en-GB" smtClean="0"/>
              <a:t>25/05/2020</a:t>
            </a:fld>
            <a:endParaRPr lang="en-GB" dirty="0"/>
          </a:p>
        </p:txBody>
      </p:sp>
      <p:sp>
        <p:nvSpPr>
          <p:cNvPr id="6" name="Footer Placeholder 5">
            <a:extLst>
              <a:ext uri="{FF2B5EF4-FFF2-40B4-BE49-F238E27FC236}">
                <a16:creationId xmlns:a16="http://schemas.microsoft.com/office/drawing/2014/main" id="{4D79D9FF-428D-42F1-B927-A0494D9BDBD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16CE23-D222-4B18-AE6F-49B060278665}"/>
              </a:ext>
            </a:extLst>
          </p:cNvPr>
          <p:cNvSpPr>
            <a:spLocks noGrp="1"/>
          </p:cNvSpPr>
          <p:nvPr>
            <p:ph type="sldNum" sz="quarter" idx="12"/>
          </p:nvPr>
        </p:nvSpPr>
        <p:spPr/>
        <p:txBody>
          <a:bodyPr/>
          <a:lstStyle/>
          <a:p>
            <a:fld id="{413394D7-4C16-49C8-A98A-2BC7920F9AC2}" type="slidenum">
              <a:rPr lang="en-GB" smtClean="0"/>
              <a:t>‹#›</a:t>
            </a:fld>
            <a:endParaRPr lang="en-GB" dirty="0"/>
          </a:p>
        </p:txBody>
      </p:sp>
    </p:spTree>
    <p:extLst>
      <p:ext uri="{BB962C8B-B14F-4D97-AF65-F5344CB8AC3E}">
        <p14:creationId xmlns:p14="http://schemas.microsoft.com/office/powerpoint/2010/main" val="2377716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0739A-2C81-4EEB-B5C7-C3EEC5B741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4B5B12-F43B-41DB-8EB1-5ED767BAE0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D5DDCC-E461-4221-8404-5DDB5AB3BC7E}"/>
              </a:ext>
            </a:extLst>
          </p:cNvPr>
          <p:cNvSpPr>
            <a:spLocks noGrp="1"/>
          </p:cNvSpPr>
          <p:nvPr>
            <p:ph type="dt" sz="half" idx="10"/>
          </p:nvPr>
        </p:nvSpPr>
        <p:spPr/>
        <p:txBody>
          <a:bodyPr/>
          <a:lstStyle/>
          <a:p>
            <a:fld id="{11B176D5-1CC8-4571-9D44-BDEAF482F6FF}" type="datetimeFigureOut">
              <a:rPr lang="en-GB" smtClean="0"/>
              <a:t>25/05/2020</a:t>
            </a:fld>
            <a:endParaRPr lang="en-GB" dirty="0"/>
          </a:p>
        </p:txBody>
      </p:sp>
      <p:sp>
        <p:nvSpPr>
          <p:cNvPr id="5" name="Footer Placeholder 4">
            <a:extLst>
              <a:ext uri="{FF2B5EF4-FFF2-40B4-BE49-F238E27FC236}">
                <a16:creationId xmlns:a16="http://schemas.microsoft.com/office/drawing/2014/main" id="{46715417-D02A-4283-9775-EB7DA87EA74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D707B93-F4AB-4BE6-A2F0-A0C2B1762EC4}"/>
              </a:ext>
            </a:extLst>
          </p:cNvPr>
          <p:cNvSpPr>
            <a:spLocks noGrp="1"/>
          </p:cNvSpPr>
          <p:nvPr>
            <p:ph type="sldNum" sz="quarter" idx="12"/>
          </p:nvPr>
        </p:nvSpPr>
        <p:spPr/>
        <p:txBody>
          <a:bodyPr/>
          <a:lstStyle/>
          <a:p>
            <a:fld id="{413394D7-4C16-49C8-A98A-2BC7920F9AC2}" type="slidenum">
              <a:rPr lang="en-GB" smtClean="0"/>
              <a:t>‹#›</a:t>
            </a:fld>
            <a:endParaRPr lang="en-GB" dirty="0"/>
          </a:p>
        </p:txBody>
      </p:sp>
    </p:spTree>
    <p:extLst>
      <p:ext uri="{BB962C8B-B14F-4D97-AF65-F5344CB8AC3E}">
        <p14:creationId xmlns:p14="http://schemas.microsoft.com/office/powerpoint/2010/main" val="2544683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8624D4-0206-4342-9F18-ED0EA3512E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C91148-45BF-4F0C-B9B3-BF76439DC4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62A775-EE2B-4228-8E8D-A13CC50AAFA2}"/>
              </a:ext>
            </a:extLst>
          </p:cNvPr>
          <p:cNvSpPr>
            <a:spLocks noGrp="1"/>
          </p:cNvSpPr>
          <p:nvPr>
            <p:ph type="dt" sz="half" idx="10"/>
          </p:nvPr>
        </p:nvSpPr>
        <p:spPr/>
        <p:txBody>
          <a:bodyPr/>
          <a:lstStyle/>
          <a:p>
            <a:fld id="{11B176D5-1CC8-4571-9D44-BDEAF482F6FF}" type="datetimeFigureOut">
              <a:rPr lang="en-GB" smtClean="0"/>
              <a:t>25/05/2020</a:t>
            </a:fld>
            <a:endParaRPr lang="en-GB" dirty="0"/>
          </a:p>
        </p:txBody>
      </p:sp>
      <p:sp>
        <p:nvSpPr>
          <p:cNvPr id="5" name="Footer Placeholder 4">
            <a:extLst>
              <a:ext uri="{FF2B5EF4-FFF2-40B4-BE49-F238E27FC236}">
                <a16:creationId xmlns:a16="http://schemas.microsoft.com/office/drawing/2014/main" id="{6353C618-8291-4508-863B-E6222B3C4F0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6541592-48B0-42F4-8FD0-E56185F08099}"/>
              </a:ext>
            </a:extLst>
          </p:cNvPr>
          <p:cNvSpPr>
            <a:spLocks noGrp="1"/>
          </p:cNvSpPr>
          <p:nvPr>
            <p:ph type="sldNum" sz="quarter" idx="12"/>
          </p:nvPr>
        </p:nvSpPr>
        <p:spPr/>
        <p:txBody>
          <a:bodyPr/>
          <a:lstStyle/>
          <a:p>
            <a:fld id="{413394D7-4C16-49C8-A98A-2BC7920F9AC2}" type="slidenum">
              <a:rPr lang="en-GB" smtClean="0"/>
              <a:t>‹#›</a:t>
            </a:fld>
            <a:endParaRPr lang="en-GB" dirty="0"/>
          </a:p>
        </p:txBody>
      </p:sp>
    </p:spTree>
    <p:extLst>
      <p:ext uri="{BB962C8B-B14F-4D97-AF65-F5344CB8AC3E}">
        <p14:creationId xmlns:p14="http://schemas.microsoft.com/office/powerpoint/2010/main" val="4145838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2570EF-56FB-4E34-861E-ABCBA089CB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6E7C4A-C93A-4CF6-8F87-863E1CCFD8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C41EC3-BD09-41A7-ADC2-48D89DB759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B176D5-1CC8-4571-9D44-BDEAF482F6FF}" type="datetimeFigureOut">
              <a:rPr lang="en-GB" smtClean="0"/>
              <a:t>25/05/2020</a:t>
            </a:fld>
            <a:endParaRPr lang="en-GB" dirty="0"/>
          </a:p>
        </p:txBody>
      </p:sp>
      <p:sp>
        <p:nvSpPr>
          <p:cNvPr id="5" name="Footer Placeholder 4">
            <a:extLst>
              <a:ext uri="{FF2B5EF4-FFF2-40B4-BE49-F238E27FC236}">
                <a16:creationId xmlns:a16="http://schemas.microsoft.com/office/drawing/2014/main" id="{DA97906D-A7E5-44B9-A307-0D06AB7AC9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4D3ED11C-D34A-4679-B407-4FDBEBB473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3394D7-4C16-49C8-A98A-2BC7920F9AC2}" type="slidenum">
              <a:rPr lang="en-GB" smtClean="0"/>
              <a:t>‹#›</a:t>
            </a:fld>
            <a:endParaRPr lang="en-GB" dirty="0"/>
          </a:p>
        </p:txBody>
      </p:sp>
    </p:spTree>
    <p:extLst>
      <p:ext uri="{BB962C8B-B14F-4D97-AF65-F5344CB8AC3E}">
        <p14:creationId xmlns:p14="http://schemas.microsoft.com/office/powerpoint/2010/main" val="1542626589"/>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2.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3.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7" Type="http://schemas.openxmlformats.org/officeDocument/2006/relationships/image" Target="../media/image2.png"/><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2.png"/><Relationship Id="rId2" Type="http://schemas.microsoft.com/office/2007/relationships/media" Target="../media/media5.m4a"/><Relationship Id="rId1" Type="http://schemas.openxmlformats.org/officeDocument/2006/relationships/tags" Target="../tags/tag5.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7" Type="http://schemas.openxmlformats.org/officeDocument/2006/relationships/image" Target="../media/image2.png"/><Relationship Id="rId2" Type="http://schemas.microsoft.com/office/2007/relationships/media" Target="../media/media6.m4a"/><Relationship Id="rId1" Type="http://schemas.openxmlformats.org/officeDocument/2006/relationships/tags" Target="../tags/tag6.xml"/><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7" Type="http://schemas.openxmlformats.org/officeDocument/2006/relationships/image" Target="../media/image2.png"/><Relationship Id="rId2" Type="http://schemas.microsoft.com/office/2007/relationships/media" Target="../media/media7.m4a"/><Relationship Id="rId1" Type="http://schemas.openxmlformats.org/officeDocument/2006/relationships/tags" Target="../tags/tag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8.xml"/><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2.png"/><Relationship Id="rId2" Type="http://schemas.microsoft.com/office/2007/relationships/media" Target="../media/media9.m4a"/><Relationship Id="rId1" Type="http://schemas.openxmlformats.org/officeDocument/2006/relationships/tags" Target="../tags/tag9.xml"/><Relationship Id="rId6" Type="http://schemas.openxmlformats.org/officeDocument/2006/relationships/image" Target="../media/image4.png"/><Relationship Id="rId5" Type="http://schemas.openxmlformats.org/officeDocument/2006/relationships/image" Target="../media/image11.jpg"/><Relationship Id="rId4"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7" Type="http://schemas.openxmlformats.org/officeDocument/2006/relationships/image" Target="../media/image2.png"/><Relationship Id="rId2" Type="http://schemas.microsoft.com/office/2007/relationships/media" Target="../media/media10.m4a"/><Relationship Id="rId1" Type="http://schemas.openxmlformats.org/officeDocument/2006/relationships/tags" Target="../tags/tag10.xml"/><Relationship Id="rId6" Type="http://schemas.openxmlformats.org/officeDocument/2006/relationships/image" Target="../media/image12.png"/><Relationship Id="rId5" Type="http://schemas.openxmlformats.org/officeDocument/2006/relationships/image" Target="../media/image8.png"/><Relationship Id="rId4"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11.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7" Type="http://schemas.openxmlformats.org/officeDocument/2006/relationships/image" Target="../media/image2.png"/><Relationship Id="rId2" Type="http://schemas.microsoft.com/office/2007/relationships/media" Target="../media/media12.m4a"/><Relationship Id="rId1" Type="http://schemas.openxmlformats.org/officeDocument/2006/relationships/tags" Target="../tags/tag12.xml"/><Relationship Id="rId6" Type="http://schemas.openxmlformats.org/officeDocument/2006/relationships/image" Target="../media/image13.jpg"/><Relationship Id="rId5" Type="http://schemas.openxmlformats.org/officeDocument/2006/relationships/image" Target="../media/image8.png"/><Relationship Id="rId4"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3.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audio" Target="../media/media14.m4a"/><Relationship Id="rId7" Type="http://schemas.openxmlformats.org/officeDocument/2006/relationships/image" Target="../media/image2.png"/><Relationship Id="rId2" Type="http://schemas.microsoft.com/office/2007/relationships/media" Target="../media/media14.m4a"/><Relationship Id="rId1" Type="http://schemas.openxmlformats.org/officeDocument/2006/relationships/tags" Target="../tags/tag14.xml"/><Relationship Id="rId6" Type="http://schemas.openxmlformats.org/officeDocument/2006/relationships/image" Target="../media/image14.png"/><Relationship Id="rId5" Type="http://schemas.openxmlformats.org/officeDocument/2006/relationships/image" Target="../media/image8.png"/><Relationship Id="rId4"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15.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16.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7" Type="http://schemas.openxmlformats.org/officeDocument/2006/relationships/image" Target="../media/image2.png"/><Relationship Id="rId2" Type="http://schemas.microsoft.com/office/2007/relationships/media" Target="../media/media17.m4a"/><Relationship Id="rId1" Type="http://schemas.openxmlformats.org/officeDocument/2006/relationships/tags" Target="../tags/tag17.xml"/><Relationship Id="rId6" Type="http://schemas.openxmlformats.org/officeDocument/2006/relationships/image" Target="../media/image15.jpeg"/><Relationship Id="rId5" Type="http://schemas.openxmlformats.org/officeDocument/2006/relationships/image" Target="../media/image8.png"/><Relationship Id="rId4"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audio" Target="../media/media18.m4a"/><Relationship Id="rId2" Type="http://schemas.microsoft.com/office/2007/relationships/media" Target="../media/media18.m4a"/><Relationship Id="rId1" Type="http://schemas.openxmlformats.org/officeDocument/2006/relationships/tags" Target="../tags/tag18.xml"/><Relationship Id="rId5" Type="http://schemas.openxmlformats.org/officeDocument/2006/relationships/image" Target="../media/image2.png"/><Relationship Id="rId4"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2" Type="http://schemas.microsoft.com/office/2007/relationships/media" Target="../media/media19.m4a"/><Relationship Id="rId1" Type="http://schemas.openxmlformats.org/officeDocument/2006/relationships/tags" Target="../tags/tag19.xml"/><Relationship Id="rId6" Type="http://schemas.openxmlformats.org/officeDocument/2006/relationships/image" Target="../media/image2.png"/><Relationship Id="rId5" Type="http://schemas.openxmlformats.org/officeDocument/2006/relationships/image" Target="../media/image16.jpg"/><Relationship Id="rId4"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677DA-FD9D-44ED-87D0-88268457D0B0}"/>
              </a:ext>
            </a:extLst>
          </p:cNvPr>
          <p:cNvSpPr>
            <a:spLocks noGrp="1"/>
          </p:cNvSpPr>
          <p:nvPr>
            <p:ph type="ctrTitle"/>
          </p:nvPr>
        </p:nvSpPr>
        <p:spPr>
          <a:xfrm>
            <a:off x="659301" y="1474969"/>
            <a:ext cx="2823919" cy="1868760"/>
          </a:xfrm>
        </p:spPr>
        <p:txBody>
          <a:bodyPr>
            <a:normAutofit fontScale="90000"/>
          </a:bodyPr>
          <a:lstStyle/>
          <a:p>
            <a:br>
              <a:rPr lang="en-GB" sz="2500" dirty="0"/>
            </a:br>
            <a:br>
              <a:rPr lang="en-GB" sz="2500" dirty="0"/>
            </a:br>
            <a:br>
              <a:rPr lang="en-GB" sz="2500" dirty="0"/>
            </a:br>
            <a:r>
              <a:rPr lang="en-GB" sz="3800" b="1" dirty="0"/>
              <a:t>Training &amp; Development</a:t>
            </a:r>
          </a:p>
        </p:txBody>
      </p:sp>
      <p:sp>
        <p:nvSpPr>
          <p:cNvPr id="3" name="Subtitle 2">
            <a:extLst>
              <a:ext uri="{FF2B5EF4-FFF2-40B4-BE49-F238E27FC236}">
                <a16:creationId xmlns:a16="http://schemas.microsoft.com/office/drawing/2014/main" id="{F4566E68-25AA-4F40-A333-1C04D11BBBB9}"/>
              </a:ext>
            </a:extLst>
          </p:cNvPr>
          <p:cNvSpPr>
            <a:spLocks noGrp="1"/>
          </p:cNvSpPr>
          <p:nvPr>
            <p:ph type="subTitle" idx="1"/>
          </p:nvPr>
        </p:nvSpPr>
        <p:spPr>
          <a:xfrm>
            <a:off x="659302" y="3531204"/>
            <a:ext cx="2823919" cy="1610643"/>
          </a:xfrm>
        </p:spPr>
        <p:txBody>
          <a:bodyPr>
            <a:normAutofit/>
          </a:bodyPr>
          <a:lstStyle/>
          <a:p>
            <a:r>
              <a:rPr lang="en-GB" sz="2600" dirty="0"/>
              <a:t>Jodi Emanuelli </a:t>
            </a:r>
          </a:p>
        </p:txBody>
      </p:sp>
      <p:pic>
        <p:nvPicPr>
          <p:cNvPr id="9" name="Picture 8" descr="A close up of a sign&#10;&#10;Description automatically generated">
            <a:extLst>
              <a:ext uri="{FF2B5EF4-FFF2-40B4-BE49-F238E27FC236}">
                <a16:creationId xmlns:a16="http://schemas.microsoft.com/office/drawing/2014/main" id="{2EC80A5F-9CA9-4532-B6C2-40614A19A0DD}"/>
              </a:ext>
            </a:extLst>
          </p:cNvPr>
          <p:cNvPicPr>
            <a:picLocks noChangeAspect="1"/>
          </p:cNvPicPr>
          <p:nvPr/>
        </p:nvPicPr>
        <p:blipFill rotWithShape="1">
          <a:blip r:embed="rId5">
            <a:extLst>
              <a:ext uri="{28A0092B-C50C-407E-A947-70E740481C1C}">
                <a14:useLocalDpi xmlns:a14="http://schemas.microsoft.com/office/drawing/2010/main" val="0"/>
              </a:ext>
            </a:extLst>
          </a:blip>
          <a:srcRect l="16877" r="16451" b="-2"/>
          <a:stretch/>
        </p:blipFill>
        <p:spPr>
          <a:xfrm>
            <a:off x="4618374" y="1116345"/>
            <a:ext cx="6282919" cy="3866172"/>
          </a:xfrm>
          <a:prstGeom prst="rect">
            <a:avLst/>
          </a:prstGeom>
        </p:spPr>
      </p:pic>
      <p:pic>
        <p:nvPicPr>
          <p:cNvPr id="13" name="Audio 12">
            <a:hlinkClick r:id="" action="ppaction://media"/>
            <a:extLst>
              <a:ext uri="{FF2B5EF4-FFF2-40B4-BE49-F238E27FC236}">
                <a16:creationId xmlns:a16="http://schemas.microsoft.com/office/drawing/2014/main" id="{1870C914-4399-40F3-BD6D-1E125E3608A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4189443683"/>
      </p:ext>
    </p:extLst>
  </p:cSld>
  <p:clrMapOvr>
    <a:masterClrMapping/>
  </p:clrMapOvr>
  <mc:AlternateContent xmlns:mc="http://schemas.openxmlformats.org/markup-compatibility/2006" xmlns:p14="http://schemas.microsoft.com/office/powerpoint/2010/main">
    <mc:Choice Requires="p14">
      <p:transition spd="slow" p14:dur="2000" advTm="43408"/>
    </mc:Choice>
    <mc:Fallback xmlns="">
      <p:transition spd="slow" advTm="43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13"/>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0B1585-2F8B-45BD-A2F2-194D7390C8B9}"/>
              </a:ext>
            </a:extLst>
          </p:cNvPr>
          <p:cNvSpPr>
            <a:spLocks noGrp="1"/>
          </p:cNvSpPr>
          <p:nvPr>
            <p:ph type="ctrTitle"/>
          </p:nvPr>
        </p:nvSpPr>
        <p:spPr>
          <a:xfrm>
            <a:off x="838200" y="963877"/>
            <a:ext cx="3494362" cy="4930246"/>
          </a:xfrm>
        </p:spPr>
        <p:txBody>
          <a:bodyPr vert="horz" lIns="91440" tIns="45720" rIns="91440" bIns="45720" rtlCol="0" anchor="ctr">
            <a:normAutofit/>
          </a:bodyPr>
          <a:lstStyle/>
          <a:p>
            <a:pPr algn="r"/>
            <a:r>
              <a:rPr lang="en-US" sz="4400" b="1" u="sng" kern="1200" dirty="0">
                <a:solidFill>
                  <a:schemeClr val="accent1"/>
                </a:solidFill>
                <a:latin typeface="+mj-lt"/>
                <a:ea typeface="+mj-ea"/>
                <a:cs typeface="+mj-cs"/>
              </a:rPr>
              <a:t>Introduction</a:t>
            </a:r>
          </a:p>
        </p:txBody>
      </p:sp>
      <p:cxnSp>
        <p:nvCxnSpPr>
          <p:cNvPr id="6"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51D6E0E1-302B-442B-9C50-7BB7004BED40}"/>
              </a:ext>
            </a:extLst>
          </p:cNvPr>
          <p:cNvSpPr>
            <a:spLocks noGrp="1"/>
          </p:cNvSpPr>
          <p:nvPr>
            <p:ph type="subTitle" idx="1"/>
          </p:nvPr>
        </p:nvSpPr>
        <p:spPr>
          <a:xfrm>
            <a:off x="4976031" y="963877"/>
            <a:ext cx="6377769" cy="4930246"/>
          </a:xfrm>
        </p:spPr>
        <p:txBody>
          <a:bodyPr vert="horz" lIns="91440" tIns="45720" rIns="91440" bIns="45720" rtlCol="0" anchor="ctr">
            <a:normAutofit/>
          </a:bodyPr>
          <a:lstStyle/>
          <a:p>
            <a:pPr marL="342900" indent="-228600" algn="l">
              <a:buFont typeface="Arial" panose="020B0604020202020204" pitchFamily="34" charset="0"/>
              <a:buChar char="•"/>
            </a:pPr>
            <a:r>
              <a:rPr lang="en-US" dirty="0"/>
              <a:t>Defining training &amp; development</a:t>
            </a:r>
          </a:p>
          <a:p>
            <a:pPr marL="342900" indent="-228600" algn="l">
              <a:buFont typeface="Arial" panose="020B0604020202020204" pitchFamily="34" charset="0"/>
              <a:buChar char="•"/>
            </a:pPr>
            <a:r>
              <a:rPr lang="en-US" dirty="0"/>
              <a:t>Differences between training &amp; development </a:t>
            </a:r>
          </a:p>
          <a:p>
            <a:pPr marL="342900" indent="-228600" algn="l">
              <a:buFont typeface="Arial" panose="020B0604020202020204" pitchFamily="34" charset="0"/>
              <a:buChar char="•"/>
            </a:pPr>
            <a:r>
              <a:rPr lang="en-US" dirty="0"/>
              <a:t>The importance of training &amp; development</a:t>
            </a:r>
          </a:p>
          <a:p>
            <a:pPr marL="114300" indent="-228600" algn="l">
              <a:buFont typeface="Arial" panose="020B0604020202020204" pitchFamily="34" charset="0"/>
              <a:buChar char="•"/>
            </a:pPr>
            <a:endParaRPr lang="en-US" dirty="0"/>
          </a:p>
        </p:txBody>
      </p:sp>
      <p:pic>
        <p:nvPicPr>
          <p:cNvPr id="8" name="Audio 7">
            <a:hlinkClick r:id="" action="ppaction://media"/>
            <a:extLst>
              <a:ext uri="{FF2B5EF4-FFF2-40B4-BE49-F238E27FC236}">
                <a16:creationId xmlns:a16="http://schemas.microsoft.com/office/drawing/2014/main" id="{008EA5F6-3F96-4898-B700-A62E29F12C06}"/>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420443387"/>
      </p:ext>
    </p:extLst>
  </p:cSld>
  <p:clrMapOvr>
    <a:masterClrMapping/>
  </p:clrMapOvr>
  <p:transition spd="slow" advTm="115654">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F9EB9F2-07E2-4D64-BBD8-BB5B217F1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721C35-F19D-42CE-A11F-8D99F2F84D0F}"/>
              </a:ext>
            </a:extLst>
          </p:cNvPr>
          <p:cNvSpPr>
            <a:spLocks noGrp="1"/>
          </p:cNvSpPr>
          <p:nvPr>
            <p:ph type="ctrTitle"/>
          </p:nvPr>
        </p:nvSpPr>
        <p:spPr>
          <a:xfrm>
            <a:off x="619125" y="965198"/>
            <a:ext cx="6517185" cy="4927601"/>
          </a:xfrm>
        </p:spPr>
        <p:txBody>
          <a:bodyPr anchor="ctr">
            <a:normAutofit/>
          </a:bodyPr>
          <a:lstStyle/>
          <a:p>
            <a:pPr algn="r"/>
            <a:r>
              <a:rPr lang="en-GB" sz="5400" b="1" u="sng" dirty="0">
                <a:solidFill>
                  <a:schemeClr val="tx1">
                    <a:lumMod val="85000"/>
                    <a:lumOff val="15000"/>
                  </a:schemeClr>
                </a:solidFill>
              </a:rPr>
              <a:t>Training Methods</a:t>
            </a:r>
          </a:p>
        </p:txBody>
      </p:sp>
      <p:sp>
        <p:nvSpPr>
          <p:cNvPr id="3" name="Subtitle 2">
            <a:extLst>
              <a:ext uri="{FF2B5EF4-FFF2-40B4-BE49-F238E27FC236}">
                <a16:creationId xmlns:a16="http://schemas.microsoft.com/office/drawing/2014/main" id="{AF055C2D-3954-4668-9061-ACDEB6F543AD}"/>
              </a:ext>
            </a:extLst>
          </p:cNvPr>
          <p:cNvSpPr>
            <a:spLocks noGrp="1"/>
          </p:cNvSpPr>
          <p:nvPr>
            <p:ph type="subTitle" idx="1"/>
          </p:nvPr>
        </p:nvSpPr>
        <p:spPr>
          <a:xfrm>
            <a:off x="8438729" y="965198"/>
            <a:ext cx="2707937" cy="4927602"/>
          </a:xfrm>
        </p:spPr>
        <p:txBody>
          <a:bodyPr anchor="ctr">
            <a:normAutofit/>
          </a:bodyPr>
          <a:lstStyle/>
          <a:p>
            <a:pPr algn="l"/>
            <a:r>
              <a:rPr lang="en-GB" sz="2000" dirty="0">
                <a:solidFill>
                  <a:schemeClr val="accent1"/>
                </a:solidFill>
              </a:rPr>
              <a:t>“Training methods are any activity deliberately undertaken, or resources provided, to help the learning process at individual, team or organisational level” (Cipd.co.uk,2020). </a:t>
            </a:r>
          </a:p>
        </p:txBody>
      </p:sp>
      <p:cxnSp>
        <p:nvCxnSpPr>
          <p:cNvPr id="6" name="Straight Connector 9">
            <a:extLst>
              <a:ext uri="{FF2B5EF4-FFF2-40B4-BE49-F238E27FC236}">
                <a16:creationId xmlns:a16="http://schemas.microsoft.com/office/drawing/2014/main" id="{F0C57C7C-DFE9-4A1E-B7A9-DF40E63366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8160" y="2057399"/>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9" name="Audio 8">
            <a:hlinkClick r:id="" action="ppaction://media"/>
            <a:extLst>
              <a:ext uri="{FF2B5EF4-FFF2-40B4-BE49-F238E27FC236}">
                <a16:creationId xmlns:a16="http://schemas.microsoft.com/office/drawing/2014/main" id="{94A273F8-9718-4CB2-A8C9-33CFF94C2750}"/>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1967005718"/>
      </p:ext>
    </p:extLst>
  </p:cSld>
  <p:clrMapOvr>
    <a:masterClrMapping/>
  </p:clrMapOvr>
  <mc:AlternateContent xmlns:mc="http://schemas.openxmlformats.org/markup-compatibility/2006" xmlns:p14="http://schemas.microsoft.com/office/powerpoint/2010/main">
    <mc:Choice Requires="p14">
      <p:transition spd="slow" p14:dur="2000" advTm="37003"/>
    </mc:Choice>
    <mc:Fallback xmlns="">
      <p:transition spd="slow" advTm="37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9"/>
                </p:tgtEl>
              </p:cMediaNode>
            </p:audio>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erson and person preparing food in a kitchen&#10;&#10;Description automatically generated">
            <a:extLst>
              <a:ext uri="{FF2B5EF4-FFF2-40B4-BE49-F238E27FC236}">
                <a16:creationId xmlns:a16="http://schemas.microsoft.com/office/drawing/2014/main" id="{96F9D756-C2A7-4D3C-9F77-60748B6E5A2E}"/>
              </a:ext>
            </a:extLst>
          </p:cNvPr>
          <p:cNvPicPr>
            <a:picLocks noChangeAspect="1"/>
          </p:cNvPicPr>
          <p:nvPr/>
        </p:nvPicPr>
        <p:blipFill rotWithShape="1">
          <a:blip r:embed="rId5">
            <a:extLst>
              <a:ext uri="{28A0092B-C50C-407E-A947-70E740481C1C}">
                <a14:useLocalDpi xmlns:a14="http://schemas.microsoft.com/office/drawing/2010/main" val="0"/>
              </a:ext>
            </a:extLst>
          </a:blip>
          <a:srcRect r="9259" b="-1"/>
          <a:stretch/>
        </p:blipFill>
        <p:spPr>
          <a:xfrm>
            <a:off x="4476307" y="595421"/>
            <a:ext cx="7715693" cy="5658438"/>
          </a:xfrm>
          <a:prstGeom prst="rect">
            <a:avLst/>
          </a:prstGeom>
        </p:spPr>
      </p:pic>
      <p:pic>
        <p:nvPicPr>
          <p:cNvPr id="18" name="Picture 17">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2" name="Title 1">
            <a:extLst>
              <a:ext uri="{FF2B5EF4-FFF2-40B4-BE49-F238E27FC236}">
                <a16:creationId xmlns:a16="http://schemas.microsoft.com/office/drawing/2014/main" id="{EC972CEC-F60B-4C89-A1E7-1F0BBD7E1970}"/>
              </a:ext>
            </a:extLst>
          </p:cNvPr>
          <p:cNvSpPr>
            <a:spLocks noGrp="1"/>
          </p:cNvSpPr>
          <p:nvPr>
            <p:ph type="ctrTitle"/>
          </p:nvPr>
        </p:nvSpPr>
        <p:spPr>
          <a:xfrm>
            <a:off x="275513" y="98695"/>
            <a:ext cx="3948269" cy="1485718"/>
          </a:xfrm>
        </p:spPr>
        <p:txBody>
          <a:bodyPr anchor="t">
            <a:normAutofit/>
          </a:bodyPr>
          <a:lstStyle/>
          <a:p>
            <a:pPr algn="l"/>
            <a:r>
              <a:rPr lang="en-GB" sz="4400" b="1" dirty="0">
                <a:solidFill>
                  <a:srgbClr val="000000"/>
                </a:solidFill>
              </a:rPr>
              <a:t>On the job Training</a:t>
            </a:r>
          </a:p>
        </p:txBody>
      </p:sp>
      <p:sp>
        <p:nvSpPr>
          <p:cNvPr id="3" name="Subtitle 2">
            <a:extLst>
              <a:ext uri="{FF2B5EF4-FFF2-40B4-BE49-F238E27FC236}">
                <a16:creationId xmlns:a16="http://schemas.microsoft.com/office/drawing/2014/main" id="{C9084B7F-56F8-45AB-A90A-66A984F9E84F}"/>
              </a:ext>
            </a:extLst>
          </p:cNvPr>
          <p:cNvSpPr>
            <a:spLocks noGrp="1"/>
          </p:cNvSpPr>
          <p:nvPr>
            <p:ph type="subTitle" idx="1"/>
          </p:nvPr>
        </p:nvSpPr>
        <p:spPr>
          <a:xfrm>
            <a:off x="225310" y="1584413"/>
            <a:ext cx="3745947" cy="1061105"/>
          </a:xfrm>
        </p:spPr>
        <p:txBody>
          <a:bodyPr anchor="b">
            <a:noAutofit/>
          </a:bodyPr>
          <a:lstStyle/>
          <a:p>
            <a:pPr algn="l"/>
            <a:r>
              <a:rPr lang="en-GB" sz="1900" b="1" dirty="0">
                <a:solidFill>
                  <a:srgbClr val="000000"/>
                </a:solidFill>
              </a:rPr>
              <a:t>What is on the job training?</a:t>
            </a:r>
          </a:p>
          <a:p>
            <a:pPr marL="342900" indent="-342900" algn="l">
              <a:buFont typeface="Arial" panose="020B0604020202020204" pitchFamily="34" charset="0"/>
              <a:buChar char="•"/>
            </a:pPr>
            <a:r>
              <a:rPr lang="en-GB" sz="1900" dirty="0">
                <a:solidFill>
                  <a:srgbClr val="000000"/>
                </a:solidFill>
              </a:rPr>
              <a:t>Takes place in the workplace</a:t>
            </a:r>
          </a:p>
          <a:p>
            <a:pPr marL="342900" indent="-342900" algn="l">
              <a:buFont typeface="Arial" panose="020B0604020202020204" pitchFamily="34" charset="0"/>
              <a:buChar char="•"/>
            </a:pPr>
            <a:r>
              <a:rPr lang="en-GB" sz="1900" dirty="0">
                <a:solidFill>
                  <a:srgbClr val="000000"/>
                </a:solidFill>
              </a:rPr>
              <a:t>Supported by classroom training </a:t>
            </a:r>
          </a:p>
        </p:txBody>
      </p:sp>
      <p:sp>
        <p:nvSpPr>
          <p:cNvPr id="9" name="Subtitle 2">
            <a:extLst>
              <a:ext uri="{FF2B5EF4-FFF2-40B4-BE49-F238E27FC236}">
                <a16:creationId xmlns:a16="http://schemas.microsoft.com/office/drawing/2014/main" id="{C505D129-39A4-4F75-BEE1-56C0CC6EFAE6}"/>
              </a:ext>
            </a:extLst>
          </p:cNvPr>
          <p:cNvSpPr txBox="1">
            <a:spLocks/>
          </p:cNvSpPr>
          <p:nvPr/>
        </p:nvSpPr>
        <p:spPr>
          <a:xfrm>
            <a:off x="225312" y="3190987"/>
            <a:ext cx="3745947" cy="1224193"/>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900" b="1" dirty="0">
                <a:solidFill>
                  <a:srgbClr val="000000"/>
                </a:solidFill>
              </a:rPr>
              <a:t>Advantages: </a:t>
            </a:r>
          </a:p>
          <a:p>
            <a:pPr marL="342900" indent="-342900" algn="l">
              <a:buFont typeface="Arial" panose="020B0604020202020204" pitchFamily="34" charset="0"/>
              <a:buChar char="•"/>
            </a:pPr>
            <a:r>
              <a:rPr lang="en-GB" sz="1900" dirty="0">
                <a:solidFill>
                  <a:srgbClr val="000000"/>
                </a:solidFill>
              </a:rPr>
              <a:t>Expert supervision</a:t>
            </a:r>
          </a:p>
          <a:p>
            <a:pPr marL="342900" indent="-342900" algn="l">
              <a:buFont typeface="Arial" panose="020B0604020202020204" pitchFamily="34" charset="0"/>
              <a:buChar char="•"/>
            </a:pPr>
            <a:r>
              <a:rPr lang="en-GB" sz="1900" dirty="0">
                <a:solidFill>
                  <a:srgbClr val="000000"/>
                </a:solidFill>
              </a:rPr>
              <a:t>Improved productivity</a:t>
            </a:r>
          </a:p>
        </p:txBody>
      </p:sp>
      <p:sp>
        <p:nvSpPr>
          <p:cNvPr id="11" name="Subtitle 2">
            <a:extLst>
              <a:ext uri="{FF2B5EF4-FFF2-40B4-BE49-F238E27FC236}">
                <a16:creationId xmlns:a16="http://schemas.microsoft.com/office/drawing/2014/main" id="{96CAB74F-C30E-415A-B1EA-BC42FBD5C7DE}"/>
              </a:ext>
            </a:extLst>
          </p:cNvPr>
          <p:cNvSpPr txBox="1">
            <a:spLocks/>
          </p:cNvSpPr>
          <p:nvPr/>
        </p:nvSpPr>
        <p:spPr>
          <a:xfrm>
            <a:off x="225311" y="4683924"/>
            <a:ext cx="3745947" cy="1326351"/>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900" b="1" dirty="0">
                <a:solidFill>
                  <a:srgbClr val="000000"/>
                </a:solidFill>
              </a:rPr>
              <a:t>Disadvantages:</a:t>
            </a:r>
          </a:p>
          <a:p>
            <a:pPr marL="342900" indent="-342900" algn="l">
              <a:buFont typeface="Arial" panose="020B0604020202020204" pitchFamily="34" charset="0"/>
              <a:buChar char="•"/>
            </a:pPr>
            <a:r>
              <a:rPr lang="en-GB" sz="1900" dirty="0">
                <a:solidFill>
                  <a:srgbClr val="000000"/>
                </a:solidFill>
              </a:rPr>
              <a:t>Disturbing existing workers</a:t>
            </a:r>
          </a:p>
          <a:p>
            <a:pPr marL="342900" indent="-342900" algn="l">
              <a:buFont typeface="Arial" panose="020B0604020202020204" pitchFamily="34" charset="0"/>
              <a:buChar char="•"/>
            </a:pPr>
            <a:r>
              <a:rPr lang="en-GB" sz="1900" dirty="0">
                <a:solidFill>
                  <a:srgbClr val="000000"/>
                </a:solidFill>
              </a:rPr>
              <a:t>Possibility of accident</a:t>
            </a:r>
          </a:p>
        </p:txBody>
      </p:sp>
      <p:pic>
        <p:nvPicPr>
          <p:cNvPr id="20" name="Audio 19">
            <a:hlinkClick r:id="" action="ppaction://media"/>
            <a:extLst>
              <a:ext uri="{FF2B5EF4-FFF2-40B4-BE49-F238E27FC236}">
                <a16:creationId xmlns:a16="http://schemas.microsoft.com/office/drawing/2014/main" id="{6A9C5680-A0D2-4038-8AF2-1BE926E3A037}"/>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1128563785"/>
      </p:ext>
    </p:extLst>
  </p:cSld>
  <p:clrMapOvr>
    <a:masterClrMapping/>
  </p:clrMapOvr>
  <mc:AlternateContent xmlns:mc="http://schemas.openxmlformats.org/markup-compatibility/2006" xmlns:p14="http://schemas.microsoft.com/office/powerpoint/2010/main">
    <mc:Choice Requires="p14">
      <p:transition spd="slow" p14:dur="2000" advTm="56473"/>
    </mc:Choice>
    <mc:Fallback xmlns="">
      <p:transition spd="slow" advTm="56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5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5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2" fill="hold" display="0">
                  <p:stCondLst>
                    <p:cond delay="indefinite"/>
                  </p:stCondLst>
                  <p:endCondLst>
                    <p:cond evt="onStopAudio" delay="0">
                      <p:tgtEl>
                        <p:sldTgt/>
                      </p:tgtEl>
                    </p:cond>
                  </p:endCondLst>
                </p:cTn>
                <p:tgtEl>
                  <p:spTgt spid="20"/>
                </p:tgtEl>
              </p:cMediaNode>
            </p:audio>
          </p:childTnLst>
        </p:cTn>
      </p:par>
    </p:tnLst>
    <p:bldLst>
      <p:bldP spid="2" grpId="0"/>
      <p:bldP spid="3" grpId="0" build="p"/>
      <p:bldP spid="9"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4" name="Picture 2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F584017-50F3-49CE-9C56-2554C74C45A9}"/>
              </a:ext>
            </a:extLst>
          </p:cNvPr>
          <p:cNvSpPr>
            <a:spLocks noGrp="1"/>
          </p:cNvSpPr>
          <p:nvPr>
            <p:ph type="ctrTitle"/>
          </p:nvPr>
        </p:nvSpPr>
        <p:spPr>
          <a:xfrm>
            <a:off x="6089778" y="358031"/>
            <a:ext cx="4977976" cy="1454051"/>
          </a:xfrm>
        </p:spPr>
        <p:txBody>
          <a:bodyPr vert="horz" lIns="91440" tIns="45720" rIns="91440" bIns="45720" rtlCol="0" anchor="ctr">
            <a:normAutofit/>
          </a:bodyPr>
          <a:lstStyle/>
          <a:p>
            <a:pPr algn="l"/>
            <a:r>
              <a:rPr lang="en-US" sz="4400" b="1" dirty="0">
                <a:solidFill>
                  <a:srgbClr val="000000"/>
                </a:solidFill>
              </a:rPr>
              <a:t>Classroom Method</a:t>
            </a:r>
          </a:p>
        </p:txBody>
      </p:sp>
      <p:sp>
        <p:nvSpPr>
          <p:cNvPr id="2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Picture 6" descr="A group of people in a room&#10;&#10;Description automatically generated">
            <a:extLst>
              <a:ext uri="{FF2B5EF4-FFF2-40B4-BE49-F238E27FC236}">
                <a16:creationId xmlns:a16="http://schemas.microsoft.com/office/drawing/2014/main" id="{E56394DF-2E9D-4A2E-A898-65731E3E6076}"/>
              </a:ext>
            </a:extLst>
          </p:cNvPr>
          <p:cNvPicPr>
            <a:picLocks noChangeAspect="1"/>
          </p:cNvPicPr>
          <p:nvPr/>
        </p:nvPicPr>
        <p:blipFill rotWithShape="1">
          <a:blip r:embed="rId6">
            <a:alphaModFix/>
            <a:extLst>
              <a:ext uri="{28A0092B-C50C-407E-A947-70E740481C1C}">
                <a14:useLocalDpi xmlns:a14="http://schemas.microsoft.com/office/drawing/2010/main" val="0"/>
              </a:ext>
            </a:extLst>
          </a:blip>
          <a:srcRect l="26804" r="22960"/>
          <a:stretch/>
        </p:blipFill>
        <p:spPr>
          <a:xfrm>
            <a:off x="143054" y="961862"/>
            <a:ext cx="4714330" cy="4934276"/>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Subtitle 2">
            <a:extLst>
              <a:ext uri="{FF2B5EF4-FFF2-40B4-BE49-F238E27FC236}">
                <a16:creationId xmlns:a16="http://schemas.microsoft.com/office/drawing/2014/main" id="{0F9542D9-971D-4DE5-9A50-74A7087999B3}"/>
              </a:ext>
            </a:extLst>
          </p:cNvPr>
          <p:cNvSpPr>
            <a:spLocks noGrp="1"/>
          </p:cNvSpPr>
          <p:nvPr>
            <p:ph type="subTitle" idx="1"/>
          </p:nvPr>
        </p:nvSpPr>
        <p:spPr>
          <a:xfrm>
            <a:off x="5939900" y="1519095"/>
            <a:ext cx="4977578" cy="1512186"/>
          </a:xfrm>
        </p:spPr>
        <p:txBody>
          <a:bodyPr vert="horz" lIns="91440" tIns="45720" rIns="91440" bIns="45720" rtlCol="0" anchor="ctr">
            <a:normAutofit/>
          </a:bodyPr>
          <a:lstStyle/>
          <a:p>
            <a:pPr indent="-228600" algn="l">
              <a:buFont typeface="Arial" panose="020B0604020202020204" pitchFamily="34" charset="0"/>
              <a:buChar char="•"/>
            </a:pPr>
            <a:r>
              <a:rPr lang="en-US" sz="1800" b="1" dirty="0">
                <a:solidFill>
                  <a:srgbClr val="000000"/>
                </a:solidFill>
              </a:rPr>
              <a:t>What is the classroom method?</a:t>
            </a:r>
          </a:p>
          <a:p>
            <a:pPr marL="342900" indent="-228600" algn="l">
              <a:buFont typeface="Arial" panose="020B0604020202020204" pitchFamily="34" charset="0"/>
              <a:buChar char="•"/>
            </a:pPr>
            <a:r>
              <a:rPr lang="en-US" sz="1800" dirty="0">
                <a:solidFill>
                  <a:srgbClr val="000000"/>
                </a:solidFill>
              </a:rPr>
              <a:t>Material between a trainer &amp; learners</a:t>
            </a:r>
          </a:p>
          <a:p>
            <a:pPr marL="342900" indent="-228600" algn="l">
              <a:buFont typeface="Arial" panose="020B0604020202020204" pitchFamily="34" charset="0"/>
              <a:buChar char="•"/>
            </a:pPr>
            <a:r>
              <a:rPr lang="en-US" sz="1800" dirty="0">
                <a:solidFill>
                  <a:srgbClr val="000000"/>
                </a:solidFill>
              </a:rPr>
              <a:t>Individuals or groups</a:t>
            </a:r>
          </a:p>
          <a:p>
            <a:pPr marL="342900" indent="-228600" algn="l">
              <a:buFont typeface="Arial" panose="020B0604020202020204" pitchFamily="34" charset="0"/>
              <a:buChar char="•"/>
            </a:pPr>
            <a:r>
              <a:rPr lang="en-US" sz="1800" dirty="0">
                <a:solidFill>
                  <a:srgbClr val="000000"/>
                </a:solidFill>
              </a:rPr>
              <a:t>Delivered in a classroom</a:t>
            </a:r>
          </a:p>
        </p:txBody>
      </p:sp>
      <p:sp>
        <p:nvSpPr>
          <p:cNvPr id="15" name="Subtitle 2">
            <a:extLst>
              <a:ext uri="{FF2B5EF4-FFF2-40B4-BE49-F238E27FC236}">
                <a16:creationId xmlns:a16="http://schemas.microsoft.com/office/drawing/2014/main" id="{EF59C86C-B42F-4363-A4A4-34F62B5211DD}"/>
              </a:ext>
            </a:extLst>
          </p:cNvPr>
          <p:cNvSpPr txBox="1">
            <a:spLocks/>
          </p:cNvSpPr>
          <p:nvPr/>
        </p:nvSpPr>
        <p:spPr>
          <a:xfrm>
            <a:off x="6090176" y="3141104"/>
            <a:ext cx="4977578" cy="1371232"/>
          </a:xfrm>
          <a:prstGeom prst="rect">
            <a:avLst/>
          </a:prstGeom>
        </p:spPr>
        <p:txBody>
          <a:bodyPr vert="horz" lIns="91440" tIns="45720" rIns="91440" bIns="45720" rtlCol="0" anchor="ctr">
            <a:normAutofit fontScale="925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1900" b="1" dirty="0">
                <a:solidFill>
                  <a:srgbClr val="000000"/>
                </a:solidFill>
              </a:rPr>
              <a:t>Advantages:</a:t>
            </a:r>
          </a:p>
          <a:p>
            <a:pPr marL="342900" indent="-228600" algn="l">
              <a:buFont typeface="Arial" panose="020B0604020202020204" pitchFamily="34" charset="0"/>
              <a:buChar char="•"/>
            </a:pPr>
            <a:r>
              <a:rPr lang="en-US" sz="1900" dirty="0">
                <a:solidFill>
                  <a:srgbClr val="000000"/>
                </a:solidFill>
              </a:rPr>
              <a:t>Safe, quiet &amp; clean environment</a:t>
            </a:r>
          </a:p>
          <a:p>
            <a:pPr marL="342900" indent="-228600" algn="l">
              <a:buFont typeface="Arial" panose="020B0604020202020204" pitchFamily="34" charset="0"/>
              <a:buChar char="•"/>
            </a:pPr>
            <a:r>
              <a:rPr lang="en-US" sz="1900" dirty="0">
                <a:solidFill>
                  <a:srgbClr val="000000"/>
                </a:solidFill>
              </a:rPr>
              <a:t>Build personal relationships </a:t>
            </a:r>
          </a:p>
          <a:p>
            <a:pPr marL="342900" indent="-228600" algn="l">
              <a:buFont typeface="Arial" panose="020B0604020202020204" pitchFamily="34" charset="0"/>
              <a:buChar char="•"/>
            </a:pPr>
            <a:r>
              <a:rPr lang="en-US" sz="1900" dirty="0">
                <a:solidFill>
                  <a:srgbClr val="000000"/>
                </a:solidFill>
              </a:rPr>
              <a:t>Less distraction </a:t>
            </a:r>
          </a:p>
        </p:txBody>
      </p:sp>
      <p:sp>
        <p:nvSpPr>
          <p:cNvPr id="17" name="Subtitle 2">
            <a:extLst>
              <a:ext uri="{FF2B5EF4-FFF2-40B4-BE49-F238E27FC236}">
                <a16:creationId xmlns:a16="http://schemas.microsoft.com/office/drawing/2014/main" id="{BE4DB9AA-A2E0-4AD2-8389-C605AF072F0E}"/>
              </a:ext>
            </a:extLst>
          </p:cNvPr>
          <p:cNvSpPr txBox="1">
            <a:spLocks/>
          </p:cNvSpPr>
          <p:nvPr/>
        </p:nvSpPr>
        <p:spPr>
          <a:xfrm>
            <a:off x="6090176" y="4736214"/>
            <a:ext cx="4977578" cy="1626486"/>
          </a:xfrm>
          <a:prstGeom prst="rect">
            <a:avLst/>
          </a:prstGeom>
        </p:spPr>
        <p:txBody>
          <a:bodyPr vert="horz" lIns="91440" tIns="45720" rIns="91440" bIns="45720" rtlCol="0" anchor="ctr">
            <a:normAutofit fontScale="925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1900" b="1" dirty="0">
                <a:solidFill>
                  <a:srgbClr val="000000"/>
                </a:solidFill>
              </a:rPr>
              <a:t>Disadvantages:</a:t>
            </a:r>
          </a:p>
          <a:p>
            <a:pPr marL="342900" indent="-228600" algn="l">
              <a:buFont typeface="Arial" panose="020B0604020202020204" pitchFamily="34" charset="0"/>
              <a:buChar char="•"/>
            </a:pPr>
            <a:r>
              <a:rPr lang="en-US" sz="1900" dirty="0">
                <a:solidFill>
                  <a:srgbClr val="000000"/>
                </a:solidFill>
              </a:rPr>
              <a:t>Taken off the job </a:t>
            </a:r>
          </a:p>
          <a:p>
            <a:pPr marL="342900" indent="-228600" algn="l">
              <a:buFont typeface="Arial" panose="020B0604020202020204" pitchFamily="34" charset="0"/>
              <a:buChar char="•"/>
            </a:pPr>
            <a:r>
              <a:rPr lang="en-US" sz="1900" dirty="0">
                <a:solidFill>
                  <a:srgbClr val="000000"/>
                </a:solidFill>
              </a:rPr>
              <a:t>Removed from equipment, processes &amp; materials</a:t>
            </a:r>
          </a:p>
          <a:p>
            <a:pPr marL="342900" indent="-228600" algn="l">
              <a:buFont typeface="Arial" panose="020B0604020202020204" pitchFamily="34" charset="0"/>
              <a:buChar char="•"/>
            </a:pPr>
            <a:r>
              <a:rPr lang="en-US" sz="1900" dirty="0">
                <a:solidFill>
                  <a:srgbClr val="000000"/>
                </a:solidFill>
              </a:rPr>
              <a:t>Lack of hand on experience</a:t>
            </a:r>
          </a:p>
        </p:txBody>
      </p:sp>
      <p:pic>
        <p:nvPicPr>
          <p:cNvPr id="12" name="Audio 11">
            <a:hlinkClick r:id="" action="ppaction://media"/>
            <a:extLst>
              <a:ext uri="{FF2B5EF4-FFF2-40B4-BE49-F238E27FC236}">
                <a16:creationId xmlns:a16="http://schemas.microsoft.com/office/drawing/2014/main" id="{E7F409E2-D91C-403A-8259-3F5F58326BD9}"/>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1584403968"/>
      </p:ext>
    </p:extLst>
  </p:cSld>
  <p:clrMapOvr>
    <a:masterClrMapping/>
  </p:clrMapOvr>
  <mc:AlternateContent xmlns:mc="http://schemas.openxmlformats.org/markup-compatibility/2006" xmlns:p14="http://schemas.microsoft.com/office/powerpoint/2010/main">
    <mc:Choice Requires="p14">
      <p:transition spd="slow" p14:dur="2000" advTm="60662"/>
    </mc:Choice>
    <mc:Fallback xmlns="">
      <p:transition spd="slow" advTm="60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5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5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500"/>
                                        <p:tgtEl>
                                          <p:spTgt spid="3">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animEffect transition="in" filter="fade">
                                      <p:cBhvr>
                                        <p:cTn id="41" dur="500"/>
                                        <p:tgtEl>
                                          <p:spTgt spid="15"/>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7"/>
                                        </p:tgtEl>
                                        <p:attrNameLst>
                                          <p:attrName>style.visibility</p:attrName>
                                        </p:attrNameLst>
                                      </p:cBhvr>
                                      <p:to>
                                        <p:strVal val="visible"/>
                                      </p:to>
                                    </p:set>
                                    <p:animEffect transition="in" filter="fade">
                                      <p:cBhvr>
                                        <p:cTn id="46"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12"/>
                </p:tgtEl>
              </p:cMediaNode>
            </p:audio>
          </p:childTnLst>
        </p:cTn>
      </p:par>
    </p:tnLst>
    <p:bldLst>
      <p:bldP spid="2" grpId="0"/>
      <p:bldP spid="3" grpId="0" build="p"/>
      <p:bldP spid="15" grpId="0"/>
      <p:bldP spid="1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computer&#10;&#10;Description automatically generated">
            <a:extLst>
              <a:ext uri="{FF2B5EF4-FFF2-40B4-BE49-F238E27FC236}">
                <a16:creationId xmlns:a16="http://schemas.microsoft.com/office/drawing/2014/main" id="{ADA0E102-8C0C-4598-BCE8-985366FD314D}"/>
              </a:ext>
            </a:extLst>
          </p:cNvPr>
          <p:cNvPicPr>
            <a:picLocks noChangeAspect="1"/>
          </p:cNvPicPr>
          <p:nvPr/>
        </p:nvPicPr>
        <p:blipFill rotWithShape="1">
          <a:blip r:embed="rId5">
            <a:extLst>
              <a:ext uri="{28A0092B-C50C-407E-A947-70E740481C1C}">
                <a14:useLocalDpi xmlns:a14="http://schemas.microsoft.com/office/drawing/2010/main" val="0"/>
              </a:ext>
            </a:extLst>
          </a:blip>
          <a:srcRect r="9259" b="-1"/>
          <a:stretch/>
        </p:blipFill>
        <p:spPr>
          <a:xfrm>
            <a:off x="6074328" y="550975"/>
            <a:ext cx="5815391" cy="4264818"/>
          </a:xfrm>
          <a:prstGeom prst="rect">
            <a:avLst/>
          </a:prstGeom>
        </p:spPr>
      </p:pic>
      <p:pic>
        <p:nvPicPr>
          <p:cNvPr id="20" name="Picture 19">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2" name="Title 1">
            <a:extLst>
              <a:ext uri="{FF2B5EF4-FFF2-40B4-BE49-F238E27FC236}">
                <a16:creationId xmlns:a16="http://schemas.microsoft.com/office/drawing/2014/main" id="{6126944A-FA7B-4818-B2AB-673F9389CF05}"/>
              </a:ext>
            </a:extLst>
          </p:cNvPr>
          <p:cNvSpPr>
            <a:spLocks noGrp="1"/>
          </p:cNvSpPr>
          <p:nvPr>
            <p:ph type="ctrTitle"/>
          </p:nvPr>
        </p:nvSpPr>
        <p:spPr>
          <a:xfrm>
            <a:off x="302281" y="258261"/>
            <a:ext cx="3948269" cy="882177"/>
          </a:xfrm>
        </p:spPr>
        <p:txBody>
          <a:bodyPr vert="horz" lIns="91440" tIns="45720" rIns="91440" bIns="45720" rtlCol="0" anchor="t">
            <a:normAutofit/>
          </a:bodyPr>
          <a:lstStyle/>
          <a:p>
            <a:pPr algn="l"/>
            <a:r>
              <a:rPr lang="en-US" sz="4400" b="1" dirty="0">
                <a:solidFill>
                  <a:srgbClr val="000000"/>
                </a:solidFill>
              </a:rPr>
              <a:t>E-Learning</a:t>
            </a:r>
          </a:p>
        </p:txBody>
      </p:sp>
      <p:sp>
        <p:nvSpPr>
          <p:cNvPr id="3" name="Subtitle 2">
            <a:extLst>
              <a:ext uri="{FF2B5EF4-FFF2-40B4-BE49-F238E27FC236}">
                <a16:creationId xmlns:a16="http://schemas.microsoft.com/office/drawing/2014/main" id="{099755E8-A598-48FD-A356-64657881033A}"/>
              </a:ext>
            </a:extLst>
          </p:cNvPr>
          <p:cNvSpPr>
            <a:spLocks noGrp="1"/>
          </p:cNvSpPr>
          <p:nvPr>
            <p:ph type="subTitle" idx="1"/>
          </p:nvPr>
        </p:nvSpPr>
        <p:spPr>
          <a:xfrm>
            <a:off x="337944" y="1000125"/>
            <a:ext cx="4214887" cy="1905753"/>
          </a:xfrm>
        </p:spPr>
        <p:txBody>
          <a:bodyPr vert="horz" lIns="91440" tIns="45720" rIns="91440" bIns="45720" rtlCol="0" anchor="b">
            <a:noAutofit/>
          </a:bodyPr>
          <a:lstStyle/>
          <a:p>
            <a:pPr algn="l"/>
            <a:r>
              <a:rPr lang="en-US" sz="1900" b="1" dirty="0">
                <a:solidFill>
                  <a:srgbClr val="000000"/>
                </a:solidFill>
              </a:rPr>
              <a:t>What is E-Learning?</a:t>
            </a:r>
          </a:p>
          <a:p>
            <a:pPr marL="342900" indent="-228600" algn="l">
              <a:buFont typeface="Arial" panose="020B0604020202020204" pitchFamily="34" charset="0"/>
              <a:buChar char="•"/>
            </a:pPr>
            <a:r>
              <a:rPr lang="en-US" sz="1900" dirty="0">
                <a:solidFill>
                  <a:srgbClr val="000000"/>
                </a:solidFill>
              </a:rPr>
              <a:t>Learning utilising electronic technologies</a:t>
            </a:r>
          </a:p>
          <a:p>
            <a:pPr marL="342900" indent="-228600" algn="l">
              <a:buFont typeface="Arial" panose="020B0604020202020204" pitchFamily="34" charset="0"/>
              <a:buChar char="•"/>
            </a:pPr>
            <a:r>
              <a:rPr lang="en-US" sz="1900" dirty="0">
                <a:solidFill>
                  <a:srgbClr val="000000"/>
                </a:solidFill>
              </a:rPr>
              <a:t>Outside of a traditional classroom</a:t>
            </a:r>
          </a:p>
          <a:p>
            <a:pPr marL="342900" indent="-228600" algn="l">
              <a:buFont typeface="Arial" panose="020B0604020202020204" pitchFamily="34" charset="0"/>
              <a:buChar char="•"/>
            </a:pPr>
            <a:r>
              <a:rPr lang="en-US" sz="1900" dirty="0">
                <a:solidFill>
                  <a:srgbClr val="000000"/>
                </a:solidFill>
              </a:rPr>
              <a:t>Delivered through digital resources</a:t>
            </a:r>
          </a:p>
        </p:txBody>
      </p:sp>
      <p:sp>
        <p:nvSpPr>
          <p:cNvPr id="11" name="Subtitle 2">
            <a:extLst>
              <a:ext uri="{FF2B5EF4-FFF2-40B4-BE49-F238E27FC236}">
                <a16:creationId xmlns:a16="http://schemas.microsoft.com/office/drawing/2014/main" id="{C7F41F5A-67CF-4EB3-88C7-3663FDACC891}"/>
              </a:ext>
            </a:extLst>
          </p:cNvPr>
          <p:cNvSpPr txBox="1">
            <a:spLocks/>
          </p:cNvSpPr>
          <p:nvPr/>
        </p:nvSpPr>
        <p:spPr>
          <a:xfrm>
            <a:off x="302281" y="3198592"/>
            <a:ext cx="4972050" cy="1443398"/>
          </a:xfrm>
          <a:prstGeom prst="rect">
            <a:avLst/>
          </a:prstGeom>
        </p:spPr>
        <p:txBody>
          <a:bodyPr vert="horz" lIns="91440" tIns="45720" rIns="91440" bIns="45720" rtlCol="0" anchor="b">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1900" b="1" dirty="0">
                <a:solidFill>
                  <a:srgbClr val="000000"/>
                </a:solidFill>
              </a:rPr>
              <a:t>Advantages:</a:t>
            </a:r>
          </a:p>
          <a:p>
            <a:pPr marL="342900" indent="-228600" algn="l">
              <a:buFont typeface="Arial" panose="020B0604020202020204" pitchFamily="34" charset="0"/>
              <a:buChar char="•"/>
            </a:pPr>
            <a:r>
              <a:rPr lang="en-US" sz="1900" dirty="0">
                <a:solidFill>
                  <a:srgbClr val="000000"/>
                </a:solidFill>
              </a:rPr>
              <a:t>Convenience &amp; flexibility</a:t>
            </a:r>
          </a:p>
          <a:p>
            <a:pPr marL="342900" indent="-228600" algn="l">
              <a:buFont typeface="Arial" panose="020B0604020202020204" pitchFamily="34" charset="0"/>
              <a:buChar char="•"/>
            </a:pPr>
            <a:r>
              <a:rPr lang="en-US" sz="1900" dirty="0">
                <a:solidFill>
                  <a:srgbClr val="000000"/>
                </a:solidFill>
              </a:rPr>
              <a:t>Covers all learning styles</a:t>
            </a:r>
          </a:p>
          <a:p>
            <a:pPr marL="342900" indent="-228600" algn="l">
              <a:buFont typeface="Arial" panose="020B0604020202020204" pitchFamily="34" charset="0"/>
              <a:buChar char="•"/>
            </a:pPr>
            <a:r>
              <a:rPr lang="en-US" sz="1900" dirty="0">
                <a:solidFill>
                  <a:srgbClr val="000000"/>
                </a:solidFill>
              </a:rPr>
              <a:t>Performance monitoring</a:t>
            </a:r>
          </a:p>
        </p:txBody>
      </p:sp>
      <p:sp>
        <p:nvSpPr>
          <p:cNvPr id="13" name="Subtitle 2">
            <a:extLst>
              <a:ext uri="{FF2B5EF4-FFF2-40B4-BE49-F238E27FC236}">
                <a16:creationId xmlns:a16="http://schemas.microsoft.com/office/drawing/2014/main" id="{2776BA31-DA3C-4625-B92D-4E7EF0979CCB}"/>
              </a:ext>
            </a:extLst>
          </p:cNvPr>
          <p:cNvSpPr txBox="1">
            <a:spLocks/>
          </p:cNvSpPr>
          <p:nvPr/>
        </p:nvSpPr>
        <p:spPr>
          <a:xfrm>
            <a:off x="302281" y="4815793"/>
            <a:ext cx="4972050" cy="1257304"/>
          </a:xfrm>
          <a:prstGeom prst="rect">
            <a:avLst/>
          </a:prstGeom>
        </p:spPr>
        <p:txBody>
          <a:bodyPr vert="horz" lIns="91440" tIns="45720" rIns="91440" bIns="45720" rtlCol="0" anchor="b">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1900" b="1" dirty="0">
                <a:solidFill>
                  <a:srgbClr val="000000"/>
                </a:solidFill>
              </a:rPr>
              <a:t>Disadvantages:</a:t>
            </a:r>
          </a:p>
          <a:p>
            <a:pPr indent="-228600" algn="l">
              <a:buFont typeface="Arial" panose="020B0604020202020204" pitchFamily="34" charset="0"/>
              <a:buChar char="•"/>
            </a:pPr>
            <a:r>
              <a:rPr lang="en-US" sz="1900" dirty="0">
                <a:solidFill>
                  <a:srgbClr val="000000"/>
                </a:solidFill>
              </a:rPr>
              <a:t>No fixed schedule</a:t>
            </a:r>
          </a:p>
          <a:p>
            <a:pPr indent="-228600" algn="l">
              <a:buFont typeface="Arial" panose="020B0604020202020204" pitchFamily="34" charset="0"/>
              <a:buChar char="•"/>
            </a:pPr>
            <a:r>
              <a:rPr lang="en-US" sz="1900" dirty="0">
                <a:solidFill>
                  <a:srgbClr val="000000"/>
                </a:solidFill>
              </a:rPr>
              <a:t>Lack of communicational skills </a:t>
            </a:r>
          </a:p>
        </p:txBody>
      </p:sp>
      <p:pic>
        <p:nvPicPr>
          <p:cNvPr id="7" name="Audio 6">
            <a:hlinkClick r:id="" action="ppaction://media"/>
            <a:extLst>
              <a:ext uri="{FF2B5EF4-FFF2-40B4-BE49-F238E27FC236}">
                <a16:creationId xmlns:a16="http://schemas.microsoft.com/office/drawing/2014/main" id="{12DCA3AF-7755-4200-84BE-5A44FEBE540A}"/>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2258406098"/>
      </p:ext>
    </p:extLst>
  </p:cSld>
  <p:clrMapOvr>
    <a:masterClrMapping/>
  </p:clrMapOvr>
  <mc:AlternateContent xmlns:mc="http://schemas.openxmlformats.org/markup-compatibility/2006" xmlns:p14="http://schemas.microsoft.com/office/powerpoint/2010/main">
    <mc:Choice Requires="p14">
      <p:transition spd="slow" p14:dur="2000" advTm="57957"/>
    </mc:Choice>
    <mc:Fallback xmlns="">
      <p:transition spd="slow" advTm="57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5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5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500"/>
                                        <p:tgtEl>
                                          <p:spTgt spid="3">
                                            <p:txEl>
                                              <p:pRg st="3" end="3"/>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500"/>
                                        <p:tgtEl>
                                          <p:spTgt spid="11"/>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3">
                                            <p:txEl>
                                              <p:pRg st="2" end="2"/>
                                            </p:txEl>
                                          </p:spTgt>
                                        </p:tgtEl>
                                        <p:attrNameLst>
                                          <p:attrName>style.visibility</p:attrName>
                                        </p:attrNameLst>
                                      </p:cBhvr>
                                      <p:to>
                                        <p:strVal val="visible"/>
                                      </p:to>
                                    </p:set>
                                    <p:animEffect transition="in" filter="fade">
                                      <p:cBhvr>
                                        <p:cTn id="46" dur="500"/>
                                        <p:tgtEl>
                                          <p:spTgt spid="1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7"/>
                </p:tgtEl>
              </p:cMediaNode>
            </p:audio>
          </p:childTnLst>
        </p:cTn>
      </p:par>
    </p:tnLst>
    <p:bldLst>
      <p:bldP spid="2" grpId="0"/>
      <p:bldP spid="3" grpId="0" build="p"/>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2" name="Picture 2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8E8CAEC-DC21-463F-A190-FF718CC97D8C}"/>
              </a:ext>
            </a:extLst>
          </p:cNvPr>
          <p:cNvSpPr>
            <a:spLocks noGrp="1"/>
          </p:cNvSpPr>
          <p:nvPr>
            <p:ph type="ctrTitle"/>
          </p:nvPr>
        </p:nvSpPr>
        <p:spPr>
          <a:xfrm>
            <a:off x="6421873" y="260615"/>
            <a:ext cx="4805996" cy="1297115"/>
          </a:xfrm>
        </p:spPr>
        <p:txBody>
          <a:bodyPr anchor="t">
            <a:normAutofit/>
          </a:bodyPr>
          <a:lstStyle/>
          <a:p>
            <a:pPr algn="l"/>
            <a:r>
              <a:rPr lang="en-GB" sz="4100" b="1" dirty="0">
                <a:solidFill>
                  <a:srgbClr val="000000"/>
                </a:solidFill>
              </a:rPr>
              <a:t>Apprenticeship training Method</a:t>
            </a:r>
          </a:p>
        </p:txBody>
      </p:sp>
      <p:sp>
        <p:nvSpPr>
          <p:cNvPr id="3" name="Subtitle 2">
            <a:extLst>
              <a:ext uri="{FF2B5EF4-FFF2-40B4-BE49-F238E27FC236}">
                <a16:creationId xmlns:a16="http://schemas.microsoft.com/office/drawing/2014/main" id="{8BDD958C-AF20-4067-82FE-66D4AF1DB2D4}"/>
              </a:ext>
            </a:extLst>
          </p:cNvPr>
          <p:cNvSpPr>
            <a:spLocks noGrp="1"/>
          </p:cNvSpPr>
          <p:nvPr>
            <p:ph type="subTitle" idx="1"/>
          </p:nvPr>
        </p:nvSpPr>
        <p:spPr>
          <a:xfrm>
            <a:off x="6421721" y="1406583"/>
            <a:ext cx="4805691" cy="498417"/>
          </a:xfrm>
        </p:spPr>
        <p:txBody>
          <a:bodyPr anchor="b">
            <a:normAutofit/>
          </a:bodyPr>
          <a:lstStyle/>
          <a:p>
            <a:pPr algn="l"/>
            <a:r>
              <a:rPr lang="en-GB" sz="2000" b="1" dirty="0">
                <a:solidFill>
                  <a:srgbClr val="000000"/>
                </a:solidFill>
              </a:rPr>
              <a:t>Case Study – Brush Switchgear</a:t>
            </a:r>
          </a:p>
        </p:txBody>
      </p:sp>
      <p:sp>
        <p:nvSpPr>
          <p:cNvPr id="2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picture containing table, man, food, library&#10;&#10;Description automatically generated">
            <a:extLst>
              <a:ext uri="{FF2B5EF4-FFF2-40B4-BE49-F238E27FC236}">
                <a16:creationId xmlns:a16="http://schemas.microsoft.com/office/drawing/2014/main" id="{53A36752-0C9C-40EF-911E-B68194C5069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0470" y="2726507"/>
            <a:ext cx="4141760" cy="2319385"/>
          </a:xfrm>
          <a:custGeom>
            <a:avLst/>
            <a:gdLst/>
            <a:ahLst/>
            <a:cxnLst/>
            <a:rect l="l" t="t" r="r" b="b"/>
            <a:pathLst>
              <a:path w="4141760" h="4377846">
                <a:moveTo>
                  <a:pt x="0" y="0"/>
                </a:moveTo>
                <a:lnTo>
                  <a:pt x="4141760" y="0"/>
                </a:lnTo>
                <a:lnTo>
                  <a:pt x="4141760" y="4377846"/>
                </a:lnTo>
                <a:lnTo>
                  <a:pt x="0" y="4377846"/>
                </a:lnTo>
                <a:close/>
              </a:path>
            </a:pathLst>
          </a:custGeom>
        </p:spPr>
      </p:pic>
      <p:sp>
        <p:nvSpPr>
          <p:cNvPr id="9" name="Subtitle 2">
            <a:extLst>
              <a:ext uri="{FF2B5EF4-FFF2-40B4-BE49-F238E27FC236}">
                <a16:creationId xmlns:a16="http://schemas.microsoft.com/office/drawing/2014/main" id="{78BE7FAF-67E6-49F0-8BB1-0A5CB1268EA2}"/>
              </a:ext>
            </a:extLst>
          </p:cNvPr>
          <p:cNvSpPr txBox="1">
            <a:spLocks/>
          </p:cNvSpPr>
          <p:nvPr/>
        </p:nvSpPr>
        <p:spPr>
          <a:xfrm>
            <a:off x="6421720" y="2212367"/>
            <a:ext cx="4805691" cy="1297115"/>
          </a:xfrm>
          <a:prstGeom prst="rect">
            <a:avLst/>
          </a:prstGeom>
        </p:spPr>
        <p:txBody>
          <a:bodyPr vert="horz" lIns="91440" tIns="45720" rIns="91440" bIns="45720" rtlCol="0" anchor="b">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800" b="1" dirty="0">
                <a:solidFill>
                  <a:srgbClr val="000000"/>
                </a:solidFill>
              </a:rPr>
              <a:t>What is the apprenticeship method?</a:t>
            </a:r>
          </a:p>
          <a:p>
            <a:pPr marL="285750" indent="-285750" algn="l">
              <a:buFont typeface="Arial" panose="020B0604020202020204" pitchFamily="34" charset="0"/>
              <a:buChar char="•"/>
            </a:pPr>
            <a:r>
              <a:rPr lang="en-GB" sz="1800" dirty="0">
                <a:solidFill>
                  <a:srgbClr val="000000"/>
                </a:solidFill>
              </a:rPr>
              <a:t>Combination of on the job &amp; classroom training</a:t>
            </a:r>
          </a:p>
          <a:p>
            <a:pPr marL="285750" indent="-285750" algn="l">
              <a:buFont typeface="Arial" panose="020B0604020202020204" pitchFamily="34" charset="0"/>
              <a:buChar char="•"/>
            </a:pPr>
            <a:r>
              <a:rPr lang="en-GB" sz="1800" dirty="0">
                <a:solidFill>
                  <a:srgbClr val="000000"/>
                </a:solidFill>
              </a:rPr>
              <a:t>Earn whilst learning </a:t>
            </a:r>
          </a:p>
        </p:txBody>
      </p:sp>
      <p:sp>
        <p:nvSpPr>
          <p:cNvPr id="15" name="Subtitle 2">
            <a:extLst>
              <a:ext uri="{FF2B5EF4-FFF2-40B4-BE49-F238E27FC236}">
                <a16:creationId xmlns:a16="http://schemas.microsoft.com/office/drawing/2014/main" id="{ECF22A82-D53E-4F8F-B215-7FD362960732}"/>
              </a:ext>
            </a:extLst>
          </p:cNvPr>
          <p:cNvSpPr txBox="1">
            <a:spLocks/>
          </p:cNvSpPr>
          <p:nvPr/>
        </p:nvSpPr>
        <p:spPr>
          <a:xfrm>
            <a:off x="6533816" y="3770097"/>
            <a:ext cx="4805691" cy="2316377"/>
          </a:xfrm>
          <a:prstGeom prst="rect">
            <a:avLst/>
          </a:prstGeom>
        </p:spPr>
        <p:txBody>
          <a:bodyPr vert="horz" lIns="91440" tIns="45720" rIns="91440" bIns="45720" rtlCol="0" anchor="b">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800" b="1" dirty="0"/>
              <a:t>Why did you chose the apprenticeship training method?</a:t>
            </a:r>
            <a:r>
              <a:rPr lang="en-GB" sz="1800" dirty="0"/>
              <a:t> </a:t>
            </a:r>
          </a:p>
          <a:p>
            <a:pPr marL="285750" indent="-285750" algn="l">
              <a:buFont typeface="Arial" panose="020B0604020202020204" pitchFamily="34" charset="0"/>
              <a:buChar char="•"/>
            </a:pPr>
            <a:r>
              <a:rPr lang="en-GB" sz="1800" dirty="0"/>
              <a:t>Familiarised with the working environment</a:t>
            </a:r>
          </a:p>
          <a:p>
            <a:pPr marL="285750" indent="-285750" algn="l">
              <a:buFont typeface="Arial" panose="020B0604020202020204" pitchFamily="34" charset="0"/>
              <a:buChar char="•"/>
            </a:pPr>
            <a:r>
              <a:rPr lang="en-GB" sz="1800" dirty="0"/>
              <a:t>Hands on experience</a:t>
            </a:r>
          </a:p>
          <a:p>
            <a:pPr marL="285750" indent="-285750" algn="l">
              <a:buFont typeface="Arial" panose="020B0604020202020204" pitchFamily="34" charset="0"/>
              <a:buChar char="•"/>
            </a:pPr>
            <a:r>
              <a:rPr lang="en-GB" sz="1800" dirty="0"/>
              <a:t>Learn in the workplace with support of the classroom</a:t>
            </a:r>
          </a:p>
          <a:p>
            <a:pPr marL="285750" indent="-285750" algn="l">
              <a:buFont typeface="Arial" panose="020B0604020202020204" pitchFamily="34" charset="0"/>
              <a:buChar char="•"/>
            </a:pPr>
            <a:r>
              <a:rPr lang="en-GB" sz="1800" dirty="0"/>
              <a:t>Earn whilst learning</a:t>
            </a:r>
          </a:p>
        </p:txBody>
      </p:sp>
      <p:pic>
        <p:nvPicPr>
          <p:cNvPr id="11" name="Audio 10">
            <a:hlinkClick r:id="" action="ppaction://media"/>
            <a:extLst>
              <a:ext uri="{FF2B5EF4-FFF2-40B4-BE49-F238E27FC236}">
                <a16:creationId xmlns:a16="http://schemas.microsoft.com/office/drawing/2014/main" id="{7FBBC1AA-B6E3-4361-A981-37C7809BA421}"/>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1669862286"/>
      </p:ext>
    </p:extLst>
  </p:cSld>
  <p:clrMapOvr>
    <a:masterClrMapping/>
  </p:clrMapOvr>
  <mc:AlternateContent xmlns:mc="http://schemas.openxmlformats.org/markup-compatibility/2006" xmlns:p14="http://schemas.microsoft.com/office/powerpoint/2010/main">
    <mc:Choice Requires="p14">
      <p:transition spd="slow" p14:dur="2000" advTm="58544"/>
    </mc:Choice>
    <mc:Fallback xmlns="">
      <p:transition spd="slow" advTm="58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11"/>
                </p:tgtEl>
              </p:cMediaNode>
            </p:audio>
          </p:childTnLst>
        </p:cTn>
      </p:par>
    </p:tnLst>
    <p:bldLst>
      <p:bldP spid="2" grpId="0"/>
      <p:bldP spid="3" grpId="0" build="p"/>
      <p:bldP spid="9" grpId="0"/>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063C4F-64A8-4830-BDDD-36CB0BE02AC9}"/>
              </a:ext>
            </a:extLst>
          </p:cNvPr>
          <p:cNvSpPr>
            <a:spLocks noGrp="1"/>
          </p:cNvSpPr>
          <p:nvPr>
            <p:ph type="ctrTitle"/>
          </p:nvPr>
        </p:nvSpPr>
        <p:spPr>
          <a:xfrm>
            <a:off x="351685" y="2346961"/>
            <a:ext cx="3908678" cy="2253616"/>
          </a:xfrm>
        </p:spPr>
        <p:txBody>
          <a:bodyPr vert="horz" lIns="91440" tIns="45720" rIns="91440" bIns="45720" rtlCol="0" anchor="ctr">
            <a:normAutofit/>
          </a:bodyPr>
          <a:lstStyle/>
          <a:p>
            <a:pPr algn="r"/>
            <a:r>
              <a:rPr lang="en-US" sz="3800" b="1" kern="1200" dirty="0">
                <a:solidFill>
                  <a:schemeClr val="accent1"/>
                </a:solidFill>
                <a:latin typeface="+mj-lt"/>
                <a:ea typeface="+mj-ea"/>
                <a:cs typeface="+mj-cs"/>
              </a:rPr>
              <a:t>Legislation related to training and development </a:t>
            </a:r>
          </a:p>
        </p:txBody>
      </p:sp>
      <p:cxnSp>
        <p:nvCxnSpPr>
          <p:cNvPr id="7"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161DA641-7369-4344-9E96-8052E484A5C9}"/>
              </a:ext>
            </a:extLst>
          </p:cNvPr>
          <p:cNvSpPr>
            <a:spLocks noGrp="1"/>
          </p:cNvSpPr>
          <p:nvPr>
            <p:ph type="subTitle" idx="1"/>
          </p:nvPr>
        </p:nvSpPr>
        <p:spPr>
          <a:xfrm>
            <a:off x="4976031" y="963877"/>
            <a:ext cx="6377769" cy="4930246"/>
          </a:xfrm>
        </p:spPr>
        <p:txBody>
          <a:bodyPr vert="horz" lIns="91440" tIns="45720" rIns="91440" bIns="45720" rtlCol="0" anchor="ctr">
            <a:normAutofit/>
          </a:bodyPr>
          <a:lstStyle/>
          <a:p>
            <a:pPr marL="342900" indent="-228600" algn="l">
              <a:buFont typeface="Arial" panose="020B0604020202020204" pitchFamily="34" charset="0"/>
              <a:buChar char="•"/>
            </a:pPr>
            <a:r>
              <a:rPr lang="en-US" dirty="0"/>
              <a:t>Employment and training act 1973</a:t>
            </a:r>
          </a:p>
          <a:p>
            <a:pPr marL="342900" indent="-228600" algn="l">
              <a:buFont typeface="Arial" panose="020B0604020202020204" pitchFamily="34" charset="0"/>
              <a:buChar char="•"/>
            </a:pPr>
            <a:r>
              <a:rPr lang="en-US" dirty="0"/>
              <a:t>Employment and training act 1996</a:t>
            </a:r>
          </a:p>
          <a:p>
            <a:pPr marL="342900" indent="-228600" algn="l">
              <a:buFont typeface="Arial" panose="020B0604020202020204" pitchFamily="34" charset="0"/>
              <a:buChar char="•"/>
            </a:pPr>
            <a:r>
              <a:rPr lang="en-US" dirty="0"/>
              <a:t>The apprenticeships, skills, children and learning act 2009</a:t>
            </a:r>
          </a:p>
          <a:p>
            <a:pPr marL="342900" indent="-228600" algn="l">
              <a:buFont typeface="Arial" panose="020B0604020202020204" pitchFamily="34" charset="0"/>
              <a:buChar char="•"/>
            </a:pPr>
            <a:r>
              <a:rPr lang="en-US" dirty="0"/>
              <a:t>The finance act 2016</a:t>
            </a:r>
          </a:p>
        </p:txBody>
      </p:sp>
      <p:pic>
        <p:nvPicPr>
          <p:cNvPr id="9" name="Picture 8" descr="A close up of a device&#10;&#10;Description automatically generated">
            <a:extLst>
              <a:ext uri="{FF2B5EF4-FFF2-40B4-BE49-F238E27FC236}">
                <a16:creationId xmlns:a16="http://schemas.microsoft.com/office/drawing/2014/main" id="{17289CFD-9F3C-452E-B1F2-CCA64B43A6D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3862" y="409575"/>
            <a:ext cx="2466975" cy="1847850"/>
          </a:xfrm>
          <a:prstGeom prst="rect">
            <a:avLst/>
          </a:prstGeom>
        </p:spPr>
      </p:pic>
      <p:pic>
        <p:nvPicPr>
          <p:cNvPr id="14" name="Audio 13">
            <a:hlinkClick r:id="" action="ppaction://media"/>
            <a:extLst>
              <a:ext uri="{FF2B5EF4-FFF2-40B4-BE49-F238E27FC236}">
                <a16:creationId xmlns:a16="http://schemas.microsoft.com/office/drawing/2014/main" id="{A86CD0B4-DE78-4238-863D-CCC6E9989746}"/>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4034530877"/>
      </p:ext>
    </p:extLst>
  </p:cSld>
  <p:clrMapOvr>
    <a:masterClrMapping/>
  </p:clrMapOvr>
  <mc:AlternateContent xmlns:mc="http://schemas.openxmlformats.org/markup-compatibility/2006" xmlns:p14="http://schemas.microsoft.com/office/powerpoint/2010/main">
    <mc:Choice Requires="p14">
      <p:transition spd="slow" p14:dur="2000" advTm="115340"/>
    </mc:Choice>
    <mc:Fallback xmlns="">
      <p:transition spd="slow" advTm="115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5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5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14"/>
                </p:tgtEl>
              </p:cMediaNode>
            </p:audio>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75F4D120-3921-42A8-A063-46B023CB0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icture containing game&#10;&#10;Description automatically generated">
            <a:extLst>
              <a:ext uri="{FF2B5EF4-FFF2-40B4-BE49-F238E27FC236}">
                <a16:creationId xmlns:a16="http://schemas.microsoft.com/office/drawing/2014/main" id="{BD617EE0-EF41-4A18-ACBC-1B6174FC4443}"/>
              </a:ext>
            </a:extLst>
          </p:cNvPr>
          <p:cNvPicPr>
            <a:picLocks noChangeAspect="1"/>
          </p:cNvPicPr>
          <p:nvPr/>
        </p:nvPicPr>
        <p:blipFill rotWithShape="1">
          <a:blip r:embed="rId5">
            <a:extLst>
              <a:ext uri="{28A0092B-C50C-407E-A947-70E740481C1C}">
                <a14:useLocalDpi xmlns:a14="http://schemas.microsoft.com/office/drawing/2010/main" val="0"/>
              </a:ext>
            </a:extLst>
          </a:blip>
          <a:srcRect r="9259" b="-1"/>
          <a:stretch/>
        </p:blipFill>
        <p:spPr>
          <a:xfrm>
            <a:off x="4476307" y="595421"/>
            <a:ext cx="7715693" cy="5658438"/>
          </a:xfrm>
          <a:prstGeom prst="rect">
            <a:avLst/>
          </a:prstGeom>
        </p:spPr>
      </p:pic>
      <p:pic>
        <p:nvPicPr>
          <p:cNvPr id="8" name="Picture 11">
            <a:extLst>
              <a:ext uri="{FF2B5EF4-FFF2-40B4-BE49-F238E27FC236}">
                <a16:creationId xmlns:a16="http://schemas.microsoft.com/office/drawing/2014/main" id="{9D01B3E5-85F4-41A9-A504-D5E6268DEC1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rcRect r="14729"/>
          <a:stretch>
            <a:fillRect/>
          </a:stretch>
        </p:blipFill>
        <p:spPr>
          <a:xfrm>
            <a:off x="3466214" y="550975"/>
            <a:ext cx="8725786" cy="5756049"/>
          </a:xfrm>
          <a:custGeom>
            <a:avLst/>
            <a:gdLst>
              <a:gd name="connsiteX0" fmla="*/ 0 w 8725786"/>
              <a:gd name="connsiteY0" fmla="*/ 0 h 5756049"/>
              <a:gd name="connsiteX1" fmla="*/ 8725786 w 8725786"/>
              <a:gd name="connsiteY1" fmla="*/ 0 h 5756049"/>
              <a:gd name="connsiteX2" fmla="*/ 8725786 w 8725786"/>
              <a:gd name="connsiteY2" fmla="*/ 5756049 h 5756049"/>
              <a:gd name="connsiteX3" fmla="*/ 0 w 8725786"/>
              <a:gd name="connsiteY3" fmla="*/ 5756049 h 5756049"/>
            </a:gdLst>
            <a:ahLst/>
            <a:cxnLst>
              <a:cxn ang="0">
                <a:pos x="connsiteX0" y="connsiteY0"/>
              </a:cxn>
              <a:cxn ang="0">
                <a:pos x="connsiteX1" y="connsiteY1"/>
              </a:cxn>
              <a:cxn ang="0">
                <a:pos x="connsiteX2" y="connsiteY2"/>
              </a:cxn>
              <a:cxn ang="0">
                <a:pos x="connsiteX3" y="connsiteY3"/>
              </a:cxn>
            </a:cxnLst>
            <a:rect l="l" t="t" r="r" b="b"/>
            <a:pathLst>
              <a:path w="8725786" h="5756049">
                <a:moveTo>
                  <a:pt x="0" y="0"/>
                </a:moveTo>
                <a:lnTo>
                  <a:pt x="8725786" y="0"/>
                </a:lnTo>
                <a:lnTo>
                  <a:pt x="8725786" y="5756049"/>
                </a:lnTo>
                <a:lnTo>
                  <a:pt x="0" y="5756049"/>
                </a:lnTo>
                <a:close/>
              </a:path>
            </a:pathLst>
          </a:custGeom>
        </p:spPr>
      </p:pic>
      <p:sp>
        <p:nvSpPr>
          <p:cNvPr id="2" name="Title 1">
            <a:extLst>
              <a:ext uri="{FF2B5EF4-FFF2-40B4-BE49-F238E27FC236}">
                <a16:creationId xmlns:a16="http://schemas.microsoft.com/office/drawing/2014/main" id="{DECE9A06-9A5D-44B3-BB7B-8365F85556DA}"/>
              </a:ext>
            </a:extLst>
          </p:cNvPr>
          <p:cNvSpPr>
            <a:spLocks noGrp="1"/>
          </p:cNvSpPr>
          <p:nvPr>
            <p:ph type="ctrTitle"/>
          </p:nvPr>
        </p:nvSpPr>
        <p:spPr>
          <a:xfrm>
            <a:off x="299659" y="327498"/>
            <a:ext cx="3948269" cy="1758477"/>
          </a:xfrm>
        </p:spPr>
        <p:txBody>
          <a:bodyPr anchor="t">
            <a:normAutofit/>
          </a:bodyPr>
          <a:lstStyle/>
          <a:p>
            <a:pPr algn="l"/>
            <a:r>
              <a:rPr lang="en-GB" sz="4400" b="1" dirty="0">
                <a:solidFill>
                  <a:srgbClr val="000000"/>
                </a:solidFill>
              </a:rPr>
              <a:t>Apprenticeship case studies</a:t>
            </a:r>
          </a:p>
        </p:txBody>
      </p:sp>
      <p:sp>
        <p:nvSpPr>
          <p:cNvPr id="3" name="Subtitle 2">
            <a:extLst>
              <a:ext uri="{FF2B5EF4-FFF2-40B4-BE49-F238E27FC236}">
                <a16:creationId xmlns:a16="http://schemas.microsoft.com/office/drawing/2014/main" id="{7696B164-BAB0-465B-B46C-BD31D72B6556}"/>
              </a:ext>
            </a:extLst>
          </p:cNvPr>
          <p:cNvSpPr>
            <a:spLocks noGrp="1"/>
          </p:cNvSpPr>
          <p:nvPr>
            <p:ph type="subTitle" idx="1"/>
          </p:nvPr>
        </p:nvSpPr>
        <p:spPr>
          <a:xfrm>
            <a:off x="299659" y="2085975"/>
            <a:ext cx="3745947" cy="2887162"/>
          </a:xfrm>
        </p:spPr>
        <p:txBody>
          <a:bodyPr anchor="b">
            <a:normAutofit/>
          </a:bodyPr>
          <a:lstStyle/>
          <a:p>
            <a:pPr marL="285750" indent="-285750" algn="l">
              <a:buFont typeface="Arial" panose="020B0604020202020204" pitchFamily="34" charset="0"/>
              <a:buChar char="•"/>
            </a:pPr>
            <a:r>
              <a:rPr lang="en-GB" sz="1800" dirty="0">
                <a:solidFill>
                  <a:srgbClr val="000000"/>
                </a:solidFill>
              </a:rPr>
              <a:t>Employer apprenticeship of a small organisation</a:t>
            </a:r>
          </a:p>
          <a:p>
            <a:pPr marL="285750" indent="-285750" algn="l">
              <a:buFont typeface="Arial" panose="020B0604020202020204" pitchFamily="34" charset="0"/>
              <a:buChar char="•"/>
            </a:pPr>
            <a:r>
              <a:rPr lang="en-GB" sz="1800" dirty="0">
                <a:solidFill>
                  <a:srgbClr val="000000"/>
                </a:solidFill>
              </a:rPr>
              <a:t>Employer apprenticeship of a large organisation</a:t>
            </a:r>
          </a:p>
          <a:p>
            <a:pPr marL="285750" indent="-285750" algn="l">
              <a:buFont typeface="Arial" panose="020B0604020202020204" pitchFamily="34" charset="0"/>
              <a:buChar char="•"/>
            </a:pPr>
            <a:r>
              <a:rPr lang="en-GB" sz="1800" dirty="0">
                <a:solidFill>
                  <a:srgbClr val="000000"/>
                </a:solidFill>
              </a:rPr>
              <a:t>Completed apprenticeship</a:t>
            </a:r>
          </a:p>
          <a:p>
            <a:pPr marL="285750" indent="-285750" algn="l">
              <a:buFont typeface="Arial" panose="020B0604020202020204" pitchFamily="34" charset="0"/>
              <a:buChar char="•"/>
            </a:pPr>
            <a:r>
              <a:rPr lang="en-GB" sz="1800" dirty="0">
                <a:solidFill>
                  <a:srgbClr val="000000"/>
                </a:solidFill>
              </a:rPr>
              <a:t>Disabled person apprenticeship</a:t>
            </a:r>
          </a:p>
          <a:p>
            <a:pPr marL="285750" indent="-285750" algn="l">
              <a:buFont typeface="Arial" panose="020B0604020202020204" pitchFamily="34" charset="0"/>
              <a:buChar char="•"/>
            </a:pPr>
            <a:endParaRPr lang="en-GB" sz="600" dirty="0">
              <a:solidFill>
                <a:srgbClr val="000000"/>
              </a:solidFill>
            </a:endParaRPr>
          </a:p>
          <a:p>
            <a:pPr marL="285750" indent="-285750" algn="l">
              <a:buFont typeface="Arial" panose="020B0604020202020204" pitchFamily="34" charset="0"/>
              <a:buChar char="•"/>
            </a:pPr>
            <a:endParaRPr lang="en-GB" sz="600" dirty="0">
              <a:solidFill>
                <a:srgbClr val="000000"/>
              </a:solidFill>
            </a:endParaRPr>
          </a:p>
        </p:txBody>
      </p:sp>
      <p:pic>
        <p:nvPicPr>
          <p:cNvPr id="10" name="Audio 9">
            <a:hlinkClick r:id="" action="ppaction://media"/>
            <a:extLst>
              <a:ext uri="{FF2B5EF4-FFF2-40B4-BE49-F238E27FC236}">
                <a16:creationId xmlns:a16="http://schemas.microsoft.com/office/drawing/2014/main" id="{7F67F739-204F-4832-8F2A-77BFE18AC0EB}"/>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191493868"/>
      </p:ext>
    </p:extLst>
  </p:cSld>
  <p:clrMapOvr>
    <a:masterClrMapping/>
  </p:clrMapOvr>
  <mc:AlternateContent xmlns:mc="http://schemas.openxmlformats.org/markup-compatibility/2006" xmlns:p14="http://schemas.microsoft.com/office/powerpoint/2010/main">
    <mc:Choice Requires="p14">
      <p:transition spd="slow" p14:dur="2000" advTm="26898"/>
    </mc:Choice>
    <mc:Fallback xmlns="">
      <p:transition spd="slow" advTm="268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5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5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10"/>
                </p:tgtEl>
              </p:cMediaNode>
            </p:audio>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20">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22">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AFC10B5-18DD-46D8-8422-C888853A7E13}"/>
              </a:ext>
            </a:extLst>
          </p:cNvPr>
          <p:cNvSpPr>
            <a:spLocks noGrp="1"/>
          </p:cNvSpPr>
          <p:nvPr>
            <p:ph type="ctrTitle"/>
          </p:nvPr>
        </p:nvSpPr>
        <p:spPr>
          <a:xfrm>
            <a:off x="6096000" y="313052"/>
            <a:ext cx="4805996" cy="867678"/>
          </a:xfrm>
        </p:spPr>
        <p:txBody>
          <a:bodyPr anchor="t">
            <a:normAutofit/>
          </a:bodyPr>
          <a:lstStyle/>
          <a:p>
            <a:pPr algn="l"/>
            <a:r>
              <a:rPr lang="en-GB" sz="4400" b="1" dirty="0">
                <a:solidFill>
                  <a:srgbClr val="000000"/>
                </a:solidFill>
              </a:rPr>
              <a:t>Case Study 1</a:t>
            </a:r>
          </a:p>
        </p:txBody>
      </p:sp>
      <p:sp>
        <p:nvSpPr>
          <p:cNvPr id="3" name="Subtitle 2">
            <a:extLst>
              <a:ext uri="{FF2B5EF4-FFF2-40B4-BE49-F238E27FC236}">
                <a16:creationId xmlns:a16="http://schemas.microsoft.com/office/drawing/2014/main" id="{49F19505-E7F9-4190-AF7A-5F9AC0B608BE}"/>
              </a:ext>
            </a:extLst>
          </p:cNvPr>
          <p:cNvSpPr>
            <a:spLocks noGrp="1"/>
          </p:cNvSpPr>
          <p:nvPr>
            <p:ph type="subTitle" idx="1"/>
          </p:nvPr>
        </p:nvSpPr>
        <p:spPr>
          <a:xfrm>
            <a:off x="6271262" y="1387863"/>
            <a:ext cx="4805691" cy="1310949"/>
          </a:xfrm>
        </p:spPr>
        <p:txBody>
          <a:bodyPr anchor="b">
            <a:noAutofit/>
          </a:bodyPr>
          <a:lstStyle/>
          <a:p>
            <a:pPr algn="l"/>
            <a:r>
              <a:rPr lang="en-GB" sz="2000" b="1" dirty="0">
                <a:solidFill>
                  <a:srgbClr val="000000"/>
                </a:solidFill>
              </a:rPr>
              <a:t>Cariann Emanuelli</a:t>
            </a:r>
          </a:p>
          <a:p>
            <a:pPr algn="l"/>
            <a:r>
              <a:rPr lang="en-GB" sz="2000" b="1" dirty="0">
                <a:solidFill>
                  <a:srgbClr val="000000"/>
                </a:solidFill>
              </a:rPr>
              <a:t>Managing Director</a:t>
            </a:r>
          </a:p>
          <a:p>
            <a:pPr algn="l"/>
            <a:r>
              <a:rPr lang="en-GB" sz="2000" b="1" dirty="0">
                <a:solidFill>
                  <a:srgbClr val="000000"/>
                </a:solidFill>
              </a:rPr>
              <a:t>Wize Virtual Administration</a:t>
            </a:r>
          </a:p>
        </p:txBody>
      </p:sp>
      <p:sp>
        <p:nvSpPr>
          <p:cNvPr id="25"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7" name="Picture 6" descr="A person posing for a photo&#10;&#10;Description automatically generated">
            <a:extLst>
              <a:ext uri="{FF2B5EF4-FFF2-40B4-BE49-F238E27FC236}">
                <a16:creationId xmlns:a16="http://schemas.microsoft.com/office/drawing/2014/main" id="{8725896D-84B2-4441-928F-7F7E0614EC90}"/>
              </a:ext>
            </a:extLst>
          </p:cNvPr>
          <p:cNvPicPr>
            <a:picLocks noChangeAspect="1"/>
          </p:cNvPicPr>
          <p:nvPr/>
        </p:nvPicPr>
        <p:blipFill rotWithShape="1">
          <a:blip r:embed="rId6">
            <a:alphaModFix/>
            <a:extLst>
              <a:ext uri="{28A0092B-C50C-407E-A947-70E740481C1C}">
                <a14:useLocalDpi xmlns:a14="http://schemas.microsoft.com/office/drawing/2010/main" val="0"/>
              </a:ext>
            </a:extLst>
          </a:blip>
          <a:srcRect l="1596" r="12658" b="1"/>
          <a:stretch/>
        </p:blipFill>
        <p:spPr>
          <a:xfrm>
            <a:off x="1" y="770037"/>
            <a:ext cx="5298683" cy="6097438"/>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16" name="Subtitle 2">
            <a:extLst>
              <a:ext uri="{FF2B5EF4-FFF2-40B4-BE49-F238E27FC236}">
                <a16:creationId xmlns:a16="http://schemas.microsoft.com/office/drawing/2014/main" id="{E5EC3F20-B34F-4411-8358-8277792244F0}"/>
              </a:ext>
            </a:extLst>
          </p:cNvPr>
          <p:cNvSpPr txBox="1">
            <a:spLocks/>
          </p:cNvSpPr>
          <p:nvPr/>
        </p:nvSpPr>
        <p:spPr>
          <a:xfrm>
            <a:off x="6183785" y="2562718"/>
            <a:ext cx="4805691" cy="1596471"/>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GB" sz="2000" dirty="0">
                <a:solidFill>
                  <a:srgbClr val="000000"/>
                </a:solidFill>
              </a:rPr>
              <a:t>Provides virtual administration support for small and medium size businesses</a:t>
            </a:r>
          </a:p>
          <a:p>
            <a:pPr algn="l"/>
            <a:endParaRPr lang="en-GB" sz="2000" dirty="0">
              <a:solidFill>
                <a:srgbClr val="000000"/>
              </a:solidFill>
            </a:endParaRPr>
          </a:p>
        </p:txBody>
      </p:sp>
      <p:pic>
        <p:nvPicPr>
          <p:cNvPr id="8" name="Audio 7">
            <a:hlinkClick r:id="" action="ppaction://media"/>
            <a:extLst>
              <a:ext uri="{FF2B5EF4-FFF2-40B4-BE49-F238E27FC236}">
                <a16:creationId xmlns:a16="http://schemas.microsoft.com/office/drawing/2014/main" id="{B18CB489-6EAC-4B3F-818C-66D13F4776FA}"/>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33531486"/>
      </p:ext>
    </p:extLst>
  </p:cSld>
  <p:clrMapOvr>
    <a:masterClrMapping/>
  </p:clrMapOvr>
  <mc:AlternateContent xmlns:mc="http://schemas.openxmlformats.org/markup-compatibility/2006" xmlns:p14="http://schemas.microsoft.com/office/powerpoint/2010/main">
    <mc:Choice Requires="p14">
      <p:transition spd="slow" p14:dur="2000" advTm="15447"/>
    </mc:Choice>
    <mc:Fallback xmlns="">
      <p:transition spd="slow" advTm="15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5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500"/>
                                        <p:tgtEl>
                                          <p:spTgt spid="3">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P spid="1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69878-212E-4A5F-B79A-37D89B29B0D4}"/>
              </a:ext>
            </a:extLst>
          </p:cNvPr>
          <p:cNvSpPr>
            <a:spLocks noGrp="1"/>
          </p:cNvSpPr>
          <p:nvPr>
            <p:ph type="ctrTitle"/>
          </p:nvPr>
        </p:nvSpPr>
        <p:spPr>
          <a:xfrm>
            <a:off x="1276653" y="124978"/>
            <a:ext cx="9144000" cy="442501"/>
          </a:xfrm>
        </p:spPr>
        <p:txBody>
          <a:bodyPr>
            <a:normAutofit/>
          </a:bodyPr>
          <a:lstStyle/>
          <a:p>
            <a:r>
              <a:rPr lang="en-GB" sz="2200" b="1" dirty="0">
                <a:latin typeface="Calibri body"/>
              </a:rPr>
              <a:t>Why does the business choose to employ apprentices? </a:t>
            </a:r>
            <a:endParaRPr lang="en-GB" sz="2200" dirty="0"/>
          </a:p>
        </p:txBody>
      </p:sp>
      <p:sp>
        <p:nvSpPr>
          <p:cNvPr id="3" name="Subtitle 2">
            <a:extLst>
              <a:ext uri="{FF2B5EF4-FFF2-40B4-BE49-F238E27FC236}">
                <a16:creationId xmlns:a16="http://schemas.microsoft.com/office/drawing/2014/main" id="{C531282D-8882-44F3-85ED-9029B4DCFC0E}"/>
              </a:ext>
            </a:extLst>
          </p:cNvPr>
          <p:cNvSpPr>
            <a:spLocks noGrp="1"/>
          </p:cNvSpPr>
          <p:nvPr>
            <p:ph type="subTitle" idx="1"/>
          </p:nvPr>
        </p:nvSpPr>
        <p:spPr>
          <a:xfrm>
            <a:off x="1407268" y="2396369"/>
            <a:ext cx="9144000" cy="641021"/>
          </a:xfrm>
        </p:spPr>
        <p:txBody>
          <a:bodyPr/>
          <a:lstStyle/>
          <a:p>
            <a:r>
              <a:rPr lang="en-GB" sz="2200" b="1" dirty="0"/>
              <a:t>What benefits has the apprenticeship programme brought to the business?</a:t>
            </a:r>
            <a:endParaRPr lang="en-GB" sz="2200" dirty="0"/>
          </a:p>
          <a:p>
            <a:endParaRPr lang="en-GB" dirty="0"/>
          </a:p>
        </p:txBody>
      </p:sp>
      <p:sp>
        <p:nvSpPr>
          <p:cNvPr id="4" name="Subtitle 2">
            <a:extLst>
              <a:ext uri="{FF2B5EF4-FFF2-40B4-BE49-F238E27FC236}">
                <a16:creationId xmlns:a16="http://schemas.microsoft.com/office/drawing/2014/main" id="{CC04AFEA-6B54-4BAD-9D82-40FFB5A444E0}"/>
              </a:ext>
            </a:extLst>
          </p:cNvPr>
          <p:cNvSpPr txBox="1">
            <a:spLocks/>
          </p:cNvSpPr>
          <p:nvPr/>
        </p:nvSpPr>
        <p:spPr>
          <a:xfrm>
            <a:off x="1650460" y="4616045"/>
            <a:ext cx="9144000" cy="64102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000" b="1" dirty="0"/>
              <a:t>How does hiring and the day to day management of apprentices compare with other routes, such as graduate schemes?</a:t>
            </a:r>
            <a:endParaRPr lang="en-GB" sz="2000" dirty="0"/>
          </a:p>
        </p:txBody>
      </p:sp>
      <p:sp>
        <p:nvSpPr>
          <p:cNvPr id="5" name="Speech Bubble: Oval 4">
            <a:extLst>
              <a:ext uri="{FF2B5EF4-FFF2-40B4-BE49-F238E27FC236}">
                <a16:creationId xmlns:a16="http://schemas.microsoft.com/office/drawing/2014/main" id="{77738A32-C782-42DB-9C45-A910FB487641}"/>
              </a:ext>
            </a:extLst>
          </p:cNvPr>
          <p:cNvSpPr/>
          <p:nvPr/>
        </p:nvSpPr>
        <p:spPr>
          <a:xfrm>
            <a:off x="2316804" y="732690"/>
            <a:ext cx="7324928" cy="1125461"/>
          </a:xfrm>
          <a:prstGeom prst="wedgeEllipse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solidFill>
                  <a:schemeClr val="tx1"/>
                </a:solidFill>
              </a:rPr>
              <a:t>At Wize VA we look to have a varied workforce. We  believe in professional development and offer apprenticeships to our existing staff.</a:t>
            </a:r>
          </a:p>
        </p:txBody>
      </p:sp>
      <p:sp>
        <p:nvSpPr>
          <p:cNvPr id="6" name="Speech Bubble: Oval 5">
            <a:extLst>
              <a:ext uri="{FF2B5EF4-FFF2-40B4-BE49-F238E27FC236}">
                <a16:creationId xmlns:a16="http://schemas.microsoft.com/office/drawing/2014/main" id="{D9FE7BEE-E902-40FF-9066-E488EC137790}"/>
              </a:ext>
            </a:extLst>
          </p:cNvPr>
          <p:cNvSpPr/>
          <p:nvPr/>
        </p:nvSpPr>
        <p:spPr>
          <a:xfrm>
            <a:off x="2404353" y="3037390"/>
            <a:ext cx="7383293" cy="1199096"/>
          </a:xfrm>
          <a:prstGeom prst="wedgeEllipse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solidFill>
                  <a:schemeClr val="tx1"/>
                </a:solidFill>
              </a:rPr>
              <a:t>Allows us to take on new staff when needed. Speeds up the process of getting new staff to the needed level of knowledge and understanding. </a:t>
            </a:r>
          </a:p>
        </p:txBody>
      </p:sp>
      <p:sp>
        <p:nvSpPr>
          <p:cNvPr id="7" name="Speech Bubble: Oval 6">
            <a:extLst>
              <a:ext uri="{FF2B5EF4-FFF2-40B4-BE49-F238E27FC236}">
                <a16:creationId xmlns:a16="http://schemas.microsoft.com/office/drawing/2014/main" id="{6457C747-B900-469D-B58D-8FC3CC877C04}"/>
              </a:ext>
            </a:extLst>
          </p:cNvPr>
          <p:cNvSpPr/>
          <p:nvPr/>
        </p:nvSpPr>
        <p:spPr>
          <a:xfrm>
            <a:off x="2419298" y="5345843"/>
            <a:ext cx="7353402" cy="1213185"/>
          </a:xfrm>
          <a:prstGeom prst="wedgeEllipse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solidFill>
                  <a:schemeClr val="tx1"/>
                </a:solidFill>
              </a:rPr>
              <a:t>We have a mix of employees. The main difference when taking on people of these levels is the time needed to develop that member of staff. </a:t>
            </a:r>
          </a:p>
        </p:txBody>
      </p:sp>
      <p:pic>
        <p:nvPicPr>
          <p:cNvPr id="11" name="Audio 10">
            <a:hlinkClick r:id="" action="ppaction://media"/>
            <a:extLst>
              <a:ext uri="{FF2B5EF4-FFF2-40B4-BE49-F238E27FC236}">
                <a16:creationId xmlns:a16="http://schemas.microsoft.com/office/drawing/2014/main" id="{02ABA1DD-AF99-4303-A833-E66BB6E52969}"/>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1290699004"/>
      </p:ext>
    </p:extLst>
  </p:cSld>
  <p:clrMapOvr>
    <a:masterClrMapping/>
  </p:clrMapOvr>
  <mc:AlternateContent xmlns:mc="http://schemas.openxmlformats.org/markup-compatibility/2006" xmlns:p14="http://schemas.microsoft.com/office/powerpoint/2010/main">
    <mc:Choice Requires="p14">
      <p:transition spd="slow" p14:dur="2000" advTm="85202"/>
    </mc:Choice>
    <mc:Fallback xmlns="">
      <p:transition spd="slow" advTm="85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Effect transition="in" filter="fade">
                                      <p:cBhvr>
                                        <p:cTn id="31" dur="500"/>
                                        <p:tgtEl>
                                          <p:spTgt spid="4">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11"/>
                </p:tgtEl>
              </p:cMediaNode>
            </p:audio>
          </p:childTnLst>
        </p:cTn>
      </p:par>
    </p:tnLst>
    <p:bldLst>
      <p:bldP spid="2" grpId="0"/>
      <p:bldP spid="3" grpId="0" build="p"/>
      <p:bldP spid="5" grpId="0" animBg="1"/>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9" name="Picture 38">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AFC10B5-18DD-46D8-8422-C888853A7E13}"/>
              </a:ext>
            </a:extLst>
          </p:cNvPr>
          <p:cNvSpPr>
            <a:spLocks noGrp="1"/>
          </p:cNvSpPr>
          <p:nvPr>
            <p:ph type="ctrTitle"/>
          </p:nvPr>
        </p:nvSpPr>
        <p:spPr>
          <a:xfrm>
            <a:off x="6096000" y="322248"/>
            <a:ext cx="4805996" cy="877699"/>
          </a:xfrm>
        </p:spPr>
        <p:txBody>
          <a:bodyPr vert="horz" lIns="91440" tIns="45720" rIns="91440" bIns="45720" rtlCol="0" anchor="t">
            <a:normAutofit/>
          </a:bodyPr>
          <a:lstStyle/>
          <a:p>
            <a:pPr algn="l"/>
            <a:r>
              <a:rPr lang="en-US" sz="4400" b="1" kern="1200" dirty="0">
                <a:solidFill>
                  <a:srgbClr val="000000"/>
                </a:solidFill>
                <a:latin typeface="+mj-lt"/>
                <a:ea typeface="+mj-ea"/>
                <a:cs typeface="+mj-cs"/>
              </a:rPr>
              <a:t>Case Study 2</a:t>
            </a:r>
          </a:p>
        </p:txBody>
      </p:sp>
      <p:sp>
        <p:nvSpPr>
          <p:cNvPr id="3" name="Subtitle 2">
            <a:extLst>
              <a:ext uri="{FF2B5EF4-FFF2-40B4-BE49-F238E27FC236}">
                <a16:creationId xmlns:a16="http://schemas.microsoft.com/office/drawing/2014/main" id="{49F19505-E7F9-4190-AF7A-5F9AC0B608BE}"/>
              </a:ext>
            </a:extLst>
          </p:cNvPr>
          <p:cNvSpPr>
            <a:spLocks noGrp="1"/>
          </p:cNvSpPr>
          <p:nvPr>
            <p:ph type="subTitle" idx="1"/>
          </p:nvPr>
        </p:nvSpPr>
        <p:spPr>
          <a:xfrm>
            <a:off x="6181391" y="1199947"/>
            <a:ext cx="4805691" cy="1297115"/>
          </a:xfrm>
        </p:spPr>
        <p:txBody>
          <a:bodyPr vert="horz" lIns="91440" tIns="45720" rIns="91440" bIns="45720" rtlCol="0" anchor="b">
            <a:noAutofit/>
          </a:bodyPr>
          <a:lstStyle/>
          <a:p>
            <a:pPr marL="114300" algn="l"/>
            <a:r>
              <a:rPr lang="en-US" sz="2000" b="1" dirty="0">
                <a:solidFill>
                  <a:srgbClr val="000000"/>
                </a:solidFill>
              </a:rPr>
              <a:t>Gareth Thomas</a:t>
            </a:r>
          </a:p>
          <a:p>
            <a:pPr marL="114300" algn="l"/>
            <a:r>
              <a:rPr lang="en-US" sz="2000" b="1" dirty="0">
                <a:solidFill>
                  <a:srgbClr val="000000"/>
                </a:solidFill>
              </a:rPr>
              <a:t>Operation Director </a:t>
            </a:r>
          </a:p>
          <a:p>
            <a:pPr marL="114300" algn="l"/>
            <a:r>
              <a:rPr lang="en-US" sz="2000" b="1" dirty="0">
                <a:solidFill>
                  <a:srgbClr val="000000"/>
                </a:solidFill>
              </a:rPr>
              <a:t>Brush Switchgear</a:t>
            </a:r>
          </a:p>
        </p:txBody>
      </p:sp>
      <p:sp>
        <p:nvSpPr>
          <p:cNvPr id="41"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a:extLst>
              <a:ext uri="{FF2B5EF4-FFF2-40B4-BE49-F238E27FC236}">
                <a16:creationId xmlns:a16="http://schemas.microsoft.com/office/drawing/2014/main" id="{B8686B9C-F98C-4D16-B7DC-7AD5B49E2FB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
        <p:nvSpPr>
          <p:cNvPr id="16" name="Subtitle 2">
            <a:extLst>
              <a:ext uri="{FF2B5EF4-FFF2-40B4-BE49-F238E27FC236}">
                <a16:creationId xmlns:a16="http://schemas.microsoft.com/office/drawing/2014/main" id="{E5EC3F20-B34F-4411-8358-8277792244F0}"/>
              </a:ext>
            </a:extLst>
          </p:cNvPr>
          <p:cNvSpPr txBox="1">
            <a:spLocks/>
          </p:cNvSpPr>
          <p:nvPr/>
        </p:nvSpPr>
        <p:spPr>
          <a:xfrm>
            <a:off x="6181391" y="2819310"/>
            <a:ext cx="5670139" cy="1397583"/>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114300" algn="l"/>
            <a:r>
              <a:rPr lang="en-GB" sz="2000" dirty="0"/>
              <a:t>Leading manufacturer of highly reliable indoor and outdoor medium voltage switchgear</a:t>
            </a:r>
          </a:p>
        </p:txBody>
      </p:sp>
      <p:pic>
        <p:nvPicPr>
          <p:cNvPr id="10" name="Audio 9">
            <a:hlinkClick r:id="" action="ppaction://media"/>
            <a:extLst>
              <a:ext uri="{FF2B5EF4-FFF2-40B4-BE49-F238E27FC236}">
                <a16:creationId xmlns:a16="http://schemas.microsoft.com/office/drawing/2014/main" id="{D9C54A10-8C02-4195-A0C4-7A1144F298AD}"/>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3073432902"/>
      </p:ext>
    </p:extLst>
  </p:cSld>
  <p:clrMapOvr>
    <a:masterClrMapping/>
  </p:clrMapOvr>
  <mc:AlternateContent xmlns:mc="http://schemas.openxmlformats.org/markup-compatibility/2006" xmlns:p14="http://schemas.microsoft.com/office/powerpoint/2010/main">
    <mc:Choice Requires="p14">
      <p:transition spd="slow" p14:dur="2000" advTm="16431"/>
    </mc:Choice>
    <mc:Fallback xmlns="">
      <p:transition spd="slow" advTm="16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5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10"/>
                </p:tgtEl>
              </p:cMediaNode>
            </p:audio>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69878-212E-4A5F-B79A-37D89B29B0D4}"/>
              </a:ext>
            </a:extLst>
          </p:cNvPr>
          <p:cNvSpPr>
            <a:spLocks noGrp="1"/>
          </p:cNvSpPr>
          <p:nvPr>
            <p:ph type="ctrTitle"/>
          </p:nvPr>
        </p:nvSpPr>
        <p:spPr>
          <a:xfrm>
            <a:off x="1276653" y="124978"/>
            <a:ext cx="9144000" cy="442501"/>
          </a:xfrm>
        </p:spPr>
        <p:txBody>
          <a:bodyPr>
            <a:normAutofit/>
          </a:bodyPr>
          <a:lstStyle/>
          <a:p>
            <a:r>
              <a:rPr lang="en-GB" sz="2200" b="1" dirty="0">
                <a:latin typeface="Calibri body"/>
              </a:rPr>
              <a:t>Why does the business choose to employ apprentices? </a:t>
            </a:r>
            <a:endParaRPr lang="en-GB" sz="2200" dirty="0"/>
          </a:p>
        </p:txBody>
      </p:sp>
      <p:sp>
        <p:nvSpPr>
          <p:cNvPr id="3" name="Subtitle 2">
            <a:extLst>
              <a:ext uri="{FF2B5EF4-FFF2-40B4-BE49-F238E27FC236}">
                <a16:creationId xmlns:a16="http://schemas.microsoft.com/office/drawing/2014/main" id="{C531282D-8882-44F3-85ED-9029B4DCFC0E}"/>
              </a:ext>
            </a:extLst>
          </p:cNvPr>
          <p:cNvSpPr>
            <a:spLocks noGrp="1"/>
          </p:cNvSpPr>
          <p:nvPr>
            <p:ph type="subTitle" idx="1"/>
          </p:nvPr>
        </p:nvSpPr>
        <p:spPr>
          <a:xfrm>
            <a:off x="1407268" y="2331341"/>
            <a:ext cx="9144000" cy="641021"/>
          </a:xfrm>
        </p:spPr>
        <p:txBody>
          <a:bodyPr/>
          <a:lstStyle/>
          <a:p>
            <a:r>
              <a:rPr lang="en-GB" sz="2200" b="1" dirty="0"/>
              <a:t>What benefits has the apprenticeship programme brought to the business?</a:t>
            </a:r>
            <a:endParaRPr lang="en-GB" sz="2200" dirty="0"/>
          </a:p>
          <a:p>
            <a:endParaRPr lang="en-GB" dirty="0"/>
          </a:p>
        </p:txBody>
      </p:sp>
      <p:sp>
        <p:nvSpPr>
          <p:cNvPr id="4" name="Subtitle 2">
            <a:extLst>
              <a:ext uri="{FF2B5EF4-FFF2-40B4-BE49-F238E27FC236}">
                <a16:creationId xmlns:a16="http://schemas.microsoft.com/office/drawing/2014/main" id="{CC04AFEA-6B54-4BAD-9D82-40FFB5A444E0}"/>
              </a:ext>
            </a:extLst>
          </p:cNvPr>
          <p:cNvSpPr txBox="1">
            <a:spLocks/>
          </p:cNvSpPr>
          <p:nvPr/>
        </p:nvSpPr>
        <p:spPr>
          <a:xfrm>
            <a:off x="1641583" y="4616045"/>
            <a:ext cx="9144000" cy="641021"/>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200" b="1" dirty="0"/>
              <a:t>How does hiring and the day to day management of apprentices compare with other routes, such as graduate schemes?</a:t>
            </a:r>
            <a:endParaRPr lang="en-GB" sz="2200" dirty="0"/>
          </a:p>
          <a:p>
            <a:endParaRPr lang="en-GB" dirty="0"/>
          </a:p>
        </p:txBody>
      </p:sp>
      <p:sp>
        <p:nvSpPr>
          <p:cNvPr id="5" name="Speech Bubble: Oval 4">
            <a:extLst>
              <a:ext uri="{FF2B5EF4-FFF2-40B4-BE49-F238E27FC236}">
                <a16:creationId xmlns:a16="http://schemas.microsoft.com/office/drawing/2014/main" id="{77738A32-C782-42DB-9C45-A910FB487641}"/>
              </a:ext>
            </a:extLst>
          </p:cNvPr>
          <p:cNvSpPr/>
          <p:nvPr/>
        </p:nvSpPr>
        <p:spPr>
          <a:xfrm>
            <a:off x="2251320" y="582542"/>
            <a:ext cx="7455896" cy="1344685"/>
          </a:xfrm>
          <a:prstGeom prst="wedgeEllipse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Morally should take the opportunity to develop young people. Tailor a training course to our specific needs. Gain the right kind of skills we need for our business.</a:t>
            </a:r>
            <a:endParaRPr lang="en-GB" dirty="0">
              <a:solidFill>
                <a:schemeClr val="tx1"/>
              </a:solidFill>
            </a:endParaRPr>
          </a:p>
        </p:txBody>
      </p:sp>
      <p:sp>
        <p:nvSpPr>
          <p:cNvPr id="6" name="Speech Bubble: Oval 5">
            <a:extLst>
              <a:ext uri="{FF2B5EF4-FFF2-40B4-BE49-F238E27FC236}">
                <a16:creationId xmlns:a16="http://schemas.microsoft.com/office/drawing/2014/main" id="{D9FE7BEE-E902-40FF-9066-E488EC137790}"/>
              </a:ext>
            </a:extLst>
          </p:cNvPr>
          <p:cNvSpPr/>
          <p:nvPr/>
        </p:nvSpPr>
        <p:spPr>
          <a:xfrm>
            <a:off x="2404352" y="2926316"/>
            <a:ext cx="7383293" cy="1374812"/>
          </a:xfrm>
          <a:prstGeom prst="wedgeEllipse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Develop people in a way that promotes skills required by our business. Aided staff retention and develop existing staff. </a:t>
            </a:r>
            <a:endParaRPr lang="en-GB" dirty="0">
              <a:solidFill>
                <a:schemeClr val="tx1"/>
              </a:solidFill>
            </a:endParaRPr>
          </a:p>
        </p:txBody>
      </p:sp>
      <p:sp>
        <p:nvSpPr>
          <p:cNvPr id="7" name="Speech Bubble: Oval 6">
            <a:extLst>
              <a:ext uri="{FF2B5EF4-FFF2-40B4-BE49-F238E27FC236}">
                <a16:creationId xmlns:a16="http://schemas.microsoft.com/office/drawing/2014/main" id="{6457C747-B900-469D-B58D-8FC3CC877C04}"/>
              </a:ext>
            </a:extLst>
          </p:cNvPr>
          <p:cNvSpPr/>
          <p:nvPr/>
        </p:nvSpPr>
        <p:spPr>
          <a:xfrm>
            <a:off x="2419297" y="5315239"/>
            <a:ext cx="7353402" cy="1259144"/>
          </a:xfrm>
          <a:prstGeom prst="wedgeEllipse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Important to ensure a well-planned induction and structured training plan is in place from the start. </a:t>
            </a:r>
            <a:endParaRPr lang="en-GB" dirty="0">
              <a:solidFill>
                <a:schemeClr val="tx1"/>
              </a:solidFill>
            </a:endParaRPr>
          </a:p>
        </p:txBody>
      </p:sp>
      <p:pic>
        <p:nvPicPr>
          <p:cNvPr id="11" name="Audio 10">
            <a:hlinkClick r:id="" action="ppaction://media"/>
            <a:extLst>
              <a:ext uri="{FF2B5EF4-FFF2-40B4-BE49-F238E27FC236}">
                <a16:creationId xmlns:a16="http://schemas.microsoft.com/office/drawing/2014/main" id="{9E8A12BB-05B2-4E21-91AB-FF080EEA3C52}"/>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2636639871"/>
      </p:ext>
    </p:extLst>
  </p:cSld>
  <p:clrMapOvr>
    <a:masterClrMapping/>
  </p:clrMapOvr>
  <mc:AlternateContent xmlns:mc="http://schemas.openxmlformats.org/markup-compatibility/2006" xmlns:p14="http://schemas.microsoft.com/office/powerpoint/2010/main">
    <mc:Choice Requires="p14">
      <p:transition spd="slow" p14:dur="2000" advTm="99693"/>
    </mc:Choice>
    <mc:Fallback xmlns="">
      <p:transition spd="slow" advTm="99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Effect transition="in" filter="fade">
                                      <p:cBhvr>
                                        <p:cTn id="31" dur="500"/>
                                        <p:tgtEl>
                                          <p:spTgt spid="4">
                                            <p:txEl>
                                              <p:pRg st="0" end="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11"/>
                </p:tgtEl>
              </p:cMediaNode>
            </p:audio>
          </p:childTnLst>
        </p:cTn>
      </p:par>
    </p:tnLst>
    <p:bldLst>
      <p:bldP spid="2" grpId="0"/>
      <p:bldP spid="3" grpId="0" build="p"/>
      <p:bldP spid="5" grpId="0" animBg="1"/>
      <p:bldP spid="6" grpId="0" animBg="1"/>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8" name="Picture 47">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AFC10B5-18DD-46D8-8422-C888853A7E13}"/>
              </a:ext>
            </a:extLst>
          </p:cNvPr>
          <p:cNvSpPr>
            <a:spLocks noGrp="1"/>
          </p:cNvSpPr>
          <p:nvPr>
            <p:ph type="ctrTitle"/>
          </p:nvPr>
        </p:nvSpPr>
        <p:spPr>
          <a:xfrm>
            <a:off x="6347757" y="431974"/>
            <a:ext cx="4805996" cy="977246"/>
          </a:xfrm>
        </p:spPr>
        <p:txBody>
          <a:bodyPr vert="horz" lIns="91440" tIns="45720" rIns="91440" bIns="45720" rtlCol="0" anchor="t">
            <a:normAutofit/>
          </a:bodyPr>
          <a:lstStyle/>
          <a:p>
            <a:pPr algn="l"/>
            <a:r>
              <a:rPr lang="en-US" sz="4400" b="1" kern="1200" dirty="0">
                <a:solidFill>
                  <a:srgbClr val="000000"/>
                </a:solidFill>
                <a:latin typeface="+mj-lt"/>
                <a:ea typeface="+mj-ea"/>
                <a:cs typeface="+mj-cs"/>
              </a:rPr>
              <a:t>Case Study 3</a:t>
            </a:r>
          </a:p>
        </p:txBody>
      </p:sp>
      <p:sp>
        <p:nvSpPr>
          <p:cNvPr id="3" name="Subtitle 2">
            <a:extLst>
              <a:ext uri="{FF2B5EF4-FFF2-40B4-BE49-F238E27FC236}">
                <a16:creationId xmlns:a16="http://schemas.microsoft.com/office/drawing/2014/main" id="{49F19505-E7F9-4190-AF7A-5F9AC0B608BE}"/>
              </a:ext>
            </a:extLst>
          </p:cNvPr>
          <p:cNvSpPr>
            <a:spLocks noGrp="1"/>
          </p:cNvSpPr>
          <p:nvPr>
            <p:ph type="subTitle" idx="1"/>
          </p:nvPr>
        </p:nvSpPr>
        <p:spPr>
          <a:xfrm>
            <a:off x="6348062" y="1409220"/>
            <a:ext cx="4805691" cy="838831"/>
          </a:xfrm>
        </p:spPr>
        <p:txBody>
          <a:bodyPr vert="horz" lIns="91440" tIns="45720" rIns="91440" bIns="45720" rtlCol="0" anchor="b">
            <a:normAutofit/>
          </a:bodyPr>
          <a:lstStyle/>
          <a:p>
            <a:pPr marL="114300" algn="l"/>
            <a:r>
              <a:rPr lang="en-US" sz="1800" b="1" dirty="0">
                <a:solidFill>
                  <a:srgbClr val="000000"/>
                </a:solidFill>
              </a:rPr>
              <a:t>Charlotte Hughes </a:t>
            </a:r>
          </a:p>
          <a:p>
            <a:pPr marL="114300" algn="l"/>
            <a:r>
              <a:rPr lang="en-US" sz="1800" b="1" dirty="0">
                <a:solidFill>
                  <a:srgbClr val="000000"/>
                </a:solidFill>
              </a:rPr>
              <a:t>Completed apprenticeship in science</a:t>
            </a:r>
          </a:p>
        </p:txBody>
      </p:sp>
      <p:sp>
        <p:nvSpPr>
          <p:cNvPr id="50"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 name="Picture 5" descr="A person in a white shirt&#10;&#10;Description automatically generated">
            <a:extLst>
              <a:ext uri="{FF2B5EF4-FFF2-40B4-BE49-F238E27FC236}">
                <a16:creationId xmlns:a16="http://schemas.microsoft.com/office/drawing/2014/main" id="{C9AEF4BB-986A-4F4E-906A-56515DF6C6A8}"/>
              </a:ext>
            </a:extLst>
          </p:cNvPr>
          <p:cNvPicPr>
            <a:picLocks noChangeAspect="1"/>
          </p:cNvPicPr>
          <p:nvPr/>
        </p:nvPicPr>
        <p:blipFill rotWithShape="1">
          <a:blip r:embed="rId6">
            <a:alphaModFix/>
            <a:extLst>
              <a:ext uri="{28A0092B-C50C-407E-A947-70E740481C1C}">
                <a14:useLocalDpi xmlns:a14="http://schemas.microsoft.com/office/drawing/2010/main" val="0"/>
              </a:ext>
            </a:extLst>
          </a:blip>
          <a:srcRect b="28532"/>
          <a:stretch/>
        </p:blipFill>
        <p:spPr>
          <a:xfrm>
            <a:off x="260655" y="1051786"/>
            <a:ext cx="4876799" cy="5354538"/>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16" name="Subtitle 2">
            <a:extLst>
              <a:ext uri="{FF2B5EF4-FFF2-40B4-BE49-F238E27FC236}">
                <a16:creationId xmlns:a16="http://schemas.microsoft.com/office/drawing/2014/main" id="{E5EC3F20-B34F-4411-8358-8277792244F0}"/>
              </a:ext>
            </a:extLst>
          </p:cNvPr>
          <p:cNvSpPr txBox="1">
            <a:spLocks/>
          </p:cNvSpPr>
          <p:nvPr/>
        </p:nvSpPr>
        <p:spPr>
          <a:xfrm>
            <a:off x="6396562" y="2740813"/>
            <a:ext cx="5670139" cy="1397583"/>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200" dirty="0"/>
              <a:t>Twenty-year-old Charlotte Hughes chose an apprenticeship over a university degree. She says “she couldn’t be happier with the result”</a:t>
            </a:r>
          </a:p>
        </p:txBody>
      </p:sp>
      <p:pic>
        <p:nvPicPr>
          <p:cNvPr id="4" name="Audio 3">
            <a:hlinkClick r:id="" action="ppaction://media"/>
            <a:extLst>
              <a:ext uri="{FF2B5EF4-FFF2-40B4-BE49-F238E27FC236}">
                <a16:creationId xmlns:a16="http://schemas.microsoft.com/office/drawing/2014/main" id="{D4E6D6D8-69D4-40D2-9589-6C50913DB720}"/>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3985284749"/>
      </p:ext>
    </p:extLst>
  </p:cSld>
  <p:clrMapOvr>
    <a:masterClrMapping/>
  </p:clrMapOvr>
  <mc:AlternateContent xmlns:mc="http://schemas.openxmlformats.org/markup-compatibility/2006" xmlns:p14="http://schemas.microsoft.com/office/powerpoint/2010/main">
    <mc:Choice Requires="p14">
      <p:transition spd="slow" p14:dur="2000" advTm="17635"/>
    </mc:Choice>
    <mc:Fallback xmlns="">
      <p:transition spd="slow" advTm="17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5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6">
                                            <p:txEl>
                                              <p:pRg st="0" end="0"/>
                                            </p:txEl>
                                          </p:spTgt>
                                        </p:tgtEl>
                                        <p:attrNameLst>
                                          <p:attrName>style.visibility</p:attrName>
                                        </p:attrNameLst>
                                      </p:cBhvr>
                                      <p:to>
                                        <p:strVal val="visible"/>
                                      </p:to>
                                    </p:set>
                                    <p:animEffect transition="in" filter="fade">
                                      <p:cBhvr>
                                        <p:cTn id="31" dur="500"/>
                                        <p:tgtEl>
                                          <p:spTgt spid="1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4"/>
                </p:tgtEl>
              </p:cMediaNode>
            </p:audio>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69878-212E-4A5F-B79A-37D89B29B0D4}"/>
              </a:ext>
            </a:extLst>
          </p:cNvPr>
          <p:cNvSpPr>
            <a:spLocks noGrp="1"/>
          </p:cNvSpPr>
          <p:nvPr>
            <p:ph type="ctrTitle"/>
          </p:nvPr>
        </p:nvSpPr>
        <p:spPr>
          <a:xfrm>
            <a:off x="1276653" y="194664"/>
            <a:ext cx="9144000" cy="716633"/>
          </a:xfrm>
        </p:spPr>
        <p:txBody>
          <a:bodyPr>
            <a:normAutofit fontScale="90000"/>
          </a:bodyPr>
          <a:lstStyle/>
          <a:p>
            <a:r>
              <a:rPr lang="en-GB" sz="2700" b="1" dirty="0">
                <a:latin typeface="Calibri body"/>
              </a:rPr>
              <a:t>What are the benefits you have experienced, thanks to an apprenticeship?</a:t>
            </a:r>
          </a:p>
        </p:txBody>
      </p:sp>
      <p:sp>
        <p:nvSpPr>
          <p:cNvPr id="3" name="Subtitle 2">
            <a:extLst>
              <a:ext uri="{FF2B5EF4-FFF2-40B4-BE49-F238E27FC236}">
                <a16:creationId xmlns:a16="http://schemas.microsoft.com/office/drawing/2014/main" id="{C531282D-8882-44F3-85ED-9029B4DCFC0E}"/>
              </a:ext>
            </a:extLst>
          </p:cNvPr>
          <p:cNvSpPr>
            <a:spLocks noGrp="1"/>
          </p:cNvSpPr>
          <p:nvPr>
            <p:ph type="subTitle" idx="1"/>
          </p:nvPr>
        </p:nvSpPr>
        <p:spPr>
          <a:xfrm>
            <a:off x="1524000" y="3518169"/>
            <a:ext cx="9144000" cy="641021"/>
          </a:xfrm>
        </p:spPr>
        <p:txBody>
          <a:bodyPr/>
          <a:lstStyle/>
          <a:p>
            <a:r>
              <a:rPr lang="en-GB" b="1" dirty="0"/>
              <a:t>Why did you choose to do an apprenticeship?</a:t>
            </a:r>
            <a:endParaRPr lang="en-GB" dirty="0"/>
          </a:p>
          <a:p>
            <a:endParaRPr lang="en-GB" dirty="0"/>
          </a:p>
        </p:txBody>
      </p:sp>
      <p:sp>
        <p:nvSpPr>
          <p:cNvPr id="5" name="Speech Bubble: Oval 4">
            <a:extLst>
              <a:ext uri="{FF2B5EF4-FFF2-40B4-BE49-F238E27FC236}">
                <a16:creationId xmlns:a16="http://schemas.microsoft.com/office/drawing/2014/main" id="{77738A32-C782-42DB-9C45-A910FB487641}"/>
              </a:ext>
            </a:extLst>
          </p:cNvPr>
          <p:cNvSpPr/>
          <p:nvPr/>
        </p:nvSpPr>
        <p:spPr>
          <a:xfrm>
            <a:off x="1891424" y="1295649"/>
            <a:ext cx="7914458" cy="1838168"/>
          </a:xfrm>
          <a:prstGeom prst="wedgeEllipse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Being able to work with scientists who are experts in their field has been the best thing. Avoiding debt – actually earning – has been incredible, too.</a:t>
            </a:r>
          </a:p>
          <a:p>
            <a:endParaRPr lang="en-GB" dirty="0">
              <a:solidFill>
                <a:schemeClr val="tx1"/>
              </a:solidFill>
            </a:endParaRPr>
          </a:p>
        </p:txBody>
      </p:sp>
      <p:sp>
        <p:nvSpPr>
          <p:cNvPr id="6" name="Speech Bubble: Oval 5">
            <a:extLst>
              <a:ext uri="{FF2B5EF4-FFF2-40B4-BE49-F238E27FC236}">
                <a16:creationId xmlns:a16="http://schemas.microsoft.com/office/drawing/2014/main" id="{D9FE7BEE-E902-40FF-9066-E488EC137790}"/>
              </a:ext>
            </a:extLst>
          </p:cNvPr>
          <p:cNvSpPr/>
          <p:nvPr/>
        </p:nvSpPr>
        <p:spPr>
          <a:xfrm>
            <a:off x="2152521" y="4159190"/>
            <a:ext cx="7886957" cy="1993035"/>
          </a:xfrm>
          <a:prstGeom prst="wedgeEllipse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The amount of competition can make it hard to get a job straight from university. Difficult to get practical work experience while studying.</a:t>
            </a:r>
            <a:endParaRPr lang="en-GB" dirty="0">
              <a:solidFill>
                <a:schemeClr val="tx1"/>
              </a:solidFill>
            </a:endParaRPr>
          </a:p>
        </p:txBody>
      </p:sp>
      <p:pic>
        <p:nvPicPr>
          <p:cNvPr id="7" name="Audio 6">
            <a:hlinkClick r:id="" action="ppaction://media"/>
            <a:extLst>
              <a:ext uri="{FF2B5EF4-FFF2-40B4-BE49-F238E27FC236}">
                <a16:creationId xmlns:a16="http://schemas.microsoft.com/office/drawing/2014/main" id="{309F6EED-3705-4DEC-AB43-F971EB1E5788}"/>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3556019834"/>
      </p:ext>
    </p:extLst>
  </p:cSld>
  <p:clrMapOvr>
    <a:masterClrMapping/>
  </p:clrMapOvr>
  <mc:AlternateContent xmlns:mc="http://schemas.openxmlformats.org/markup-compatibility/2006" xmlns:p14="http://schemas.microsoft.com/office/powerpoint/2010/main">
    <mc:Choice Requires="p14">
      <p:transition spd="slow" p14:dur="2000" advTm="78704"/>
    </mc:Choice>
    <mc:Fallback xmlns="">
      <p:transition spd="slow" advTm="787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7"/>
                </p:tgtEl>
              </p:cMediaNode>
            </p:audio>
          </p:childTnLst>
        </p:cTn>
      </p:par>
    </p:tnLst>
    <p:bldLst>
      <p:bldP spid="2" grpId="0"/>
      <p:bldP spid="3" grpId="0" build="p"/>
      <p:bldP spid="5"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063C4F-64A8-4830-BDDD-36CB0BE02AC9}"/>
              </a:ext>
            </a:extLst>
          </p:cNvPr>
          <p:cNvSpPr>
            <a:spLocks noGrp="1"/>
          </p:cNvSpPr>
          <p:nvPr>
            <p:ph type="ctrTitle"/>
          </p:nvPr>
        </p:nvSpPr>
        <p:spPr>
          <a:xfrm>
            <a:off x="351685" y="2346961"/>
            <a:ext cx="3908678" cy="2253616"/>
          </a:xfrm>
        </p:spPr>
        <p:txBody>
          <a:bodyPr vert="horz" lIns="91440" tIns="45720" rIns="91440" bIns="45720" rtlCol="0" anchor="ctr">
            <a:normAutofit/>
          </a:bodyPr>
          <a:lstStyle/>
          <a:p>
            <a:pPr algn="r"/>
            <a:r>
              <a:rPr lang="en-US" sz="3800" b="1" kern="1200" dirty="0">
                <a:solidFill>
                  <a:schemeClr val="accent1"/>
                </a:solidFill>
                <a:latin typeface="+mj-lt"/>
                <a:ea typeface="+mj-ea"/>
                <a:cs typeface="+mj-cs"/>
              </a:rPr>
              <a:t>Disabled persons</a:t>
            </a:r>
          </a:p>
        </p:txBody>
      </p:sp>
      <p:cxnSp>
        <p:nvCxnSpPr>
          <p:cNvPr id="7"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161DA641-7369-4344-9E96-8052E484A5C9}"/>
              </a:ext>
            </a:extLst>
          </p:cNvPr>
          <p:cNvSpPr>
            <a:spLocks noGrp="1"/>
          </p:cNvSpPr>
          <p:nvPr>
            <p:ph type="subTitle" idx="1"/>
          </p:nvPr>
        </p:nvSpPr>
        <p:spPr>
          <a:xfrm>
            <a:off x="4976031" y="963877"/>
            <a:ext cx="6377769" cy="4930246"/>
          </a:xfrm>
        </p:spPr>
        <p:txBody>
          <a:bodyPr vert="horz" lIns="91440" tIns="45720" rIns="91440" bIns="45720" rtlCol="0" anchor="ctr">
            <a:normAutofit/>
          </a:bodyPr>
          <a:lstStyle/>
          <a:p>
            <a:pPr marL="342900" indent="-228600" algn="l">
              <a:buFont typeface="Arial" panose="020B0604020202020204" pitchFamily="34" charset="0"/>
              <a:buChar char="•"/>
            </a:pPr>
            <a:r>
              <a:rPr lang="en-GB" dirty="0"/>
              <a:t>The Equality Act 2010</a:t>
            </a:r>
          </a:p>
          <a:p>
            <a:pPr marL="342900" indent="-228600" algn="l">
              <a:buFont typeface="Arial" panose="020B0604020202020204" pitchFamily="34" charset="0"/>
              <a:buChar char="•"/>
            </a:pPr>
            <a:r>
              <a:rPr lang="en-GB" dirty="0"/>
              <a:t>Disabled people should be treated equally </a:t>
            </a:r>
          </a:p>
          <a:p>
            <a:pPr marL="342900" indent="-228600" algn="l">
              <a:buFont typeface="Arial" panose="020B0604020202020204" pitchFamily="34" charset="0"/>
              <a:buChar char="•"/>
            </a:pPr>
            <a:r>
              <a:rPr lang="en-GB" dirty="0"/>
              <a:t>Protection from discrimination </a:t>
            </a:r>
            <a:endParaRPr lang="en-US" dirty="0"/>
          </a:p>
        </p:txBody>
      </p:sp>
      <p:pic>
        <p:nvPicPr>
          <p:cNvPr id="8" name="Audio 7">
            <a:hlinkClick r:id="" action="ppaction://media"/>
            <a:extLst>
              <a:ext uri="{FF2B5EF4-FFF2-40B4-BE49-F238E27FC236}">
                <a16:creationId xmlns:a16="http://schemas.microsoft.com/office/drawing/2014/main" id="{FCC7C46B-5ECB-44B9-B6C7-19F8141B9604}"/>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4083921389"/>
      </p:ext>
    </p:extLst>
  </p:cSld>
  <p:clrMapOvr>
    <a:masterClrMapping/>
  </p:clrMapOvr>
  <mc:AlternateContent xmlns:mc="http://schemas.openxmlformats.org/markup-compatibility/2006" xmlns:p14="http://schemas.microsoft.com/office/powerpoint/2010/main">
    <mc:Choice Requires="p14">
      <p:transition spd="slow" p14:dur="2000" advTm="23903"/>
    </mc:Choice>
    <mc:Fallback xmlns="">
      <p:transition spd="slow" advTm="23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 name="Rectangle 54">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7" name="Picture 56">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AFC10B5-18DD-46D8-8422-C888853A7E13}"/>
              </a:ext>
            </a:extLst>
          </p:cNvPr>
          <p:cNvSpPr>
            <a:spLocks noGrp="1"/>
          </p:cNvSpPr>
          <p:nvPr>
            <p:ph type="ctrTitle"/>
          </p:nvPr>
        </p:nvSpPr>
        <p:spPr>
          <a:xfrm>
            <a:off x="6096000" y="304703"/>
            <a:ext cx="4805996" cy="1074645"/>
          </a:xfrm>
        </p:spPr>
        <p:txBody>
          <a:bodyPr vert="horz" lIns="91440" tIns="45720" rIns="91440" bIns="45720" rtlCol="0" anchor="t">
            <a:normAutofit/>
          </a:bodyPr>
          <a:lstStyle/>
          <a:p>
            <a:pPr algn="l"/>
            <a:r>
              <a:rPr lang="en-US" sz="4400" b="1" kern="1200" dirty="0">
                <a:solidFill>
                  <a:srgbClr val="000000"/>
                </a:solidFill>
                <a:latin typeface="+mj-lt"/>
                <a:ea typeface="+mj-ea"/>
                <a:cs typeface="+mj-cs"/>
              </a:rPr>
              <a:t>Case Study </a:t>
            </a:r>
            <a:r>
              <a:rPr lang="en-US" sz="4400" b="1" dirty="0">
                <a:solidFill>
                  <a:srgbClr val="000000"/>
                </a:solidFill>
              </a:rPr>
              <a:t>4</a:t>
            </a:r>
            <a:endParaRPr lang="en-US" sz="4400" b="1" kern="1200" dirty="0">
              <a:solidFill>
                <a:srgbClr val="000000"/>
              </a:solidFill>
              <a:latin typeface="+mj-lt"/>
              <a:ea typeface="+mj-ea"/>
              <a:cs typeface="+mj-cs"/>
            </a:endParaRPr>
          </a:p>
        </p:txBody>
      </p:sp>
      <p:sp>
        <p:nvSpPr>
          <p:cNvPr id="3" name="Subtitle 2">
            <a:extLst>
              <a:ext uri="{FF2B5EF4-FFF2-40B4-BE49-F238E27FC236}">
                <a16:creationId xmlns:a16="http://schemas.microsoft.com/office/drawing/2014/main" id="{49F19505-E7F9-4190-AF7A-5F9AC0B608BE}"/>
              </a:ext>
            </a:extLst>
          </p:cNvPr>
          <p:cNvSpPr>
            <a:spLocks noGrp="1"/>
          </p:cNvSpPr>
          <p:nvPr>
            <p:ph type="subTitle" idx="1"/>
          </p:nvPr>
        </p:nvSpPr>
        <p:spPr>
          <a:xfrm>
            <a:off x="6271264" y="1379348"/>
            <a:ext cx="4805691" cy="1125727"/>
          </a:xfrm>
        </p:spPr>
        <p:txBody>
          <a:bodyPr vert="horz" lIns="91440" tIns="45720" rIns="91440" bIns="45720" rtlCol="0" anchor="b">
            <a:noAutofit/>
          </a:bodyPr>
          <a:lstStyle/>
          <a:p>
            <a:pPr marL="114300" algn="l"/>
            <a:r>
              <a:rPr lang="en-GB" sz="2000" b="1" dirty="0">
                <a:solidFill>
                  <a:srgbClr val="000000"/>
                </a:solidFill>
              </a:rPr>
              <a:t>Nicholas D’Cruz</a:t>
            </a:r>
          </a:p>
          <a:p>
            <a:pPr marL="114300" algn="l"/>
            <a:r>
              <a:rPr lang="en-GB" sz="2000" b="1" dirty="0">
                <a:solidFill>
                  <a:srgbClr val="000000"/>
                </a:solidFill>
              </a:rPr>
              <a:t>Level 2 Foundation Apprenticeship in Hospitality</a:t>
            </a:r>
          </a:p>
        </p:txBody>
      </p:sp>
      <p:sp>
        <p:nvSpPr>
          <p:cNvPr id="59"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person standing in a kitchen&#10;&#10;Description automatically generated">
            <a:extLst>
              <a:ext uri="{FF2B5EF4-FFF2-40B4-BE49-F238E27FC236}">
                <a16:creationId xmlns:a16="http://schemas.microsoft.com/office/drawing/2014/main" id="{CB3E20C5-6A0F-4973-BCE8-E6755A23F209}"/>
              </a:ext>
            </a:extLst>
          </p:cNvPr>
          <p:cNvPicPr>
            <a:picLocks noChangeAspect="1"/>
          </p:cNvPicPr>
          <p:nvPr/>
        </p:nvPicPr>
        <p:blipFill rotWithShape="1">
          <a:blip r:embed="rId6">
            <a:alphaModFix/>
            <a:extLst>
              <a:ext uri="{28A0092B-C50C-407E-A947-70E740481C1C}">
                <a14:useLocalDpi xmlns:a14="http://schemas.microsoft.com/office/drawing/2010/main" val="0"/>
              </a:ext>
            </a:extLst>
          </a:blip>
          <a:srcRect l="15568" r="18599" b="1"/>
          <a:stretch/>
        </p:blipFill>
        <p:spPr>
          <a:xfrm>
            <a:off x="409576" y="1186137"/>
            <a:ext cx="4419599" cy="5085836"/>
          </a:xfrm>
          <a:custGeom>
            <a:avLst/>
            <a:gdLst/>
            <a:ahLst/>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16" name="Subtitle 2">
            <a:extLst>
              <a:ext uri="{FF2B5EF4-FFF2-40B4-BE49-F238E27FC236}">
                <a16:creationId xmlns:a16="http://schemas.microsoft.com/office/drawing/2014/main" id="{E5EC3F20-B34F-4411-8358-8277792244F0}"/>
              </a:ext>
            </a:extLst>
          </p:cNvPr>
          <p:cNvSpPr txBox="1">
            <a:spLocks/>
          </p:cNvSpPr>
          <p:nvPr/>
        </p:nvSpPr>
        <p:spPr>
          <a:xfrm>
            <a:off x="6271264" y="2884492"/>
            <a:ext cx="5670139" cy="1397583"/>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t>Age 25, from Swansea has autism related learning disabilities which affect his ability to communicate and be independent. </a:t>
            </a:r>
            <a:endParaRPr lang="en-GB" sz="2200" dirty="0"/>
          </a:p>
        </p:txBody>
      </p:sp>
      <p:pic>
        <p:nvPicPr>
          <p:cNvPr id="9" name="Audio 8">
            <a:hlinkClick r:id="" action="ppaction://media"/>
            <a:extLst>
              <a:ext uri="{FF2B5EF4-FFF2-40B4-BE49-F238E27FC236}">
                <a16:creationId xmlns:a16="http://schemas.microsoft.com/office/drawing/2014/main" id="{9DD68F6F-DF62-4F44-883C-E53539F315D9}"/>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1169815855"/>
      </p:ext>
    </p:extLst>
  </p:cSld>
  <p:clrMapOvr>
    <a:masterClrMapping/>
  </p:clrMapOvr>
  <mc:AlternateContent xmlns:mc="http://schemas.openxmlformats.org/markup-compatibility/2006" xmlns:p14="http://schemas.microsoft.com/office/powerpoint/2010/main">
    <mc:Choice Requires="p14">
      <p:transition spd="slow" p14:dur="2000" advTm="21154"/>
    </mc:Choice>
    <mc:Fallback xmlns="">
      <p:transition spd="slow" advTm="21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500"/>
                                        <p:tgtEl>
                                          <p:spTgt spid="3">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6">
                                            <p:txEl>
                                              <p:pRg st="0" end="0"/>
                                            </p:txEl>
                                          </p:spTgt>
                                        </p:tgtEl>
                                        <p:attrNameLst>
                                          <p:attrName>style.visibility</p:attrName>
                                        </p:attrNameLst>
                                      </p:cBhvr>
                                      <p:to>
                                        <p:strVal val="visible"/>
                                      </p:to>
                                    </p:set>
                                    <p:animEffect transition="in" filter="fade">
                                      <p:cBhvr>
                                        <p:cTn id="31" dur="500"/>
                                        <p:tgtEl>
                                          <p:spTgt spid="1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9"/>
                </p:tgtEl>
              </p:cMediaNode>
            </p:audio>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69878-212E-4A5F-B79A-37D89B29B0D4}"/>
              </a:ext>
            </a:extLst>
          </p:cNvPr>
          <p:cNvSpPr>
            <a:spLocks noGrp="1"/>
          </p:cNvSpPr>
          <p:nvPr>
            <p:ph type="ctrTitle"/>
          </p:nvPr>
        </p:nvSpPr>
        <p:spPr>
          <a:xfrm>
            <a:off x="1276653" y="194664"/>
            <a:ext cx="9144000" cy="716633"/>
          </a:xfrm>
        </p:spPr>
        <p:txBody>
          <a:bodyPr>
            <a:normAutofit/>
          </a:bodyPr>
          <a:lstStyle/>
          <a:p>
            <a:r>
              <a:rPr lang="en-GB" sz="2700" b="1" dirty="0">
                <a:latin typeface="Calibri body"/>
              </a:rPr>
              <a:t>Why did you choose to do an apprenticeship? </a:t>
            </a:r>
          </a:p>
        </p:txBody>
      </p:sp>
      <p:sp>
        <p:nvSpPr>
          <p:cNvPr id="3" name="Subtitle 2">
            <a:extLst>
              <a:ext uri="{FF2B5EF4-FFF2-40B4-BE49-F238E27FC236}">
                <a16:creationId xmlns:a16="http://schemas.microsoft.com/office/drawing/2014/main" id="{C531282D-8882-44F3-85ED-9029B4DCFC0E}"/>
              </a:ext>
            </a:extLst>
          </p:cNvPr>
          <p:cNvSpPr>
            <a:spLocks noGrp="1"/>
          </p:cNvSpPr>
          <p:nvPr>
            <p:ph type="subTitle" idx="1"/>
          </p:nvPr>
        </p:nvSpPr>
        <p:spPr>
          <a:xfrm>
            <a:off x="1524000" y="3429000"/>
            <a:ext cx="9144000" cy="641021"/>
          </a:xfrm>
        </p:spPr>
        <p:txBody>
          <a:bodyPr/>
          <a:lstStyle/>
          <a:p>
            <a:r>
              <a:rPr lang="en-GB" b="1" dirty="0"/>
              <a:t>What are the benefits of undertaking an apprenticeship?</a:t>
            </a:r>
            <a:endParaRPr lang="en-GB" dirty="0"/>
          </a:p>
        </p:txBody>
      </p:sp>
      <p:sp>
        <p:nvSpPr>
          <p:cNvPr id="5" name="Speech Bubble: Oval 4">
            <a:extLst>
              <a:ext uri="{FF2B5EF4-FFF2-40B4-BE49-F238E27FC236}">
                <a16:creationId xmlns:a16="http://schemas.microsoft.com/office/drawing/2014/main" id="{77738A32-C782-42DB-9C45-A910FB487641}"/>
              </a:ext>
            </a:extLst>
          </p:cNvPr>
          <p:cNvSpPr/>
          <p:nvPr/>
        </p:nvSpPr>
        <p:spPr>
          <a:xfrm>
            <a:off x="1891424" y="1115484"/>
            <a:ext cx="7914458" cy="1838168"/>
          </a:xfrm>
          <a:prstGeom prst="wedgeEllipse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Wanted a job that would help him towards his long-term goal of moving out of the care home where he lives. enter work, gain an education and training and improve their wellbeing. </a:t>
            </a:r>
            <a:endParaRPr lang="en-GB" dirty="0">
              <a:solidFill>
                <a:schemeClr val="tx1"/>
              </a:solidFill>
            </a:endParaRPr>
          </a:p>
        </p:txBody>
      </p:sp>
      <p:sp>
        <p:nvSpPr>
          <p:cNvPr id="6" name="Speech Bubble: Oval 5">
            <a:extLst>
              <a:ext uri="{FF2B5EF4-FFF2-40B4-BE49-F238E27FC236}">
                <a16:creationId xmlns:a16="http://schemas.microsoft.com/office/drawing/2014/main" id="{D9FE7BEE-E902-40FF-9066-E488EC137790}"/>
              </a:ext>
            </a:extLst>
          </p:cNvPr>
          <p:cNvSpPr/>
          <p:nvPr/>
        </p:nvSpPr>
        <p:spPr>
          <a:xfrm>
            <a:off x="2082667" y="4109580"/>
            <a:ext cx="7886957" cy="1993035"/>
          </a:xfrm>
          <a:prstGeom prst="wedgeEllipse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Nick says that doing an apprenticeship has changed his life. His apprenticeship has helped him financially and allowed him to go to more places and do more things. It has also helped him with his confidence. </a:t>
            </a:r>
            <a:endParaRPr lang="en-GB" dirty="0">
              <a:solidFill>
                <a:schemeClr val="tx1"/>
              </a:solidFill>
            </a:endParaRPr>
          </a:p>
        </p:txBody>
      </p:sp>
      <p:pic>
        <p:nvPicPr>
          <p:cNvPr id="8" name="Audio 7">
            <a:hlinkClick r:id="" action="ppaction://media"/>
            <a:extLst>
              <a:ext uri="{FF2B5EF4-FFF2-40B4-BE49-F238E27FC236}">
                <a16:creationId xmlns:a16="http://schemas.microsoft.com/office/drawing/2014/main" id="{ABAAF4AB-94CE-4D4F-A0E7-6A3FB58DDF51}"/>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2111836134"/>
      </p:ext>
    </p:extLst>
  </p:cSld>
  <p:clrMapOvr>
    <a:masterClrMapping/>
  </p:clrMapOvr>
  <mc:AlternateContent xmlns:mc="http://schemas.openxmlformats.org/markup-compatibility/2006" xmlns:p14="http://schemas.microsoft.com/office/powerpoint/2010/main">
    <mc:Choice Requires="p14">
      <p:transition spd="slow" p14:dur="2000" advTm="64635"/>
    </mc:Choice>
    <mc:Fallback xmlns="">
      <p:transition spd="slow" advTm="64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P spid="5" grpId="0" animBg="1"/>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1">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5D653B-9C93-4EA7-8A78-1DCC8EA87EFF}"/>
              </a:ext>
            </a:extLst>
          </p:cNvPr>
          <p:cNvSpPr>
            <a:spLocks noGrp="1"/>
          </p:cNvSpPr>
          <p:nvPr>
            <p:ph type="ctrTitle"/>
          </p:nvPr>
        </p:nvSpPr>
        <p:spPr>
          <a:xfrm>
            <a:off x="642257" y="4525347"/>
            <a:ext cx="6939722" cy="1737360"/>
          </a:xfrm>
        </p:spPr>
        <p:txBody>
          <a:bodyPr anchor="ctr">
            <a:normAutofit/>
          </a:bodyPr>
          <a:lstStyle/>
          <a:p>
            <a:pPr algn="r"/>
            <a:r>
              <a:rPr lang="en-GB" dirty="0"/>
              <a:t>Thank you </a:t>
            </a:r>
          </a:p>
        </p:txBody>
      </p:sp>
      <p:sp>
        <p:nvSpPr>
          <p:cNvPr id="3" name="Subtitle 2">
            <a:extLst>
              <a:ext uri="{FF2B5EF4-FFF2-40B4-BE49-F238E27FC236}">
                <a16:creationId xmlns:a16="http://schemas.microsoft.com/office/drawing/2014/main" id="{696DCE9F-2D78-4118-92F3-6A616C49D0CC}"/>
              </a:ext>
            </a:extLst>
          </p:cNvPr>
          <p:cNvSpPr>
            <a:spLocks noGrp="1"/>
          </p:cNvSpPr>
          <p:nvPr>
            <p:ph type="subTitle" idx="1"/>
          </p:nvPr>
        </p:nvSpPr>
        <p:spPr>
          <a:xfrm>
            <a:off x="8050762" y="4525347"/>
            <a:ext cx="3211288" cy="1737360"/>
          </a:xfrm>
        </p:spPr>
        <p:txBody>
          <a:bodyPr anchor="ctr">
            <a:normAutofit/>
          </a:bodyPr>
          <a:lstStyle/>
          <a:p>
            <a:pPr algn="l"/>
            <a:r>
              <a:rPr lang="en-GB" dirty="0"/>
              <a:t>Training &amp; development </a:t>
            </a:r>
          </a:p>
          <a:p>
            <a:pPr algn="l"/>
            <a:r>
              <a:rPr lang="en-GB" dirty="0"/>
              <a:t>Jodi Emanuelli </a:t>
            </a:r>
          </a:p>
        </p:txBody>
      </p:sp>
      <p:sp>
        <p:nvSpPr>
          <p:cNvPr id="38" name="Oval 13">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Oval 15">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rgbClr val="2348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Oval 17">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rgbClr val="58E4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swimming, man&#10;&#10;Description automatically generated">
            <a:extLst>
              <a:ext uri="{FF2B5EF4-FFF2-40B4-BE49-F238E27FC236}">
                <a16:creationId xmlns:a16="http://schemas.microsoft.com/office/drawing/2014/main" id="{6A737264-647E-403B-98AA-B420FD10B579}"/>
              </a:ext>
            </a:extLst>
          </p:cNvPr>
          <p:cNvPicPr>
            <a:picLocks noChangeAspect="1"/>
          </p:cNvPicPr>
          <p:nvPr/>
        </p:nvPicPr>
        <p:blipFill rotWithShape="1">
          <a:blip r:embed="rId5">
            <a:extLst>
              <a:ext uri="{28A0092B-C50C-407E-A947-70E740481C1C}">
                <a14:useLocalDpi xmlns:a14="http://schemas.microsoft.com/office/drawing/2010/main" val="0"/>
              </a:ext>
            </a:extLst>
          </a:blip>
          <a:srcRect l="3037" r="1681" b="1"/>
          <a:stretch/>
        </p:blipFill>
        <p:spPr>
          <a:xfrm>
            <a:off x="6492113" y="10"/>
            <a:ext cx="5699887" cy="4059234"/>
          </a:xfrm>
          <a:custGeom>
            <a:avLst/>
            <a:gdLst/>
            <a:ahLst/>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p:spPr>
      </p:pic>
      <p:cxnSp>
        <p:nvCxnSpPr>
          <p:cNvPr id="41" name="Straight Connector 19">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38EFDBDB-097B-46A1-A3FB-C6AB22B9C74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88738" y="6154738"/>
            <a:ext cx="487362" cy="487362"/>
          </a:xfrm>
          <a:prstGeom prst="rect">
            <a:avLst/>
          </a:prstGeom>
        </p:spPr>
      </p:pic>
    </p:spTree>
    <p:custDataLst>
      <p:tags r:id="rId1"/>
    </p:custDataLst>
    <p:extLst>
      <p:ext uri="{BB962C8B-B14F-4D97-AF65-F5344CB8AC3E}">
        <p14:creationId xmlns:p14="http://schemas.microsoft.com/office/powerpoint/2010/main" val="3920771300"/>
      </p:ext>
    </p:extLst>
  </p:cSld>
  <p:clrMapOvr>
    <a:masterClrMapping/>
  </p:clrMapOvr>
  <mc:AlternateContent xmlns:mc="http://schemas.openxmlformats.org/markup-compatibility/2006" xmlns:p14="http://schemas.microsoft.com/office/powerpoint/2010/main">
    <mc:Choice Requires="p14">
      <p:transition spd="slow" p14:dur="2000" advTm="20632"/>
    </mc:Choice>
    <mc:Fallback xmlns="">
      <p:transition spd="slow" advTm="20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fade">
                                      <p:cBhvr>
                                        <p:cTn id="16" dur="500"/>
                                        <p:tgtEl>
                                          <p:spTgt spid="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500"/>
                                        <p:tgtEl>
                                          <p:spTgt spid="3">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tags/tag1.xml><?xml version="1.0" encoding="utf-8"?>
<p:tagLst xmlns:a="http://schemas.openxmlformats.org/drawingml/2006/main" xmlns:r="http://schemas.openxmlformats.org/officeDocument/2006/relationships" xmlns:p="http://schemas.openxmlformats.org/presentationml/2006/main">
  <p:tag name="TIMING" val="|0.3|1.4|0.8"/>
</p:tagLst>
</file>

<file path=ppt/tags/tag2.xml><?xml version="1.0" encoding="utf-8"?>
<p:tagLst xmlns:a="http://schemas.openxmlformats.org/drawingml/2006/main" xmlns:r="http://schemas.openxmlformats.org/officeDocument/2006/relationships" xmlns:p="http://schemas.openxmlformats.org/presentationml/2006/main">
  <p:tag name="TIMING" val="|0|0.1|22.7|56"/>
</p:tagLst>
</file>

<file path=ppt/tags/tag3.xml><?xml version="1.0" encoding="utf-8"?>
<p:tagLst xmlns:a="http://schemas.openxmlformats.org/drawingml/2006/main" xmlns:r="http://schemas.openxmlformats.org/officeDocument/2006/relationships" xmlns:p="http://schemas.openxmlformats.org/presentationml/2006/main">
  <p:tag name="TIMING" val="|0.9|0.8"/>
</p:tagLst>
</file>

<file path=ppt/tags/tag4.xml><?xml version="1.0" encoding="utf-8"?>
<p:tagLst xmlns:a="http://schemas.openxmlformats.org/drawingml/2006/main" xmlns:r="http://schemas.openxmlformats.org/officeDocument/2006/relationships" xmlns:p="http://schemas.openxmlformats.org/presentationml/2006/main">
  <p:tag name="TIMING" val="|0.6|1|0.7|1.1|0.9|21.5|11.3"/>
</p:tagLst>
</file>

<file path=ppt/tags/tag5.xml><?xml version="1.0" encoding="utf-8"?>
<p:tagLst xmlns:a="http://schemas.openxmlformats.org/drawingml/2006/main" xmlns:r="http://schemas.openxmlformats.org/officeDocument/2006/relationships" xmlns:p="http://schemas.openxmlformats.org/presentationml/2006/main">
  <p:tag name="TIMING" val="|0.3|0.4|0.5|1|0.5|0.5|13.2|21.5"/>
</p:tagLst>
</file>

<file path=ppt/tags/tag6.xml><?xml version="1.0" encoding="utf-8"?>
<p:tagLst xmlns:a="http://schemas.openxmlformats.org/drawingml/2006/main" xmlns:r="http://schemas.openxmlformats.org/officeDocument/2006/relationships" xmlns:p="http://schemas.openxmlformats.org/presentationml/2006/main">
  <p:tag name="TIMING" val="|0.5|0.6|0.6|0.8|0.8|0.7|0.8|1"/>
</p:tagLst>
</file>

<file path=ppt/tags/tag7.xml><?xml version="1.0" encoding="utf-8"?>
<p:tagLst xmlns:a="http://schemas.openxmlformats.org/drawingml/2006/main" xmlns:r="http://schemas.openxmlformats.org/officeDocument/2006/relationships" xmlns:p="http://schemas.openxmlformats.org/presentationml/2006/main">
  <p:tag name="TIMING" val="|0.2|0.6|0.6|1.4|18"/>
</p:tagLst>
</file>

<file path=ppt/tags/tag8.xml><?xml version="1.0" encoding="utf-8"?>
<p:tagLst xmlns:a="http://schemas.openxmlformats.org/drawingml/2006/main" xmlns:r="http://schemas.openxmlformats.org/officeDocument/2006/relationships" xmlns:p="http://schemas.openxmlformats.org/presentationml/2006/main">
  <p:tag name="TIMING" val="|0.7|0.7|8|24.9|11|41.1"/>
</p:tagLst>
</file>

<file path=ppt/tags/tag9.xml><?xml version="1.0" encoding="utf-8"?>
<p:tagLst xmlns:a="http://schemas.openxmlformats.org/drawingml/2006/main" xmlns:r="http://schemas.openxmlformats.org/officeDocument/2006/relationships" xmlns:p="http://schemas.openxmlformats.org/presentationml/2006/main">
  <p:tag name="TIMING" val="|0.2|0.5|0.5|0.6|0.5|1.3"/>
</p:tagLst>
</file>

<file path=ppt/tags/tag10.xml><?xml version="1.0" encoding="utf-8"?>
<p:tagLst xmlns:a="http://schemas.openxmlformats.org/drawingml/2006/main" xmlns:r="http://schemas.openxmlformats.org/officeDocument/2006/relationships" xmlns:p="http://schemas.openxmlformats.org/presentationml/2006/main">
  <p:tag name="TIMING" val="|0.3|0.3|0.6|1|1.2|0.6"/>
</p:tagLst>
</file>

<file path=ppt/tags/tag11.xml><?xml version="1.0" encoding="utf-8"?>
<p:tagLst xmlns:a="http://schemas.openxmlformats.org/drawingml/2006/main" xmlns:r="http://schemas.openxmlformats.org/officeDocument/2006/relationships" xmlns:p="http://schemas.openxmlformats.org/presentationml/2006/main">
  <p:tag name="TIMING" val="|0.5|0.9|19.2|5.1|23.6|7.5"/>
</p:tagLst>
</file>

<file path=ppt/tags/tag12.xml><?xml version="1.0" encoding="utf-8"?>
<p:tagLst xmlns:a="http://schemas.openxmlformats.org/drawingml/2006/main" xmlns:r="http://schemas.openxmlformats.org/officeDocument/2006/relationships" xmlns:p="http://schemas.openxmlformats.org/presentationml/2006/main">
  <p:tag name="TIMING" val="|0.5|0.5|0.5|0.5|0.7"/>
</p:tagLst>
</file>

<file path=ppt/tags/tag13.xml><?xml version="1.0" encoding="utf-8"?>
<p:tagLst xmlns:a="http://schemas.openxmlformats.org/drawingml/2006/main" xmlns:r="http://schemas.openxmlformats.org/officeDocument/2006/relationships" xmlns:p="http://schemas.openxmlformats.org/presentationml/2006/main">
  <p:tag name="TIMING" val="|0.4|3.3|29.8|4.8|35.5|7.5"/>
</p:tagLst>
</file>

<file path=ppt/tags/tag14.xml><?xml version="1.0" encoding="utf-8"?>
<p:tagLst xmlns:a="http://schemas.openxmlformats.org/drawingml/2006/main" xmlns:r="http://schemas.openxmlformats.org/officeDocument/2006/relationships" xmlns:p="http://schemas.openxmlformats.org/presentationml/2006/main">
  <p:tag name="TIMING" val="|0.3|0.5|0.5|0.8|1.8"/>
</p:tagLst>
</file>

<file path=ppt/tags/tag15.xml><?xml version="1.0" encoding="utf-8"?>
<p:tagLst xmlns:a="http://schemas.openxmlformats.org/drawingml/2006/main" xmlns:r="http://schemas.openxmlformats.org/officeDocument/2006/relationships" xmlns:p="http://schemas.openxmlformats.org/presentationml/2006/main">
  <p:tag name="TIMING" val="|0.5|0.9|26.3|5.4"/>
</p:tagLst>
</file>

<file path=ppt/tags/tag16.xml><?xml version="1.0" encoding="utf-8"?>
<p:tagLst xmlns:a="http://schemas.openxmlformats.org/drawingml/2006/main" xmlns:r="http://schemas.openxmlformats.org/officeDocument/2006/relationships" xmlns:p="http://schemas.openxmlformats.org/presentationml/2006/main">
  <p:tag name="TIMING" val="|0.6|0.7|0.7"/>
</p:tagLst>
</file>

<file path=ppt/tags/tag17.xml><?xml version="1.0" encoding="utf-8"?>
<p:tagLst xmlns:a="http://schemas.openxmlformats.org/drawingml/2006/main" xmlns:r="http://schemas.openxmlformats.org/officeDocument/2006/relationships" xmlns:p="http://schemas.openxmlformats.org/presentationml/2006/main">
  <p:tag name="TIMING" val="|0.5|0.8|0.6|0.5|0.7"/>
</p:tagLst>
</file>

<file path=ppt/tags/tag18.xml><?xml version="1.0" encoding="utf-8"?>
<p:tagLst xmlns:a="http://schemas.openxmlformats.org/drawingml/2006/main" xmlns:r="http://schemas.openxmlformats.org/officeDocument/2006/relationships" xmlns:p="http://schemas.openxmlformats.org/presentationml/2006/main">
  <p:tag name="TIMING" val="|0.6|1|35.8|1.6"/>
</p:tagLst>
</file>

<file path=ppt/tags/tag19.xml><?xml version="1.0" encoding="utf-8"?>
<p:tagLst xmlns:a="http://schemas.openxmlformats.org/drawingml/2006/main" xmlns:r="http://schemas.openxmlformats.org/officeDocument/2006/relationships" xmlns:p="http://schemas.openxmlformats.org/presentationml/2006/main">
  <p:tag name="TIMING" val="|0.2|0.6|0.8|0.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EC28FAD6086D740B85314EC85658D7A" ma:contentTypeVersion="13" ma:contentTypeDescription="Create a new document." ma:contentTypeScope="" ma:versionID="361f252ecdbe05c5cfa3000c9859f50f">
  <xsd:schema xmlns:xsd="http://www.w3.org/2001/XMLSchema" xmlns:xs="http://www.w3.org/2001/XMLSchema" xmlns:p="http://schemas.microsoft.com/office/2006/metadata/properties" xmlns:ns3="55d2202f-3da4-4398-a497-18b841bb9b51" xmlns:ns4="3e2282ee-1a9c-4a9d-b0b2-27851da76236" targetNamespace="http://schemas.microsoft.com/office/2006/metadata/properties" ma:root="true" ma:fieldsID="39857ccd1a69ce9005fed71b383fa877" ns3:_="" ns4:_="">
    <xsd:import namespace="55d2202f-3da4-4398-a497-18b841bb9b51"/>
    <xsd:import namespace="3e2282ee-1a9c-4a9d-b0b2-27851da76236"/>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d2202f-3da4-4398-a497-18b841bb9b5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e2282ee-1a9c-4a9d-b0b2-27851da76236"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4667BAB-617A-40B0-93E6-66E4DE6A60FD}">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E8A8DCA-1445-485D-8D31-063B81E71654}">
  <ds:schemaRefs>
    <ds:schemaRef ds:uri="http://schemas.microsoft.com/sharepoint/v3/contenttype/forms"/>
  </ds:schemaRefs>
</ds:datastoreItem>
</file>

<file path=customXml/itemProps3.xml><?xml version="1.0" encoding="utf-8"?>
<ds:datastoreItem xmlns:ds="http://schemas.openxmlformats.org/officeDocument/2006/customXml" ds:itemID="{F96BD842-5D51-4BC1-813F-964BE026C4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d2202f-3da4-4398-a497-18b841bb9b51"/>
    <ds:schemaRef ds:uri="3e2282ee-1a9c-4a9d-b0b2-27851da7623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329</TotalTime>
  <Words>812</Words>
  <Application>Microsoft Office PowerPoint</Application>
  <PresentationFormat>Widescreen</PresentationFormat>
  <Paragraphs>108</Paragraphs>
  <Slides>19</Slides>
  <Notes>0</Notes>
  <HiddenSlides>0</HiddenSlides>
  <MMClips>19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body</vt:lpstr>
      <vt:lpstr>Calibri Light</vt:lpstr>
      <vt:lpstr>Office Theme</vt:lpstr>
      <vt:lpstr>   Training &amp; Development</vt:lpstr>
      <vt:lpstr>Introduction</vt:lpstr>
      <vt:lpstr>Training Methods</vt:lpstr>
      <vt:lpstr>On the job Training</vt:lpstr>
      <vt:lpstr>Classroom Method</vt:lpstr>
      <vt:lpstr>E-Learning</vt:lpstr>
      <vt:lpstr>Apprenticeship training Method</vt:lpstr>
      <vt:lpstr>Legislation related to training and development </vt:lpstr>
      <vt:lpstr>Apprenticeship case studies</vt:lpstr>
      <vt:lpstr>Case Study 1</vt:lpstr>
      <vt:lpstr>Why does the business choose to employ apprentices? </vt:lpstr>
      <vt:lpstr>Case Study 2</vt:lpstr>
      <vt:lpstr>Why does the business choose to employ apprentices? </vt:lpstr>
      <vt:lpstr>Case Study 3</vt:lpstr>
      <vt:lpstr>What are the benefits you have experienced, thanks to an apprenticeship?</vt:lpstr>
      <vt:lpstr>Disabled persons</vt:lpstr>
      <vt:lpstr>Case Study 4</vt:lpstr>
      <vt:lpstr>Why did you choose to do an apprenticeship?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&amp; Development</dc:title>
  <dc:creator>Jodi Emanuelli</dc:creator>
  <cp:lastModifiedBy>Jodi Emanuelli</cp:lastModifiedBy>
  <cp:revision>1</cp:revision>
  <dcterms:created xsi:type="dcterms:W3CDTF">2020-05-25T09:16:11Z</dcterms:created>
  <dcterms:modified xsi:type="dcterms:W3CDTF">2020-05-25T19:14:47Z</dcterms:modified>
</cp:coreProperties>
</file>