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65" r:id="rId4"/>
    <p:sldId id="268" r:id="rId5"/>
    <p:sldId id="267" r:id="rId6"/>
    <p:sldId id="259" r:id="rId7"/>
    <p:sldId id="269" r:id="rId8"/>
    <p:sldId id="260" r:id="rId9"/>
    <p:sldId id="261" r:id="rId10"/>
    <p:sldId id="270" r:id="rId11"/>
    <p:sldId id="278" r:id="rId12"/>
    <p:sldId id="262" r:id="rId13"/>
    <p:sldId id="263" r:id="rId14"/>
    <p:sldId id="264" r:id="rId15"/>
    <p:sldId id="279" r:id="rId16"/>
    <p:sldId id="272" r:id="rId17"/>
    <p:sldId id="275" r:id="rId18"/>
    <p:sldId id="276" r:id="rId19"/>
    <p:sldId id="271" r:id="rId20"/>
    <p:sldId id="28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D3A4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8DFA6C-DACB-49C8-BD13-4334FF26F2A5}" v="81" dt="2026-01-20T09:39:15.917"/>
  </p1510:revLst>
</p1510:revInfo>
</file>

<file path=ppt/tableStyles.xml><?xml version="1.0" encoding="utf-8"?>
<a:tblStyleLst xmlns:a="http://schemas.openxmlformats.org/drawingml/2006/main" def="{5C22544A-7EE6-4342-B048-85BDC9FD1C3A}">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1895" autoAdjust="0"/>
  </p:normalViewPr>
  <p:slideViewPr>
    <p:cSldViewPr snapToGrid="0">
      <p:cViewPr varScale="1">
        <p:scale>
          <a:sx n="59" d="100"/>
          <a:sy n="59" d="100"/>
        </p:scale>
        <p:origin x="1570" y="6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76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ton, Freya" userId="a74b1ea3-ea8d-491d-a1dd-c8a177204365" providerId="ADAL" clId="{1F8DFA6C-DACB-49C8-BD13-4334FF26F2A5}"/>
    <pc:docChg chg="undo redo custSel addSld delSld modSld sldOrd">
      <pc:chgData name="Ashton, Freya" userId="a74b1ea3-ea8d-491d-a1dd-c8a177204365" providerId="ADAL" clId="{1F8DFA6C-DACB-49C8-BD13-4334FF26F2A5}" dt="2026-01-20T19:28:16.585" v="3929" actId="20577"/>
      <pc:docMkLst>
        <pc:docMk/>
      </pc:docMkLst>
      <pc:sldChg chg="addSp delSp modSp mod setBg modNotesTx">
        <pc:chgData name="Ashton, Freya" userId="a74b1ea3-ea8d-491d-a1dd-c8a177204365" providerId="ADAL" clId="{1F8DFA6C-DACB-49C8-BD13-4334FF26F2A5}" dt="2026-01-20T19:26:20.252" v="3655" actId="6549"/>
        <pc:sldMkLst>
          <pc:docMk/>
          <pc:sldMk cId="1640450506" sldId="256"/>
        </pc:sldMkLst>
        <pc:spChg chg="mod">
          <ac:chgData name="Ashton, Freya" userId="a74b1ea3-ea8d-491d-a1dd-c8a177204365" providerId="ADAL" clId="{1F8DFA6C-DACB-49C8-BD13-4334FF26F2A5}" dt="2026-01-20T08:03:42.399" v="2005" actId="26606"/>
          <ac:spMkLst>
            <pc:docMk/>
            <pc:sldMk cId="1640450506" sldId="256"/>
            <ac:spMk id="2" creationId="{55B21B40-693C-5358-FF18-84F43370BD5E}"/>
          </ac:spMkLst>
        </pc:spChg>
        <pc:spChg chg="mod">
          <ac:chgData name="Ashton, Freya" userId="a74b1ea3-ea8d-491d-a1dd-c8a177204365" providerId="ADAL" clId="{1F8DFA6C-DACB-49C8-BD13-4334FF26F2A5}" dt="2026-01-20T09:54:09.263" v="2783"/>
          <ac:spMkLst>
            <pc:docMk/>
            <pc:sldMk cId="1640450506" sldId="256"/>
            <ac:spMk id="3" creationId="{B5F2C44A-F70F-6ADE-D646-C9313FEF2E5A}"/>
          </ac:spMkLst>
        </pc:spChg>
        <pc:spChg chg="add">
          <ac:chgData name="Ashton, Freya" userId="a74b1ea3-ea8d-491d-a1dd-c8a177204365" providerId="ADAL" clId="{1F8DFA6C-DACB-49C8-BD13-4334FF26F2A5}" dt="2026-01-20T08:03:42.399" v="2005" actId="26606"/>
          <ac:spMkLst>
            <pc:docMk/>
            <pc:sldMk cId="1640450506" sldId="256"/>
            <ac:spMk id="8" creationId="{577D6B2E-37A3-429E-A37C-F30ED6487282}"/>
          </ac:spMkLst>
        </pc:spChg>
        <pc:spChg chg="add">
          <ac:chgData name="Ashton, Freya" userId="a74b1ea3-ea8d-491d-a1dd-c8a177204365" providerId="ADAL" clId="{1F8DFA6C-DACB-49C8-BD13-4334FF26F2A5}" dt="2026-01-20T08:03:42.399" v="2005" actId="26606"/>
          <ac:spMkLst>
            <pc:docMk/>
            <pc:sldMk cId="1640450506" sldId="256"/>
            <ac:spMk id="10" creationId="{5CEAD642-85CF-4750-8432-7C80C901F001}"/>
          </ac:spMkLst>
        </pc:spChg>
        <pc:spChg chg="add del">
          <ac:chgData name="Ashton, Freya" userId="a74b1ea3-ea8d-491d-a1dd-c8a177204365" providerId="ADAL" clId="{1F8DFA6C-DACB-49C8-BD13-4334FF26F2A5}" dt="2026-01-20T08:03:42.383" v="2004" actId="26606"/>
          <ac:spMkLst>
            <pc:docMk/>
            <pc:sldMk cId="1640450506" sldId="256"/>
            <ac:spMk id="12" creationId="{74751229-0244-4FBB-BED1-407467F4C951}"/>
          </ac:spMkLst>
        </pc:spChg>
        <pc:spChg chg="add">
          <ac:chgData name="Ashton, Freya" userId="a74b1ea3-ea8d-491d-a1dd-c8a177204365" providerId="ADAL" clId="{1F8DFA6C-DACB-49C8-BD13-4334FF26F2A5}" dt="2026-01-20T08:03:42.399" v="2005" actId="26606"/>
          <ac:spMkLst>
            <pc:docMk/>
            <pc:sldMk cId="1640450506" sldId="256"/>
            <ac:spMk id="14" creationId="{730D8B3B-9B80-4025-B934-26DC7D7CD231}"/>
          </ac:spMkLst>
        </pc:spChg>
        <pc:spChg chg="add">
          <ac:chgData name="Ashton, Freya" userId="a74b1ea3-ea8d-491d-a1dd-c8a177204365" providerId="ADAL" clId="{1F8DFA6C-DACB-49C8-BD13-4334FF26F2A5}" dt="2026-01-20T08:03:42.399" v="2005" actId="26606"/>
          <ac:spMkLst>
            <pc:docMk/>
            <pc:sldMk cId="1640450506" sldId="256"/>
            <ac:spMk id="15" creationId="{FA33EEAE-15D5-4119-8C1E-89D943F911EF}"/>
          </ac:spMkLst>
        </pc:spChg>
        <pc:spChg chg="add">
          <ac:chgData name="Ashton, Freya" userId="a74b1ea3-ea8d-491d-a1dd-c8a177204365" providerId="ADAL" clId="{1F8DFA6C-DACB-49C8-BD13-4334FF26F2A5}" dt="2026-01-20T08:03:42.399" v="2005" actId="26606"/>
          <ac:spMkLst>
            <pc:docMk/>
            <pc:sldMk cId="1640450506" sldId="256"/>
            <ac:spMk id="16" creationId="{1064D5D5-227B-4F66-9AEA-46F570E793BD}"/>
          </ac:spMkLst>
        </pc:spChg>
        <pc:spChg chg="add">
          <ac:chgData name="Ashton, Freya" userId="a74b1ea3-ea8d-491d-a1dd-c8a177204365" providerId="ADAL" clId="{1F8DFA6C-DACB-49C8-BD13-4334FF26F2A5}" dt="2026-01-20T08:03:42.399" v="2005" actId="26606"/>
          <ac:spMkLst>
            <pc:docMk/>
            <pc:sldMk cId="1640450506" sldId="256"/>
            <ac:spMk id="18" creationId="{646B67A4-D328-4747-A82B-65E84FA46368}"/>
          </ac:spMkLst>
        </pc:spChg>
        <pc:spChg chg="add">
          <ac:chgData name="Ashton, Freya" userId="a74b1ea3-ea8d-491d-a1dd-c8a177204365" providerId="ADAL" clId="{1F8DFA6C-DACB-49C8-BD13-4334FF26F2A5}" dt="2026-01-20T08:03:42.399" v="2005" actId="26606"/>
          <ac:spMkLst>
            <pc:docMk/>
            <pc:sldMk cId="1640450506" sldId="256"/>
            <ac:spMk id="20" creationId="{B5A1B09C-1565-46F8-B70F-621C5EB48A09}"/>
          </ac:spMkLst>
        </pc:spChg>
        <pc:spChg chg="add">
          <ac:chgData name="Ashton, Freya" userId="a74b1ea3-ea8d-491d-a1dd-c8a177204365" providerId="ADAL" clId="{1F8DFA6C-DACB-49C8-BD13-4334FF26F2A5}" dt="2026-01-20T08:03:42.399" v="2005" actId="26606"/>
          <ac:spMkLst>
            <pc:docMk/>
            <pc:sldMk cId="1640450506" sldId="256"/>
            <ac:spMk id="22" creationId="{8C516CC8-80AC-446C-A56E-9F54B7210402}"/>
          </ac:spMkLst>
        </pc:spChg>
        <pc:picChg chg="add del">
          <ac:chgData name="Ashton, Freya" userId="a74b1ea3-ea8d-491d-a1dd-c8a177204365" providerId="ADAL" clId="{1F8DFA6C-DACB-49C8-BD13-4334FF26F2A5}" dt="2026-01-20T08:03:42.383" v="2004" actId="26606"/>
          <ac:picMkLst>
            <pc:docMk/>
            <pc:sldMk cId="1640450506" sldId="256"/>
            <ac:picMk id="7" creationId="{24F28583-D065-56B2-6FAE-597BE10FD658}"/>
          </ac:picMkLst>
        </pc:picChg>
        <pc:picChg chg="add del">
          <ac:chgData name="Ashton, Freya" userId="a74b1ea3-ea8d-491d-a1dd-c8a177204365" providerId="ADAL" clId="{1F8DFA6C-DACB-49C8-BD13-4334FF26F2A5}" dt="2026-01-20T08:03:42.383" v="2004" actId="26606"/>
          <ac:picMkLst>
            <pc:docMk/>
            <pc:sldMk cId="1640450506" sldId="256"/>
            <ac:picMk id="9" creationId="{37C185A1-8F93-4AEC-8B1E-0D5277327FEC}"/>
          </ac:picMkLst>
        </pc:picChg>
      </pc:sldChg>
      <pc:sldChg chg="addSp modSp mod setBg modNotesTx">
        <pc:chgData name="Ashton, Freya" userId="a74b1ea3-ea8d-491d-a1dd-c8a177204365" providerId="ADAL" clId="{1F8DFA6C-DACB-49C8-BD13-4334FF26F2A5}" dt="2026-01-20T19:26:16.124" v="3654" actId="20577"/>
        <pc:sldMkLst>
          <pc:docMk/>
          <pc:sldMk cId="3981387087" sldId="257"/>
        </pc:sldMkLst>
        <pc:spChg chg="mod">
          <ac:chgData name="Ashton, Freya" userId="a74b1ea3-ea8d-491d-a1dd-c8a177204365" providerId="ADAL" clId="{1F8DFA6C-DACB-49C8-BD13-4334FF26F2A5}" dt="2026-01-20T08:05:00.965" v="2048" actId="26606"/>
          <ac:spMkLst>
            <pc:docMk/>
            <pc:sldMk cId="3981387087" sldId="257"/>
            <ac:spMk id="2" creationId="{ACD0B3BC-86D2-9055-AEB9-AF082A91F589}"/>
          </ac:spMkLst>
        </pc:spChg>
        <pc:spChg chg="mod">
          <ac:chgData name="Ashton, Freya" userId="a74b1ea3-ea8d-491d-a1dd-c8a177204365" providerId="ADAL" clId="{1F8DFA6C-DACB-49C8-BD13-4334FF26F2A5}" dt="2026-01-20T09:56:35.432" v="2787" actId="20577"/>
          <ac:spMkLst>
            <pc:docMk/>
            <pc:sldMk cId="3981387087" sldId="257"/>
            <ac:spMk id="7" creationId="{7BAEE05B-2DA6-E725-9D60-C9BB3F01A718}"/>
          </ac:spMkLst>
        </pc:spChg>
        <pc:spChg chg="add">
          <ac:chgData name="Ashton, Freya" userId="a74b1ea3-ea8d-491d-a1dd-c8a177204365" providerId="ADAL" clId="{1F8DFA6C-DACB-49C8-BD13-4334FF26F2A5}" dt="2026-01-20T08:05:00.965" v="2048" actId="26606"/>
          <ac:spMkLst>
            <pc:docMk/>
            <pc:sldMk cId="3981387087" sldId="257"/>
            <ac:spMk id="12" creationId="{1B15ED52-F352-441B-82BF-E0EA34836D08}"/>
          </ac:spMkLst>
        </pc:spChg>
        <pc:spChg chg="add">
          <ac:chgData name="Ashton, Freya" userId="a74b1ea3-ea8d-491d-a1dd-c8a177204365" providerId="ADAL" clId="{1F8DFA6C-DACB-49C8-BD13-4334FF26F2A5}" dt="2026-01-20T08:05:00.965" v="2048" actId="26606"/>
          <ac:spMkLst>
            <pc:docMk/>
            <pc:sldMk cId="3981387087" sldId="257"/>
            <ac:spMk id="14" creationId="{3B2E3793-BFE6-45A2-9B7B-E18844431C99}"/>
          </ac:spMkLst>
        </pc:spChg>
        <pc:spChg chg="add">
          <ac:chgData name="Ashton, Freya" userId="a74b1ea3-ea8d-491d-a1dd-c8a177204365" providerId="ADAL" clId="{1F8DFA6C-DACB-49C8-BD13-4334FF26F2A5}" dt="2026-01-20T08:05:00.965" v="2048" actId="26606"/>
          <ac:spMkLst>
            <pc:docMk/>
            <pc:sldMk cId="3981387087" sldId="257"/>
            <ac:spMk id="16" creationId="{BC4C4868-CB8F-4AF9-9CDB-8108F2C19B67}"/>
          </ac:spMkLst>
        </pc:spChg>
        <pc:spChg chg="add">
          <ac:chgData name="Ashton, Freya" userId="a74b1ea3-ea8d-491d-a1dd-c8a177204365" providerId="ADAL" clId="{1F8DFA6C-DACB-49C8-BD13-4334FF26F2A5}" dt="2026-01-20T08:05:00.965" v="2048" actId="26606"/>
          <ac:spMkLst>
            <pc:docMk/>
            <pc:sldMk cId="3981387087" sldId="257"/>
            <ac:spMk id="18" creationId="{375E0459-6403-40CD-989D-56A4407CA12E}"/>
          </ac:spMkLst>
        </pc:spChg>
        <pc:spChg chg="add">
          <ac:chgData name="Ashton, Freya" userId="a74b1ea3-ea8d-491d-a1dd-c8a177204365" providerId="ADAL" clId="{1F8DFA6C-DACB-49C8-BD13-4334FF26F2A5}" dt="2026-01-20T08:05:00.965" v="2048" actId="26606"/>
          <ac:spMkLst>
            <pc:docMk/>
            <pc:sldMk cId="3981387087" sldId="257"/>
            <ac:spMk id="20" creationId="{53E5B1A8-3AC9-4BD1-9BBC-78CA94F2D1BA}"/>
          </ac:spMkLst>
        </pc:spChg>
      </pc:sldChg>
      <pc:sldChg chg="addSp modSp mod setBg modNotesTx">
        <pc:chgData name="Ashton, Freya" userId="a74b1ea3-ea8d-491d-a1dd-c8a177204365" providerId="ADAL" clId="{1F8DFA6C-DACB-49C8-BD13-4334FF26F2A5}" dt="2026-01-20T19:26:50.529" v="3689" actId="20577"/>
        <pc:sldMkLst>
          <pc:docMk/>
          <pc:sldMk cId="63337154" sldId="259"/>
        </pc:sldMkLst>
        <pc:spChg chg="mod">
          <ac:chgData name="Ashton, Freya" userId="a74b1ea3-ea8d-491d-a1dd-c8a177204365" providerId="ADAL" clId="{1F8DFA6C-DACB-49C8-BD13-4334FF26F2A5}" dt="2026-01-20T08:06:02.946" v="2072" actId="26606"/>
          <ac:spMkLst>
            <pc:docMk/>
            <pc:sldMk cId="63337154" sldId="259"/>
            <ac:spMk id="2" creationId="{52BE6E51-4F78-DE07-99AF-D45D8CEB2AEB}"/>
          </ac:spMkLst>
        </pc:spChg>
        <pc:spChg chg="mod">
          <ac:chgData name="Ashton, Freya" userId="a74b1ea3-ea8d-491d-a1dd-c8a177204365" providerId="ADAL" clId="{1F8DFA6C-DACB-49C8-BD13-4334FF26F2A5}" dt="2026-01-20T08:23:47.748" v="2329"/>
          <ac:spMkLst>
            <pc:docMk/>
            <pc:sldMk cId="63337154" sldId="259"/>
            <ac:spMk id="7" creationId="{3421D468-8CC6-35DC-E943-5B18E476DE3D}"/>
          </ac:spMkLst>
        </pc:spChg>
        <pc:spChg chg="add">
          <ac:chgData name="Ashton, Freya" userId="a74b1ea3-ea8d-491d-a1dd-c8a177204365" providerId="ADAL" clId="{1F8DFA6C-DACB-49C8-BD13-4334FF26F2A5}" dt="2026-01-20T08:06:02.946" v="2072" actId="26606"/>
          <ac:spMkLst>
            <pc:docMk/>
            <pc:sldMk cId="63337154" sldId="259"/>
            <ac:spMk id="12" creationId="{1B15ED52-F352-441B-82BF-E0EA34836D08}"/>
          </ac:spMkLst>
        </pc:spChg>
        <pc:spChg chg="add">
          <ac:chgData name="Ashton, Freya" userId="a74b1ea3-ea8d-491d-a1dd-c8a177204365" providerId="ADAL" clId="{1F8DFA6C-DACB-49C8-BD13-4334FF26F2A5}" dt="2026-01-20T08:06:02.946" v="2072" actId="26606"/>
          <ac:spMkLst>
            <pc:docMk/>
            <pc:sldMk cId="63337154" sldId="259"/>
            <ac:spMk id="14" creationId="{3B2E3793-BFE6-45A2-9B7B-E18844431C99}"/>
          </ac:spMkLst>
        </pc:spChg>
        <pc:spChg chg="add">
          <ac:chgData name="Ashton, Freya" userId="a74b1ea3-ea8d-491d-a1dd-c8a177204365" providerId="ADAL" clId="{1F8DFA6C-DACB-49C8-BD13-4334FF26F2A5}" dt="2026-01-20T08:06:02.946" v="2072" actId="26606"/>
          <ac:spMkLst>
            <pc:docMk/>
            <pc:sldMk cId="63337154" sldId="259"/>
            <ac:spMk id="16" creationId="{BC4C4868-CB8F-4AF9-9CDB-8108F2C19B67}"/>
          </ac:spMkLst>
        </pc:spChg>
        <pc:spChg chg="add">
          <ac:chgData name="Ashton, Freya" userId="a74b1ea3-ea8d-491d-a1dd-c8a177204365" providerId="ADAL" clId="{1F8DFA6C-DACB-49C8-BD13-4334FF26F2A5}" dt="2026-01-20T08:06:02.946" v="2072" actId="26606"/>
          <ac:spMkLst>
            <pc:docMk/>
            <pc:sldMk cId="63337154" sldId="259"/>
            <ac:spMk id="18" creationId="{375E0459-6403-40CD-989D-56A4407CA12E}"/>
          </ac:spMkLst>
        </pc:spChg>
        <pc:spChg chg="add">
          <ac:chgData name="Ashton, Freya" userId="a74b1ea3-ea8d-491d-a1dd-c8a177204365" providerId="ADAL" clId="{1F8DFA6C-DACB-49C8-BD13-4334FF26F2A5}" dt="2026-01-20T08:06:02.946" v="2072" actId="26606"/>
          <ac:spMkLst>
            <pc:docMk/>
            <pc:sldMk cId="63337154" sldId="259"/>
            <ac:spMk id="20" creationId="{53E5B1A8-3AC9-4BD1-9BBC-78CA94F2D1BA}"/>
          </ac:spMkLst>
        </pc:spChg>
      </pc:sldChg>
      <pc:sldChg chg="addSp modSp mod setBg modNotesTx">
        <pc:chgData name="Ashton, Freya" userId="a74b1ea3-ea8d-491d-a1dd-c8a177204365" providerId="ADAL" clId="{1F8DFA6C-DACB-49C8-BD13-4334FF26F2A5}" dt="2026-01-20T19:27:03.845" v="3693" actId="20577"/>
        <pc:sldMkLst>
          <pc:docMk/>
          <pc:sldMk cId="1596740408" sldId="260"/>
        </pc:sldMkLst>
        <pc:spChg chg="mod">
          <ac:chgData name="Ashton, Freya" userId="a74b1ea3-ea8d-491d-a1dd-c8a177204365" providerId="ADAL" clId="{1F8DFA6C-DACB-49C8-BD13-4334FF26F2A5}" dt="2026-01-20T08:06:10.786" v="2074" actId="26606"/>
          <ac:spMkLst>
            <pc:docMk/>
            <pc:sldMk cId="1596740408" sldId="260"/>
            <ac:spMk id="2" creationId="{3F1C8327-F26A-9DEC-BB1C-569D60C44C7A}"/>
          </ac:spMkLst>
        </pc:spChg>
        <pc:spChg chg="mod">
          <ac:chgData name="Ashton, Freya" userId="a74b1ea3-ea8d-491d-a1dd-c8a177204365" providerId="ADAL" clId="{1F8DFA6C-DACB-49C8-BD13-4334FF26F2A5}" dt="2026-01-20T08:34:21.163" v="2391" actId="20577"/>
          <ac:spMkLst>
            <pc:docMk/>
            <pc:sldMk cId="1596740408" sldId="260"/>
            <ac:spMk id="6" creationId="{D9A26C18-8E54-2C48-F589-63E9E4562ABB}"/>
          </ac:spMkLst>
        </pc:spChg>
        <pc:spChg chg="add">
          <ac:chgData name="Ashton, Freya" userId="a74b1ea3-ea8d-491d-a1dd-c8a177204365" providerId="ADAL" clId="{1F8DFA6C-DACB-49C8-BD13-4334FF26F2A5}" dt="2026-01-20T08:06:10.786" v="2074" actId="26606"/>
          <ac:spMkLst>
            <pc:docMk/>
            <pc:sldMk cId="1596740408" sldId="260"/>
            <ac:spMk id="11" creationId="{1B15ED52-F352-441B-82BF-E0EA34836D08}"/>
          </ac:spMkLst>
        </pc:spChg>
        <pc:spChg chg="add">
          <ac:chgData name="Ashton, Freya" userId="a74b1ea3-ea8d-491d-a1dd-c8a177204365" providerId="ADAL" clId="{1F8DFA6C-DACB-49C8-BD13-4334FF26F2A5}" dt="2026-01-20T08:06:10.786" v="2074" actId="26606"/>
          <ac:spMkLst>
            <pc:docMk/>
            <pc:sldMk cId="1596740408" sldId="260"/>
            <ac:spMk id="13" creationId="{3B2E3793-BFE6-45A2-9B7B-E18844431C99}"/>
          </ac:spMkLst>
        </pc:spChg>
        <pc:spChg chg="add">
          <ac:chgData name="Ashton, Freya" userId="a74b1ea3-ea8d-491d-a1dd-c8a177204365" providerId="ADAL" clId="{1F8DFA6C-DACB-49C8-BD13-4334FF26F2A5}" dt="2026-01-20T08:06:10.786" v="2074" actId="26606"/>
          <ac:spMkLst>
            <pc:docMk/>
            <pc:sldMk cId="1596740408" sldId="260"/>
            <ac:spMk id="15" creationId="{BC4C4868-CB8F-4AF9-9CDB-8108F2C19B67}"/>
          </ac:spMkLst>
        </pc:spChg>
        <pc:spChg chg="add">
          <ac:chgData name="Ashton, Freya" userId="a74b1ea3-ea8d-491d-a1dd-c8a177204365" providerId="ADAL" clId="{1F8DFA6C-DACB-49C8-BD13-4334FF26F2A5}" dt="2026-01-20T08:06:10.786" v="2074" actId="26606"/>
          <ac:spMkLst>
            <pc:docMk/>
            <pc:sldMk cId="1596740408" sldId="260"/>
            <ac:spMk id="17" creationId="{375E0459-6403-40CD-989D-56A4407CA12E}"/>
          </ac:spMkLst>
        </pc:spChg>
        <pc:spChg chg="add">
          <ac:chgData name="Ashton, Freya" userId="a74b1ea3-ea8d-491d-a1dd-c8a177204365" providerId="ADAL" clId="{1F8DFA6C-DACB-49C8-BD13-4334FF26F2A5}" dt="2026-01-20T08:06:10.786" v="2074" actId="26606"/>
          <ac:spMkLst>
            <pc:docMk/>
            <pc:sldMk cId="1596740408" sldId="260"/>
            <ac:spMk id="19" creationId="{53E5B1A8-3AC9-4BD1-9BBC-78CA94F2D1BA}"/>
          </ac:spMkLst>
        </pc:spChg>
        <pc:graphicFrameChg chg="add mod">
          <ac:chgData name="Ashton, Freya" userId="a74b1ea3-ea8d-491d-a1dd-c8a177204365" providerId="ADAL" clId="{1F8DFA6C-DACB-49C8-BD13-4334FF26F2A5}" dt="2026-01-20T10:00:50.998" v="2825"/>
          <ac:graphicFrameMkLst>
            <pc:docMk/>
            <pc:sldMk cId="1596740408" sldId="260"/>
            <ac:graphicFrameMk id="8" creationId="{39620169-9EB5-6B8B-4105-B397203FBF00}"/>
          </ac:graphicFrameMkLst>
        </pc:graphicFrameChg>
      </pc:sldChg>
      <pc:sldChg chg="addSp modSp mod setBg modNotesTx">
        <pc:chgData name="Ashton, Freya" userId="a74b1ea3-ea8d-491d-a1dd-c8a177204365" providerId="ADAL" clId="{1F8DFA6C-DACB-49C8-BD13-4334FF26F2A5}" dt="2026-01-20T19:27:08.798" v="3695" actId="20577"/>
        <pc:sldMkLst>
          <pc:docMk/>
          <pc:sldMk cId="3846236196" sldId="261"/>
        </pc:sldMkLst>
        <pc:spChg chg="mod">
          <ac:chgData name="Ashton, Freya" userId="a74b1ea3-ea8d-491d-a1dd-c8a177204365" providerId="ADAL" clId="{1F8DFA6C-DACB-49C8-BD13-4334FF26F2A5}" dt="2026-01-20T08:06:33.571" v="2083" actId="26606"/>
          <ac:spMkLst>
            <pc:docMk/>
            <pc:sldMk cId="3846236196" sldId="261"/>
            <ac:spMk id="2" creationId="{28C34C35-CFC5-CB7C-07E4-13B3089CB49A}"/>
          </ac:spMkLst>
        </pc:spChg>
        <pc:spChg chg="mod">
          <ac:chgData name="Ashton, Freya" userId="a74b1ea3-ea8d-491d-a1dd-c8a177204365" providerId="ADAL" clId="{1F8DFA6C-DACB-49C8-BD13-4334FF26F2A5}" dt="2026-01-20T08:43:54.946" v="2432" actId="20577"/>
          <ac:spMkLst>
            <pc:docMk/>
            <pc:sldMk cId="3846236196" sldId="261"/>
            <ac:spMk id="6" creationId="{D2A6A96E-7EAC-BA8A-47A5-E037D07D5BAA}"/>
          </ac:spMkLst>
        </pc:spChg>
        <pc:spChg chg="add">
          <ac:chgData name="Ashton, Freya" userId="a74b1ea3-ea8d-491d-a1dd-c8a177204365" providerId="ADAL" clId="{1F8DFA6C-DACB-49C8-BD13-4334FF26F2A5}" dt="2026-01-20T08:06:33.571" v="2083" actId="26606"/>
          <ac:spMkLst>
            <pc:docMk/>
            <pc:sldMk cId="3846236196" sldId="261"/>
            <ac:spMk id="11" creationId="{1B15ED52-F352-441B-82BF-E0EA34836D08}"/>
          </ac:spMkLst>
        </pc:spChg>
        <pc:spChg chg="add">
          <ac:chgData name="Ashton, Freya" userId="a74b1ea3-ea8d-491d-a1dd-c8a177204365" providerId="ADAL" clId="{1F8DFA6C-DACB-49C8-BD13-4334FF26F2A5}" dt="2026-01-20T08:06:33.571" v="2083" actId="26606"/>
          <ac:spMkLst>
            <pc:docMk/>
            <pc:sldMk cId="3846236196" sldId="261"/>
            <ac:spMk id="13" creationId="{3B2E3793-BFE6-45A2-9B7B-E18844431C99}"/>
          </ac:spMkLst>
        </pc:spChg>
        <pc:spChg chg="add">
          <ac:chgData name="Ashton, Freya" userId="a74b1ea3-ea8d-491d-a1dd-c8a177204365" providerId="ADAL" clId="{1F8DFA6C-DACB-49C8-BD13-4334FF26F2A5}" dt="2026-01-20T08:06:33.571" v="2083" actId="26606"/>
          <ac:spMkLst>
            <pc:docMk/>
            <pc:sldMk cId="3846236196" sldId="261"/>
            <ac:spMk id="15" creationId="{BC4C4868-CB8F-4AF9-9CDB-8108F2C19B67}"/>
          </ac:spMkLst>
        </pc:spChg>
        <pc:spChg chg="add">
          <ac:chgData name="Ashton, Freya" userId="a74b1ea3-ea8d-491d-a1dd-c8a177204365" providerId="ADAL" clId="{1F8DFA6C-DACB-49C8-BD13-4334FF26F2A5}" dt="2026-01-20T08:06:33.571" v="2083" actId="26606"/>
          <ac:spMkLst>
            <pc:docMk/>
            <pc:sldMk cId="3846236196" sldId="261"/>
            <ac:spMk id="17" creationId="{375E0459-6403-40CD-989D-56A4407CA12E}"/>
          </ac:spMkLst>
        </pc:spChg>
        <pc:spChg chg="add">
          <ac:chgData name="Ashton, Freya" userId="a74b1ea3-ea8d-491d-a1dd-c8a177204365" providerId="ADAL" clId="{1F8DFA6C-DACB-49C8-BD13-4334FF26F2A5}" dt="2026-01-20T08:06:33.571" v="2083" actId="26606"/>
          <ac:spMkLst>
            <pc:docMk/>
            <pc:sldMk cId="3846236196" sldId="261"/>
            <ac:spMk id="19" creationId="{53E5B1A8-3AC9-4BD1-9BBC-78CA94F2D1BA}"/>
          </ac:spMkLst>
        </pc:spChg>
      </pc:sldChg>
      <pc:sldChg chg="addSp modSp mod setBg modNotesTx">
        <pc:chgData name="Ashton, Freya" userId="a74b1ea3-ea8d-491d-a1dd-c8a177204365" providerId="ADAL" clId="{1F8DFA6C-DACB-49C8-BD13-4334FF26F2A5}" dt="2026-01-20T19:27:29.343" v="3819" actId="6549"/>
        <pc:sldMkLst>
          <pc:docMk/>
          <pc:sldMk cId="2921832633" sldId="262"/>
        </pc:sldMkLst>
        <pc:spChg chg="mod">
          <ac:chgData name="Ashton, Freya" userId="a74b1ea3-ea8d-491d-a1dd-c8a177204365" providerId="ADAL" clId="{1F8DFA6C-DACB-49C8-BD13-4334FF26F2A5}" dt="2026-01-20T08:07:28.532" v="2105" actId="20577"/>
          <ac:spMkLst>
            <pc:docMk/>
            <pc:sldMk cId="2921832633" sldId="262"/>
            <ac:spMk id="2" creationId="{EC25AE06-5CBE-E204-2195-1A28817B3BC8}"/>
          </ac:spMkLst>
        </pc:spChg>
        <pc:spChg chg="mod">
          <ac:chgData name="Ashton, Freya" userId="a74b1ea3-ea8d-491d-a1dd-c8a177204365" providerId="ADAL" clId="{1F8DFA6C-DACB-49C8-BD13-4334FF26F2A5}" dt="2026-01-20T08:56:13.898" v="2460" actId="6549"/>
          <ac:spMkLst>
            <pc:docMk/>
            <pc:sldMk cId="2921832633" sldId="262"/>
            <ac:spMk id="6" creationId="{96B66AAE-8E5A-306F-2640-35428948599E}"/>
          </ac:spMkLst>
        </pc:spChg>
        <pc:spChg chg="add">
          <ac:chgData name="Ashton, Freya" userId="a74b1ea3-ea8d-491d-a1dd-c8a177204365" providerId="ADAL" clId="{1F8DFA6C-DACB-49C8-BD13-4334FF26F2A5}" dt="2026-01-20T08:53:34.066" v="2451"/>
          <ac:spMkLst>
            <pc:docMk/>
            <pc:sldMk cId="2921832633" sldId="262"/>
            <ac:spMk id="7" creationId="{847C34C2-0795-9CC3-EA79-5D3F4201692F}"/>
          </ac:spMkLst>
        </pc:spChg>
        <pc:spChg chg="add">
          <ac:chgData name="Ashton, Freya" userId="a74b1ea3-ea8d-491d-a1dd-c8a177204365" providerId="ADAL" clId="{1F8DFA6C-DACB-49C8-BD13-4334FF26F2A5}" dt="2026-01-20T08:07:24.172" v="2103" actId="26606"/>
          <ac:spMkLst>
            <pc:docMk/>
            <pc:sldMk cId="2921832633" sldId="262"/>
            <ac:spMk id="11" creationId="{1B15ED52-F352-441B-82BF-E0EA34836D08}"/>
          </ac:spMkLst>
        </pc:spChg>
        <pc:spChg chg="add">
          <ac:chgData name="Ashton, Freya" userId="a74b1ea3-ea8d-491d-a1dd-c8a177204365" providerId="ADAL" clId="{1F8DFA6C-DACB-49C8-BD13-4334FF26F2A5}" dt="2026-01-20T08:07:24.172" v="2103" actId="26606"/>
          <ac:spMkLst>
            <pc:docMk/>
            <pc:sldMk cId="2921832633" sldId="262"/>
            <ac:spMk id="13" creationId="{3B2E3793-BFE6-45A2-9B7B-E18844431C99}"/>
          </ac:spMkLst>
        </pc:spChg>
        <pc:spChg chg="add">
          <ac:chgData name="Ashton, Freya" userId="a74b1ea3-ea8d-491d-a1dd-c8a177204365" providerId="ADAL" clId="{1F8DFA6C-DACB-49C8-BD13-4334FF26F2A5}" dt="2026-01-20T08:07:24.172" v="2103" actId="26606"/>
          <ac:spMkLst>
            <pc:docMk/>
            <pc:sldMk cId="2921832633" sldId="262"/>
            <ac:spMk id="15" creationId="{BC4C4868-CB8F-4AF9-9CDB-8108F2C19B67}"/>
          </ac:spMkLst>
        </pc:spChg>
        <pc:spChg chg="add">
          <ac:chgData name="Ashton, Freya" userId="a74b1ea3-ea8d-491d-a1dd-c8a177204365" providerId="ADAL" clId="{1F8DFA6C-DACB-49C8-BD13-4334FF26F2A5}" dt="2026-01-20T08:07:24.172" v="2103" actId="26606"/>
          <ac:spMkLst>
            <pc:docMk/>
            <pc:sldMk cId="2921832633" sldId="262"/>
            <ac:spMk id="17" creationId="{375E0459-6403-40CD-989D-56A4407CA12E}"/>
          </ac:spMkLst>
        </pc:spChg>
        <pc:spChg chg="add">
          <ac:chgData name="Ashton, Freya" userId="a74b1ea3-ea8d-491d-a1dd-c8a177204365" providerId="ADAL" clId="{1F8DFA6C-DACB-49C8-BD13-4334FF26F2A5}" dt="2026-01-20T08:07:24.172" v="2103" actId="26606"/>
          <ac:spMkLst>
            <pc:docMk/>
            <pc:sldMk cId="2921832633" sldId="262"/>
            <ac:spMk id="19" creationId="{53E5B1A8-3AC9-4BD1-9BBC-78CA94F2D1BA}"/>
          </ac:spMkLst>
        </pc:spChg>
      </pc:sldChg>
      <pc:sldChg chg="addSp modSp mod setBg modNotesTx">
        <pc:chgData name="Ashton, Freya" userId="a74b1ea3-ea8d-491d-a1dd-c8a177204365" providerId="ADAL" clId="{1F8DFA6C-DACB-49C8-BD13-4334FF26F2A5}" dt="2026-01-20T19:27:38.634" v="3915" actId="20577"/>
        <pc:sldMkLst>
          <pc:docMk/>
          <pc:sldMk cId="1086169384" sldId="263"/>
        </pc:sldMkLst>
        <pc:spChg chg="mod">
          <ac:chgData name="Ashton, Freya" userId="a74b1ea3-ea8d-491d-a1dd-c8a177204365" providerId="ADAL" clId="{1F8DFA6C-DACB-49C8-BD13-4334FF26F2A5}" dt="2026-01-20T08:07:45.055" v="2108" actId="26606"/>
          <ac:spMkLst>
            <pc:docMk/>
            <pc:sldMk cId="1086169384" sldId="263"/>
            <ac:spMk id="2" creationId="{E72D0961-1B5E-3F91-60B2-330E65A943AB}"/>
          </ac:spMkLst>
        </pc:spChg>
        <pc:spChg chg="mod">
          <ac:chgData name="Ashton, Freya" userId="a74b1ea3-ea8d-491d-a1dd-c8a177204365" providerId="ADAL" clId="{1F8DFA6C-DACB-49C8-BD13-4334FF26F2A5}" dt="2026-01-20T09:03:44.503" v="2470" actId="27636"/>
          <ac:spMkLst>
            <pc:docMk/>
            <pc:sldMk cId="1086169384" sldId="263"/>
            <ac:spMk id="6" creationId="{6756D4E9-02BF-AEEC-2834-48B974BF108F}"/>
          </ac:spMkLst>
        </pc:spChg>
        <pc:spChg chg="add">
          <ac:chgData name="Ashton, Freya" userId="a74b1ea3-ea8d-491d-a1dd-c8a177204365" providerId="ADAL" clId="{1F8DFA6C-DACB-49C8-BD13-4334FF26F2A5}" dt="2026-01-20T08:07:45.055" v="2108" actId="26606"/>
          <ac:spMkLst>
            <pc:docMk/>
            <pc:sldMk cId="1086169384" sldId="263"/>
            <ac:spMk id="11" creationId="{1B15ED52-F352-441B-82BF-E0EA34836D08}"/>
          </ac:spMkLst>
        </pc:spChg>
        <pc:spChg chg="add">
          <ac:chgData name="Ashton, Freya" userId="a74b1ea3-ea8d-491d-a1dd-c8a177204365" providerId="ADAL" clId="{1F8DFA6C-DACB-49C8-BD13-4334FF26F2A5}" dt="2026-01-20T08:07:45.055" v="2108" actId="26606"/>
          <ac:spMkLst>
            <pc:docMk/>
            <pc:sldMk cId="1086169384" sldId="263"/>
            <ac:spMk id="13" creationId="{3B2E3793-BFE6-45A2-9B7B-E18844431C99}"/>
          </ac:spMkLst>
        </pc:spChg>
        <pc:spChg chg="add">
          <ac:chgData name="Ashton, Freya" userId="a74b1ea3-ea8d-491d-a1dd-c8a177204365" providerId="ADAL" clId="{1F8DFA6C-DACB-49C8-BD13-4334FF26F2A5}" dt="2026-01-20T08:07:45.055" v="2108" actId="26606"/>
          <ac:spMkLst>
            <pc:docMk/>
            <pc:sldMk cId="1086169384" sldId="263"/>
            <ac:spMk id="15" creationId="{BC4C4868-CB8F-4AF9-9CDB-8108F2C19B67}"/>
          </ac:spMkLst>
        </pc:spChg>
        <pc:spChg chg="add">
          <ac:chgData name="Ashton, Freya" userId="a74b1ea3-ea8d-491d-a1dd-c8a177204365" providerId="ADAL" clId="{1F8DFA6C-DACB-49C8-BD13-4334FF26F2A5}" dt="2026-01-20T08:07:45.055" v="2108" actId="26606"/>
          <ac:spMkLst>
            <pc:docMk/>
            <pc:sldMk cId="1086169384" sldId="263"/>
            <ac:spMk id="17" creationId="{375E0459-6403-40CD-989D-56A4407CA12E}"/>
          </ac:spMkLst>
        </pc:spChg>
        <pc:spChg chg="add">
          <ac:chgData name="Ashton, Freya" userId="a74b1ea3-ea8d-491d-a1dd-c8a177204365" providerId="ADAL" clId="{1F8DFA6C-DACB-49C8-BD13-4334FF26F2A5}" dt="2026-01-20T08:07:45.055" v="2108" actId="26606"/>
          <ac:spMkLst>
            <pc:docMk/>
            <pc:sldMk cId="1086169384" sldId="263"/>
            <ac:spMk id="19" creationId="{53E5B1A8-3AC9-4BD1-9BBC-78CA94F2D1BA}"/>
          </ac:spMkLst>
        </pc:spChg>
      </pc:sldChg>
      <pc:sldChg chg="addSp modSp mod setBg modNotesTx">
        <pc:chgData name="Ashton, Freya" userId="a74b1ea3-ea8d-491d-a1dd-c8a177204365" providerId="ADAL" clId="{1F8DFA6C-DACB-49C8-BD13-4334FF26F2A5}" dt="2026-01-20T19:27:46.513" v="3918" actId="20577"/>
        <pc:sldMkLst>
          <pc:docMk/>
          <pc:sldMk cId="4156647119" sldId="264"/>
        </pc:sldMkLst>
        <pc:spChg chg="mod">
          <ac:chgData name="Ashton, Freya" userId="a74b1ea3-ea8d-491d-a1dd-c8a177204365" providerId="ADAL" clId="{1F8DFA6C-DACB-49C8-BD13-4334FF26F2A5}" dt="2026-01-20T08:07:55.228" v="2110" actId="26606"/>
          <ac:spMkLst>
            <pc:docMk/>
            <pc:sldMk cId="4156647119" sldId="264"/>
            <ac:spMk id="2" creationId="{3D90687F-7235-05BC-6B4F-B4A693B71D66}"/>
          </ac:spMkLst>
        </pc:spChg>
        <pc:spChg chg="mod">
          <ac:chgData name="Ashton, Freya" userId="a74b1ea3-ea8d-491d-a1dd-c8a177204365" providerId="ADAL" clId="{1F8DFA6C-DACB-49C8-BD13-4334FF26F2A5}" dt="2026-01-20T10:11:55.528" v="3320" actId="6549"/>
          <ac:spMkLst>
            <pc:docMk/>
            <pc:sldMk cId="4156647119" sldId="264"/>
            <ac:spMk id="6" creationId="{4D27D99F-C444-EE66-8029-4DB637D61CAD}"/>
          </ac:spMkLst>
        </pc:spChg>
        <pc:spChg chg="add">
          <ac:chgData name="Ashton, Freya" userId="a74b1ea3-ea8d-491d-a1dd-c8a177204365" providerId="ADAL" clId="{1F8DFA6C-DACB-49C8-BD13-4334FF26F2A5}" dt="2026-01-20T08:07:55.228" v="2110" actId="26606"/>
          <ac:spMkLst>
            <pc:docMk/>
            <pc:sldMk cId="4156647119" sldId="264"/>
            <ac:spMk id="11" creationId="{1B15ED52-F352-441B-82BF-E0EA34836D08}"/>
          </ac:spMkLst>
        </pc:spChg>
        <pc:spChg chg="add">
          <ac:chgData name="Ashton, Freya" userId="a74b1ea3-ea8d-491d-a1dd-c8a177204365" providerId="ADAL" clId="{1F8DFA6C-DACB-49C8-BD13-4334FF26F2A5}" dt="2026-01-20T08:07:55.228" v="2110" actId="26606"/>
          <ac:spMkLst>
            <pc:docMk/>
            <pc:sldMk cId="4156647119" sldId="264"/>
            <ac:spMk id="13" creationId="{3B2E3793-BFE6-45A2-9B7B-E18844431C99}"/>
          </ac:spMkLst>
        </pc:spChg>
        <pc:spChg chg="add">
          <ac:chgData name="Ashton, Freya" userId="a74b1ea3-ea8d-491d-a1dd-c8a177204365" providerId="ADAL" clId="{1F8DFA6C-DACB-49C8-BD13-4334FF26F2A5}" dt="2026-01-20T08:07:55.228" v="2110" actId="26606"/>
          <ac:spMkLst>
            <pc:docMk/>
            <pc:sldMk cId="4156647119" sldId="264"/>
            <ac:spMk id="15" creationId="{BC4C4868-CB8F-4AF9-9CDB-8108F2C19B67}"/>
          </ac:spMkLst>
        </pc:spChg>
        <pc:spChg chg="add">
          <ac:chgData name="Ashton, Freya" userId="a74b1ea3-ea8d-491d-a1dd-c8a177204365" providerId="ADAL" clId="{1F8DFA6C-DACB-49C8-BD13-4334FF26F2A5}" dt="2026-01-20T08:07:55.228" v="2110" actId="26606"/>
          <ac:spMkLst>
            <pc:docMk/>
            <pc:sldMk cId="4156647119" sldId="264"/>
            <ac:spMk id="17" creationId="{375E0459-6403-40CD-989D-56A4407CA12E}"/>
          </ac:spMkLst>
        </pc:spChg>
        <pc:spChg chg="add">
          <ac:chgData name="Ashton, Freya" userId="a74b1ea3-ea8d-491d-a1dd-c8a177204365" providerId="ADAL" clId="{1F8DFA6C-DACB-49C8-BD13-4334FF26F2A5}" dt="2026-01-20T08:07:55.228" v="2110" actId="26606"/>
          <ac:spMkLst>
            <pc:docMk/>
            <pc:sldMk cId="4156647119" sldId="264"/>
            <ac:spMk id="19" creationId="{53E5B1A8-3AC9-4BD1-9BBC-78CA94F2D1BA}"/>
          </ac:spMkLst>
        </pc:spChg>
        <pc:graphicFrameChg chg="add mod">
          <ac:chgData name="Ashton, Freya" userId="a74b1ea3-ea8d-491d-a1dd-c8a177204365" providerId="ADAL" clId="{1F8DFA6C-DACB-49C8-BD13-4334FF26F2A5}" dt="2026-01-20T07:49:46.074" v="1394"/>
          <ac:graphicFrameMkLst>
            <pc:docMk/>
            <pc:sldMk cId="4156647119" sldId="264"/>
            <ac:graphicFrameMk id="7" creationId="{5BE48110-4BCA-3990-BED8-CF48D45671D9}"/>
          </ac:graphicFrameMkLst>
        </pc:graphicFrameChg>
      </pc:sldChg>
      <pc:sldChg chg="addSp delSp modSp mod setBg modNotesTx">
        <pc:chgData name="Ashton, Freya" userId="a74b1ea3-ea8d-491d-a1dd-c8a177204365" providerId="ADAL" clId="{1F8DFA6C-DACB-49C8-BD13-4334FF26F2A5}" dt="2026-01-20T19:26:27.137" v="3657" actId="20577"/>
        <pc:sldMkLst>
          <pc:docMk/>
          <pc:sldMk cId="3181932121" sldId="265"/>
        </pc:sldMkLst>
        <pc:spChg chg="mod">
          <ac:chgData name="Ashton, Freya" userId="a74b1ea3-ea8d-491d-a1dd-c8a177204365" providerId="ADAL" clId="{1F8DFA6C-DACB-49C8-BD13-4334FF26F2A5}" dt="2026-01-20T08:09:51.823" v="2230" actId="26606"/>
          <ac:spMkLst>
            <pc:docMk/>
            <pc:sldMk cId="3181932121" sldId="265"/>
            <ac:spMk id="2" creationId="{925BC80F-8FAB-D6F7-29D6-E349B0E50333}"/>
          </ac:spMkLst>
        </pc:spChg>
        <pc:spChg chg="mod">
          <ac:chgData name="Ashton, Freya" userId="a74b1ea3-ea8d-491d-a1dd-c8a177204365" providerId="ADAL" clId="{1F8DFA6C-DACB-49C8-BD13-4334FF26F2A5}" dt="2026-01-20T08:18:25.668" v="2312" actId="20577"/>
          <ac:spMkLst>
            <pc:docMk/>
            <pc:sldMk cId="3181932121" sldId="265"/>
            <ac:spMk id="6" creationId="{37611F9B-3327-6209-1948-6AB91659652C}"/>
          </ac:spMkLst>
        </pc:spChg>
        <pc:spChg chg="add">
          <ac:chgData name="Ashton, Freya" userId="a74b1ea3-ea8d-491d-a1dd-c8a177204365" providerId="ADAL" clId="{1F8DFA6C-DACB-49C8-BD13-4334FF26F2A5}" dt="2026-01-20T08:15:14.809" v="2236"/>
          <ac:spMkLst>
            <pc:docMk/>
            <pc:sldMk cId="3181932121" sldId="265"/>
            <ac:spMk id="10" creationId="{733AB44C-B7CC-9A30-6BA0-8162431DE629}"/>
          </ac:spMkLst>
        </pc:spChg>
        <pc:spChg chg="add del">
          <ac:chgData name="Ashton, Freya" userId="a74b1ea3-ea8d-491d-a1dd-c8a177204365" providerId="ADAL" clId="{1F8DFA6C-DACB-49C8-BD13-4334FF26F2A5}" dt="2026-01-20T08:09:51.823" v="2230" actId="26606"/>
          <ac:spMkLst>
            <pc:docMk/>
            <pc:sldMk cId="3181932121" sldId="265"/>
            <ac:spMk id="11" creationId="{DEE2AD96-B495-4E06-9291-B71706F728CB}"/>
          </ac:spMkLst>
        </pc:spChg>
        <pc:spChg chg="add mod">
          <ac:chgData name="Ashton, Freya" userId="a74b1ea3-ea8d-491d-a1dd-c8a177204365" providerId="ADAL" clId="{1F8DFA6C-DACB-49C8-BD13-4334FF26F2A5}" dt="2026-01-20T08:17:59.822" v="2288"/>
          <ac:spMkLst>
            <pc:docMk/>
            <pc:sldMk cId="3181932121" sldId="265"/>
            <ac:spMk id="12" creationId="{B1FDC5E0-4B43-A701-FEC3-C50939699DAD}"/>
          </ac:spMkLst>
        </pc:spChg>
        <pc:spChg chg="add del">
          <ac:chgData name="Ashton, Freya" userId="a74b1ea3-ea8d-491d-a1dd-c8a177204365" providerId="ADAL" clId="{1F8DFA6C-DACB-49C8-BD13-4334FF26F2A5}" dt="2026-01-20T08:09:51.823" v="2230" actId="26606"/>
          <ac:spMkLst>
            <pc:docMk/>
            <pc:sldMk cId="3181932121" sldId="265"/>
            <ac:spMk id="13" creationId="{53CF6D67-C5A8-4ADD-9E8E-1E38CA1D3166}"/>
          </ac:spMkLst>
        </pc:spChg>
        <pc:spChg chg="add">
          <ac:chgData name="Ashton, Freya" userId="a74b1ea3-ea8d-491d-a1dd-c8a177204365" providerId="ADAL" clId="{1F8DFA6C-DACB-49C8-BD13-4334FF26F2A5}" dt="2026-01-20T08:05:43.014" v="2069" actId="26606"/>
          <ac:spMkLst>
            <pc:docMk/>
            <pc:sldMk cId="3181932121" sldId="265"/>
            <ac:spMk id="15" creationId="{86909FA0-B515-4681-B7A8-FA281D133B94}"/>
          </ac:spMkLst>
        </pc:spChg>
        <pc:spChg chg="add del">
          <ac:chgData name="Ashton, Freya" userId="a74b1ea3-ea8d-491d-a1dd-c8a177204365" providerId="ADAL" clId="{1F8DFA6C-DACB-49C8-BD13-4334FF26F2A5}" dt="2026-01-20T08:09:51.823" v="2230" actId="26606"/>
          <ac:spMkLst>
            <pc:docMk/>
            <pc:sldMk cId="3181932121" sldId="265"/>
            <ac:spMk id="17" creationId="{21C9FE86-FCC3-4A31-AA1C-C882262B7FE7}"/>
          </ac:spMkLst>
        </pc:spChg>
        <pc:spChg chg="add del">
          <ac:chgData name="Ashton, Freya" userId="a74b1ea3-ea8d-491d-a1dd-c8a177204365" providerId="ADAL" clId="{1F8DFA6C-DACB-49C8-BD13-4334FF26F2A5}" dt="2026-01-20T08:09:51.823" v="2230" actId="26606"/>
          <ac:spMkLst>
            <pc:docMk/>
            <pc:sldMk cId="3181932121" sldId="265"/>
            <ac:spMk id="19" creationId="{7D96243B-ECED-4B71-8E06-AE9A285EAD20}"/>
          </ac:spMkLst>
        </pc:spChg>
        <pc:spChg chg="add del">
          <ac:chgData name="Ashton, Freya" userId="a74b1ea3-ea8d-491d-a1dd-c8a177204365" providerId="ADAL" clId="{1F8DFA6C-DACB-49C8-BD13-4334FF26F2A5}" dt="2026-01-20T08:09:51.823" v="2230" actId="26606"/>
          <ac:spMkLst>
            <pc:docMk/>
            <pc:sldMk cId="3181932121" sldId="265"/>
            <ac:spMk id="21" creationId="{A09989E4-EFDC-4A90-A633-E0525FB4139E}"/>
          </ac:spMkLst>
        </pc:spChg>
        <pc:spChg chg="add">
          <ac:chgData name="Ashton, Freya" userId="a74b1ea3-ea8d-491d-a1dd-c8a177204365" providerId="ADAL" clId="{1F8DFA6C-DACB-49C8-BD13-4334FF26F2A5}" dt="2026-01-20T08:09:51.823" v="2230" actId="26606"/>
          <ac:spMkLst>
            <pc:docMk/>
            <pc:sldMk cId="3181932121" sldId="265"/>
            <ac:spMk id="26" creationId="{1B15ED52-F352-441B-82BF-E0EA34836D08}"/>
          </ac:spMkLst>
        </pc:spChg>
        <pc:spChg chg="add">
          <ac:chgData name="Ashton, Freya" userId="a74b1ea3-ea8d-491d-a1dd-c8a177204365" providerId="ADAL" clId="{1F8DFA6C-DACB-49C8-BD13-4334FF26F2A5}" dt="2026-01-20T08:09:51.823" v="2230" actId="26606"/>
          <ac:spMkLst>
            <pc:docMk/>
            <pc:sldMk cId="3181932121" sldId="265"/>
            <ac:spMk id="28" creationId="{3B2E3793-BFE6-45A2-9B7B-E18844431C99}"/>
          </ac:spMkLst>
        </pc:spChg>
        <pc:spChg chg="add">
          <ac:chgData name="Ashton, Freya" userId="a74b1ea3-ea8d-491d-a1dd-c8a177204365" providerId="ADAL" clId="{1F8DFA6C-DACB-49C8-BD13-4334FF26F2A5}" dt="2026-01-20T08:09:51.823" v="2230" actId="26606"/>
          <ac:spMkLst>
            <pc:docMk/>
            <pc:sldMk cId="3181932121" sldId="265"/>
            <ac:spMk id="32" creationId="{375E0459-6403-40CD-989D-56A4407CA12E}"/>
          </ac:spMkLst>
        </pc:spChg>
      </pc:sldChg>
      <pc:sldChg chg="addSp modSp mod setBg modNotesTx">
        <pc:chgData name="Ashton, Freya" userId="a74b1ea3-ea8d-491d-a1dd-c8a177204365" providerId="ADAL" clId="{1F8DFA6C-DACB-49C8-BD13-4334FF26F2A5}" dt="2026-01-20T19:26:44.652" v="3688" actId="6549"/>
        <pc:sldMkLst>
          <pc:docMk/>
          <pc:sldMk cId="1283206829" sldId="267"/>
        </pc:sldMkLst>
        <pc:spChg chg="mod">
          <ac:chgData name="Ashton, Freya" userId="a74b1ea3-ea8d-491d-a1dd-c8a177204365" providerId="ADAL" clId="{1F8DFA6C-DACB-49C8-BD13-4334FF26F2A5}" dt="2026-01-20T08:05:52.259" v="2070" actId="26606"/>
          <ac:spMkLst>
            <pc:docMk/>
            <pc:sldMk cId="1283206829" sldId="267"/>
            <ac:spMk id="2" creationId="{6BA58C57-2B09-BA44-1E67-33F0DBE55D25}"/>
          </ac:spMkLst>
        </pc:spChg>
        <pc:spChg chg="mod">
          <ac:chgData name="Ashton, Freya" userId="a74b1ea3-ea8d-491d-a1dd-c8a177204365" providerId="ADAL" clId="{1F8DFA6C-DACB-49C8-BD13-4334FF26F2A5}" dt="2026-01-20T09:59:39.828" v="2820" actId="1076"/>
          <ac:spMkLst>
            <pc:docMk/>
            <pc:sldMk cId="1283206829" sldId="267"/>
            <ac:spMk id="6" creationId="{EED563F1-10A3-FDAC-1541-673A2AEE4A4E}"/>
          </ac:spMkLst>
        </pc:spChg>
        <pc:spChg chg="add">
          <ac:chgData name="Ashton, Freya" userId="a74b1ea3-ea8d-491d-a1dd-c8a177204365" providerId="ADAL" clId="{1F8DFA6C-DACB-49C8-BD13-4334FF26F2A5}" dt="2026-01-20T08:05:52.259" v="2070" actId="26606"/>
          <ac:spMkLst>
            <pc:docMk/>
            <pc:sldMk cId="1283206829" sldId="267"/>
            <ac:spMk id="11" creationId="{1B15ED52-F352-441B-82BF-E0EA34836D08}"/>
          </ac:spMkLst>
        </pc:spChg>
        <pc:spChg chg="add">
          <ac:chgData name="Ashton, Freya" userId="a74b1ea3-ea8d-491d-a1dd-c8a177204365" providerId="ADAL" clId="{1F8DFA6C-DACB-49C8-BD13-4334FF26F2A5}" dt="2026-01-20T08:05:52.259" v="2070" actId="26606"/>
          <ac:spMkLst>
            <pc:docMk/>
            <pc:sldMk cId="1283206829" sldId="267"/>
            <ac:spMk id="13" creationId="{3B2E3793-BFE6-45A2-9B7B-E18844431C99}"/>
          </ac:spMkLst>
        </pc:spChg>
        <pc:spChg chg="add">
          <ac:chgData name="Ashton, Freya" userId="a74b1ea3-ea8d-491d-a1dd-c8a177204365" providerId="ADAL" clId="{1F8DFA6C-DACB-49C8-BD13-4334FF26F2A5}" dt="2026-01-20T08:05:52.259" v="2070" actId="26606"/>
          <ac:spMkLst>
            <pc:docMk/>
            <pc:sldMk cId="1283206829" sldId="267"/>
            <ac:spMk id="15" creationId="{BC4C4868-CB8F-4AF9-9CDB-8108F2C19B67}"/>
          </ac:spMkLst>
        </pc:spChg>
        <pc:spChg chg="add">
          <ac:chgData name="Ashton, Freya" userId="a74b1ea3-ea8d-491d-a1dd-c8a177204365" providerId="ADAL" clId="{1F8DFA6C-DACB-49C8-BD13-4334FF26F2A5}" dt="2026-01-20T08:05:52.259" v="2070" actId="26606"/>
          <ac:spMkLst>
            <pc:docMk/>
            <pc:sldMk cId="1283206829" sldId="267"/>
            <ac:spMk id="17" creationId="{375E0459-6403-40CD-989D-56A4407CA12E}"/>
          </ac:spMkLst>
        </pc:spChg>
        <pc:spChg chg="add">
          <ac:chgData name="Ashton, Freya" userId="a74b1ea3-ea8d-491d-a1dd-c8a177204365" providerId="ADAL" clId="{1F8DFA6C-DACB-49C8-BD13-4334FF26F2A5}" dt="2026-01-20T08:05:52.259" v="2070" actId="26606"/>
          <ac:spMkLst>
            <pc:docMk/>
            <pc:sldMk cId="1283206829" sldId="267"/>
            <ac:spMk id="19" creationId="{53E5B1A8-3AC9-4BD1-9BBC-78CA94F2D1BA}"/>
          </ac:spMkLst>
        </pc:spChg>
        <pc:graphicFrameChg chg="add mod">
          <ac:chgData name="Ashton, Freya" userId="a74b1ea3-ea8d-491d-a1dd-c8a177204365" providerId="ADAL" clId="{1F8DFA6C-DACB-49C8-BD13-4334FF26F2A5}" dt="2026-01-20T08:19:44.971" v="2316"/>
          <ac:graphicFrameMkLst>
            <pc:docMk/>
            <pc:sldMk cId="1283206829" sldId="267"/>
            <ac:graphicFrameMk id="7" creationId="{74152F72-41CC-FD59-D27A-A0581A8C048D}"/>
          </ac:graphicFrameMkLst>
        </pc:graphicFrameChg>
      </pc:sldChg>
      <pc:sldChg chg="addSp modSp mod setBg modNotesTx">
        <pc:chgData name="Ashton, Freya" userId="a74b1ea3-ea8d-491d-a1dd-c8a177204365" providerId="ADAL" clId="{1F8DFA6C-DACB-49C8-BD13-4334FF26F2A5}" dt="2026-01-20T19:26:35.926" v="3658" actId="20577"/>
        <pc:sldMkLst>
          <pc:docMk/>
          <pc:sldMk cId="3730143888" sldId="268"/>
        </pc:sldMkLst>
        <pc:spChg chg="mod">
          <ac:chgData name="Ashton, Freya" userId="a74b1ea3-ea8d-491d-a1dd-c8a177204365" providerId="ADAL" clId="{1F8DFA6C-DACB-49C8-BD13-4334FF26F2A5}" dt="2026-01-20T08:04:48.151" v="2047" actId="20577"/>
          <ac:spMkLst>
            <pc:docMk/>
            <pc:sldMk cId="3730143888" sldId="268"/>
            <ac:spMk id="2" creationId="{803541E1-F859-9B15-E61F-AC7DA6FE9150}"/>
          </ac:spMkLst>
        </pc:spChg>
        <pc:spChg chg="mod">
          <ac:chgData name="Ashton, Freya" userId="a74b1ea3-ea8d-491d-a1dd-c8a177204365" providerId="ADAL" clId="{1F8DFA6C-DACB-49C8-BD13-4334FF26F2A5}" dt="2026-01-20T08:03:51.991" v="2006" actId="26606"/>
          <ac:spMkLst>
            <pc:docMk/>
            <pc:sldMk cId="3730143888" sldId="268"/>
            <ac:spMk id="3" creationId="{4994D900-C424-2D94-1AEC-69B97641AC89}"/>
          </ac:spMkLst>
        </pc:spChg>
        <pc:spChg chg="add">
          <ac:chgData name="Ashton, Freya" userId="a74b1ea3-ea8d-491d-a1dd-c8a177204365" providerId="ADAL" clId="{1F8DFA6C-DACB-49C8-BD13-4334FF26F2A5}" dt="2026-01-20T08:03:51.991" v="2006" actId="26606"/>
          <ac:spMkLst>
            <pc:docMk/>
            <pc:sldMk cId="3730143888" sldId="268"/>
            <ac:spMk id="8" creationId="{DA9C8D46-54D8-4DF1-99A2-E651C7B132F4}"/>
          </ac:spMkLst>
        </pc:spChg>
        <pc:spChg chg="add">
          <ac:chgData name="Ashton, Freya" userId="a74b1ea3-ea8d-491d-a1dd-c8a177204365" providerId="ADAL" clId="{1F8DFA6C-DACB-49C8-BD13-4334FF26F2A5}" dt="2026-01-20T08:03:51.991" v="2006" actId="26606"/>
          <ac:spMkLst>
            <pc:docMk/>
            <pc:sldMk cId="3730143888" sldId="268"/>
            <ac:spMk id="10" creationId="{9715DAF0-AE1B-46C9-8A6B-DB2AA05AB91D}"/>
          </ac:spMkLst>
        </pc:spChg>
        <pc:spChg chg="add">
          <ac:chgData name="Ashton, Freya" userId="a74b1ea3-ea8d-491d-a1dd-c8a177204365" providerId="ADAL" clId="{1F8DFA6C-DACB-49C8-BD13-4334FF26F2A5}" dt="2026-01-20T08:03:51.991" v="2006" actId="26606"/>
          <ac:spMkLst>
            <pc:docMk/>
            <pc:sldMk cId="3730143888" sldId="268"/>
            <ac:spMk id="12" creationId="{DE12BF4D-F47A-41C1-85FC-652E412D3B47}"/>
          </ac:spMkLst>
        </pc:spChg>
        <pc:spChg chg="add">
          <ac:chgData name="Ashton, Freya" userId="a74b1ea3-ea8d-491d-a1dd-c8a177204365" providerId="ADAL" clId="{1F8DFA6C-DACB-49C8-BD13-4334FF26F2A5}" dt="2026-01-20T08:03:51.991" v="2006" actId="26606"/>
          <ac:spMkLst>
            <pc:docMk/>
            <pc:sldMk cId="3730143888" sldId="268"/>
            <ac:spMk id="14" creationId="{AAF055B3-1F95-4ABA-BFE4-A58320A8206E}"/>
          </ac:spMkLst>
        </pc:spChg>
        <pc:spChg chg="add">
          <ac:chgData name="Ashton, Freya" userId="a74b1ea3-ea8d-491d-a1dd-c8a177204365" providerId="ADAL" clId="{1F8DFA6C-DACB-49C8-BD13-4334FF26F2A5}" dt="2026-01-20T08:03:51.991" v="2006" actId="26606"/>
          <ac:spMkLst>
            <pc:docMk/>
            <pc:sldMk cId="3730143888" sldId="268"/>
            <ac:spMk id="16" creationId="{65FBF53F-BBBA-4974-AD72-0E8CD294E50F}"/>
          </ac:spMkLst>
        </pc:spChg>
        <pc:spChg chg="add">
          <ac:chgData name="Ashton, Freya" userId="a74b1ea3-ea8d-491d-a1dd-c8a177204365" providerId="ADAL" clId="{1F8DFA6C-DACB-49C8-BD13-4334FF26F2A5}" dt="2026-01-20T08:03:51.991" v="2006" actId="26606"/>
          <ac:spMkLst>
            <pc:docMk/>
            <pc:sldMk cId="3730143888" sldId="268"/>
            <ac:spMk id="18" creationId="{5A2875D7-3769-4291-959E-9FAD764A760C}"/>
          </ac:spMkLst>
        </pc:spChg>
      </pc:sldChg>
      <pc:sldChg chg="addSp modSp mod setBg modNotesTx">
        <pc:chgData name="Ashton, Freya" userId="a74b1ea3-ea8d-491d-a1dd-c8a177204365" providerId="ADAL" clId="{1F8DFA6C-DACB-49C8-BD13-4334FF26F2A5}" dt="2026-01-20T19:27:00.203" v="3692" actId="20577"/>
        <pc:sldMkLst>
          <pc:docMk/>
          <pc:sldMk cId="599971470" sldId="269"/>
        </pc:sldMkLst>
        <pc:spChg chg="mod">
          <ac:chgData name="Ashton, Freya" userId="a74b1ea3-ea8d-491d-a1dd-c8a177204365" providerId="ADAL" clId="{1F8DFA6C-DACB-49C8-BD13-4334FF26F2A5}" dt="2026-01-20T08:06:07.660" v="2073" actId="26606"/>
          <ac:spMkLst>
            <pc:docMk/>
            <pc:sldMk cId="599971470" sldId="269"/>
            <ac:spMk id="2" creationId="{8DC85301-2F2F-CA17-D082-73C1A69264E7}"/>
          </ac:spMkLst>
        </pc:spChg>
        <pc:spChg chg="mod">
          <ac:chgData name="Ashton, Freya" userId="a74b1ea3-ea8d-491d-a1dd-c8a177204365" providerId="ADAL" clId="{1F8DFA6C-DACB-49C8-BD13-4334FF26F2A5}" dt="2026-01-20T08:28:52.132" v="2342" actId="20577"/>
          <ac:spMkLst>
            <pc:docMk/>
            <pc:sldMk cId="599971470" sldId="269"/>
            <ac:spMk id="7" creationId="{2DD8A9AE-1003-1298-68D7-5EB995F41CD7}"/>
          </ac:spMkLst>
        </pc:spChg>
        <pc:spChg chg="add">
          <ac:chgData name="Ashton, Freya" userId="a74b1ea3-ea8d-491d-a1dd-c8a177204365" providerId="ADAL" clId="{1F8DFA6C-DACB-49C8-BD13-4334FF26F2A5}" dt="2026-01-20T08:06:07.660" v="2073" actId="26606"/>
          <ac:spMkLst>
            <pc:docMk/>
            <pc:sldMk cId="599971470" sldId="269"/>
            <ac:spMk id="12" creationId="{1B15ED52-F352-441B-82BF-E0EA34836D08}"/>
          </ac:spMkLst>
        </pc:spChg>
        <pc:spChg chg="add">
          <ac:chgData name="Ashton, Freya" userId="a74b1ea3-ea8d-491d-a1dd-c8a177204365" providerId="ADAL" clId="{1F8DFA6C-DACB-49C8-BD13-4334FF26F2A5}" dt="2026-01-20T08:06:07.660" v="2073" actId="26606"/>
          <ac:spMkLst>
            <pc:docMk/>
            <pc:sldMk cId="599971470" sldId="269"/>
            <ac:spMk id="14" creationId="{3B2E3793-BFE6-45A2-9B7B-E18844431C99}"/>
          </ac:spMkLst>
        </pc:spChg>
        <pc:spChg chg="add">
          <ac:chgData name="Ashton, Freya" userId="a74b1ea3-ea8d-491d-a1dd-c8a177204365" providerId="ADAL" clId="{1F8DFA6C-DACB-49C8-BD13-4334FF26F2A5}" dt="2026-01-20T08:06:07.660" v="2073" actId="26606"/>
          <ac:spMkLst>
            <pc:docMk/>
            <pc:sldMk cId="599971470" sldId="269"/>
            <ac:spMk id="16" creationId="{BC4C4868-CB8F-4AF9-9CDB-8108F2C19B67}"/>
          </ac:spMkLst>
        </pc:spChg>
        <pc:spChg chg="add">
          <ac:chgData name="Ashton, Freya" userId="a74b1ea3-ea8d-491d-a1dd-c8a177204365" providerId="ADAL" clId="{1F8DFA6C-DACB-49C8-BD13-4334FF26F2A5}" dt="2026-01-20T08:06:07.660" v="2073" actId="26606"/>
          <ac:spMkLst>
            <pc:docMk/>
            <pc:sldMk cId="599971470" sldId="269"/>
            <ac:spMk id="18" creationId="{375E0459-6403-40CD-989D-56A4407CA12E}"/>
          </ac:spMkLst>
        </pc:spChg>
        <pc:spChg chg="add">
          <ac:chgData name="Ashton, Freya" userId="a74b1ea3-ea8d-491d-a1dd-c8a177204365" providerId="ADAL" clId="{1F8DFA6C-DACB-49C8-BD13-4334FF26F2A5}" dt="2026-01-20T08:06:07.660" v="2073" actId="26606"/>
          <ac:spMkLst>
            <pc:docMk/>
            <pc:sldMk cId="599971470" sldId="269"/>
            <ac:spMk id="20" creationId="{53E5B1A8-3AC9-4BD1-9BBC-78CA94F2D1BA}"/>
          </ac:spMkLst>
        </pc:spChg>
      </pc:sldChg>
      <pc:sldChg chg="addSp delSp modSp mod setBg modNotesTx">
        <pc:chgData name="Ashton, Freya" userId="a74b1ea3-ea8d-491d-a1dd-c8a177204365" providerId="ADAL" clId="{1F8DFA6C-DACB-49C8-BD13-4334FF26F2A5}" dt="2026-01-20T19:27:19.003" v="3807" actId="6549"/>
        <pc:sldMkLst>
          <pc:docMk/>
          <pc:sldMk cId="3036483802" sldId="270"/>
        </pc:sldMkLst>
        <pc:spChg chg="mod">
          <ac:chgData name="Ashton, Freya" userId="a74b1ea3-ea8d-491d-a1dd-c8a177204365" providerId="ADAL" clId="{1F8DFA6C-DACB-49C8-BD13-4334FF26F2A5}" dt="2026-01-20T08:07:11.059" v="2101" actId="26606"/>
          <ac:spMkLst>
            <pc:docMk/>
            <pc:sldMk cId="3036483802" sldId="270"/>
            <ac:spMk id="2" creationId="{B3EAC83C-3F5E-3ECA-7A9F-228E87DEADAC}"/>
          </ac:spMkLst>
        </pc:spChg>
        <pc:spChg chg="add">
          <ac:chgData name="Ashton, Freya" userId="a74b1ea3-ea8d-491d-a1dd-c8a177204365" providerId="ADAL" clId="{1F8DFA6C-DACB-49C8-BD13-4334FF26F2A5}" dt="2026-01-20T08:07:11.059" v="2101" actId="26606"/>
          <ac:spMkLst>
            <pc:docMk/>
            <pc:sldMk cId="3036483802" sldId="270"/>
            <ac:spMk id="9" creationId="{A8384FB5-9ADC-4DDC-881B-597D56F5B15D}"/>
          </ac:spMkLst>
        </pc:spChg>
        <pc:spChg chg="add">
          <ac:chgData name="Ashton, Freya" userId="a74b1ea3-ea8d-491d-a1dd-c8a177204365" providerId="ADAL" clId="{1F8DFA6C-DACB-49C8-BD13-4334FF26F2A5}" dt="2026-01-20T08:07:11.059" v="2101" actId="26606"/>
          <ac:spMkLst>
            <pc:docMk/>
            <pc:sldMk cId="3036483802" sldId="270"/>
            <ac:spMk id="11" creationId="{1199E1B1-A8C0-4FE8-A5A8-1CB41D69F857}"/>
          </ac:spMkLst>
        </pc:spChg>
        <pc:spChg chg="add del mod">
          <ac:chgData name="Ashton, Freya" userId="a74b1ea3-ea8d-491d-a1dd-c8a177204365" providerId="ADAL" clId="{1F8DFA6C-DACB-49C8-BD13-4334FF26F2A5}" dt="2026-01-20T08:50:46.200" v="2442"/>
          <ac:spMkLst>
            <pc:docMk/>
            <pc:sldMk cId="3036483802" sldId="270"/>
            <ac:spMk id="12" creationId="{DC52A80C-AF08-2F43-B855-6767E8A1AA41}"/>
          </ac:spMkLst>
        </pc:spChg>
        <pc:spChg chg="add">
          <ac:chgData name="Ashton, Freya" userId="a74b1ea3-ea8d-491d-a1dd-c8a177204365" providerId="ADAL" clId="{1F8DFA6C-DACB-49C8-BD13-4334FF26F2A5}" dt="2026-01-20T08:07:11.059" v="2101" actId="26606"/>
          <ac:spMkLst>
            <pc:docMk/>
            <pc:sldMk cId="3036483802" sldId="270"/>
            <ac:spMk id="13" creationId="{84A8DE83-DE75-4B41-9DB4-A7EC0B0DEC0B}"/>
          </ac:spMkLst>
        </pc:spChg>
        <pc:spChg chg="add del mod">
          <ac:chgData name="Ashton, Freya" userId="a74b1ea3-ea8d-491d-a1dd-c8a177204365" providerId="ADAL" clId="{1F8DFA6C-DACB-49C8-BD13-4334FF26F2A5}" dt="2026-01-20T08:50:46.200" v="2440" actId="478"/>
          <ac:spMkLst>
            <pc:docMk/>
            <pc:sldMk cId="3036483802" sldId="270"/>
            <ac:spMk id="14" creationId="{8AB2208E-0D76-2891-4020-20A8C5348B5B}"/>
          </ac:spMkLst>
        </pc:spChg>
        <pc:spChg chg="add">
          <ac:chgData name="Ashton, Freya" userId="a74b1ea3-ea8d-491d-a1dd-c8a177204365" providerId="ADAL" clId="{1F8DFA6C-DACB-49C8-BD13-4334FF26F2A5}" dt="2026-01-20T08:07:11.059" v="2101" actId="26606"/>
          <ac:spMkLst>
            <pc:docMk/>
            <pc:sldMk cId="3036483802" sldId="270"/>
            <ac:spMk id="15" creationId="{A7009A0A-BEF5-4EAC-AF15-E4F9F002E239}"/>
          </ac:spMkLst>
        </pc:spChg>
        <pc:spChg chg="add mod">
          <ac:chgData name="Ashton, Freya" userId="a74b1ea3-ea8d-491d-a1dd-c8a177204365" providerId="ADAL" clId="{1F8DFA6C-DACB-49C8-BD13-4334FF26F2A5}" dt="2026-01-20T08:51:05.955" v="2449" actId="207"/>
          <ac:spMkLst>
            <pc:docMk/>
            <pc:sldMk cId="3036483802" sldId="270"/>
            <ac:spMk id="17" creationId="{545B55E6-A584-E821-26E8-ED82BAC2657D}"/>
          </ac:spMkLst>
        </pc:spChg>
        <pc:graphicFrameChg chg="add mod modGraphic">
          <ac:chgData name="Ashton, Freya" userId="a74b1ea3-ea8d-491d-a1dd-c8a177204365" providerId="ADAL" clId="{1F8DFA6C-DACB-49C8-BD13-4334FF26F2A5}" dt="2026-01-20T08:44:29.791" v="2434" actId="14100"/>
          <ac:graphicFrameMkLst>
            <pc:docMk/>
            <pc:sldMk cId="3036483802" sldId="270"/>
            <ac:graphicFrameMk id="4" creationId="{D5AA11D7-157D-42DE-4DB5-C25773566B5B}"/>
          </ac:graphicFrameMkLst>
        </pc:graphicFrameChg>
        <pc:graphicFrameChg chg="add del mod">
          <ac:chgData name="Ashton, Freya" userId="a74b1ea3-ea8d-491d-a1dd-c8a177204365" providerId="ADAL" clId="{1F8DFA6C-DACB-49C8-BD13-4334FF26F2A5}" dt="2026-01-20T07:34:28.051" v="1063" actId="478"/>
          <ac:graphicFrameMkLst>
            <pc:docMk/>
            <pc:sldMk cId="3036483802" sldId="270"/>
            <ac:graphicFrameMk id="10" creationId="{B9AE2B7E-E3E8-2F3C-EF97-D1A7C61097E6}"/>
          </ac:graphicFrameMkLst>
        </pc:graphicFrameChg>
      </pc:sldChg>
      <pc:sldChg chg="addSp delSp modSp mod setBg modNotesTx">
        <pc:chgData name="Ashton, Freya" userId="a74b1ea3-ea8d-491d-a1dd-c8a177204365" providerId="ADAL" clId="{1F8DFA6C-DACB-49C8-BD13-4334FF26F2A5}" dt="2026-01-20T19:28:16.585" v="3929" actId="20577"/>
        <pc:sldMkLst>
          <pc:docMk/>
          <pc:sldMk cId="2977447744" sldId="271"/>
        </pc:sldMkLst>
        <pc:spChg chg="mod">
          <ac:chgData name="Ashton, Freya" userId="a74b1ea3-ea8d-491d-a1dd-c8a177204365" providerId="ADAL" clId="{1F8DFA6C-DACB-49C8-BD13-4334FF26F2A5}" dt="2026-01-20T08:09:09.648" v="2226" actId="26606"/>
          <ac:spMkLst>
            <pc:docMk/>
            <pc:sldMk cId="2977447744" sldId="271"/>
            <ac:spMk id="2" creationId="{F7E111ED-AF87-FD5A-9851-0124181D1800}"/>
          </ac:spMkLst>
        </pc:spChg>
        <pc:spChg chg="del mod">
          <ac:chgData name="Ashton, Freya" userId="a74b1ea3-ea8d-491d-a1dd-c8a177204365" providerId="ADAL" clId="{1F8DFA6C-DACB-49C8-BD13-4334FF26F2A5}" dt="2026-01-20T08:09:09.648" v="2226" actId="26606"/>
          <ac:spMkLst>
            <pc:docMk/>
            <pc:sldMk cId="2977447744" sldId="271"/>
            <ac:spMk id="3" creationId="{807776D8-16D3-2D07-E4E0-4FB60762C9FB}"/>
          </ac:spMkLst>
        </pc:spChg>
        <pc:spChg chg="add">
          <ac:chgData name="Ashton, Freya" userId="a74b1ea3-ea8d-491d-a1dd-c8a177204365" providerId="ADAL" clId="{1F8DFA6C-DACB-49C8-BD13-4334FF26F2A5}" dt="2026-01-20T08:09:09.648" v="2226" actId="26606"/>
          <ac:spMkLst>
            <pc:docMk/>
            <pc:sldMk cId="2977447744" sldId="271"/>
            <ac:spMk id="9" creationId="{BACC6370-2D7E-4714-9D71-7542949D7D5D}"/>
          </ac:spMkLst>
        </pc:spChg>
        <pc:spChg chg="add">
          <ac:chgData name="Ashton, Freya" userId="a74b1ea3-ea8d-491d-a1dd-c8a177204365" providerId="ADAL" clId="{1F8DFA6C-DACB-49C8-BD13-4334FF26F2A5}" dt="2026-01-20T08:09:09.648" v="2226" actId="26606"/>
          <ac:spMkLst>
            <pc:docMk/>
            <pc:sldMk cId="2977447744" sldId="271"/>
            <ac:spMk id="11" creationId="{F68B3F68-107C-434F-AA38-110D5EA91B85}"/>
          </ac:spMkLst>
        </pc:spChg>
        <pc:spChg chg="add">
          <ac:chgData name="Ashton, Freya" userId="a74b1ea3-ea8d-491d-a1dd-c8a177204365" providerId="ADAL" clId="{1F8DFA6C-DACB-49C8-BD13-4334FF26F2A5}" dt="2026-01-20T08:09:09.648" v="2226" actId="26606"/>
          <ac:spMkLst>
            <pc:docMk/>
            <pc:sldMk cId="2977447744" sldId="271"/>
            <ac:spMk id="13" creationId="{AAD0DBB9-1A4B-4391-81D4-CB19F9AB918A}"/>
          </ac:spMkLst>
        </pc:spChg>
        <pc:spChg chg="add">
          <ac:chgData name="Ashton, Freya" userId="a74b1ea3-ea8d-491d-a1dd-c8a177204365" providerId="ADAL" clId="{1F8DFA6C-DACB-49C8-BD13-4334FF26F2A5}" dt="2026-01-20T08:09:09.648" v="2226" actId="26606"/>
          <ac:spMkLst>
            <pc:docMk/>
            <pc:sldMk cId="2977447744" sldId="271"/>
            <ac:spMk id="15" creationId="{063BBA22-50EA-4C4D-BE05-F1CE4E63AA56}"/>
          </ac:spMkLst>
        </pc:spChg>
        <pc:graphicFrameChg chg="add mod modGraphic">
          <ac:chgData name="Ashton, Freya" userId="a74b1ea3-ea8d-491d-a1dd-c8a177204365" providerId="ADAL" clId="{1F8DFA6C-DACB-49C8-BD13-4334FF26F2A5}" dt="2026-01-20T09:38:08.438" v="2682" actId="20577"/>
          <ac:graphicFrameMkLst>
            <pc:docMk/>
            <pc:sldMk cId="2977447744" sldId="271"/>
            <ac:graphicFrameMk id="5" creationId="{DED6459E-682B-88BA-2ACC-57E39D3929DF}"/>
          </ac:graphicFrameMkLst>
        </pc:graphicFrameChg>
      </pc:sldChg>
      <pc:sldChg chg="addSp delSp modSp new mod setBg modNotesTx">
        <pc:chgData name="Ashton, Freya" userId="a74b1ea3-ea8d-491d-a1dd-c8a177204365" providerId="ADAL" clId="{1F8DFA6C-DACB-49C8-BD13-4334FF26F2A5}" dt="2026-01-20T19:28:00.849" v="3923" actId="20577"/>
        <pc:sldMkLst>
          <pc:docMk/>
          <pc:sldMk cId="4049447718" sldId="272"/>
        </pc:sldMkLst>
        <pc:spChg chg="mod">
          <ac:chgData name="Ashton, Freya" userId="a74b1ea3-ea8d-491d-a1dd-c8a177204365" providerId="ADAL" clId="{1F8DFA6C-DACB-49C8-BD13-4334FF26F2A5}" dt="2026-01-20T08:08:40.782" v="2220" actId="26606"/>
          <ac:spMkLst>
            <pc:docMk/>
            <pc:sldMk cId="4049447718" sldId="272"/>
            <ac:spMk id="2" creationId="{4EC80EAB-B61B-32D6-0F05-F539A73F5529}"/>
          </ac:spMkLst>
        </pc:spChg>
        <pc:spChg chg="add del mod">
          <ac:chgData name="Ashton, Freya" userId="a74b1ea3-ea8d-491d-a1dd-c8a177204365" providerId="ADAL" clId="{1F8DFA6C-DACB-49C8-BD13-4334FF26F2A5}" dt="2026-01-20T09:21:05.733" v="2515"/>
          <ac:spMkLst>
            <pc:docMk/>
            <pc:sldMk cId="4049447718" sldId="272"/>
            <ac:spMk id="3" creationId="{55FA81AE-48D2-49C6-2FB7-F68B667CA1B7}"/>
          </ac:spMkLst>
        </pc:spChg>
        <pc:spChg chg="add">
          <ac:chgData name="Ashton, Freya" userId="a74b1ea3-ea8d-491d-a1dd-c8a177204365" providerId="ADAL" clId="{1F8DFA6C-DACB-49C8-BD13-4334FF26F2A5}" dt="2026-01-20T08:08:40.782" v="2220" actId="26606"/>
          <ac:spMkLst>
            <pc:docMk/>
            <pc:sldMk cId="4049447718" sldId="272"/>
            <ac:spMk id="8" creationId="{1B15ED52-F352-441B-82BF-E0EA34836D08}"/>
          </ac:spMkLst>
        </pc:spChg>
        <pc:spChg chg="add">
          <ac:chgData name="Ashton, Freya" userId="a74b1ea3-ea8d-491d-a1dd-c8a177204365" providerId="ADAL" clId="{1F8DFA6C-DACB-49C8-BD13-4334FF26F2A5}" dt="2026-01-20T08:08:40.782" v="2220" actId="26606"/>
          <ac:spMkLst>
            <pc:docMk/>
            <pc:sldMk cId="4049447718" sldId="272"/>
            <ac:spMk id="10" creationId="{3B2E3793-BFE6-45A2-9B7B-E18844431C99}"/>
          </ac:spMkLst>
        </pc:spChg>
        <pc:spChg chg="add">
          <ac:chgData name="Ashton, Freya" userId="a74b1ea3-ea8d-491d-a1dd-c8a177204365" providerId="ADAL" clId="{1F8DFA6C-DACB-49C8-BD13-4334FF26F2A5}" dt="2026-01-20T08:08:40.782" v="2220" actId="26606"/>
          <ac:spMkLst>
            <pc:docMk/>
            <pc:sldMk cId="4049447718" sldId="272"/>
            <ac:spMk id="12" creationId="{BC4C4868-CB8F-4AF9-9CDB-8108F2C19B67}"/>
          </ac:spMkLst>
        </pc:spChg>
        <pc:spChg chg="add">
          <ac:chgData name="Ashton, Freya" userId="a74b1ea3-ea8d-491d-a1dd-c8a177204365" providerId="ADAL" clId="{1F8DFA6C-DACB-49C8-BD13-4334FF26F2A5}" dt="2026-01-20T08:08:40.782" v="2220" actId="26606"/>
          <ac:spMkLst>
            <pc:docMk/>
            <pc:sldMk cId="4049447718" sldId="272"/>
            <ac:spMk id="14" creationId="{375E0459-6403-40CD-989D-56A4407CA12E}"/>
          </ac:spMkLst>
        </pc:spChg>
        <pc:spChg chg="add">
          <ac:chgData name="Ashton, Freya" userId="a74b1ea3-ea8d-491d-a1dd-c8a177204365" providerId="ADAL" clId="{1F8DFA6C-DACB-49C8-BD13-4334FF26F2A5}" dt="2026-01-20T08:08:40.782" v="2220" actId="26606"/>
          <ac:spMkLst>
            <pc:docMk/>
            <pc:sldMk cId="4049447718" sldId="272"/>
            <ac:spMk id="16" creationId="{53E5B1A8-3AC9-4BD1-9BBC-78CA94F2D1BA}"/>
          </ac:spMkLst>
        </pc:spChg>
        <pc:graphicFrameChg chg="add mod">
          <ac:chgData name="Ashton, Freya" userId="a74b1ea3-ea8d-491d-a1dd-c8a177204365" providerId="ADAL" clId="{1F8DFA6C-DACB-49C8-BD13-4334FF26F2A5}" dt="2026-01-20T07:13:34.840" v="100"/>
          <ac:graphicFrameMkLst>
            <pc:docMk/>
            <pc:sldMk cId="4049447718" sldId="272"/>
            <ac:graphicFrameMk id="4" creationId="{30C3FC86-1BDA-C8E3-F2EF-B8AE1A4EDE25}"/>
          </ac:graphicFrameMkLst>
        </pc:graphicFrameChg>
      </pc:sldChg>
      <pc:sldChg chg="addSp modSp add del mod setBg">
        <pc:chgData name="Ashton, Freya" userId="a74b1ea3-ea8d-491d-a1dd-c8a177204365" providerId="ADAL" clId="{1F8DFA6C-DACB-49C8-BD13-4334FF26F2A5}" dt="2026-01-20T08:04:43.866" v="2046" actId="47"/>
        <pc:sldMkLst>
          <pc:docMk/>
          <pc:sldMk cId="4050024453" sldId="273"/>
        </pc:sldMkLst>
        <pc:spChg chg="mod">
          <ac:chgData name="Ashton, Freya" userId="a74b1ea3-ea8d-491d-a1dd-c8a177204365" providerId="ADAL" clId="{1F8DFA6C-DACB-49C8-BD13-4334FF26F2A5}" dt="2026-01-20T08:04:01.758" v="2007" actId="26606"/>
          <ac:spMkLst>
            <pc:docMk/>
            <pc:sldMk cId="4050024453" sldId="273"/>
            <ac:spMk id="2" creationId="{0E6D060C-ADA4-FBBB-9F8D-393D9F4FF407}"/>
          </ac:spMkLst>
        </pc:spChg>
        <pc:spChg chg="mod">
          <ac:chgData name="Ashton, Freya" userId="a74b1ea3-ea8d-491d-a1dd-c8a177204365" providerId="ADAL" clId="{1F8DFA6C-DACB-49C8-BD13-4334FF26F2A5}" dt="2026-01-20T08:04:01.758" v="2007" actId="26606"/>
          <ac:spMkLst>
            <pc:docMk/>
            <pc:sldMk cId="4050024453" sldId="273"/>
            <ac:spMk id="3" creationId="{DF40E5E6-B624-1281-C1A8-2666E9731494}"/>
          </ac:spMkLst>
        </pc:spChg>
        <pc:spChg chg="add">
          <ac:chgData name="Ashton, Freya" userId="a74b1ea3-ea8d-491d-a1dd-c8a177204365" providerId="ADAL" clId="{1F8DFA6C-DACB-49C8-BD13-4334FF26F2A5}" dt="2026-01-20T08:04:01.758" v="2007" actId="26606"/>
          <ac:spMkLst>
            <pc:docMk/>
            <pc:sldMk cId="4050024453" sldId="273"/>
            <ac:spMk id="8" creationId="{8C790BE2-4E4F-4AAF-81A2-4A6F4885EBE6}"/>
          </ac:spMkLst>
        </pc:spChg>
        <pc:spChg chg="add">
          <ac:chgData name="Ashton, Freya" userId="a74b1ea3-ea8d-491d-a1dd-c8a177204365" providerId="ADAL" clId="{1F8DFA6C-DACB-49C8-BD13-4334FF26F2A5}" dt="2026-01-20T08:04:01.758" v="2007" actId="26606"/>
          <ac:spMkLst>
            <pc:docMk/>
            <pc:sldMk cId="4050024453" sldId="273"/>
            <ac:spMk id="10" creationId="{D28B54C3-B57B-472A-B96E-1FCB67093DC2}"/>
          </ac:spMkLst>
        </pc:spChg>
        <pc:spChg chg="add">
          <ac:chgData name="Ashton, Freya" userId="a74b1ea3-ea8d-491d-a1dd-c8a177204365" providerId="ADAL" clId="{1F8DFA6C-DACB-49C8-BD13-4334FF26F2A5}" dt="2026-01-20T08:04:01.758" v="2007" actId="26606"/>
          <ac:spMkLst>
            <pc:docMk/>
            <pc:sldMk cId="4050024453" sldId="273"/>
            <ac:spMk id="12" creationId="{7DB3C429-F8DA-49B9-AF84-21996FCF78B5}"/>
          </ac:spMkLst>
        </pc:spChg>
        <pc:spChg chg="add">
          <ac:chgData name="Ashton, Freya" userId="a74b1ea3-ea8d-491d-a1dd-c8a177204365" providerId="ADAL" clId="{1F8DFA6C-DACB-49C8-BD13-4334FF26F2A5}" dt="2026-01-20T08:04:01.758" v="2007" actId="26606"/>
          <ac:spMkLst>
            <pc:docMk/>
            <pc:sldMk cId="4050024453" sldId="273"/>
            <ac:spMk id="14" creationId="{E12088DD-B1AD-40E0-8B86-1D87A2CCD9BE}"/>
          </ac:spMkLst>
        </pc:spChg>
        <pc:spChg chg="add">
          <ac:chgData name="Ashton, Freya" userId="a74b1ea3-ea8d-491d-a1dd-c8a177204365" providerId="ADAL" clId="{1F8DFA6C-DACB-49C8-BD13-4334FF26F2A5}" dt="2026-01-20T08:04:01.758" v="2007" actId="26606"/>
          <ac:spMkLst>
            <pc:docMk/>
            <pc:sldMk cId="4050024453" sldId="273"/>
            <ac:spMk id="16" creationId="{C4C9F2B0-1044-46EB-8AEB-C3BFFDE6C2CC}"/>
          </ac:spMkLst>
        </pc:spChg>
        <pc:spChg chg="add">
          <ac:chgData name="Ashton, Freya" userId="a74b1ea3-ea8d-491d-a1dd-c8a177204365" providerId="ADAL" clId="{1F8DFA6C-DACB-49C8-BD13-4334FF26F2A5}" dt="2026-01-20T08:04:01.758" v="2007" actId="26606"/>
          <ac:spMkLst>
            <pc:docMk/>
            <pc:sldMk cId="4050024453" sldId="273"/>
            <ac:spMk id="18" creationId="{0C395952-4E26-45A2-8756-2ADFD6E53C6E}"/>
          </ac:spMkLst>
        </pc:spChg>
        <pc:spChg chg="add">
          <ac:chgData name="Ashton, Freya" userId="a74b1ea3-ea8d-491d-a1dd-c8a177204365" providerId="ADAL" clId="{1F8DFA6C-DACB-49C8-BD13-4334FF26F2A5}" dt="2026-01-20T08:04:01.758" v="2007" actId="26606"/>
          <ac:spMkLst>
            <pc:docMk/>
            <pc:sldMk cId="4050024453" sldId="273"/>
            <ac:spMk id="20" creationId="{4734BADF-9461-4621-B112-2D7BABEA7DD0}"/>
          </ac:spMkLst>
        </pc:spChg>
      </pc:sldChg>
      <pc:sldChg chg="modSp add del mod">
        <pc:chgData name="Ashton, Freya" userId="a74b1ea3-ea8d-491d-a1dd-c8a177204365" providerId="ADAL" clId="{1F8DFA6C-DACB-49C8-BD13-4334FF26F2A5}" dt="2026-01-20T08:08:36.734" v="2219" actId="47"/>
        <pc:sldMkLst>
          <pc:docMk/>
          <pc:sldMk cId="3527557038" sldId="274"/>
        </pc:sldMkLst>
        <pc:spChg chg="mod">
          <ac:chgData name="Ashton, Freya" userId="a74b1ea3-ea8d-491d-a1dd-c8a177204365" providerId="ADAL" clId="{1F8DFA6C-DACB-49C8-BD13-4334FF26F2A5}" dt="2026-01-20T07:09:34.970" v="85" actId="20577"/>
          <ac:spMkLst>
            <pc:docMk/>
            <pc:sldMk cId="3527557038" sldId="274"/>
            <ac:spMk id="2" creationId="{CFAF9971-0CBD-2836-49BA-E85462B1583D}"/>
          </ac:spMkLst>
        </pc:spChg>
      </pc:sldChg>
      <pc:sldChg chg="addSp modSp add mod setBg modNotesTx">
        <pc:chgData name="Ashton, Freya" userId="a74b1ea3-ea8d-491d-a1dd-c8a177204365" providerId="ADAL" clId="{1F8DFA6C-DACB-49C8-BD13-4334FF26F2A5}" dt="2026-01-20T19:28:05.487" v="3925" actId="20577"/>
        <pc:sldMkLst>
          <pc:docMk/>
          <pc:sldMk cId="3944199159" sldId="275"/>
        </pc:sldMkLst>
        <pc:spChg chg="mod">
          <ac:chgData name="Ashton, Freya" userId="a74b1ea3-ea8d-491d-a1dd-c8a177204365" providerId="ADAL" clId="{1F8DFA6C-DACB-49C8-BD13-4334FF26F2A5}" dt="2026-01-20T08:08:48.798" v="2222" actId="26606"/>
          <ac:spMkLst>
            <pc:docMk/>
            <pc:sldMk cId="3944199159" sldId="275"/>
            <ac:spMk id="2" creationId="{C844E20F-2166-D9E8-2BE8-69A3E47900DB}"/>
          </ac:spMkLst>
        </pc:spChg>
        <pc:spChg chg="mod">
          <ac:chgData name="Ashton, Freya" userId="a74b1ea3-ea8d-491d-a1dd-c8a177204365" providerId="ADAL" clId="{1F8DFA6C-DACB-49C8-BD13-4334FF26F2A5}" dt="2026-01-20T09:29:57.022" v="2562"/>
          <ac:spMkLst>
            <pc:docMk/>
            <pc:sldMk cId="3944199159" sldId="275"/>
            <ac:spMk id="3" creationId="{99355A3F-D9D4-E508-8060-3012649BAFD6}"/>
          </ac:spMkLst>
        </pc:spChg>
        <pc:spChg chg="add">
          <ac:chgData name="Ashton, Freya" userId="a74b1ea3-ea8d-491d-a1dd-c8a177204365" providerId="ADAL" clId="{1F8DFA6C-DACB-49C8-BD13-4334FF26F2A5}" dt="2026-01-20T08:08:48.798" v="2222" actId="26606"/>
          <ac:spMkLst>
            <pc:docMk/>
            <pc:sldMk cId="3944199159" sldId="275"/>
            <ac:spMk id="8" creationId="{1B15ED52-F352-441B-82BF-E0EA34836D08}"/>
          </ac:spMkLst>
        </pc:spChg>
        <pc:spChg chg="add">
          <ac:chgData name="Ashton, Freya" userId="a74b1ea3-ea8d-491d-a1dd-c8a177204365" providerId="ADAL" clId="{1F8DFA6C-DACB-49C8-BD13-4334FF26F2A5}" dt="2026-01-20T08:08:48.798" v="2222" actId="26606"/>
          <ac:spMkLst>
            <pc:docMk/>
            <pc:sldMk cId="3944199159" sldId="275"/>
            <ac:spMk id="10" creationId="{3B2E3793-BFE6-45A2-9B7B-E18844431C99}"/>
          </ac:spMkLst>
        </pc:spChg>
        <pc:spChg chg="add">
          <ac:chgData name="Ashton, Freya" userId="a74b1ea3-ea8d-491d-a1dd-c8a177204365" providerId="ADAL" clId="{1F8DFA6C-DACB-49C8-BD13-4334FF26F2A5}" dt="2026-01-20T08:08:48.798" v="2222" actId="26606"/>
          <ac:spMkLst>
            <pc:docMk/>
            <pc:sldMk cId="3944199159" sldId="275"/>
            <ac:spMk id="12" creationId="{BC4C4868-CB8F-4AF9-9CDB-8108F2C19B67}"/>
          </ac:spMkLst>
        </pc:spChg>
        <pc:spChg chg="add">
          <ac:chgData name="Ashton, Freya" userId="a74b1ea3-ea8d-491d-a1dd-c8a177204365" providerId="ADAL" clId="{1F8DFA6C-DACB-49C8-BD13-4334FF26F2A5}" dt="2026-01-20T08:08:48.798" v="2222" actId="26606"/>
          <ac:spMkLst>
            <pc:docMk/>
            <pc:sldMk cId="3944199159" sldId="275"/>
            <ac:spMk id="14" creationId="{375E0459-6403-40CD-989D-56A4407CA12E}"/>
          </ac:spMkLst>
        </pc:spChg>
        <pc:spChg chg="add">
          <ac:chgData name="Ashton, Freya" userId="a74b1ea3-ea8d-491d-a1dd-c8a177204365" providerId="ADAL" clId="{1F8DFA6C-DACB-49C8-BD13-4334FF26F2A5}" dt="2026-01-20T08:08:48.798" v="2222" actId="26606"/>
          <ac:spMkLst>
            <pc:docMk/>
            <pc:sldMk cId="3944199159" sldId="275"/>
            <ac:spMk id="16" creationId="{53E5B1A8-3AC9-4BD1-9BBC-78CA94F2D1BA}"/>
          </ac:spMkLst>
        </pc:spChg>
      </pc:sldChg>
      <pc:sldChg chg="addSp modSp add mod setBg modNotesTx">
        <pc:chgData name="Ashton, Freya" userId="a74b1ea3-ea8d-491d-a1dd-c8a177204365" providerId="ADAL" clId="{1F8DFA6C-DACB-49C8-BD13-4334FF26F2A5}" dt="2026-01-20T19:28:09.961" v="3927" actId="20577"/>
        <pc:sldMkLst>
          <pc:docMk/>
          <pc:sldMk cId="3959138151" sldId="276"/>
        </pc:sldMkLst>
        <pc:spChg chg="mod">
          <ac:chgData name="Ashton, Freya" userId="a74b1ea3-ea8d-491d-a1dd-c8a177204365" providerId="ADAL" clId="{1F8DFA6C-DACB-49C8-BD13-4334FF26F2A5}" dt="2026-01-20T08:08:57.023" v="2224" actId="26606"/>
          <ac:spMkLst>
            <pc:docMk/>
            <pc:sldMk cId="3959138151" sldId="276"/>
            <ac:spMk id="2" creationId="{803FAF2A-F81D-0793-8A1E-B12493F13371}"/>
          </ac:spMkLst>
        </pc:spChg>
        <pc:spChg chg="mod">
          <ac:chgData name="Ashton, Freya" userId="a74b1ea3-ea8d-491d-a1dd-c8a177204365" providerId="ADAL" clId="{1F8DFA6C-DACB-49C8-BD13-4334FF26F2A5}" dt="2026-01-20T09:37:57.570" v="2680"/>
          <ac:spMkLst>
            <pc:docMk/>
            <pc:sldMk cId="3959138151" sldId="276"/>
            <ac:spMk id="3" creationId="{89D96FEB-6660-BE00-23D9-A5A178A9AEF4}"/>
          </ac:spMkLst>
        </pc:spChg>
        <pc:spChg chg="add">
          <ac:chgData name="Ashton, Freya" userId="a74b1ea3-ea8d-491d-a1dd-c8a177204365" providerId="ADAL" clId="{1F8DFA6C-DACB-49C8-BD13-4334FF26F2A5}" dt="2026-01-20T08:08:57.023" v="2224" actId="26606"/>
          <ac:spMkLst>
            <pc:docMk/>
            <pc:sldMk cId="3959138151" sldId="276"/>
            <ac:spMk id="8" creationId="{1B15ED52-F352-441B-82BF-E0EA34836D08}"/>
          </ac:spMkLst>
        </pc:spChg>
        <pc:spChg chg="add">
          <ac:chgData name="Ashton, Freya" userId="a74b1ea3-ea8d-491d-a1dd-c8a177204365" providerId="ADAL" clId="{1F8DFA6C-DACB-49C8-BD13-4334FF26F2A5}" dt="2026-01-20T08:08:57.023" v="2224" actId="26606"/>
          <ac:spMkLst>
            <pc:docMk/>
            <pc:sldMk cId="3959138151" sldId="276"/>
            <ac:spMk id="10" creationId="{3B2E3793-BFE6-45A2-9B7B-E18844431C99}"/>
          </ac:spMkLst>
        </pc:spChg>
        <pc:spChg chg="add">
          <ac:chgData name="Ashton, Freya" userId="a74b1ea3-ea8d-491d-a1dd-c8a177204365" providerId="ADAL" clId="{1F8DFA6C-DACB-49C8-BD13-4334FF26F2A5}" dt="2026-01-20T08:08:57.023" v="2224" actId="26606"/>
          <ac:spMkLst>
            <pc:docMk/>
            <pc:sldMk cId="3959138151" sldId="276"/>
            <ac:spMk id="12" creationId="{BC4C4868-CB8F-4AF9-9CDB-8108F2C19B67}"/>
          </ac:spMkLst>
        </pc:spChg>
        <pc:spChg chg="add">
          <ac:chgData name="Ashton, Freya" userId="a74b1ea3-ea8d-491d-a1dd-c8a177204365" providerId="ADAL" clId="{1F8DFA6C-DACB-49C8-BD13-4334FF26F2A5}" dt="2026-01-20T08:08:57.023" v="2224" actId="26606"/>
          <ac:spMkLst>
            <pc:docMk/>
            <pc:sldMk cId="3959138151" sldId="276"/>
            <ac:spMk id="14" creationId="{375E0459-6403-40CD-989D-56A4407CA12E}"/>
          </ac:spMkLst>
        </pc:spChg>
        <pc:spChg chg="add">
          <ac:chgData name="Ashton, Freya" userId="a74b1ea3-ea8d-491d-a1dd-c8a177204365" providerId="ADAL" clId="{1F8DFA6C-DACB-49C8-BD13-4334FF26F2A5}" dt="2026-01-20T08:08:57.023" v="2224" actId="26606"/>
          <ac:spMkLst>
            <pc:docMk/>
            <pc:sldMk cId="3959138151" sldId="276"/>
            <ac:spMk id="16" creationId="{53E5B1A8-3AC9-4BD1-9BBC-78CA94F2D1BA}"/>
          </ac:spMkLst>
        </pc:spChg>
      </pc:sldChg>
      <pc:sldChg chg="delSp add del setBg delDesignElem">
        <pc:chgData name="Ashton, Freya" userId="a74b1ea3-ea8d-491d-a1dd-c8a177204365" providerId="ADAL" clId="{1F8DFA6C-DACB-49C8-BD13-4334FF26F2A5}" dt="2026-01-20T08:04:28.670" v="2013" actId="47"/>
        <pc:sldMkLst>
          <pc:docMk/>
          <pc:sldMk cId="1596031043" sldId="277"/>
        </pc:sldMkLst>
        <pc:spChg chg="del">
          <ac:chgData name="Ashton, Freya" userId="a74b1ea3-ea8d-491d-a1dd-c8a177204365" providerId="ADAL" clId="{1F8DFA6C-DACB-49C8-BD13-4334FF26F2A5}" dt="2026-01-20T08:04:16.353" v="2009"/>
          <ac:spMkLst>
            <pc:docMk/>
            <pc:sldMk cId="1596031043" sldId="277"/>
            <ac:spMk id="8" creationId="{5ADEC4F8-1EDD-EF8E-AB98-DAF20EEACC53}"/>
          </ac:spMkLst>
        </pc:spChg>
        <pc:spChg chg="del">
          <ac:chgData name="Ashton, Freya" userId="a74b1ea3-ea8d-491d-a1dd-c8a177204365" providerId="ADAL" clId="{1F8DFA6C-DACB-49C8-BD13-4334FF26F2A5}" dt="2026-01-20T08:04:16.353" v="2009"/>
          <ac:spMkLst>
            <pc:docMk/>
            <pc:sldMk cId="1596031043" sldId="277"/>
            <ac:spMk id="10" creationId="{82DBB602-FE08-3E53-7E22-7A27E1244691}"/>
          </ac:spMkLst>
        </pc:spChg>
        <pc:spChg chg="del">
          <ac:chgData name="Ashton, Freya" userId="a74b1ea3-ea8d-491d-a1dd-c8a177204365" providerId="ADAL" clId="{1F8DFA6C-DACB-49C8-BD13-4334FF26F2A5}" dt="2026-01-20T08:04:16.353" v="2009"/>
          <ac:spMkLst>
            <pc:docMk/>
            <pc:sldMk cId="1596031043" sldId="277"/>
            <ac:spMk id="12" creationId="{9CEF1A74-629A-09A5-D8E9-BE50C4F34E6F}"/>
          </ac:spMkLst>
        </pc:spChg>
        <pc:spChg chg="del">
          <ac:chgData name="Ashton, Freya" userId="a74b1ea3-ea8d-491d-a1dd-c8a177204365" providerId="ADAL" clId="{1F8DFA6C-DACB-49C8-BD13-4334FF26F2A5}" dt="2026-01-20T08:04:16.353" v="2009"/>
          <ac:spMkLst>
            <pc:docMk/>
            <pc:sldMk cId="1596031043" sldId="277"/>
            <ac:spMk id="14" creationId="{522DB29D-4A07-6B14-8DFC-A815F96DBB38}"/>
          </ac:spMkLst>
        </pc:spChg>
        <pc:spChg chg="del">
          <ac:chgData name="Ashton, Freya" userId="a74b1ea3-ea8d-491d-a1dd-c8a177204365" providerId="ADAL" clId="{1F8DFA6C-DACB-49C8-BD13-4334FF26F2A5}" dt="2026-01-20T08:04:16.353" v="2009"/>
          <ac:spMkLst>
            <pc:docMk/>
            <pc:sldMk cId="1596031043" sldId="277"/>
            <ac:spMk id="16" creationId="{DD002F2D-C7C7-0A97-0828-9DD7B445BF25}"/>
          </ac:spMkLst>
        </pc:spChg>
        <pc:spChg chg="del">
          <ac:chgData name="Ashton, Freya" userId="a74b1ea3-ea8d-491d-a1dd-c8a177204365" providerId="ADAL" clId="{1F8DFA6C-DACB-49C8-BD13-4334FF26F2A5}" dt="2026-01-20T08:04:16.353" v="2009"/>
          <ac:spMkLst>
            <pc:docMk/>
            <pc:sldMk cId="1596031043" sldId="277"/>
            <ac:spMk id="18" creationId="{2198E9E2-0CF3-CB6E-C0AA-B2428FEC1288}"/>
          </ac:spMkLst>
        </pc:spChg>
      </pc:sldChg>
      <pc:sldChg chg="modSp add mod ord modNotesTx">
        <pc:chgData name="Ashton, Freya" userId="a74b1ea3-ea8d-491d-a1dd-c8a177204365" providerId="ADAL" clId="{1F8DFA6C-DACB-49C8-BD13-4334FF26F2A5}" dt="2026-01-20T19:27:22.376" v="3808" actId="20577"/>
        <pc:sldMkLst>
          <pc:docMk/>
          <pc:sldMk cId="3035263346" sldId="278"/>
        </pc:sldMkLst>
        <pc:spChg chg="mod">
          <ac:chgData name="Ashton, Freya" userId="a74b1ea3-ea8d-491d-a1dd-c8a177204365" providerId="ADAL" clId="{1F8DFA6C-DACB-49C8-BD13-4334FF26F2A5}" dt="2026-01-20T08:04:41.954" v="2045" actId="5793"/>
          <ac:spMkLst>
            <pc:docMk/>
            <pc:sldMk cId="3035263346" sldId="278"/>
            <ac:spMk id="2" creationId="{E3FC1212-8823-8195-7ED6-BBC77B8FF8A0}"/>
          </ac:spMkLst>
        </pc:spChg>
      </pc:sldChg>
      <pc:sldChg chg="modSp add mod ord modNotesTx">
        <pc:chgData name="Ashton, Freya" userId="a74b1ea3-ea8d-491d-a1dd-c8a177204365" providerId="ADAL" clId="{1F8DFA6C-DACB-49C8-BD13-4334FF26F2A5}" dt="2026-01-20T19:27:49.443" v="3919" actId="20577"/>
        <pc:sldMkLst>
          <pc:docMk/>
          <pc:sldMk cId="4213815373" sldId="279"/>
        </pc:sldMkLst>
        <pc:spChg chg="mod">
          <ac:chgData name="Ashton, Freya" userId="a74b1ea3-ea8d-491d-a1dd-c8a177204365" providerId="ADAL" clId="{1F8DFA6C-DACB-49C8-BD13-4334FF26F2A5}" dt="2026-01-20T08:08:33.287" v="2218" actId="20577"/>
          <ac:spMkLst>
            <pc:docMk/>
            <pc:sldMk cId="4213815373" sldId="279"/>
            <ac:spMk id="2" creationId="{B8026535-7170-BA46-F9CA-5613FEA25E98}"/>
          </ac:spMkLst>
        </pc:spChg>
      </pc:sldChg>
      <pc:sldChg chg="addSp delSp modSp new mod setBg">
        <pc:chgData name="Ashton, Freya" userId="a74b1ea3-ea8d-491d-a1dd-c8a177204365" providerId="ADAL" clId="{1F8DFA6C-DACB-49C8-BD13-4334FF26F2A5}" dt="2026-01-20T19:25:38.020" v="3555" actId="114"/>
        <pc:sldMkLst>
          <pc:docMk/>
          <pc:sldMk cId="1333844843" sldId="280"/>
        </pc:sldMkLst>
        <pc:spChg chg="mod">
          <ac:chgData name="Ashton, Freya" userId="a74b1ea3-ea8d-491d-a1dd-c8a177204365" providerId="ADAL" clId="{1F8DFA6C-DACB-49C8-BD13-4334FF26F2A5}" dt="2026-01-20T19:25:38.020" v="3555" actId="114"/>
          <ac:spMkLst>
            <pc:docMk/>
            <pc:sldMk cId="1333844843" sldId="280"/>
            <ac:spMk id="2" creationId="{C240ABF6-E3F8-AC22-202E-ED28FCC0C82B}"/>
          </ac:spMkLst>
        </pc:spChg>
        <pc:spChg chg="add del mod">
          <ac:chgData name="Ashton, Freya" userId="a74b1ea3-ea8d-491d-a1dd-c8a177204365" providerId="ADAL" clId="{1F8DFA6C-DACB-49C8-BD13-4334FF26F2A5}" dt="2026-01-20T09:38:46.014" v="2702"/>
          <ac:spMkLst>
            <pc:docMk/>
            <pc:sldMk cId="1333844843" sldId="280"/>
            <ac:spMk id="3" creationId="{CDE990CA-87EF-B8C8-666E-F101F42195F0}"/>
          </ac:spMkLst>
        </pc:spChg>
        <pc:spChg chg="add mod">
          <ac:chgData name="Ashton, Freya" userId="a74b1ea3-ea8d-491d-a1dd-c8a177204365" providerId="ADAL" clId="{1F8DFA6C-DACB-49C8-BD13-4334FF26F2A5}" dt="2026-01-20T09:38:43.055" v="2701"/>
          <ac:spMkLst>
            <pc:docMk/>
            <pc:sldMk cId="1333844843" sldId="280"/>
            <ac:spMk id="4" creationId="{AF587C59-2C29-5041-26A1-BB7EDEA365FF}"/>
          </ac:spMkLst>
        </pc:spChg>
        <pc:spChg chg="add mod">
          <ac:chgData name="Ashton, Freya" userId="a74b1ea3-ea8d-491d-a1dd-c8a177204365" providerId="ADAL" clId="{1F8DFA6C-DACB-49C8-BD13-4334FF26F2A5}" dt="2026-01-20T19:25:32.040" v="3554" actId="114"/>
          <ac:spMkLst>
            <pc:docMk/>
            <pc:sldMk cId="1333844843" sldId="280"/>
            <ac:spMk id="5" creationId="{D1BE09C7-5A12-9DC8-9D2A-216AF9D0714E}"/>
          </ac:spMkLst>
        </pc:spChg>
        <pc:spChg chg="add">
          <ac:chgData name="Ashton, Freya" userId="a74b1ea3-ea8d-491d-a1dd-c8a177204365" providerId="ADAL" clId="{1F8DFA6C-DACB-49C8-BD13-4334FF26F2A5}" dt="2026-01-20T09:38:26.938" v="2684" actId="26606"/>
          <ac:spMkLst>
            <pc:docMk/>
            <pc:sldMk cId="1333844843" sldId="280"/>
            <ac:spMk id="8" creationId="{1B15ED52-F352-441B-82BF-E0EA34836D08}"/>
          </ac:spMkLst>
        </pc:spChg>
        <pc:spChg chg="add del">
          <ac:chgData name="Ashton, Freya" userId="a74b1ea3-ea8d-491d-a1dd-c8a177204365" providerId="ADAL" clId="{1F8DFA6C-DACB-49C8-BD13-4334FF26F2A5}" dt="2026-01-20T09:38:50.350" v="2703" actId="26606"/>
          <ac:spMkLst>
            <pc:docMk/>
            <pc:sldMk cId="1333844843" sldId="280"/>
            <ac:spMk id="10" creationId="{3B2E3793-BFE6-45A2-9B7B-E18844431C99}"/>
          </ac:spMkLst>
        </pc:spChg>
        <pc:spChg chg="add del">
          <ac:chgData name="Ashton, Freya" userId="a74b1ea3-ea8d-491d-a1dd-c8a177204365" providerId="ADAL" clId="{1F8DFA6C-DACB-49C8-BD13-4334FF26F2A5}" dt="2026-01-20T09:38:50.350" v="2703" actId="26606"/>
          <ac:spMkLst>
            <pc:docMk/>
            <pc:sldMk cId="1333844843" sldId="280"/>
            <ac:spMk id="12" creationId="{BC4C4868-CB8F-4AF9-9CDB-8108F2C19B67}"/>
          </ac:spMkLst>
        </pc:spChg>
        <pc:spChg chg="add del">
          <ac:chgData name="Ashton, Freya" userId="a74b1ea3-ea8d-491d-a1dd-c8a177204365" providerId="ADAL" clId="{1F8DFA6C-DACB-49C8-BD13-4334FF26F2A5}" dt="2026-01-20T09:38:50.350" v="2703" actId="26606"/>
          <ac:spMkLst>
            <pc:docMk/>
            <pc:sldMk cId="1333844843" sldId="280"/>
            <ac:spMk id="14" creationId="{375E0459-6403-40CD-989D-56A4407CA12E}"/>
          </ac:spMkLst>
        </pc:spChg>
        <pc:spChg chg="add">
          <ac:chgData name="Ashton, Freya" userId="a74b1ea3-ea8d-491d-a1dd-c8a177204365" providerId="ADAL" clId="{1F8DFA6C-DACB-49C8-BD13-4334FF26F2A5}" dt="2026-01-20T09:38:26.938" v="2684" actId="26606"/>
          <ac:spMkLst>
            <pc:docMk/>
            <pc:sldMk cId="1333844843" sldId="280"/>
            <ac:spMk id="16" creationId="{53E5B1A8-3AC9-4BD1-9BBC-78CA94F2D1BA}"/>
          </ac:spMkLst>
        </pc:spChg>
        <pc:spChg chg="add">
          <ac:chgData name="Ashton, Freya" userId="a74b1ea3-ea8d-491d-a1dd-c8a177204365" providerId="ADAL" clId="{1F8DFA6C-DACB-49C8-BD13-4334FF26F2A5}" dt="2026-01-20T09:38:50.350" v="2703" actId="26606"/>
          <ac:spMkLst>
            <pc:docMk/>
            <pc:sldMk cId="1333844843" sldId="280"/>
            <ac:spMk id="21" creationId="{09588DA8-065E-4F6F-8EFD-43104AB2E0CF}"/>
          </ac:spMkLst>
        </pc:spChg>
        <pc:spChg chg="add">
          <ac:chgData name="Ashton, Freya" userId="a74b1ea3-ea8d-491d-a1dd-c8a177204365" providerId="ADAL" clId="{1F8DFA6C-DACB-49C8-BD13-4334FF26F2A5}" dt="2026-01-20T09:38:50.350" v="2703" actId="26606"/>
          <ac:spMkLst>
            <pc:docMk/>
            <pc:sldMk cId="1333844843" sldId="280"/>
            <ac:spMk id="25" creationId="{CD9FE4EF-C4D8-49A0-B2FF-81D8DB7D8A24}"/>
          </ac:spMkLst>
        </pc:spChg>
        <pc:spChg chg="add">
          <ac:chgData name="Ashton, Freya" userId="a74b1ea3-ea8d-491d-a1dd-c8a177204365" providerId="ADAL" clId="{1F8DFA6C-DACB-49C8-BD13-4334FF26F2A5}" dt="2026-01-20T09:38:50.350" v="2703" actId="26606"/>
          <ac:spMkLst>
            <pc:docMk/>
            <pc:sldMk cId="1333844843" sldId="280"/>
            <ac:spMk id="29" creationId="{D2B78728-A580-49A7-84F9-6EF6F583ADE0}"/>
          </ac:spMkLst>
        </pc:spChg>
        <pc:spChg chg="add">
          <ac:chgData name="Ashton, Freya" userId="a74b1ea3-ea8d-491d-a1dd-c8a177204365" providerId="ADAL" clId="{1F8DFA6C-DACB-49C8-BD13-4334FF26F2A5}" dt="2026-01-20T09:38:50.350" v="2703" actId="26606"/>
          <ac:spMkLst>
            <pc:docMk/>
            <pc:sldMk cId="1333844843" sldId="280"/>
            <ac:spMk id="31" creationId="{38FAA1A1-D861-433F-88FA-1E9D6FD31D11}"/>
          </ac:spMkLst>
        </pc:spChg>
        <pc:spChg chg="add">
          <ac:chgData name="Ashton, Freya" userId="a74b1ea3-ea8d-491d-a1dd-c8a177204365" providerId="ADAL" clId="{1F8DFA6C-DACB-49C8-BD13-4334FF26F2A5}" dt="2026-01-20T09:38:50.350" v="2703" actId="26606"/>
          <ac:spMkLst>
            <pc:docMk/>
            <pc:sldMk cId="1333844843" sldId="280"/>
            <ac:spMk id="33" creationId="{8D71EDA1-87BF-4D5D-AB79-F346FD19278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05F0B9-42C6-496C-AAF3-B2E99DC7C89D}"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0AC9B38E-9CF9-4797-B234-1FB0FED42DFC}">
      <dgm:prSet/>
      <dgm:spPr/>
      <dgm:t>
        <a:bodyPr/>
        <a:lstStyle/>
        <a:p>
          <a:r>
            <a:rPr lang="en-US" dirty="0">
              <a:solidFill>
                <a:srgbClr val="0D3A4E"/>
              </a:solidFill>
            </a:rPr>
            <a:t>The UK is rapidly scaling grid‑scale storage, but constraint costs and renewable growth mean further deployment is essential. </a:t>
          </a:r>
        </a:p>
      </dgm:t>
    </dgm:pt>
    <dgm:pt modelId="{0791C2BB-863D-46FD-874D-D516086199CC}" type="parTrans" cxnId="{31FE381B-2651-4420-AABD-4B255A64F9AE}">
      <dgm:prSet/>
      <dgm:spPr/>
      <dgm:t>
        <a:bodyPr/>
        <a:lstStyle/>
        <a:p>
          <a:endParaRPr lang="en-US"/>
        </a:p>
      </dgm:t>
    </dgm:pt>
    <dgm:pt modelId="{04497B53-37A9-4BB2-BAF6-69B461038928}" type="sibTrans" cxnId="{31FE381B-2651-4420-AABD-4B255A64F9AE}">
      <dgm:prSet/>
      <dgm:spPr/>
      <dgm:t>
        <a:bodyPr/>
        <a:lstStyle/>
        <a:p>
          <a:endParaRPr lang="en-US"/>
        </a:p>
      </dgm:t>
    </dgm:pt>
    <dgm:pt modelId="{78350498-4DCC-4AB3-B0F8-E05C7641A5AE}">
      <dgm:prSet/>
      <dgm:spPr/>
      <dgm:t>
        <a:bodyPr/>
        <a:lstStyle/>
        <a:p>
          <a:r>
            <a:rPr lang="en-US" dirty="0">
              <a:solidFill>
                <a:srgbClr val="0D3A4E"/>
              </a:solidFill>
            </a:rPr>
            <a:t>Lessons from global leaders show strong policy frameworks and long‑term revenue certainty are critical to accelerating large‑scale storage.</a:t>
          </a:r>
        </a:p>
      </dgm:t>
    </dgm:pt>
    <dgm:pt modelId="{AFED4751-8F3D-444A-87BD-228EA94C58C7}" type="parTrans" cxnId="{3E3D9F01-4466-40EE-8886-FAE493BCD267}">
      <dgm:prSet/>
      <dgm:spPr/>
      <dgm:t>
        <a:bodyPr/>
        <a:lstStyle/>
        <a:p>
          <a:endParaRPr lang="en-US"/>
        </a:p>
      </dgm:t>
    </dgm:pt>
    <dgm:pt modelId="{3CD7A494-4C4D-47CE-8228-15F21ECE4866}" type="sibTrans" cxnId="{3E3D9F01-4466-40EE-8886-FAE493BCD267}">
      <dgm:prSet/>
      <dgm:spPr/>
      <dgm:t>
        <a:bodyPr/>
        <a:lstStyle/>
        <a:p>
          <a:endParaRPr lang="en-US"/>
        </a:p>
      </dgm:t>
    </dgm:pt>
    <dgm:pt modelId="{AA82EEE2-39F7-45A8-87AE-1CBB97A9ECDB}">
      <dgm:prSet/>
      <dgm:spPr/>
      <dgm:t>
        <a:bodyPr/>
        <a:lstStyle/>
        <a:p>
          <a:r>
            <a:rPr lang="en-US" dirty="0">
              <a:solidFill>
                <a:srgbClr val="0D3A4E"/>
              </a:solidFill>
            </a:rPr>
            <a:t>By expanding storage strategically, the UK can significantly reduce curtailment payments, improve grid resilience, and accelerate its path to net‑zero.</a:t>
          </a:r>
        </a:p>
      </dgm:t>
    </dgm:pt>
    <dgm:pt modelId="{5D287EFD-F393-454E-B15C-4FF03F8076E5}" type="parTrans" cxnId="{9E9C682C-5011-4E65-A54D-B84DC9C7A682}">
      <dgm:prSet/>
      <dgm:spPr/>
      <dgm:t>
        <a:bodyPr/>
        <a:lstStyle/>
        <a:p>
          <a:endParaRPr lang="en-US"/>
        </a:p>
      </dgm:t>
    </dgm:pt>
    <dgm:pt modelId="{55014CDD-BC7E-49A0-AC96-AAA674378CF2}" type="sibTrans" cxnId="{9E9C682C-5011-4E65-A54D-B84DC9C7A682}">
      <dgm:prSet/>
      <dgm:spPr/>
      <dgm:t>
        <a:bodyPr/>
        <a:lstStyle/>
        <a:p>
          <a:endParaRPr lang="en-US"/>
        </a:p>
      </dgm:t>
    </dgm:pt>
    <dgm:pt modelId="{8FC7150C-190B-48A9-849C-7FBE39582EB0}" type="pres">
      <dgm:prSet presAssocID="{6305F0B9-42C6-496C-AAF3-B2E99DC7C89D}" presName="hierChild1" presStyleCnt="0">
        <dgm:presLayoutVars>
          <dgm:chPref val="1"/>
          <dgm:dir/>
          <dgm:animOne val="branch"/>
          <dgm:animLvl val="lvl"/>
          <dgm:resizeHandles/>
        </dgm:presLayoutVars>
      </dgm:prSet>
      <dgm:spPr/>
    </dgm:pt>
    <dgm:pt modelId="{7EC748A7-C651-4BF2-935C-93AF1B05A3C6}" type="pres">
      <dgm:prSet presAssocID="{0AC9B38E-9CF9-4797-B234-1FB0FED42DFC}" presName="hierRoot1" presStyleCnt="0"/>
      <dgm:spPr/>
    </dgm:pt>
    <dgm:pt modelId="{059FF174-48AD-4E48-99B1-7FC66DF5AD35}" type="pres">
      <dgm:prSet presAssocID="{0AC9B38E-9CF9-4797-B234-1FB0FED42DFC}" presName="composite" presStyleCnt="0"/>
      <dgm:spPr/>
    </dgm:pt>
    <dgm:pt modelId="{B1B1CAEA-4F88-439B-9E8F-54373699A7D0}" type="pres">
      <dgm:prSet presAssocID="{0AC9B38E-9CF9-4797-B234-1FB0FED42DFC}" presName="background" presStyleLbl="node0" presStyleIdx="0" presStyleCnt="3"/>
      <dgm:spPr/>
    </dgm:pt>
    <dgm:pt modelId="{AD906AB6-6A0C-43DB-9A44-89613BE62B52}" type="pres">
      <dgm:prSet presAssocID="{0AC9B38E-9CF9-4797-B234-1FB0FED42DFC}" presName="text" presStyleLbl="fgAcc0" presStyleIdx="0" presStyleCnt="3">
        <dgm:presLayoutVars>
          <dgm:chPref val="3"/>
        </dgm:presLayoutVars>
      </dgm:prSet>
      <dgm:spPr/>
    </dgm:pt>
    <dgm:pt modelId="{D4822B7F-E0F5-49BA-B63C-D2325DE40A0D}" type="pres">
      <dgm:prSet presAssocID="{0AC9B38E-9CF9-4797-B234-1FB0FED42DFC}" presName="hierChild2" presStyleCnt="0"/>
      <dgm:spPr/>
    </dgm:pt>
    <dgm:pt modelId="{889BECD1-B535-42F2-8389-10DF429B181D}" type="pres">
      <dgm:prSet presAssocID="{78350498-4DCC-4AB3-B0F8-E05C7641A5AE}" presName="hierRoot1" presStyleCnt="0"/>
      <dgm:spPr/>
    </dgm:pt>
    <dgm:pt modelId="{15A6179A-482A-41F6-B8FA-1D5C0264AA3A}" type="pres">
      <dgm:prSet presAssocID="{78350498-4DCC-4AB3-B0F8-E05C7641A5AE}" presName="composite" presStyleCnt="0"/>
      <dgm:spPr/>
    </dgm:pt>
    <dgm:pt modelId="{D1C9B27A-3840-4F96-B702-3B5C02EEEE43}" type="pres">
      <dgm:prSet presAssocID="{78350498-4DCC-4AB3-B0F8-E05C7641A5AE}" presName="background" presStyleLbl="node0" presStyleIdx="1" presStyleCnt="3"/>
      <dgm:spPr/>
    </dgm:pt>
    <dgm:pt modelId="{1CE421F9-5E42-4F0A-9493-AE6EEA44FA47}" type="pres">
      <dgm:prSet presAssocID="{78350498-4DCC-4AB3-B0F8-E05C7641A5AE}" presName="text" presStyleLbl="fgAcc0" presStyleIdx="1" presStyleCnt="3">
        <dgm:presLayoutVars>
          <dgm:chPref val="3"/>
        </dgm:presLayoutVars>
      </dgm:prSet>
      <dgm:spPr/>
    </dgm:pt>
    <dgm:pt modelId="{B27C4276-0901-448E-96B4-58A53C32F179}" type="pres">
      <dgm:prSet presAssocID="{78350498-4DCC-4AB3-B0F8-E05C7641A5AE}" presName="hierChild2" presStyleCnt="0"/>
      <dgm:spPr/>
    </dgm:pt>
    <dgm:pt modelId="{24425A91-3892-4271-8A04-8FCE2A71384C}" type="pres">
      <dgm:prSet presAssocID="{AA82EEE2-39F7-45A8-87AE-1CBB97A9ECDB}" presName="hierRoot1" presStyleCnt="0"/>
      <dgm:spPr/>
    </dgm:pt>
    <dgm:pt modelId="{0EE1F3EA-1169-468B-9BC4-9E34FC029B50}" type="pres">
      <dgm:prSet presAssocID="{AA82EEE2-39F7-45A8-87AE-1CBB97A9ECDB}" presName="composite" presStyleCnt="0"/>
      <dgm:spPr/>
    </dgm:pt>
    <dgm:pt modelId="{73AA3911-E70E-48E5-A0AD-269DB8E1CB20}" type="pres">
      <dgm:prSet presAssocID="{AA82EEE2-39F7-45A8-87AE-1CBB97A9ECDB}" presName="background" presStyleLbl="node0" presStyleIdx="2" presStyleCnt="3"/>
      <dgm:spPr/>
    </dgm:pt>
    <dgm:pt modelId="{5BDB94C7-752F-486E-B1EA-E1F40B45437B}" type="pres">
      <dgm:prSet presAssocID="{AA82EEE2-39F7-45A8-87AE-1CBB97A9ECDB}" presName="text" presStyleLbl="fgAcc0" presStyleIdx="2" presStyleCnt="3">
        <dgm:presLayoutVars>
          <dgm:chPref val="3"/>
        </dgm:presLayoutVars>
      </dgm:prSet>
      <dgm:spPr/>
    </dgm:pt>
    <dgm:pt modelId="{0FC5892E-3E01-4F7B-9CB7-67C15D345E8B}" type="pres">
      <dgm:prSet presAssocID="{AA82EEE2-39F7-45A8-87AE-1CBB97A9ECDB}" presName="hierChild2" presStyleCnt="0"/>
      <dgm:spPr/>
    </dgm:pt>
  </dgm:ptLst>
  <dgm:cxnLst>
    <dgm:cxn modelId="{3E3D9F01-4466-40EE-8886-FAE493BCD267}" srcId="{6305F0B9-42C6-496C-AAF3-B2E99DC7C89D}" destId="{78350498-4DCC-4AB3-B0F8-E05C7641A5AE}" srcOrd="1" destOrd="0" parTransId="{AFED4751-8F3D-444A-87BD-228EA94C58C7}" sibTransId="{3CD7A494-4C4D-47CE-8228-15F21ECE4866}"/>
    <dgm:cxn modelId="{31FE381B-2651-4420-AABD-4B255A64F9AE}" srcId="{6305F0B9-42C6-496C-AAF3-B2E99DC7C89D}" destId="{0AC9B38E-9CF9-4797-B234-1FB0FED42DFC}" srcOrd="0" destOrd="0" parTransId="{0791C2BB-863D-46FD-874D-D516086199CC}" sibTransId="{04497B53-37A9-4BB2-BAF6-69B461038928}"/>
    <dgm:cxn modelId="{6C6AE81D-7DDA-4E1E-8FBC-F87083965FF7}" type="presOf" srcId="{6305F0B9-42C6-496C-AAF3-B2E99DC7C89D}" destId="{8FC7150C-190B-48A9-849C-7FBE39582EB0}" srcOrd="0" destOrd="0" presId="urn:microsoft.com/office/officeart/2005/8/layout/hierarchy1"/>
    <dgm:cxn modelId="{9E9C682C-5011-4E65-A54D-B84DC9C7A682}" srcId="{6305F0B9-42C6-496C-AAF3-B2E99DC7C89D}" destId="{AA82EEE2-39F7-45A8-87AE-1CBB97A9ECDB}" srcOrd="2" destOrd="0" parTransId="{5D287EFD-F393-454E-B15C-4FF03F8076E5}" sibTransId="{55014CDD-BC7E-49A0-AC96-AAA674378CF2}"/>
    <dgm:cxn modelId="{AB0DB8AC-CB03-48E0-80EA-18C5F6D52D54}" type="presOf" srcId="{78350498-4DCC-4AB3-B0F8-E05C7641A5AE}" destId="{1CE421F9-5E42-4F0A-9493-AE6EEA44FA47}" srcOrd="0" destOrd="0" presId="urn:microsoft.com/office/officeart/2005/8/layout/hierarchy1"/>
    <dgm:cxn modelId="{7E314FD7-2318-4304-9EF1-A723FC34C056}" type="presOf" srcId="{0AC9B38E-9CF9-4797-B234-1FB0FED42DFC}" destId="{AD906AB6-6A0C-43DB-9A44-89613BE62B52}" srcOrd="0" destOrd="0" presId="urn:microsoft.com/office/officeart/2005/8/layout/hierarchy1"/>
    <dgm:cxn modelId="{23A865EA-C4BF-420E-83D0-3FBB9872F10D}" type="presOf" srcId="{AA82EEE2-39F7-45A8-87AE-1CBB97A9ECDB}" destId="{5BDB94C7-752F-486E-B1EA-E1F40B45437B}" srcOrd="0" destOrd="0" presId="urn:microsoft.com/office/officeart/2005/8/layout/hierarchy1"/>
    <dgm:cxn modelId="{E30520D0-45FD-405A-B635-0463DDCA00ED}" type="presParOf" srcId="{8FC7150C-190B-48A9-849C-7FBE39582EB0}" destId="{7EC748A7-C651-4BF2-935C-93AF1B05A3C6}" srcOrd="0" destOrd="0" presId="urn:microsoft.com/office/officeart/2005/8/layout/hierarchy1"/>
    <dgm:cxn modelId="{B03CE7CF-A9DF-448A-93C9-8A2B3A06D30D}" type="presParOf" srcId="{7EC748A7-C651-4BF2-935C-93AF1B05A3C6}" destId="{059FF174-48AD-4E48-99B1-7FC66DF5AD35}" srcOrd="0" destOrd="0" presId="urn:microsoft.com/office/officeart/2005/8/layout/hierarchy1"/>
    <dgm:cxn modelId="{E333C615-A9D1-4B41-8CD1-D69E162CEB3D}" type="presParOf" srcId="{059FF174-48AD-4E48-99B1-7FC66DF5AD35}" destId="{B1B1CAEA-4F88-439B-9E8F-54373699A7D0}" srcOrd="0" destOrd="0" presId="urn:microsoft.com/office/officeart/2005/8/layout/hierarchy1"/>
    <dgm:cxn modelId="{F08E7A26-3BD8-4C9E-8B87-02F4A4CB95BE}" type="presParOf" srcId="{059FF174-48AD-4E48-99B1-7FC66DF5AD35}" destId="{AD906AB6-6A0C-43DB-9A44-89613BE62B52}" srcOrd="1" destOrd="0" presId="urn:microsoft.com/office/officeart/2005/8/layout/hierarchy1"/>
    <dgm:cxn modelId="{EB6AD6AD-9BE0-4119-BB68-6313222D3F4A}" type="presParOf" srcId="{7EC748A7-C651-4BF2-935C-93AF1B05A3C6}" destId="{D4822B7F-E0F5-49BA-B63C-D2325DE40A0D}" srcOrd="1" destOrd="0" presId="urn:microsoft.com/office/officeart/2005/8/layout/hierarchy1"/>
    <dgm:cxn modelId="{57203340-4E94-4FEC-BEE9-E418BB5F5E93}" type="presParOf" srcId="{8FC7150C-190B-48A9-849C-7FBE39582EB0}" destId="{889BECD1-B535-42F2-8389-10DF429B181D}" srcOrd="1" destOrd="0" presId="urn:microsoft.com/office/officeart/2005/8/layout/hierarchy1"/>
    <dgm:cxn modelId="{C3B14A84-BFD6-453C-8ADE-EA587D2E2DBE}" type="presParOf" srcId="{889BECD1-B535-42F2-8389-10DF429B181D}" destId="{15A6179A-482A-41F6-B8FA-1D5C0264AA3A}" srcOrd="0" destOrd="0" presId="urn:microsoft.com/office/officeart/2005/8/layout/hierarchy1"/>
    <dgm:cxn modelId="{2E649005-D73E-4D68-90B5-1EC21318F082}" type="presParOf" srcId="{15A6179A-482A-41F6-B8FA-1D5C0264AA3A}" destId="{D1C9B27A-3840-4F96-B702-3B5C02EEEE43}" srcOrd="0" destOrd="0" presId="urn:microsoft.com/office/officeart/2005/8/layout/hierarchy1"/>
    <dgm:cxn modelId="{CC8ED48F-9B14-4FF2-8422-4AEDC94FEF40}" type="presParOf" srcId="{15A6179A-482A-41F6-B8FA-1D5C0264AA3A}" destId="{1CE421F9-5E42-4F0A-9493-AE6EEA44FA47}" srcOrd="1" destOrd="0" presId="urn:microsoft.com/office/officeart/2005/8/layout/hierarchy1"/>
    <dgm:cxn modelId="{36DC9F5B-25A7-4BCB-81AA-CA667FEEEB37}" type="presParOf" srcId="{889BECD1-B535-42F2-8389-10DF429B181D}" destId="{B27C4276-0901-448E-96B4-58A53C32F179}" srcOrd="1" destOrd="0" presId="urn:microsoft.com/office/officeart/2005/8/layout/hierarchy1"/>
    <dgm:cxn modelId="{123953B8-AEDA-43F2-B592-E1D6BD40CB00}" type="presParOf" srcId="{8FC7150C-190B-48A9-849C-7FBE39582EB0}" destId="{24425A91-3892-4271-8A04-8FCE2A71384C}" srcOrd="2" destOrd="0" presId="urn:microsoft.com/office/officeart/2005/8/layout/hierarchy1"/>
    <dgm:cxn modelId="{AA690DB2-DB61-4FF7-8812-C159A3BFFDD3}" type="presParOf" srcId="{24425A91-3892-4271-8A04-8FCE2A71384C}" destId="{0EE1F3EA-1169-468B-9BC4-9E34FC029B50}" srcOrd="0" destOrd="0" presId="urn:microsoft.com/office/officeart/2005/8/layout/hierarchy1"/>
    <dgm:cxn modelId="{3921F985-AFEE-42FA-B4DB-9F8A7A738E0E}" type="presParOf" srcId="{0EE1F3EA-1169-468B-9BC4-9E34FC029B50}" destId="{73AA3911-E70E-48E5-A0AD-269DB8E1CB20}" srcOrd="0" destOrd="0" presId="urn:microsoft.com/office/officeart/2005/8/layout/hierarchy1"/>
    <dgm:cxn modelId="{ACCCD129-F882-409D-B11B-0BF78FB25F7C}" type="presParOf" srcId="{0EE1F3EA-1169-468B-9BC4-9E34FC029B50}" destId="{5BDB94C7-752F-486E-B1EA-E1F40B45437B}" srcOrd="1" destOrd="0" presId="urn:microsoft.com/office/officeart/2005/8/layout/hierarchy1"/>
    <dgm:cxn modelId="{CD3A1449-0B6D-40BA-B189-237BF7E4F0E3}" type="presParOf" srcId="{24425A91-3892-4271-8A04-8FCE2A71384C}" destId="{0FC5892E-3E01-4F7B-9CB7-67C15D345E8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B1CAEA-4F88-439B-9E8F-54373699A7D0}">
      <dsp:nvSpPr>
        <dsp:cNvPr id="0" name=""/>
        <dsp:cNvSpPr/>
      </dsp:nvSpPr>
      <dsp:spPr>
        <a:xfrm>
          <a:off x="0"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906AB6-6A0C-43DB-9A44-89613BE62B52}">
      <dsp:nvSpPr>
        <dsp:cNvPr id="0" name=""/>
        <dsp:cNvSpPr/>
      </dsp:nvSpPr>
      <dsp:spPr>
        <a:xfrm>
          <a:off x="341494"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solidFill>
                <a:srgbClr val="0D3A4E"/>
              </a:solidFill>
            </a:rPr>
            <a:t>The UK is rapidly scaling grid‑scale storage, but constraint costs and renewable growth mean further deployment is essential. </a:t>
          </a:r>
        </a:p>
      </dsp:txBody>
      <dsp:txXfrm>
        <a:off x="398656" y="1339953"/>
        <a:ext cx="2959127" cy="1837317"/>
      </dsp:txXfrm>
    </dsp:sp>
    <dsp:sp modelId="{D1C9B27A-3840-4F96-B702-3B5C02EEEE43}">
      <dsp:nvSpPr>
        <dsp:cNvPr id="0" name=""/>
        <dsp:cNvSpPr/>
      </dsp:nvSpPr>
      <dsp:spPr>
        <a:xfrm>
          <a:off x="3756441"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E421F9-5E42-4F0A-9493-AE6EEA44FA47}">
      <dsp:nvSpPr>
        <dsp:cNvPr id="0" name=""/>
        <dsp:cNvSpPr/>
      </dsp:nvSpPr>
      <dsp:spPr>
        <a:xfrm>
          <a:off x="4097935"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solidFill>
                <a:srgbClr val="0D3A4E"/>
              </a:solidFill>
            </a:rPr>
            <a:t>Lessons from global leaders show strong policy frameworks and long‑term revenue certainty are critical to accelerating large‑scale storage.</a:t>
          </a:r>
        </a:p>
      </dsp:txBody>
      <dsp:txXfrm>
        <a:off x="4155097" y="1339953"/>
        <a:ext cx="2959127" cy="1837317"/>
      </dsp:txXfrm>
    </dsp:sp>
    <dsp:sp modelId="{73AA3911-E70E-48E5-A0AD-269DB8E1CB20}">
      <dsp:nvSpPr>
        <dsp:cNvPr id="0" name=""/>
        <dsp:cNvSpPr/>
      </dsp:nvSpPr>
      <dsp:spPr>
        <a:xfrm>
          <a:off x="7512882"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DB94C7-752F-486E-B1EA-E1F40B45437B}">
      <dsp:nvSpPr>
        <dsp:cNvPr id="0" name=""/>
        <dsp:cNvSpPr/>
      </dsp:nvSpPr>
      <dsp:spPr>
        <a:xfrm>
          <a:off x="7854377"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solidFill>
                <a:srgbClr val="0D3A4E"/>
              </a:solidFill>
            </a:rPr>
            <a:t>By expanding storage strategically, the UK can significantly reduce curtailment payments, improve grid resilience, and accelerate its path to net‑zero.</a:t>
          </a:r>
        </a:p>
      </dsp:txBody>
      <dsp:txXfrm>
        <a:off x="7911539" y="1339953"/>
        <a:ext cx="2959127" cy="183731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306F3B-F17A-4342-8D37-3A8DFC1299E2}" type="datetimeFigureOut">
              <a:rPr lang="en-GB" smtClean="0"/>
              <a:t>20/01/2026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0C520D-43F3-429B-BF3F-47F9CCB0F527}" type="slidenum">
              <a:rPr lang="en-GB" smtClean="0"/>
              <a:t>‹#›</a:t>
            </a:fld>
            <a:endParaRPr lang="en-GB"/>
          </a:p>
        </p:txBody>
      </p:sp>
    </p:spTree>
    <p:extLst>
      <p:ext uri="{BB962C8B-B14F-4D97-AF65-F5344CB8AC3E}">
        <p14:creationId xmlns:p14="http://schemas.microsoft.com/office/powerpoint/2010/main" val="1281317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a:t>
            </a:fld>
            <a:endParaRPr lang="en-GB"/>
          </a:p>
        </p:txBody>
      </p:sp>
    </p:spTree>
    <p:extLst>
      <p:ext uri="{BB962C8B-B14F-4D97-AF65-F5344CB8AC3E}">
        <p14:creationId xmlns:p14="http://schemas.microsoft.com/office/powerpoint/2010/main" val="924557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2</a:t>
            </a:fld>
            <a:endParaRPr lang="en-GB"/>
          </a:p>
        </p:txBody>
      </p:sp>
    </p:spTree>
    <p:extLst>
      <p:ext uri="{BB962C8B-B14F-4D97-AF65-F5344CB8AC3E}">
        <p14:creationId xmlns:p14="http://schemas.microsoft.com/office/powerpoint/2010/main" val="1269896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3</a:t>
            </a:fld>
            <a:endParaRPr lang="en-GB"/>
          </a:p>
        </p:txBody>
      </p:sp>
    </p:spTree>
    <p:extLst>
      <p:ext uri="{BB962C8B-B14F-4D97-AF65-F5344CB8AC3E}">
        <p14:creationId xmlns:p14="http://schemas.microsoft.com/office/powerpoint/2010/main" val="2367595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4</a:t>
            </a:fld>
            <a:endParaRPr lang="en-GB"/>
          </a:p>
        </p:txBody>
      </p:sp>
    </p:spTree>
    <p:extLst>
      <p:ext uri="{BB962C8B-B14F-4D97-AF65-F5344CB8AC3E}">
        <p14:creationId xmlns:p14="http://schemas.microsoft.com/office/powerpoint/2010/main" val="3639302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5</a:t>
            </a:fld>
            <a:endParaRPr lang="en-GB"/>
          </a:p>
        </p:txBody>
      </p:sp>
    </p:spTree>
    <p:extLst>
      <p:ext uri="{BB962C8B-B14F-4D97-AF65-F5344CB8AC3E}">
        <p14:creationId xmlns:p14="http://schemas.microsoft.com/office/powerpoint/2010/main" val="3219159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6</a:t>
            </a:fld>
            <a:endParaRPr lang="en-GB"/>
          </a:p>
        </p:txBody>
      </p:sp>
    </p:spTree>
    <p:extLst>
      <p:ext uri="{BB962C8B-B14F-4D97-AF65-F5344CB8AC3E}">
        <p14:creationId xmlns:p14="http://schemas.microsoft.com/office/powerpoint/2010/main" val="2883906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7</a:t>
            </a:fld>
            <a:endParaRPr lang="en-GB"/>
          </a:p>
        </p:txBody>
      </p:sp>
    </p:spTree>
    <p:extLst>
      <p:ext uri="{BB962C8B-B14F-4D97-AF65-F5344CB8AC3E}">
        <p14:creationId xmlns:p14="http://schemas.microsoft.com/office/powerpoint/2010/main" val="14953854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8</a:t>
            </a:fld>
            <a:endParaRPr lang="en-GB"/>
          </a:p>
        </p:txBody>
      </p:sp>
    </p:spTree>
    <p:extLst>
      <p:ext uri="{BB962C8B-B14F-4D97-AF65-F5344CB8AC3E}">
        <p14:creationId xmlns:p14="http://schemas.microsoft.com/office/powerpoint/2010/main" val="1328051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9</a:t>
            </a:fld>
            <a:endParaRPr lang="en-GB"/>
          </a:p>
        </p:txBody>
      </p:sp>
    </p:spTree>
    <p:extLst>
      <p:ext uri="{BB962C8B-B14F-4D97-AF65-F5344CB8AC3E}">
        <p14:creationId xmlns:p14="http://schemas.microsoft.com/office/powerpoint/2010/main" val="1450321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10</a:t>
            </a:fld>
            <a:endParaRPr lang="en-GB"/>
          </a:p>
        </p:txBody>
      </p:sp>
    </p:spTree>
    <p:extLst>
      <p:ext uri="{BB962C8B-B14F-4D97-AF65-F5344CB8AC3E}">
        <p14:creationId xmlns:p14="http://schemas.microsoft.com/office/powerpoint/2010/main" val="39077919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11</a:t>
            </a:fld>
            <a:endParaRPr lang="en-GB"/>
          </a:p>
        </p:txBody>
      </p:sp>
    </p:spTree>
    <p:extLst>
      <p:ext uri="{BB962C8B-B14F-4D97-AF65-F5344CB8AC3E}">
        <p14:creationId xmlns:p14="http://schemas.microsoft.com/office/powerpoint/2010/main" val="997635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B0C520D-43F3-429B-BF3F-47F9CCB0F527}" type="slidenum">
              <a:rPr lang="en-GB" smtClean="0"/>
              <a:t>12</a:t>
            </a:fld>
            <a:endParaRPr lang="en-GB"/>
          </a:p>
        </p:txBody>
      </p:sp>
    </p:spTree>
    <p:extLst>
      <p:ext uri="{BB962C8B-B14F-4D97-AF65-F5344CB8AC3E}">
        <p14:creationId xmlns:p14="http://schemas.microsoft.com/office/powerpoint/2010/main" val="16548759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13</a:t>
            </a:fld>
            <a:endParaRPr lang="en-GB"/>
          </a:p>
        </p:txBody>
      </p:sp>
    </p:spTree>
    <p:extLst>
      <p:ext uri="{BB962C8B-B14F-4D97-AF65-F5344CB8AC3E}">
        <p14:creationId xmlns:p14="http://schemas.microsoft.com/office/powerpoint/2010/main" val="31643745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B0C520D-43F3-429B-BF3F-47F9CCB0F527}" type="slidenum">
              <a:rPr lang="en-GB" smtClean="0"/>
              <a:t>14</a:t>
            </a:fld>
            <a:endParaRPr lang="en-GB"/>
          </a:p>
        </p:txBody>
      </p:sp>
    </p:spTree>
    <p:extLst>
      <p:ext uri="{BB962C8B-B14F-4D97-AF65-F5344CB8AC3E}">
        <p14:creationId xmlns:p14="http://schemas.microsoft.com/office/powerpoint/2010/main" val="36342905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15</a:t>
            </a:fld>
            <a:endParaRPr lang="en-GB"/>
          </a:p>
        </p:txBody>
      </p:sp>
    </p:spTree>
    <p:extLst>
      <p:ext uri="{BB962C8B-B14F-4D97-AF65-F5344CB8AC3E}">
        <p14:creationId xmlns:p14="http://schemas.microsoft.com/office/powerpoint/2010/main" val="1247634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16</a:t>
            </a:fld>
            <a:endParaRPr lang="en-GB"/>
          </a:p>
        </p:txBody>
      </p:sp>
    </p:spTree>
    <p:extLst>
      <p:ext uri="{BB962C8B-B14F-4D97-AF65-F5344CB8AC3E}">
        <p14:creationId xmlns:p14="http://schemas.microsoft.com/office/powerpoint/2010/main" val="9989755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17</a:t>
            </a:fld>
            <a:endParaRPr lang="en-GB"/>
          </a:p>
        </p:txBody>
      </p:sp>
    </p:spTree>
    <p:extLst>
      <p:ext uri="{BB962C8B-B14F-4D97-AF65-F5344CB8AC3E}">
        <p14:creationId xmlns:p14="http://schemas.microsoft.com/office/powerpoint/2010/main" val="19339022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18</a:t>
            </a:fld>
            <a:endParaRPr lang="en-GB"/>
          </a:p>
        </p:txBody>
      </p:sp>
    </p:spTree>
    <p:extLst>
      <p:ext uri="{BB962C8B-B14F-4D97-AF65-F5344CB8AC3E}">
        <p14:creationId xmlns:p14="http://schemas.microsoft.com/office/powerpoint/2010/main" val="30341879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19</a:t>
            </a:fld>
            <a:endParaRPr lang="en-GB"/>
          </a:p>
        </p:txBody>
      </p:sp>
    </p:spTree>
    <p:extLst>
      <p:ext uri="{BB962C8B-B14F-4D97-AF65-F5344CB8AC3E}">
        <p14:creationId xmlns:p14="http://schemas.microsoft.com/office/powerpoint/2010/main" val="9162979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20</a:t>
            </a:fld>
            <a:endParaRPr lang="en-GB"/>
          </a:p>
        </p:txBody>
      </p:sp>
    </p:spTree>
    <p:extLst>
      <p:ext uri="{BB962C8B-B14F-4D97-AF65-F5344CB8AC3E}">
        <p14:creationId xmlns:p14="http://schemas.microsoft.com/office/powerpoint/2010/main" val="3384440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26F6C-DFC3-E9E6-AF96-28FC93FAF4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BB7327-FDE2-620C-01DF-AD32B6AE76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E165F6-DE6C-9048-4A20-708EFD07BA7C}"/>
              </a:ext>
            </a:extLst>
          </p:cNvPr>
          <p:cNvSpPr>
            <a:spLocks noGrp="1"/>
          </p:cNvSpPr>
          <p:nvPr>
            <p:ph type="dt" sz="half" idx="10"/>
          </p:nvPr>
        </p:nvSpPr>
        <p:spPr/>
        <p:txBody>
          <a:bodyPr/>
          <a:lstStyle/>
          <a:p>
            <a:fld id="{38C184D3-693D-48E1-AFD9-36C5ED57BB12}" type="datetimeFigureOut">
              <a:rPr lang="en-GB" smtClean="0"/>
              <a:t>19/01/2026</a:t>
            </a:fld>
            <a:endParaRPr lang="en-GB"/>
          </a:p>
        </p:txBody>
      </p:sp>
      <p:sp>
        <p:nvSpPr>
          <p:cNvPr id="5" name="Footer Placeholder 4">
            <a:extLst>
              <a:ext uri="{FF2B5EF4-FFF2-40B4-BE49-F238E27FC236}">
                <a16:creationId xmlns:a16="http://schemas.microsoft.com/office/drawing/2014/main" id="{63622B4B-DA1E-7A89-75A9-B5EE4F270F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B29E26-3A68-31A7-3715-572C303F819B}"/>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443962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DEEDF-069D-E025-EFC8-3AF68100C7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CCCAD0-01BB-24B0-CAC1-61B4D0AD09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965152-3245-F267-99C4-14EC8E8C1419}"/>
              </a:ext>
            </a:extLst>
          </p:cNvPr>
          <p:cNvSpPr>
            <a:spLocks noGrp="1"/>
          </p:cNvSpPr>
          <p:nvPr>
            <p:ph type="dt" sz="half" idx="10"/>
          </p:nvPr>
        </p:nvSpPr>
        <p:spPr/>
        <p:txBody>
          <a:bodyPr/>
          <a:lstStyle/>
          <a:p>
            <a:fld id="{38C184D3-693D-48E1-AFD9-36C5ED57BB12}" type="datetimeFigureOut">
              <a:rPr lang="en-GB" smtClean="0"/>
              <a:t>19/01/2026</a:t>
            </a:fld>
            <a:endParaRPr lang="en-GB"/>
          </a:p>
        </p:txBody>
      </p:sp>
      <p:sp>
        <p:nvSpPr>
          <p:cNvPr id="5" name="Footer Placeholder 4">
            <a:extLst>
              <a:ext uri="{FF2B5EF4-FFF2-40B4-BE49-F238E27FC236}">
                <a16:creationId xmlns:a16="http://schemas.microsoft.com/office/drawing/2014/main" id="{6504636A-5759-1461-F1BC-1BF1AFE292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514E39-38E4-E003-3342-A7FB4615C3D6}"/>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2591053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AEBD2-7908-BB74-30CA-789AE095A7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AC0DF1-1EBC-80B7-2868-5C6927BE457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DE9BB1-CD0F-9AD5-D151-B83DB70771FD}"/>
              </a:ext>
            </a:extLst>
          </p:cNvPr>
          <p:cNvSpPr>
            <a:spLocks noGrp="1"/>
          </p:cNvSpPr>
          <p:nvPr>
            <p:ph type="dt" sz="half" idx="10"/>
          </p:nvPr>
        </p:nvSpPr>
        <p:spPr/>
        <p:txBody>
          <a:bodyPr/>
          <a:lstStyle/>
          <a:p>
            <a:fld id="{38C184D3-693D-48E1-AFD9-36C5ED57BB12}" type="datetimeFigureOut">
              <a:rPr lang="en-GB" smtClean="0"/>
              <a:t>19/01/2026</a:t>
            </a:fld>
            <a:endParaRPr lang="en-GB"/>
          </a:p>
        </p:txBody>
      </p:sp>
      <p:sp>
        <p:nvSpPr>
          <p:cNvPr id="5" name="Footer Placeholder 4">
            <a:extLst>
              <a:ext uri="{FF2B5EF4-FFF2-40B4-BE49-F238E27FC236}">
                <a16:creationId xmlns:a16="http://schemas.microsoft.com/office/drawing/2014/main" id="{D9A0A893-30F5-BF38-27EB-8D323ADE8F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692394-0FC4-8181-6AE3-F9A623DE16E8}"/>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3857282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5D2FA-DD22-D229-B850-DEE408B4BA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22C2AC-407A-D032-D90E-7CF960CDA8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6B774D-A0B4-D052-70E6-816666045B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5A8A19-A3BC-2387-25A1-D08E05D3AAAD}"/>
              </a:ext>
            </a:extLst>
          </p:cNvPr>
          <p:cNvSpPr>
            <a:spLocks noGrp="1"/>
          </p:cNvSpPr>
          <p:nvPr>
            <p:ph type="dt" sz="half" idx="10"/>
          </p:nvPr>
        </p:nvSpPr>
        <p:spPr/>
        <p:txBody>
          <a:bodyPr/>
          <a:lstStyle/>
          <a:p>
            <a:fld id="{38C184D3-693D-48E1-AFD9-36C5ED57BB12}" type="datetimeFigureOut">
              <a:rPr lang="en-GB" smtClean="0"/>
              <a:t>19/01/2026</a:t>
            </a:fld>
            <a:endParaRPr lang="en-GB"/>
          </a:p>
        </p:txBody>
      </p:sp>
      <p:sp>
        <p:nvSpPr>
          <p:cNvPr id="6" name="Footer Placeholder 5">
            <a:extLst>
              <a:ext uri="{FF2B5EF4-FFF2-40B4-BE49-F238E27FC236}">
                <a16:creationId xmlns:a16="http://schemas.microsoft.com/office/drawing/2014/main" id="{92E8C4DE-2E93-DE14-6BFD-7FBE6EEDD9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89878D-D06E-93F3-FCBD-BE07881DB199}"/>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1560906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FC2F8-A904-120D-B927-6499F257A5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3CD06F-26C4-1198-266C-1F8534914A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92CCC8-0CC8-DB38-2163-7389F7DE18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AB34BD-F29F-D931-ECA5-1B92132D6E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9BDB58-3E1E-96A2-7C08-02AD2F89E1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B12E70-7F7D-FDD3-A2AE-A69F15A188B1}"/>
              </a:ext>
            </a:extLst>
          </p:cNvPr>
          <p:cNvSpPr>
            <a:spLocks noGrp="1"/>
          </p:cNvSpPr>
          <p:nvPr>
            <p:ph type="dt" sz="half" idx="10"/>
          </p:nvPr>
        </p:nvSpPr>
        <p:spPr/>
        <p:txBody>
          <a:bodyPr/>
          <a:lstStyle/>
          <a:p>
            <a:fld id="{38C184D3-693D-48E1-AFD9-36C5ED57BB12}" type="datetimeFigureOut">
              <a:rPr lang="en-GB" smtClean="0"/>
              <a:t>19/01/2026</a:t>
            </a:fld>
            <a:endParaRPr lang="en-GB"/>
          </a:p>
        </p:txBody>
      </p:sp>
      <p:sp>
        <p:nvSpPr>
          <p:cNvPr id="8" name="Footer Placeholder 7">
            <a:extLst>
              <a:ext uri="{FF2B5EF4-FFF2-40B4-BE49-F238E27FC236}">
                <a16:creationId xmlns:a16="http://schemas.microsoft.com/office/drawing/2014/main" id="{497656FD-3DFB-3972-DB99-64172B3D21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A08814-35AB-A6C1-2589-942C12C423DF}"/>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427732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4E003-91A1-A40C-2EC9-B602AAABE1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FE402C-7451-853B-35AE-5DFD587F34EB}"/>
              </a:ext>
            </a:extLst>
          </p:cNvPr>
          <p:cNvSpPr>
            <a:spLocks noGrp="1"/>
          </p:cNvSpPr>
          <p:nvPr>
            <p:ph type="dt" sz="half" idx="10"/>
          </p:nvPr>
        </p:nvSpPr>
        <p:spPr/>
        <p:txBody>
          <a:bodyPr/>
          <a:lstStyle/>
          <a:p>
            <a:fld id="{38C184D3-693D-48E1-AFD9-36C5ED57BB12}" type="datetimeFigureOut">
              <a:rPr lang="en-GB" smtClean="0"/>
              <a:t>19/01/2026</a:t>
            </a:fld>
            <a:endParaRPr lang="en-GB"/>
          </a:p>
        </p:txBody>
      </p:sp>
      <p:sp>
        <p:nvSpPr>
          <p:cNvPr id="4" name="Footer Placeholder 3">
            <a:extLst>
              <a:ext uri="{FF2B5EF4-FFF2-40B4-BE49-F238E27FC236}">
                <a16:creationId xmlns:a16="http://schemas.microsoft.com/office/drawing/2014/main" id="{6451383B-C41B-396D-E8B1-FA7CF5A02F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652C1D-0B06-AAFA-85B6-BF4D77686BA6}"/>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882046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A51599-7A77-ED2F-D3B1-2194059D9598}"/>
              </a:ext>
            </a:extLst>
          </p:cNvPr>
          <p:cNvSpPr>
            <a:spLocks noGrp="1"/>
          </p:cNvSpPr>
          <p:nvPr>
            <p:ph type="dt" sz="half" idx="10"/>
          </p:nvPr>
        </p:nvSpPr>
        <p:spPr/>
        <p:txBody>
          <a:bodyPr/>
          <a:lstStyle/>
          <a:p>
            <a:fld id="{38C184D3-693D-48E1-AFD9-36C5ED57BB12}" type="datetimeFigureOut">
              <a:rPr lang="en-GB" smtClean="0"/>
              <a:t>19/01/2026</a:t>
            </a:fld>
            <a:endParaRPr lang="en-GB"/>
          </a:p>
        </p:txBody>
      </p:sp>
      <p:sp>
        <p:nvSpPr>
          <p:cNvPr id="3" name="Footer Placeholder 2">
            <a:extLst>
              <a:ext uri="{FF2B5EF4-FFF2-40B4-BE49-F238E27FC236}">
                <a16:creationId xmlns:a16="http://schemas.microsoft.com/office/drawing/2014/main" id="{6E72C0BE-FF6D-C7BA-21C7-C9F1672D5D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7FE2A4-9D1D-2597-00F6-ECCCE1639771}"/>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2500186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9A7E5-051D-09C6-9BB0-29B675951B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543D4E7-2959-DAFC-D659-D78A350A1C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4FD05D-20BA-CC98-051E-AFF556169B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694BA7-CE1C-15EC-C452-B02E2F68C6B0}"/>
              </a:ext>
            </a:extLst>
          </p:cNvPr>
          <p:cNvSpPr>
            <a:spLocks noGrp="1"/>
          </p:cNvSpPr>
          <p:nvPr>
            <p:ph type="dt" sz="half" idx="10"/>
          </p:nvPr>
        </p:nvSpPr>
        <p:spPr/>
        <p:txBody>
          <a:bodyPr/>
          <a:lstStyle/>
          <a:p>
            <a:fld id="{38C184D3-693D-48E1-AFD9-36C5ED57BB12}" type="datetimeFigureOut">
              <a:rPr lang="en-GB" smtClean="0"/>
              <a:t>19/01/2026</a:t>
            </a:fld>
            <a:endParaRPr lang="en-GB"/>
          </a:p>
        </p:txBody>
      </p:sp>
      <p:sp>
        <p:nvSpPr>
          <p:cNvPr id="6" name="Footer Placeholder 5">
            <a:extLst>
              <a:ext uri="{FF2B5EF4-FFF2-40B4-BE49-F238E27FC236}">
                <a16:creationId xmlns:a16="http://schemas.microsoft.com/office/drawing/2014/main" id="{8B0C6C19-B8D3-2FC8-74F0-497B8B393F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6F6178-B4B1-402E-7455-D80F5C968029}"/>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420553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FFAF2-37C6-7978-9B5E-63FD905EB0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243B85-EFD0-5EA6-343B-D2FB14EDDE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1305F8-636C-9079-DD2A-01B5C50130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0F5887-A318-465B-DCEB-AB6CCCDC7C82}"/>
              </a:ext>
            </a:extLst>
          </p:cNvPr>
          <p:cNvSpPr>
            <a:spLocks noGrp="1"/>
          </p:cNvSpPr>
          <p:nvPr>
            <p:ph type="dt" sz="half" idx="10"/>
          </p:nvPr>
        </p:nvSpPr>
        <p:spPr/>
        <p:txBody>
          <a:bodyPr/>
          <a:lstStyle/>
          <a:p>
            <a:fld id="{38C184D3-693D-48E1-AFD9-36C5ED57BB12}" type="datetimeFigureOut">
              <a:rPr lang="en-GB" smtClean="0"/>
              <a:t>19/01/2026</a:t>
            </a:fld>
            <a:endParaRPr lang="en-GB"/>
          </a:p>
        </p:txBody>
      </p:sp>
      <p:sp>
        <p:nvSpPr>
          <p:cNvPr id="6" name="Footer Placeholder 5">
            <a:extLst>
              <a:ext uri="{FF2B5EF4-FFF2-40B4-BE49-F238E27FC236}">
                <a16:creationId xmlns:a16="http://schemas.microsoft.com/office/drawing/2014/main" id="{5873F3AA-0635-7509-0811-AAD745D05D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253E8D-6CB1-E4D0-99CE-A19831036DC4}"/>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3732601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46AB1-80C9-C7C7-C866-D6EFCEF490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06D4A5-D655-562F-BF00-F844FDE1F5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A1916E-D839-FDBA-A675-6705E4523E85}"/>
              </a:ext>
            </a:extLst>
          </p:cNvPr>
          <p:cNvSpPr>
            <a:spLocks noGrp="1"/>
          </p:cNvSpPr>
          <p:nvPr>
            <p:ph type="dt" sz="half" idx="10"/>
          </p:nvPr>
        </p:nvSpPr>
        <p:spPr/>
        <p:txBody>
          <a:bodyPr/>
          <a:lstStyle/>
          <a:p>
            <a:fld id="{38C184D3-693D-48E1-AFD9-36C5ED57BB12}" type="datetimeFigureOut">
              <a:rPr lang="en-GB" smtClean="0"/>
              <a:t>19/01/2026</a:t>
            </a:fld>
            <a:endParaRPr lang="en-GB"/>
          </a:p>
        </p:txBody>
      </p:sp>
      <p:sp>
        <p:nvSpPr>
          <p:cNvPr id="5" name="Footer Placeholder 4">
            <a:extLst>
              <a:ext uri="{FF2B5EF4-FFF2-40B4-BE49-F238E27FC236}">
                <a16:creationId xmlns:a16="http://schemas.microsoft.com/office/drawing/2014/main" id="{9C7E7E37-BBED-1B0E-0905-FDB6E818FC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E792E9-49B0-9B99-C167-B3B68C859AA9}"/>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2214535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8DB76E-EC90-3965-DA73-82BFCE66DD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A7F691-8EB9-0AE4-2D73-A9100A3C3A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E7153-6C2F-E5AE-2B47-0F916021FC9B}"/>
              </a:ext>
            </a:extLst>
          </p:cNvPr>
          <p:cNvSpPr>
            <a:spLocks noGrp="1"/>
          </p:cNvSpPr>
          <p:nvPr>
            <p:ph type="dt" sz="half" idx="10"/>
          </p:nvPr>
        </p:nvSpPr>
        <p:spPr/>
        <p:txBody>
          <a:bodyPr/>
          <a:lstStyle/>
          <a:p>
            <a:fld id="{38C184D3-693D-48E1-AFD9-36C5ED57BB12}" type="datetimeFigureOut">
              <a:rPr lang="en-GB" smtClean="0"/>
              <a:t>19/01/2026</a:t>
            </a:fld>
            <a:endParaRPr lang="en-GB"/>
          </a:p>
        </p:txBody>
      </p:sp>
      <p:sp>
        <p:nvSpPr>
          <p:cNvPr id="5" name="Footer Placeholder 4">
            <a:extLst>
              <a:ext uri="{FF2B5EF4-FFF2-40B4-BE49-F238E27FC236}">
                <a16:creationId xmlns:a16="http://schemas.microsoft.com/office/drawing/2014/main" id="{EBD65953-D903-07BA-D46C-B26A2647A1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76822A-EFFD-466F-BED3-DDF398511F6E}"/>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3372519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72C24F-C038-A7B8-16D8-02E4B87495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C15578-12B0-4391-DD6E-F0FB103C5D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E92C52-1BBA-A7A8-8A9E-1BC0F7DED7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C184D3-693D-48E1-AFD9-36C5ED57BB12}" type="datetimeFigureOut">
              <a:rPr lang="en-GB" smtClean="0"/>
              <a:t>19/01/2026</a:t>
            </a:fld>
            <a:endParaRPr lang="en-GB"/>
          </a:p>
        </p:txBody>
      </p:sp>
      <p:sp>
        <p:nvSpPr>
          <p:cNvPr id="5" name="Footer Placeholder 4">
            <a:extLst>
              <a:ext uri="{FF2B5EF4-FFF2-40B4-BE49-F238E27FC236}">
                <a16:creationId xmlns:a16="http://schemas.microsoft.com/office/drawing/2014/main" id="{636983DF-5466-9CA6-192B-E49E2F07FE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B765678-C6B4-537D-0891-85F60D9222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D33817A-1199-49AB-98F3-7BF8EF583860}" type="slidenum">
              <a:rPr lang="en-GB" smtClean="0"/>
              <a:t>‹#›</a:t>
            </a:fld>
            <a:endParaRPr lang="en-GB"/>
          </a:p>
        </p:txBody>
      </p:sp>
      <p:sp>
        <p:nvSpPr>
          <p:cNvPr id="8" name="TextBox 7">
            <a:extLst>
              <a:ext uri="{FF2B5EF4-FFF2-40B4-BE49-F238E27FC236}">
                <a16:creationId xmlns:a16="http://schemas.microsoft.com/office/drawing/2014/main" id="{60A5C029-6C40-8974-CDE7-2B8DEBC20848}"/>
              </a:ext>
            </a:extLst>
          </p:cNvPr>
          <p:cNvSpPr txBox="1"/>
          <p:nvPr userDrawn="1">
            <p:extLst>
              <p:ext uri="{1162E1C5-73C7-4A58-AE30-91384D911F3F}">
                <p184:classification xmlns:p184="http://schemas.microsoft.com/office/powerpoint/2018/4/main" val="ftr"/>
              </p:ext>
            </p:extLst>
          </p:nvPr>
        </p:nvSpPr>
        <p:spPr>
          <a:xfrm>
            <a:off x="190500" y="6545580"/>
            <a:ext cx="803275" cy="121920"/>
          </a:xfrm>
          <a:prstGeom prst="rect">
            <a:avLst/>
          </a:prstGeom>
        </p:spPr>
        <p:txBody>
          <a:bodyPr horzOverflow="overflow" lIns="0" tIns="0" rIns="0" bIns="0">
            <a:spAutoFit/>
          </a:bodyPr>
          <a:lstStyle/>
          <a:p>
            <a:pPr algn="l"/>
            <a:r>
              <a:rPr lang="en-GB" sz="800">
                <a:solidFill>
                  <a:srgbClr val="000000">
                    <a:alpha val="50000"/>
                  </a:srgbClr>
                </a:solidFill>
                <a:latin typeface="Calibri" panose="020F0502020204030204" pitchFamily="34" charset="0"/>
                <a:ea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16296273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B21B40-693C-5358-FF18-84F43370BD5E}"/>
              </a:ext>
            </a:extLst>
          </p:cNvPr>
          <p:cNvSpPr>
            <a:spLocks noGrp="1"/>
          </p:cNvSpPr>
          <p:nvPr>
            <p:ph type="ctrTitle"/>
          </p:nvPr>
        </p:nvSpPr>
        <p:spPr>
          <a:xfrm>
            <a:off x="4162567" y="818984"/>
            <a:ext cx="6714699" cy="3178689"/>
          </a:xfrm>
        </p:spPr>
        <p:txBody>
          <a:bodyPr>
            <a:normAutofit/>
          </a:bodyPr>
          <a:lstStyle/>
          <a:p>
            <a:pPr algn="l"/>
            <a:r>
              <a:rPr lang="en-GB" sz="4800" dirty="0">
                <a:solidFill>
                  <a:srgbClr val="FFFFFF"/>
                </a:solidFill>
              </a:rPr>
              <a:t>Battery Storage for the Energy Grid </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5F2C44A-F70F-6ADE-D646-C9313FEF2E5A}"/>
              </a:ext>
            </a:extLst>
          </p:cNvPr>
          <p:cNvSpPr>
            <a:spLocks noGrp="1"/>
          </p:cNvSpPr>
          <p:nvPr>
            <p:ph type="subTitle" idx="1"/>
          </p:nvPr>
        </p:nvSpPr>
        <p:spPr>
          <a:xfrm>
            <a:off x="4285397" y="4960961"/>
            <a:ext cx="7055893" cy="1078054"/>
          </a:xfrm>
        </p:spPr>
        <p:txBody>
          <a:bodyPr>
            <a:normAutofit/>
          </a:bodyPr>
          <a:lstStyle/>
          <a:p>
            <a:pPr algn="l"/>
            <a:r>
              <a:rPr lang="en-GB" dirty="0">
                <a:solidFill>
                  <a:srgbClr val="FFFFFF"/>
                </a:solidFill>
              </a:rPr>
              <a:t>Freya Ashton – 2220614 – Low Carbon Technologies - ACNA5003</a:t>
            </a:r>
          </a:p>
        </p:txBody>
      </p:sp>
    </p:spTree>
    <p:extLst>
      <p:ext uri="{BB962C8B-B14F-4D97-AF65-F5344CB8AC3E}">
        <p14:creationId xmlns:p14="http://schemas.microsoft.com/office/powerpoint/2010/main" val="1640450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D0B3BC-86D2-9055-AEB9-AF082A91F58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Introduction </a:t>
            </a:r>
          </a:p>
        </p:txBody>
      </p:sp>
      <p:sp>
        <p:nvSpPr>
          <p:cNvPr id="7" name="Content Placeholder 6">
            <a:extLst>
              <a:ext uri="{FF2B5EF4-FFF2-40B4-BE49-F238E27FC236}">
                <a16:creationId xmlns:a16="http://schemas.microsoft.com/office/drawing/2014/main" id="{7BAEE05B-2DA6-E725-9D60-C9BB3F01A718}"/>
              </a:ext>
            </a:extLst>
          </p:cNvPr>
          <p:cNvSpPr>
            <a:spLocks noGrp="1"/>
          </p:cNvSpPr>
          <p:nvPr>
            <p:ph idx="1"/>
          </p:nvPr>
        </p:nvSpPr>
        <p:spPr>
          <a:xfrm>
            <a:off x="1371599" y="2318197"/>
            <a:ext cx="9724031" cy="3683358"/>
          </a:xfrm>
        </p:spPr>
        <p:txBody>
          <a:bodyPr anchor="ctr">
            <a:normAutofit/>
          </a:bodyPr>
          <a:lstStyle/>
          <a:p>
            <a:pPr marL="0" indent="0">
              <a:buNone/>
            </a:pPr>
            <a:r>
              <a:rPr lang="en-GB" sz="2000" dirty="0">
                <a:solidFill>
                  <a:srgbClr val="0D3A4E"/>
                </a:solidFill>
              </a:rPr>
              <a:t>With the increase threat of global warming, the UK is facing more pressure to decarbonise.</a:t>
            </a:r>
          </a:p>
          <a:p>
            <a:endParaRPr lang="en-GB" sz="2000" dirty="0">
              <a:solidFill>
                <a:srgbClr val="0D3A4E"/>
              </a:solidFill>
            </a:endParaRPr>
          </a:p>
          <a:p>
            <a:pPr marL="0" indent="0">
              <a:buNone/>
            </a:pPr>
            <a:r>
              <a:rPr lang="en-GB" sz="2000" dirty="0">
                <a:solidFill>
                  <a:srgbClr val="0D3A4E"/>
                </a:solidFill>
              </a:rPr>
              <a:t>As a result, there is more focus and reliance on renewable energy sources being used, an example of this is wind farms. </a:t>
            </a:r>
          </a:p>
          <a:p>
            <a:endParaRPr lang="en-GB" sz="2000" dirty="0">
              <a:solidFill>
                <a:srgbClr val="0D3A4E"/>
              </a:solidFill>
            </a:endParaRPr>
          </a:p>
          <a:p>
            <a:pPr marL="0" indent="0">
              <a:buNone/>
            </a:pPr>
            <a:r>
              <a:rPr lang="en-GB" sz="2000" dirty="0">
                <a:solidFill>
                  <a:srgbClr val="0D3A4E"/>
                </a:solidFill>
              </a:rPr>
              <a:t>However, with wind energy generation the UK faces a great cost, in the form of constraints payments.   </a:t>
            </a:r>
          </a:p>
          <a:p>
            <a:endParaRPr lang="en-GB" sz="2000" dirty="0"/>
          </a:p>
        </p:txBody>
      </p:sp>
    </p:spTree>
    <p:extLst>
      <p:ext uri="{BB962C8B-B14F-4D97-AF65-F5344CB8AC3E}">
        <p14:creationId xmlns:p14="http://schemas.microsoft.com/office/powerpoint/2010/main" val="3981387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C9BACF-4787-8C18-618E-E5DEADD01EC1}"/>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BC80F-8FAB-D6F7-29D6-E349B0E50333}"/>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What are constraints payments </a:t>
            </a:r>
            <a:endParaRPr lang="en-GB" sz="4000">
              <a:solidFill>
                <a:srgbClr val="FFFFFF"/>
              </a:solidFill>
            </a:endParaRPr>
          </a:p>
        </p:txBody>
      </p:sp>
      <p:sp>
        <p:nvSpPr>
          <p:cNvPr id="6" name="Content Placeholder 5">
            <a:extLst>
              <a:ext uri="{FF2B5EF4-FFF2-40B4-BE49-F238E27FC236}">
                <a16:creationId xmlns:a16="http://schemas.microsoft.com/office/drawing/2014/main" id="{37611F9B-3327-6209-1948-6AB91659652C}"/>
              </a:ext>
            </a:extLst>
          </p:cNvPr>
          <p:cNvSpPr>
            <a:spLocks noGrp="1"/>
          </p:cNvSpPr>
          <p:nvPr>
            <p:ph idx="1"/>
          </p:nvPr>
        </p:nvSpPr>
        <p:spPr>
          <a:xfrm>
            <a:off x="1371599" y="2318197"/>
            <a:ext cx="9724031" cy="3683358"/>
          </a:xfrm>
        </p:spPr>
        <p:txBody>
          <a:bodyPr anchor="ctr">
            <a:normAutofit/>
          </a:bodyPr>
          <a:lstStyle/>
          <a:p>
            <a:pPr marL="0" indent="0">
              <a:buNone/>
            </a:pPr>
            <a:r>
              <a:rPr lang="en-US" sz="1800" dirty="0">
                <a:solidFill>
                  <a:srgbClr val="0D3A4E"/>
                </a:solidFill>
              </a:rPr>
              <a:t>These are payments from the government to generators that occur when there are physical constraints on the transmission network. (NESO, 2023) This will be when generators are asked to reduce their output to avoid overloading grid infrastructure. </a:t>
            </a:r>
          </a:p>
          <a:p>
            <a:pPr marL="0" indent="0">
              <a:buNone/>
            </a:pPr>
            <a:endParaRPr lang="en-US" sz="1800" dirty="0">
              <a:solidFill>
                <a:srgbClr val="0D3A4E"/>
              </a:solidFill>
            </a:endParaRPr>
          </a:p>
          <a:p>
            <a:pPr marL="0" indent="0">
              <a:buNone/>
            </a:pPr>
            <a:r>
              <a:rPr lang="en-US" sz="1800" dirty="0">
                <a:solidFill>
                  <a:srgbClr val="0D3A4E"/>
                </a:solidFill>
              </a:rPr>
              <a:t>This can happen, for example, when a wind farm is producing more power than the grid can transfer to demand </a:t>
            </a:r>
            <a:r>
              <a:rPr lang="en-US" sz="1800" dirty="0" err="1">
                <a:solidFill>
                  <a:srgbClr val="0D3A4E"/>
                </a:solidFill>
              </a:rPr>
              <a:t>centres</a:t>
            </a:r>
            <a:r>
              <a:rPr lang="en-US" sz="1800" dirty="0">
                <a:solidFill>
                  <a:srgbClr val="0D3A4E"/>
                </a:solidFill>
              </a:rPr>
              <a:t> (Atherton et al., 2023). The payments compensate generators for curtailment [renewableuk.com]</a:t>
            </a:r>
          </a:p>
          <a:p>
            <a:pPr marL="0" indent="0">
              <a:buNone/>
            </a:pPr>
            <a:endParaRPr lang="en-US" sz="1800" dirty="0">
              <a:solidFill>
                <a:srgbClr val="0D3A4E"/>
              </a:solidFill>
            </a:endParaRPr>
          </a:p>
          <a:p>
            <a:pPr marL="0" indent="0">
              <a:buNone/>
            </a:pPr>
            <a:r>
              <a:rPr lang="en-US" sz="1800" dirty="0">
                <a:solidFill>
                  <a:srgbClr val="0D3A4E"/>
                </a:solidFill>
              </a:rPr>
              <a:t>In order to reduce this cost, there is a greater need for energy storage capacity in the UK</a:t>
            </a:r>
            <a:endParaRPr lang="en-GB" sz="1800" dirty="0">
              <a:solidFill>
                <a:srgbClr val="0D3A4E"/>
              </a:solidFill>
            </a:endParaRPr>
          </a:p>
        </p:txBody>
      </p:sp>
      <p:sp>
        <p:nvSpPr>
          <p:cNvPr id="10" name="Rectangle 1">
            <a:extLst>
              <a:ext uri="{FF2B5EF4-FFF2-40B4-BE49-F238E27FC236}">
                <a16:creationId xmlns:a16="http://schemas.microsoft.com/office/drawing/2014/main" id="{733AB44C-B7CC-9A30-6BA0-8162431DE62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(NESO,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2">
            <a:extLst>
              <a:ext uri="{FF2B5EF4-FFF2-40B4-BE49-F238E27FC236}">
                <a16:creationId xmlns:a16="http://schemas.microsoft.com/office/drawing/2014/main" id="{B1FDC5E0-4B43-A701-FEC3-C50939699DAD}"/>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(Atherton et al.,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81932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F681B3-DBAF-BBE6-CCDC-26FA5139CD4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9C8D46-54D8-4DF1-99A2-E651C7B13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E12BF4D-F47A-41C1-85FC-652E412D3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rgbClr val="000000">
                  <a:alpha val="41000"/>
                </a:srgbClr>
              </a:gs>
              <a:gs pos="85000">
                <a:schemeClr val="accent1">
                  <a:alpha val="25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65981" cy="4480890"/>
          </a:xfrm>
          <a:prstGeom prst="rect">
            <a:avLst/>
          </a:prstGeom>
          <a:gradFill>
            <a:gsLst>
              <a:gs pos="0">
                <a:schemeClr val="accent1">
                  <a:lumMod val="75000"/>
                  <a:alpha val="50000"/>
                </a:schemeClr>
              </a:gs>
              <a:gs pos="99000">
                <a:srgbClr val="000000">
                  <a:alpha val="34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5FBF53F-BBBA-4974-AD72-0E8CD294E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622" y="-2"/>
            <a:ext cx="12179371" cy="6400796"/>
          </a:xfrm>
          <a:prstGeom prst="rect">
            <a:avLst/>
          </a:prstGeom>
          <a:gradFill>
            <a:gsLst>
              <a:gs pos="45000">
                <a:schemeClr val="accent1">
                  <a:lumMod val="75000"/>
                  <a:alpha val="0"/>
                </a:schemeClr>
              </a:gs>
              <a:gs pos="99000">
                <a:srgbClr val="000000">
                  <a:alpha val="68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541E1-F859-9B15-E61F-AC7DA6FE9150}"/>
              </a:ext>
            </a:extLst>
          </p:cNvPr>
          <p:cNvSpPr>
            <a:spLocks noGrp="1"/>
          </p:cNvSpPr>
          <p:nvPr>
            <p:ph type="ctrTitle"/>
          </p:nvPr>
        </p:nvSpPr>
        <p:spPr>
          <a:xfrm>
            <a:off x="4221803" y="1201002"/>
            <a:ext cx="7208197" cy="2779619"/>
          </a:xfrm>
        </p:spPr>
        <p:txBody>
          <a:bodyPr anchor="b">
            <a:normAutofit/>
          </a:bodyPr>
          <a:lstStyle/>
          <a:p>
            <a:pPr algn="l"/>
            <a:r>
              <a:rPr lang="en-GB" sz="4800" dirty="0">
                <a:solidFill>
                  <a:srgbClr val="FFFFFF"/>
                </a:solidFill>
              </a:rPr>
              <a:t>What storage capacities are currently available?</a:t>
            </a:r>
          </a:p>
        </p:txBody>
      </p:sp>
      <p:sp>
        <p:nvSpPr>
          <p:cNvPr id="3" name="Subtitle 2">
            <a:extLst>
              <a:ext uri="{FF2B5EF4-FFF2-40B4-BE49-F238E27FC236}">
                <a16:creationId xmlns:a16="http://schemas.microsoft.com/office/drawing/2014/main" id="{4994D900-C424-2D94-1AEC-69B97641AC89}"/>
              </a:ext>
            </a:extLst>
          </p:cNvPr>
          <p:cNvSpPr>
            <a:spLocks noGrp="1"/>
          </p:cNvSpPr>
          <p:nvPr>
            <p:ph type="subTitle" idx="1"/>
          </p:nvPr>
        </p:nvSpPr>
        <p:spPr>
          <a:xfrm>
            <a:off x="4221803" y="4940490"/>
            <a:ext cx="7208197" cy="1265112"/>
          </a:xfrm>
        </p:spPr>
        <p:txBody>
          <a:bodyPr>
            <a:normAutofit/>
          </a:bodyPr>
          <a:lstStyle/>
          <a:p>
            <a:pPr algn="l"/>
            <a:endParaRPr lang="en-GB">
              <a:solidFill>
                <a:srgbClr val="FFFFFF"/>
              </a:solidFill>
            </a:endParaRPr>
          </a:p>
        </p:txBody>
      </p:sp>
      <p:sp>
        <p:nvSpPr>
          <p:cNvPr id="18" name="Rectangle 17">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461" y="0"/>
            <a:ext cx="3214360" cy="6858000"/>
          </a:xfrm>
          <a:prstGeom prst="rect">
            <a:avLst/>
          </a:prstGeom>
          <a:gradFill>
            <a:gsLst>
              <a:gs pos="0">
                <a:srgbClr val="000000">
                  <a:alpha val="41000"/>
                </a:srgbClr>
              </a:gs>
              <a:gs pos="86000">
                <a:schemeClr val="accent1">
                  <a:alpha val="3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30143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FDBAF1-1703-640F-BF45-90536612877F}"/>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A58C57-2B09-BA44-1E67-33F0DBE55D25}"/>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1. Electrochemical Storage (Batteries)</a:t>
            </a:r>
          </a:p>
        </p:txBody>
      </p:sp>
      <p:sp>
        <p:nvSpPr>
          <p:cNvPr id="6" name="Content Placeholder 5">
            <a:extLst>
              <a:ext uri="{FF2B5EF4-FFF2-40B4-BE49-F238E27FC236}">
                <a16:creationId xmlns:a16="http://schemas.microsoft.com/office/drawing/2014/main" id="{EED563F1-10A3-FDAC-1541-673A2AEE4A4E}"/>
              </a:ext>
            </a:extLst>
          </p:cNvPr>
          <p:cNvSpPr>
            <a:spLocks noGrp="1"/>
          </p:cNvSpPr>
          <p:nvPr>
            <p:ph idx="1"/>
          </p:nvPr>
        </p:nvSpPr>
        <p:spPr>
          <a:xfrm>
            <a:off x="1371599" y="2318197"/>
            <a:ext cx="9724031" cy="3683358"/>
          </a:xfrm>
        </p:spPr>
        <p:txBody>
          <a:bodyPr anchor="ctr">
            <a:normAutofit/>
          </a:bodyPr>
          <a:lstStyle/>
          <a:p>
            <a:pPr marL="0" indent="0">
              <a:buNone/>
            </a:pPr>
            <a:r>
              <a:rPr lang="en-US" sz="2000" dirty="0">
                <a:solidFill>
                  <a:srgbClr val="0D3A4E"/>
                </a:solidFill>
              </a:rPr>
              <a:t>Electrochemical storage systems store energy in chemical form and release it through controlled electrochemical reactions (</a:t>
            </a:r>
            <a:r>
              <a:rPr lang="en-US" sz="2000" dirty="0" err="1">
                <a:solidFill>
                  <a:srgbClr val="0D3A4E"/>
                </a:solidFill>
              </a:rPr>
              <a:t>Detka</a:t>
            </a:r>
            <a:r>
              <a:rPr lang="en-US" sz="2000" dirty="0">
                <a:solidFill>
                  <a:srgbClr val="0D3A4E"/>
                </a:solidFill>
              </a:rPr>
              <a:t> and Górecki, 2023). These systems are currently the dominant technology for grid‑scale and flexible renewable energy storage, providing effective short‑duration storage</a:t>
            </a:r>
          </a:p>
          <a:p>
            <a:pPr marL="0" indent="0">
              <a:buNone/>
            </a:pPr>
            <a:endParaRPr lang="en-US" sz="2000" dirty="0">
              <a:solidFill>
                <a:srgbClr val="0D3A4E"/>
              </a:solidFill>
            </a:endParaRPr>
          </a:p>
          <a:p>
            <a:pPr marL="0" indent="0">
              <a:buNone/>
            </a:pPr>
            <a:r>
              <a:rPr lang="en-US" sz="2000" dirty="0">
                <a:solidFill>
                  <a:srgbClr val="0D3A4E"/>
                </a:solidFill>
              </a:rPr>
              <a:t>A battery stores energy through chemical reactions between the anode, cathode, and electrolyte during charging, and releases electricity when these reactions reverse(Phogat et al., 2025).</a:t>
            </a:r>
          </a:p>
          <a:p>
            <a:pPr marL="0" indent="0">
              <a:buNone/>
            </a:pPr>
            <a:endParaRPr lang="en-US" sz="2000" dirty="0">
              <a:solidFill>
                <a:srgbClr val="0D3A4E"/>
              </a:solidFill>
            </a:endParaRPr>
          </a:p>
          <a:p>
            <a:pPr marL="0" indent="0">
              <a:buNone/>
            </a:pPr>
            <a:r>
              <a:rPr lang="en-US" sz="2000" dirty="0">
                <a:solidFill>
                  <a:srgbClr val="0D3A4E"/>
                </a:solidFill>
              </a:rPr>
              <a:t>Four main electrochemical types: Lithium‑ion, Sodium‑ion, Flow batteries, Solid‑state </a:t>
            </a:r>
            <a:endParaRPr lang="en-US" sz="2000" dirty="0"/>
          </a:p>
          <a:p>
            <a:pPr marL="0" indent="0">
              <a:buNone/>
            </a:pPr>
            <a:endParaRPr lang="en-US" sz="2000" dirty="0"/>
          </a:p>
        </p:txBody>
      </p:sp>
    </p:spTree>
    <p:extLst>
      <p:ext uri="{BB962C8B-B14F-4D97-AF65-F5344CB8AC3E}">
        <p14:creationId xmlns:p14="http://schemas.microsoft.com/office/powerpoint/2010/main" val="1283206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E6E51-4F78-DE07-99AF-D45D8CEB2AE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2. Mechanical Storage </a:t>
            </a:r>
          </a:p>
        </p:txBody>
      </p:sp>
      <p:sp>
        <p:nvSpPr>
          <p:cNvPr id="7" name="Content Placeholder 6">
            <a:extLst>
              <a:ext uri="{FF2B5EF4-FFF2-40B4-BE49-F238E27FC236}">
                <a16:creationId xmlns:a16="http://schemas.microsoft.com/office/drawing/2014/main" id="{3421D468-8CC6-35DC-E943-5B18E476DE3D}"/>
              </a:ext>
            </a:extLst>
          </p:cNvPr>
          <p:cNvSpPr>
            <a:spLocks noGrp="1"/>
          </p:cNvSpPr>
          <p:nvPr>
            <p:ph idx="1"/>
          </p:nvPr>
        </p:nvSpPr>
        <p:spPr>
          <a:xfrm>
            <a:off x="1371599" y="2318197"/>
            <a:ext cx="9724031" cy="3683358"/>
          </a:xfrm>
        </p:spPr>
        <p:txBody>
          <a:bodyPr anchor="ctr">
            <a:normAutofit/>
          </a:bodyPr>
          <a:lstStyle/>
          <a:p>
            <a:pPr marL="0" indent="0">
              <a:buNone/>
            </a:pPr>
            <a:r>
              <a:rPr lang="en-US" dirty="0">
                <a:solidFill>
                  <a:srgbClr val="0D3A4E"/>
                </a:solidFill>
              </a:rPr>
              <a:t>Mechanical storage systems store energy using physical forces (gravity, pressure, or kinetic energy) and then release it as electricity when required (Wang et al., 2025). </a:t>
            </a:r>
          </a:p>
          <a:p>
            <a:pPr marL="0" indent="0">
              <a:buNone/>
            </a:pPr>
            <a:endParaRPr lang="en-US" dirty="0">
              <a:solidFill>
                <a:srgbClr val="0D3A4E"/>
              </a:solidFill>
            </a:endParaRPr>
          </a:p>
          <a:p>
            <a:pPr marL="0" indent="0">
              <a:buNone/>
            </a:pPr>
            <a:r>
              <a:rPr lang="en-US" dirty="0">
                <a:solidFill>
                  <a:srgbClr val="0D3A4E"/>
                </a:solidFill>
              </a:rPr>
              <a:t>They are widely used for medium to long term storage and play a major role in integrating renewables.</a:t>
            </a:r>
          </a:p>
          <a:p>
            <a:pPr marL="0" indent="0">
              <a:buNone/>
            </a:pPr>
            <a:endParaRPr lang="en-US" sz="2000" dirty="0"/>
          </a:p>
          <a:p>
            <a:endParaRPr lang="en-GB" sz="2000" dirty="0"/>
          </a:p>
        </p:txBody>
      </p:sp>
    </p:spTree>
    <p:extLst>
      <p:ext uri="{BB962C8B-B14F-4D97-AF65-F5344CB8AC3E}">
        <p14:creationId xmlns:p14="http://schemas.microsoft.com/office/powerpoint/2010/main" val="63337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DD0BF6-B2D3-F49A-4356-30A56ED5DD7D}"/>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C85301-2F2F-CA17-D082-73C1A69264E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2. Mechanical Storage – Examples</a:t>
            </a:r>
          </a:p>
        </p:txBody>
      </p:sp>
      <p:sp>
        <p:nvSpPr>
          <p:cNvPr id="7" name="Content Placeholder 6">
            <a:extLst>
              <a:ext uri="{FF2B5EF4-FFF2-40B4-BE49-F238E27FC236}">
                <a16:creationId xmlns:a16="http://schemas.microsoft.com/office/drawing/2014/main" id="{2DD8A9AE-1003-1298-68D7-5EB995F41CD7}"/>
              </a:ext>
            </a:extLst>
          </p:cNvPr>
          <p:cNvSpPr>
            <a:spLocks noGrp="1"/>
          </p:cNvSpPr>
          <p:nvPr>
            <p:ph idx="1"/>
          </p:nvPr>
        </p:nvSpPr>
        <p:spPr>
          <a:xfrm>
            <a:off x="1371599" y="2318197"/>
            <a:ext cx="9724031" cy="3683358"/>
          </a:xfrm>
        </p:spPr>
        <p:txBody>
          <a:bodyPr anchor="ctr">
            <a:normAutofit/>
          </a:bodyPr>
          <a:lstStyle/>
          <a:p>
            <a:pPr marL="0" indent="0">
              <a:buNone/>
            </a:pPr>
            <a:r>
              <a:rPr lang="en-GB" sz="1700" dirty="0">
                <a:solidFill>
                  <a:srgbClr val="0D3A4E"/>
                </a:solidFill>
              </a:rPr>
              <a:t>Pumped Hydro Storage - </a:t>
            </a:r>
            <a:r>
              <a:rPr lang="en-US" sz="1700" dirty="0">
                <a:solidFill>
                  <a:srgbClr val="0D3A4E"/>
                </a:solidFill>
              </a:rPr>
              <a:t>Works by pumping water uphill when excess electricity is available, then releasing it through turbines to generate power (Yao et al., 2014).</a:t>
            </a:r>
          </a:p>
          <a:p>
            <a:endParaRPr lang="en-US" sz="1700" dirty="0">
              <a:solidFill>
                <a:srgbClr val="0D3A4E"/>
              </a:solidFill>
            </a:endParaRPr>
          </a:p>
          <a:p>
            <a:pPr marL="0" indent="0">
              <a:buNone/>
            </a:pPr>
            <a:r>
              <a:rPr lang="en-US" sz="1700" dirty="0">
                <a:solidFill>
                  <a:srgbClr val="0D3A4E"/>
                </a:solidFill>
              </a:rPr>
              <a:t>Compressed Air Energy Storage (CAES) - stores energy by compressing air into underground caverns or tanks(Yao et al., 2014). When electricity is needed, the compressed air is expanded through turbines to generate power</a:t>
            </a:r>
          </a:p>
          <a:p>
            <a:endParaRPr lang="en-US" sz="1700" dirty="0">
              <a:solidFill>
                <a:srgbClr val="0D3A4E"/>
              </a:solidFill>
            </a:endParaRPr>
          </a:p>
          <a:p>
            <a:pPr marL="0" indent="0">
              <a:buNone/>
            </a:pPr>
            <a:r>
              <a:rPr lang="en-US" sz="1700" dirty="0">
                <a:solidFill>
                  <a:srgbClr val="0D3A4E"/>
                </a:solidFill>
              </a:rPr>
              <a:t>Liquid Air Energy Storage (LAES)- Uses excess electricity to liquefy air, the air is later reheated and expanded to drive a turbine (Okafor and Folly, 2023).</a:t>
            </a:r>
          </a:p>
          <a:p>
            <a:endParaRPr lang="en-US" sz="1700" dirty="0">
              <a:solidFill>
                <a:srgbClr val="0D3A4E"/>
              </a:solidFill>
            </a:endParaRPr>
          </a:p>
          <a:p>
            <a:pPr marL="0" indent="0">
              <a:buNone/>
            </a:pPr>
            <a:r>
              <a:rPr lang="en-US" sz="1700" dirty="0">
                <a:solidFill>
                  <a:srgbClr val="0D3A4E"/>
                </a:solidFill>
              </a:rPr>
              <a:t> Gravity‑based Storage Systems - Lift heavy weights (such as concrete blocks) using surplus electricity, energy is released by lowering them to generate power (Okafor and Folly, 2023).</a:t>
            </a:r>
            <a:endParaRPr lang="en-GB" sz="1700" dirty="0">
              <a:solidFill>
                <a:srgbClr val="0D3A4E"/>
              </a:solidFill>
            </a:endParaRPr>
          </a:p>
        </p:txBody>
      </p:sp>
    </p:spTree>
    <p:extLst>
      <p:ext uri="{BB962C8B-B14F-4D97-AF65-F5344CB8AC3E}">
        <p14:creationId xmlns:p14="http://schemas.microsoft.com/office/powerpoint/2010/main" val="599971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C8327-F26A-9DEC-BB1C-569D60C44C7A}"/>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3. Thermal storage </a:t>
            </a:r>
          </a:p>
        </p:txBody>
      </p:sp>
      <p:sp>
        <p:nvSpPr>
          <p:cNvPr id="6" name="Content Placeholder 5">
            <a:extLst>
              <a:ext uri="{FF2B5EF4-FFF2-40B4-BE49-F238E27FC236}">
                <a16:creationId xmlns:a16="http://schemas.microsoft.com/office/drawing/2014/main" id="{D9A26C18-8E54-2C48-F589-63E9E4562ABB}"/>
              </a:ext>
            </a:extLst>
          </p:cNvPr>
          <p:cNvSpPr>
            <a:spLocks noGrp="1"/>
          </p:cNvSpPr>
          <p:nvPr>
            <p:ph idx="1"/>
          </p:nvPr>
        </p:nvSpPr>
        <p:spPr>
          <a:xfrm>
            <a:off x="1371599" y="2318197"/>
            <a:ext cx="9724031" cy="3683358"/>
          </a:xfrm>
        </p:spPr>
        <p:txBody>
          <a:bodyPr anchor="ctr">
            <a:normAutofit lnSpcReduction="10000"/>
          </a:bodyPr>
          <a:lstStyle/>
          <a:p>
            <a:pPr marL="0" indent="0">
              <a:buNone/>
            </a:pPr>
            <a:r>
              <a:rPr lang="en-US" sz="1800" dirty="0">
                <a:solidFill>
                  <a:srgbClr val="0D3A4E"/>
                </a:solidFill>
              </a:rPr>
              <a:t>Thermal storage systems store energy as heat (or cold) and later release it either directly as thermal energy or by converting it back into electricity (Arévalo, Ochoa-Correa and Villa-Ávila, 2024). They are useful for medium‑ to long‑duration storage and can complement renewables by shifting large amounts of energy across hours or days.</a:t>
            </a:r>
          </a:p>
          <a:p>
            <a:pPr marL="0" indent="0">
              <a:buNone/>
            </a:pPr>
            <a:endParaRPr lang="en-US" sz="1800" dirty="0">
              <a:solidFill>
                <a:srgbClr val="0D3A4E"/>
              </a:solidFill>
            </a:endParaRPr>
          </a:p>
          <a:p>
            <a:pPr marL="0" indent="0">
              <a:buNone/>
            </a:pPr>
            <a:r>
              <a:rPr lang="en-US" sz="1800" dirty="0">
                <a:solidFill>
                  <a:srgbClr val="0D3A4E"/>
                </a:solidFill>
              </a:rPr>
              <a:t>Examples of these are (Kassem and Moscariello, 2025) :</a:t>
            </a:r>
          </a:p>
          <a:p>
            <a:r>
              <a:rPr lang="en-US" sz="1800" dirty="0">
                <a:solidFill>
                  <a:srgbClr val="0D3A4E"/>
                </a:solidFill>
              </a:rPr>
              <a:t>Sensible Heat Storage - Stores energy by heating a material (water, molten salts, rocks). Energy is recovered by extracting the stored heat when needed.</a:t>
            </a:r>
          </a:p>
          <a:p>
            <a:r>
              <a:rPr lang="en-US" sz="1800" dirty="0">
                <a:solidFill>
                  <a:srgbClr val="0D3A4E"/>
                </a:solidFill>
              </a:rPr>
              <a:t>Latent Heat Storage - Uses phase change materials to store and release heat at constant temperatures. Provides higher energy density than sensible heat systems</a:t>
            </a:r>
          </a:p>
          <a:p>
            <a:r>
              <a:rPr lang="en-US" sz="1800" dirty="0">
                <a:solidFill>
                  <a:srgbClr val="0D3A4E"/>
                </a:solidFill>
              </a:rPr>
              <a:t>Thermochemical Storage - Stores energy in chemical bonds, heat is released when the reaction reverses</a:t>
            </a:r>
          </a:p>
          <a:p>
            <a:endParaRPr lang="en-GB" sz="1400" dirty="0"/>
          </a:p>
        </p:txBody>
      </p:sp>
    </p:spTree>
    <p:extLst>
      <p:ext uri="{BB962C8B-B14F-4D97-AF65-F5344CB8AC3E}">
        <p14:creationId xmlns:p14="http://schemas.microsoft.com/office/powerpoint/2010/main" val="1596740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C34C35-CFC5-CB7C-07E4-13B3089CB49A}"/>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4. Chemical Storage </a:t>
            </a:r>
          </a:p>
        </p:txBody>
      </p:sp>
      <p:sp>
        <p:nvSpPr>
          <p:cNvPr id="6" name="Content Placeholder 5">
            <a:extLst>
              <a:ext uri="{FF2B5EF4-FFF2-40B4-BE49-F238E27FC236}">
                <a16:creationId xmlns:a16="http://schemas.microsoft.com/office/drawing/2014/main" id="{D2A6A96E-7EAC-BA8A-47A5-E037D07D5BAA}"/>
              </a:ext>
            </a:extLst>
          </p:cNvPr>
          <p:cNvSpPr>
            <a:spLocks noGrp="1"/>
          </p:cNvSpPr>
          <p:nvPr>
            <p:ph idx="1"/>
          </p:nvPr>
        </p:nvSpPr>
        <p:spPr>
          <a:xfrm>
            <a:off x="1371599" y="2318197"/>
            <a:ext cx="9724031" cy="3683358"/>
          </a:xfrm>
        </p:spPr>
        <p:txBody>
          <a:bodyPr anchor="ctr">
            <a:normAutofit fontScale="92500" lnSpcReduction="20000"/>
          </a:bodyPr>
          <a:lstStyle/>
          <a:p>
            <a:pPr marL="0" indent="0">
              <a:buNone/>
            </a:pPr>
            <a:r>
              <a:rPr lang="en-US" sz="2100" dirty="0">
                <a:solidFill>
                  <a:srgbClr val="0D3A4E"/>
                </a:solidFill>
              </a:rPr>
              <a:t>Chemical storage systems store energy in the form of chemical compounds, which can later release that energy either as heat or be converted back into electricity (Sattar et al., 2024). They are especially valuable for long‑duration and seasonal storage, where batteries and mechanical systems may be less effective.</a:t>
            </a:r>
          </a:p>
          <a:p>
            <a:pPr marL="0" indent="0">
              <a:buNone/>
            </a:pPr>
            <a:endParaRPr lang="en-US" sz="2100" dirty="0">
              <a:solidFill>
                <a:srgbClr val="0D3A4E"/>
              </a:solidFill>
            </a:endParaRPr>
          </a:p>
          <a:p>
            <a:pPr marL="0" indent="0">
              <a:buNone/>
            </a:pPr>
            <a:r>
              <a:rPr lang="en-US" sz="2100" dirty="0">
                <a:solidFill>
                  <a:srgbClr val="0D3A4E"/>
                </a:solidFill>
              </a:rPr>
              <a:t>Examples of this are(Wen et al., 2025) :</a:t>
            </a:r>
          </a:p>
          <a:p>
            <a:r>
              <a:rPr lang="en-US" sz="2100" dirty="0">
                <a:solidFill>
                  <a:srgbClr val="0D3A4E"/>
                </a:solidFill>
              </a:rPr>
              <a:t>Hydrogen Storage - Excess electricity is used to produce hydrogen via electrolysis. Hydrogen can be stored long‑term and later used in fuel cells or turbines to generate electricity</a:t>
            </a:r>
          </a:p>
          <a:p>
            <a:r>
              <a:rPr lang="en-US" sz="2100" dirty="0">
                <a:solidFill>
                  <a:srgbClr val="0D3A4E"/>
                </a:solidFill>
              </a:rPr>
              <a:t>Ammonia Storage - Hydrogen combined with nitrogen creates ammonia, which is easier to store and transport. Can be burned or cracked back into hydrogen for power generation</a:t>
            </a:r>
          </a:p>
          <a:p>
            <a:r>
              <a:rPr lang="en-US" sz="2100" dirty="0">
                <a:solidFill>
                  <a:srgbClr val="0D3A4E"/>
                </a:solidFill>
              </a:rPr>
              <a:t>Hydrocarbon &amp; Alcohol‑Based Fuels - Synthetic fuels created using renewable electricity can act as high‑energy‑density storage medium</a:t>
            </a:r>
          </a:p>
          <a:p>
            <a:endParaRPr lang="en-US" sz="1100" dirty="0"/>
          </a:p>
          <a:p>
            <a:endParaRPr lang="en-GB" sz="1100" dirty="0"/>
          </a:p>
        </p:txBody>
      </p:sp>
    </p:spTree>
    <p:extLst>
      <p:ext uri="{BB962C8B-B14F-4D97-AF65-F5344CB8AC3E}">
        <p14:creationId xmlns:p14="http://schemas.microsoft.com/office/powerpoint/2010/main" val="3846236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AC83C-3F5E-3ECA-7A9F-228E87DEADAC}"/>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Storage summarised </a:t>
            </a:r>
          </a:p>
        </p:txBody>
      </p:sp>
      <p:graphicFrame>
        <p:nvGraphicFramePr>
          <p:cNvPr id="4" name="Content Placeholder 3">
            <a:extLst>
              <a:ext uri="{FF2B5EF4-FFF2-40B4-BE49-F238E27FC236}">
                <a16:creationId xmlns:a16="http://schemas.microsoft.com/office/drawing/2014/main" id="{D5AA11D7-157D-42DE-4DB5-C25773566B5B}"/>
              </a:ext>
            </a:extLst>
          </p:cNvPr>
          <p:cNvGraphicFramePr>
            <a:graphicFrameLocks noGrp="1"/>
          </p:cNvGraphicFramePr>
          <p:nvPr>
            <p:ph idx="1"/>
            <p:extLst>
              <p:ext uri="{D42A27DB-BD31-4B8C-83A1-F6EECF244321}">
                <p14:modId xmlns:p14="http://schemas.microsoft.com/office/powerpoint/2010/main" val="3529610023"/>
              </p:ext>
            </p:extLst>
          </p:nvPr>
        </p:nvGraphicFramePr>
        <p:xfrm>
          <a:off x="432225" y="2036780"/>
          <a:ext cx="11107503" cy="4345734"/>
        </p:xfrm>
        <a:graphic>
          <a:graphicData uri="http://schemas.openxmlformats.org/drawingml/2006/table">
            <a:tbl>
              <a:tblPr>
                <a:noFill/>
                <a:tableStyleId>{793D81CF-94F2-401A-BA57-92F5A7B2D0C5}</a:tableStyleId>
              </a:tblPr>
              <a:tblGrid>
                <a:gridCol w="2147646">
                  <a:extLst>
                    <a:ext uri="{9D8B030D-6E8A-4147-A177-3AD203B41FA5}">
                      <a16:colId xmlns:a16="http://schemas.microsoft.com/office/drawing/2014/main" val="3204666310"/>
                    </a:ext>
                  </a:extLst>
                </a:gridCol>
                <a:gridCol w="3181610">
                  <a:extLst>
                    <a:ext uri="{9D8B030D-6E8A-4147-A177-3AD203B41FA5}">
                      <a16:colId xmlns:a16="http://schemas.microsoft.com/office/drawing/2014/main" val="2586019961"/>
                    </a:ext>
                  </a:extLst>
                </a:gridCol>
                <a:gridCol w="2704395">
                  <a:extLst>
                    <a:ext uri="{9D8B030D-6E8A-4147-A177-3AD203B41FA5}">
                      <a16:colId xmlns:a16="http://schemas.microsoft.com/office/drawing/2014/main" val="610347508"/>
                    </a:ext>
                  </a:extLst>
                </a:gridCol>
                <a:gridCol w="3073852">
                  <a:extLst>
                    <a:ext uri="{9D8B030D-6E8A-4147-A177-3AD203B41FA5}">
                      <a16:colId xmlns:a16="http://schemas.microsoft.com/office/drawing/2014/main" val="3644249596"/>
                    </a:ext>
                  </a:extLst>
                </a:gridCol>
              </a:tblGrid>
              <a:tr h="349077">
                <a:tc>
                  <a:txBody>
                    <a:bodyPr/>
                    <a:lstStyle/>
                    <a:p>
                      <a:r>
                        <a:rPr lang="en-GB" sz="1500" b="1" cap="none" spc="0">
                          <a:solidFill>
                            <a:srgbClr val="0D3A4E"/>
                          </a:solidFill>
                          <a:effectLst/>
                        </a:rPr>
                        <a:t>Storage Type</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r>
                        <a:rPr lang="en-GB" sz="1500" b="1" cap="none" spc="0">
                          <a:solidFill>
                            <a:srgbClr val="0D3A4E"/>
                          </a:solidFill>
                          <a:effectLst/>
                        </a:rPr>
                        <a:t>How It Stores Energy</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r>
                        <a:rPr lang="en-GB" sz="1500" b="1" cap="none" spc="0">
                          <a:solidFill>
                            <a:srgbClr val="0D3A4E"/>
                          </a:solidFill>
                          <a:effectLst/>
                        </a:rPr>
                        <a:t>Typical Duration</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r>
                        <a:rPr lang="en-GB" sz="1500" b="1" cap="none" spc="0">
                          <a:solidFill>
                            <a:srgbClr val="0D3A4E"/>
                          </a:solidFill>
                          <a:effectLst/>
                        </a:rPr>
                        <a:t>Cost Level</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extLst>
                  <a:ext uri="{0D108BD9-81ED-4DB2-BD59-A6C34878D82A}">
                    <a16:rowId xmlns:a16="http://schemas.microsoft.com/office/drawing/2014/main" val="2458756673"/>
                  </a:ext>
                </a:extLst>
              </a:tr>
              <a:tr h="821868">
                <a:tc>
                  <a:txBody>
                    <a:bodyPr/>
                    <a:lstStyle/>
                    <a:p>
                      <a:r>
                        <a:rPr lang="en-GB" sz="1500" b="1" cap="none" spc="0">
                          <a:solidFill>
                            <a:srgbClr val="0D3A4E"/>
                          </a:solidFill>
                          <a:effectLst/>
                        </a:rPr>
                        <a:t>Electrochemical</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cap="none" spc="0">
                          <a:solidFill>
                            <a:srgbClr val="0D3A4E"/>
                          </a:solidFill>
                          <a:effectLst/>
                        </a:rPr>
                        <a:t>Uses chemical reactions within batteries</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500" cap="none" spc="0">
                          <a:solidFill>
                            <a:srgbClr val="0D3A4E"/>
                          </a:solidFill>
                          <a:effectLst/>
                        </a:rPr>
                        <a:t>Hours (short–medium)</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500" b="1" cap="none" spc="0">
                          <a:solidFill>
                            <a:srgbClr val="0D3A4E"/>
                          </a:solidFill>
                          <a:effectLst/>
                        </a:rPr>
                        <a:t>Medium</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65117221"/>
                  </a:ext>
                </a:extLst>
              </a:tr>
              <a:tr h="1058263">
                <a:tc>
                  <a:txBody>
                    <a:bodyPr/>
                    <a:lstStyle/>
                    <a:p>
                      <a:r>
                        <a:rPr lang="en-GB" sz="1500" b="1" cap="none" spc="0">
                          <a:solidFill>
                            <a:srgbClr val="0D3A4E"/>
                          </a:solidFill>
                          <a:effectLst/>
                        </a:rPr>
                        <a:t>Mechanical</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cap="none" spc="0">
                          <a:solidFill>
                            <a:srgbClr val="0D3A4E"/>
                          </a:solidFill>
                          <a:effectLst/>
                        </a:rPr>
                        <a:t>Uses physical forces such as gravity, air pressure, or water</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500" cap="none" spc="0">
                          <a:solidFill>
                            <a:srgbClr val="0D3A4E"/>
                          </a:solidFill>
                          <a:effectLst/>
                        </a:rPr>
                        <a:t>Hours to days</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b="1" cap="none" spc="0" dirty="0">
                          <a:solidFill>
                            <a:srgbClr val="0D3A4E"/>
                          </a:solidFill>
                          <a:effectLst/>
                        </a:rPr>
                        <a:t>High</a:t>
                      </a:r>
                      <a:r>
                        <a:rPr lang="en-US" sz="1500" cap="none" spc="0" dirty="0">
                          <a:solidFill>
                            <a:srgbClr val="0D3A4E"/>
                          </a:solidFill>
                          <a:effectLst/>
                        </a:rPr>
                        <a:t> — large infrastructure, high capital requirements.</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184853940"/>
                  </a:ext>
                </a:extLst>
              </a:tr>
              <a:tr h="1058263">
                <a:tc>
                  <a:txBody>
                    <a:bodyPr/>
                    <a:lstStyle/>
                    <a:p>
                      <a:r>
                        <a:rPr lang="en-GB" sz="1500" b="1" cap="none" spc="0">
                          <a:solidFill>
                            <a:srgbClr val="0D3A4E"/>
                          </a:solidFill>
                          <a:effectLst/>
                        </a:rPr>
                        <a:t>Thermal</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cap="none" spc="0">
                          <a:solidFill>
                            <a:srgbClr val="0D3A4E"/>
                          </a:solidFill>
                          <a:effectLst/>
                        </a:rPr>
                        <a:t>Stores energy as heat or cold in various materials</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500" cap="none" spc="0">
                          <a:solidFill>
                            <a:srgbClr val="0D3A4E"/>
                          </a:solidFill>
                          <a:effectLst/>
                        </a:rPr>
                        <a:t>Hours to days</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b="1" cap="none" spc="0">
                          <a:solidFill>
                            <a:srgbClr val="0D3A4E"/>
                          </a:solidFill>
                          <a:effectLst/>
                        </a:rPr>
                        <a:t>Low–Medium</a:t>
                      </a:r>
                      <a:endParaRPr lang="en-US" sz="1500" cap="none" spc="0">
                        <a:solidFill>
                          <a:srgbClr val="0D3A4E"/>
                        </a:solidFill>
                        <a:effectLst/>
                      </a:endParaRP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78307747"/>
                  </a:ext>
                </a:extLst>
              </a:tr>
              <a:tr h="1058263">
                <a:tc>
                  <a:txBody>
                    <a:bodyPr/>
                    <a:lstStyle/>
                    <a:p>
                      <a:r>
                        <a:rPr lang="en-GB" sz="1500" b="1" cap="none" spc="0">
                          <a:solidFill>
                            <a:srgbClr val="0D3A4E"/>
                          </a:solidFill>
                          <a:effectLst/>
                        </a:rPr>
                        <a:t>Chemical</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cap="none" spc="0">
                          <a:solidFill>
                            <a:srgbClr val="0D3A4E"/>
                          </a:solidFill>
                          <a:effectLst/>
                        </a:rPr>
                        <a:t>Stores energy in molecular bonds (e.g., hydrogen-based)</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500" cap="none" spc="0">
                          <a:solidFill>
                            <a:srgbClr val="0D3A4E"/>
                          </a:solidFill>
                          <a:effectLst/>
                        </a:rPr>
                        <a:t>Days to seasonal</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b="1" cap="none" spc="0" dirty="0">
                          <a:solidFill>
                            <a:srgbClr val="0D3A4E"/>
                          </a:solidFill>
                          <a:effectLst/>
                        </a:rPr>
                        <a:t>High</a:t>
                      </a:r>
                      <a:r>
                        <a:rPr lang="en-US" sz="1500" cap="none" spc="0" dirty="0">
                          <a:solidFill>
                            <a:srgbClr val="0D3A4E"/>
                          </a:solidFill>
                          <a:effectLst/>
                        </a:rPr>
                        <a:t> — costly production, storage, and conversion systems.</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178041312"/>
                  </a:ext>
                </a:extLst>
              </a:tr>
            </a:tbl>
          </a:graphicData>
        </a:graphic>
      </p:graphicFrame>
      <p:sp>
        <p:nvSpPr>
          <p:cNvPr id="17" name="TextBox 16">
            <a:extLst>
              <a:ext uri="{FF2B5EF4-FFF2-40B4-BE49-F238E27FC236}">
                <a16:creationId xmlns:a16="http://schemas.microsoft.com/office/drawing/2014/main" id="{545B55E6-A584-E821-26E8-ED82BAC2657D}"/>
              </a:ext>
            </a:extLst>
          </p:cNvPr>
          <p:cNvSpPr txBox="1"/>
          <p:nvPr/>
        </p:nvSpPr>
        <p:spPr>
          <a:xfrm>
            <a:off x="10113264" y="6382514"/>
            <a:ext cx="1947484" cy="307777"/>
          </a:xfrm>
          <a:prstGeom prst="rect">
            <a:avLst/>
          </a:prstGeom>
          <a:noFill/>
        </p:spPr>
        <p:txBody>
          <a:bodyPr wrap="square">
            <a:spAutoFit/>
          </a:bodyPr>
          <a:lstStyle/>
          <a:p>
            <a:r>
              <a:rPr lang="en-GB" sz="1400" dirty="0">
                <a:solidFill>
                  <a:srgbClr val="0D3A4E"/>
                </a:solidFill>
              </a:rPr>
              <a:t>(Kumar et al., 2024)</a:t>
            </a:r>
          </a:p>
        </p:txBody>
      </p:sp>
    </p:spTree>
    <p:extLst>
      <p:ext uri="{BB962C8B-B14F-4D97-AF65-F5344CB8AC3E}">
        <p14:creationId xmlns:p14="http://schemas.microsoft.com/office/powerpoint/2010/main" val="3036483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DE7863-EC77-3D91-0435-EF8C5C682E5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DDAC40-8855-0DA6-018B-392BE793F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2EF8791-5224-9B2E-48B4-7742F29640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0F21598-430C-00D1-66DE-AEBD4F5E5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rgbClr val="000000">
                  <a:alpha val="41000"/>
                </a:srgbClr>
              </a:gs>
              <a:gs pos="85000">
                <a:schemeClr val="accent1">
                  <a:alpha val="25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CAE2A067-5233-ED27-2767-DC3595518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65981" cy="4480890"/>
          </a:xfrm>
          <a:prstGeom prst="rect">
            <a:avLst/>
          </a:prstGeom>
          <a:gradFill>
            <a:gsLst>
              <a:gs pos="0">
                <a:schemeClr val="accent1">
                  <a:lumMod val="75000"/>
                  <a:alpha val="50000"/>
                </a:schemeClr>
              </a:gs>
              <a:gs pos="99000">
                <a:srgbClr val="000000">
                  <a:alpha val="34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B6B02F-F8C7-6BE7-FCA0-CCFA7781E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622" y="-2"/>
            <a:ext cx="12179371" cy="6400796"/>
          </a:xfrm>
          <a:prstGeom prst="rect">
            <a:avLst/>
          </a:prstGeom>
          <a:gradFill>
            <a:gsLst>
              <a:gs pos="45000">
                <a:schemeClr val="accent1">
                  <a:lumMod val="75000"/>
                  <a:alpha val="0"/>
                </a:schemeClr>
              </a:gs>
              <a:gs pos="99000">
                <a:srgbClr val="000000">
                  <a:alpha val="68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FC1212-8823-8195-7ED6-BBC77B8FF8A0}"/>
              </a:ext>
            </a:extLst>
          </p:cNvPr>
          <p:cNvSpPr>
            <a:spLocks noGrp="1"/>
          </p:cNvSpPr>
          <p:nvPr>
            <p:ph type="ctrTitle"/>
          </p:nvPr>
        </p:nvSpPr>
        <p:spPr>
          <a:xfrm>
            <a:off x="4221803" y="1201002"/>
            <a:ext cx="7208197" cy="2779619"/>
          </a:xfrm>
        </p:spPr>
        <p:txBody>
          <a:bodyPr anchor="b">
            <a:normAutofit/>
          </a:bodyPr>
          <a:lstStyle/>
          <a:p>
            <a:pPr algn="l"/>
            <a:r>
              <a:rPr lang="en-GB" sz="4800" dirty="0">
                <a:solidFill>
                  <a:srgbClr val="FFFFFF"/>
                </a:solidFill>
              </a:rPr>
              <a:t>The Uks Current Position </a:t>
            </a:r>
          </a:p>
        </p:txBody>
      </p:sp>
      <p:sp>
        <p:nvSpPr>
          <p:cNvPr id="3" name="Subtitle 2">
            <a:extLst>
              <a:ext uri="{FF2B5EF4-FFF2-40B4-BE49-F238E27FC236}">
                <a16:creationId xmlns:a16="http://schemas.microsoft.com/office/drawing/2014/main" id="{F0F47A3B-138D-11C6-8B9C-A03870A375AA}"/>
              </a:ext>
            </a:extLst>
          </p:cNvPr>
          <p:cNvSpPr>
            <a:spLocks noGrp="1"/>
          </p:cNvSpPr>
          <p:nvPr>
            <p:ph type="subTitle" idx="1"/>
          </p:nvPr>
        </p:nvSpPr>
        <p:spPr>
          <a:xfrm>
            <a:off x="4221803" y="4940490"/>
            <a:ext cx="7208197" cy="1265112"/>
          </a:xfrm>
        </p:spPr>
        <p:txBody>
          <a:bodyPr>
            <a:normAutofit/>
          </a:bodyPr>
          <a:lstStyle/>
          <a:p>
            <a:pPr algn="l"/>
            <a:endParaRPr lang="en-GB">
              <a:solidFill>
                <a:srgbClr val="FFFFFF"/>
              </a:solidFill>
            </a:endParaRPr>
          </a:p>
        </p:txBody>
      </p:sp>
      <p:sp>
        <p:nvSpPr>
          <p:cNvPr id="18" name="Rectangle 17">
            <a:extLst>
              <a:ext uri="{FF2B5EF4-FFF2-40B4-BE49-F238E27FC236}">
                <a16:creationId xmlns:a16="http://schemas.microsoft.com/office/drawing/2014/main" id="{C030D4C8-758F-4914-4CF4-01E37D2FA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461" y="0"/>
            <a:ext cx="3214360" cy="6858000"/>
          </a:xfrm>
          <a:prstGeom prst="rect">
            <a:avLst/>
          </a:prstGeom>
          <a:gradFill>
            <a:gsLst>
              <a:gs pos="0">
                <a:srgbClr val="000000">
                  <a:alpha val="41000"/>
                </a:srgbClr>
              </a:gs>
              <a:gs pos="86000">
                <a:schemeClr val="accent1">
                  <a:alpha val="3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35263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5AE06-5CBE-E204-2195-1A28817B3BC8}"/>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Uks current position </a:t>
            </a:r>
          </a:p>
        </p:txBody>
      </p:sp>
      <p:sp>
        <p:nvSpPr>
          <p:cNvPr id="6" name="Content Placeholder 5">
            <a:extLst>
              <a:ext uri="{FF2B5EF4-FFF2-40B4-BE49-F238E27FC236}">
                <a16:creationId xmlns:a16="http://schemas.microsoft.com/office/drawing/2014/main" id="{96B66AAE-8E5A-306F-2640-35428948599E}"/>
              </a:ext>
            </a:extLst>
          </p:cNvPr>
          <p:cNvSpPr>
            <a:spLocks noGrp="1"/>
          </p:cNvSpPr>
          <p:nvPr>
            <p:ph idx="1"/>
          </p:nvPr>
        </p:nvSpPr>
        <p:spPr>
          <a:xfrm>
            <a:off x="1371599" y="2318197"/>
            <a:ext cx="9724031" cy="3683358"/>
          </a:xfrm>
        </p:spPr>
        <p:txBody>
          <a:bodyPr anchor="ctr">
            <a:normAutofit/>
          </a:bodyPr>
          <a:lstStyle/>
          <a:p>
            <a:pPr marL="0" indent="0">
              <a:buNone/>
            </a:pPr>
            <a:r>
              <a:rPr lang="en-US" sz="2000" dirty="0">
                <a:solidFill>
                  <a:srgbClr val="0D3A4E"/>
                </a:solidFill>
              </a:rPr>
              <a:t>By the end of 2025, the UK’s grid‑scale battery storage fleet reached 12.9 GWh of operational capacity, (Chen et al., 2023) after adding 4 GWh in that year alone. </a:t>
            </a:r>
          </a:p>
          <a:p>
            <a:pPr marL="0" indent="0">
              <a:buNone/>
            </a:pPr>
            <a:endParaRPr lang="en-US" sz="2000" dirty="0">
              <a:solidFill>
                <a:srgbClr val="0D3A4E"/>
              </a:solidFill>
            </a:endParaRPr>
          </a:p>
          <a:p>
            <a:pPr marL="0" indent="0">
              <a:buNone/>
            </a:pPr>
            <a:r>
              <a:rPr lang="en-US" sz="2000" dirty="0">
                <a:solidFill>
                  <a:srgbClr val="0D3A4E"/>
                </a:solidFill>
              </a:rPr>
              <a:t>This represented a 45% growth (Chen et al., 2023) in operational storage compared with 2024. The UK also has 6.7 GW / 9.8 GWh of operational grid‑scale BESS, making it the leading market in Europe for installed large‑scale battery storage.</a:t>
            </a:r>
          </a:p>
          <a:p>
            <a:endParaRPr lang="en-US" sz="2000" dirty="0">
              <a:solidFill>
                <a:srgbClr val="0D3A4E"/>
              </a:solidFill>
            </a:endParaRPr>
          </a:p>
          <a:p>
            <a:pPr marL="0" indent="0">
              <a:buNone/>
            </a:pPr>
            <a:r>
              <a:rPr lang="en-US" sz="2000" dirty="0">
                <a:solidFill>
                  <a:srgbClr val="0D3A4E"/>
                </a:solidFill>
              </a:rPr>
              <a:t>Regionally, England hosts ~79% of operational capacity, Scotland 16%, Northern Ireland 3%, and Wales 2%, (Murray, 2025) totaling around 6.8 GW / 10.5 GWh nationwide.</a:t>
            </a:r>
            <a:endParaRPr lang="en-GB" sz="2000" dirty="0">
              <a:solidFill>
                <a:srgbClr val="0D3A4E"/>
              </a:solidFill>
            </a:endParaRPr>
          </a:p>
        </p:txBody>
      </p:sp>
    </p:spTree>
    <p:extLst>
      <p:ext uri="{BB962C8B-B14F-4D97-AF65-F5344CB8AC3E}">
        <p14:creationId xmlns:p14="http://schemas.microsoft.com/office/powerpoint/2010/main" val="2921832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2D0961-1B5E-3F91-60B2-330E65A943A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Current UK Project Trends</a:t>
            </a:r>
          </a:p>
        </p:txBody>
      </p:sp>
      <p:sp>
        <p:nvSpPr>
          <p:cNvPr id="6" name="Content Placeholder 5">
            <a:extLst>
              <a:ext uri="{FF2B5EF4-FFF2-40B4-BE49-F238E27FC236}">
                <a16:creationId xmlns:a16="http://schemas.microsoft.com/office/drawing/2014/main" id="{6756D4E9-02BF-AEEC-2834-48B974BF108F}"/>
              </a:ext>
            </a:extLst>
          </p:cNvPr>
          <p:cNvSpPr>
            <a:spLocks noGrp="1"/>
          </p:cNvSpPr>
          <p:nvPr>
            <p:ph idx="1"/>
          </p:nvPr>
        </p:nvSpPr>
        <p:spPr>
          <a:xfrm>
            <a:off x="1371599" y="2318197"/>
            <a:ext cx="9724031" cy="3683358"/>
          </a:xfrm>
        </p:spPr>
        <p:txBody>
          <a:bodyPr anchor="ctr">
            <a:normAutofit lnSpcReduction="10000"/>
          </a:bodyPr>
          <a:lstStyle/>
          <a:p>
            <a:pPr marL="0" indent="0">
              <a:buNone/>
            </a:pPr>
            <a:r>
              <a:rPr lang="en-US" sz="1900" dirty="0">
                <a:solidFill>
                  <a:srgbClr val="0D3A4E"/>
                </a:solidFill>
              </a:rPr>
              <a:t>UK storage projects are becoming much larger in scale, with the average project size increasing by ~50% in 2025 (Faunce et al., 2018). </a:t>
            </a:r>
          </a:p>
          <a:p>
            <a:pPr marL="0" indent="0">
              <a:buNone/>
            </a:pPr>
            <a:endParaRPr lang="en-US" sz="1900" dirty="0">
              <a:solidFill>
                <a:srgbClr val="0D3A4E"/>
              </a:solidFill>
            </a:endParaRPr>
          </a:p>
          <a:p>
            <a:pPr marL="0" indent="0">
              <a:buNone/>
            </a:pPr>
            <a:r>
              <a:rPr lang="en-US" sz="1900" dirty="0">
                <a:solidFill>
                  <a:srgbClr val="0D3A4E"/>
                </a:solidFill>
              </a:rPr>
              <a:t>Over 75% of new capacity added in 2025 came from projects above 50 MW, showing a shift toward larger scale utility sites.</a:t>
            </a:r>
          </a:p>
          <a:p>
            <a:pPr marL="0" indent="0">
              <a:buNone/>
            </a:pPr>
            <a:endParaRPr lang="en-US" sz="1900" dirty="0">
              <a:solidFill>
                <a:srgbClr val="0D3A4E"/>
              </a:solidFill>
            </a:endParaRPr>
          </a:p>
          <a:p>
            <a:pPr marL="0" indent="0">
              <a:buNone/>
            </a:pPr>
            <a:r>
              <a:rPr lang="en-US" sz="1900" dirty="0">
                <a:solidFill>
                  <a:srgbClr val="0D3A4E"/>
                </a:solidFill>
              </a:rPr>
              <a:t>Development is increasingly concentrated in specific regions, especially the southeast, which brought online 1.4 GWh across 10 sites in 2025.</a:t>
            </a:r>
          </a:p>
          <a:p>
            <a:pPr marL="0" indent="0">
              <a:buNone/>
            </a:pPr>
            <a:endParaRPr lang="en-US" sz="1900" dirty="0">
              <a:solidFill>
                <a:srgbClr val="0D3A4E"/>
              </a:solidFill>
            </a:endParaRPr>
          </a:p>
          <a:p>
            <a:pPr marL="0" indent="0">
              <a:buNone/>
            </a:pPr>
            <a:r>
              <a:rPr lang="en-US" sz="1900" dirty="0">
                <a:solidFill>
                  <a:srgbClr val="0D3A4E"/>
                </a:solidFill>
              </a:rPr>
              <a:t>Stand‑alone battery sites remain most common, making up 61% of operational projects (</a:t>
            </a:r>
            <a:r>
              <a:rPr lang="en-US" sz="1900" dirty="0" err="1">
                <a:solidFill>
                  <a:srgbClr val="0D3A4E"/>
                </a:solidFill>
              </a:rPr>
              <a:t>Mexis</a:t>
            </a:r>
            <a:r>
              <a:rPr lang="en-US" sz="1900" dirty="0">
                <a:solidFill>
                  <a:srgbClr val="0D3A4E"/>
                </a:solidFill>
              </a:rPr>
              <a:t> and Todeschini, 2020).</a:t>
            </a:r>
            <a:endParaRPr lang="en-GB" sz="1900" dirty="0">
              <a:solidFill>
                <a:srgbClr val="0D3A4E"/>
              </a:solidFill>
            </a:endParaRPr>
          </a:p>
        </p:txBody>
      </p:sp>
    </p:spTree>
    <p:extLst>
      <p:ext uri="{BB962C8B-B14F-4D97-AF65-F5344CB8AC3E}">
        <p14:creationId xmlns:p14="http://schemas.microsoft.com/office/powerpoint/2010/main" val="1086169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90687F-7235-05BC-6B4F-B4A693B71D6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Future growth in the UK </a:t>
            </a:r>
          </a:p>
        </p:txBody>
      </p:sp>
      <p:sp>
        <p:nvSpPr>
          <p:cNvPr id="6" name="Content Placeholder 5">
            <a:extLst>
              <a:ext uri="{FF2B5EF4-FFF2-40B4-BE49-F238E27FC236}">
                <a16:creationId xmlns:a16="http://schemas.microsoft.com/office/drawing/2014/main" id="{4D27D99F-C444-EE66-8029-4DB637D61CAD}"/>
              </a:ext>
            </a:extLst>
          </p:cNvPr>
          <p:cNvSpPr>
            <a:spLocks noGrp="1"/>
          </p:cNvSpPr>
          <p:nvPr>
            <p:ph idx="1"/>
          </p:nvPr>
        </p:nvSpPr>
        <p:spPr>
          <a:xfrm>
            <a:off x="1371599" y="2318197"/>
            <a:ext cx="9724031" cy="3683358"/>
          </a:xfrm>
        </p:spPr>
        <p:txBody>
          <a:bodyPr anchor="ctr">
            <a:normAutofit/>
          </a:bodyPr>
          <a:lstStyle/>
          <a:p>
            <a:pPr marL="0" indent="0">
              <a:buNone/>
            </a:pPr>
            <a:r>
              <a:rPr lang="en-US" sz="1700" dirty="0">
                <a:solidFill>
                  <a:srgbClr val="0D3A4E"/>
                </a:solidFill>
              </a:rPr>
              <a:t>The UK begins 2026 with one of Europe’s strongest pipelines with over 10 GW approved and 3.5 GW under construction. In Wales, a battery energy storage system has just been approved in Pembroke. </a:t>
            </a:r>
          </a:p>
          <a:p>
            <a:pPr marL="0" indent="0">
              <a:buNone/>
            </a:pPr>
            <a:endParaRPr lang="en-US" sz="1700" dirty="0">
              <a:solidFill>
                <a:srgbClr val="0D3A4E"/>
              </a:solidFill>
            </a:endParaRPr>
          </a:p>
          <a:p>
            <a:pPr marL="0" indent="0">
              <a:buNone/>
            </a:pPr>
            <a:r>
              <a:rPr lang="en-US" sz="1700" dirty="0">
                <a:solidFill>
                  <a:srgbClr val="0D3A4E"/>
                </a:solidFill>
              </a:rPr>
              <a:t>UK operational capacity is expected to keep expanding rapidly due to falling battery costs. </a:t>
            </a:r>
          </a:p>
          <a:p>
            <a:pPr marL="0" indent="0">
              <a:buNone/>
            </a:pPr>
            <a:endParaRPr lang="en-US" sz="1700" dirty="0">
              <a:solidFill>
                <a:srgbClr val="0D3A4E"/>
              </a:solidFill>
            </a:endParaRPr>
          </a:p>
          <a:p>
            <a:pPr marL="0" indent="0">
              <a:buNone/>
            </a:pPr>
            <a:r>
              <a:rPr lang="en-US" sz="1700" dirty="0">
                <a:solidFill>
                  <a:srgbClr val="0D3A4E"/>
                </a:solidFill>
              </a:rPr>
              <a:t>This is promoted by the Clean Power 2030 Action Plan. This is a UK government strategy launched in late 2024 that accelerates grid‑scale battery deployment by boosting developer activity, supporting larger storage projects, and </a:t>
            </a:r>
            <a:r>
              <a:rPr lang="en-US" sz="1700" dirty="0" err="1">
                <a:solidFill>
                  <a:srgbClr val="0D3A4E"/>
                </a:solidFill>
              </a:rPr>
              <a:t>emphasising</a:t>
            </a:r>
            <a:r>
              <a:rPr lang="en-US" sz="1700" dirty="0">
                <a:solidFill>
                  <a:srgbClr val="0D3A4E"/>
                </a:solidFill>
              </a:rPr>
              <a:t> the critical need for flexible energy storage to integrate renewables and reduce curtailment (Stephens and Walwyn, 2025). </a:t>
            </a:r>
          </a:p>
        </p:txBody>
      </p:sp>
    </p:spTree>
    <p:extLst>
      <p:ext uri="{BB962C8B-B14F-4D97-AF65-F5344CB8AC3E}">
        <p14:creationId xmlns:p14="http://schemas.microsoft.com/office/powerpoint/2010/main" val="4156647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9BD594-6C00-B4DF-C670-CDDEEC5029E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DFC2C3-5E84-A18A-82A1-B94AC65B2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DD951-E108-4424-7A8B-215B854EF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4FAA20E-A41B-1888-0A40-A00329F86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rgbClr val="000000">
                  <a:alpha val="41000"/>
                </a:srgbClr>
              </a:gs>
              <a:gs pos="85000">
                <a:schemeClr val="accent1">
                  <a:alpha val="25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1F5C8F7E-68E5-5B25-FB21-CD292505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65981" cy="4480890"/>
          </a:xfrm>
          <a:prstGeom prst="rect">
            <a:avLst/>
          </a:prstGeom>
          <a:gradFill>
            <a:gsLst>
              <a:gs pos="0">
                <a:schemeClr val="accent1">
                  <a:lumMod val="75000"/>
                  <a:alpha val="50000"/>
                </a:schemeClr>
              </a:gs>
              <a:gs pos="99000">
                <a:srgbClr val="000000">
                  <a:alpha val="34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E8C9283-8D7B-EB9E-AE47-DA027EE6B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622" y="-2"/>
            <a:ext cx="12179371" cy="6400796"/>
          </a:xfrm>
          <a:prstGeom prst="rect">
            <a:avLst/>
          </a:prstGeom>
          <a:gradFill>
            <a:gsLst>
              <a:gs pos="45000">
                <a:schemeClr val="accent1">
                  <a:lumMod val="75000"/>
                  <a:alpha val="0"/>
                </a:schemeClr>
              </a:gs>
              <a:gs pos="99000">
                <a:srgbClr val="000000">
                  <a:alpha val="68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026535-7170-BA46-F9CA-5613FEA25E98}"/>
              </a:ext>
            </a:extLst>
          </p:cNvPr>
          <p:cNvSpPr>
            <a:spLocks noGrp="1"/>
          </p:cNvSpPr>
          <p:nvPr>
            <p:ph type="ctrTitle"/>
          </p:nvPr>
        </p:nvSpPr>
        <p:spPr>
          <a:xfrm>
            <a:off x="4221803" y="1201002"/>
            <a:ext cx="7208197" cy="2779619"/>
          </a:xfrm>
        </p:spPr>
        <p:txBody>
          <a:bodyPr anchor="b">
            <a:normAutofit/>
          </a:bodyPr>
          <a:lstStyle/>
          <a:p>
            <a:pPr algn="l"/>
            <a:r>
              <a:rPr lang="en-GB" sz="4800" dirty="0">
                <a:solidFill>
                  <a:srgbClr val="FFFFFF"/>
                </a:solidFill>
              </a:rPr>
              <a:t>Lessons from elsewhere in the world </a:t>
            </a:r>
          </a:p>
        </p:txBody>
      </p:sp>
      <p:sp>
        <p:nvSpPr>
          <p:cNvPr id="3" name="Subtitle 2">
            <a:extLst>
              <a:ext uri="{FF2B5EF4-FFF2-40B4-BE49-F238E27FC236}">
                <a16:creationId xmlns:a16="http://schemas.microsoft.com/office/drawing/2014/main" id="{0991071D-E4B0-6BD5-5FD9-CFCC069168CF}"/>
              </a:ext>
            </a:extLst>
          </p:cNvPr>
          <p:cNvSpPr>
            <a:spLocks noGrp="1"/>
          </p:cNvSpPr>
          <p:nvPr>
            <p:ph type="subTitle" idx="1"/>
          </p:nvPr>
        </p:nvSpPr>
        <p:spPr>
          <a:xfrm>
            <a:off x="4221803" y="4940490"/>
            <a:ext cx="7208197" cy="1265112"/>
          </a:xfrm>
        </p:spPr>
        <p:txBody>
          <a:bodyPr>
            <a:normAutofit/>
          </a:bodyPr>
          <a:lstStyle/>
          <a:p>
            <a:pPr algn="l"/>
            <a:endParaRPr lang="en-GB">
              <a:solidFill>
                <a:srgbClr val="FFFFFF"/>
              </a:solidFill>
            </a:endParaRPr>
          </a:p>
        </p:txBody>
      </p:sp>
      <p:sp>
        <p:nvSpPr>
          <p:cNvPr id="18" name="Rectangle 17">
            <a:extLst>
              <a:ext uri="{FF2B5EF4-FFF2-40B4-BE49-F238E27FC236}">
                <a16:creationId xmlns:a16="http://schemas.microsoft.com/office/drawing/2014/main" id="{B6EDE148-8496-89D6-261D-D1931C99CA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461" y="0"/>
            <a:ext cx="3214360" cy="6858000"/>
          </a:xfrm>
          <a:prstGeom prst="rect">
            <a:avLst/>
          </a:prstGeom>
          <a:gradFill>
            <a:gsLst>
              <a:gs pos="0">
                <a:srgbClr val="000000">
                  <a:alpha val="41000"/>
                </a:srgbClr>
              </a:gs>
              <a:gs pos="86000">
                <a:schemeClr val="accent1">
                  <a:alpha val="3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13815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C80EAB-B61B-32D6-0F05-F539A73F552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South Korea - Energy Storage Incentives</a:t>
            </a:r>
          </a:p>
        </p:txBody>
      </p:sp>
      <p:sp>
        <p:nvSpPr>
          <p:cNvPr id="3" name="Content Placeholder 2">
            <a:extLst>
              <a:ext uri="{FF2B5EF4-FFF2-40B4-BE49-F238E27FC236}">
                <a16:creationId xmlns:a16="http://schemas.microsoft.com/office/drawing/2014/main" id="{55FA81AE-48D2-49C6-2FB7-F68B667CA1B7}"/>
              </a:ext>
            </a:extLst>
          </p:cNvPr>
          <p:cNvSpPr>
            <a:spLocks noGrp="1"/>
          </p:cNvSpPr>
          <p:nvPr>
            <p:ph idx="1"/>
          </p:nvPr>
        </p:nvSpPr>
        <p:spPr>
          <a:xfrm>
            <a:off x="1371599" y="2318197"/>
            <a:ext cx="9724031" cy="3683358"/>
          </a:xfrm>
        </p:spPr>
        <p:txBody>
          <a:bodyPr anchor="ctr">
            <a:normAutofit/>
          </a:bodyPr>
          <a:lstStyle/>
          <a:p>
            <a:pPr marL="0" indent="0">
              <a:buNone/>
            </a:pPr>
            <a:r>
              <a:rPr lang="en-US" sz="1700" dirty="0">
                <a:solidFill>
                  <a:srgbClr val="0D3A4E"/>
                </a:solidFill>
              </a:rPr>
              <a:t>High Renewable Energy Certificate (REC) bonuses (Ko, Lee and Kim, 2019) – this means when wind generators combine with ESS they can earn credits to then sell into the renewable energy certificate market. </a:t>
            </a:r>
          </a:p>
          <a:p>
            <a:pPr marL="0" indent="0">
              <a:buNone/>
            </a:pPr>
            <a:endParaRPr lang="en-US" sz="1700" dirty="0">
              <a:solidFill>
                <a:srgbClr val="0D3A4E"/>
              </a:solidFill>
            </a:endParaRPr>
          </a:p>
          <a:p>
            <a:pPr marL="0" indent="0">
              <a:buNone/>
            </a:pPr>
            <a:r>
              <a:rPr lang="en-US" sz="1700" dirty="0">
                <a:solidFill>
                  <a:srgbClr val="0D3A4E"/>
                </a:solidFill>
              </a:rPr>
              <a:t>They also provide ESS‑specific discounted electricity rates – Lower power prices for charging to support cost‑effective operation (Hwang and Jung, 2020). </a:t>
            </a:r>
          </a:p>
          <a:p>
            <a:endParaRPr lang="en-US" sz="1700" dirty="0">
              <a:solidFill>
                <a:srgbClr val="0D3A4E"/>
              </a:solidFill>
            </a:endParaRPr>
          </a:p>
          <a:p>
            <a:pPr marL="0" indent="0">
              <a:buNone/>
            </a:pPr>
            <a:r>
              <a:rPr lang="en-US" sz="1700" dirty="0">
                <a:solidFill>
                  <a:srgbClr val="0D3A4E"/>
                </a:solidFill>
              </a:rPr>
              <a:t>Mandatory ESS installation in public buildings – Created early domestic demand and market stability. </a:t>
            </a:r>
          </a:p>
          <a:p>
            <a:pPr marL="0" indent="0">
              <a:buNone/>
            </a:pPr>
            <a:endParaRPr lang="en-US" sz="1700" dirty="0">
              <a:solidFill>
                <a:srgbClr val="0D3A4E"/>
              </a:solidFill>
            </a:endParaRPr>
          </a:p>
          <a:p>
            <a:pPr marL="0" indent="0">
              <a:buNone/>
            </a:pPr>
            <a:r>
              <a:rPr lang="en-US" sz="1700" dirty="0">
                <a:solidFill>
                  <a:srgbClr val="0D3A4E"/>
                </a:solidFill>
              </a:rPr>
              <a:t>The Korea Power Exchange are offering 15-year contracts to ESS to provide long‑term revenue certainty for storage operators (Kim, Lee and Kim, 2024). </a:t>
            </a:r>
            <a:endParaRPr lang="en-GB" sz="1700" dirty="0">
              <a:solidFill>
                <a:srgbClr val="0D3A4E"/>
              </a:solidFill>
            </a:endParaRPr>
          </a:p>
        </p:txBody>
      </p:sp>
    </p:spTree>
    <p:extLst>
      <p:ext uri="{BB962C8B-B14F-4D97-AF65-F5344CB8AC3E}">
        <p14:creationId xmlns:p14="http://schemas.microsoft.com/office/powerpoint/2010/main" val="4049447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E29211-EFE3-BEA8-9461-0D03EA266D1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4E20F-2166-D9E8-2BE8-69A3E47900D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China – Battery Storage Mandates </a:t>
            </a:r>
          </a:p>
        </p:txBody>
      </p:sp>
      <p:sp>
        <p:nvSpPr>
          <p:cNvPr id="3" name="Content Placeholder 2">
            <a:extLst>
              <a:ext uri="{FF2B5EF4-FFF2-40B4-BE49-F238E27FC236}">
                <a16:creationId xmlns:a16="http://schemas.microsoft.com/office/drawing/2014/main" id="{99355A3F-D9D4-E508-8060-3012649BAFD6}"/>
              </a:ext>
            </a:extLst>
          </p:cNvPr>
          <p:cNvSpPr>
            <a:spLocks noGrp="1"/>
          </p:cNvSpPr>
          <p:nvPr>
            <p:ph idx="1"/>
          </p:nvPr>
        </p:nvSpPr>
        <p:spPr>
          <a:xfrm>
            <a:off x="1371599" y="2318197"/>
            <a:ext cx="9724031" cy="3683358"/>
          </a:xfrm>
        </p:spPr>
        <p:txBody>
          <a:bodyPr anchor="ctr">
            <a:normAutofit/>
          </a:bodyPr>
          <a:lstStyle/>
          <a:p>
            <a:pPr marL="0" indent="0">
              <a:buNone/>
            </a:pPr>
            <a:r>
              <a:rPr lang="en-US" sz="2000" dirty="0">
                <a:solidFill>
                  <a:srgbClr val="0D3A4E"/>
                </a:solidFill>
              </a:rPr>
              <a:t>Mandated storage with new wind &amp; solar projects – Many provinces require new renewable projects to include battery storage, a major driver of China’s huge deployment volumes (Huang et al., 2025). </a:t>
            </a:r>
          </a:p>
          <a:p>
            <a:endParaRPr lang="en-US" sz="2000" dirty="0">
              <a:solidFill>
                <a:srgbClr val="0D3A4E"/>
              </a:solidFill>
            </a:endParaRPr>
          </a:p>
          <a:p>
            <a:pPr marL="0" indent="0">
              <a:buNone/>
            </a:pPr>
            <a:r>
              <a:rPr lang="en-US" sz="2000" dirty="0">
                <a:solidFill>
                  <a:srgbClr val="0D3A4E"/>
                </a:solidFill>
              </a:rPr>
              <a:t>Provincial mandates remain even after 2025 policy shift (Johnson-Groh, 2023) – Although national rules began shifting away from battery storage  several provinces continued enforcing pairing mandates, sustaining strong ESS demand. </a:t>
            </a:r>
          </a:p>
          <a:p>
            <a:pPr marL="0" indent="0">
              <a:buNone/>
            </a:pPr>
            <a:endParaRPr lang="en-US" sz="2000" dirty="0">
              <a:solidFill>
                <a:srgbClr val="0D3A4E"/>
              </a:solidFill>
            </a:endParaRPr>
          </a:p>
          <a:p>
            <a:pPr marL="0" indent="0">
              <a:buNone/>
            </a:pPr>
            <a:r>
              <a:rPr lang="en-US" sz="2000" dirty="0">
                <a:solidFill>
                  <a:srgbClr val="0D3A4E"/>
                </a:solidFill>
              </a:rPr>
              <a:t>Provinces set their own rules under the new framework (Johnson-Groh, 2023), influencing ESS economics and ensuring storage remains part of regional energy planning. </a:t>
            </a:r>
          </a:p>
        </p:txBody>
      </p:sp>
    </p:spTree>
    <p:extLst>
      <p:ext uri="{BB962C8B-B14F-4D97-AF65-F5344CB8AC3E}">
        <p14:creationId xmlns:p14="http://schemas.microsoft.com/office/powerpoint/2010/main" val="3944199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018A76-94DA-A85B-D140-78786C8DB49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FAF2A-F81D-0793-8A1E-B12493F13371}"/>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Saudi Arabia – Up and Coming Energy Storage Leader  </a:t>
            </a:r>
          </a:p>
        </p:txBody>
      </p:sp>
      <p:sp>
        <p:nvSpPr>
          <p:cNvPr id="3" name="Content Placeholder 2">
            <a:extLst>
              <a:ext uri="{FF2B5EF4-FFF2-40B4-BE49-F238E27FC236}">
                <a16:creationId xmlns:a16="http://schemas.microsoft.com/office/drawing/2014/main" id="{89D96FEB-6660-BE00-23D9-A5A178A9AEF4}"/>
              </a:ext>
            </a:extLst>
          </p:cNvPr>
          <p:cNvSpPr>
            <a:spLocks noGrp="1"/>
          </p:cNvSpPr>
          <p:nvPr>
            <p:ph idx="1"/>
          </p:nvPr>
        </p:nvSpPr>
        <p:spPr>
          <a:xfrm>
            <a:off x="1371599" y="2318197"/>
            <a:ext cx="9724031" cy="3683358"/>
          </a:xfrm>
        </p:spPr>
        <p:txBody>
          <a:bodyPr anchor="ctr">
            <a:normAutofit/>
          </a:bodyPr>
          <a:lstStyle/>
          <a:p>
            <a:pPr marL="0" indent="0">
              <a:buNone/>
            </a:pPr>
            <a:r>
              <a:rPr lang="en-US" sz="2000" dirty="0">
                <a:solidFill>
                  <a:srgbClr val="0D3A4E"/>
                </a:solidFill>
              </a:rPr>
              <a:t>Rapidly rising global rank – Set to become the 7th largest battery storage market(Adnan-Hayat and Al-</a:t>
            </a:r>
            <a:r>
              <a:rPr lang="en-US" sz="2000" dirty="0" err="1">
                <a:solidFill>
                  <a:srgbClr val="0D3A4E"/>
                </a:solidFill>
              </a:rPr>
              <a:t>Balawi</a:t>
            </a:r>
            <a:r>
              <a:rPr lang="en-US" sz="2000" dirty="0">
                <a:solidFill>
                  <a:srgbClr val="0D3A4E"/>
                </a:solidFill>
              </a:rPr>
              <a:t>, 2025), driven by massive project pipelines. </a:t>
            </a:r>
          </a:p>
          <a:p>
            <a:pPr marL="0" indent="0">
              <a:buNone/>
            </a:pPr>
            <a:endParaRPr lang="en-US" sz="2000" dirty="0">
              <a:solidFill>
                <a:srgbClr val="0D3A4E"/>
              </a:solidFill>
            </a:endParaRPr>
          </a:p>
          <a:p>
            <a:pPr marL="0" indent="0">
              <a:buNone/>
            </a:pPr>
            <a:r>
              <a:rPr lang="en-US" sz="2000" dirty="0">
                <a:solidFill>
                  <a:srgbClr val="0D3A4E"/>
                </a:solidFill>
              </a:rPr>
              <a:t>Huge project pipeline – 13 GWh already in development, with a national goal of 70 GWh by 2030 (Adnan-Hayat and Al-</a:t>
            </a:r>
            <a:r>
              <a:rPr lang="en-US" sz="2000" dirty="0" err="1">
                <a:solidFill>
                  <a:srgbClr val="0D3A4E"/>
                </a:solidFill>
              </a:rPr>
              <a:t>Balawi</a:t>
            </a:r>
            <a:r>
              <a:rPr lang="en-US" sz="2000" dirty="0">
                <a:solidFill>
                  <a:srgbClr val="0D3A4E"/>
                </a:solidFill>
              </a:rPr>
              <a:t>, 2025). </a:t>
            </a:r>
          </a:p>
          <a:p>
            <a:pPr marL="0" indent="0">
              <a:buNone/>
            </a:pPr>
            <a:endParaRPr lang="en-US" sz="2000" dirty="0">
              <a:solidFill>
                <a:srgbClr val="0D3A4E"/>
              </a:solidFill>
            </a:endParaRPr>
          </a:p>
          <a:p>
            <a:pPr marL="0" indent="0">
              <a:buNone/>
            </a:pPr>
            <a:r>
              <a:rPr lang="en-US" sz="2000" dirty="0">
                <a:solidFill>
                  <a:srgbClr val="0D3A4E"/>
                </a:solidFill>
              </a:rPr>
              <a:t>Strong policy support –  Saudi Vision 2030 (Jurgenson, </a:t>
            </a:r>
            <a:r>
              <a:rPr lang="en-US" sz="2000" dirty="0" err="1">
                <a:solidFill>
                  <a:srgbClr val="0D3A4E"/>
                </a:solidFill>
              </a:rPr>
              <a:t>Bayyari</a:t>
            </a:r>
            <a:r>
              <a:rPr lang="en-US" sz="2000" dirty="0">
                <a:solidFill>
                  <a:srgbClr val="0D3A4E"/>
                </a:solidFill>
              </a:rPr>
              <a:t> and Parker, 2016) is driving national renewable energy programs with a push for diversified and low‑carbon electricity increasing the need for the storage capacity.</a:t>
            </a:r>
          </a:p>
        </p:txBody>
      </p:sp>
    </p:spTree>
    <p:extLst>
      <p:ext uri="{BB962C8B-B14F-4D97-AF65-F5344CB8AC3E}">
        <p14:creationId xmlns:p14="http://schemas.microsoft.com/office/powerpoint/2010/main" val="3959138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E111ED-AF87-FD5A-9851-0124181D1800}"/>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 </a:t>
            </a:r>
          </a:p>
        </p:txBody>
      </p:sp>
      <p:graphicFrame>
        <p:nvGraphicFramePr>
          <p:cNvPr id="5" name="Content Placeholder 2">
            <a:extLst>
              <a:ext uri="{FF2B5EF4-FFF2-40B4-BE49-F238E27FC236}">
                <a16:creationId xmlns:a16="http://schemas.microsoft.com/office/drawing/2014/main" id="{DED6459E-682B-88BA-2ACC-57E39D3929DF}"/>
              </a:ext>
            </a:extLst>
          </p:cNvPr>
          <p:cNvGraphicFramePr>
            <a:graphicFrameLocks noGrp="1"/>
          </p:cNvGraphicFramePr>
          <p:nvPr>
            <p:ph idx="1"/>
            <p:extLst>
              <p:ext uri="{D42A27DB-BD31-4B8C-83A1-F6EECF244321}">
                <p14:modId xmlns:p14="http://schemas.microsoft.com/office/powerpoint/2010/main" val="277751466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7447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40ABF6-E3F8-AC22-202E-ED28FCC0C82B}"/>
              </a:ext>
            </a:extLst>
          </p:cNvPr>
          <p:cNvSpPr>
            <a:spLocks noGrp="1"/>
          </p:cNvSpPr>
          <p:nvPr>
            <p:ph type="title"/>
          </p:nvPr>
        </p:nvSpPr>
        <p:spPr>
          <a:xfrm>
            <a:off x="466722" y="586855"/>
            <a:ext cx="3201366" cy="3387497"/>
          </a:xfrm>
        </p:spPr>
        <p:txBody>
          <a:bodyPr anchor="b">
            <a:normAutofit/>
          </a:bodyPr>
          <a:lstStyle/>
          <a:p>
            <a:pPr algn="r"/>
            <a:r>
              <a:rPr lang="en-GB" sz="4000" i="1" dirty="0">
                <a:solidFill>
                  <a:srgbClr val="FFFFFF"/>
                </a:solidFill>
              </a:rPr>
              <a:t>Reference List </a:t>
            </a:r>
          </a:p>
        </p:txBody>
      </p:sp>
      <p:sp>
        <p:nvSpPr>
          <p:cNvPr id="5" name="Rectangle 2">
            <a:extLst>
              <a:ext uri="{FF2B5EF4-FFF2-40B4-BE49-F238E27FC236}">
                <a16:creationId xmlns:a16="http://schemas.microsoft.com/office/drawing/2014/main" id="{D1BE09C7-5A12-9DC8-9D2A-216AF9D0714E}"/>
              </a:ext>
            </a:extLst>
          </p:cNvPr>
          <p:cNvSpPr>
            <a:spLocks noGrp="1" noChangeArrowheads="1"/>
          </p:cNvSpPr>
          <p:nvPr>
            <p:ph idx="1"/>
          </p:nvPr>
        </p:nvSpPr>
        <p:spPr bwMode="auto">
          <a:xfrm>
            <a:off x="4037826" y="-20284"/>
            <a:ext cx="8154173" cy="68580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 anchorCtr="0" compatLnSpc="1">
            <a:prstTxWarp prst="textNoShape">
              <a:avLst/>
            </a:prstTxWarp>
            <a:normAutofit fontScale="92500" lnSpcReduction="10000"/>
          </a:bodyPr>
          <a:lstStyle/>
          <a:p>
            <a:pPr marL="0" marR="0" lvl="0" indent="0" defTabSz="914400" rtl="0" eaLnBrk="0" fontAlgn="base" latinLnBrk="0" hangingPunct="0">
              <a:spcBef>
                <a:spcPct val="0"/>
              </a:spcBef>
              <a:spcAft>
                <a:spcPts val="600"/>
              </a:spcAft>
              <a:buClrTx/>
              <a:buSzTx/>
              <a:buFontTx/>
              <a:buNone/>
              <a:tabLst/>
            </a:pPr>
            <a:r>
              <a:rPr kumimoji="0" lang="en-US" altLang="en-US" sz="900" b="1" i="1" u="none" strike="noStrike" cap="none" normalizeH="0" baseline="0" dirty="0">
                <a:ln>
                  <a:noFill/>
                </a:ln>
                <a:effectLst/>
                <a:latin typeface="Times New Roman" panose="02020603050405020304" pitchFamily="18" charset="0"/>
                <a:cs typeface="Times New Roman" panose="02020603050405020304" pitchFamily="18" charset="0"/>
              </a:rPr>
              <a:t>Reference list</a:t>
            </a: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Adnan-Hayat, M. and Al-</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Balawi</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A. (2025).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The Rapid Expansion of Battery Energy Storage: Why the Saudi Market Is Booming</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Kapsarc.org. Available at: https://www.kapsarc.org/our-offerings/publications/the-rapid-expansion-of-battery-energy-storage-why-the-saudi-market-is-booming [Accessed 18 Jan. 2026].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Arévalo, P., Ochoa-Correa, D. and Villa-Ávila, E. (2024). Advances in Thermal Energy Storage Systems for Renewable Energy: A Review of Recent Developments.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Processes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12(9), p.1844.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://doi.org/10.3390/pr12091844.</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Atherton, J., Xie, W., Farazi, F., Mosbach, S., Akroyd, J. and Kraft, M. (2023).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Breakdown of British Wind Curtailment using a Multi-Source Knowledge Graph Approach Breakdown of British Wind Curtailment using a Multi-Source Knowledge Graph Approach</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Available at: https://como.ceb.cam.ac.uk/media/preprints/c4e-preprint-304.pdf [Accessed 16 Jan. 2026].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Chen, C., Zhou, Y., Fang, H., Peng, X. and Jiang, L. (2023). Progress and challenges in energy storage and utilization via ammonia.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Surface Science and Technology</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1(1).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://doi.org/10.1007/s44251-023-00013-6.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Detka</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K. and Górecki, K. (2023). Selected Technologies of Electrochemical Energy Storage—A Review.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Energies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16(13), p.5034.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://doi.org/10.3390/en16135034.</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Faunce, T.A., Prest, J., Su, D., Hearne, S.J. and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Iacopi</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F. (2018). On-grid batteries for large-scale energy storage: Challenges and opportunities for policy and technology.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MRS Energy &amp; Sustainability</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5(1).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://doi.org/10.1557/mre.2018.11.</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Huang, Y., Qian, T., Liang, X., Wei, C., Zhang, L. and Tang, W. (2025). Evaluating China’s Mandatory Energy Storage Integration Policies: Impacts, Challenges and the Shift Toward Market-Oriented Flexibility.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IEEE Xplore</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pp.2366–2371.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://doi.org/10.1109/acpee64358.2025.11041254.</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Hwang, I. and Jung, Y. (2020).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Public Disclosure Authorized Public Disclosure Authorized Public Disclosure Authorized Public Disclosure Authorized</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Available at: https://documents1.worldbank.org/curated/en/152501583149273660/pdf/Koreas-Energy-Storage-System-Development-The-Synergy-of-Public-Pull-and-Private-Push.pdf.</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Johnson-Groh, M. (2023). Province-specific policies offer best option as China deploys renewable energy storage systems. </a:t>
            </a:r>
            <a:r>
              <a:rPr kumimoji="0" lang="en-US" altLang="en-US" sz="900" b="0" i="1" u="none" strike="noStrike" cap="none" normalizeH="0" baseline="0" dirty="0" err="1">
                <a:ln>
                  <a:noFill/>
                </a:ln>
                <a:effectLst/>
                <a:latin typeface="Times New Roman" panose="02020603050405020304" pitchFamily="18" charset="0"/>
                <a:cs typeface="Times New Roman" panose="02020603050405020304" pitchFamily="18" charset="0"/>
              </a:rPr>
              <a:t>Scilight</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2023(25).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://doi.org/10.1063/10.0019954.</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Jurgenson, S.,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Bayyari</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F.M. and Parker, J. (2016). A comprehensive renewable energy program for Saudi Vision 2030.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Renewable Energy Focus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17(5), pp.182–183.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://doi.org/10.1016/j.ref.2016.08.006.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Kassem, M.A. and Moscariello, A. (2025). Exploring heat storage: innovations, risks, and future directions for sustainable energy.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International Journal of Sustainable Energy</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44(1).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://doi.org/10.1080/14786451.2025.2513328.</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Kim, S., Lee, S. and Kim, S. (2024). Policy Evaluation and Enhanced Operational Strategies for PV-Linked ESS in Korea: Practical Applications and Insights from Real-World Data.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Energies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17(16), pp.3893–3893.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://doi.org/10.3390/en17163893.</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Ko, W., Lee, J. and Kim, J. (2019). The Effect of a Renewable Energy Certificate Incentive on Mitigating Wind Power Fluctuations: A Case Study of Jeju Island.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Applied Sciences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9(8), p.1647.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://doi.org/10.3390/app9081647.</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Kumar, R., Lee, D., Ümit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Ağbulut</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Kumar, S., Thapa, S., Thakur, A., Jilte, R.D., C. Ahamed Saleel and Shaik, S. (2024). Different energy storage techniques: recent advancements, applications, limitations, and efficient utilization of sustainable energy.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Journal of thermal analysis and calorimetry</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149(5), pp.1895–1933.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://doi.org/10.1007/s10973-023-12831-9.</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Mexis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I. and Todeschini, G. (2020). Battery Energy Storage Systems in the United Kingdom: A Review of Current State-of-the-Art and Future Applications.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Energies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13(14), p.3616.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://doi.org/10.3390/en13143616.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Murray, C. (2025).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The evolving regionality of the UK battery storage market</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Energy-</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Storage.News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Available at: https://www.energy-storage.news/the-evolving-regionality-of-the-uk-battery-storage-market/ [Accessed 18 Jan. 2026].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NESO (2023).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National Energy System Operator (NESO) | National Energy System Operator</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National Energy System Operator (NESO). Available at: https://www.neso.energy/ [Accessed 18 Jan. 2026].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Okafor, C.E. and Folly, K.A. (2023).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Mechanical Energy Storage Systems and Their Applications in Power Systems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www.intechopen.com. Available at: https://www.intechopen.com/chapters/86953 [Accessed 17 Jan. 2026].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Phogat, P., Thakur, J., Shreya and Wan, M. (2025). Advancements in energy storage: a review of batteries and capacitors—properties, materials, and emerging applications.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Ionics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31(10), pp.9985–10009.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://doi.org/10.1007/s11581-025-06588-4.</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Sattar, M.A., Rasul, M.G., Jahirul, M.I. and Hasan, M.M. (2024). An up-to-date review on the progress and challenges of hydrogen storage, and its safety and economic analysis.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Sustainable energy &amp; fuels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8, pp.3545–3573.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://doi.org/10.1039/d4se00281d.</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Stephens, A.D. and Walwyn, D.R. (2025).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An Assessment of the UK Government Clean Energy Strategy for the Year 2030</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arXiv.org. Available at: https://arxiv.org/abs/2503.14309 [Accessed 18 Jan. 2026].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Wang, R., Zhang, L., Shi, C. and Zhao, C. (2025). A Review of Gravity Energy Storage.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Energies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18(7), pp.1812–1812.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://doi.org/10.3390/en18071812.</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Wen, Z., Huang, B., Wang, Y., Wang, K., Tu, X., Xie, P. and Fu, X. (2025). Ammonia as a renewable energy carrier from synthesis to utilization.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Environmental Chemistry Letters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20, pp.153–188.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://doi.org/10.1038/s44359-025-00102-9.</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Yao, E., Wang, H., Liu, L. and Xi, G. (2014). A Novel Constant-Pressure Pumped Hydro Combined with Compressed Air Energy Storage System.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Energies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8(1), pp.154–171.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://doi.org/10.3390/en8010154.</a:t>
            </a:r>
            <a:endParaRPr kumimoji="0" lang="en-US" altLang="en-US" sz="9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3338448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73aa366c-74b9-492b-a1b9-5472c41e7d31}" enabled="1" method="Standard" siteId="{44bbd632-fe04-42d7-933e-2649dcd22649}" removed="0"/>
</clbl:labelList>
</file>

<file path=docProps/app.xml><?xml version="1.0" encoding="utf-8"?>
<Properties xmlns="http://schemas.openxmlformats.org/officeDocument/2006/extended-properties" xmlns:vt="http://schemas.openxmlformats.org/officeDocument/2006/docPropsVTypes">
  <TotalTime>0</TotalTime>
  <Words>3056</Words>
  <Application>Microsoft Office PowerPoint</Application>
  <PresentationFormat>Widescreen</PresentationFormat>
  <Paragraphs>163</Paragraphs>
  <Slides>20</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Aptos Display</vt:lpstr>
      <vt:lpstr>Arial</vt:lpstr>
      <vt:lpstr>Calibri</vt:lpstr>
      <vt:lpstr>Times New Roman</vt:lpstr>
      <vt:lpstr>Office Theme</vt:lpstr>
      <vt:lpstr>Battery Storage for the Energy Grid </vt:lpstr>
      <vt:lpstr>Introduction </vt:lpstr>
      <vt:lpstr>What are constraints payments </vt:lpstr>
      <vt:lpstr>What storage capacities are currently available?</vt:lpstr>
      <vt:lpstr>1. Electrochemical Storage (Batteries)</vt:lpstr>
      <vt:lpstr>2. Mechanical Storage </vt:lpstr>
      <vt:lpstr>2. Mechanical Storage – Examples</vt:lpstr>
      <vt:lpstr>3. Thermal storage </vt:lpstr>
      <vt:lpstr>4. Chemical Storage </vt:lpstr>
      <vt:lpstr>Storage summarised </vt:lpstr>
      <vt:lpstr>The Uks Current Position </vt:lpstr>
      <vt:lpstr>Uks current position </vt:lpstr>
      <vt:lpstr>Current UK Project Trends</vt:lpstr>
      <vt:lpstr>Future growth in the UK </vt:lpstr>
      <vt:lpstr>Lessons from elsewhere in the world </vt:lpstr>
      <vt:lpstr>South Korea - Energy Storage Incentives</vt:lpstr>
      <vt:lpstr>China – Battery Storage Mandates </vt:lpstr>
      <vt:lpstr>Saudi Arabia – Up and Coming Energy Storage Leader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Ashton, Freya</dc:creator>
  <cp:lastModifiedBy>Ashton, Freya</cp:lastModifiedBy>
  <cp:revision>1</cp:revision>
  <cp:lastPrinted>2026-01-20T00:38:23Z</cp:lastPrinted>
  <dcterms:created xsi:type="dcterms:W3CDTF">2026-01-19T20:10:22Z</dcterms:created>
  <dcterms:modified xsi:type="dcterms:W3CDTF">2026-01-20T19:28:21Z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Locations">
    <vt:lpwstr>Office Theme:8</vt:lpwstr>
  </property>
  <property fmtid="{D5CDD505-2E9C-101B-9397-08002B2CF9AE}" pid="3" name="ClassificationContentMarkingFooterText">
    <vt:lpwstr>Sensitivity: general</vt:lpwstr>
  </property>
</Properties>
</file>