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9" r:id="rId3"/>
    <p:sldId id="262" r:id="rId4"/>
    <p:sldId id="263" r:id="rId5"/>
    <p:sldId id="264" r:id="rId6"/>
    <p:sldId id="265" r:id="rId7"/>
    <p:sldId id="266" r:id="rId8"/>
    <p:sldId id="258" r:id="rId9"/>
    <p:sldId id="261" r:id="rId10"/>
    <p:sldId id="25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998378-745A-4749-B01E-04E431FD1156}" v="41" dt="2026-07-04T16:02:36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-anamaria Chirita" userId="e29d2b6c-7c4c-423a-8920-1de01877e8d6" providerId="ADAL" clId="{F1AA66F2-68AC-4E64-9528-FA4217B18EC7}"/>
    <pc:docChg chg="undo custSel addSld delSld modSld sldOrd">
      <pc:chgData name="Irina-anamaria Chirita" userId="e29d2b6c-7c4c-423a-8920-1de01877e8d6" providerId="ADAL" clId="{F1AA66F2-68AC-4E64-9528-FA4217B18EC7}" dt="2026-07-04T16:22:43.216" v="5825" actId="1076"/>
      <pc:docMkLst>
        <pc:docMk/>
      </pc:docMkLst>
      <pc:sldChg chg="addSp delSp modSp new mod modTransition">
        <pc:chgData name="Irina-anamaria Chirita" userId="e29d2b6c-7c4c-423a-8920-1de01877e8d6" providerId="ADAL" clId="{F1AA66F2-68AC-4E64-9528-FA4217B18EC7}" dt="2026-07-04T16:19:48.018" v="5824" actId="20577"/>
        <pc:sldMkLst>
          <pc:docMk/>
          <pc:sldMk cId="2664662308" sldId="256"/>
        </pc:sldMkLst>
        <pc:spChg chg="add mod">
          <ac:chgData name="Irina-anamaria Chirita" userId="e29d2b6c-7c4c-423a-8920-1de01877e8d6" providerId="ADAL" clId="{F1AA66F2-68AC-4E64-9528-FA4217B18EC7}" dt="2026-07-04T15:01:50.694" v="3952" actId="207"/>
          <ac:spMkLst>
            <pc:docMk/>
            <pc:sldMk cId="2664662308" sldId="256"/>
            <ac:spMk id="6" creationId="{576D39B7-F8A4-0863-E962-28B0324EA5E3}"/>
          </ac:spMkLst>
        </pc:spChg>
        <pc:spChg chg="add mod">
          <ac:chgData name="Irina-anamaria Chirita" userId="e29d2b6c-7c4c-423a-8920-1de01877e8d6" providerId="ADAL" clId="{F1AA66F2-68AC-4E64-9528-FA4217B18EC7}" dt="2026-07-04T15:01:50.694" v="3952" actId="207"/>
          <ac:spMkLst>
            <pc:docMk/>
            <pc:sldMk cId="2664662308" sldId="256"/>
            <ac:spMk id="11" creationId="{00FEA9B2-E42C-823F-3E79-1F3A264F2793}"/>
          </ac:spMkLst>
        </pc:spChg>
        <pc:spChg chg="add mod">
          <ac:chgData name="Irina-anamaria Chirita" userId="e29d2b6c-7c4c-423a-8920-1de01877e8d6" providerId="ADAL" clId="{F1AA66F2-68AC-4E64-9528-FA4217B18EC7}" dt="2026-07-04T15:01:50.694" v="3952" actId="207"/>
          <ac:spMkLst>
            <pc:docMk/>
            <pc:sldMk cId="2664662308" sldId="256"/>
            <ac:spMk id="13" creationId="{0886787E-9F6A-28B5-1705-339F6CEF52E2}"/>
          </ac:spMkLst>
        </pc:spChg>
        <pc:spChg chg="add mod">
          <ac:chgData name="Irina-anamaria Chirita" userId="e29d2b6c-7c4c-423a-8920-1de01877e8d6" providerId="ADAL" clId="{F1AA66F2-68AC-4E64-9528-FA4217B18EC7}" dt="2026-07-04T15:01:50.694" v="3952" actId="207"/>
          <ac:spMkLst>
            <pc:docMk/>
            <pc:sldMk cId="2664662308" sldId="256"/>
            <ac:spMk id="14" creationId="{05C6AE2D-CE0A-F060-629F-CFC340646B96}"/>
          </ac:spMkLst>
        </pc:spChg>
        <pc:spChg chg="add mod">
          <ac:chgData name="Irina-anamaria Chirita" userId="e29d2b6c-7c4c-423a-8920-1de01877e8d6" providerId="ADAL" clId="{F1AA66F2-68AC-4E64-9528-FA4217B18EC7}" dt="2026-07-04T15:01:50.694" v="3952" actId="207"/>
          <ac:spMkLst>
            <pc:docMk/>
            <pc:sldMk cId="2664662308" sldId="256"/>
            <ac:spMk id="15" creationId="{24FC40F2-9FB5-67A1-57A1-F02DDC19CFB4}"/>
          </ac:spMkLst>
        </pc:spChg>
        <pc:spChg chg="add mod">
          <ac:chgData name="Irina-anamaria Chirita" userId="e29d2b6c-7c4c-423a-8920-1de01877e8d6" providerId="ADAL" clId="{F1AA66F2-68AC-4E64-9528-FA4217B18EC7}" dt="2026-07-04T15:01:50.694" v="3952" actId="207"/>
          <ac:spMkLst>
            <pc:docMk/>
            <pc:sldMk cId="2664662308" sldId="256"/>
            <ac:spMk id="16" creationId="{07EB84C1-3265-27F6-DC80-4163639A235E}"/>
          </ac:spMkLst>
        </pc:spChg>
        <pc:spChg chg="add mod">
          <ac:chgData name="Irina-anamaria Chirita" userId="e29d2b6c-7c4c-423a-8920-1de01877e8d6" providerId="ADAL" clId="{F1AA66F2-68AC-4E64-9528-FA4217B18EC7}" dt="2026-07-04T15:01:50.694" v="3952" actId="207"/>
          <ac:spMkLst>
            <pc:docMk/>
            <pc:sldMk cId="2664662308" sldId="256"/>
            <ac:spMk id="17" creationId="{9644A8FA-C049-B886-F71C-3EE42EF089A3}"/>
          </ac:spMkLst>
        </pc:spChg>
        <pc:spChg chg="add mod">
          <ac:chgData name="Irina-anamaria Chirita" userId="e29d2b6c-7c4c-423a-8920-1de01877e8d6" providerId="ADAL" clId="{F1AA66F2-68AC-4E64-9528-FA4217B18EC7}" dt="2026-07-04T16:19:48.018" v="5824" actId="20577"/>
          <ac:spMkLst>
            <pc:docMk/>
            <pc:sldMk cId="2664662308" sldId="256"/>
            <ac:spMk id="18" creationId="{8DA2B801-1FD4-038D-80ED-0E26CCD277D4}"/>
          </ac:spMkLst>
        </pc:spChg>
        <pc:spChg chg="add mod">
          <ac:chgData name="Irina-anamaria Chirita" userId="e29d2b6c-7c4c-423a-8920-1de01877e8d6" providerId="ADAL" clId="{F1AA66F2-68AC-4E64-9528-FA4217B18EC7}" dt="2026-07-04T15:01:50.694" v="3952" actId="207"/>
          <ac:spMkLst>
            <pc:docMk/>
            <pc:sldMk cId="2664662308" sldId="256"/>
            <ac:spMk id="19" creationId="{5691DA97-4020-AC87-F27A-A3539D1DDD8D}"/>
          </ac:spMkLst>
        </pc:spChg>
        <pc:spChg chg="add mod">
          <ac:chgData name="Irina-anamaria Chirita" userId="e29d2b6c-7c4c-423a-8920-1de01877e8d6" providerId="ADAL" clId="{F1AA66F2-68AC-4E64-9528-FA4217B18EC7}" dt="2026-07-04T15:01:50.694" v="3952" actId="207"/>
          <ac:spMkLst>
            <pc:docMk/>
            <pc:sldMk cId="2664662308" sldId="256"/>
            <ac:spMk id="20" creationId="{CBDD5972-6859-0D2B-6A90-B2863EBEB14F}"/>
          </ac:spMkLst>
        </pc:spChg>
        <pc:picChg chg="add mod">
          <ac:chgData name="Irina-anamaria Chirita" userId="e29d2b6c-7c4c-423a-8920-1de01877e8d6" providerId="ADAL" clId="{F1AA66F2-68AC-4E64-9528-FA4217B18EC7}" dt="2026-07-02T18:20:53.150" v="6" actId="14100"/>
          <ac:picMkLst>
            <pc:docMk/>
            <pc:sldMk cId="2664662308" sldId="256"/>
            <ac:picMk id="5" creationId="{17BCEC69-EFCE-F4FD-B9B0-53319BAB9684}"/>
          </ac:picMkLst>
        </pc:picChg>
        <pc:cxnChg chg="add mod">
          <ac:chgData name="Irina-anamaria Chirita" userId="e29d2b6c-7c4c-423a-8920-1de01877e8d6" providerId="ADAL" clId="{F1AA66F2-68AC-4E64-9528-FA4217B18EC7}" dt="2026-07-02T18:30:01.741" v="128" actId="1076"/>
          <ac:cxnSpMkLst>
            <pc:docMk/>
            <pc:sldMk cId="2664662308" sldId="256"/>
            <ac:cxnSpMk id="8" creationId="{6C1FD110-2910-025E-50D3-2E08757B353B}"/>
          </ac:cxnSpMkLst>
        </pc:cxnChg>
        <pc:cxnChg chg="add mod">
          <ac:chgData name="Irina-anamaria Chirita" userId="e29d2b6c-7c4c-423a-8920-1de01877e8d6" providerId="ADAL" clId="{F1AA66F2-68AC-4E64-9528-FA4217B18EC7}" dt="2026-07-02T18:36:10.846" v="281" actId="1076"/>
          <ac:cxnSpMkLst>
            <pc:docMk/>
            <pc:sldMk cId="2664662308" sldId="256"/>
            <ac:cxnSpMk id="22" creationId="{FDFD69E7-35F9-02C3-6E0F-D867EDC5B335}"/>
          </ac:cxnSpMkLst>
        </pc:cxnChg>
      </pc:sldChg>
      <pc:sldChg chg="addSp modSp new mod modTransition setBg">
        <pc:chgData name="Irina-anamaria Chirita" userId="e29d2b6c-7c4c-423a-8920-1de01877e8d6" providerId="ADAL" clId="{F1AA66F2-68AC-4E64-9528-FA4217B18EC7}" dt="2026-07-04T16:18:11.766" v="5807" actId="14100"/>
        <pc:sldMkLst>
          <pc:docMk/>
          <pc:sldMk cId="240354194" sldId="257"/>
        </pc:sldMkLst>
        <pc:spChg chg="add mod">
          <ac:chgData name="Irina-anamaria Chirita" userId="e29d2b6c-7c4c-423a-8920-1de01877e8d6" providerId="ADAL" clId="{F1AA66F2-68AC-4E64-9528-FA4217B18EC7}" dt="2026-07-04T15:06:01.216" v="3978" actId="255"/>
          <ac:spMkLst>
            <pc:docMk/>
            <pc:sldMk cId="240354194" sldId="257"/>
            <ac:spMk id="4" creationId="{365FBACE-DDD0-8666-0213-2E1D67746D37}"/>
          </ac:spMkLst>
        </pc:spChg>
        <pc:spChg chg="add mod">
          <ac:chgData name="Irina-anamaria Chirita" userId="e29d2b6c-7c4c-423a-8920-1de01877e8d6" providerId="ADAL" clId="{F1AA66F2-68AC-4E64-9528-FA4217B18EC7}" dt="2026-07-04T16:18:11.766" v="5807" actId="14100"/>
          <ac:spMkLst>
            <pc:docMk/>
            <pc:sldMk cId="240354194" sldId="257"/>
            <ac:spMk id="5" creationId="{6F5D054A-BF18-0C91-E6B9-952D906846D6}"/>
          </ac:spMkLst>
        </pc:spChg>
        <pc:spChg chg="add">
          <ac:chgData name="Irina-anamaria Chirita" userId="e29d2b6c-7c4c-423a-8920-1de01877e8d6" providerId="ADAL" clId="{F1AA66F2-68AC-4E64-9528-FA4217B18EC7}" dt="2026-07-02T19:35:44.251" v="340" actId="26606"/>
          <ac:spMkLst>
            <pc:docMk/>
            <pc:sldMk cId="240354194" sldId="257"/>
            <ac:spMk id="8" creationId="{42A4FC2C-047E-45A5-965D-8E1E3BF09BC6}"/>
          </ac:spMkLst>
        </pc:spChg>
        <pc:picChg chg="add mod">
          <ac:chgData name="Irina-anamaria Chirita" userId="e29d2b6c-7c4c-423a-8920-1de01877e8d6" providerId="ADAL" clId="{F1AA66F2-68AC-4E64-9528-FA4217B18EC7}" dt="2026-07-02T19:35:44.251" v="340" actId="26606"/>
          <ac:picMkLst>
            <pc:docMk/>
            <pc:sldMk cId="240354194" sldId="257"/>
            <ac:picMk id="3" creationId="{4381C575-F142-4D31-6651-943C4D113216}"/>
          </ac:picMkLst>
        </pc:picChg>
      </pc:sldChg>
      <pc:sldChg chg="addSp delSp modSp new mod ord modTransition setBg">
        <pc:chgData name="Irina-anamaria Chirita" userId="e29d2b6c-7c4c-423a-8920-1de01877e8d6" providerId="ADAL" clId="{F1AA66F2-68AC-4E64-9528-FA4217B18EC7}" dt="2026-07-04T15:06:13.091" v="3979"/>
        <pc:sldMkLst>
          <pc:docMk/>
          <pc:sldMk cId="1357770387" sldId="258"/>
        </pc:sldMkLst>
        <pc:spChg chg="add del mod">
          <ac:chgData name="Irina-anamaria Chirita" userId="e29d2b6c-7c4c-423a-8920-1de01877e8d6" providerId="ADAL" clId="{F1AA66F2-68AC-4E64-9528-FA4217B18EC7}" dt="2026-07-03T12:45:05.578" v="1156"/>
          <ac:spMkLst>
            <pc:docMk/>
            <pc:sldMk cId="1357770387" sldId="258"/>
            <ac:spMk id="4" creationId="{2776EDFE-2A09-430B-C677-324D5F46CB72}"/>
          </ac:spMkLst>
        </pc:spChg>
        <pc:spChg chg="add mod">
          <ac:chgData name="Irina-anamaria Chirita" userId="e29d2b6c-7c4c-423a-8920-1de01877e8d6" providerId="ADAL" clId="{F1AA66F2-68AC-4E64-9528-FA4217B18EC7}" dt="2026-07-04T15:05:41.469" v="3975" actId="1076"/>
          <ac:spMkLst>
            <pc:docMk/>
            <pc:sldMk cId="1357770387" sldId="258"/>
            <ac:spMk id="6" creationId="{37C050FB-B395-B9BB-BAB6-C5C621D1F27B}"/>
          </ac:spMkLst>
        </pc:spChg>
        <pc:spChg chg="add mod">
          <ac:chgData name="Irina-anamaria Chirita" userId="e29d2b6c-7c4c-423a-8920-1de01877e8d6" providerId="ADAL" clId="{F1AA66F2-68AC-4E64-9528-FA4217B18EC7}" dt="2026-07-03T12:55:15.991" v="1508" actId="255"/>
          <ac:spMkLst>
            <pc:docMk/>
            <pc:sldMk cId="1357770387" sldId="258"/>
            <ac:spMk id="7" creationId="{E392F9BE-2073-2B7F-27FF-61FEF138A15A}"/>
          </ac:spMkLst>
        </pc:spChg>
        <pc:spChg chg="add">
          <ac:chgData name="Irina-anamaria Chirita" userId="e29d2b6c-7c4c-423a-8920-1de01877e8d6" providerId="ADAL" clId="{F1AA66F2-68AC-4E64-9528-FA4217B18EC7}" dt="2026-07-02T19:39:14.985" v="388" actId="26606"/>
          <ac:spMkLst>
            <pc:docMk/>
            <pc:sldMk cId="1357770387" sldId="258"/>
            <ac:spMk id="8" creationId="{42A4FC2C-047E-45A5-965D-8E1E3BF09BC6}"/>
          </ac:spMkLst>
        </pc:spChg>
        <pc:spChg chg="add mod">
          <ac:chgData name="Irina-anamaria Chirita" userId="e29d2b6c-7c4c-423a-8920-1de01877e8d6" providerId="ADAL" clId="{F1AA66F2-68AC-4E64-9528-FA4217B18EC7}" dt="2026-07-03T12:50:46.540" v="1331" actId="14100"/>
          <ac:spMkLst>
            <pc:docMk/>
            <pc:sldMk cId="1357770387" sldId="258"/>
            <ac:spMk id="9" creationId="{074192C7-FD01-E0F7-6ED2-C8D4D5971F54}"/>
          </ac:spMkLst>
        </pc:spChg>
        <pc:spChg chg="add mod">
          <ac:chgData name="Irina-anamaria Chirita" userId="e29d2b6c-7c4c-423a-8920-1de01877e8d6" providerId="ADAL" clId="{F1AA66F2-68AC-4E64-9528-FA4217B18EC7}" dt="2026-07-03T12:52:12.528" v="1389" actId="1076"/>
          <ac:spMkLst>
            <pc:docMk/>
            <pc:sldMk cId="1357770387" sldId="258"/>
            <ac:spMk id="10" creationId="{BDB59415-58F5-8D5D-534B-1031CAE5F0FD}"/>
          </ac:spMkLst>
        </pc:spChg>
        <pc:spChg chg="add mod">
          <ac:chgData name="Irina-anamaria Chirita" userId="e29d2b6c-7c4c-423a-8920-1de01877e8d6" providerId="ADAL" clId="{F1AA66F2-68AC-4E64-9528-FA4217B18EC7}" dt="2026-07-03T12:53:32.299" v="1448" actId="2710"/>
          <ac:spMkLst>
            <pc:docMk/>
            <pc:sldMk cId="1357770387" sldId="258"/>
            <ac:spMk id="11" creationId="{A634EB3A-E1A2-8BB3-D7FD-CA6AEBBB81ED}"/>
          </ac:spMkLst>
        </pc:spChg>
        <pc:spChg chg="add mod">
          <ac:chgData name="Irina-anamaria Chirita" userId="e29d2b6c-7c4c-423a-8920-1de01877e8d6" providerId="ADAL" clId="{F1AA66F2-68AC-4E64-9528-FA4217B18EC7}" dt="2026-07-03T12:54:44.891" v="1506" actId="1076"/>
          <ac:spMkLst>
            <pc:docMk/>
            <pc:sldMk cId="1357770387" sldId="258"/>
            <ac:spMk id="12" creationId="{6F59ADD7-562E-02B3-2C46-41667CF3DBAB}"/>
          </ac:spMkLst>
        </pc:spChg>
        <pc:picChg chg="add del mod">
          <ac:chgData name="Irina-anamaria Chirita" userId="e29d2b6c-7c4c-423a-8920-1de01877e8d6" providerId="ADAL" clId="{F1AA66F2-68AC-4E64-9528-FA4217B18EC7}" dt="2026-07-03T12:45:05.570" v="1154" actId="478"/>
          <ac:picMkLst>
            <pc:docMk/>
            <pc:sldMk cId="1357770387" sldId="258"/>
            <ac:picMk id="3" creationId="{33A35FAE-552A-F3CC-F247-AC9421E8D46F}"/>
          </ac:picMkLst>
        </pc:picChg>
        <pc:picChg chg="add mod">
          <ac:chgData name="Irina-anamaria Chirita" userId="e29d2b6c-7c4c-423a-8920-1de01877e8d6" providerId="ADAL" clId="{F1AA66F2-68AC-4E64-9528-FA4217B18EC7}" dt="2026-07-03T12:46:35.196" v="1159" actId="14100"/>
          <ac:picMkLst>
            <pc:docMk/>
            <pc:sldMk cId="1357770387" sldId="258"/>
            <ac:picMk id="5" creationId="{FD81FB52-E730-39EF-592E-34A882C97F99}"/>
          </ac:picMkLst>
        </pc:picChg>
      </pc:sldChg>
      <pc:sldChg chg="addSp delSp modSp new mod ord modTransition">
        <pc:chgData name="Irina-anamaria Chirita" userId="e29d2b6c-7c4c-423a-8920-1de01877e8d6" providerId="ADAL" clId="{F1AA66F2-68AC-4E64-9528-FA4217B18EC7}" dt="2026-07-04T16:15:37.130" v="5782" actId="207"/>
        <pc:sldMkLst>
          <pc:docMk/>
          <pc:sldMk cId="2694580342" sldId="259"/>
        </pc:sldMkLst>
        <pc:spChg chg="add mod">
          <ac:chgData name="Irina-anamaria Chirita" userId="e29d2b6c-7c4c-423a-8920-1de01877e8d6" providerId="ADAL" clId="{F1AA66F2-68AC-4E64-9528-FA4217B18EC7}" dt="2026-07-04T16:15:37.130" v="5782" actId="207"/>
          <ac:spMkLst>
            <pc:docMk/>
            <pc:sldMk cId="2694580342" sldId="259"/>
            <ac:spMk id="4" creationId="{ADF34A9B-8B72-D45D-2A6C-BA23987FCE9F}"/>
          </ac:spMkLst>
        </pc:spChg>
        <pc:spChg chg="add mod">
          <ac:chgData name="Irina-anamaria Chirita" userId="e29d2b6c-7c4c-423a-8920-1de01877e8d6" providerId="ADAL" clId="{F1AA66F2-68AC-4E64-9528-FA4217B18EC7}" dt="2026-07-04T16:15:15.005" v="5777" actId="207"/>
          <ac:spMkLst>
            <pc:docMk/>
            <pc:sldMk cId="2694580342" sldId="259"/>
            <ac:spMk id="5" creationId="{047925C6-3A84-C02B-F429-8A4C971D811D}"/>
          </ac:spMkLst>
        </pc:spChg>
        <pc:spChg chg="add mod">
          <ac:chgData name="Irina-anamaria Chirita" userId="e29d2b6c-7c4c-423a-8920-1de01877e8d6" providerId="ADAL" clId="{F1AA66F2-68AC-4E64-9528-FA4217B18EC7}" dt="2026-07-04T16:15:20.528" v="5778" actId="207"/>
          <ac:spMkLst>
            <pc:docMk/>
            <pc:sldMk cId="2694580342" sldId="259"/>
            <ac:spMk id="10" creationId="{F631E3FD-DAD8-79DD-CE6E-09324162C2A3}"/>
          </ac:spMkLst>
        </pc:spChg>
        <pc:spChg chg="add mod">
          <ac:chgData name="Irina-anamaria Chirita" userId="e29d2b6c-7c4c-423a-8920-1de01877e8d6" providerId="ADAL" clId="{F1AA66F2-68AC-4E64-9528-FA4217B18EC7}" dt="2026-07-04T16:15:25.269" v="5779" actId="207"/>
          <ac:spMkLst>
            <pc:docMk/>
            <pc:sldMk cId="2694580342" sldId="259"/>
            <ac:spMk id="11" creationId="{2D28D5A6-8950-6C93-8334-B6E88F4E4745}"/>
          </ac:spMkLst>
        </pc:spChg>
        <pc:spChg chg="add mod">
          <ac:chgData name="Irina-anamaria Chirita" userId="e29d2b6c-7c4c-423a-8920-1de01877e8d6" providerId="ADAL" clId="{F1AA66F2-68AC-4E64-9528-FA4217B18EC7}" dt="2026-07-04T16:15:28.646" v="5780" actId="207"/>
          <ac:spMkLst>
            <pc:docMk/>
            <pc:sldMk cId="2694580342" sldId="259"/>
            <ac:spMk id="12" creationId="{EED7C86B-7FE4-2726-E57F-57792CD9AC36}"/>
          </ac:spMkLst>
        </pc:spChg>
        <pc:picChg chg="add mod">
          <ac:chgData name="Irina-anamaria Chirita" userId="e29d2b6c-7c4c-423a-8920-1de01877e8d6" providerId="ADAL" clId="{F1AA66F2-68AC-4E64-9528-FA4217B18EC7}" dt="2026-07-02T19:40:27.299" v="406" actId="14100"/>
          <ac:picMkLst>
            <pc:docMk/>
            <pc:sldMk cId="2694580342" sldId="259"/>
            <ac:picMk id="3" creationId="{B83E5D99-EB4E-F4A6-2237-D7406F0D84B7}"/>
          </ac:picMkLst>
        </pc:picChg>
        <pc:cxnChg chg="add mod">
          <ac:chgData name="Irina-anamaria Chirita" userId="e29d2b6c-7c4c-423a-8920-1de01877e8d6" providerId="ADAL" clId="{F1AA66F2-68AC-4E64-9528-FA4217B18EC7}" dt="2026-07-04T15:04:17.548" v="3967" actId="13822"/>
          <ac:cxnSpMkLst>
            <pc:docMk/>
            <pc:sldMk cId="2694580342" sldId="259"/>
            <ac:cxnSpMk id="6" creationId="{8A343876-F0FD-62EB-35F1-54F70AFCAC62}"/>
          </ac:cxnSpMkLst>
        </pc:cxnChg>
        <pc:cxnChg chg="add del mod">
          <ac:chgData name="Irina-anamaria Chirita" userId="e29d2b6c-7c4c-423a-8920-1de01877e8d6" providerId="ADAL" clId="{F1AA66F2-68AC-4E64-9528-FA4217B18EC7}" dt="2026-07-04T15:03:56.250" v="3965" actId="478"/>
          <ac:cxnSpMkLst>
            <pc:docMk/>
            <pc:sldMk cId="2694580342" sldId="259"/>
            <ac:cxnSpMk id="9" creationId="{8799EC54-4D13-7624-ADB7-744DF8736B09}"/>
          </ac:cxnSpMkLst>
        </pc:cxnChg>
      </pc:sldChg>
      <pc:sldChg chg="addSp modSp new del mod">
        <pc:chgData name="Irina-anamaria Chirita" userId="e29d2b6c-7c4c-423a-8920-1de01877e8d6" providerId="ADAL" clId="{F1AA66F2-68AC-4E64-9528-FA4217B18EC7}" dt="2026-07-03T13:03:04.643" v="2140" actId="47"/>
        <pc:sldMkLst>
          <pc:docMk/>
          <pc:sldMk cId="4023924559" sldId="260"/>
        </pc:sldMkLst>
        <pc:spChg chg="add mod">
          <ac:chgData name="Irina-anamaria Chirita" userId="e29d2b6c-7c4c-423a-8920-1de01877e8d6" providerId="ADAL" clId="{F1AA66F2-68AC-4E64-9528-FA4217B18EC7}" dt="2026-07-03T12:56:33.722" v="1533" actId="1076"/>
          <ac:spMkLst>
            <pc:docMk/>
            <pc:sldMk cId="4023924559" sldId="260"/>
            <ac:spMk id="4" creationId="{83B42B78-4EEE-25F3-AF3B-4532A08F4262}"/>
          </ac:spMkLst>
        </pc:spChg>
        <pc:picChg chg="add mod">
          <ac:chgData name="Irina-anamaria Chirita" userId="e29d2b6c-7c4c-423a-8920-1de01877e8d6" providerId="ADAL" clId="{F1AA66F2-68AC-4E64-9528-FA4217B18EC7}" dt="2026-07-03T12:55:43.951" v="1512" actId="14100"/>
          <ac:picMkLst>
            <pc:docMk/>
            <pc:sldMk cId="4023924559" sldId="260"/>
            <ac:picMk id="3" creationId="{5BCF54B2-CB31-D540-1059-9A99D1E0BA2B}"/>
          </ac:picMkLst>
        </pc:picChg>
      </pc:sldChg>
      <pc:sldChg chg="modSp add mod modTransition">
        <pc:chgData name="Irina-anamaria Chirita" userId="e29d2b6c-7c4c-423a-8920-1de01877e8d6" providerId="ADAL" clId="{F1AA66F2-68AC-4E64-9528-FA4217B18EC7}" dt="2026-07-04T15:06:13.091" v="3979"/>
        <pc:sldMkLst>
          <pc:docMk/>
          <pc:sldMk cId="3415703263" sldId="261"/>
        </pc:sldMkLst>
        <pc:spChg chg="mod">
          <ac:chgData name="Irina-anamaria Chirita" userId="e29d2b6c-7c4c-423a-8920-1de01877e8d6" providerId="ADAL" clId="{F1AA66F2-68AC-4E64-9528-FA4217B18EC7}" dt="2026-07-04T15:05:52.717" v="3977" actId="255"/>
          <ac:spMkLst>
            <pc:docMk/>
            <pc:sldMk cId="3415703263" sldId="261"/>
            <ac:spMk id="6" creationId="{BE30581C-D0BA-C7AE-05CF-2252CF37A3FB}"/>
          </ac:spMkLst>
        </pc:spChg>
        <pc:spChg chg="mod">
          <ac:chgData name="Irina-anamaria Chirita" userId="e29d2b6c-7c4c-423a-8920-1de01877e8d6" providerId="ADAL" clId="{F1AA66F2-68AC-4E64-9528-FA4217B18EC7}" dt="2026-07-03T13:05:23.506" v="2184" actId="1076"/>
          <ac:spMkLst>
            <pc:docMk/>
            <pc:sldMk cId="3415703263" sldId="261"/>
            <ac:spMk id="7" creationId="{9D18AEA4-72E5-965F-51CC-6A3D9B37F637}"/>
          </ac:spMkLst>
        </pc:spChg>
        <pc:spChg chg="mod">
          <ac:chgData name="Irina-anamaria Chirita" userId="e29d2b6c-7c4c-423a-8920-1de01877e8d6" providerId="ADAL" clId="{F1AA66F2-68AC-4E64-9528-FA4217B18EC7}" dt="2026-07-03T13:05:56.848" v="2199" actId="1076"/>
          <ac:spMkLst>
            <pc:docMk/>
            <pc:sldMk cId="3415703263" sldId="261"/>
            <ac:spMk id="9" creationId="{FDD32B64-CC59-79E0-BB10-F360A8B14345}"/>
          </ac:spMkLst>
        </pc:spChg>
        <pc:spChg chg="mod">
          <ac:chgData name="Irina-anamaria Chirita" userId="e29d2b6c-7c4c-423a-8920-1de01877e8d6" providerId="ADAL" clId="{F1AA66F2-68AC-4E64-9528-FA4217B18EC7}" dt="2026-07-03T13:07:53.460" v="2302" actId="1076"/>
          <ac:spMkLst>
            <pc:docMk/>
            <pc:sldMk cId="3415703263" sldId="261"/>
            <ac:spMk id="10" creationId="{98637BC6-0153-1C52-3649-70BC1E908454}"/>
          </ac:spMkLst>
        </pc:spChg>
        <pc:spChg chg="mod">
          <ac:chgData name="Irina-anamaria Chirita" userId="e29d2b6c-7c4c-423a-8920-1de01877e8d6" providerId="ADAL" clId="{F1AA66F2-68AC-4E64-9528-FA4217B18EC7}" dt="2026-07-03T13:09:52.968" v="2393" actId="14100"/>
          <ac:spMkLst>
            <pc:docMk/>
            <pc:sldMk cId="3415703263" sldId="261"/>
            <ac:spMk id="11" creationId="{8020B5DB-AD86-420F-A7F2-E229785F8208}"/>
          </ac:spMkLst>
        </pc:spChg>
        <pc:spChg chg="mod">
          <ac:chgData name="Irina-anamaria Chirita" userId="e29d2b6c-7c4c-423a-8920-1de01877e8d6" providerId="ADAL" clId="{F1AA66F2-68AC-4E64-9528-FA4217B18EC7}" dt="2026-07-03T13:12:06.735" v="2512"/>
          <ac:spMkLst>
            <pc:docMk/>
            <pc:sldMk cId="3415703263" sldId="261"/>
            <ac:spMk id="12" creationId="{CC418005-D84F-9477-12AC-0FE2682DA6FE}"/>
          </ac:spMkLst>
        </pc:spChg>
        <pc:picChg chg="mod">
          <ac:chgData name="Irina-anamaria Chirita" userId="e29d2b6c-7c4c-423a-8920-1de01877e8d6" providerId="ADAL" clId="{F1AA66F2-68AC-4E64-9528-FA4217B18EC7}" dt="2026-07-03T13:07:47.357" v="2301" actId="1076"/>
          <ac:picMkLst>
            <pc:docMk/>
            <pc:sldMk cId="3415703263" sldId="261"/>
            <ac:picMk id="5" creationId="{107EF712-264F-628D-CF0D-5E8A3AF89AE5}"/>
          </ac:picMkLst>
        </pc:picChg>
      </pc:sldChg>
      <pc:sldChg chg="addSp modSp new mod ord modTransition">
        <pc:chgData name="Irina-anamaria Chirita" userId="e29d2b6c-7c4c-423a-8920-1de01877e8d6" providerId="ADAL" clId="{F1AA66F2-68AC-4E64-9528-FA4217B18EC7}" dt="2026-07-04T16:15:59.844" v="5786" actId="207"/>
        <pc:sldMkLst>
          <pc:docMk/>
          <pc:sldMk cId="852417678" sldId="262"/>
        </pc:sldMkLst>
        <pc:spChg chg="add mod">
          <ac:chgData name="Irina-anamaria Chirita" userId="e29d2b6c-7c4c-423a-8920-1de01877e8d6" providerId="ADAL" clId="{F1AA66F2-68AC-4E64-9528-FA4217B18EC7}" dt="2026-07-03T13:15:30.337" v="2518" actId="767"/>
          <ac:spMkLst>
            <pc:docMk/>
            <pc:sldMk cId="852417678" sldId="262"/>
            <ac:spMk id="4" creationId="{4430F2AE-F414-635D-A88B-5B221F545E0C}"/>
          </ac:spMkLst>
        </pc:spChg>
        <pc:spChg chg="add mod">
          <ac:chgData name="Irina-anamaria Chirita" userId="e29d2b6c-7c4c-423a-8920-1de01877e8d6" providerId="ADAL" clId="{F1AA66F2-68AC-4E64-9528-FA4217B18EC7}" dt="2026-07-04T15:05:10.701" v="3973" actId="1076"/>
          <ac:spMkLst>
            <pc:docMk/>
            <pc:sldMk cId="852417678" sldId="262"/>
            <ac:spMk id="5" creationId="{71CDCA4F-0CA7-F882-D952-34DA3BBFFA43}"/>
          </ac:spMkLst>
        </pc:spChg>
        <pc:spChg chg="add mod">
          <ac:chgData name="Irina-anamaria Chirita" userId="e29d2b6c-7c4c-423a-8920-1de01877e8d6" providerId="ADAL" clId="{F1AA66F2-68AC-4E64-9528-FA4217B18EC7}" dt="2026-07-04T16:15:45.173" v="5783" actId="207"/>
          <ac:spMkLst>
            <pc:docMk/>
            <pc:sldMk cId="852417678" sldId="262"/>
            <ac:spMk id="6" creationId="{D9D78707-1C86-5424-2E46-29BB1BE49FC9}"/>
          </ac:spMkLst>
        </pc:spChg>
        <pc:spChg chg="add mod">
          <ac:chgData name="Irina-anamaria Chirita" userId="e29d2b6c-7c4c-423a-8920-1de01877e8d6" providerId="ADAL" clId="{F1AA66F2-68AC-4E64-9528-FA4217B18EC7}" dt="2026-07-04T16:15:50.017" v="5784" actId="207"/>
          <ac:spMkLst>
            <pc:docMk/>
            <pc:sldMk cId="852417678" sldId="262"/>
            <ac:spMk id="7" creationId="{7A53F613-C29A-4ACA-6E04-F07A398235EE}"/>
          </ac:spMkLst>
        </pc:spChg>
        <pc:spChg chg="add mod">
          <ac:chgData name="Irina-anamaria Chirita" userId="e29d2b6c-7c4c-423a-8920-1de01877e8d6" providerId="ADAL" clId="{F1AA66F2-68AC-4E64-9528-FA4217B18EC7}" dt="2026-07-04T16:15:56.134" v="5785" actId="207"/>
          <ac:spMkLst>
            <pc:docMk/>
            <pc:sldMk cId="852417678" sldId="262"/>
            <ac:spMk id="8" creationId="{C76F4234-1533-060F-D880-6B5B72F7C225}"/>
          </ac:spMkLst>
        </pc:spChg>
        <pc:spChg chg="add mod">
          <ac:chgData name="Irina-anamaria Chirita" userId="e29d2b6c-7c4c-423a-8920-1de01877e8d6" providerId="ADAL" clId="{F1AA66F2-68AC-4E64-9528-FA4217B18EC7}" dt="2026-07-04T16:15:59.844" v="5786" actId="207"/>
          <ac:spMkLst>
            <pc:docMk/>
            <pc:sldMk cId="852417678" sldId="262"/>
            <ac:spMk id="9" creationId="{38197382-8237-8E7D-BB99-2C9B281B2568}"/>
          </ac:spMkLst>
        </pc:spChg>
        <pc:picChg chg="add mod">
          <ac:chgData name="Irina-anamaria Chirita" userId="e29d2b6c-7c4c-423a-8920-1de01877e8d6" providerId="ADAL" clId="{F1AA66F2-68AC-4E64-9528-FA4217B18EC7}" dt="2026-07-03T13:15:06.543" v="2517" actId="14100"/>
          <ac:picMkLst>
            <pc:docMk/>
            <pc:sldMk cId="852417678" sldId="262"/>
            <ac:picMk id="3" creationId="{D25F714F-7510-A1C6-45FF-50341F1F0674}"/>
          </ac:picMkLst>
        </pc:picChg>
      </pc:sldChg>
      <pc:sldChg chg="addSp delSp modSp new mod ord modTransition">
        <pc:chgData name="Irina-anamaria Chirita" userId="e29d2b6c-7c4c-423a-8920-1de01877e8d6" providerId="ADAL" clId="{F1AA66F2-68AC-4E64-9528-FA4217B18EC7}" dt="2026-07-04T16:22:43.216" v="5825" actId="1076"/>
        <pc:sldMkLst>
          <pc:docMk/>
          <pc:sldMk cId="3281368871" sldId="263"/>
        </pc:sldMkLst>
        <pc:spChg chg="add mod">
          <ac:chgData name="Irina-anamaria Chirita" userId="e29d2b6c-7c4c-423a-8920-1de01877e8d6" providerId="ADAL" clId="{F1AA66F2-68AC-4E64-9528-FA4217B18EC7}" dt="2026-07-04T15:04:53.045" v="3971" actId="1076"/>
          <ac:spMkLst>
            <pc:docMk/>
            <pc:sldMk cId="3281368871" sldId="263"/>
            <ac:spMk id="4" creationId="{81C57B1E-12CE-6542-C0EB-69B9D0516E33}"/>
          </ac:spMkLst>
        </pc:spChg>
        <pc:spChg chg="add mod">
          <ac:chgData name="Irina-anamaria Chirita" userId="e29d2b6c-7c4c-423a-8920-1de01877e8d6" providerId="ADAL" clId="{F1AA66F2-68AC-4E64-9528-FA4217B18EC7}" dt="2026-07-04T16:16:08.482" v="5787" actId="207"/>
          <ac:spMkLst>
            <pc:docMk/>
            <pc:sldMk cId="3281368871" sldId="263"/>
            <ac:spMk id="7" creationId="{638EFF88-1BEC-91CF-81BA-41C8512E1A8D}"/>
          </ac:spMkLst>
        </pc:spChg>
        <pc:spChg chg="add del mod">
          <ac:chgData name="Irina-anamaria Chirita" userId="e29d2b6c-7c4c-423a-8920-1de01877e8d6" providerId="ADAL" clId="{F1AA66F2-68AC-4E64-9528-FA4217B18EC7}" dt="2026-07-03T13:47:35.734" v="3524"/>
          <ac:spMkLst>
            <pc:docMk/>
            <pc:sldMk cId="3281368871" sldId="263"/>
            <ac:spMk id="8" creationId="{90BAB09D-E7DB-EE29-339F-F4858D74D171}"/>
          </ac:spMkLst>
        </pc:spChg>
        <pc:spChg chg="add mod">
          <ac:chgData name="Irina-anamaria Chirita" userId="e29d2b6c-7c4c-423a-8920-1de01877e8d6" providerId="ADAL" clId="{F1AA66F2-68AC-4E64-9528-FA4217B18EC7}" dt="2026-07-04T16:16:23.988" v="5792" actId="20577"/>
          <ac:spMkLst>
            <pc:docMk/>
            <pc:sldMk cId="3281368871" sldId="263"/>
            <ac:spMk id="9" creationId="{4BD2F398-BCDA-8748-D404-0A418E4C9880}"/>
          </ac:spMkLst>
        </pc:spChg>
        <pc:spChg chg="add mod">
          <ac:chgData name="Irina-anamaria Chirita" userId="e29d2b6c-7c4c-423a-8920-1de01877e8d6" providerId="ADAL" clId="{F1AA66F2-68AC-4E64-9528-FA4217B18EC7}" dt="2026-07-04T16:16:19.667" v="5790" actId="20577"/>
          <ac:spMkLst>
            <pc:docMk/>
            <pc:sldMk cId="3281368871" sldId="263"/>
            <ac:spMk id="10" creationId="{22B4204F-1392-8D8F-F233-6EEA8680083C}"/>
          </ac:spMkLst>
        </pc:spChg>
        <pc:spChg chg="add mod">
          <ac:chgData name="Irina-anamaria Chirita" userId="e29d2b6c-7c4c-423a-8920-1de01877e8d6" providerId="ADAL" clId="{F1AA66F2-68AC-4E64-9528-FA4217B18EC7}" dt="2026-07-04T16:16:31.758" v="5794" actId="20577"/>
          <ac:spMkLst>
            <pc:docMk/>
            <pc:sldMk cId="3281368871" sldId="263"/>
            <ac:spMk id="11" creationId="{9DA5A6C5-D4EF-3AEE-A81C-B994023ED71E}"/>
          </ac:spMkLst>
        </pc:spChg>
        <pc:spChg chg="add mod">
          <ac:chgData name="Irina-anamaria Chirita" userId="e29d2b6c-7c4c-423a-8920-1de01877e8d6" providerId="ADAL" clId="{F1AA66F2-68AC-4E64-9528-FA4217B18EC7}" dt="2026-07-04T16:22:43.216" v="5825" actId="1076"/>
          <ac:spMkLst>
            <pc:docMk/>
            <pc:sldMk cId="3281368871" sldId="263"/>
            <ac:spMk id="12" creationId="{8C2198F1-BDF8-F03A-CF4E-855A92FD094B}"/>
          </ac:spMkLst>
        </pc:spChg>
        <pc:picChg chg="add mod">
          <ac:chgData name="Irina-anamaria Chirita" userId="e29d2b6c-7c4c-423a-8920-1de01877e8d6" providerId="ADAL" clId="{F1AA66F2-68AC-4E64-9528-FA4217B18EC7}" dt="2026-07-04T15:04:47.403" v="3970" actId="1076"/>
          <ac:picMkLst>
            <pc:docMk/>
            <pc:sldMk cId="3281368871" sldId="263"/>
            <ac:picMk id="3" creationId="{AADFF53D-B3C6-0556-B8EA-B021E8EC97D0}"/>
          </ac:picMkLst>
        </pc:picChg>
        <pc:cxnChg chg="add mod">
          <ac:chgData name="Irina-anamaria Chirita" userId="e29d2b6c-7c4c-423a-8920-1de01877e8d6" providerId="ADAL" clId="{F1AA66F2-68AC-4E64-9528-FA4217B18EC7}" dt="2026-07-03T13:37:57.301" v="3212" actId="13822"/>
          <ac:cxnSpMkLst>
            <pc:docMk/>
            <pc:sldMk cId="3281368871" sldId="263"/>
            <ac:cxnSpMk id="6" creationId="{5CEB708A-C46D-F156-9358-2A29A8736502}"/>
          </ac:cxnSpMkLst>
        </pc:cxnChg>
      </pc:sldChg>
      <pc:sldChg chg="addSp delSp modSp new mod modTransition">
        <pc:chgData name="Irina-anamaria Chirita" userId="e29d2b6c-7c4c-423a-8920-1de01877e8d6" providerId="ADAL" clId="{F1AA66F2-68AC-4E64-9528-FA4217B18EC7}" dt="2026-07-04T16:15:02.602" v="5776" actId="113"/>
        <pc:sldMkLst>
          <pc:docMk/>
          <pc:sldMk cId="967634755" sldId="264"/>
        </pc:sldMkLst>
        <pc:spChg chg="add del mod">
          <ac:chgData name="Irina-anamaria Chirita" userId="e29d2b6c-7c4c-423a-8920-1de01877e8d6" providerId="ADAL" clId="{F1AA66F2-68AC-4E64-9528-FA4217B18EC7}" dt="2026-07-04T14:58:07.836" v="3852"/>
          <ac:spMkLst>
            <pc:docMk/>
            <pc:sldMk cId="967634755" sldId="264"/>
            <ac:spMk id="4" creationId="{34B0690B-E48A-42C5-8117-9936E9B07CEE}"/>
          </ac:spMkLst>
        </pc:spChg>
        <pc:spChg chg="add del mod">
          <ac:chgData name="Irina-anamaria Chirita" userId="e29d2b6c-7c4c-423a-8920-1de01877e8d6" providerId="ADAL" clId="{F1AA66F2-68AC-4E64-9528-FA4217B18EC7}" dt="2026-07-04T14:58:07.829" v="3850" actId="478"/>
          <ac:spMkLst>
            <pc:docMk/>
            <pc:sldMk cId="967634755" sldId="264"/>
            <ac:spMk id="5" creationId="{3F2A8460-9AA8-AD20-211E-56A48FF0E29D}"/>
          </ac:spMkLst>
        </pc:spChg>
        <pc:spChg chg="add mod">
          <ac:chgData name="Irina-anamaria Chirita" userId="e29d2b6c-7c4c-423a-8920-1de01877e8d6" providerId="ADAL" clId="{F1AA66F2-68AC-4E64-9528-FA4217B18EC7}" dt="2026-07-04T15:46:29.117" v="5049" actId="2711"/>
          <ac:spMkLst>
            <pc:docMk/>
            <pc:sldMk cId="967634755" sldId="264"/>
            <ac:spMk id="6" creationId="{2E414ED6-35D2-DBBB-5C85-3F69940635C3}"/>
          </ac:spMkLst>
        </pc:spChg>
        <pc:spChg chg="add mod">
          <ac:chgData name="Irina-anamaria Chirita" userId="e29d2b6c-7c4c-423a-8920-1de01877e8d6" providerId="ADAL" clId="{F1AA66F2-68AC-4E64-9528-FA4217B18EC7}" dt="2026-07-04T16:15:02.602" v="5776" actId="113"/>
          <ac:spMkLst>
            <pc:docMk/>
            <pc:sldMk cId="967634755" sldId="264"/>
            <ac:spMk id="7" creationId="{CBC3A0A5-D134-E604-C1BC-57BFE89828C2}"/>
          </ac:spMkLst>
        </pc:spChg>
        <pc:spChg chg="add mod">
          <ac:chgData name="Irina-anamaria Chirita" userId="e29d2b6c-7c4c-423a-8920-1de01877e8d6" providerId="ADAL" clId="{F1AA66F2-68AC-4E64-9528-FA4217B18EC7}" dt="2026-07-04T16:14:34.104" v="5769" actId="207"/>
          <ac:spMkLst>
            <pc:docMk/>
            <pc:sldMk cId="967634755" sldId="264"/>
            <ac:spMk id="8" creationId="{43A3AAB1-116A-B49B-177B-632AB0FAA764}"/>
          </ac:spMkLst>
        </pc:spChg>
        <pc:spChg chg="add mod">
          <ac:chgData name="Irina-anamaria Chirita" userId="e29d2b6c-7c4c-423a-8920-1de01877e8d6" providerId="ADAL" clId="{F1AA66F2-68AC-4E64-9528-FA4217B18EC7}" dt="2026-07-04T16:14:38.092" v="5770" actId="207"/>
          <ac:spMkLst>
            <pc:docMk/>
            <pc:sldMk cId="967634755" sldId="264"/>
            <ac:spMk id="9" creationId="{BB4D9B77-20E3-ECAE-F5FA-43B83C153B8D}"/>
          </ac:spMkLst>
        </pc:spChg>
        <pc:spChg chg="add mod">
          <ac:chgData name="Irina-anamaria Chirita" userId="e29d2b6c-7c4c-423a-8920-1de01877e8d6" providerId="ADAL" clId="{F1AA66F2-68AC-4E64-9528-FA4217B18EC7}" dt="2026-07-04T16:14:41.997" v="5771" actId="207"/>
          <ac:spMkLst>
            <pc:docMk/>
            <pc:sldMk cId="967634755" sldId="264"/>
            <ac:spMk id="10" creationId="{A423F609-0837-C99D-C7B5-41B8AB7CC1F8}"/>
          </ac:spMkLst>
        </pc:spChg>
        <pc:spChg chg="add mod">
          <ac:chgData name="Irina-anamaria Chirita" userId="e29d2b6c-7c4c-423a-8920-1de01877e8d6" providerId="ADAL" clId="{F1AA66F2-68AC-4E64-9528-FA4217B18EC7}" dt="2026-07-04T16:14:46.034" v="5772" actId="207"/>
          <ac:spMkLst>
            <pc:docMk/>
            <pc:sldMk cId="967634755" sldId="264"/>
            <ac:spMk id="11" creationId="{06406A65-7FB3-6D38-4F47-C55C2E1D6DA6}"/>
          </ac:spMkLst>
        </pc:spChg>
        <pc:spChg chg="add mod">
          <ac:chgData name="Irina-anamaria Chirita" userId="e29d2b6c-7c4c-423a-8920-1de01877e8d6" providerId="ADAL" clId="{F1AA66F2-68AC-4E64-9528-FA4217B18EC7}" dt="2026-07-04T16:14:50.482" v="5773" actId="207"/>
          <ac:spMkLst>
            <pc:docMk/>
            <pc:sldMk cId="967634755" sldId="264"/>
            <ac:spMk id="12" creationId="{E57F43B8-3DB6-1B22-CBE5-E2C28A20EA77}"/>
          </ac:spMkLst>
        </pc:spChg>
        <pc:picChg chg="add mod">
          <ac:chgData name="Irina-anamaria Chirita" userId="e29d2b6c-7c4c-423a-8920-1de01877e8d6" providerId="ADAL" clId="{F1AA66F2-68AC-4E64-9528-FA4217B18EC7}" dt="2026-07-04T15:36:42.354" v="4515" actId="1076"/>
          <ac:picMkLst>
            <pc:docMk/>
            <pc:sldMk cId="967634755" sldId="264"/>
            <ac:picMk id="3" creationId="{78528A7A-2F91-DE67-B231-B62E8D808C99}"/>
          </ac:picMkLst>
        </pc:picChg>
      </pc:sldChg>
      <pc:sldChg chg="addSp modSp new mod modTransition">
        <pc:chgData name="Irina-anamaria Chirita" userId="e29d2b6c-7c4c-423a-8920-1de01877e8d6" providerId="ADAL" clId="{F1AA66F2-68AC-4E64-9528-FA4217B18EC7}" dt="2026-07-04T16:13:48.336" v="5764" actId="207"/>
        <pc:sldMkLst>
          <pc:docMk/>
          <pc:sldMk cId="2453377373" sldId="265"/>
        </pc:sldMkLst>
        <pc:spChg chg="add mod">
          <ac:chgData name="Irina-anamaria Chirita" userId="e29d2b6c-7c4c-423a-8920-1de01877e8d6" providerId="ADAL" clId="{F1AA66F2-68AC-4E64-9528-FA4217B18EC7}" dt="2026-07-04T15:58:38.314" v="5115" actId="113"/>
          <ac:spMkLst>
            <pc:docMk/>
            <pc:sldMk cId="2453377373" sldId="265"/>
            <ac:spMk id="4" creationId="{F903FAA8-98B5-9C91-7CE7-32CB17BA55B5}"/>
          </ac:spMkLst>
        </pc:spChg>
        <pc:spChg chg="add mod">
          <ac:chgData name="Irina-anamaria Chirita" userId="e29d2b6c-7c4c-423a-8920-1de01877e8d6" providerId="ADAL" clId="{F1AA66F2-68AC-4E64-9528-FA4217B18EC7}" dt="2026-07-04T16:13:48.336" v="5764" actId="207"/>
          <ac:spMkLst>
            <pc:docMk/>
            <pc:sldMk cId="2453377373" sldId="265"/>
            <ac:spMk id="5" creationId="{4CAFDB4F-3C78-2470-EEB6-B6E4FB4BB96C}"/>
          </ac:spMkLst>
        </pc:spChg>
        <pc:spChg chg="add mod">
          <ac:chgData name="Irina-anamaria Chirita" userId="e29d2b6c-7c4c-423a-8920-1de01877e8d6" providerId="ADAL" clId="{F1AA66F2-68AC-4E64-9528-FA4217B18EC7}" dt="2026-07-04T16:13:39.145" v="5763" actId="207"/>
          <ac:spMkLst>
            <pc:docMk/>
            <pc:sldMk cId="2453377373" sldId="265"/>
            <ac:spMk id="6" creationId="{2C63EAE4-2023-EC09-6782-CCD7F9356AEA}"/>
          </ac:spMkLst>
        </pc:spChg>
        <pc:spChg chg="add mod">
          <ac:chgData name="Irina-anamaria Chirita" userId="e29d2b6c-7c4c-423a-8920-1de01877e8d6" providerId="ADAL" clId="{F1AA66F2-68AC-4E64-9528-FA4217B18EC7}" dt="2026-07-04T16:13:32.125" v="5762" actId="207"/>
          <ac:spMkLst>
            <pc:docMk/>
            <pc:sldMk cId="2453377373" sldId="265"/>
            <ac:spMk id="7" creationId="{8D11DA82-B243-4991-F8B3-EF43A5FF80CC}"/>
          </ac:spMkLst>
        </pc:spChg>
        <pc:spChg chg="add mod">
          <ac:chgData name="Irina-anamaria Chirita" userId="e29d2b6c-7c4c-423a-8920-1de01877e8d6" providerId="ADAL" clId="{F1AA66F2-68AC-4E64-9528-FA4217B18EC7}" dt="2026-07-04T16:13:26.137" v="5761" actId="207"/>
          <ac:spMkLst>
            <pc:docMk/>
            <pc:sldMk cId="2453377373" sldId="265"/>
            <ac:spMk id="8" creationId="{6854CDA7-E506-8A58-A783-0EF995F1BAED}"/>
          </ac:spMkLst>
        </pc:spChg>
        <pc:spChg chg="add mod">
          <ac:chgData name="Irina-anamaria Chirita" userId="e29d2b6c-7c4c-423a-8920-1de01877e8d6" providerId="ADAL" clId="{F1AA66F2-68AC-4E64-9528-FA4217B18EC7}" dt="2026-07-04T16:13:20.773" v="5760" actId="207"/>
          <ac:spMkLst>
            <pc:docMk/>
            <pc:sldMk cId="2453377373" sldId="265"/>
            <ac:spMk id="9" creationId="{BBC7CB60-3028-E9BE-FC48-60E1EE2A44C1}"/>
          </ac:spMkLst>
        </pc:spChg>
        <pc:spChg chg="add mod">
          <ac:chgData name="Irina-anamaria Chirita" userId="e29d2b6c-7c4c-423a-8920-1de01877e8d6" providerId="ADAL" clId="{F1AA66F2-68AC-4E64-9528-FA4217B18EC7}" dt="2026-07-04T16:13:04.134" v="5759" actId="113"/>
          <ac:spMkLst>
            <pc:docMk/>
            <pc:sldMk cId="2453377373" sldId="265"/>
            <ac:spMk id="10" creationId="{5C903935-B218-94E7-1C0F-61BDA86E3742}"/>
          </ac:spMkLst>
        </pc:spChg>
        <pc:picChg chg="add mod">
          <ac:chgData name="Irina-anamaria Chirita" userId="e29d2b6c-7c4c-423a-8920-1de01877e8d6" providerId="ADAL" clId="{F1AA66F2-68AC-4E64-9528-FA4217B18EC7}" dt="2026-07-04T16:04:23.891" v="5312" actId="1076"/>
          <ac:picMkLst>
            <pc:docMk/>
            <pc:sldMk cId="2453377373" sldId="265"/>
            <ac:picMk id="3" creationId="{0496CF51-5A2F-CF54-9CCD-A89F6EA49D58}"/>
          </ac:picMkLst>
        </pc:picChg>
      </pc:sldChg>
      <pc:sldChg chg="addSp modSp new mod modTransition">
        <pc:chgData name="Irina-anamaria Chirita" userId="e29d2b6c-7c4c-423a-8920-1de01877e8d6" providerId="ADAL" clId="{F1AA66F2-68AC-4E64-9528-FA4217B18EC7}" dt="2026-07-04T16:17:30.748" v="5804" actId="255"/>
        <pc:sldMkLst>
          <pc:docMk/>
          <pc:sldMk cId="1487750597" sldId="266"/>
        </pc:sldMkLst>
        <pc:spChg chg="add mod">
          <ac:chgData name="Irina-anamaria Chirita" userId="e29d2b6c-7c4c-423a-8920-1de01877e8d6" providerId="ADAL" clId="{F1AA66F2-68AC-4E64-9528-FA4217B18EC7}" dt="2026-07-04T15:23:21.411" v="4274" actId="2710"/>
          <ac:spMkLst>
            <pc:docMk/>
            <pc:sldMk cId="1487750597" sldId="266"/>
            <ac:spMk id="4" creationId="{B80882B1-1594-5662-84B2-69E71E437DBF}"/>
          </ac:spMkLst>
        </pc:spChg>
        <pc:spChg chg="add mod">
          <ac:chgData name="Irina-anamaria Chirita" userId="e29d2b6c-7c4c-423a-8920-1de01877e8d6" providerId="ADAL" clId="{F1AA66F2-68AC-4E64-9528-FA4217B18EC7}" dt="2026-07-04T16:17:30.748" v="5804" actId="255"/>
          <ac:spMkLst>
            <pc:docMk/>
            <pc:sldMk cId="1487750597" sldId="266"/>
            <ac:spMk id="5" creationId="{FEA69DEF-176F-6608-488A-679D77C81A9C}"/>
          </ac:spMkLst>
        </pc:spChg>
        <pc:spChg chg="add mod">
          <ac:chgData name="Irina-anamaria Chirita" userId="e29d2b6c-7c4c-423a-8920-1de01877e8d6" providerId="ADAL" clId="{F1AA66F2-68AC-4E64-9528-FA4217B18EC7}" dt="2026-07-04T16:16:56.494" v="5797" actId="207"/>
          <ac:spMkLst>
            <pc:docMk/>
            <pc:sldMk cId="1487750597" sldId="266"/>
            <ac:spMk id="6" creationId="{7B075E66-BA5A-DAC5-51CE-8096742F818B}"/>
          </ac:spMkLst>
        </pc:spChg>
        <pc:spChg chg="add mod">
          <ac:chgData name="Irina-anamaria Chirita" userId="e29d2b6c-7c4c-423a-8920-1de01877e8d6" providerId="ADAL" clId="{F1AA66F2-68AC-4E64-9528-FA4217B18EC7}" dt="2026-07-04T16:17:02.888" v="5798" actId="207"/>
          <ac:spMkLst>
            <pc:docMk/>
            <pc:sldMk cId="1487750597" sldId="266"/>
            <ac:spMk id="7" creationId="{71E73EDE-379D-2E47-FF96-C97598B4DDE1}"/>
          </ac:spMkLst>
        </pc:spChg>
        <pc:spChg chg="add mod">
          <ac:chgData name="Irina-anamaria Chirita" userId="e29d2b6c-7c4c-423a-8920-1de01877e8d6" providerId="ADAL" clId="{F1AA66F2-68AC-4E64-9528-FA4217B18EC7}" dt="2026-07-04T16:17:09.997" v="5799" actId="207"/>
          <ac:spMkLst>
            <pc:docMk/>
            <pc:sldMk cId="1487750597" sldId="266"/>
            <ac:spMk id="8" creationId="{3320664F-924E-4D47-2001-F9487D76260F}"/>
          </ac:spMkLst>
        </pc:spChg>
        <pc:spChg chg="add mod">
          <ac:chgData name="Irina-anamaria Chirita" userId="e29d2b6c-7c4c-423a-8920-1de01877e8d6" providerId="ADAL" clId="{F1AA66F2-68AC-4E64-9528-FA4217B18EC7}" dt="2026-07-04T16:17:15.028" v="5800" actId="207"/>
          <ac:spMkLst>
            <pc:docMk/>
            <pc:sldMk cId="1487750597" sldId="266"/>
            <ac:spMk id="9" creationId="{D27F062D-F83F-F43C-7E9B-0CA879BA3121}"/>
          </ac:spMkLst>
        </pc:spChg>
        <pc:spChg chg="add mod">
          <ac:chgData name="Irina-anamaria Chirita" userId="e29d2b6c-7c4c-423a-8920-1de01877e8d6" providerId="ADAL" clId="{F1AA66F2-68AC-4E64-9528-FA4217B18EC7}" dt="2026-07-04T16:17:19.588" v="5801" actId="207"/>
          <ac:spMkLst>
            <pc:docMk/>
            <pc:sldMk cId="1487750597" sldId="266"/>
            <ac:spMk id="10" creationId="{457CA77D-257E-EB71-0D9A-CF9C2163027D}"/>
          </ac:spMkLst>
        </pc:spChg>
        <pc:picChg chg="add mod">
          <ac:chgData name="Irina-anamaria Chirita" userId="e29d2b6c-7c4c-423a-8920-1de01877e8d6" providerId="ADAL" clId="{F1AA66F2-68AC-4E64-9528-FA4217B18EC7}" dt="2026-07-04T14:57:39.748" v="3846" actId="14100"/>
          <ac:picMkLst>
            <pc:docMk/>
            <pc:sldMk cId="1487750597" sldId="266"/>
            <ac:picMk id="3" creationId="{A742BC03-310B-49EA-1576-DBC598FE7813}"/>
          </ac:picMkLst>
        </pc:picChg>
      </pc:sldChg>
      <pc:sldChg chg="new del">
        <pc:chgData name="Irina-anamaria Chirita" userId="e29d2b6c-7c4c-423a-8920-1de01877e8d6" providerId="ADAL" clId="{F1AA66F2-68AC-4E64-9528-FA4217B18EC7}" dt="2026-07-04T14:55:45.906" v="3837" actId="47"/>
        <pc:sldMkLst>
          <pc:docMk/>
          <pc:sldMk cId="2210914793" sldId="267"/>
        </pc:sldMkLst>
      </pc:sldChg>
    </pc:docChg>
  </pc:docChgLst>
  <pc:docChgLst>
    <pc:chgData name="Elena Coroeanu" userId="b36515e200e09a32" providerId="LiveId" clId="{CDFF060C-301E-4B42-BF8A-3020CAA33C75}"/>
    <pc:docChg chg="modSld">
      <pc:chgData name="Elena Coroeanu" userId="b36515e200e09a32" providerId="LiveId" clId="{CDFF060C-301E-4B42-BF8A-3020CAA33C75}" dt="2026-07-04T16:33:53.574" v="1" actId="20577"/>
      <pc:docMkLst>
        <pc:docMk/>
      </pc:docMkLst>
      <pc:sldChg chg="modSp mod">
        <pc:chgData name="Elena Coroeanu" userId="b36515e200e09a32" providerId="LiveId" clId="{CDFF060C-301E-4B42-BF8A-3020CAA33C75}" dt="2026-07-04T16:33:53.574" v="1" actId="20577"/>
        <pc:sldMkLst>
          <pc:docMk/>
          <pc:sldMk cId="2664662308" sldId="256"/>
        </pc:sldMkLst>
        <pc:spChg chg="mod">
          <ac:chgData name="Elena Coroeanu" userId="b36515e200e09a32" providerId="LiveId" clId="{CDFF060C-301E-4B42-BF8A-3020CAA33C75}" dt="2026-07-04T16:33:53.574" v="1" actId="20577"/>
          <ac:spMkLst>
            <pc:docMk/>
            <pc:sldMk cId="2664662308" sldId="256"/>
            <ac:spMk id="14" creationId="{05C6AE2D-CE0A-F060-629F-CFC340646B9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82031-4A52-422A-9CFF-975E49BAFA50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BB7DD9-AEC8-464E-BF3B-9714929760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115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BB7DD9-AEC8-464E-BF3B-9714929760F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814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47501-AF96-8805-8D11-2811C6420E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EE943C-2D2D-A390-316A-9B67F7FD4D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D837C-2A32-2837-0458-2DE1378E3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B15439-273B-13F8-B52A-795E47201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80957-DF89-A081-FD07-E2AD87E87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359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F0629-5206-3E38-30C8-3990D4CF6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AA49B-8501-EA35-5F0D-41BB6B0EA9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671BBD-24FB-7E34-D2CD-51CB85EC5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C719B1-1A4B-B1E9-6B6C-1345375F7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97193-5EC2-3329-966F-43866B4E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37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D195A-5080-88FB-5462-45429D667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DF0194-1BBD-5BEC-5216-28B0D85D00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BB398C-F452-37C0-FFDC-A9CF53703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1E874-08A2-E4CE-FC6A-A86BBE85C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F5911-B433-B272-E754-C6AE6A2BF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AC923-2939-2479-40A8-F21627564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026D8-DF3C-2FDD-E3CF-3B8B9C0736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CAB374-3B36-0B0E-CE4F-31473D08DE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47D3BE-2D2C-501E-49EA-B05F22F9C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B0FCCA-FF26-B0EE-354B-214CF7DB2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4DB935-76D1-86CD-359D-0C5A46977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12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EF8D4-1266-7D0E-0AE6-902AE964D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7FE077-E4D0-767D-F389-636A4F6EFC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F515D8-6810-1F8D-611C-2DFB20F1E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70A4DD-E0F7-25F2-70CB-4F097645B5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A4B859-1D55-6C3D-4867-780F7FEBFF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49681C-9C40-5038-01DB-12CFA33C4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014664-760A-4DB1-F21A-EDEE19732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4BD78A-BA49-2FDD-770F-74233AF49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9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29842-D347-AC9C-695B-93EC41975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A50A68-17A2-31D4-2CE2-DF9222604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72F04B-FFF4-0088-7F23-144F402DD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5ADB8-F080-44BD-E2F4-3252C8D4A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905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E3A5D3-12F4-6B3B-FBFF-3D6D8AD53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B0C670-F0C2-D655-CF17-65CEFB794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75AF21-9C77-85AA-027F-1BB94C9C1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97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D7B4B-AD31-3EC6-3204-7AAFC5406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7BDEF-71B3-8F7D-FCDA-ECB4851E6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5C815B-6FF2-290E-ED59-FF700772E7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C7963A-23A7-EA4A-2353-C35E64BEA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51DF1-A1BE-DEBA-90D1-C08053138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06A7D7-3C2E-9CA3-E37F-03C004845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929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12123-FDEF-D90F-55DF-6AC07FB9F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9287F1-081A-8827-9BF4-21594E9869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E46E28-58DD-282D-B609-012E7BB89E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7B948-5772-3431-58D3-093211434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D5B02D-ABFD-6AFE-864B-48E27355E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02A83B-30BA-58A8-A027-F4173C6D6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113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C6264-A661-2B5A-D7D3-C8AD5ECBD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F6FA1A-B203-4248-F516-3BF2CD006D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90C01-82D6-9C76-1330-4DE6BB3D8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F061B-54BB-C373-56C5-51B941ED3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E80E2-C4EC-4059-B665-0538EF791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664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45268-AADF-9D89-1C0F-A80C510BE9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F2508B-4B83-054C-B224-FFEA7A1009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72E02-29CE-E039-B0ED-99D00C364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937F8-3714-4335-8CBC-23C40D089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644F8-8EF4-74C5-D0E9-402C68A80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534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578A02-C4A3-0E5C-6867-10561AA11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E2B985-7178-41F2-FF6C-7C10CC8679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890D9-7B2B-2C55-CA4B-495EE23502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C9A007-4119-4F15-9E13-32E1D78E39C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BE840-F7AC-39B4-BE5D-75C6C36145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C31F8-DFF3-C0F7-1294-73727EC82C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4403B9-A778-4E0E-84D2-73B36C64D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988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ico.org.uk/for-organisations/uk-gdpr-guidance-and-resources/" TargetMode="External"/><Relationship Id="rId13" Type="http://schemas.openxmlformats.org/officeDocument/2006/relationships/hyperlink" Target="https://www.researchgate.net/publication/364824016_The_relationship_between_trust_and_attitudes_towards_the_COVID-19_digital_contact-tracing_app_in_the_UK" TargetMode="External"/><Relationship Id="rId3" Type="http://schemas.openxmlformats.org/officeDocument/2006/relationships/hyperlink" Target="https://www.gov.uk/government/publications/a-plan-for-digital-health-and-social-care/a-plan-for-digital-health-and-social-care" TargetMode="External"/><Relationship Id="rId7" Type="http://schemas.openxmlformats.org/officeDocument/2006/relationships/hyperlink" Target="https://doi.org/10.1136/bmj.m998" TargetMode="External"/><Relationship Id="rId12" Type="http://schemas.openxmlformats.org/officeDocument/2006/relationships/hyperlink" Target="https://doi.org/10.1016/S2589-7500(20)30142-4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publications/nhs-covid-19-app-privacy-information/nhs-covid-19-app-privacy-notice" TargetMode="External"/><Relationship Id="rId11" Type="http://schemas.openxmlformats.org/officeDocument/2006/relationships/hyperlink" Target="https://doi.org/10.1038/s41467-023-36267-9" TargetMode="External"/><Relationship Id="rId5" Type="http://schemas.openxmlformats.org/officeDocument/2006/relationships/hyperlink" Target="https://doi.org/10.1126/science.abb6936" TargetMode="External"/><Relationship Id="rId10" Type="http://schemas.openxmlformats.org/officeDocument/2006/relationships/hyperlink" Target="https://committees.parliament.uk/publications/9345/documents/160660/default/" TargetMode="External"/><Relationship Id="rId4" Type="http://schemas.openxmlformats.org/officeDocument/2006/relationships/hyperlink" Target="https://www.jmir.org/2026/1/e76863" TargetMode="External"/><Relationship Id="rId9" Type="http://schemas.openxmlformats.org/officeDocument/2006/relationships/hyperlink" Target="https://www.jmir.org/" TargetMode="External"/><Relationship Id="rId14" Type="http://schemas.openxmlformats.org/officeDocument/2006/relationships/hyperlink" Target="https://doi.org/10.1038/s41586-021-03606-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7BCEC69-EFCE-F4FD-B9B0-53319BAB96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6D39B7-F8A4-0863-E962-28B0324EA5E3}"/>
              </a:ext>
            </a:extLst>
          </p:cNvPr>
          <p:cNvSpPr txBox="1"/>
          <p:nvPr/>
        </p:nvSpPr>
        <p:spPr>
          <a:xfrm>
            <a:off x="701040" y="298512"/>
            <a:ext cx="7741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BSc (Hons) Health and Social Care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1FD110-2910-025E-50D3-2E08757B353B}"/>
              </a:ext>
            </a:extLst>
          </p:cNvPr>
          <p:cNvCxnSpPr>
            <a:cxnSpLocks/>
          </p:cNvCxnSpPr>
          <p:nvPr/>
        </p:nvCxnSpPr>
        <p:spPr>
          <a:xfrm>
            <a:off x="636146" y="944843"/>
            <a:ext cx="780681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0FEA9B2-E42C-823F-3E79-1F3A264F2793}"/>
              </a:ext>
            </a:extLst>
          </p:cNvPr>
          <p:cNvSpPr txBox="1"/>
          <p:nvPr/>
        </p:nvSpPr>
        <p:spPr>
          <a:xfrm>
            <a:off x="819518" y="1052902"/>
            <a:ext cx="74400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</a:t>
            </a:r>
            <a:endParaRPr lang="en-GB" sz="20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86787E-9F6A-28B5-1705-339F6CEF52E2}"/>
              </a:ext>
            </a:extLst>
          </p:cNvPr>
          <p:cNvSpPr txBox="1"/>
          <p:nvPr/>
        </p:nvSpPr>
        <p:spPr>
          <a:xfrm>
            <a:off x="2507227" y="1381519"/>
            <a:ext cx="4984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BMHP6029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C6AE2D-CE0A-F060-629F-CFC340646B96}"/>
              </a:ext>
            </a:extLst>
          </p:cNvPr>
          <p:cNvSpPr txBox="1"/>
          <p:nvPr/>
        </p:nvSpPr>
        <p:spPr>
          <a:xfrm>
            <a:off x="819518" y="1663824"/>
            <a:ext cx="809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2: </a:t>
            </a:r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Viva Voce (Oral Presentation)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FC40F2-9FB5-67A1-57A1-F02DDC19CFB4}"/>
              </a:ext>
            </a:extLst>
          </p:cNvPr>
          <p:cNvSpPr txBox="1"/>
          <p:nvPr/>
        </p:nvSpPr>
        <p:spPr>
          <a:xfrm>
            <a:off x="378541" y="2187044"/>
            <a:ext cx="874579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Critical Evaluation of the NHS COVID-19 App as a Digital Innovation in UK Health and Social Care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EB84C1-3265-27F6-DC80-4163639A235E}"/>
              </a:ext>
            </a:extLst>
          </p:cNvPr>
          <p:cNvSpPr txBox="1"/>
          <p:nvPr/>
        </p:nvSpPr>
        <p:spPr>
          <a:xfrm>
            <a:off x="1347019" y="3224981"/>
            <a:ext cx="5260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Elena Bianca </a:t>
            </a:r>
            <a:r>
              <a:rPr lang="en-GB" sz="2000" b="1" dirty="0" err="1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Coroeanu</a:t>
            </a:r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44A8FA-C049-B886-F71C-3EE42EF089A3}"/>
              </a:ext>
            </a:extLst>
          </p:cNvPr>
          <p:cNvSpPr txBox="1"/>
          <p:nvPr/>
        </p:nvSpPr>
        <p:spPr>
          <a:xfrm>
            <a:off x="1347019" y="3824748"/>
            <a:ext cx="49357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2325653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DA2B801-1FD4-038D-80ED-0E26CCD277D4}"/>
              </a:ext>
            </a:extLst>
          </p:cNvPr>
          <p:cNvSpPr txBox="1"/>
          <p:nvPr/>
        </p:nvSpPr>
        <p:spPr>
          <a:xfrm>
            <a:off x="1347019" y="4499765"/>
            <a:ext cx="4542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Name: Martin Svejda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91DA97-4020-AC87-F27A-A3539D1DDD8D}"/>
              </a:ext>
            </a:extLst>
          </p:cNvPr>
          <p:cNvSpPr txBox="1"/>
          <p:nvPr/>
        </p:nvSpPr>
        <p:spPr>
          <a:xfrm>
            <a:off x="1347019" y="5140566"/>
            <a:ext cx="46703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Year: 2025-2026 </a:t>
            </a:r>
            <a:endParaRPr lang="en-GB" sz="20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BDD5972-6859-0D2B-6A90-B2863EBEB14F}"/>
              </a:ext>
            </a:extLst>
          </p:cNvPr>
          <p:cNvSpPr txBox="1"/>
          <p:nvPr/>
        </p:nvSpPr>
        <p:spPr>
          <a:xfrm>
            <a:off x="1347019" y="5781368"/>
            <a:ext cx="61451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DFD69E7-35F9-02C3-6E0F-D867EDC5B335}"/>
              </a:ext>
            </a:extLst>
          </p:cNvPr>
          <p:cNvCxnSpPr/>
          <p:nvPr/>
        </p:nvCxnSpPr>
        <p:spPr>
          <a:xfrm>
            <a:off x="1347019" y="3025311"/>
            <a:ext cx="66761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4662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3E5D99-EB4E-F4A6-2237-D7406F0D84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F34A9B-8B72-D45D-2A6C-BA23987FCE9F}"/>
              </a:ext>
            </a:extLst>
          </p:cNvPr>
          <p:cNvSpPr txBox="1"/>
          <p:nvPr/>
        </p:nvSpPr>
        <p:spPr>
          <a:xfrm>
            <a:off x="680720" y="325120"/>
            <a:ext cx="6228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7925C6-3A84-C02B-F429-8A4C971D811D}"/>
              </a:ext>
            </a:extLst>
          </p:cNvPr>
          <p:cNvSpPr txBox="1"/>
          <p:nvPr/>
        </p:nvSpPr>
        <p:spPr>
          <a:xfrm>
            <a:off x="1504334" y="1674548"/>
            <a:ext cx="6980903" cy="981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UK healthcare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NHS is embracing digital technologies to improve access, efficiency and quality of care (Department of Health and Social Care, 2022).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31E3FD-DAD8-79DD-CE6E-09324162C2A3}"/>
              </a:ext>
            </a:extLst>
          </p:cNvPr>
          <p:cNvSpPr txBox="1"/>
          <p:nvPr/>
        </p:nvSpPr>
        <p:spPr>
          <a:xfrm>
            <a:off x="1504334" y="2741284"/>
            <a:ext cx="6499124" cy="981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COVID-19 pandemic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Rapid transmission and pressure on services required innovative and scalable solutions (Ferretti et al., 2020).ss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28D5A6-8950-6C93-8334-B6E88F4E4745}"/>
              </a:ext>
            </a:extLst>
          </p:cNvPr>
          <p:cNvSpPr txBox="1"/>
          <p:nvPr/>
        </p:nvSpPr>
        <p:spPr>
          <a:xfrm>
            <a:off x="1504334" y="3665075"/>
            <a:ext cx="6312311" cy="981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COVID-19 App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digital tool designed to support contact tracing, inform the public and reduce the spread of the virus (Wymant et al., 2021).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D7C86B-7FE4-2726-E57F-57792CD9AC36}"/>
              </a:ext>
            </a:extLst>
          </p:cNvPr>
          <p:cNvSpPr txBox="1"/>
          <p:nvPr/>
        </p:nvSpPr>
        <p:spPr>
          <a:xfrm>
            <a:off x="1504334" y="4724528"/>
            <a:ext cx="6341808" cy="981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of this presentation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critically evaluate the impact of the NHS COVID-19 App as a digital innovation on service delivery, patients and communities in the UK health and social care.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A343876-F0FD-62EB-35F1-54F70AFCAC62}"/>
              </a:ext>
            </a:extLst>
          </p:cNvPr>
          <p:cNvCxnSpPr/>
          <p:nvPr/>
        </p:nvCxnSpPr>
        <p:spPr>
          <a:xfrm>
            <a:off x="570271" y="1101213"/>
            <a:ext cx="407055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458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5F714F-7510-A1C6-45FF-50341F1F06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30F2AE-F414-635D-A88B-5B221F545E0C}"/>
              </a:ext>
            </a:extLst>
          </p:cNvPr>
          <p:cNvSpPr txBox="1"/>
          <p:nvPr/>
        </p:nvSpPr>
        <p:spPr>
          <a:xfrm>
            <a:off x="5638800" y="272796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CDCA4F-0CA7-F882-D952-34DA3BBFFA43}"/>
              </a:ext>
            </a:extLst>
          </p:cNvPr>
          <p:cNvSpPr txBox="1"/>
          <p:nvPr/>
        </p:nvSpPr>
        <p:spPr>
          <a:xfrm>
            <a:off x="296607" y="-31666"/>
            <a:ext cx="7647858" cy="739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Need for a Digital Solution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D78707-1C86-5424-2E46-29BB1BE49FC9}"/>
              </a:ext>
            </a:extLst>
          </p:cNvPr>
          <p:cNvSpPr txBox="1"/>
          <p:nvPr/>
        </p:nvSpPr>
        <p:spPr>
          <a:xfrm>
            <a:off x="1750143" y="806245"/>
            <a:ext cx="5761701" cy="1114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Rapid transmission of COVID-19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Highly contagious virus spread quickly across the UK.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Manual contact tracing struggled to keep pace.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53F613-C29A-4ACA-6E04-F07A398235EE}"/>
              </a:ext>
            </a:extLst>
          </p:cNvPr>
          <p:cNvSpPr txBox="1"/>
          <p:nvPr/>
        </p:nvSpPr>
        <p:spPr>
          <a:xfrm>
            <a:off x="1750143" y="2116775"/>
            <a:ext cx="5358580" cy="1114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Pressure on NHS services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Rising infections increased hospital admissions.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Test and Trace faced growing workloads.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6F4234-1533-060F-D880-6B5B72F7C225}"/>
              </a:ext>
            </a:extLst>
          </p:cNvPr>
          <p:cNvSpPr txBox="1"/>
          <p:nvPr/>
        </p:nvSpPr>
        <p:spPr>
          <a:xfrm>
            <a:off x="1700982" y="3449085"/>
            <a:ext cx="5476567" cy="1114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of manual contact tracing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Depended on patient memory.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Delays reduced the effectiveness of identifying close contacts.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197382-8237-8E7D-BB99-2C9B281B2568}"/>
              </a:ext>
            </a:extLst>
          </p:cNvPr>
          <p:cNvSpPr txBox="1"/>
          <p:nvPr/>
        </p:nvSpPr>
        <p:spPr>
          <a:xfrm>
            <a:off x="1700982" y="4801402"/>
            <a:ext cx="5761701" cy="1114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for digital innovation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Faster identification of exposed individuals.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 outbreak control and reduce community transmission.</a:t>
            </a:r>
          </a:p>
        </p:txBody>
      </p:sp>
    </p:spTree>
    <p:extLst>
      <p:ext uri="{BB962C8B-B14F-4D97-AF65-F5344CB8AC3E}">
        <p14:creationId xmlns:p14="http://schemas.microsoft.com/office/powerpoint/2010/main" val="85241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DFF53D-B3C6-0556-B8EA-B021E8EC97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C57B1E-12CE-6542-C0EB-69B9D0516E33}"/>
              </a:ext>
            </a:extLst>
          </p:cNvPr>
          <p:cNvSpPr txBox="1"/>
          <p:nvPr/>
        </p:nvSpPr>
        <p:spPr>
          <a:xfrm>
            <a:off x="529303" y="0"/>
            <a:ext cx="6664960" cy="739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COVID-19 App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CEB708A-C46D-F156-9358-2A29A8736502}"/>
              </a:ext>
            </a:extLst>
          </p:cNvPr>
          <p:cNvCxnSpPr/>
          <p:nvPr/>
        </p:nvCxnSpPr>
        <p:spPr>
          <a:xfrm>
            <a:off x="213360" y="884903"/>
            <a:ext cx="6980903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38EFF88-1BEC-91CF-81BA-41C8512E1A8D}"/>
              </a:ext>
            </a:extLst>
          </p:cNvPr>
          <p:cNvSpPr txBox="1"/>
          <p:nvPr/>
        </p:nvSpPr>
        <p:spPr>
          <a:xfrm>
            <a:off x="1630434" y="1117041"/>
            <a:ext cx="4945626" cy="61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Introduced: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September 2020 in England and Wales (Wymant et al., 2021).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D2F398-BCDA-8748-D404-0A418E4C9880}"/>
              </a:ext>
            </a:extLst>
          </p:cNvPr>
          <p:cNvSpPr txBox="1"/>
          <p:nvPr/>
        </p:nvSpPr>
        <p:spPr>
          <a:xfrm>
            <a:off x="1616423" y="2187792"/>
            <a:ext cx="6529357" cy="61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Bluetooth Exposure Notification: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Detects close contacts anonymously using Bluetooth technology (Ferretti et al., 2020).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B4204F-1392-8D8F-F233-6EEA8680083C}"/>
              </a:ext>
            </a:extLst>
          </p:cNvPr>
          <p:cNvSpPr txBox="1"/>
          <p:nvPr/>
        </p:nvSpPr>
        <p:spPr>
          <a:xfrm>
            <a:off x="1630434" y="3204992"/>
            <a:ext cx="6620797" cy="61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QR Code Venue Check-in: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Allows users to check into public venues for outbreak monitoring (GOV.UK, 2026).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A5A6C5-D4EF-3AEE-A81C-B994023ED71E}"/>
              </a:ext>
            </a:extLst>
          </p:cNvPr>
          <p:cNvSpPr txBox="1"/>
          <p:nvPr/>
        </p:nvSpPr>
        <p:spPr>
          <a:xfrm>
            <a:off x="1630435" y="4216818"/>
            <a:ext cx="5644126" cy="889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Self-isolations Alerts: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Sends notifications following potential exposure and provides public health guidance ( Wymant et al., 2021).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2198F1-BDF8-F03A-CF4E-855A92FD094B}"/>
              </a:ext>
            </a:extLst>
          </p:cNvPr>
          <p:cNvSpPr txBox="1"/>
          <p:nvPr/>
        </p:nvSpPr>
        <p:spPr>
          <a:xfrm>
            <a:off x="1630434" y="5199565"/>
            <a:ext cx="4776757" cy="61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Privacy-by-Design: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Anonymous data collection compliant with UK GDPR (ICO, 2023).</a:t>
            </a:r>
          </a:p>
        </p:txBody>
      </p:sp>
    </p:spTree>
    <p:extLst>
      <p:ext uri="{BB962C8B-B14F-4D97-AF65-F5344CB8AC3E}">
        <p14:creationId xmlns:p14="http://schemas.microsoft.com/office/powerpoint/2010/main" val="328136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528A7A-2F91-DE67-B231-B62E8D808C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414ED6-35D2-DBBB-5C85-3F69940635C3}"/>
              </a:ext>
            </a:extLst>
          </p:cNvPr>
          <p:cNvSpPr txBox="1"/>
          <p:nvPr/>
        </p:nvSpPr>
        <p:spPr>
          <a:xfrm>
            <a:off x="68826" y="0"/>
            <a:ext cx="7059561" cy="739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the NHS COVID-19 App Works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C3A0A5-D134-E604-C1BC-57BFE89828C2}"/>
              </a:ext>
            </a:extLst>
          </p:cNvPr>
          <p:cNvSpPr txBox="1"/>
          <p:nvPr/>
        </p:nvSpPr>
        <p:spPr>
          <a:xfrm>
            <a:off x="1032388" y="6129077"/>
            <a:ext cx="3765755" cy="525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Ferretti et al. (2020); Wymant et al. (2021); GOV.UK (2026); ICO(2023).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A3AAB1-116A-B49B-177B-632AB0FAA764}"/>
              </a:ext>
            </a:extLst>
          </p:cNvPr>
          <p:cNvSpPr txBox="1"/>
          <p:nvPr/>
        </p:nvSpPr>
        <p:spPr>
          <a:xfrm>
            <a:off x="1533831" y="1072893"/>
            <a:ext cx="6164825" cy="658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Detects Close Contacts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Uses Bluetooth to anonymously detect when users are near each other.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4D9B77-20E3-ECAE-F5FA-43B83C153B8D}"/>
              </a:ext>
            </a:extLst>
          </p:cNvPr>
          <p:cNvSpPr txBox="1"/>
          <p:nvPr/>
        </p:nvSpPr>
        <p:spPr>
          <a:xfrm>
            <a:off x="1533831" y="2044850"/>
            <a:ext cx="4886634" cy="935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Sends Exposure Alerts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Notifies users if they have been near someone who later tests positive.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23F609-0837-C99D-C7B5-41B8AB7CC1F8}"/>
              </a:ext>
            </a:extLst>
          </p:cNvPr>
          <p:cNvSpPr txBox="1"/>
          <p:nvPr/>
        </p:nvSpPr>
        <p:spPr>
          <a:xfrm>
            <a:off x="1533831" y="3181952"/>
            <a:ext cx="4758813" cy="658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Provides Guidance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Offers advice on self-isolation and next steps to protect health.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406A65-7FB3-6D38-4F47-C55C2E1D6DA6}"/>
              </a:ext>
            </a:extLst>
          </p:cNvPr>
          <p:cNvSpPr txBox="1"/>
          <p:nvPr/>
        </p:nvSpPr>
        <p:spPr>
          <a:xfrm>
            <a:off x="1533831" y="4221799"/>
            <a:ext cx="4572000" cy="658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Venue Check-in (QR Codes)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Users can check in at locations to support outbreak monitoring.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7F43B8-3DB6-1B22-CBE5-E2C28A20EA77}"/>
              </a:ext>
            </a:extLst>
          </p:cNvPr>
          <p:cNvSpPr txBox="1"/>
          <p:nvPr/>
        </p:nvSpPr>
        <p:spPr>
          <a:xfrm>
            <a:off x="1533831" y="5145918"/>
            <a:ext cx="5122607" cy="779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Privacy by Design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personal identity or location data collected, compliant with UK GDPR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6763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96CF51-5A2F-CF54-9CCD-A89F6EA49D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03FAA8-98B5-9C91-7CE7-32CB17BA55B5}"/>
              </a:ext>
            </a:extLst>
          </p:cNvPr>
          <p:cNvSpPr txBox="1"/>
          <p:nvPr/>
        </p:nvSpPr>
        <p:spPr>
          <a:xfrm>
            <a:off x="245806" y="0"/>
            <a:ext cx="7443019" cy="739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the NHS COVID-19 App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AFDB4F-3C78-2470-EEB6-B6E4FB4BB96C}"/>
              </a:ext>
            </a:extLst>
          </p:cNvPr>
          <p:cNvSpPr txBox="1"/>
          <p:nvPr/>
        </p:nvSpPr>
        <p:spPr>
          <a:xfrm>
            <a:off x="983226" y="6193157"/>
            <a:ext cx="4070555" cy="525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Ferretti et al.(2020); Greenhalgh et al. (2020); Whitelaw et al. (2020); Wymant </a:t>
            </a:r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(2021);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63EAE4-2023-EC09-6782-CCD7F9356AEA}"/>
              </a:ext>
            </a:extLst>
          </p:cNvPr>
          <p:cNvSpPr txBox="1"/>
          <p:nvPr/>
        </p:nvSpPr>
        <p:spPr>
          <a:xfrm>
            <a:off x="1799303" y="1130710"/>
            <a:ext cx="4896465" cy="658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Effectiveness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Did the app help reduce transmission and support contact tracing?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11DA82-B243-4991-F8B3-EF43A5FF80CC}"/>
              </a:ext>
            </a:extLst>
          </p:cNvPr>
          <p:cNvSpPr txBox="1"/>
          <p:nvPr/>
        </p:nvSpPr>
        <p:spPr>
          <a:xfrm>
            <a:off x="1799302" y="2113935"/>
            <a:ext cx="4896465" cy="827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Patients and Service Users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How did the app affect users’ behaviour, awareness and self-isolation?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54CDA7-E506-8A58-A783-0EF995F1BAED}"/>
              </a:ext>
            </a:extLst>
          </p:cNvPr>
          <p:cNvSpPr txBox="1"/>
          <p:nvPr/>
        </p:nvSpPr>
        <p:spPr>
          <a:xfrm>
            <a:off x="1799302" y="3206265"/>
            <a:ext cx="4758813" cy="827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Communities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Did the app contribute to public health outcomes and protect the wider community?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C7CB60-3028-E9BE-FC48-60E1EE2A44C1}"/>
              </a:ext>
            </a:extLst>
          </p:cNvPr>
          <p:cNvSpPr txBox="1"/>
          <p:nvPr/>
        </p:nvSpPr>
        <p:spPr>
          <a:xfrm>
            <a:off x="1799303" y="4306529"/>
            <a:ext cx="4896465" cy="550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and Ethics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Was the app safe, ethical and compliant with data protection laws?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903935-B218-94E7-1C0F-61BDA86E3742}"/>
              </a:ext>
            </a:extLst>
          </p:cNvPr>
          <p:cNvSpPr txBox="1"/>
          <p:nvPr/>
        </p:nvSpPr>
        <p:spPr>
          <a:xfrm>
            <a:off x="1887794" y="5309419"/>
            <a:ext cx="4807974" cy="550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Adaptation and Limitations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What were the barriers to adoption and the limitations of the app?</a:t>
            </a:r>
          </a:p>
        </p:txBody>
      </p:sp>
    </p:spTree>
    <p:extLst>
      <p:ext uri="{BB962C8B-B14F-4D97-AF65-F5344CB8AC3E}">
        <p14:creationId xmlns:p14="http://schemas.microsoft.com/office/powerpoint/2010/main" val="245337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42BC03-310B-49EA-1576-DBC598FE78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0882B1-1594-5662-84B2-69E71E437DBF}"/>
              </a:ext>
            </a:extLst>
          </p:cNvPr>
          <p:cNvSpPr txBox="1"/>
          <p:nvPr/>
        </p:nvSpPr>
        <p:spPr>
          <a:xfrm>
            <a:off x="530942" y="0"/>
            <a:ext cx="5565058" cy="739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A69DEF-176F-6608-488A-679D77C81A9C}"/>
              </a:ext>
            </a:extLst>
          </p:cNvPr>
          <p:cNvSpPr txBox="1"/>
          <p:nvPr/>
        </p:nvSpPr>
        <p:spPr>
          <a:xfrm>
            <a:off x="953729" y="6135329"/>
            <a:ext cx="4159045" cy="4619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9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lang="en-GB" sz="9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Wymant et al. (2021); Department of Health and Social Care (2022); Greenhalgh et al. (2020); Exley et al., (2026); Li, </a:t>
            </a:r>
            <a:r>
              <a:rPr lang="en-GB" sz="800" b="1" dirty="0" err="1">
                <a:latin typeface="Arial" panose="020B0604020202020204" pitchFamily="34" charset="0"/>
                <a:cs typeface="Arial" panose="020B0604020202020204" pitchFamily="34" charset="0"/>
              </a:rPr>
              <a:t>Taeihagh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 and Tan (2023).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075E66-BA5A-DAC5-51CE-8096742F818B}"/>
              </a:ext>
            </a:extLst>
          </p:cNvPr>
          <p:cNvSpPr txBox="1"/>
          <p:nvPr/>
        </p:nvSpPr>
        <p:spPr>
          <a:xfrm>
            <a:off x="1818968" y="996441"/>
            <a:ext cx="4513006" cy="7910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Effectiveness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transmission (Wymant et al., 2021).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E73EDE-379D-2E47-FF96-C97598B4DDE1}"/>
              </a:ext>
            </a:extLst>
          </p:cNvPr>
          <p:cNvSpPr txBox="1"/>
          <p:nvPr/>
        </p:nvSpPr>
        <p:spPr>
          <a:xfrm>
            <a:off x="1818968" y="1944863"/>
            <a:ext cx="4601497" cy="791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Adoption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public uptake (Exley et al., 2026).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20664F-924E-4D47-2001-F9487D76260F}"/>
              </a:ext>
            </a:extLst>
          </p:cNvPr>
          <p:cNvSpPr txBox="1"/>
          <p:nvPr/>
        </p:nvSpPr>
        <p:spPr>
          <a:xfrm>
            <a:off x="1818968" y="2938332"/>
            <a:ext cx="4601497" cy="791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Change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Improved public awareness (Greenhalgh et al., 2020).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7F062D-F83F-F43C-7E9B-0CA879BA3121}"/>
              </a:ext>
            </a:extLst>
          </p:cNvPr>
          <p:cNvSpPr txBox="1"/>
          <p:nvPr/>
        </p:nvSpPr>
        <p:spPr>
          <a:xfrm>
            <a:off x="1809135" y="3971475"/>
            <a:ext cx="4522839" cy="791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Inclusion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inequalities persisted (Li et al., 2023)</a:t>
            </a: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7CA77D-257E-EB71-0D9A-CF9C2163027D}"/>
              </a:ext>
            </a:extLst>
          </p:cNvPr>
          <p:cNvSpPr txBox="1"/>
          <p:nvPr/>
        </p:nvSpPr>
        <p:spPr>
          <a:xfrm>
            <a:off x="1809135" y="4898166"/>
            <a:ext cx="4434348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Lessons</a:t>
            </a: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Trust drives digital success (Department of Health and Social Care, 2022).</a:t>
            </a:r>
          </a:p>
        </p:txBody>
      </p:sp>
    </p:spTree>
    <p:extLst>
      <p:ext uri="{BB962C8B-B14F-4D97-AF65-F5344CB8AC3E}">
        <p14:creationId xmlns:p14="http://schemas.microsoft.com/office/powerpoint/2010/main" val="1487750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81FB52-E730-39EF-592E-34A882C97F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C050FB-B395-B9BB-BAB6-C5C621D1F27B}"/>
              </a:ext>
            </a:extLst>
          </p:cNvPr>
          <p:cNvSpPr txBox="1"/>
          <p:nvPr/>
        </p:nvSpPr>
        <p:spPr>
          <a:xfrm>
            <a:off x="646095" y="68161"/>
            <a:ext cx="5605698" cy="739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92F9BE-2073-2B7F-27FF-61FEF138A15A}"/>
              </a:ext>
            </a:extLst>
          </p:cNvPr>
          <p:cNvSpPr txBox="1"/>
          <p:nvPr/>
        </p:nvSpPr>
        <p:spPr>
          <a:xfrm>
            <a:off x="1935431" y="1189702"/>
            <a:ext cx="3960876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App had a limited impact on reducing transmission.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4192C7-FD01-E0F7-6ED2-C8D4D5971F54}"/>
              </a:ext>
            </a:extLst>
          </p:cNvPr>
          <p:cNvSpPr txBox="1"/>
          <p:nvPr/>
        </p:nvSpPr>
        <p:spPr>
          <a:xfrm>
            <a:off x="1935431" y="2212259"/>
            <a:ext cx="3960876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Lower-than-expected adoption influenced overall effectiveness.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B59415-58F5-8D5D-534B-1031CAE5F0FD}"/>
              </a:ext>
            </a:extLst>
          </p:cNvPr>
          <p:cNvSpPr txBox="1"/>
          <p:nvPr/>
        </p:nvSpPr>
        <p:spPr>
          <a:xfrm>
            <a:off x="1933907" y="3234816"/>
            <a:ext cx="3962400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Increased awareness and self-isolation intentions.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34EB3A-E1A2-8BB3-D7FD-CA6AEBBB81ED}"/>
              </a:ext>
            </a:extLst>
          </p:cNvPr>
          <p:cNvSpPr txBox="1"/>
          <p:nvPr/>
        </p:nvSpPr>
        <p:spPr>
          <a:xfrm>
            <a:off x="1932383" y="4355690"/>
            <a:ext cx="3963924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Privacy-by-design approach maintained public trust.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59ADD7-562E-02B3-2C46-41667CF3DBAB}"/>
              </a:ext>
            </a:extLst>
          </p:cNvPr>
          <p:cNvSpPr txBox="1"/>
          <p:nvPr/>
        </p:nvSpPr>
        <p:spPr>
          <a:xfrm>
            <a:off x="1932383" y="5320993"/>
            <a:ext cx="3963924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Key lessons for future digital public health tools.</a:t>
            </a:r>
          </a:p>
        </p:txBody>
      </p:sp>
    </p:spTree>
    <p:extLst>
      <p:ext uri="{BB962C8B-B14F-4D97-AF65-F5344CB8AC3E}">
        <p14:creationId xmlns:p14="http://schemas.microsoft.com/office/powerpoint/2010/main" val="135777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79322A-75F1-7D64-EC0F-55839CCE4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52DC5DA-3ECD-1D6F-AFAC-439D682EA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7EF712-264F-628D-CF0D-5E8A3AF89A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30581C-D0BA-C7AE-05CF-2252CF37A3FB}"/>
              </a:ext>
            </a:extLst>
          </p:cNvPr>
          <p:cNvSpPr txBox="1"/>
          <p:nvPr/>
        </p:nvSpPr>
        <p:spPr>
          <a:xfrm>
            <a:off x="292133" y="0"/>
            <a:ext cx="8350422" cy="1478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  <a:p>
            <a:pPr>
              <a:lnSpc>
                <a:spcPct val="150000"/>
              </a:lnSpc>
            </a:pPr>
            <a:endParaRPr lang="en-GB" sz="3200" b="1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18AEA4-72E5-965F-51CC-6A3D9B37F637}"/>
              </a:ext>
            </a:extLst>
          </p:cNvPr>
          <p:cNvSpPr txBox="1"/>
          <p:nvPr/>
        </p:nvSpPr>
        <p:spPr>
          <a:xfrm>
            <a:off x="1734213" y="1114641"/>
            <a:ext cx="4360264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digital skills and access (Department of Health and Social Care, 2022)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D32B64-CC59-79E0-BB10-F360A8B14345}"/>
              </a:ext>
            </a:extLst>
          </p:cNvPr>
          <p:cNvSpPr txBox="1"/>
          <p:nvPr/>
        </p:nvSpPr>
        <p:spPr>
          <a:xfrm>
            <a:off x="1734213" y="2154221"/>
            <a:ext cx="3960876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Build trust through clear communication and transparency (ICO, 2023).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637BC6-0153-1C52-3649-70BC1E908454}"/>
              </a:ext>
            </a:extLst>
          </p:cNvPr>
          <p:cNvSpPr txBox="1"/>
          <p:nvPr/>
        </p:nvSpPr>
        <p:spPr>
          <a:xfrm>
            <a:off x="1734212" y="3217817"/>
            <a:ext cx="4360264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Better integration with existing NHS systems (Department of Health and Social Care, 2022)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20B5DB-AD86-420F-A7F2-E229785F8208}"/>
              </a:ext>
            </a:extLst>
          </p:cNvPr>
          <p:cNvSpPr txBox="1"/>
          <p:nvPr/>
        </p:nvSpPr>
        <p:spPr>
          <a:xfrm>
            <a:off x="1734211" y="4257397"/>
            <a:ext cx="4162095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Monitor effectiveness and user experience (Whitelaw et al., 2020).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418005-D84F-9477-12AC-0FE2682DA6FE}"/>
              </a:ext>
            </a:extLst>
          </p:cNvPr>
          <p:cNvSpPr txBox="1"/>
          <p:nvPr/>
        </p:nvSpPr>
        <p:spPr>
          <a:xfrm>
            <a:off x="1932383" y="5320993"/>
            <a:ext cx="3963924" cy="785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 inclusive and sustainable digital health technologies (Lupton, 2017).</a:t>
            </a:r>
          </a:p>
        </p:txBody>
      </p:sp>
    </p:spTree>
    <p:extLst>
      <p:ext uri="{BB962C8B-B14F-4D97-AF65-F5344CB8AC3E}">
        <p14:creationId xmlns:p14="http://schemas.microsoft.com/office/powerpoint/2010/main" val="3415703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81C575-F142-4D31-6651-943C4D1132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5FBACE-DDD0-8666-0213-2E1D67746D37}"/>
              </a:ext>
            </a:extLst>
          </p:cNvPr>
          <p:cNvSpPr txBox="1"/>
          <p:nvPr/>
        </p:nvSpPr>
        <p:spPr>
          <a:xfrm>
            <a:off x="619760" y="345440"/>
            <a:ext cx="6918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5D054A-BF18-0C91-E6B9-952D906846D6}"/>
              </a:ext>
            </a:extLst>
          </p:cNvPr>
          <p:cNvSpPr txBox="1"/>
          <p:nvPr/>
        </p:nvSpPr>
        <p:spPr>
          <a:xfrm>
            <a:off x="446220" y="930215"/>
            <a:ext cx="7626064" cy="5794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https://www.gov.uk/government/publications/a-plan-for-digital-health-and-social-care/a-plan-for-digital-health-and-social-care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11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Exley, J., Boadu, P.,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Allel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K., Erens, B., Mays, N. &amp; Al‑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Haboubi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 (2026).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Characteristics influencing support for the National Health Service COVID‑19 app in England and Wales: Findings from a longitudinal survey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28(1), e76863.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https://www.jmir.org/2026/1/e76863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11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Ferretti, L., Wymant, C., Kendall, M., Zhao, L.,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Nurtay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Abeler-Dörner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L., Parker, M., Bonsall, D. and Fraser, C. (2020). Quantifying SARS-CoV-2 transmission suggests epidemic control with digital contact tracing.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[online] 368(6491).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https://doi.org/10.1126/science.abb6936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11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GOV.UK. (2026).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NHS COVID-19 app: privacy notice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https://www.gov.uk/government/publications/nhs-covid-19-app-privacy-information/nhs-covid-19-app-privacy-notice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11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Greenhalgh, T.,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Wherton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J., Shaw, S. and Morrison, C. (2020). Video consultations for covid-19.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[online] 368(368), p.m998.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https://doi.org/10.1136/bmj.m998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10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Holmes, J., Sacchi, L., &amp;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Bellazzi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R. (2004). Artificial intelligence in medicine.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Ann R Coll </a:t>
            </a:r>
            <a:r>
              <a:rPr lang="en-GB" sz="800" i="1" dirty="0" err="1">
                <a:latin typeface="Arial" panose="020B0604020202020204" pitchFamily="34" charset="0"/>
                <a:cs typeface="Arial" panose="020B0604020202020204" pitchFamily="34" charset="0"/>
              </a:rPr>
              <a:t>Surg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 Engl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86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(86), 334-8.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ICO (2023).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UK GDPR Guidance and Resources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[online] ico.org.uk.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https://ico.org.uk/for-organisations/uk-gdpr-guidance-and-resources/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10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JMIR (2024).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JMIR - Journal of Medical Internet Research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[online] www.jmir.org.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https://www.jmir.org/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11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UK Parliament, Joint Committee on Human Rights (2022).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Human Rights and the Government’s Response to COVID‑19: Digital Contact Tracing. Government Response to the Committee’s Third Report of Session 2019–21. Ninth Special Report of Session 2021–22 (HC 1198).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https://committees.parliament.uk/publications/9345/documents/160660/default/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11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Li, L.,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Taeihagh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A. and Tan, S.Y. (2023). A Scoping Review of the Impacts of COVID-19 Physical Distancing Measures on Vulnerable Population Groups.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Nature Communications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[online] 14(1).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https://doi.org/10.1038/s41467-023-36267-9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10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Lupton, D. (2017).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health: Critical and cross-disciplinary perspectives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Whitelaw, S., Mamas, M.A., Topol, E. and Spall, H.G.C.V. (2020). Applications of digital technology in COVID-19 pandemic planning and response.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The Lancet Digital Health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[online] 2(8), pp.435–440.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https://doi.org/10.1016/S2589-7500(20)30142-4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10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Williams, S.N. &amp; Armitage, C.J. (2022) The relationship between trust and attitudes towards the COVID‑19 digital contact‑tracing app in the UK. Available at: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https://www.researchgate.net/publication/364824016_The_relationship_between_trust_and_attitudes_towards_the_COVID-19_digital_contact-tracing_app_in_the_UK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21 June 2026).</a:t>
            </a:r>
          </a:p>
          <a:p>
            <a:pPr marL="228600" lvl="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Wymant, C., Ferretti, L.,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Tsallis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D., Charalambides, 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Abeler-Dörner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L., Bonsall, D., Hinch, R., Kendall, M., Milsom, L., Ayres, M., Holmes, C., Briers, M. and Fraser, C. (2021). The epidemiological impact of the NHS COVID-19 App.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594.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https://doi.org/10.1038/s41586-021-03606-z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(Accessed on 10 June 2026).</a:t>
            </a:r>
          </a:p>
        </p:txBody>
      </p:sp>
    </p:spTree>
    <p:extLst>
      <p:ext uri="{BB962C8B-B14F-4D97-AF65-F5344CB8AC3E}">
        <p14:creationId xmlns:p14="http://schemas.microsoft.com/office/powerpoint/2010/main" val="24035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1625</Words>
  <Application>Microsoft Office PowerPoint</Application>
  <PresentationFormat>Widescreen</PresentationFormat>
  <Paragraphs>107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Elena Coroeanu</cp:lastModifiedBy>
  <cp:revision>1</cp:revision>
  <dcterms:created xsi:type="dcterms:W3CDTF">2026-07-02T18:20:07Z</dcterms:created>
  <dcterms:modified xsi:type="dcterms:W3CDTF">2026-07-04T16:34:01Z</dcterms:modified>
</cp:coreProperties>
</file>