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70" r:id="rId1"/>
  </p:sldMasterIdLst>
  <p:notesMasterIdLst>
    <p:notesMasterId r:id="rId11"/>
  </p:notesMasterIdLst>
  <p:sldIdLst>
    <p:sldId id="364" r:id="rId2"/>
    <p:sldId id="387" r:id="rId3"/>
    <p:sldId id="394" r:id="rId4"/>
    <p:sldId id="395" r:id="rId5"/>
    <p:sldId id="396" r:id="rId6"/>
    <p:sldId id="402" r:id="rId7"/>
    <p:sldId id="398" r:id="rId8"/>
    <p:sldId id="399" r:id="rId9"/>
    <p:sldId id="400"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D106067-7FA7-4157-B9DA-6FEF15E42A82}" v="1281" dt="2026-06-28T13:03:42.00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08"/>
    <p:restoredTop sz="94411" autoAdjust="0"/>
  </p:normalViewPr>
  <p:slideViewPr>
    <p:cSldViewPr snapToGrid="0" showGuides="1">
      <p:cViewPr>
        <p:scale>
          <a:sx n="70" d="100"/>
          <a:sy n="70" d="100"/>
        </p:scale>
        <p:origin x="316" y="14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lara Piredda" userId="6959e4fcf43304d5" providerId="LiveId" clId="{2597D43C-3071-4C63-A256-BAE580A69188}"/>
    <pc:docChg chg="undo custSel delSld modSld modMainMaster">
      <pc:chgData name="Clara Piredda" userId="6959e4fcf43304d5" providerId="LiveId" clId="{2597D43C-3071-4C63-A256-BAE580A69188}" dt="2026-06-28T13:09:02.447" v="6412" actId="20577"/>
      <pc:docMkLst>
        <pc:docMk/>
      </pc:docMkLst>
      <pc:sldChg chg="addSp delSp modSp mod setBg">
        <pc:chgData name="Clara Piredda" userId="6959e4fcf43304d5" providerId="LiveId" clId="{2597D43C-3071-4C63-A256-BAE580A69188}" dt="2026-06-28T13:02:25.968" v="6331" actId="20577"/>
        <pc:sldMkLst>
          <pc:docMk/>
          <pc:sldMk cId="0" sldId="364"/>
        </pc:sldMkLst>
        <pc:spChg chg="add mod">
          <ac:chgData name="Clara Piredda" userId="6959e4fcf43304d5" providerId="LiveId" clId="{2597D43C-3071-4C63-A256-BAE580A69188}" dt="2026-06-28T11:51:44.055" v="5909" actId="14100"/>
          <ac:spMkLst>
            <pc:docMk/>
            <pc:sldMk cId="0" sldId="364"/>
            <ac:spMk id="3" creationId="{80289CFE-613E-A1EC-68B6-31F3DC50C68F}"/>
          </ac:spMkLst>
        </pc:spChg>
        <pc:spChg chg="mod ord">
          <ac:chgData name="Clara Piredda" userId="6959e4fcf43304d5" providerId="LiveId" clId="{2597D43C-3071-4C63-A256-BAE580A69188}" dt="2026-06-28T11:49:46.793" v="5898" actId="26606"/>
          <ac:spMkLst>
            <pc:docMk/>
            <pc:sldMk cId="0" sldId="364"/>
            <ac:spMk id="6147" creationId="{447FB185-B91D-14EC-A199-C064D51D1DD2}"/>
          </ac:spMkLst>
        </pc:spChg>
        <pc:spChg chg="del mod">
          <ac:chgData name="Clara Piredda" userId="6959e4fcf43304d5" providerId="LiveId" clId="{2597D43C-3071-4C63-A256-BAE580A69188}" dt="2026-06-28T11:49:46.793" v="5898" actId="26606"/>
          <ac:spMkLst>
            <pc:docMk/>
            <pc:sldMk cId="0" sldId="364"/>
            <ac:spMk id="6148" creationId="{CE5AE962-C88D-3F0C-B15E-30348E09C8AE}"/>
          </ac:spMkLst>
        </pc:spChg>
        <pc:graphicFrameChg chg="add mod modGraphic">
          <ac:chgData name="Clara Piredda" userId="6959e4fcf43304d5" providerId="LiveId" clId="{2597D43C-3071-4C63-A256-BAE580A69188}" dt="2026-06-28T13:02:25.968" v="6331" actId="20577"/>
          <ac:graphicFrameMkLst>
            <pc:docMk/>
            <pc:sldMk cId="0" sldId="364"/>
            <ac:graphicFrameMk id="6150" creationId="{1B33E7DC-97FB-2987-E29C-9A17A24F88BF}"/>
          </ac:graphicFrameMkLst>
        </pc:graphicFrameChg>
      </pc:sldChg>
      <pc:sldChg chg="addSp delSp modSp mod setBg">
        <pc:chgData name="Clara Piredda" userId="6959e4fcf43304d5" providerId="LiveId" clId="{2597D43C-3071-4C63-A256-BAE580A69188}" dt="2026-06-28T11:49:41.519" v="5897"/>
        <pc:sldMkLst>
          <pc:docMk/>
          <pc:sldMk cId="0" sldId="387"/>
        </pc:sldMkLst>
        <pc:spChg chg="mod">
          <ac:chgData name="Clara Piredda" userId="6959e4fcf43304d5" providerId="LiveId" clId="{2597D43C-3071-4C63-A256-BAE580A69188}" dt="2026-06-28T11:43:48.183" v="5833" actId="14100"/>
          <ac:spMkLst>
            <pc:docMk/>
            <pc:sldMk cId="0" sldId="387"/>
            <ac:spMk id="2" creationId="{A2FCF950-4012-15F0-B279-1361A6BD7D3F}"/>
          </ac:spMkLst>
        </pc:spChg>
        <pc:spChg chg="mod">
          <ac:chgData name="Clara Piredda" userId="6959e4fcf43304d5" providerId="LiveId" clId="{2597D43C-3071-4C63-A256-BAE580A69188}" dt="2026-06-28T11:43:54.110" v="5834" actId="1076"/>
          <ac:spMkLst>
            <pc:docMk/>
            <pc:sldMk cId="0" sldId="387"/>
            <ac:spMk id="18434" creationId="{6E993329-62CA-9A49-62A4-7E50E4557350}"/>
          </ac:spMkLst>
        </pc:spChg>
        <pc:spChg chg="mod ord">
          <ac:chgData name="Clara Piredda" userId="6959e4fcf43304d5" providerId="LiveId" clId="{2597D43C-3071-4C63-A256-BAE580A69188}" dt="2026-06-28T11:49:41.519" v="5897"/>
          <ac:spMkLst>
            <pc:docMk/>
            <pc:sldMk cId="0" sldId="387"/>
            <ac:spMk id="18436" creationId="{207505A2-3DCF-366C-F28C-EBE3358EDADC}"/>
          </ac:spMkLst>
        </pc:spChg>
        <pc:spChg chg="add del">
          <ac:chgData name="Clara Piredda" userId="6959e4fcf43304d5" providerId="LiveId" clId="{2597D43C-3071-4C63-A256-BAE580A69188}" dt="2026-06-28T11:43:21.487" v="5827" actId="26606"/>
          <ac:spMkLst>
            <pc:docMk/>
            <pc:sldMk cId="0" sldId="387"/>
            <ac:spMk id="18441" creationId="{17DC0A38-3088-4D10-A8A9-A58BDD470C1F}"/>
          </ac:spMkLst>
        </pc:spChg>
        <pc:picChg chg="add del mod">
          <ac:chgData name="Clara Piredda" userId="6959e4fcf43304d5" providerId="LiveId" clId="{2597D43C-3071-4C63-A256-BAE580A69188}" dt="2026-06-28T11:42:15.136" v="5821" actId="21"/>
          <ac:picMkLst>
            <pc:docMk/>
            <pc:sldMk cId="0" sldId="387"/>
            <ac:picMk id="4" creationId="{BB0EB32B-A57F-99E2-4493-FA737F4AD0FE}"/>
          </ac:picMkLst>
        </pc:picChg>
        <pc:picChg chg="add mod ord">
          <ac:chgData name="Clara Piredda" userId="6959e4fcf43304d5" providerId="LiveId" clId="{2597D43C-3071-4C63-A256-BAE580A69188}" dt="2026-06-28T11:43:26" v="5830" actId="26606"/>
          <ac:picMkLst>
            <pc:docMk/>
            <pc:sldMk cId="0" sldId="387"/>
            <ac:picMk id="5" creationId="{3F440617-8931-0E4A-5938-1FFC55D3DF0A}"/>
          </ac:picMkLst>
        </pc:picChg>
      </pc:sldChg>
      <pc:sldChg chg="addSp delSp modSp mod setFolMasterAnim delAnim modAnim">
        <pc:chgData name="Clara Piredda" userId="6959e4fcf43304d5" providerId="LiveId" clId="{2597D43C-3071-4C63-A256-BAE580A69188}" dt="2026-06-28T12:31:23.090" v="6181"/>
        <pc:sldMkLst>
          <pc:docMk/>
          <pc:sldMk cId="0" sldId="394"/>
        </pc:sldMkLst>
        <pc:spChg chg="add del mod">
          <ac:chgData name="Clara Piredda" userId="6959e4fcf43304d5" providerId="LiveId" clId="{2597D43C-3071-4C63-A256-BAE580A69188}" dt="2026-06-28T11:05:40.199" v="5581" actId="478"/>
          <ac:spMkLst>
            <pc:docMk/>
            <pc:sldMk cId="0" sldId="394"/>
            <ac:spMk id="2" creationId="{4FB69F31-3771-9230-1A0C-E0A83494B0FF}"/>
          </ac:spMkLst>
        </pc:spChg>
        <pc:spChg chg="add del mod">
          <ac:chgData name="Clara Piredda" userId="6959e4fcf43304d5" providerId="LiveId" clId="{2597D43C-3071-4C63-A256-BAE580A69188}" dt="2026-06-28T11:11:23.744" v="5627" actId="21"/>
          <ac:spMkLst>
            <pc:docMk/>
            <pc:sldMk cId="0" sldId="394"/>
            <ac:spMk id="3" creationId="{C9593D62-6A6A-A5DA-0762-E607F281203B}"/>
          </ac:spMkLst>
        </pc:spChg>
        <pc:spChg chg="mod">
          <ac:chgData name="Clara Piredda" userId="6959e4fcf43304d5" providerId="LiveId" clId="{2597D43C-3071-4C63-A256-BAE580A69188}" dt="2026-06-28T11:44:59.312" v="5840" actId="113"/>
          <ac:spMkLst>
            <pc:docMk/>
            <pc:sldMk cId="0" sldId="394"/>
            <ac:spMk id="5" creationId="{028FA0CD-6774-EDEB-7901-7CC84D67FB82}"/>
          </ac:spMkLst>
        </pc:spChg>
        <pc:spChg chg="mod">
          <ac:chgData name="Clara Piredda" userId="6959e4fcf43304d5" providerId="LiveId" clId="{2597D43C-3071-4C63-A256-BAE580A69188}" dt="2026-06-28T11:49:34.615" v="5896" actId="1076"/>
          <ac:spMkLst>
            <pc:docMk/>
            <pc:sldMk cId="0" sldId="394"/>
            <ac:spMk id="9218" creationId="{1C5FB738-49DC-34AE-A0B2-E0926CAB7A9B}"/>
          </ac:spMkLst>
        </pc:spChg>
        <pc:spChg chg="mod">
          <ac:chgData name="Clara Piredda" userId="6959e4fcf43304d5" providerId="LiveId" clId="{2597D43C-3071-4C63-A256-BAE580A69188}" dt="2026-06-28T11:49:41.519" v="5897"/>
          <ac:spMkLst>
            <pc:docMk/>
            <pc:sldMk cId="0" sldId="394"/>
            <ac:spMk id="9221" creationId="{79782756-9629-FD18-7F1C-3F6526AE18DD}"/>
          </ac:spMkLst>
        </pc:spChg>
        <pc:picChg chg="add del mod">
          <ac:chgData name="Clara Piredda" userId="6959e4fcf43304d5" providerId="LiveId" clId="{2597D43C-3071-4C63-A256-BAE580A69188}" dt="2026-06-28T11:11:17.242" v="5626" actId="21"/>
          <ac:picMkLst>
            <pc:docMk/>
            <pc:sldMk cId="0" sldId="394"/>
            <ac:picMk id="6" creationId="{74C2FEB0-6DB2-8B93-6FE3-FDCA75056B49}"/>
          </ac:picMkLst>
        </pc:picChg>
      </pc:sldChg>
      <pc:sldChg chg="addSp delSp modSp mod addAnim delAnim modAnim">
        <pc:chgData name="Clara Piredda" userId="6959e4fcf43304d5" providerId="LiveId" clId="{2597D43C-3071-4C63-A256-BAE580A69188}" dt="2026-06-28T13:09:02.447" v="6412" actId="20577"/>
        <pc:sldMkLst>
          <pc:docMk/>
          <pc:sldMk cId="0" sldId="395"/>
        </pc:sldMkLst>
        <pc:spChg chg="mod">
          <ac:chgData name="Clara Piredda" userId="6959e4fcf43304d5" providerId="LiveId" clId="{2597D43C-3071-4C63-A256-BAE580A69188}" dt="2026-06-28T12:37:37.938" v="6225" actId="1076"/>
          <ac:spMkLst>
            <pc:docMk/>
            <pc:sldMk cId="0" sldId="395"/>
            <ac:spMk id="2" creationId="{1FE8F138-5F23-B989-7BFD-71F5C33065F6}"/>
          </ac:spMkLst>
        </pc:spChg>
        <pc:spChg chg="add mod">
          <ac:chgData name="Clara Piredda" userId="6959e4fcf43304d5" providerId="LiveId" clId="{2597D43C-3071-4C63-A256-BAE580A69188}" dt="2026-06-28T13:09:02.447" v="6412" actId="20577"/>
          <ac:spMkLst>
            <pc:docMk/>
            <pc:sldMk cId="0" sldId="395"/>
            <ac:spMk id="3" creationId="{996020BA-86E2-A7E6-2CEB-63D4C82549C7}"/>
          </ac:spMkLst>
        </pc:spChg>
        <pc:spChg chg="add mod">
          <ac:chgData name="Clara Piredda" userId="6959e4fcf43304d5" providerId="LiveId" clId="{2597D43C-3071-4C63-A256-BAE580A69188}" dt="2026-06-26T11:46:30.573" v="5088" actId="1076"/>
          <ac:spMkLst>
            <pc:docMk/>
            <pc:sldMk cId="0" sldId="395"/>
            <ac:spMk id="4" creationId="{A692F567-EA4D-489D-B600-6F6CA4B705D9}"/>
          </ac:spMkLst>
        </pc:spChg>
        <pc:spChg chg="add del mod">
          <ac:chgData name="Clara Piredda" userId="6959e4fcf43304d5" providerId="LiveId" clId="{2597D43C-3071-4C63-A256-BAE580A69188}" dt="2026-06-28T11:17:03.347" v="5649" actId="21"/>
          <ac:spMkLst>
            <pc:docMk/>
            <pc:sldMk cId="0" sldId="395"/>
            <ac:spMk id="5" creationId="{544F36E6-A965-0F0D-206F-A25D3FA1671C}"/>
          </ac:spMkLst>
        </pc:spChg>
        <pc:spChg chg="add mod">
          <ac:chgData name="Clara Piredda" userId="6959e4fcf43304d5" providerId="LiveId" clId="{2597D43C-3071-4C63-A256-BAE580A69188}" dt="2026-06-28T12:36:46.537" v="6217" actId="21"/>
          <ac:spMkLst>
            <pc:docMk/>
            <pc:sldMk cId="0" sldId="395"/>
            <ac:spMk id="7" creationId="{552667E0-2D7F-8CCB-284F-837561D1F9C8}"/>
          </ac:spMkLst>
        </pc:spChg>
        <pc:spChg chg="del mod">
          <ac:chgData name="Clara Piredda" userId="6959e4fcf43304d5" providerId="LiveId" clId="{2597D43C-3071-4C63-A256-BAE580A69188}" dt="2026-06-28T11:17:03.372" v="5651"/>
          <ac:spMkLst>
            <pc:docMk/>
            <pc:sldMk cId="0" sldId="395"/>
            <ac:spMk id="10" creationId="{E32E3400-4CF7-D76F-91E6-1E97593C4D9A}"/>
          </ac:spMkLst>
        </pc:spChg>
        <pc:spChg chg="mod">
          <ac:chgData name="Clara Piredda" userId="6959e4fcf43304d5" providerId="LiveId" clId="{2597D43C-3071-4C63-A256-BAE580A69188}" dt="2026-06-28T11:49:41.519" v="5897"/>
          <ac:spMkLst>
            <pc:docMk/>
            <pc:sldMk cId="0" sldId="395"/>
            <ac:spMk id="11269" creationId="{7A954980-4467-DBA0-058E-E82D5CD11E0E}"/>
          </ac:spMkLst>
        </pc:spChg>
        <pc:picChg chg="add del mod modCrop">
          <ac:chgData name="Clara Piredda" userId="6959e4fcf43304d5" providerId="LiveId" clId="{2597D43C-3071-4C63-A256-BAE580A69188}" dt="2026-06-28T11:08:10.490" v="5613" actId="478"/>
          <ac:picMkLst>
            <pc:docMk/>
            <pc:sldMk cId="0" sldId="395"/>
            <ac:picMk id="6" creationId="{6F71C531-8BB3-CA16-3748-820481E0E733}"/>
          </ac:picMkLst>
        </pc:picChg>
      </pc:sldChg>
      <pc:sldChg chg="addSp delSp modSp mod addAnim delAnim modAnim modNotesTx">
        <pc:chgData name="Clara Piredda" userId="6959e4fcf43304d5" providerId="LiveId" clId="{2597D43C-3071-4C63-A256-BAE580A69188}" dt="2026-06-28T12:50:23.303" v="6290" actId="20577"/>
        <pc:sldMkLst>
          <pc:docMk/>
          <pc:sldMk cId="1663974967" sldId="396"/>
        </pc:sldMkLst>
        <pc:spChg chg="mod">
          <ac:chgData name="Clara Piredda" userId="6959e4fcf43304d5" providerId="LiveId" clId="{2597D43C-3071-4C63-A256-BAE580A69188}" dt="2026-06-15T19:18:24.483" v="3856" actId="1076"/>
          <ac:spMkLst>
            <pc:docMk/>
            <pc:sldMk cId="1663974967" sldId="396"/>
            <ac:spMk id="2" creationId="{F7A33847-0493-6DAA-A30C-328C54DCD8B6}"/>
          </ac:spMkLst>
        </pc:spChg>
        <pc:spChg chg="mod">
          <ac:chgData name="Clara Piredda" userId="6959e4fcf43304d5" providerId="LiveId" clId="{2597D43C-3071-4C63-A256-BAE580A69188}" dt="2026-06-28T12:50:23.303" v="6290" actId="20577"/>
          <ac:spMkLst>
            <pc:docMk/>
            <pc:sldMk cId="1663974967" sldId="396"/>
            <ac:spMk id="3" creationId="{857BFAFA-1A27-74B0-A7A9-13BBFEBEE86C}"/>
          </ac:spMkLst>
        </pc:spChg>
        <pc:spChg chg="add del mod">
          <ac:chgData name="Clara Piredda" userId="6959e4fcf43304d5" providerId="LiveId" clId="{2597D43C-3071-4C63-A256-BAE580A69188}" dt="2026-06-28T12:00:45.286" v="5939" actId="21"/>
          <ac:spMkLst>
            <pc:docMk/>
            <pc:sldMk cId="1663974967" sldId="396"/>
            <ac:spMk id="4" creationId="{BA4B3F67-9E1E-036E-0EA9-9524277101EF}"/>
          </ac:spMkLst>
        </pc:spChg>
        <pc:spChg chg="mod">
          <ac:chgData name="Clara Piredda" userId="6959e4fcf43304d5" providerId="LiveId" clId="{2597D43C-3071-4C63-A256-BAE580A69188}" dt="2026-06-28T11:49:41.519" v="5897"/>
          <ac:spMkLst>
            <pc:docMk/>
            <pc:sldMk cId="1663974967" sldId="396"/>
            <ac:spMk id="5" creationId="{2D480500-54FD-83EA-2C4B-B1193A4970F2}"/>
          </ac:spMkLst>
        </pc:spChg>
        <pc:spChg chg="add del mod">
          <ac:chgData name="Clara Piredda" userId="6959e4fcf43304d5" providerId="LiveId" clId="{2597D43C-3071-4C63-A256-BAE580A69188}" dt="2026-06-28T11:14:40.249" v="5634" actId="21"/>
          <ac:spMkLst>
            <pc:docMk/>
            <pc:sldMk cId="1663974967" sldId="396"/>
            <ac:spMk id="8" creationId="{B8021159-A6D8-9501-2862-75ACC3742B31}"/>
          </ac:spMkLst>
        </pc:spChg>
        <pc:spChg chg="add mod">
          <ac:chgData name="Clara Piredda" userId="6959e4fcf43304d5" providerId="LiveId" clId="{2597D43C-3071-4C63-A256-BAE580A69188}" dt="2026-06-28T12:01:23.254" v="5941" actId="1076"/>
          <ac:spMkLst>
            <pc:docMk/>
            <pc:sldMk cId="1663974967" sldId="396"/>
            <ac:spMk id="11" creationId="{3A4BC0A1-3F5E-472F-971F-8CCF9F121D56}"/>
          </ac:spMkLst>
        </pc:spChg>
        <pc:spChg chg="add mod">
          <ac:chgData name="Clara Piredda" userId="6959e4fcf43304d5" providerId="LiveId" clId="{2597D43C-3071-4C63-A256-BAE580A69188}" dt="2026-06-28T12:00:14.495" v="5926"/>
          <ac:spMkLst>
            <pc:docMk/>
            <pc:sldMk cId="1663974967" sldId="396"/>
            <ac:spMk id="12" creationId="{BA4B3F67-9E1E-036E-0EA9-9524277101EF}"/>
          </ac:spMkLst>
        </pc:spChg>
        <pc:picChg chg="add del mod">
          <ac:chgData name="Clara Piredda" userId="6959e4fcf43304d5" providerId="LiveId" clId="{2597D43C-3071-4C63-A256-BAE580A69188}" dt="2026-06-28T11:14:37.176" v="5633" actId="21"/>
          <ac:picMkLst>
            <pc:docMk/>
            <pc:sldMk cId="1663974967" sldId="396"/>
            <ac:picMk id="7" creationId="{C2821610-243E-BD0A-687A-2A1745B3B8CE}"/>
          </ac:picMkLst>
        </pc:picChg>
        <pc:picChg chg="add mod modCrop">
          <ac:chgData name="Clara Piredda" userId="6959e4fcf43304d5" providerId="LiveId" clId="{2597D43C-3071-4C63-A256-BAE580A69188}" dt="2026-06-28T12:02:56.892" v="5954" actId="14100"/>
          <ac:picMkLst>
            <pc:docMk/>
            <pc:sldMk cId="1663974967" sldId="396"/>
            <ac:picMk id="10" creationId="{2388A6C4-D06D-3171-22C3-4B6AC55100B0}"/>
          </ac:picMkLst>
        </pc:picChg>
      </pc:sldChg>
      <pc:sldChg chg="addSp delSp modSp mod modAnim">
        <pc:chgData name="Clara Piredda" userId="6959e4fcf43304d5" providerId="LiveId" clId="{2597D43C-3071-4C63-A256-BAE580A69188}" dt="2026-06-28T12:53:08.731" v="6304" actId="207"/>
        <pc:sldMkLst>
          <pc:docMk/>
          <pc:sldMk cId="0" sldId="398"/>
        </pc:sldMkLst>
        <pc:spChg chg="add del mod">
          <ac:chgData name="Clara Piredda" userId="6959e4fcf43304d5" providerId="LiveId" clId="{2597D43C-3071-4C63-A256-BAE580A69188}" dt="2026-06-28T12:53:08.731" v="6304" actId="207"/>
          <ac:spMkLst>
            <pc:docMk/>
            <pc:sldMk cId="0" sldId="398"/>
            <ac:spMk id="2" creationId="{04B5781E-1189-1B44-DAF3-7BEAD557DEAD}"/>
          </ac:spMkLst>
        </pc:spChg>
        <pc:spChg chg="add mod">
          <ac:chgData name="Clara Piredda" userId="6959e4fcf43304d5" providerId="LiveId" clId="{2597D43C-3071-4C63-A256-BAE580A69188}" dt="2026-06-28T12:27:56.664" v="6084"/>
          <ac:spMkLst>
            <pc:docMk/>
            <pc:sldMk cId="0" sldId="398"/>
            <ac:spMk id="10" creationId="{04B5781E-1189-1B44-DAF3-7BEAD557DEAD}"/>
          </ac:spMkLst>
        </pc:spChg>
        <pc:spChg chg="add del">
          <ac:chgData name="Clara Piredda" userId="6959e4fcf43304d5" providerId="LiveId" clId="{2597D43C-3071-4C63-A256-BAE580A69188}" dt="2026-06-28T12:52:01.236" v="6300" actId="11529"/>
          <ac:spMkLst>
            <pc:docMk/>
            <pc:sldMk cId="0" sldId="398"/>
            <ac:spMk id="11" creationId="{0F50D669-A624-EF0A-7908-141E33920BA7}"/>
          </ac:spMkLst>
        </pc:spChg>
        <pc:spChg chg="mod">
          <ac:chgData name="Clara Piredda" userId="6959e4fcf43304d5" providerId="LiveId" clId="{2597D43C-3071-4C63-A256-BAE580A69188}" dt="2026-06-28T12:10:36.512" v="5996" actId="1076"/>
          <ac:spMkLst>
            <pc:docMk/>
            <pc:sldMk cId="0" sldId="398"/>
            <ac:spMk id="12290" creationId="{0BAAAF84-50A1-E0F8-EF89-8F44E2FA1ACC}"/>
          </ac:spMkLst>
        </pc:spChg>
        <pc:spChg chg="mod">
          <ac:chgData name="Clara Piredda" userId="6959e4fcf43304d5" providerId="LiveId" clId="{2597D43C-3071-4C63-A256-BAE580A69188}" dt="2026-06-28T12:29:40.359" v="6175" actId="20577"/>
          <ac:spMkLst>
            <pc:docMk/>
            <pc:sldMk cId="0" sldId="398"/>
            <ac:spMk id="12291" creationId="{DA8DF68F-34C4-285F-B4A1-B6E08AE08A8B}"/>
          </ac:spMkLst>
        </pc:spChg>
        <pc:spChg chg="mod">
          <ac:chgData name="Clara Piredda" userId="6959e4fcf43304d5" providerId="LiveId" clId="{2597D43C-3071-4C63-A256-BAE580A69188}" dt="2026-06-28T11:49:41.519" v="5897"/>
          <ac:spMkLst>
            <pc:docMk/>
            <pc:sldMk cId="0" sldId="398"/>
            <ac:spMk id="12293" creationId="{A34A8D67-C446-5B89-B913-CA27928CE4F6}"/>
          </ac:spMkLst>
        </pc:spChg>
        <pc:graphicFrameChg chg="add del mod modGraphic">
          <ac:chgData name="Clara Piredda" userId="6959e4fcf43304d5" providerId="LiveId" clId="{2597D43C-3071-4C63-A256-BAE580A69188}" dt="2026-06-28T12:04:50.613" v="5964" actId="1032"/>
          <ac:graphicFrameMkLst>
            <pc:docMk/>
            <pc:sldMk cId="0" sldId="398"/>
            <ac:graphicFrameMk id="3" creationId="{B5FD9800-6C6F-0557-1D8E-2503F12B7D11}"/>
          </ac:graphicFrameMkLst>
        </pc:graphicFrameChg>
        <pc:graphicFrameChg chg="add mod modGraphic">
          <ac:chgData name="Clara Piredda" userId="6959e4fcf43304d5" providerId="LiveId" clId="{2597D43C-3071-4C63-A256-BAE580A69188}" dt="2026-06-28T12:28:57.536" v="6172" actId="14100"/>
          <ac:graphicFrameMkLst>
            <pc:docMk/>
            <pc:sldMk cId="0" sldId="398"/>
            <ac:graphicFrameMk id="4" creationId="{E43DA264-96FB-132E-81E2-0DC8C1151EDF}"/>
          </ac:graphicFrameMkLst>
        </pc:graphicFrameChg>
        <pc:graphicFrameChg chg="add del mod modGraphic">
          <ac:chgData name="Clara Piredda" userId="6959e4fcf43304d5" providerId="LiveId" clId="{2597D43C-3071-4C63-A256-BAE580A69188}" dt="2026-06-28T12:20:15.600" v="6025" actId="21"/>
          <ac:graphicFrameMkLst>
            <pc:docMk/>
            <pc:sldMk cId="0" sldId="398"/>
            <ac:graphicFrameMk id="5" creationId="{9BEE62D7-A12E-2328-ABEB-EC88093FD90C}"/>
          </ac:graphicFrameMkLst>
        </pc:graphicFrameChg>
        <pc:graphicFrameChg chg="add del mod ord modGraphic">
          <ac:chgData name="Clara Piredda" userId="6959e4fcf43304d5" providerId="LiveId" clId="{2597D43C-3071-4C63-A256-BAE580A69188}" dt="2026-06-28T12:26:45.005" v="6062" actId="21"/>
          <ac:graphicFrameMkLst>
            <pc:docMk/>
            <pc:sldMk cId="0" sldId="398"/>
            <ac:graphicFrameMk id="6" creationId="{DEE9B7D7-01B7-FEC1-2454-FF499AAAB5D7}"/>
          </ac:graphicFrameMkLst>
        </pc:graphicFrameChg>
        <pc:graphicFrameChg chg="add mod modGraphic">
          <ac:chgData name="Clara Piredda" userId="6959e4fcf43304d5" providerId="LiveId" clId="{2597D43C-3071-4C63-A256-BAE580A69188}" dt="2026-06-28T12:25:09.227" v="6053"/>
          <ac:graphicFrameMkLst>
            <pc:docMk/>
            <pc:sldMk cId="0" sldId="398"/>
            <ac:graphicFrameMk id="7" creationId="{11B07E9D-FF99-9883-B53A-913DA909D1FA}"/>
          </ac:graphicFrameMkLst>
        </pc:graphicFrameChg>
        <pc:graphicFrameChg chg="add del mod">
          <ac:chgData name="Clara Piredda" userId="6959e4fcf43304d5" providerId="LiveId" clId="{2597D43C-3071-4C63-A256-BAE580A69188}" dt="2026-06-28T12:26:39.246" v="6061" actId="21"/>
          <ac:graphicFrameMkLst>
            <pc:docMk/>
            <pc:sldMk cId="0" sldId="398"/>
            <ac:graphicFrameMk id="8" creationId="{53A63781-7F88-3AD1-2251-F908ABAA5868}"/>
          </ac:graphicFrameMkLst>
        </pc:graphicFrameChg>
        <pc:graphicFrameChg chg="add del mod modGraphic">
          <ac:chgData name="Clara Piredda" userId="6959e4fcf43304d5" providerId="LiveId" clId="{2597D43C-3071-4C63-A256-BAE580A69188}" dt="2026-06-28T12:28:16.146" v="6089" actId="21"/>
          <ac:graphicFrameMkLst>
            <pc:docMk/>
            <pc:sldMk cId="0" sldId="398"/>
            <ac:graphicFrameMk id="9" creationId="{EB854128-873C-7B2B-1E7D-6735C34742A5}"/>
          </ac:graphicFrameMkLst>
        </pc:graphicFrameChg>
      </pc:sldChg>
      <pc:sldChg chg="addSp delSp modSp mod setBg setClrOvrMap">
        <pc:chgData name="Clara Piredda" userId="6959e4fcf43304d5" providerId="LiveId" clId="{2597D43C-3071-4C63-A256-BAE580A69188}" dt="2026-06-28T11:51:15.316" v="5908" actId="26606"/>
        <pc:sldMkLst>
          <pc:docMk/>
          <pc:sldMk cId="0" sldId="399"/>
        </pc:sldMkLst>
        <pc:spChg chg="mod">
          <ac:chgData name="Clara Piredda" userId="6959e4fcf43304d5" providerId="LiveId" clId="{2597D43C-3071-4C63-A256-BAE580A69188}" dt="2026-06-28T11:51:15.316" v="5908" actId="26606"/>
          <ac:spMkLst>
            <pc:docMk/>
            <pc:sldMk cId="0" sldId="399"/>
            <ac:spMk id="12290" creationId="{0BAAAF84-50A1-E0F8-EF89-8F44E2FA1ACC}"/>
          </ac:spMkLst>
        </pc:spChg>
        <pc:spChg chg="mod">
          <ac:chgData name="Clara Piredda" userId="6959e4fcf43304d5" providerId="LiveId" clId="{2597D43C-3071-4C63-A256-BAE580A69188}" dt="2026-06-28T11:51:15.316" v="5908" actId="26606"/>
          <ac:spMkLst>
            <pc:docMk/>
            <pc:sldMk cId="0" sldId="399"/>
            <ac:spMk id="12291" creationId="{DA8DF68F-34C4-285F-B4A1-B6E08AE08A8B}"/>
          </ac:spMkLst>
        </pc:spChg>
        <pc:spChg chg="mod">
          <ac:chgData name="Clara Piredda" userId="6959e4fcf43304d5" providerId="LiveId" clId="{2597D43C-3071-4C63-A256-BAE580A69188}" dt="2026-06-28T11:51:15.316" v="5908" actId="26606"/>
          <ac:spMkLst>
            <pc:docMk/>
            <pc:sldMk cId="0" sldId="399"/>
            <ac:spMk id="12293" creationId="{A34A8D67-C446-5B89-B913-CA27928CE4F6}"/>
          </ac:spMkLst>
        </pc:spChg>
        <pc:spChg chg="add del">
          <ac:chgData name="Clara Piredda" userId="6959e4fcf43304d5" providerId="LiveId" clId="{2597D43C-3071-4C63-A256-BAE580A69188}" dt="2026-06-28T11:51:15.286" v="5907" actId="26606"/>
          <ac:spMkLst>
            <pc:docMk/>
            <pc:sldMk cId="0" sldId="399"/>
            <ac:spMk id="12298" creationId="{7578A52D-2496-4956-A9A4-EA5C38B2F1FC}"/>
          </ac:spMkLst>
        </pc:spChg>
        <pc:spChg chg="add del">
          <ac:chgData name="Clara Piredda" userId="6959e4fcf43304d5" providerId="LiveId" clId="{2597D43C-3071-4C63-A256-BAE580A69188}" dt="2026-06-28T11:51:15.286" v="5907" actId="26606"/>
          <ac:spMkLst>
            <pc:docMk/>
            <pc:sldMk cId="0" sldId="399"/>
            <ac:spMk id="12300" creationId="{9809C8E2-EF9B-4E0B-A17E-836DE0508E76}"/>
          </ac:spMkLst>
        </pc:spChg>
        <pc:spChg chg="add del">
          <ac:chgData name="Clara Piredda" userId="6959e4fcf43304d5" providerId="LiveId" clId="{2597D43C-3071-4C63-A256-BAE580A69188}" dt="2026-06-28T11:51:15.286" v="5907" actId="26606"/>
          <ac:spMkLst>
            <pc:docMk/>
            <pc:sldMk cId="0" sldId="399"/>
            <ac:spMk id="12302" creationId="{61EB557E-621E-4254-B750-85274C5F4D5C}"/>
          </ac:spMkLst>
        </pc:spChg>
        <pc:spChg chg="add">
          <ac:chgData name="Clara Piredda" userId="6959e4fcf43304d5" providerId="LiveId" clId="{2597D43C-3071-4C63-A256-BAE580A69188}" dt="2026-06-28T11:51:15.316" v="5908" actId="26606"/>
          <ac:spMkLst>
            <pc:docMk/>
            <pc:sldMk cId="0" sldId="399"/>
            <ac:spMk id="12304" creationId="{12ABE273-A57A-4523-99C5-F4D7F4511094}"/>
          </ac:spMkLst>
        </pc:spChg>
        <pc:spChg chg="add">
          <ac:chgData name="Clara Piredda" userId="6959e4fcf43304d5" providerId="LiveId" clId="{2597D43C-3071-4C63-A256-BAE580A69188}" dt="2026-06-28T11:51:15.316" v="5908" actId="26606"/>
          <ac:spMkLst>
            <pc:docMk/>
            <pc:sldMk cId="0" sldId="399"/>
            <ac:spMk id="12305" creationId="{21A15CF5-392D-404A-8095-DD2085F2FBA3}"/>
          </ac:spMkLst>
        </pc:spChg>
        <pc:cxnChg chg="add">
          <ac:chgData name="Clara Piredda" userId="6959e4fcf43304d5" providerId="LiveId" clId="{2597D43C-3071-4C63-A256-BAE580A69188}" dt="2026-06-28T11:51:15.316" v="5908" actId="26606"/>
          <ac:cxnSpMkLst>
            <pc:docMk/>
            <pc:sldMk cId="0" sldId="399"/>
            <ac:cxnSpMk id="12306" creationId="{3D0F74E7-7AA9-4171-BCD1-C325B7632D04}"/>
          </ac:cxnSpMkLst>
        </pc:cxnChg>
      </pc:sldChg>
      <pc:sldChg chg="delSp modSp mod">
        <pc:chgData name="Clara Piredda" userId="6959e4fcf43304d5" providerId="LiveId" clId="{2597D43C-3071-4C63-A256-BAE580A69188}" dt="2026-06-28T13:03:27.013" v="6341" actId="1076"/>
        <pc:sldMkLst>
          <pc:docMk/>
          <pc:sldMk cId="0" sldId="400"/>
        </pc:sldMkLst>
        <pc:spChg chg="mod">
          <ac:chgData name="Clara Piredda" userId="6959e4fcf43304d5" providerId="LiveId" clId="{2597D43C-3071-4C63-A256-BAE580A69188}" dt="2026-06-28T13:03:27.013" v="6341" actId="1076"/>
          <ac:spMkLst>
            <pc:docMk/>
            <pc:sldMk cId="0" sldId="400"/>
            <ac:spMk id="13314" creationId="{3D80977B-0105-4BDE-DF54-D9B0E773C891}"/>
          </ac:spMkLst>
        </pc:spChg>
        <pc:spChg chg="mod">
          <ac:chgData name="Clara Piredda" userId="6959e4fcf43304d5" providerId="LiveId" clId="{2597D43C-3071-4C63-A256-BAE580A69188}" dt="2026-06-28T13:03:22.406" v="6340" actId="255"/>
          <ac:spMkLst>
            <pc:docMk/>
            <pc:sldMk cId="0" sldId="400"/>
            <ac:spMk id="13315" creationId="{50070DAB-396E-DF77-4036-1E44F9E2CD8C}"/>
          </ac:spMkLst>
        </pc:spChg>
        <pc:spChg chg="mod">
          <ac:chgData name="Clara Piredda" userId="6959e4fcf43304d5" providerId="LiveId" clId="{2597D43C-3071-4C63-A256-BAE580A69188}" dt="2026-06-28T11:49:41.519" v="5897"/>
          <ac:spMkLst>
            <pc:docMk/>
            <pc:sldMk cId="0" sldId="400"/>
            <ac:spMk id="13317" creationId="{4E364E1B-18CF-2A13-11D6-BBEA13EB09D9}"/>
          </ac:spMkLst>
        </pc:spChg>
      </pc:sldChg>
      <pc:sldChg chg="addSp delSp modSp mod setBg">
        <pc:chgData name="Clara Piredda" userId="6959e4fcf43304d5" providerId="LiveId" clId="{2597D43C-3071-4C63-A256-BAE580A69188}" dt="2026-06-28T13:03:40.313" v="6343"/>
        <pc:sldMkLst>
          <pc:docMk/>
          <pc:sldMk cId="1557286457" sldId="402"/>
        </pc:sldMkLst>
        <pc:spChg chg="mod">
          <ac:chgData name="Clara Piredda" userId="6959e4fcf43304d5" providerId="LiveId" clId="{2597D43C-3071-4C63-A256-BAE580A69188}" dt="2026-06-28T13:03:35.298" v="6342" actId="1076"/>
          <ac:spMkLst>
            <pc:docMk/>
            <pc:sldMk cId="1557286457" sldId="402"/>
            <ac:spMk id="2" creationId="{C2E158EF-D71F-2BDF-B057-3B59AB77B65C}"/>
          </ac:spMkLst>
        </pc:spChg>
        <pc:spChg chg="mod ord">
          <ac:chgData name="Clara Piredda" userId="6959e4fcf43304d5" providerId="LiveId" clId="{2597D43C-3071-4C63-A256-BAE580A69188}" dt="2026-06-28T11:50:31.496" v="5899" actId="26606"/>
          <ac:spMkLst>
            <pc:docMk/>
            <pc:sldMk cId="1557286457" sldId="402"/>
            <ac:spMk id="5" creationId="{C64B2B4C-291A-E39F-7662-184F83BAF735}"/>
          </ac:spMkLst>
        </pc:spChg>
        <pc:graphicFrameChg chg="add mod modGraphic">
          <ac:chgData name="Clara Piredda" userId="6959e4fcf43304d5" providerId="LiveId" clId="{2597D43C-3071-4C63-A256-BAE580A69188}" dt="2026-06-28T13:03:40.313" v="6343"/>
          <ac:graphicFrameMkLst>
            <pc:docMk/>
            <pc:sldMk cId="1557286457" sldId="402"/>
            <ac:graphicFrameMk id="4" creationId="{06696A2A-81F5-544D-9848-538E2EBB031C}"/>
          </ac:graphicFrameMkLst>
        </pc:graphicFrameChg>
        <pc:picChg chg="mod">
          <ac:chgData name="Clara Piredda" userId="6959e4fcf43304d5" providerId="LiveId" clId="{2597D43C-3071-4C63-A256-BAE580A69188}" dt="2026-06-28T11:51:04.045" v="5905" actId="26606"/>
          <ac:picMkLst>
            <pc:docMk/>
            <pc:sldMk cId="1557286457" sldId="402"/>
            <ac:picMk id="6" creationId="{28C319F2-5DFF-E461-E81C-CEB4D5463EC1}"/>
          </ac:picMkLst>
        </pc:picChg>
      </pc:sldChg>
      <pc:sldMasterChg chg="modAnim">
        <pc:chgData name="Clara Piredda" userId="6959e4fcf43304d5" providerId="LiveId" clId="{2597D43C-3071-4C63-A256-BAE580A69188}" dt="2026-06-28T09:20:19.242" v="5265"/>
        <pc:sldMasterMkLst>
          <pc:docMk/>
          <pc:sldMasterMk cId="4099650949" sldId="2147483858"/>
        </pc:sldMasterMkLst>
      </pc:sldMasterChg>
      <pc:sldMasterChg chg="modAnim">
        <pc:chgData name="Clara Piredda" userId="6959e4fcf43304d5" providerId="LiveId" clId="{2597D43C-3071-4C63-A256-BAE580A69188}" dt="2026-06-28T11:49:41.519" v="5897"/>
        <pc:sldMasterMkLst>
          <pc:docMk/>
          <pc:sldMasterMk cId="3533795220" sldId="2147483870"/>
        </pc:sldMasterMkLst>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673962E-2F74-4A1B-B696-0C95D1AFE01E}"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E83E2739-0E97-4DB9-ACFF-D106ED201B59}">
      <dgm:prSet/>
      <dgm:spPr/>
      <dgm:t>
        <a:bodyPr/>
        <a:lstStyle/>
        <a:p>
          <a:r>
            <a:rPr lang="en-GB" b="1" dirty="0">
              <a:latin typeface="Arial" panose="020B0604020202020204" pitchFamily="34" charset="0"/>
              <a:cs typeface="Arial" panose="020B0604020202020204" pitchFamily="34" charset="0"/>
            </a:rPr>
            <a:t>Module Title: Professional Career Development within Health and Social Care</a:t>
          </a:r>
          <a:endParaRPr lang="en-US" dirty="0">
            <a:latin typeface="Arial" panose="020B0604020202020204" pitchFamily="34" charset="0"/>
            <a:cs typeface="Arial" panose="020B0604020202020204" pitchFamily="34" charset="0"/>
          </a:endParaRPr>
        </a:p>
      </dgm:t>
    </dgm:pt>
    <dgm:pt modelId="{EBE9D63F-FD57-4087-90F4-0D854BCA4A1F}" type="parTrans" cxnId="{A11741BB-3FBB-4751-95F7-349CB2C1A3D6}">
      <dgm:prSet/>
      <dgm:spPr/>
      <dgm:t>
        <a:bodyPr/>
        <a:lstStyle/>
        <a:p>
          <a:endParaRPr lang="en-US"/>
        </a:p>
      </dgm:t>
    </dgm:pt>
    <dgm:pt modelId="{118E8606-37FB-4406-A7E5-2F68C44B849D}" type="sibTrans" cxnId="{A11741BB-3FBB-4751-95F7-349CB2C1A3D6}">
      <dgm:prSet/>
      <dgm:spPr/>
      <dgm:t>
        <a:bodyPr/>
        <a:lstStyle/>
        <a:p>
          <a:endParaRPr lang="en-US"/>
        </a:p>
      </dgm:t>
    </dgm:pt>
    <dgm:pt modelId="{FA2B7EE6-A2B1-4569-983B-BDD08DC4E340}">
      <dgm:prSet/>
      <dgm:spPr/>
      <dgm:t>
        <a:bodyPr/>
        <a:lstStyle/>
        <a:p>
          <a:r>
            <a:rPr lang="en-GB" b="1" dirty="0">
              <a:latin typeface="Arial" panose="020B0604020202020204" pitchFamily="34" charset="0"/>
              <a:cs typeface="Arial" panose="020B0604020202020204" pitchFamily="34" charset="0"/>
            </a:rPr>
            <a:t>Module Number: LCHS 4009</a:t>
          </a:r>
          <a:endParaRPr lang="en-US" dirty="0">
            <a:latin typeface="Arial" panose="020B0604020202020204" pitchFamily="34" charset="0"/>
            <a:cs typeface="Arial" panose="020B0604020202020204" pitchFamily="34" charset="0"/>
          </a:endParaRPr>
        </a:p>
      </dgm:t>
    </dgm:pt>
    <dgm:pt modelId="{7C37E279-A815-400D-BC47-4124C57AACBA}" type="parTrans" cxnId="{A1F7DF92-2F79-4243-8B4D-AD5D548C6084}">
      <dgm:prSet/>
      <dgm:spPr/>
      <dgm:t>
        <a:bodyPr/>
        <a:lstStyle/>
        <a:p>
          <a:endParaRPr lang="en-US"/>
        </a:p>
      </dgm:t>
    </dgm:pt>
    <dgm:pt modelId="{E6162C98-F0BA-46AF-8D96-9B954E79E0B4}" type="sibTrans" cxnId="{A1F7DF92-2F79-4243-8B4D-AD5D548C6084}">
      <dgm:prSet/>
      <dgm:spPr/>
      <dgm:t>
        <a:bodyPr/>
        <a:lstStyle/>
        <a:p>
          <a:endParaRPr lang="en-US"/>
        </a:p>
      </dgm:t>
    </dgm:pt>
    <dgm:pt modelId="{5864FC30-1F36-47A4-9261-FAC6A5904BEB}">
      <dgm:prSet/>
      <dgm:spPr/>
      <dgm:t>
        <a:bodyPr/>
        <a:lstStyle/>
        <a:p>
          <a:r>
            <a:rPr lang="en-GB" b="1" dirty="0">
              <a:latin typeface="Arial" panose="020B0604020202020204" pitchFamily="34" charset="0"/>
              <a:cs typeface="Arial" panose="020B0604020202020204" pitchFamily="34" charset="0"/>
            </a:rPr>
            <a:t>Student Name: Clara Piredda</a:t>
          </a:r>
          <a:endParaRPr lang="en-US" dirty="0">
            <a:latin typeface="Arial" panose="020B0604020202020204" pitchFamily="34" charset="0"/>
            <a:cs typeface="Arial" panose="020B0604020202020204" pitchFamily="34" charset="0"/>
          </a:endParaRPr>
        </a:p>
      </dgm:t>
    </dgm:pt>
    <dgm:pt modelId="{161E8789-8896-4AC2-86CC-989DE2067120}" type="parTrans" cxnId="{41037730-A593-4BAF-947D-7D532D5583F5}">
      <dgm:prSet/>
      <dgm:spPr/>
      <dgm:t>
        <a:bodyPr/>
        <a:lstStyle/>
        <a:p>
          <a:endParaRPr lang="en-US"/>
        </a:p>
      </dgm:t>
    </dgm:pt>
    <dgm:pt modelId="{5EF59ABF-6E14-4B50-8EA3-5B033D632546}" type="sibTrans" cxnId="{41037730-A593-4BAF-947D-7D532D5583F5}">
      <dgm:prSet/>
      <dgm:spPr/>
      <dgm:t>
        <a:bodyPr/>
        <a:lstStyle/>
        <a:p>
          <a:endParaRPr lang="en-US"/>
        </a:p>
      </dgm:t>
    </dgm:pt>
    <dgm:pt modelId="{4EACE775-6586-40EC-9ABD-D49FAC4786BF}">
      <dgm:prSet/>
      <dgm:spPr/>
      <dgm:t>
        <a:bodyPr/>
        <a:lstStyle/>
        <a:p>
          <a:r>
            <a:rPr lang="en-GB" b="1" dirty="0">
              <a:latin typeface="Arial" panose="020B0604020202020204" pitchFamily="34" charset="0"/>
              <a:cs typeface="Arial" panose="020B0604020202020204" pitchFamily="34" charset="0"/>
            </a:rPr>
            <a:t>Student ID: 2512886</a:t>
          </a:r>
          <a:endParaRPr lang="en-US" dirty="0">
            <a:latin typeface="Arial" panose="020B0604020202020204" pitchFamily="34" charset="0"/>
            <a:cs typeface="Arial" panose="020B0604020202020204" pitchFamily="34" charset="0"/>
          </a:endParaRPr>
        </a:p>
      </dgm:t>
    </dgm:pt>
    <dgm:pt modelId="{90918F52-EBDB-4E4A-B9E3-4B30B7F9B95C}" type="parTrans" cxnId="{F0010069-3A99-425A-872E-5A62EB8EC9ED}">
      <dgm:prSet/>
      <dgm:spPr/>
      <dgm:t>
        <a:bodyPr/>
        <a:lstStyle/>
        <a:p>
          <a:endParaRPr lang="en-US"/>
        </a:p>
      </dgm:t>
    </dgm:pt>
    <dgm:pt modelId="{8A14DF38-0D72-4B52-A87C-D6E4ECDEB651}" type="sibTrans" cxnId="{F0010069-3A99-425A-872E-5A62EB8EC9ED}">
      <dgm:prSet/>
      <dgm:spPr/>
      <dgm:t>
        <a:bodyPr/>
        <a:lstStyle/>
        <a:p>
          <a:endParaRPr lang="en-US"/>
        </a:p>
      </dgm:t>
    </dgm:pt>
    <dgm:pt modelId="{B0EC03B5-7F24-4F0B-8239-E7AE3DBDE940}">
      <dgm:prSet/>
      <dgm:spPr/>
      <dgm:t>
        <a:bodyPr/>
        <a:lstStyle/>
        <a:p>
          <a:r>
            <a:rPr lang="en-GB" b="1" dirty="0">
              <a:latin typeface="Arial" panose="020B0604020202020204" pitchFamily="34" charset="0"/>
              <a:cs typeface="Arial" panose="020B0604020202020204" pitchFamily="34" charset="0"/>
            </a:rPr>
            <a:t>Lecturer’s Name: Natalia Dozie</a:t>
          </a:r>
          <a:endParaRPr lang="en-US" dirty="0">
            <a:latin typeface="Arial" panose="020B0604020202020204" pitchFamily="34" charset="0"/>
            <a:cs typeface="Arial" panose="020B0604020202020204" pitchFamily="34" charset="0"/>
          </a:endParaRPr>
        </a:p>
      </dgm:t>
    </dgm:pt>
    <dgm:pt modelId="{09790F34-88DC-4EAD-B57E-B90A8276C0DD}" type="parTrans" cxnId="{3D7F0982-E365-48BE-9E09-7DD49989BB92}">
      <dgm:prSet/>
      <dgm:spPr/>
      <dgm:t>
        <a:bodyPr/>
        <a:lstStyle/>
        <a:p>
          <a:endParaRPr lang="en-US"/>
        </a:p>
      </dgm:t>
    </dgm:pt>
    <dgm:pt modelId="{C426FB15-5869-45F2-B63D-51ED02E2CEEC}" type="sibTrans" cxnId="{3D7F0982-E365-48BE-9E09-7DD49989BB92}">
      <dgm:prSet/>
      <dgm:spPr/>
      <dgm:t>
        <a:bodyPr/>
        <a:lstStyle/>
        <a:p>
          <a:endParaRPr lang="en-US"/>
        </a:p>
      </dgm:t>
    </dgm:pt>
    <dgm:pt modelId="{E2A8FA40-E7C3-4BFB-A5D4-A751BE9CC21A}" type="pres">
      <dgm:prSet presAssocID="{1673962E-2F74-4A1B-B696-0C95D1AFE01E}" presName="linear" presStyleCnt="0">
        <dgm:presLayoutVars>
          <dgm:animLvl val="lvl"/>
          <dgm:resizeHandles val="exact"/>
        </dgm:presLayoutVars>
      </dgm:prSet>
      <dgm:spPr/>
    </dgm:pt>
    <dgm:pt modelId="{85F6C37E-A760-4A6F-84C6-034B8D311214}" type="pres">
      <dgm:prSet presAssocID="{E83E2739-0E97-4DB9-ACFF-D106ED201B59}" presName="parentText" presStyleLbl="node1" presStyleIdx="0" presStyleCnt="5">
        <dgm:presLayoutVars>
          <dgm:chMax val="0"/>
          <dgm:bulletEnabled val="1"/>
        </dgm:presLayoutVars>
      </dgm:prSet>
      <dgm:spPr/>
    </dgm:pt>
    <dgm:pt modelId="{D1296D13-0E6C-4BA8-97A4-5D915811156A}" type="pres">
      <dgm:prSet presAssocID="{118E8606-37FB-4406-A7E5-2F68C44B849D}" presName="spacer" presStyleCnt="0"/>
      <dgm:spPr/>
    </dgm:pt>
    <dgm:pt modelId="{7F5ECF5A-7EF9-4D94-9169-545B848EAB6B}" type="pres">
      <dgm:prSet presAssocID="{FA2B7EE6-A2B1-4569-983B-BDD08DC4E340}" presName="parentText" presStyleLbl="node1" presStyleIdx="1" presStyleCnt="5">
        <dgm:presLayoutVars>
          <dgm:chMax val="0"/>
          <dgm:bulletEnabled val="1"/>
        </dgm:presLayoutVars>
      </dgm:prSet>
      <dgm:spPr/>
    </dgm:pt>
    <dgm:pt modelId="{6D0AF9CC-B6FC-44E3-B908-7171F232B185}" type="pres">
      <dgm:prSet presAssocID="{E6162C98-F0BA-46AF-8D96-9B954E79E0B4}" presName="spacer" presStyleCnt="0"/>
      <dgm:spPr/>
    </dgm:pt>
    <dgm:pt modelId="{4FFCCDF9-12BA-4E75-BAD9-F84895F00568}" type="pres">
      <dgm:prSet presAssocID="{5864FC30-1F36-47A4-9261-FAC6A5904BEB}" presName="parentText" presStyleLbl="node1" presStyleIdx="2" presStyleCnt="5">
        <dgm:presLayoutVars>
          <dgm:chMax val="0"/>
          <dgm:bulletEnabled val="1"/>
        </dgm:presLayoutVars>
      </dgm:prSet>
      <dgm:spPr/>
    </dgm:pt>
    <dgm:pt modelId="{B48F219C-68D5-4409-82A5-B9E3AD41CB15}" type="pres">
      <dgm:prSet presAssocID="{5EF59ABF-6E14-4B50-8EA3-5B033D632546}" presName="spacer" presStyleCnt="0"/>
      <dgm:spPr/>
    </dgm:pt>
    <dgm:pt modelId="{E200788B-D16D-4413-A132-4BA4BC05DCB8}" type="pres">
      <dgm:prSet presAssocID="{4EACE775-6586-40EC-9ABD-D49FAC4786BF}" presName="parentText" presStyleLbl="node1" presStyleIdx="3" presStyleCnt="5">
        <dgm:presLayoutVars>
          <dgm:chMax val="0"/>
          <dgm:bulletEnabled val="1"/>
        </dgm:presLayoutVars>
      </dgm:prSet>
      <dgm:spPr/>
    </dgm:pt>
    <dgm:pt modelId="{81C982B9-E08D-46DB-889E-D96425392CCC}" type="pres">
      <dgm:prSet presAssocID="{8A14DF38-0D72-4B52-A87C-D6E4ECDEB651}" presName="spacer" presStyleCnt="0"/>
      <dgm:spPr/>
    </dgm:pt>
    <dgm:pt modelId="{EDF9F8E3-7E6C-457F-919F-EF49D79C4E9C}" type="pres">
      <dgm:prSet presAssocID="{B0EC03B5-7F24-4F0B-8239-E7AE3DBDE940}" presName="parentText" presStyleLbl="node1" presStyleIdx="4" presStyleCnt="5">
        <dgm:presLayoutVars>
          <dgm:chMax val="0"/>
          <dgm:bulletEnabled val="1"/>
        </dgm:presLayoutVars>
      </dgm:prSet>
      <dgm:spPr/>
    </dgm:pt>
  </dgm:ptLst>
  <dgm:cxnLst>
    <dgm:cxn modelId="{4E07871A-4607-4B27-9631-1682A5498F7A}" type="presOf" srcId="{4EACE775-6586-40EC-9ABD-D49FAC4786BF}" destId="{E200788B-D16D-4413-A132-4BA4BC05DCB8}" srcOrd="0" destOrd="0" presId="urn:microsoft.com/office/officeart/2005/8/layout/vList2"/>
    <dgm:cxn modelId="{41037730-A593-4BAF-947D-7D532D5583F5}" srcId="{1673962E-2F74-4A1B-B696-0C95D1AFE01E}" destId="{5864FC30-1F36-47A4-9261-FAC6A5904BEB}" srcOrd="2" destOrd="0" parTransId="{161E8789-8896-4AC2-86CC-989DE2067120}" sibTransId="{5EF59ABF-6E14-4B50-8EA3-5B033D632546}"/>
    <dgm:cxn modelId="{F0010069-3A99-425A-872E-5A62EB8EC9ED}" srcId="{1673962E-2F74-4A1B-B696-0C95D1AFE01E}" destId="{4EACE775-6586-40EC-9ABD-D49FAC4786BF}" srcOrd="3" destOrd="0" parTransId="{90918F52-EBDB-4E4A-B9E3-4B30B7F9B95C}" sibTransId="{8A14DF38-0D72-4B52-A87C-D6E4ECDEB651}"/>
    <dgm:cxn modelId="{6D886476-F5D9-4DCF-8461-3290E9533E18}" type="presOf" srcId="{B0EC03B5-7F24-4F0B-8239-E7AE3DBDE940}" destId="{EDF9F8E3-7E6C-457F-919F-EF49D79C4E9C}" srcOrd="0" destOrd="0" presId="urn:microsoft.com/office/officeart/2005/8/layout/vList2"/>
    <dgm:cxn modelId="{85D7B079-36B6-4C7C-BF8B-10B2CD31BFCB}" type="presOf" srcId="{FA2B7EE6-A2B1-4569-983B-BDD08DC4E340}" destId="{7F5ECF5A-7EF9-4D94-9169-545B848EAB6B}" srcOrd="0" destOrd="0" presId="urn:microsoft.com/office/officeart/2005/8/layout/vList2"/>
    <dgm:cxn modelId="{3D7F0982-E365-48BE-9E09-7DD49989BB92}" srcId="{1673962E-2F74-4A1B-B696-0C95D1AFE01E}" destId="{B0EC03B5-7F24-4F0B-8239-E7AE3DBDE940}" srcOrd="4" destOrd="0" parTransId="{09790F34-88DC-4EAD-B57E-B90A8276C0DD}" sibTransId="{C426FB15-5869-45F2-B63D-51ED02E2CEEC}"/>
    <dgm:cxn modelId="{828E8C89-A83A-431C-B9BD-010651453605}" type="presOf" srcId="{E83E2739-0E97-4DB9-ACFF-D106ED201B59}" destId="{85F6C37E-A760-4A6F-84C6-034B8D311214}" srcOrd="0" destOrd="0" presId="urn:microsoft.com/office/officeart/2005/8/layout/vList2"/>
    <dgm:cxn modelId="{A1F7DF92-2F79-4243-8B4D-AD5D548C6084}" srcId="{1673962E-2F74-4A1B-B696-0C95D1AFE01E}" destId="{FA2B7EE6-A2B1-4569-983B-BDD08DC4E340}" srcOrd="1" destOrd="0" parTransId="{7C37E279-A815-400D-BC47-4124C57AACBA}" sibTransId="{E6162C98-F0BA-46AF-8D96-9B954E79E0B4}"/>
    <dgm:cxn modelId="{87B9D4AD-B4CC-4DEE-B616-2FA4DDE90E00}" type="presOf" srcId="{1673962E-2F74-4A1B-B696-0C95D1AFE01E}" destId="{E2A8FA40-E7C3-4BFB-A5D4-A751BE9CC21A}" srcOrd="0" destOrd="0" presId="urn:microsoft.com/office/officeart/2005/8/layout/vList2"/>
    <dgm:cxn modelId="{A11741BB-3FBB-4751-95F7-349CB2C1A3D6}" srcId="{1673962E-2F74-4A1B-B696-0C95D1AFE01E}" destId="{E83E2739-0E97-4DB9-ACFF-D106ED201B59}" srcOrd="0" destOrd="0" parTransId="{EBE9D63F-FD57-4087-90F4-0D854BCA4A1F}" sibTransId="{118E8606-37FB-4406-A7E5-2F68C44B849D}"/>
    <dgm:cxn modelId="{C41BCDD9-D302-446C-8D72-D8E144145855}" type="presOf" srcId="{5864FC30-1F36-47A4-9261-FAC6A5904BEB}" destId="{4FFCCDF9-12BA-4E75-BAD9-F84895F00568}" srcOrd="0" destOrd="0" presId="urn:microsoft.com/office/officeart/2005/8/layout/vList2"/>
    <dgm:cxn modelId="{988D69E8-BB7D-41B5-92FC-AF364E297A24}" type="presParOf" srcId="{E2A8FA40-E7C3-4BFB-A5D4-A751BE9CC21A}" destId="{85F6C37E-A760-4A6F-84C6-034B8D311214}" srcOrd="0" destOrd="0" presId="urn:microsoft.com/office/officeart/2005/8/layout/vList2"/>
    <dgm:cxn modelId="{A292B329-8596-49C2-9615-D0946D8EA75E}" type="presParOf" srcId="{E2A8FA40-E7C3-4BFB-A5D4-A751BE9CC21A}" destId="{D1296D13-0E6C-4BA8-97A4-5D915811156A}" srcOrd="1" destOrd="0" presId="urn:microsoft.com/office/officeart/2005/8/layout/vList2"/>
    <dgm:cxn modelId="{B73CA4AE-5FA7-433B-BB04-20706355590B}" type="presParOf" srcId="{E2A8FA40-E7C3-4BFB-A5D4-A751BE9CC21A}" destId="{7F5ECF5A-7EF9-4D94-9169-545B848EAB6B}" srcOrd="2" destOrd="0" presId="urn:microsoft.com/office/officeart/2005/8/layout/vList2"/>
    <dgm:cxn modelId="{C97206F9-18E4-4DEC-8063-316583FFFABA}" type="presParOf" srcId="{E2A8FA40-E7C3-4BFB-A5D4-A751BE9CC21A}" destId="{6D0AF9CC-B6FC-44E3-B908-7171F232B185}" srcOrd="3" destOrd="0" presId="urn:microsoft.com/office/officeart/2005/8/layout/vList2"/>
    <dgm:cxn modelId="{A85569D9-D404-4FD7-9044-7597A5D46F7C}" type="presParOf" srcId="{E2A8FA40-E7C3-4BFB-A5D4-A751BE9CC21A}" destId="{4FFCCDF9-12BA-4E75-BAD9-F84895F00568}" srcOrd="4" destOrd="0" presId="urn:microsoft.com/office/officeart/2005/8/layout/vList2"/>
    <dgm:cxn modelId="{599CB77B-C68D-4657-ADF8-A30E3DE484FD}" type="presParOf" srcId="{E2A8FA40-E7C3-4BFB-A5D4-A751BE9CC21A}" destId="{B48F219C-68D5-4409-82A5-B9E3AD41CB15}" srcOrd="5" destOrd="0" presId="urn:microsoft.com/office/officeart/2005/8/layout/vList2"/>
    <dgm:cxn modelId="{2A990E0C-1B0F-4CB0-9D52-4060D1BE34D9}" type="presParOf" srcId="{E2A8FA40-E7C3-4BFB-A5D4-A751BE9CC21A}" destId="{E200788B-D16D-4413-A132-4BA4BC05DCB8}" srcOrd="6" destOrd="0" presId="urn:microsoft.com/office/officeart/2005/8/layout/vList2"/>
    <dgm:cxn modelId="{827AA1BB-6452-4D79-BF22-217A50468DF6}" type="presParOf" srcId="{E2A8FA40-E7C3-4BFB-A5D4-A751BE9CC21A}" destId="{81C982B9-E08D-46DB-889E-D96425392CCC}" srcOrd="7" destOrd="0" presId="urn:microsoft.com/office/officeart/2005/8/layout/vList2"/>
    <dgm:cxn modelId="{6656628A-8055-4D47-B2E2-3DDB45FCACAA}" type="presParOf" srcId="{E2A8FA40-E7C3-4BFB-A5D4-A751BE9CC21A}" destId="{EDF9F8E3-7E6C-457F-919F-EF49D79C4E9C}"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058FD85-4BC1-4D00-A5AE-68A3EC406738}" type="doc">
      <dgm:prSet loTypeId="urn:microsoft.com/office/officeart/2005/8/layout/vProcess5" loCatId="process" qsTypeId="urn:microsoft.com/office/officeart/2005/8/quickstyle/simple4" qsCatId="simple" csTypeId="urn:microsoft.com/office/officeart/2005/8/colors/colorful1" csCatId="colorful" phldr="1"/>
      <dgm:spPr/>
      <dgm:t>
        <a:bodyPr/>
        <a:lstStyle/>
        <a:p>
          <a:endParaRPr lang="en-GB"/>
        </a:p>
      </dgm:t>
    </dgm:pt>
    <dgm:pt modelId="{17F5452E-E0F9-41FB-ACCC-B3BAF721D385}">
      <dgm:prSet phldrT="[Text]"/>
      <dgm:spPr/>
      <dgm:t>
        <a:bodyPr/>
        <a:lstStyle/>
        <a:p>
          <a:pPr>
            <a:buNone/>
          </a:pPr>
          <a:r>
            <a:rPr lang="en-GB" b="0">
              <a:latin typeface="Arial" panose="020B0604020202020204" pitchFamily="34" charset="0"/>
              <a:cs typeface="Arial" panose="020B0604020202020204" pitchFamily="34" charset="0"/>
            </a:rPr>
            <a:t>A nurse is working at a hospital yard.</a:t>
          </a:r>
        </a:p>
      </dgm:t>
    </dgm:pt>
    <dgm:pt modelId="{FB260936-54E3-48BF-A4C1-80710BE6E37E}" type="parTrans" cxnId="{34F94E87-0D81-451E-B3F6-6A5EF3A4D468}">
      <dgm:prSet/>
      <dgm:spPr/>
      <dgm:t>
        <a:bodyPr/>
        <a:lstStyle/>
        <a:p>
          <a:endParaRPr lang="en-GB"/>
        </a:p>
      </dgm:t>
    </dgm:pt>
    <dgm:pt modelId="{DD113112-8CD2-4CBB-AFF0-C3D2E9E7BDA5}" type="sibTrans" cxnId="{34F94E87-0D81-451E-B3F6-6A5EF3A4D468}">
      <dgm:prSet/>
      <dgm:spPr/>
      <dgm:t>
        <a:bodyPr/>
        <a:lstStyle/>
        <a:p>
          <a:endParaRPr lang="en-GB"/>
        </a:p>
      </dgm:t>
    </dgm:pt>
    <dgm:pt modelId="{0B92E1B7-3EE0-48E6-A05D-443EC9C02D9B}">
      <dgm:prSet/>
      <dgm:spPr/>
      <dgm:t>
        <a:bodyPr/>
        <a:lstStyle/>
        <a:p>
          <a:r>
            <a:rPr lang="en-GB" b="0" dirty="0">
              <a:latin typeface="Arial" panose="020B0604020202020204" pitchFamily="34" charset="0"/>
              <a:cs typeface="Arial" panose="020B0604020202020204" pitchFamily="34" charset="0"/>
            </a:rPr>
            <a:t>Problem‑solving helps the nurse identify the issue, act quickly to improve safety and comfort, and communicate effectively while following procedures.</a:t>
          </a:r>
        </a:p>
      </dgm:t>
    </dgm:pt>
    <dgm:pt modelId="{E4D4FD04-60C2-463C-9557-D6E86E273CD6}" type="parTrans" cxnId="{37D19E51-D0F1-44FA-9290-53D62B743BAB}">
      <dgm:prSet/>
      <dgm:spPr/>
      <dgm:t>
        <a:bodyPr/>
        <a:lstStyle/>
        <a:p>
          <a:endParaRPr lang="en-GB"/>
        </a:p>
      </dgm:t>
    </dgm:pt>
    <dgm:pt modelId="{7E2A5310-D5A1-4B82-8260-CA13C929D905}" type="sibTrans" cxnId="{37D19E51-D0F1-44FA-9290-53D62B743BAB}">
      <dgm:prSet/>
      <dgm:spPr/>
      <dgm:t>
        <a:bodyPr/>
        <a:lstStyle/>
        <a:p>
          <a:endParaRPr lang="en-GB"/>
        </a:p>
      </dgm:t>
    </dgm:pt>
    <dgm:pt modelId="{AC670F5D-3C01-40FD-A501-9B5DA22F8BD5}">
      <dgm:prSet/>
      <dgm:spPr/>
      <dgm:t>
        <a:bodyPr/>
        <a:lstStyle/>
        <a:p>
          <a:r>
            <a:rPr lang="en-GB" b="0" dirty="0">
              <a:latin typeface="Arial" panose="020B0604020202020204" pitchFamily="34" charset="0"/>
              <a:cs typeface="Arial" panose="020B0604020202020204" pitchFamily="34" charset="0"/>
            </a:rPr>
            <a:t>The patient feels listened to and safe, their comfort improves, and the risk of pressure sores is reduced, leading to better outcomes and higher‑quality care</a:t>
          </a:r>
          <a:r>
            <a:rPr lang="en-GB" b="0" dirty="0"/>
            <a:t>.</a:t>
          </a:r>
        </a:p>
      </dgm:t>
    </dgm:pt>
    <dgm:pt modelId="{6A168CD1-2150-4E46-A1BE-F7D22BC41F1D}" type="parTrans" cxnId="{32A0F034-1041-4844-801C-4EDB59B0550F}">
      <dgm:prSet/>
      <dgm:spPr/>
      <dgm:t>
        <a:bodyPr/>
        <a:lstStyle/>
        <a:p>
          <a:endParaRPr lang="en-GB"/>
        </a:p>
      </dgm:t>
    </dgm:pt>
    <dgm:pt modelId="{3A5D9777-E7DB-4B51-9AA1-A4942A283F34}" type="sibTrans" cxnId="{32A0F034-1041-4844-801C-4EDB59B0550F}">
      <dgm:prSet/>
      <dgm:spPr/>
      <dgm:t>
        <a:bodyPr/>
        <a:lstStyle/>
        <a:p>
          <a:endParaRPr lang="en-GB"/>
        </a:p>
      </dgm:t>
    </dgm:pt>
    <dgm:pt modelId="{9D1F6D74-3608-45B3-B7C0-5E8142DE1826}">
      <dgm:prSet/>
      <dgm:spPr/>
      <dgm:t>
        <a:bodyPr/>
        <a:lstStyle/>
        <a:p>
          <a:pPr>
            <a:buNone/>
          </a:pPr>
          <a:r>
            <a:rPr lang="en-GB" b="0">
              <a:latin typeface="Arial" panose="020B0604020202020204" pitchFamily="34" charset="0"/>
              <a:cs typeface="Arial" panose="020B0604020202020204" pitchFamily="34" charset="0"/>
            </a:rPr>
            <a:t>The nurse assesses the patient’s discomfort, repositions them with pillows, reports the issue, and continues monitoring for pressure damage in line with the care plan</a:t>
          </a:r>
          <a:r>
            <a:rPr lang="en-GB" b="1">
              <a:latin typeface="Arial" panose="020B0604020202020204" pitchFamily="34" charset="0"/>
              <a:cs typeface="Arial" panose="020B0604020202020204" pitchFamily="34" charset="0"/>
            </a:rPr>
            <a:t>.</a:t>
          </a:r>
        </a:p>
      </dgm:t>
    </dgm:pt>
    <dgm:pt modelId="{A776A3E1-2B62-4B36-832E-7932CA365D98}" type="parTrans" cxnId="{500BCAC7-AFD9-466D-981A-36105878CF30}">
      <dgm:prSet/>
      <dgm:spPr/>
      <dgm:t>
        <a:bodyPr/>
        <a:lstStyle/>
        <a:p>
          <a:endParaRPr lang="en-GB"/>
        </a:p>
      </dgm:t>
    </dgm:pt>
    <dgm:pt modelId="{B50D1A2F-4B52-407D-B3A5-214FEDE9FFB4}" type="sibTrans" cxnId="{500BCAC7-AFD9-466D-981A-36105878CF30}">
      <dgm:prSet/>
      <dgm:spPr/>
      <dgm:t>
        <a:bodyPr/>
        <a:lstStyle/>
        <a:p>
          <a:endParaRPr lang="en-GB"/>
        </a:p>
      </dgm:t>
    </dgm:pt>
    <dgm:pt modelId="{CA967C4B-8FB6-49B6-B884-27DB38AAFA32}">
      <dgm:prSet phldrT="[Text]"/>
      <dgm:spPr/>
      <dgm:t>
        <a:bodyPr/>
        <a:lstStyle/>
        <a:p>
          <a:pPr>
            <a:buNone/>
          </a:pPr>
          <a:r>
            <a:rPr lang="en-GB" b="0" dirty="0">
              <a:latin typeface="Arial" panose="020B0604020202020204" pitchFamily="34" charset="0"/>
              <a:cs typeface="Arial" panose="020B0604020202020204" pitchFamily="34" charset="0"/>
            </a:rPr>
            <a:t>A patient with limited mobility is unable to move independently in bed and reports feeling uncomfortable and experiencing pressure on their back.</a:t>
          </a:r>
        </a:p>
      </dgm:t>
    </dgm:pt>
    <dgm:pt modelId="{0F6AC12A-893A-473F-921A-3F5312EF3240}" type="parTrans" cxnId="{9DB32245-7FD9-41A0-BFBE-4A68524608BF}">
      <dgm:prSet/>
      <dgm:spPr/>
      <dgm:t>
        <a:bodyPr/>
        <a:lstStyle/>
        <a:p>
          <a:endParaRPr lang="en-GB"/>
        </a:p>
      </dgm:t>
    </dgm:pt>
    <dgm:pt modelId="{F47C05BC-1649-491B-937B-DF01D5D978BA}" type="sibTrans" cxnId="{9DB32245-7FD9-41A0-BFBE-4A68524608BF}">
      <dgm:prSet/>
      <dgm:spPr/>
      <dgm:t>
        <a:bodyPr/>
        <a:lstStyle/>
        <a:p>
          <a:endParaRPr lang="en-GB"/>
        </a:p>
      </dgm:t>
    </dgm:pt>
    <dgm:pt modelId="{4E310BEE-3B01-411A-BE94-88F6E7937B16}" type="pres">
      <dgm:prSet presAssocID="{D058FD85-4BC1-4D00-A5AE-68A3EC406738}" presName="outerComposite" presStyleCnt="0">
        <dgm:presLayoutVars>
          <dgm:chMax val="5"/>
          <dgm:dir/>
          <dgm:resizeHandles val="exact"/>
        </dgm:presLayoutVars>
      </dgm:prSet>
      <dgm:spPr/>
    </dgm:pt>
    <dgm:pt modelId="{142371B7-8B16-4328-BCFD-0C1C539246CA}" type="pres">
      <dgm:prSet presAssocID="{D058FD85-4BC1-4D00-A5AE-68A3EC406738}" presName="dummyMaxCanvas" presStyleCnt="0">
        <dgm:presLayoutVars/>
      </dgm:prSet>
      <dgm:spPr/>
    </dgm:pt>
    <dgm:pt modelId="{029A0AEF-7CC9-4BCC-8298-8F8B2000E0DB}" type="pres">
      <dgm:prSet presAssocID="{D058FD85-4BC1-4D00-A5AE-68A3EC406738}" presName="FiveNodes_1" presStyleLbl="node1" presStyleIdx="0" presStyleCnt="5">
        <dgm:presLayoutVars>
          <dgm:bulletEnabled val="1"/>
        </dgm:presLayoutVars>
      </dgm:prSet>
      <dgm:spPr/>
    </dgm:pt>
    <dgm:pt modelId="{B9F661F5-1119-4152-89DE-F772271578E6}" type="pres">
      <dgm:prSet presAssocID="{D058FD85-4BC1-4D00-A5AE-68A3EC406738}" presName="FiveNodes_2" presStyleLbl="node1" presStyleIdx="1" presStyleCnt="5">
        <dgm:presLayoutVars>
          <dgm:bulletEnabled val="1"/>
        </dgm:presLayoutVars>
      </dgm:prSet>
      <dgm:spPr/>
    </dgm:pt>
    <dgm:pt modelId="{D9217AC2-1291-4C0A-BCD2-CB2B754A56CE}" type="pres">
      <dgm:prSet presAssocID="{D058FD85-4BC1-4D00-A5AE-68A3EC406738}" presName="FiveNodes_3" presStyleLbl="node1" presStyleIdx="2" presStyleCnt="5">
        <dgm:presLayoutVars>
          <dgm:bulletEnabled val="1"/>
        </dgm:presLayoutVars>
      </dgm:prSet>
      <dgm:spPr/>
    </dgm:pt>
    <dgm:pt modelId="{EF0B1BF2-71A1-4C0E-BAA1-4DD5EB96E1B0}" type="pres">
      <dgm:prSet presAssocID="{D058FD85-4BC1-4D00-A5AE-68A3EC406738}" presName="FiveNodes_4" presStyleLbl="node1" presStyleIdx="3" presStyleCnt="5">
        <dgm:presLayoutVars>
          <dgm:bulletEnabled val="1"/>
        </dgm:presLayoutVars>
      </dgm:prSet>
      <dgm:spPr/>
    </dgm:pt>
    <dgm:pt modelId="{F12C3B14-D067-47BB-A0F9-D44DBCBD2D63}" type="pres">
      <dgm:prSet presAssocID="{D058FD85-4BC1-4D00-A5AE-68A3EC406738}" presName="FiveNodes_5" presStyleLbl="node1" presStyleIdx="4" presStyleCnt="5">
        <dgm:presLayoutVars>
          <dgm:bulletEnabled val="1"/>
        </dgm:presLayoutVars>
      </dgm:prSet>
      <dgm:spPr/>
    </dgm:pt>
    <dgm:pt modelId="{A41B15F0-3967-4B98-8164-D90ECB113930}" type="pres">
      <dgm:prSet presAssocID="{D058FD85-4BC1-4D00-A5AE-68A3EC406738}" presName="FiveConn_1-2" presStyleLbl="fgAccFollowNode1" presStyleIdx="0" presStyleCnt="4">
        <dgm:presLayoutVars>
          <dgm:bulletEnabled val="1"/>
        </dgm:presLayoutVars>
      </dgm:prSet>
      <dgm:spPr/>
    </dgm:pt>
    <dgm:pt modelId="{CF9654B2-4B9E-4D81-A183-1717FF3B3C5E}" type="pres">
      <dgm:prSet presAssocID="{D058FD85-4BC1-4D00-A5AE-68A3EC406738}" presName="FiveConn_2-3" presStyleLbl="fgAccFollowNode1" presStyleIdx="1" presStyleCnt="4">
        <dgm:presLayoutVars>
          <dgm:bulletEnabled val="1"/>
        </dgm:presLayoutVars>
      </dgm:prSet>
      <dgm:spPr/>
    </dgm:pt>
    <dgm:pt modelId="{E2E63AD4-C014-4386-A99A-AA42F8D7C7EF}" type="pres">
      <dgm:prSet presAssocID="{D058FD85-4BC1-4D00-A5AE-68A3EC406738}" presName="FiveConn_3-4" presStyleLbl="fgAccFollowNode1" presStyleIdx="2" presStyleCnt="4">
        <dgm:presLayoutVars>
          <dgm:bulletEnabled val="1"/>
        </dgm:presLayoutVars>
      </dgm:prSet>
      <dgm:spPr/>
    </dgm:pt>
    <dgm:pt modelId="{15FE5D42-C5C6-427C-A3D1-392BA7E9856C}" type="pres">
      <dgm:prSet presAssocID="{D058FD85-4BC1-4D00-A5AE-68A3EC406738}" presName="FiveConn_4-5" presStyleLbl="fgAccFollowNode1" presStyleIdx="3" presStyleCnt="4">
        <dgm:presLayoutVars>
          <dgm:bulletEnabled val="1"/>
        </dgm:presLayoutVars>
      </dgm:prSet>
      <dgm:spPr/>
    </dgm:pt>
    <dgm:pt modelId="{DFE118B4-E976-4F54-87D9-B3BD170972FF}" type="pres">
      <dgm:prSet presAssocID="{D058FD85-4BC1-4D00-A5AE-68A3EC406738}" presName="FiveNodes_1_text" presStyleLbl="node1" presStyleIdx="4" presStyleCnt="5">
        <dgm:presLayoutVars>
          <dgm:bulletEnabled val="1"/>
        </dgm:presLayoutVars>
      </dgm:prSet>
      <dgm:spPr/>
    </dgm:pt>
    <dgm:pt modelId="{73E7793C-6DBC-4E70-BDF0-7944B502963D}" type="pres">
      <dgm:prSet presAssocID="{D058FD85-4BC1-4D00-A5AE-68A3EC406738}" presName="FiveNodes_2_text" presStyleLbl="node1" presStyleIdx="4" presStyleCnt="5">
        <dgm:presLayoutVars>
          <dgm:bulletEnabled val="1"/>
        </dgm:presLayoutVars>
      </dgm:prSet>
      <dgm:spPr/>
    </dgm:pt>
    <dgm:pt modelId="{705BCEEC-C173-42B6-8E48-CA4F6F4C17DA}" type="pres">
      <dgm:prSet presAssocID="{D058FD85-4BC1-4D00-A5AE-68A3EC406738}" presName="FiveNodes_3_text" presStyleLbl="node1" presStyleIdx="4" presStyleCnt="5">
        <dgm:presLayoutVars>
          <dgm:bulletEnabled val="1"/>
        </dgm:presLayoutVars>
      </dgm:prSet>
      <dgm:spPr/>
    </dgm:pt>
    <dgm:pt modelId="{3D04CEE8-9DF6-4799-9146-DD6A4A7528E6}" type="pres">
      <dgm:prSet presAssocID="{D058FD85-4BC1-4D00-A5AE-68A3EC406738}" presName="FiveNodes_4_text" presStyleLbl="node1" presStyleIdx="4" presStyleCnt="5">
        <dgm:presLayoutVars>
          <dgm:bulletEnabled val="1"/>
        </dgm:presLayoutVars>
      </dgm:prSet>
      <dgm:spPr/>
    </dgm:pt>
    <dgm:pt modelId="{F5C6A168-1866-4D61-9141-15AAF902180A}" type="pres">
      <dgm:prSet presAssocID="{D058FD85-4BC1-4D00-A5AE-68A3EC406738}" presName="FiveNodes_5_text" presStyleLbl="node1" presStyleIdx="4" presStyleCnt="5">
        <dgm:presLayoutVars>
          <dgm:bulletEnabled val="1"/>
        </dgm:presLayoutVars>
      </dgm:prSet>
      <dgm:spPr/>
    </dgm:pt>
  </dgm:ptLst>
  <dgm:cxnLst>
    <dgm:cxn modelId="{CA07C503-02FF-42A9-9E28-D70E8EA7A644}" type="presOf" srcId="{DD113112-8CD2-4CBB-AFF0-C3D2E9E7BDA5}" destId="{A41B15F0-3967-4B98-8164-D90ECB113930}" srcOrd="0" destOrd="0" presId="urn:microsoft.com/office/officeart/2005/8/layout/vProcess5"/>
    <dgm:cxn modelId="{15AE741B-5898-487C-A9FF-7BA24C5B6F02}" type="presOf" srcId="{CA967C4B-8FB6-49B6-B884-27DB38AAFA32}" destId="{B9F661F5-1119-4152-89DE-F772271578E6}" srcOrd="0" destOrd="0" presId="urn:microsoft.com/office/officeart/2005/8/layout/vProcess5"/>
    <dgm:cxn modelId="{33A3151F-7EA9-41BB-8042-DFBB833DF667}" type="presOf" srcId="{9D1F6D74-3608-45B3-B7C0-5E8142DE1826}" destId="{705BCEEC-C173-42B6-8E48-CA4F6F4C17DA}" srcOrd="1" destOrd="0" presId="urn:microsoft.com/office/officeart/2005/8/layout/vProcess5"/>
    <dgm:cxn modelId="{9EE9D634-AEC8-4201-8A1D-99EF971026C5}" type="presOf" srcId="{17F5452E-E0F9-41FB-ACCC-B3BAF721D385}" destId="{DFE118B4-E976-4F54-87D9-B3BD170972FF}" srcOrd="1" destOrd="0" presId="urn:microsoft.com/office/officeart/2005/8/layout/vProcess5"/>
    <dgm:cxn modelId="{32A0F034-1041-4844-801C-4EDB59B0550F}" srcId="{D058FD85-4BC1-4D00-A5AE-68A3EC406738}" destId="{AC670F5D-3C01-40FD-A501-9B5DA22F8BD5}" srcOrd="4" destOrd="0" parTransId="{6A168CD1-2150-4E46-A1BE-F7D22BC41F1D}" sibTransId="{3A5D9777-E7DB-4B51-9AA1-A4942A283F34}"/>
    <dgm:cxn modelId="{8393BA37-6A9E-4A28-86A3-ED2609A199F3}" type="presOf" srcId="{B50D1A2F-4B52-407D-B3A5-214FEDE9FFB4}" destId="{E2E63AD4-C014-4386-A99A-AA42F8D7C7EF}" srcOrd="0" destOrd="0" presId="urn:microsoft.com/office/officeart/2005/8/layout/vProcess5"/>
    <dgm:cxn modelId="{6D44CE63-9C93-4417-91C0-D36A3D09EA1D}" type="presOf" srcId="{0B92E1B7-3EE0-48E6-A05D-443EC9C02D9B}" destId="{3D04CEE8-9DF6-4799-9146-DD6A4A7528E6}" srcOrd="1" destOrd="0" presId="urn:microsoft.com/office/officeart/2005/8/layout/vProcess5"/>
    <dgm:cxn modelId="{9DB32245-7FD9-41A0-BFBE-4A68524608BF}" srcId="{D058FD85-4BC1-4D00-A5AE-68A3EC406738}" destId="{CA967C4B-8FB6-49B6-B884-27DB38AAFA32}" srcOrd="1" destOrd="0" parTransId="{0F6AC12A-893A-473F-921A-3F5312EF3240}" sibTransId="{F47C05BC-1649-491B-937B-DF01D5D978BA}"/>
    <dgm:cxn modelId="{8A5F9E68-2435-4885-AB8F-B6227FCDD386}" type="presOf" srcId="{D058FD85-4BC1-4D00-A5AE-68A3EC406738}" destId="{4E310BEE-3B01-411A-BE94-88F6E7937B16}" srcOrd="0" destOrd="0" presId="urn:microsoft.com/office/officeart/2005/8/layout/vProcess5"/>
    <dgm:cxn modelId="{37D19E51-D0F1-44FA-9290-53D62B743BAB}" srcId="{D058FD85-4BC1-4D00-A5AE-68A3EC406738}" destId="{0B92E1B7-3EE0-48E6-A05D-443EC9C02D9B}" srcOrd="3" destOrd="0" parTransId="{E4D4FD04-60C2-463C-9557-D6E86E273CD6}" sibTransId="{7E2A5310-D5A1-4B82-8260-CA13C929D905}"/>
    <dgm:cxn modelId="{8AC6B158-8201-4562-A272-260C8F809A35}" type="presOf" srcId="{9D1F6D74-3608-45B3-B7C0-5E8142DE1826}" destId="{D9217AC2-1291-4C0A-BCD2-CB2B754A56CE}" srcOrd="0" destOrd="0" presId="urn:microsoft.com/office/officeart/2005/8/layout/vProcess5"/>
    <dgm:cxn modelId="{34F94E87-0D81-451E-B3F6-6A5EF3A4D468}" srcId="{D058FD85-4BC1-4D00-A5AE-68A3EC406738}" destId="{17F5452E-E0F9-41FB-ACCC-B3BAF721D385}" srcOrd="0" destOrd="0" parTransId="{FB260936-54E3-48BF-A4C1-80710BE6E37E}" sibTransId="{DD113112-8CD2-4CBB-AFF0-C3D2E9E7BDA5}"/>
    <dgm:cxn modelId="{32D2528B-0ABC-410C-AB55-36C6FF662970}" type="presOf" srcId="{AC670F5D-3C01-40FD-A501-9B5DA22F8BD5}" destId="{F5C6A168-1866-4D61-9141-15AAF902180A}" srcOrd="1" destOrd="0" presId="urn:microsoft.com/office/officeart/2005/8/layout/vProcess5"/>
    <dgm:cxn modelId="{7CA01F92-38F3-48D9-BB8B-0EFDA69B3175}" type="presOf" srcId="{0B92E1B7-3EE0-48E6-A05D-443EC9C02D9B}" destId="{EF0B1BF2-71A1-4C0E-BAA1-4DD5EB96E1B0}" srcOrd="0" destOrd="0" presId="urn:microsoft.com/office/officeart/2005/8/layout/vProcess5"/>
    <dgm:cxn modelId="{D2BD31A3-29FE-4BF9-AFA4-230AD6311CD4}" type="presOf" srcId="{7E2A5310-D5A1-4B82-8260-CA13C929D905}" destId="{15FE5D42-C5C6-427C-A3D1-392BA7E9856C}" srcOrd="0" destOrd="0" presId="urn:microsoft.com/office/officeart/2005/8/layout/vProcess5"/>
    <dgm:cxn modelId="{50CC77AF-2CC2-48F2-AB9C-759A337D4966}" type="presOf" srcId="{17F5452E-E0F9-41FB-ACCC-B3BAF721D385}" destId="{029A0AEF-7CC9-4BCC-8298-8F8B2000E0DB}" srcOrd="0" destOrd="0" presId="urn:microsoft.com/office/officeart/2005/8/layout/vProcess5"/>
    <dgm:cxn modelId="{8E2292BD-4BBC-4330-A858-C7D60A76CB68}" type="presOf" srcId="{F47C05BC-1649-491B-937B-DF01D5D978BA}" destId="{CF9654B2-4B9E-4D81-A183-1717FF3B3C5E}" srcOrd="0" destOrd="0" presId="urn:microsoft.com/office/officeart/2005/8/layout/vProcess5"/>
    <dgm:cxn modelId="{93052EC5-B65A-49B7-966A-6AE9FF8CC9F4}" type="presOf" srcId="{AC670F5D-3C01-40FD-A501-9B5DA22F8BD5}" destId="{F12C3B14-D067-47BB-A0F9-D44DBCBD2D63}" srcOrd="0" destOrd="0" presId="urn:microsoft.com/office/officeart/2005/8/layout/vProcess5"/>
    <dgm:cxn modelId="{500BCAC7-AFD9-466D-981A-36105878CF30}" srcId="{D058FD85-4BC1-4D00-A5AE-68A3EC406738}" destId="{9D1F6D74-3608-45B3-B7C0-5E8142DE1826}" srcOrd="2" destOrd="0" parTransId="{A776A3E1-2B62-4B36-832E-7932CA365D98}" sibTransId="{B50D1A2F-4B52-407D-B3A5-214FEDE9FFB4}"/>
    <dgm:cxn modelId="{1DA5C7E5-9BB5-4718-A644-8DA1ED50C433}" type="presOf" srcId="{CA967C4B-8FB6-49B6-B884-27DB38AAFA32}" destId="{73E7793C-6DBC-4E70-BDF0-7944B502963D}" srcOrd="1" destOrd="0" presId="urn:microsoft.com/office/officeart/2005/8/layout/vProcess5"/>
    <dgm:cxn modelId="{EACCE80E-D24F-4C87-B12F-5250986CCFC6}" type="presParOf" srcId="{4E310BEE-3B01-411A-BE94-88F6E7937B16}" destId="{142371B7-8B16-4328-BCFD-0C1C539246CA}" srcOrd="0" destOrd="0" presId="urn:microsoft.com/office/officeart/2005/8/layout/vProcess5"/>
    <dgm:cxn modelId="{92CB91F1-D160-40F5-8575-537E6CF6AA91}" type="presParOf" srcId="{4E310BEE-3B01-411A-BE94-88F6E7937B16}" destId="{029A0AEF-7CC9-4BCC-8298-8F8B2000E0DB}" srcOrd="1" destOrd="0" presId="urn:microsoft.com/office/officeart/2005/8/layout/vProcess5"/>
    <dgm:cxn modelId="{28F7F707-BBA3-49AB-A912-DCA0E37B4027}" type="presParOf" srcId="{4E310BEE-3B01-411A-BE94-88F6E7937B16}" destId="{B9F661F5-1119-4152-89DE-F772271578E6}" srcOrd="2" destOrd="0" presId="urn:microsoft.com/office/officeart/2005/8/layout/vProcess5"/>
    <dgm:cxn modelId="{F0927EB0-FCAC-4C9B-B07C-7ECB69DAD05C}" type="presParOf" srcId="{4E310BEE-3B01-411A-BE94-88F6E7937B16}" destId="{D9217AC2-1291-4C0A-BCD2-CB2B754A56CE}" srcOrd="3" destOrd="0" presId="urn:microsoft.com/office/officeart/2005/8/layout/vProcess5"/>
    <dgm:cxn modelId="{B042A4E0-61AF-47F2-B13D-D3C173E8B032}" type="presParOf" srcId="{4E310BEE-3B01-411A-BE94-88F6E7937B16}" destId="{EF0B1BF2-71A1-4C0E-BAA1-4DD5EB96E1B0}" srcOrd="4" destOrd="0" presId="urn:microsoft.com/office/officeart/2005/8/layout/vProcess5"/>
    <dgm:cxn modelId="{38B741B4-1A3C-4435-AA9D-1CF218C7C089}" type="presParOf" srcId="{4E310BEE-3B01-411A-BE94-88F6E7937B16}" destId="{F12C3B14-D067-47BB-A0F9-D44DBCBD2D63}" srcOrd="5" destOrd="0" presId="urn:microsoft.com/office/officeart/2005/8/layout/vProcess5"/>
    <dgm:cxn modelId="{5B76644D-EFD5-4CB0-BECE-CDFE0C717940}" type="presParOf" srcId="{4E310BEE-3B01-411A-BE94-88F6E7937B16}" destId="{A41B15F0-3967-4B98-8164-D90ECB113930}" srcOrd="6" destOrd="0" presId="urn:microsoft.com/office/officeart/2005/8/layout/vProcess5"/>
    <dgm:cxn modelId="{5628038F-8178-442B-B0FB-417270DB7D4F}" type="presParOf" srcId="{4E310BEE-3B01-411A-BE94-88F6E7937B16}" destId="{CF9654B2-4B9E-4D81-A183-1717FF3B3C5E}" srcOrd="7" destOrd="0" presId="urn:microsoft.com/office/officeart/2005/8/layout/vProcess5"/>
    <dgm:cxn modelId="{175617EC-0757-45BF-98C5-3AD0F76FBFAC}" type="presParOf" srcId="{4E310BEE-3B01-411A-BE94-88F6E7937B16}" destId="{E2E63AD4-C014-4386-A99A-AA42F8D7C7EF}" srcOrd="8" destOrd="0" presId="urn:microsoft.com/office/officeart/2005/8/layout/vProcess5"/>
    <dgm:cxn modelId="{82B1581F-3944-4BCA-98B2-648B3DECE339}" type="presParOf" srcId="{4E310BEE-3B01-411A-BE94-88F6E7937B16}" destId="{15FE5D42-C5C6-427C-A3D1-392BA7E9856C}" srcOrd="9" destOrd="0" presId="urn:microsoft.com/office/officeart/2005/8/layout/vProcess5"/>
    <dgm:cxn modelId="{A4EE36D0-467C-4735-BBAC-CB892164F076}" type="presParOf" srcId="{4E310BEE-3B01-411A-BE94-88F6E7937B16}" destId="{DFE118B4-E976-4F54-87D9-B3BD170972FF}" srcOrd="10" destOrd="0" presId="urn:microsoft.com/office/officeart/2005/8/layout/vProcess5"/>
    <dgm:cxn modelId="{BA3AD9F0-CFA0-42CA-BCE2-CB83CBB00F20}" type="presParOf" srcId="{4E310BEE-3B01-411A-BE94-88F6E7937B16}" destId="{73E7793C-6DBC-4E70-BDF0-7944B502963D}" srcOrd="11" destOrd="0" presId="urn:microsoft.com/office/officeart/2005/8/layout/vProcess5"/>
    <dgm:cxn modelId="{16F03232-0512-47CF-ACDA-E7D6535D5600}" type="presParOf" srcId="{4E310BEE-3B01-411A-BE94-88F6E7937B16}" destId="{705BCEEC-C173-42B6-8E48-CA4F6F4C17DA}" srcOrd="12" destOrd="0" presId="urn:microsoft.com/office/officeart/2005/8/layout/vProcess5"/>
    <dgm:cxn modelId="{BCCA26C9-3132-4331-84FD-0BB96A6A81DE}" type="presParOf" srcId="{4E310BEE-3B01-411A-BE94-88F6E7937B16}" destId="{3D04CEE8-9DF6-4799-9146-DD6A4A7528E6}" srcOrd="13" destOrd="0" presId="urn:microsoft.com/office/officeart/2005/8/layout/vProcess5"/>
    <dgm:cxn modelId="{A6BC3329-7077-4190-830E-3935870F3ED4}" type="presParOf" srcId="{4E310BEE-3B01-411A-BE94-88F6E7937B16}" destId="{F5C6A168-1866-4D61-9141-15AAF902180A}" srcOrd="14"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F6C37E-A760-4A6F-84C6-034B8D311214}">
      <dsp:nvSpPr>
        <dsp:cNvPr id="0" name=""/>
        <dsp:cNvSpPr/>
      </dsp:nvSpPr>
      <dsp:spPr>
        <a:xfrm>
          <a:off x="0" y="85958"/>
          <a:ext cx="6451943" cy="810809"/>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dirty="0">
              <a:latin typeface="Arial" panose="020B0604020202020204" pitchFamily="34" charset="0"/>
              <a:cs typeface="Arial" panose="020B0604020202020204" pitchFamily="34" charset="0"/>
            </a:rPr>
            <a:t>Module Title: Professional Career Development within Health and Social Care</a:t>
          </a:r>
          <a:endParaRPr lang="en-US" sz="2100" kern="1200" dirty="0">
            <a:latin typeface="Arial" panose="020B0604020202020204" pitchFamily="34" charset="0"/>
            <a:cs typeface="Arial" panose="020B0604020202020204" pitchFamily="34" charset="0"/>
          </a:endParaRPr>
        </a:p>
      </dsp:txBody>
      <dsp:txXfrm>
        <a:off x="39580" y="125538"/>
        <a:ext cx="6372783" cy="731649"/>
      </dsp:txXfrm>
    </dsp:sp>
    <dsp:sp modelId="{7F5ECF5A-7EF9-4D94-9169-545B848EAB6B}">
      <dsp:nvSpPr>
        <dsp:cNvPr id="0" name=""/>
        <dsp:cNvSpPr/>
      </dsp:nvSpPr>
      <dsp:spPr>
        <a:xfrm>
          <a:off x="0" y="957248"/>
          <a:ext cx="6451943" cy="810809"/>
        </a:xfrm>
        <a:prstGeom prst="roundRect">
          <a:avLst/>
        </a:prstGeom>
        <a:solidFill>
          <a:schemeClr val="accent2">
            <a:hueOff val="-330843"/>
            <a:satOff val="373"/>
            <a:lumOff val="882"/>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dirty="0">
              <a:latin typeface="Arial" panose="020B0604020202020204" pitchFamily="34" charset="0"/>
              <a:cs typeface="Arial" panose="020B0604020202020204" pitchFamily="34" charset="0"/>
            </a:rPr>
            <a:t>Module Number: LCHS 4009</a:t>
          </a:r>
          <a:endParaRPr lang="en-US" sz="2100" kern="1200" dirty="0">
            <a:latin typeface="Arial" panose="020B0604020202020204" pitchFamily="34" charset="0"/>
            <a:cs typeface="Arial" panose="020B0604020202020204" pitchFamily="34" charset="0"/>
          </a:endParaRPr>
        </a:p>
      </dsp:txBody>
      <dsp:txXfrm>
        <a:off x="39580" y="996828"/>
        <a:ext cx="6372783" cy="731649"/>
      </dsp:txXfrm>
    </dsp:sp>
    <dsp:sp modelId="{4FFCCDF9-12BA-4E75-BAD9-F84895F00568}">
      <dsp:nvSpPr>
        <dsp:cNvPr id="0" name=""/>
        <dsp:cNvSpPr/>
      </dsp:nvSpPr>
      <dsp:spPr>
        <a:xfrm>
          <a:off x="0" y="1828538"/>
          <a:ext cx="6451943" cy="810809"/>
        </a:xfrm>
        <a:prstGeom prst="roundRect">
          <a:avLst/>
        </a:prstGeom>
        <a:solidFill>
          <a:schemeClr val="accent2">
            <a:hueOff val="-661686"/>
            <a:satOff val="746"/>
            <a:lumOff val="1765"/>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dirty="0">
              <a:latin typeface="Arial" panose="020B0604020202020204" pitchFamily="34" charset="0"/>
              <a:cs typeface="Arial" panose="020B0604020202020204" pitchFamily="34" charset="0"/>
            </a:rPr>
            <a:t>Student Name: Clara Piredda</a:t>
          </a:r>
          <a:endParaRPr lang="en-US" sz="2100" kern="1200" dirty="0">
            <a:latin typeface="Arial" panose="020B0604020202020204" pitchFamily="34" charset="0"/>
            <a:cs typeface="Arial" panose="020B0604020202020204" pitchFamily="34" charset="0"/>
          </a:endParaRPr>
        </a:p>
      </dsp:txBody>
      <dsp:txXfrm>
        <a:off x="39580" y="1868118"/>
        <a:ext cx="6372783" cy="731649"/>
      </dsp:txXfrm>
    </dsp:sp>
    <dsp:sp modelId="{E200788B-D16D-4413-A132-4BA4BC05DCB8}">
      <dsp:nvSpPr>
        <dsp:cNvPr id="0" name=""/>
        <dsp:cNvSpPr/>
      </dsp:nvSpPr>
      <dsp:spPr>
        <a:xfrm>
          <a:off x="0" y="2699828"/>
          <a:ext cx="6451943" cy="810809"/>
        </a:xfrm>
        <a:prstGeom prst="roundRect">
          <a:avLst/>
        </a:prstGeom>
        <a:solidFill>
          <a:schemeClr val="accent2">
            <a:hueOff val="-992530"/>
            <a:satOff val="1119"/>
            <a:lumOff val="2647"/>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dirty="0">
              <a:latin typeface="Arial" panose="020B0604020202020204" pitchFamily="34" charset="0"/>
              <a:cs typeface="Arial" panose="020B0604020202020204" pitchFamily="34" charset="0"/>
            </a:rPr>
            <a:t>Student ID: 2512886</a:t>
          </a:r>
          <a:endParaRPr lang="en-US" sz="2100" kern="1200" dirty="0">
            <a:latin typeface="Arial" panose="020B0604020202020204" pitchFamily="34" charset="0"/>
            <a:cs typeface="Arial" panose="020B0604020202020204" pitchFamily="34" charset="0"/>
          </a:endParaRPr>
        </a:p>
      </dsp:txBody>
      <dsp:txXfrm>
        <a:off x="39580" y="2739408"/>
        <a:ext cx="6372783" cy="731649"/>
      </dsp:txXfrm>
    </dsp:sp>
    <dsp:sp modelId="{EDF9F8E3-7E6C-457F-919F-EF49D79C4E9C}">
      <dsp:nvSpPr>
        <dsp:cNvPr id="0" name=""/>
        <dsp:cNvSpPr/>
      </dsp:nvSpPr>
      <dsp:spPr>
        <a:xfrm>
          <a:off x="0" y="3571118"/>
          <a:ext cx="6451943" cy="810809"/>
        </a:xfrm>
        <a:prstGeom prst="roundRect">
          <a:avLst/>
        </a:prstGeom>
        <a:solidFill>
          <a:schemeClr val="accent2">
            <a:hueOff val="-1323373"/>
            <a:satOff val="1492"/>
            <a:lumOff val="353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dirty="0">
              <a:latin typeface="Arial" panose="020B0604020202020204" pitchFamily="34" charset="0"/>
              <a:cs typeface="Arial" panose="020B0604020202020204" pitchFamily="34" charset="0"/>
            </a:rPr>
            <a:t>Lecturer’s Name: Natalia Dozie</a:t>
          </a:r>
          <a:endParaRPr lang="en-US" sz="2100" kern="1200" dirty="0">
            <a:latin typeface="Arial" panose="020B0604020202020204" pitchFamily="34" charset="0"/>
            <a:cs typeface="Arial" panose="020B0604020202020204" pitchFamily="34" charset="0"/>
          </a:endParaRPr>
        </a:p>
      </dsp:txBody>
      <dsp:txXfrm>
        <a:off x="39580" y="3610698"/>
        <a:ext cx="6372783" cy="73164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9A0AEF-7CC9-4BCC-8298-8F8B2000E0DB}">
      <dsp:nvSpPr>
        <dsp:cNvPr id="0" name=""/>
        <dsp:cNvSpPr/>
      </dsp:nvSpPr>
      <dsp:spPr>
        <a:xfrm>
          <a:off x="0" y="0"/>
          <a:ext cx="5773012" cy="898696"/>
        </a:xfrm>
        <a:prstGeom prst="roundRect">
          <a:avLst>
            <a:gd name="adj" fmla="val 10000"/>
          </a:avLst>
        </a:prstGeom>
        <a:gradFill rotWithShape="0">
          <a:gsLst>
            <a:gs pos="0">
              <a:schemeClr val="accent2">
                <a:hueOff val="0"/>
                <a:satOff val="0"/>
                <a:lumOff val="0"/>
                <a:alphaOff val="0"/>
              </a:schemeClr>
            </a:gs>
            <a:gs pos="90000">
              <a:schemeClr val="accent2">
                <a:hueOff val="0"/>
                <a:satOff val="0"/>
                <a:lumOff val="0"/>
                <a:alphaOff val="0"/>
                <a:shade val="100000"/>
                <a:satMod val="105000"/>
              </a:schemeClr>
            </a:gs>
            <a:gs pos="100000">
              <a:schemeClr val="accent2">
                <a:hueOff val="0"/>
                <a:satOff val="0"/>
                <a:lumOff val="0"/>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kern="1200">
              <a:latin typeface="Arial" panose="020B0604020202020204" pitchFamily="34" charset="0"/>
              <a:cs typeface="Arial" panose="020B0604020202020204" pitchFamily="34" charset="0"/>
            </a:rPr>
            <a:t>A nurse is working at a hospital yard.</a:t>
          </a:r>
        </a:p>
      </dsp:txBody>
      <dsp:txXfrm>
        <a:off x="26322" y="26322"/>
        <a:ext cx="4698101" cy="846052"/>
      </dsp:txXfrm>
    </dsp:sp>
    <dsp:sp modelId="{B9F661F5-1119-4152-89DE-F772271578E6}">
      <dsp:nvSpPr>
        <dsp:cNvPr id="0" name=""/>
        <dsp:cNvSpPr/>
      </dsp:nvSpPr>
      <dsp:spPr>
        <a:xfrm>
          <a:off x="431101" y="1023515"/>
          <a:ext cx="5773012" cy="898696"/>
        </a:xfrm>
        <a:prstGeom prst="roundRect">
          <a:avLst>
            <a:gd name="adj" fmla="val 10000"/>
          </a:avLst>
        </a:prstGeom>
        <a:gradFill rotWithShape="0">
          <a:gsLst>
            <a:gs pos="0">
              <a:schemeClr val="accent3">
                <a:hueOff val="0"/>
                <a:satOff val="0"/>
                <a:lumOff val="0"/>
                <a:alphaOff val="0"/>
              </a:schemeClr>
            </a:gs>
            <a:gs pos="90000">
              <a:schemeClr val="accent3">
                <a:hueOff val="0"/>
                <a:satOff val="0"/>
                <a:lumOff val="0"/>
                <a:alphaOff val="0"/>
                <a:shade val="100000"/>
                <a:satMod val="105000"/>
              </a:schemeClr>
            </a:gs>
            <a:gs pos="100000">
              <a:schemeClr val="accent3">
                <a:hueOff val="0"/>
                <a:satOff val="0"/>
                <a:lumOff val="0"/>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kern="1200" dirty="0">
              <a:latin typeface="Arial" panose="020B0604020202020204" pitchFamily="34" charset="0"/>
              <a:cs typeface="Arial" panose="020B0604020202020204" pitchFamily="34" charset="0"/>
            </a:rPr>
            <a:t>A patient with limited mobility is unable to move independently in bed and reports feeling uncomfortable and experiencing pressure on their back.</a:t>
          </a:r>
        </a:p>
      </dsp:txBody>
      <dsp:txXfrm>
        <a:off x="457423" y="1049837"/>
        <a:ext cx="4705114" cy="846052"/>
      </dsp:txXfrm>
    </dsp:sp>
    <dsp:sp modelId="{D9217AC2-1291-4C0A-BCD2-CB2B754A56CE}">
      <dsp:nvSpPr>
        <dsp:cNvPr id="0" name=""/>
        <dsp:cNvSpPr/>
      </dsp:nvSpPr>
      <dsp:spPr>
        <a:xfrm>
          <a:off x="862203" y="2047030"/>
          <a:ext cx="5773012" cy="898696"/>
        </a:xfrm>
        <a:prstGeom prst="roundRect">
          <a:avLst>
            <a:gd name="adj" fmla="val 10000"/>
          </a:avLst>
        </a:prstGeom>
        <a:gradFill rotWithShape="0">
          <a:gsLst>
            <a:gs pos="0">
              <a:schemeClr val="accent4">
                <a:hueOff val="0"/>
                <a:satOff val="0"/>
                <a:lumOff val="0"/>
                <a:alphaOff val="0"/>
              </a:schemeClr>
            </a:gs>
            <a:gs pos="90000">
              <a:schemeClr val="accent4">
                <a:hueOff val="0"/>
                <a:satOff val="0"/>
                <a:lumOff val="0"/>
                <a:alphaOff val="0"/>
                <a:shade val="100000"/>
                <a:satMod val="105000"/>
              </a:schemeClr>
            </a:gs>
            <a:gs pos="100000">
              <a:schemeClr val="accent4">
                <a:hueOff val="0"/>
                <a:satOff val="0"/>
                <a:lumOff val="0"/>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kern="1200">
              <a:latin typeface="Arial" panose="020B0604020202020204" pitchFamily="34" charset="0"/>
              <a:cs typeface="Arial" panose="020B0604020202020204" pitchFamily="34" charset="0"/>
            </a:rPr>
            <a:t>The nurse assesses the patient’s discomfort, repositions them with pillows, reports the issue, and continues monitoring for pressure damage in line with the care plan</a:t>
          </a:r>
          <a:r>
            <a:rPr lang="en-GB" sz="1400" b="1" kern="1200">
              <a:latin typeface="Arial" panose="020B0604020202020204" pitchFamily="34" charset="0"/>
              <a:cs typeface="Arial" panose="020B0604020202020204" pitchFamily="34" charset="0"/>
            </a:rPr>
            <a:t>.</a:t>
          </a:r>
        </a:p>
      </dsp:txBody>
      <dsp:txXfrm>
        <a:off x="888525" y="2073352"/>
        <a:ext cx="4705114" cy="846052"/>
      </dsp:txXfrm>
    </dsp:sp>
    <dsp:sp modelId="{EF0B1BF2-71A1-4C0E-BAA1-4DD5EB96E1B0}">
      <dsp:nvSpPr>
        <dsp:cNvPr id="0" name=""/>
        <dsp:cNvSpPr/>
      </dsp:nvSpPr>
      <dsp:spPr>
        <a:xfrm>
          <a:off x="1293304" y="3070545"/>
          <a:ext cx="5773012" cy="898696"/>
        </a:xfrm>
        <a:prstGeom prst="roundRect">
          <a:avLst>
            <a:gd name="adj" fmla="val 10000"/>
          </a:avLst>
        </a:prstGeom>
        <a:gradFill rotWithShape="0">
          <a:gsLst>
            <a:gs pos="0">
              <a:schemeClr val="accent5">
                <a:hueOff val="0"/>
                <a:satOff val="0"/>
                <a:lumOff val="0"/>
                <a:alphaOff val="0"/>
              </a:schemeClr>
            </a:gs>
            <a:gs pos="90000">
              <a:schemeClr val="accent5">
                <a:hueOff val="0"/>
                <a:satOff val="0"/>
                <a:lumOff val="0"/>
                <a:alphaOff val="0"/>
                <a:shade val="100000"/>
                <a:satMod val="105000"/>
              </a:schemeClr>
            </a:gs>
            <a:gs pos="100000">
              <a:schemeClr val="accent5">
                <a:hueOff val="0"/>
                <a:satOff val="0"/>
                <a:lumOff val="0"/>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kern="1200" dirty="0">
              <a:latin typeface="Arial" panose="020B0604020202020204" pitchFamily="34" charset="0"/>
              <a:cs typeface="Arial" panose="020B0604020202020204" pitchFamily="34" charset="0"/>
            </a:rPr>
            <a:t>Problem‑solving helps the nurse identify the issue, act quickly to improve safety and comfort, and communicate effectively while following procedures.</a:t>
          </a:r>
        </a:p>
      </dsp:txBody>
      <dsp:txXfrm>
        <a:off x="1319626" y="3096867"/>
        <a:ext cx="4705114" cy="846052"/>
      </dsp:txXfrm>
    </dsp:sp>
    <dsp:sp modelId="{F12C3B14-D067-47BB-A0F9-D44DBCBD2D63}">
      <dsp:nvSpPr>
        <dsp:cNvPr id="0" name=""/>
        <dsp:cNvSpPr/>
      </dsp:nvSpPr>
      <dsp:spPr>
        <a:xfrm>
          <a:off x="1724406" y="4094060"/>
          <a:ext cx="5773012" cy="898696"/>
        </a:xfrm>
        <a:prstGeom prst="roundRect">
          <a:avLst>
            <a:gd name="adj" fmla="val 10000"/>
          </a:avLst>
        </a:prstGeom>
        <a:gradFill rotWithShape="0">
          <a:gsLst>
            <a:gs pos="0">
              <a:schemeClr val="accent6">
                <a:hueOff val="0"/>
                <a:satOff val="0"/>
                <a:lumOff val="0"/>
                <a:alphaOff val="0"/>
              </a:schemeClr>
            </a:gs>
            <a:gs pos="90000">
              <a:schemeClr val="accent6">
                <a:hueOff val="0"/>
                <a:satOff val="0"/>
                <a:lumOff val="0"/>
                <a:alphaOff val="0"/>
                <a:shade val="100000"/>
                <a:satMod val="105000"/>
              </a:schemeClr>
            </a:gs>
            <a:gs pos="100000">
              <a:schemeClr val="accent6">
                <a:hueOff val="0"/>
                <a:satOff val="0"/>
                <a:lumOff val="0"/>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kern="1200" dirty="0">
              <a:latin typeface="Arial" panose="020B0604020202020204" pitchFamily="34" charset="0"/>
              <a:cs typeface="Arial" panose="020B0604020202020204" pitchFamily="34" charset="0"/>
            </a:rPr>
            <a:t>The patient feels listened to and safe, their comfort improves, and the risk of pressure sores is reduced, leading to better outcomes and higher‑quality care</a:t>
          </a:r>
          <a:r>
            <a:rPr lang="en-GB" sz="1400" b="0" kern="1200" dirty="0"/>
            <a:t>.</a:t>
          </a:r>
        </a:p>
      </dsp:txBody>
      <dsp:txXfrm>
        <a:off x="1750728" y="4120382"/>
        <a:ext cx="4705114" cy="846052"/>
      </dsp:txXfrm>
    </dsp:sp>
    <dsp:sp modelId="{A41B15F0-3967-4B98-8164-D90ECB113930}">
      <dsp:nvSpPr>
        <dsp:cNvPr id="0" name=""/>
        <dsp:cNvSpPr/>
      </dsp:nvSpPr>
      <dsp:spPr>
        <a:xfrm>
          <a:off x="5188860" y="656547"/>
          <a:ext cx="584152" cy="584152"/>
        </a:xfrm>
        <a:prstGeom prst="downArrow">
          <a:avLst>
            <a:gd name="adj1" fmla="val 55000"/>
            <a:gd name="adj2" fmla="val 45000"/>
          </a:avLst>
        </a:prstGeom>
        <a:solidFill>
          <a:schemeClr val="accent2">
            <a:tint val="40000"/>
            <a:alpha val="90000"/>
            <a:hueOff val="0"/>
            <a:satOff val="0"/>
            <a:lumOff val="0"/>
            <a:alphaOff val="0"/>
          </a:schemeClr>
        </a:solidFill>
        <a:ln w="10000"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a:off x="5320294" y="656547"/>
        <a:ext cx="321284" cy="439574"/>
      </dsp:txXfrm>
    </dsp:sp>
    <dsp:sp modelId="{CF9654B2-4B9E-4D81-A183-1717FF3B3C5E}">
      <dsp:nvSpPr>
        <dsp:cNvPr id="0" name=""/>
        <dsp:cNvSpPr/>
      </dsp:nvSpPr>
      <dsp:spPr>
        <a:xfrm>
          <a:off x="5619961" y="1680062"/>
          <a:ext cx="584152" cy="584152"/>
        </a:xfrm>
        <a:prstGeom prst="downArrow">
          <a:avLst>
            <a:gd name="adj1" fmla="val 55000"/>
            <a:gd name="adj2" fmla="val 45000"/>
          </a:avLst>
        </a:prstGeom>
        <a:solidFill>
          <a:schemeClr val="accent3">
            <a:tint val="40000"/>
            <a:alpha val="90000"/>
            <a:hueOff val="0"/>
            <a:satOff val="0"/>
            <a:lumOff val="0"/>
            <a:alphaOff val="0"/>
          </a:schemeClr>
        </a:solidFill>
        <a:ln w="10000" cap="flat"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a:off x="5751395" y="1680062"/>
        <a:ext cx="321284" cy="439574"/>
      </dsp:txXfrm>
    </dsp:sp>
    <dsp:sp modelId="{E2E63AD4-C014-4386-A99A-AA42F8D7C7EF}">
      <dsp:nvSpPr>
        <dsp:cNvPr id="0" name=""/>
        <dsp:cNvSpPr/>
      </dsp:nvSpPr>
      <dsp:spPr>
        <a:xfrm>
          <a:off x="6051063" y="2688599"/>
          <a:ext cx="584152" cy="584152"/>
        </a:xfrm>
        <a:prstGeom prst="downArrow">
          <a:avLst>
            <a:gd name="adj1" fmla="val 55000"/>
            <a:gd name="adj2" fmla="val 45000"/>
          </a:avLst>
        </a:prstGeom>
        <a:solidFill>
          <a:schemeClr val="accent4">
            <a:tint val="40000"/>
            <a:alpha val="90000"/>
            <a:hueOff val="0"/>
            <a:satOff val="0"/>
            <a:lumOff val="0"/>
            <a:alphaOff val="0"/>
          </a:schemeClr>
        </a:solidFill>
        <a:ln w="10000" cap="flat" cmpd="sng" algn="ctr">
          <a:solidFill>
            <a:schemeClr val="accent4">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a:off x="6182497" y="2688599"/>
        <a:ext cx="321284" cy="439574"/>
      </dsp:txXfrm>
    </dsp:sp>
    <dsp:sp modelId="{15FE5D42-C5C6-427C-A3D1-392BA7E9856C}">
      <dsp:nvSpPr>
        <dsp:cNvPr id="0" name=""/>
        <dsp:cNvSpPr/>
      </dsp:nvSpPr>
      <dsp:spPr>
        <a:xfrm>
          <a:off x="6482164" y="3722100"/>
          <a:ext cx="584152" cy="584152"/>
        </a:xfrm>
        <a:prstGeom prst="downArrow">
          <a:avLst>
            <a:gd name="adj1" fmla="val 55000"/>
            <a:gd name="adj2" fmla="val 45000"/>
          </a:avLst>
        </a:prstGeom>
        <a:solidFill>
          <a:schemeClr val="accent5">
            <a:tint val="40000"/>
            <a:alpha val="90000"/>
            <a:hueOff val="0"/>
            <a:satOff val="0"/>
            <a:lumOff val="0"/>
            <a:alphaOff val="0"/>
          </a:schemeClr>
        </a:solidFill>
        <a:ln w="10000" cap="flat"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a:off x="6613598" y="3722100"/>
        <a:ext cx="321284" cy="43957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3E1401F-42DF-47CD-ADBB-D4C2A0292090}" type="datetimeFigureOut">
              <a:rPr lang="en-GB" smtClean="0"/>
              <a:t>28/06/2026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774847-7FB9-41CC-A343-B495620DF800}" type="slidenum">
              <a:rPr lang="en-GB" smtClean="0"/>
              <a:t>‹#›</a:t>
            </a:fld>
            <a:endParaRPr lang="en-GB"/>
          </a:p>
        </p:txBody>
      </p:sp>
    </p:spTree>
    <p:extLst>
      <p:ext uri="{BB962C8B-B14F-4D97-AF65-F5344CB8AC3E}">
        <p14:creationId xmlns:p14="http://schemas.microsoft.com/office/powerpoint/2010/main" val="9601710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I believe I’ve developed this skill through a combination of my own life experiences and the guidance my parents provided through their parenting style and educational support.</a:t>
            </a:r>
          </a:p>
          <a:p>
            <a:endParaRPr lang="en-GB" dirty="0"/>
          </a:p>
        </p:txBody>
      </p:sp>
      <p:sp>
        <p:nvSpPr>
          <p:cNvPr id="4" name="Slide Number Placeholder 3"/>
          <p:cNvSpPr>
            <a:spLocks noGrp="1"/>
          </p:cNvSpPr>
          <p:nvPr>
            <p:ph type="sldNum" sz="quarter" idx="5"/>
          </p:nvPr>
        </p:nvSpPr>
        <p:spPr/>
        <p:txBody>
          <a:bodyPr/>
          <a:lstStyle/>
          <a:p>
            <a:fld id="{52774847-7FB9-41CC-A343-B495620DF800}" type="slidenum">
              <a:rPr lang="en-GB" smtClean="0"/>
              <a:t>3</a:t>
            </a:fld>
            <a:endParaRPr lang="en-GB"/>
          </a:p>
        </p:txBody>
      </p:sp>
    </p:spTree>
    <p:extLst>
      <p:ext uri="{BB962C8B-B14F-4D97-AF65-F5344CB8AC3E}">
        <p14:creationId xmlns:p14="http://schemas.microsoft.com/office/powerpoint/2010/main" val="8112290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Fishbone Diagram, also known as the Cause-and-Effect Diagram is a tool used to identify and organise the potential causes of a problem into categories. It is helpful during brainstorming sessions as it encourages a structured approach to analysing issues. The diagram gets its name from its appearance, resembling  the skeleton of a fish when completed (ASQ, 2024).</a:t>
            </a:r>
          </a:p>
          <a:p>
            <a:endParaRPr lang="en-GB" dirty="0"/>
          </a:p>
        </p:txBody>
      </p:sp>
      <p:sp>
        <p:nvSpPr>
          <p:cNvPr id="4" name="Slide Number Placeholder 3"/>
          <p:cNvSpPr>
            <a:spLocks noGrp="1"/>
          </p:cNvSpPr>
          <p:nvPr>
            <p:ph type="sldNum" sz="quarter" idx="5"/>
          </p:nvPr>
        </p:nvSpPr>
        <p:spPr/>
        <p:txBody>
          <a:bodyPr/>
          <a:lstStyle/>
          <a:p>
            <a:fld id="{52774847-7FB9-41CC-A343-B495620DF800}" type="slidenum">
              <a:rPr lang="en-GB" smtClean="0"/>
              <a:t>5</a:t>
            </a:fld>
            <a:endParaRPr lang="en-GB"/>
          </a:p>
        </p:txBody>
      </p:sp>
    </p:spTree>
    <p:extLst>
      <p:ext uri="{BB962C8B-B14F-4D97-AF65-F5344CB8AC3E}">
        <p14:creationId xmlns:p14="http://schemas.microsoft.com/office/powerpoint/2010/main" val="14169616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774847-7FB9-41CC-A343-B495620DF800}" type="slidenum">
              <a:rPr lang="en-GB" smtClean="0"/>
              <a:t>6</a:t>
            </a:fld>
            <a:endParaRPr lang="en-GB"/>
          </a:p>
        </p:txBody>
      </p:sp>
    </p:spTree>
    <p:extLst>
      <p:ext uri="{BB962C8B-B14F-4D97-AF65-F5344CB8AC3E}">
        <p14:creationId xmlns:p14="http://schemas.microsoft.com/office/powerpoint/2010/main" val="19609909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GB"/>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pPr>
              <a:defRPr/>
            </a:pPr>
            <a:fld id="{FA356D0D-2478-47FE-8DAB-B92005DC1F0F}" type="datetime1">
              <a:rPr lang="en-GB" altLang="en-US" smtClean="0"/>
              <a:pPr>
                <a:defRPr/>
              </a:pPr>
              <a:t>28/06/2026</a:t>
            </a:fld>
            <a:endParaRPr lang="en-GB" altLang="en-US"/>
          </a:p>
        </p:txBody>
      </p:sp>
      <p:sp>
        <p:nvSpPr>
          <p:cNvPr id="5" name="Footer Placeholder 4"/>
          <p:cNvSpPr>
            <a:spLocks noGrp="1"/>
          </p:cNvSpPr>
          <p:nvPr>
            <p:ph type="ftr" sz="quarter" idx="11"/>
          </p:nvPr>
        </p:nvSpPr>
        <p:spPr/>
        <p:txBody>
          <a:bodyPr/>
          <a:lstStyle>
            <a:lvl1pPr>
              <a:defRPr>
                <a:solidFill>
                  <a:srgbClr val="FFFFFF"/>
                </a:solidFill>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solidFill>
                  <a:srgbClr val="FFFFFF"/>
                </a:solidFill>
              </a:defRPr>
            </a:lvl1pPr>
          </a:lstStyle>
          <a:p>
            <a:pPr>
              <a:defRPr/>
            </a:pPr>
            <a:fld id="{A8346AB5-70ED-450A-9530-2033B8E8E0D8}" type="slidenum">
              <a:rPr lang="en-GB" altLang="en-US" smtClean="0"/>
              <a:pPr>
                <a:defRPr/>
              </a:pPr>
              <a:t>‹#›</a:t>
            </a:fld>
            <a:endParaRPr lang="en-GB" altLang="en-US"/>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597457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defRPr/>
            </a:pPr>
            <a:fld id="{30226994-B490-4403-8CE4-43D4FD570BBD}" type="datetime1">
              <a:rPr lang="en-GB" altLang="en-US" smtClean="0"/>
              <a:pPr>
                <a:defRPr/>
              </a:pPr>
              <a:t>28/06/2026</a:t>
            </a:fld>
            <a:endParaRPr lang="en-GB" altLang="en-US"/>
          </a:p>
        </p:txBody>
      </p:sp>
      <p:sp>
        <p:nvSpPr>
          <p:cNvPr id="5" name="Footer Placeholder 4"/>
          <p:cNvSpPr>
            <a:spLocks noGrp="1"/>
          </p:cNvSpPr>
          <p:nvPr>
            <p:ph type="ftr" sz="quarter" idx="11"/>
          </p:nvPr>
        </p:nvSpPr>
        <p:spPr/>
        <p:txBody>
          <a:bodyPr/>
          <a:lstStyle/>
          <a:p>
            <a:pPr>
              <a:defRPr/>
            </a:pPr>
            <a:endParaRPr lang="en-GB" altLang="en-US"/>
          </a:p>
        </p:txBody>
      </p:sp>
      <p:sp>
        <p:nvSpPr>
          <p:cNvPr id="6" name="Slide Number Placeholder 5"/>
          <p:cNvSpPr>
            <a:spLocks noGrp="1"/>
          </p:cNvSpPr>
          <p:nvPr>
            <p:ph type="sldNum" sz="quarter" idx="12"/>
          </p:nvPr>
        </p:nvSpPr>
        <p:spPr/>
        <p:txBody>
          <a:bodyPr/>
          <a:lstStyle/>
          <a:p>
            <a:pPr>
              <a:defRPr/>
            </a:pPr>
            <a:fld id="{9AFB928A-D6AD-4F2A-B2DD-923741E90643}" type="slidenum">
              <a:rPr lang="en-GB" altLang="en-US" smtClean="0"/>
              <a:pPr>
                <a:defRPr/>
              </a:pPr>
              <a:t>‹#›</a:t>
            </a:fld>
            <a:endParaRPr lang="en-GB" altLang="en-US"/>
          </a:p>
        </p:txBody>
      </p:sp>
    </p:spTree>
    <p:extLst>
      <p:ext uri="{BB962C8B-B14F-4D97-AF65-F5344CB8AC3E}">
        <p14:creationId xmlns:p14="http://schemas.microsoft.com/office/powerpoint/2010/main" val="550139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GB"/>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a:defRPr/>
            </a:pPr>
            <a:fld id="{031DCA91-53F4-49BC-9425-BD4ED78DF6F3}" type="datetime1">
              <a:rPr lang="en-GB" altLang="en-US" smtClean="0"/>
              <a:pPr>
                <a:defRPr/>
              </a:pPr>
              <a:t>28/06/2026</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CA86B909-6953-454E-922A-05FE74F3E91B}" type="slidenum">
              <a:rPr lang="en-GB" altLang="en-US" smtClean="0"/>
              <a:pPr>
                <a:defRPr/>
              </a:pPr>
              <a:t>‹#›</a:t>
            </a:fld>
            <a:endParaRPr lang="en-GB" altLang="en-US"/>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994473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pPr>
              <a:defRPr/>
            </a:pPr>
            <a:fld id="{742C5CC8-B2EB-4FCA-9C2F-BDABBC953608}" type="datetime1">
              <a:rPr lang="en-GB" altLang="en-US" smtClean="0"/>
              <a:pPr>
                <a:defRPr/>
              </a:pPr>
              <a:t>28/06/2026</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3DA9162A-D4C6-4BE6-80AC-343E718106D9}" type="slidenum">
              <a:rPr lang="en-GB" altLang="en-US" smtClean="0"/>
              <a:pPr>
                <a:defRPr/>
              </a:pPr>
              <a:t>‹#›</a:t>
            </a:fld>
            <a:endParaRPr lang="en-GB" altLang="en-US"/>
          </a:p>
        </p:txBody>
      </p:sp>
    </p:spTree>
    <p:extLst>
      <p:ext uri="{BB962C8B-B14F-4D97-AF65-F5344CB8AC3E}">
        <p14:creationId xmlns:p14="http://schemas.microsoft.com/office/powerpoint/2010/main" val="19425820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pPr>
              <a:defRPr/>
            </a:pPr>
            <a:fld id="{192482D0-6B59-43EB-A2E6-BEADFA88CF98}" type="datetime1">
              <a:rPr lang="en-GB" altLang="en-US" smtClean="0"/>
              <a:pPr>
                <a:defRPr/>
              </a:pPr>
              <a:t>28/06/2026</a:t>
            </a:fld>
            <a:endParaRPr lang="en-GB" alt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a:defRPr/>
            </a:pPr>
            <a:fld id="{92F3B91C-6529-43C7-B4BA-62549480CC9D}" type="slidenum">
              <a:rPr lang="en-GB" altLang="en-US" smtClean="0"/>
              <a:pPr>
                <a:defRPr/>
              </a:pPr>
              <a:t>‹#›</a:t>
            </a:fld>
            <a:endParaRPr lang="en-GB" altLang="en-US"/>
          </a:p>
        </p:txBody>
      </p:sp>
    </p:spTree>
    <p:extLst>
      <p:ext uri="{BB962C8B-B14F-4D97-AF65-F5344CB8AC3E}">
        <p14:creationId xmlns:p14="http://schemas.microsoft.com/office/powerpoint/2010/main" val="19019179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pPr>
              <a:defRPr/>
            </a:pPr>
            <a:fld id="{C8139EDA-6186-42E4-AD19-8C038518D62B}" type="datetime1">
              <a:rPr lang="en-GB" altLang="en-US" smtClean="0"/>
              <a:pPr>
                <a:defRPr/>
              </a:pPr>
              <a:t>28/06/2026</a:t>
            </a:fld>
            <a:endParaRPr lang="en-GB" alt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a:defRPr/>
            </a:pPr>
            <a:fld id="{3A35B565-CEE5-45AB-B707-06E43140C85F}" type="slidenum">
              <a:rPr lang="en-GB" altLang="en-US" smtClean="0"/>
              <a:pPr>
                <a:defRPr/>
              </a:pPr>
              <a:t>‹#›</a:t>
            </a:fld>
            <a:endParaRPr lang="en-GB" altLang="en-US"/>
          </a:p>
        </p:txBody>
      </p:sp>
    </p:spTree>
    <p:extLst>
      <p:ext uri="{BB962C8B-B14F-4D97-AF65-F5344CB8AC3E}">
        <p14:creationId xmlns:p14="http://schemas.microsoft.com/office/powerpoint/2010/main" val="10369891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5E23D760-A5D6-4408-9293-3816AB405458}" type="datetime1">
              <a:rPr lang="en-GB" altLang="en-US" smtClean="0"/>
              <a:pPr>
                <a:defRPr/>
              </a:pPr>
              <a:t>28/06/2026</a:t>
            </a:fld>
            <a:endParaRPr lang="en-GB" alt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pPr>
              <a:defRPr/>
            </a:pPr>
            <a:fld id="{1627DB7A-9E6D-4CCE-BDBB-D06183803CCF}" type="slidenum">
              <a:rPr lang="en-GB" altLang="en-US" smtClean="0"/>
              <a:pPr>
                <a:defRPr/>
              </a:pPr>
              <a:t>‹#›</a:t>
            </a:fld>
            <a:endParaRPr lang="en-GB" altLang="en-US"/>
          </a:p>
        </p:txBody>
      </p:sp>
    </p:spTree>
    <p:extLst>
      <p:ext uri="{BB962C8B-B14F-4D97-AF65-F5344CB8AC3E}">
        <p14:creationId xmlns:p14="http://schemas.microsoft.com/office/powerpoint/2010/main" val="41786366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GB"/>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pPr>
              <a:defRPr/>
            </a:pPr>
            <a:fld id="{1815CC12-B3B9-474E-933E-043F12DE8238}" type="datetime1">
              <a:rPr lang="en-GB" altLang="en-US" smtClean="0"/>
              <a:pPr>
                <a:defRPr/>
              </a:pPr>
              <a:t>28/06/2026</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C6450803-9B60-429C-BEAC-5774A5E11D5A}" type="slidenum">
              <a:rPr lang="en-GB" altLang="en-US" smtClean="0"/>
              <a:pPr>
                <a:defRPr/>
              </a:pPr>
              <a:t>‹#›</a:t>
            </a:fld>
            <a:endParaRPr lang="en-GB" altLang="en-US"/>
          </a:p>
        </p:txBody>
      </p:sp>
    </p:spTree>
    <p:extLst>
      <p:ext uri="{BB962C8B-B14F-4D97-AF65-F5344CB8AC3E}">
        <p14:creationId xmlns:p14="http://schemas.microsoft.com/office/powerpoint/2010/main" val="32902940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pPr>
              <a:defRPr/>
            </a:pPr>
            <a:fld id="{14FA25EF-011C-4B5E-B678-5C09381164A5}" type="datetime1">
              <a:rPr lang="en-GB" altLang="en-US" smtClean="0"/>
              <a:pPr>
                <a:defRPr/>
              </a:pPr>
              <a:t>28/06/2026</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6C223C29-2C36-480D-8620-E0754310421F}" type="slidenum">
              <a:rPr lang="en-GB" altLang="en-US" smtClean="0"/>
              <a:pPr>
                <a:defRPr/>
              </a:pPr>
              <a:t>‹#›</a:t>
            </a:fld>
            <a:endParaRPr lang="en-GB" altLang="en-US"/>
          </a:p>
        </p:txBody>
      </p:sp>
    </p:spTree>
    <p:extLst>
      <p:ext uri="{BB962C8B-B14F-4D97-AF65-F5344CB8AC3E}">
        <p14:creationId xmlns:p14="http://schemas.microsoft.com/office/powerpoint/2010/main" val="5101130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defRPr/>
            </a:pPr>
            <a:fld id="{C5943883-E3DA-4D48-9F4D-6A70BAD0FEF1}" type="datetime1">
              <a:rPr lang="en-GB" altLang="en-US" smtClean="0"/>
              <a:pPr>
                <a:defRPr/>
              </a:pPr>
              <a:t>28/06/2026</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E48D0294-2879-4E90-A38D-0837A1E4FE15}" type="slidenum">
              <a:rPr lang="en-GB" altLang="en-US" smtClean="0"/>
              <a:pPr>
                <a:defRPr/>
              </a:pPr>
              <a:t>‹#›</a:t>
            </a:fld>
            <a:endParaRPr lang="en-GB" altLang="en-US"/>
          </a:p>
        </p:txBody>
      </p:sp>
    </p:spTree>
    <p:extLst>
      <p:ext uri="{BB962C8B-B14F-4D97-AF65-F5344CB8AC3E}">
        <p14:creationId xmlns:p14="http://schemas.microsoft.com/office/powerpoint/2010/main" val="35870357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defRPr/>
            </a:pPr>
            <a:fld id="{693BB2BA-946C-474B-8A44-50EB5173BE02}" type="datetime1">
              <a:rPr lang="en-GB" altLang="en-US" smtClean="0"/>
              <a:pPr>
                <a:defRPr/>
              </a:pPr>
              <a:t>28/06/2026</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03445F48-3446-4FB0-88BE-B3679A1B7DE7}" type="slidenum">
              <a:rPr lang="en-GB" altLang="en-US" smtClean="0"/>
              <a:pPr>
                <a:defRPr/>
              </a:pPr>
              <a:t>‹#›</a:t>
            </a:fld>
            <a:endParaRPr lang="en-GB" altLang="en-US"/>
          </a:p>
        </p:txBody>
      </p:sp>
    </p:spTree>
    <p:extLst>
      <p:ext uri="{BB962C8B-B14F-4D97-AF65-F5344CB8AC3E}">
        <p14:creationId xmlns:p14="http://schemas.microsoft.com/office/powerpoint/2010/main" val="721694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pPr>
              <a:defRPr/>
            </a:pPr>
            <a:fld id="{A4021392-CAC7-450A-8667-583C0A183C4A}" type="datetime1">
              <a:rPr lang="en-GB" altLang="en-US" smtClean="0"/>
              <a:pPr>
                <a:defRPr/>
              </a:pPr>
              <a:t>28/06/2026</a:t>
            </a:fld>
            <a:endParaRPr lang="en-GB" altLang="en-US"/>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US" dirty="0"/>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pPr>
              <a:defRPr/>
            </a:pPr>
            <a:fld id="{EB2DCD1C-9E31-48E8-81D6-875A32184C3F}" type="slidenum">
              <a:rPr lang="en-GB" altLang="en-US" smtClean="0"/>
              <a:pPr>
                <a:defRPr/>
              </a:pPr>
              <a:t>‹#›</a:t>
            </a:fld>
            <a:endParaRPr lang="en-GB" altLang="en-US"/>
          </a:p>
        </p:txBody>
      </p:sp>
    </p:spTree>
    <p:extLst>
      <p:ext uri="{BB962C8B-B14F-4D97-AF65-F5344CB8AC3E}">
        <p14:creationId xmlns:p14="http://schemas.microsoft.com/office/powerpoint/2010/main" val="3533795220"/>
      </p:ext>
    </p:extLst>
  </p:cSld>
  <p:clrMap bg1="lt1" tx1="dk1" bg2="lt2" tx2="dk2" accent1="accent1" accent2="accent2" accent3="accent3" accent4="accent4" accent5="accent5" accent6="accent6" hlink="hlink" folHlink="folHlink"/>
  <p:sldLayoutIdLst>
    <p:sldLayoutId id="2147483871" r:id="rId1"/>
    <p:sldLayoutId id="2147483872" r:id="rId2"/>
    <p:sldLayoutId id="2147483873" r:id="rId3"/>
    <p:sldLayoutId id="2147483874" r:id="rId4"/>
    <p:sldLayoutId id="2147483875" r:id="rId5"/>
    <p:sldLayoutId id="2147483876" r:id="rId6"/>
    <p:sldLayoutId id="2147483877" r:id="rId7"/>
    <p:sldLayoutId id="2147483878" r:id="rId8"/>
    <p:sldLayoutId id="2147483879" r:id="rId9"/>
    <p:sldLayoutId id="2147483880" r:id="rId10"/>
    <p:sldLayoutId id="2147483881" r:id="rId11"/>
  </p:sldLayoutIdLs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0-#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3"/>
                                        </p:tgtEl>
                                        <p:attrNameLst>
                                          <p:attrName>style.visibility</p:attrName>
                                        </p:attrNameLst>
                                      </p:cBhvr>
                                      <p:to>
                                        <p:strVal val="visible"/>
                                      </p:to>
                                    </p:set>
                                    <p:anim calcmode="lin" valueType="num">
                                      <p:cBhvr additive="base">
                                        <p:cTn id="11" dur="500" fill="hold"/>
                                        <p:tgtEl>
                                          <p:spTgt spid="3"/>
                                        </p:tgtEl>
                                        <p:attrNameLst>
                                          <p:attrName>ppt_x</p:attrName>
                                        </p:attrNameLst>
                                      </p:cBhvr>
                                      <p:tavLst>
                                        <p:tav tm="0">
                                          <p:val>
                                            <p:strVal val="0-#ppt_w/2"/>
                                          </p:val>
                                        </p:tav>
                                        <p:tav tm="100000">
                                          <p:val>
                                            <p:strVal val="#ppt_x"/>
                                          </p:val>
                                        </p:tav>
                                      </p:tavLst>
                                    </p:anim>
                                    <p:anim calcmode="lin" valueType="num">
                                      <p:cBhvr additive="base">
                                        <p:cTn id="12" dur="500" fill="hold"/>
                                        <p:tgtEl>
                                          <p:spTgt spid="3"/>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3"/>
                                        </p:tgtEl>
                                        <p:attrNameLst>
                                          <p:attrName>style.visibility</p:attrName>
                                        </p:attrNameLst>
                                      </p:cBhvr>
                                      <p:to>
                                        <p:strVal val="visible"/>
                                      </p:to>
                                    </p:set>
                                    <p:anim calcmode="lin" valueType="num">
                                      <p:cBhvr additive="base">
                                        <p:cTn id="15" dur="500" fill="hold"/>
                                        <p:tgtEl>
                                          <p:spTgt spid="3"/>
                                        </p:tgtEl>
                                        <p:attrNameLst>
                                          <p:attrName>ppt_x</p:attrName>
                                        </p:attrNameLst>
                                      </p:cBhvr>
                                      <p:tavLst>
                                        <p:tav tm="0">
                                          <p:val>
                                            <p:strVal val="0-#ppt_w/2"/>
                                          </p:val>
                                        </p:tav>
                                        <p:tav tm="100000">
                                          <p:val>
                                            <p:strVal val="#ppt_x"/>
                                          </p:val>
                                        </p:tav>
                                      </p:tavLst>
                                    </p:anim>
                                    <p:anim calcmode="lin" valueType="num">
                                      <p:cBhvr additive="base">
                                        <p:cTn id="16" dur="500" fill="hold"/>
                                        <p:tgtEl>
                                          <p:spTgt spid="3"/>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3"/>
                                        </p:tgtEl>
                                        <p:attrNameLst>
                                          <p:attrName>style.visibility</p:attrName>
                                        </p:attrNameLst>
                                      </p:cBhvr>
                                      <p:to>
                                        <p:strVal val="visible"/>
                                      </p:to>
                                    </p:set>
                                    <p:anim calcmode="lin" valueType="num">
                                      <p:cBhvr additive="base">
                                        <p:cTn id="19" dur="500" fill="hold"/>
                                        <p:tgtEl>
                                          <p:spTgt spid="3"/>
                                        </p:tgtEl>
                                        <p:attrNameLst>
                                          <p:attrName>ppt_x</p:attrName>
                                        </p:attrNameLst>
                                      </p:cBhvr>
                                      <p:tavLst>
                                        <p:tav tm="0">
                                          <p:val>
                                            <p:strVal val="0-#ppt_w/2"/>
                                          </p:val>
                                        </p:tav>
                                        <p:tav tm="100000">
                                          <p:val>
                                            <p:strVal val="#ppt_x"/>
                                          </p:val>
                                        </p:tav>
                                      </p:tavLst>
                                    </p:anim>
                                    <p:anim calcmode="lin" valueType="num">
                                      <p:cBhvr additive="base">
                                        <p:cTn id="20" dur="500" fill="hold"/>
                                        <p:tgtEl>
                                          <p:spTgt spid="3"/>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3"/>
                                        </p:tgtEl>
                                        <p:attrNameLst>
                                          <p:attrName>style.visibility</p:attrName>
                                        </p:attrNameLst>
                                      </p:cBhvr>
                                      <p:to>
                                        <p:strVal val="visible"/>
                                      </p:to>
                                    </p:set>
                                    <p:anim calcmode="lin" valueType="num">
                                      <p:cBhvr additive="base">
                                        <p:cTn id="23" dur="500" fill="hold"/>
                                        <p:tgtEl>
                                          <p:spTgt spid="3"/>
                                        </p:tgtEl>
                                        <p:attrNameLst>
                                          <p:attrName>ppt_x</p:attrName>
                                        </p:attrNameLst>
                                      </p:cBhvr>
                                      <p:tavLst>
                                        <p:tav tm="0">
                                          <p:val>
                                            <p:strVal val="0-#ppt_w/2"/>
                                          </p:val>
                                        </p:tav>
                                        <p:tav tm="100000">
                                          <p:val>
                                            <p:strVal val="#ppt_x"/>
                                          </p:val>
                                        </p:tav>
                                      </p:tavLst>
                                    </p:anim>
                                    <p:anim calcmode="lin" valueType="num">
                                      <p:cBhvr additive="base">
                                        <p:cTn id="24"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hf hdr="0" ftr="0"/>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3.svg"/><Relationship Id="rId7" Type="http://schemas.openxmlformats.org/officeDocument/2006/relationships/diagramColors" Target="../diagrams/colors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0289CFE-613E-A1EC-68B6-31F3DC50C68F}"/>
              </a:ext>
            </a:extLst>
          </p:cNvPr>
          <p:cNvSpPr txBox="1"/>
          <p:nvPr/>
        </p:nvSpPr>
        <p:spPr>
          <a:xfrm>
            <a:off x="653145" y="609599"/>
            <a:ext cx="3660438" cy="5606143"/>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4800" b="1" dirty="0">
                <a:solidFill>
                  <a:schemeClr val="accent1"/>
                </a:solidFill>
                <a:latin typeface="+mj-lt"/>
                <a:ea typeface="+mj-ea"/>
                <a:cs typeface="+mj-cs"/>
              </a:rPr>
              <a:t>Self-Awareness Presentation </a:t>
            </a: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xfrm>
            <a:off x="9329530" y="6223828"/>
            <a:ext cx="1706217"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ts val="600"/>
              </a:spcAft>
              <a:buNone/>
            </a:pPr>
            <a:fld id="{AE6B05AB-4810-4491-ACB1-BBF1B714F398}" type="slidenum">
              <a:rPr lang="en-US" altLang="en-US" sz="1200" smtClean="0">
                <a:solidFill>
                  <a:schemeClr val="accent1"/>
                </a:solidFill>
                <a:latin typeface="+mn-lt"/>
              </a:rPr>
              <a:pPr fontAlgn="base">
                <a:spcBef>
                  <a:spcPct val="0"/>
                </a:spcBef>
                <a:spcAft>
                  <a:spcPts val="600"/>
                </a:spcAft>
                <a:buNone/>
              </a:pPr>
              <a:t>1</a:t>
            </a:fld>
            <a:endParaRPr lang="en-US" altLang="en-US" sz="1200">
              <a:solidFill>
                <a:schemeClr val="accent1"/>
              </a:solidFill>
              <a:latin typeface="+mn-lt"/>
            </a:endParaRPr>
          </a:p>
        </p:txBody>
      </p:sp>
      <p:graphicFrame>
        <p:nvGraphicFramePr>
          <p:cNvPr id="6150" name="Content Placeholder 2">
            <a:extLst>
              <a:ext uri="{FF2B5EF4-FFF2-40B4-BE49-F238E27FC236}">
                <a16:creationId xmlns:a16="http://schemas.microsoft.com/office/drawing/2014/main" id="{1B33E7DC-97FB-2987-E29C-9A17A24F88BF}"/>
              </a:ext>
            </a:extLst>
          </p:cNvPr>
          <p:cNvGraphicFramePr>
            <a:graphicFrameLocks noGrp="1"/>
          </p:cNvGraphicFramePr>
          <p:nvPr>
            <p:ph idx="1"/>
            <p:extLst>
              <p:ext uri="{D42A27DB-BD31-4B8C-83A1-F6EECF244321}">
                <p14:modId xmlns:p14="http://schemas.microsoft.com/office/powerpoint/2010/main" val="2097864383"/>
              </p:ext>
            </p:extLst>
          </p:nvPr>
        </p:nvGraphicFramePr>
        <p:xfrm>
          <a:off x="4545013" y="1199858"/>
          <a:ext cx="6451943" cy="44678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6E993329-62CA-9A49-62A4-7E50E4557350}"/>
              </a:ext>
            </a:extLst>
          </p:cNvPr>
          <p:cNvSpPr>
            <a:spLocks noGrp="1"/>
          </p:cNvSpPr>
          <p:nvPr>
            <p:ph type="title"/>
          </p:nvPr>
        </p:nvSpPr>
        <p:spPr>
          <a:xfrm>
            <a:off x="2107095" y="579783"/>
            <a:ext cx="6693061" cy="1356360"/>
          </a:xfrm>
        </p:spPr>
        <p:txBody>
          <a:bodyPr>
            <a:normAutofit/>
          </a:bodyPr>
          <a:lstStyle/>
          <a:p>
            <a:r>
              <a:rPr lang="en-GB" altLang="en-US" b="1" dirty="0"/>
              <a:t>Introduction</a:t>
            </a:r>
            <a:endParaRPr lang="en-US" altLang="en-US" b="1" dirty="0"/>
          </a:p>
        </p:txBody>
      </p:sp>
      <p:sp>
        <p:nvSpPr>
          <p:cNvPr id="2" name="Content Placeholder 1">
            <a:extLst>
              <a:ext uri="{FF2B5EF4-FFF2-40B4-BE49-F238E27FC236}">
                <a16:creationId xmlns:a16="http://schemas.microsoft.com/office/drawing/2014/main" id="{A2FCF950-4012-15F0-B279-1361A6BD7D3F}"/>
              </a:ext>
            </a:extLst>
          </p:cNvPr>
          <p:cNvSpPr>
            <a:spLocks noGrp="1"/>
          </p:cNvSpPr>
          <p:nvPr>
            <p:ph idx="1"/>
          </p:nvPr>
        </p:nvSpPr>
        <p:spPr>
          <a:xfrm>
            <a:off x="974035" y="2209800"/>
            <a:ext cx="6693061" cy="2809461"/>
          </a:xfrm>
        </p:spPr>
        <p:txBody>
          <a:bodyPr>
            <a:normAutofit/>
          </a:bodyPr>
          <a:lstStyle/>
          <a:p>
            <a:pPr marL="45720" indent="0">
              <a:buNone/>
              <a:defRPr/>
            </a:pPr>
            <a:r>
              <a:rPr lang="en-GB" dirty="0">
                <a:solidFill>
                  <a:schemeClr val="tx1"/>
                </a:solidFill>
                <a:latin typeface="Arial" panose="020B0604020202020204" pitchFamily="34" charset="0"/>
                <a:cs typeface="Arial" panose="020B0604020202020204" pitchFamily="34" charset="0"/>
              </a:rPr>
              <a:t>This presentation will focus on one of my key strengths: Problem Solving. </a:t>
            </a:r>
          </a:p>
          <a:p>
            <a:pPr marL="45720" indent="0">
              <a:buNone/>
              <a:defRPr/>
            </a:pPr>
            <a:r>
              <a:rPr lang="en-GB" dirty="0">
                <a:solidFill>
                  <a:schemeClr val="tx1"/>
                </a:solidFill>
                <a:latin typeface="Arial" panose="020B0604020202020204" pitchFamily="34" charset="0"/>
                <a:cs typeface="Arial" panose="020B0604020202020204" pitchFamily="34" charset="0"/>
              </a:rPr>
              <a:t>I will explain what problem solving is, discuss its importance within Health and Social Care, demonstrate its application in professional practice using a practical example and a relevant framework, and reflect on how this skill will support my future career development.</a:t>
            </a:r>
            <a:endParaRPr lang="en-GB" b="1" dirty="0">
              <a:solidFill>
                <a:schemeClr val="tx1"/>
              </a:solidFill>
              <a:latin typeface="Arial" panose="020B0604020202020204" pitchFamily="34" charset="0"/>
              <a:cs typeface="Arial" panose="020B0604020202020204" pitchFamily="34" charset="0"/>
            </a:endParaRPr>
          </a:p>
        </p:txBody>
      </p:sp>
      <p:sp>
        <p:nvSpPr>
          <p:cNvPr id="18436" name="Slide Number Placeholder 4">
            <a:extLst>
              <a:ext uri="{FF2B5EF4-FFF2-40B4-BE49-F238E27FC236}">
                <a16:creationId xmlns:a16="http://schemas.microsoft.com/office/drawing/2014/main" id="{207505A2-3DCF-366C-F28C-EBE3358EDADC}"/>
              </a:ext>
            </a:extLst>
          </p:cNvPr>
          <p:cNvSpPr>
            <a:spLocks noGrp="1" noChangeArrowheads="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909D677E-A245-6143-BFA3-B4B2737C38D0}" type="slidenum">
              <a:rPr lang="en-GB" altLang="en-US" sz="1200">
                <a:solidFill>
                  <a:srgbClr val="FFFFFF"/>
                </a:solidFill>
              </a:rPr>
              <a:pPr>
                <a:spcBef>
                  <a:spcPct val="0"/>
                </a:spcBef>
                <a:spcAft>
                  <a:spcPts val="600"/>
                </a:spcAft>
                <a:buFontTx/>
                <a:buNone/>
              </a:pPr>
              <a:t>2</a:t>
            </a:fld>
            <a:endParaRPr lang="en-GB" altLang="en-US" sz="1200">
              <a:solidFill>
                <a:srgbClr val="FFFFFF"/>
              </a:solidFill>
            </a:endParaRPr>
          </a:p>
        </p:txBody>
      </p:sp>
      <p:pic>
        <p:nvPicPr>
          <p:cNvPr id="5" name="Picture 4" descr="Question mark boxes">
            <a:extLst>
              <a:ext uri="{FF2B5EF4-FFF2-40B4-BE49-F238E27FC236}">
                <a16:creationId xmlns:a16="http://schemas.microsoft.com/office/drawing/2014/main" id="{3F440617-8931-0E4A-5938-1FFC55D3DF0A}"/>
              </a:ext>
            </a:extLst>
          </p:cNvPr>
          <p:cNvPicPr>
            <a:picLocks noChangeAspect="1"/>
          </p:cNvPicPr>
          <p:nvPr/>
        </p:nvPicPr>
        <p:blipFill>
          <a:blip r:embed="rId2"/>
          <a:srcRect l="36981" r="30855" b="-1"/>
          <a:stretch>
            <a:fillRect/>
          </a:stretch>
        </p:blipFill>
        <p:spPr>
          <a:xfrm>
            <a:off x="8310622" y="243840"/>
            <a:ext cx="3646837" cy="6377939"/>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3702205" y="828325"/>
            <a:ext cx="8412497" cy="1068480"/>
          </a:xfrm>
        </p:spPr>
        <p:txBody>
          <a:bodyPr>
            <a:normAutofit/>
          </a:bodyPr>
          <a:lstStyle/>
          <a:p>
            <a:r>
              <a:rPr lang="en-GB" b="1" dirty="0">
                <a:solidFill>
                  <a:schemeClr val="accent1"/>
                </a:solidFill>
              </a:rPr>
              <a:t>Problem Solving</a:t>
            </a:r>
            <a:endParaRPr lang="en-GB" altLang="en-US" i="1" dirty="0">
              <a:solidFill>
                <a:schemeClr val="accent1"/>
              </a:solidFill>
            </a:endParaRPr>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3084786" y="2376653"/>
            <a:ext cx="6656990" cy="1507577"/>
          </a:xfrm>
        </p:spPr>
        <p:txBody>
          <a:bodyPr/>
          <a:lstStyle/>
          <a:p>
            <a:pPr marL="0" indent="0" algn="ctr">
              <a:buNone/>
              <a:defRPr/>
            </a:pPr>
            <a:endParaRPr lang="en-GB" altLang="en-US" b="1" dirty="0">
              <a:solidFill>
                <a:srgbClr val="000000"/>
              </a:solidFill>
            </a:endParaRPr>
          </a:p>
          <a:p>
            <a:pPr>
              <a:defRPr/>
            </a:pPr>
            <a:endParaRPr lang="en-GB" altLang="en-US" dirty="0"/>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4B904670-820E-47CC-86D8-CF3D7CD14D9E}" type="slidenum">
              <a:rPr lang="en-GB" altLang="en-US" sz="900">
                <a:solidFill>
                  <a:srgbClr val="898989"/>
                </a:solidFill>
              </a:rPr>
              <a:pPr fontAlgn="base">
                <a:spcBef>
                  <a:spcPct val="0"/>
                </a:spcBef>
                <a:spcAft>
                  <a:spcPct val="0"/>
                </a:spcAft>
                <a:buNone/>
              </a:pPr>
              <a:t>3</a:t>
            </a:fld>
            <a:endParaRPr lang="en-GB" altLang="en-US" sz="900">
              <a:solidFill>
                <a:srgbClr val="898989"/>
              </a:solidFill>
            </a:endParaRPr>
          </a:p>
        </p:txBody>
      </p:sp>
      <p:sp>
        <p:nvSpPr>
          <p:cNvPr id="5" name="TextBox 4">
            <a:extLst>
              <a:ext uri="{FF2B5EF4-FFF2-40B4-BE49-F238E27FC236}">
                <a16:creationId xmlns:a16="http://schemas.microsoft.com/office/drawing/2014/main" id="{028FA0CD-6774-EDEB-7901-7CC84D67FB82}"/>
              </a:ext>
            </a:extLst>
          </p:cNvPr>
          <p:cNvSpPr txBox="1"/>
          <p:nvPr/>
        </p:nvSpPr>
        <p:spPr>
          <a:xfrm>
            <a:off x="185175" y="1709783"/>
            <a:ext cx="11503243" cy="3785652"/>
          </a:xfrm>
          <a:prstGeom prst="rect">
            <a:avLst/>
          </a:prstGeom>
          <a:noFill/>
        </p:spPr>
        <p:txBody>
          <a:bodyPr wrap="square">
            <a:spAutoFit/>
          </a:bodyPr>
          <a:lstStyle/>
          <a:p>
            <a:pPr lvl="1"/>
            <a:endParaRPr lang="en-GB" sz="2400" dirty="0"/>
          </a:p>
          <a:p>
            <a:pPr lvl="1"/>
            <a:r>
              <a:rPr lang="en-GB" sz="2400" dirty="0">
                <a:latin typeface="Arial" panose="020B0604020202020204" pitchFamily="34" charset="0"/>
                <a:cs typeface="Arial" panose="020B0604020202020204" pitchFamily="34" charset="0"/>
              </a:rPr>
              <a:t>Problem solving involves recognising when a problem exists and identifying effective ways to address it. </a:t>
            </a:r>
          </a:p>
          <a:p>
            <a:pPr lvl="1"/>
            <a:endParaRPr lang="en-GB" sz="2400" dirty="0">
              <a:latin typeface="Arial" panose="020B0604020202020204" pitchFamily="34" charset="0"/>
              <a:cs typeface="Arial" panose="020B0604020202020204" pitchFamily="34" charset="0"/>
            </a:endParaRPr>
          </a:p>
          <a:p>
            <a:pPr lvl="1"/>
            <a:r>
              <a:rPr lang="en-GB" sz="2400" dirty="0">
                <a:latin typeface="Arial" panose="020B0604020202020204" pitchFamily="34" charset="0"/>
                <a:cs typeface="Arial" panose="020B0604020202020204" pitchFamily="34" charset="0"/>
              </a:rPr>
              <a:t>It requires analysing the situation carefully, exploring possible solutions, selecting the most suitable option, and deciding how to apply it strategically.</a:t>
            </a:r>
          </a:p>
          <a:p>
            <a:pPr lvl="1"/>
            <a:endParaRPr lang="en-GB" sz="2400" dirty="0">
              <a:latin typeface="Arial" panose="020B0604020202020204" pitchFamily="34" charset="0"/>
              <a:cs typeface="Arial" panose="020B0604020202020204" pitchFamily="34" charset="0"/>
            </a:endParaRPr>
          </a:p>
          <a:p>
            <a:pPr lvl="1"/>
            <a:r>
              <a:rPr lang="en-GB" sz="2400" dirty="0">
                <a:latin typeface="Arial" panose="020B0604020202020204" pitchFamily="34" charset="0"/>
                <a:cs typeface="Arial" panose="020B0604020202020204" pitchFamily="34" charset="0"/>
              </a:rPr>
              <a:t>Developing this skill enables people to manage challenges more confidently and achieve positive outcomes (Cherry, 2022).</a:t>
            </a:r>
          </a:p>
          <a:p>
            <a:pPr lvl="1"/>
            <a:endParaRPr lang="en-GB" sz="24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1346166" y="557804"/>
            <a:ext cx="11326225" cy="661135"/>
          </a:xfrm>
        </p:spPr>
        <p:txBody>
          <a:bodyPr>
            <a:noAutofit/>
          </a:bodyPr>
          <a:lstStyle/>
          <a:p>
            <a:r>
              <a:rPr lang="en-GB" sz="3600" b="1" dirty="0">
                <a:solidFill>
                  <a:schemeClr val="accent2"/>
                </a:solidFill>
                <a:latin typeface="Arial" panose="020B0604020202020204" pitchFamily="34" charset="0"/>
                <a:cs typeface="Arial" panose="020B0604020202020204" pitchFamily="34" charset="0"/>
              </a:rPr>
              <a:t>Problem Solving in Professional Practice</a:t>
            </a: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04BA63B0-57B7-4749-A8AB-75E15FE4EF80}" type="slidenum">
              <a:rPr lang="en-GB" altLang="en-US" sz="900">
                <a:solidFill>
                  <a:srgbClr val="898989"/>
                </a:solidFill>
              </a:rPr>
              <a:pPr fontAlgn="base">
                <a:spcBef>
                  <a:spcPct val="0"/>
                </a:spcBef>
                <a:spcAft>
                  <a:spcPct val="0"/>
                </a:spcAft>
                <a:buNone/>
              </a:pPr>
              <a:t>4</a:t>
            </a:fld>
            <a:endParaRPr lang="en-GB" altLang="en-US" sz="900">
              <a:solidFill>
                <a:srgbClr val="898989"/>
              </a:solidFill>
            </a:endParaRPr>
          </a:p>
        </p:txBody>
      </p:sp>
      <p:sp>
        <p:nvSpPr>
          <p:cNvPr id="3" name="TextBox 2">
            <a:extLst>
              <a:ext uri="{FF2B5EF4-FFF2-40B4-BE49-F238E27FC236}">
                <a16:creationId xmlns:a16="http://schemas.microsoft.com/office/drawing/2014/main" id="{996020BA-86E2-A7E6-2CEB-63D4C82549C7}"/>
              </a:ext>
            </a:extLst>
          </p:cNvPr>
          <p:cNvSpPr txBox="1"/>
          <p:nvPr/>
        </p:nvSpPr>
        <p:spPr>
          <a:xfrm>
            <a:off x="646044" y="1512743"/>
            <a:ext cx="10877130" cy="452431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Problem-solving helps practitioners in Health and Social care to identify challenges, find effective solutions and provide safe, effective, person-centred care (Care Learning, 2024).</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Problem Solving encourages teamwork, evidence-based decisions and family involvement. Improves safety, care quality, and reduces risks </a:t>
            </a:r>
            <a:r>
              <a:rPr lang="en-GB" sz="2400">
                <a:latin typeface="Arial" panose="020B0604020202020204" pitchFamily="34" charset="0"/>
                <a:cs typeface="Arial" panose="020B0604020202020204" pitchFamily="34" charset="0"/>
              </a:rPr>
              <a:t>by identifying clinical </a:t>
            </a:r>
            <a:r>
              <a:rPr lang="en-GB" sz="2400" dirty="0">
                <a:latin typeface="Arial" panose="020B0604020202020204" pitchFamily="34" charset="0"/>
                <a:cs typeface="Arial" panose="020B0604020202020204" pitchFamily="34" charset="0"/>
              </a:rPr>
              <a:t>signs early, preventing delays and poor health outcomes.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As an example, identifying a service user’s social isolation and creating a support plan with colleagues and family can improve their quality of life.</a:t>
            </a:r>
          </a:p>
          <a:p>
            <a:endParaRPr lang="en-GB" sz="2400" dirty="0">
              <a:latin typeface="Arial" panose="020B0604020202020204" pitchFamily="34" charset="0"/>
              <a:cs typeface="Arial" panose="020B0604020202020204" pitchFamily="34" charset="0"/>
            </a:endParaRPr>
          </a:p>
          <a:p>
            <a:endParaRPr lang="en-GB" sz="2400" b="1"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A692F567-EA4D-489D-B600-6F6CA4B705D9}"/>
              </a:ext>
            </a:extLst>
          </p:cNvPr>
          <p:cNvSpPr txBox="1"/>
          <p:nvPr/>
        </p:nvSpPr>
        <p:spPr>
          <a:xfrm>
            <a:off x="-159928" y="5930864"/>
            <a:ext cx="10405219" cy="369332"/>
          </a:xfrm>
          <a:prstGeom prst="rect">
            <a:avLst/>
          </a:prstGeom>
          <a:noFill/>
        </p:spPr>
        <p:txBody>
          <a:bodyPr wrap="square" rtlCol="0">
            <a:spAutoFit/>
          </a:bodyPr>
          <a:lstStyle/>
          <a:p>
            <a:endParaRPr lang="en-GB" dirty="0"/>
          </a:p>
        </p:txBody>
      </p:sp>
      <p:sp>
        <p:nvSpPr>
          <p:cNvPr id="7" name="TextBox 6">
            <a:extLst>
              <a:ext uri="{FF2B5EF4-FFF2-40B4-BE49-F238E27FC236}">
                <a16:creationId xmlns:a16="http://schemas.microsoft.com/office/drawing/2014/main" id="{552667E0-2D7F-8CCB-284F-837561D1F9C8}"/>
              </a:ext>
            </a:extLst>
          </p:cNvPr>
          <p:cNvSpPr txBox="1"/>
          <p:nvPr/>
        </p:nvSpPr>
        <p:spPr>
          <a:xfrm>
            <a:off x="394252" y="4453536"/>
            <a:ext cx="11797748" cy="738664"/>
          </a:xfrm>
          <a:prstGeom prst="rect">
            <a:avLst/>
          </a:prstGeom>
          <a:noFill/>
        </p:spPr>
        <p:txBody>
          <a:bodyPr wrap="square" rtlCol="0">
            <a:spAutoFit/>
          </a:bodyPr>
          <a:lstStyle/>
          <a:p>
            <a:endParaRPr lang="en-GB" sz="2400" i="1" dirty="0">
              <a:latin typeface="Arial" panose="020B0604020202020204" pitchFamily="34" charset="0"/>
              <a:cs typeface="Arial" panose="020B0604020202020204" pitchFamily="34" charset="0"/>
            </a:endParaRPr>
          </a:p>
          <a:p>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a:xfrm>
            <a:off x="1274812" y="540924"/>
            <a:ext cx="10115431" cy="515178"/>
          </a:xfrm>
        </p:spPr>
        <p:txBody>
          <a:bodyPr>
            <a:noAutofit/>
          </a:bodyPr>
          <a:lstStyle/>
          <a:p>
            <a:r>
              <a:rPr lang="en-GB" b="1" dirty="0"/>
              <a:t>Framework model : </a:t>
            </a:r>
            <a:r>
              <a:rPr lang="en-GB" b="1" dirty="0">
                <a:solidFill>
                  <a:srgbClr val="00B0F0"/>
                </a:solidFill>
              </a:rPr>
              <a:t>Fishbone Diagram</a:t>
            </a:r>
          </a:p>
        </p:txBody>
      </p:sp>
      <p:sp>
        <p:nvSpPr>
          <p:cNvPr id="3" name="Content Placeholder 2">
            <a:extLst>
              <a:ext uri="{FF2B5EF4-FFF2-40B4-BE49-F238E27FC236}">
                <a16:creationId xmlns:a16="http://schemas.microsoft.com/office/drawing/2014/main" id="{857BFAFA-1A27-74B0-A7A9-13BBFEBEE86C}"/>
              </a:ext>
            </a:extLst>
          </p:cNvPr>
          <p:cNvSpPr>
            <a:spLocks noGrp="1"/>
          </p:cNvSpPr>
          <p:nvPr>
            <p:ph idx="1"/>
          </p:nvPr>
        </p:nvSpPr>
        <p:spPr>
          <a:xfrm>
            <a:off x="584752" y="1169421"/>
            <a:ext cx="11022496" cy="1842135"/>
          </a:xfrm>
        </p:spPr>
        <p:txBody>
          <a:bodyPr>
            <a:noAutofit/>
          </a:bodyPr>
          <a:lstStyle/>
          <a:p>
            <a:pPr marL="45720" indent="0">
              <a:buNone/>
            </a:pPr>
            <a:r>
              <a:rPr lang="en-GB" sz="2400" dirty="0">
                <a:solidFill>
                  <a:schemeClr val="tx1"/>
                </a:solidFill>
                <a:latin typeface="Arial" panose="020B0604020202020204" pitchFamily="34" charset="0"/>
                <a:cs typeface="Arial" panose="020B0604020202020204" pitchFamily="34" charset="0"/>
              </a:rPr>
              <a:t>The Fishbone Diagram, or Cause-and-Effect Diagram, is a tool used to identify and organise the possible causes of a problem, helping teams analyse issues in a structured way (ASQ, 2024). This model supports healthcare professionals using evidence-based decision-making, helping to reduce errors and promote consistent, effective care practices.</a:t>
            </a:r>
          </a:p>
          <a:p>
            <a:pPr marL="45720" indent="0">
              <a:buNone/>
            </a:pPr>
            <a:endParaRPr lang="en-GB" sz="2400" dirty="0">
              <a:solidFill>
                <a:schemeClr val="tx1"/>
              </a:solidFill>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2"/>
          </p:nvPr>
        </p:nvSpPr>
        <p:spPr/>
        <p:txBody>
          <a:bodyPr>
            <a:normAutofit/>
          </a:bodyPr>
          <a:lstStyle/>
          <a:p>
            <a:pPr>
              <a:defRPr/>
            </a:pPr>
            <a:fld id="{9AFB928A-D6AD-4F2A-B2DD-923741E90643}" type="slidenum">
              <a:rPr lang="en-GB" altLang="en-US" smtClean="0"/>
              <a:pPr>
                <a:defRPr/>
              </a:pPr>
              <a:t>5</a:t>
            </a:fld>
            <a:endParaRPr lang="en-GB" altLang="en-US"/>
          </a:p>
        </p:txBody>
      </p:sp>
      <p:pic>
        <p:nvPicPr>
          <p:cNvPr id="10" name="Picture 9">
            <a:extLst>
              <a:ext uri="{FF2B5EF4-FFF2-40B4-BE49-F238E27FC236}">
                <a16:creationId xmlns:a16="http://schemas.microsoft.com/office/drawing/2014/main" id="{2388A6C4-D06D-3171-22C3-4B6AC55100B0}"/>
              </a:ext>
            </a:extLst>
          </p:cNvPr>
          <p:cNvPicPr>
            <a:picLocks noChangeAspect="1"/>
          </p:cNvPicPr>
          <p:nvPr/>
        </p:nvPicPr>
        <p:blipFill>
          <a:blip r:embed="rId3"/>
          <a:srcRect t="20334" b="8413"/>
          <a:stretch>
            <a:fillRect/>
          </a:stretch>
        </p:blipFill>
        <p:spPr>
          <a:xfrm>
            <a:off x="1580322" y="2817304"/>
            <a:ext cx="8925339" cy="3861964"/>
          </a:xfrm>
          <a:prstGeom prst="rect">
            <a:avLst/>
          </a:prstGeom>
        </p:spPr>
      </p:pic>
      <p:sp>
        <p:nvSpPr>
          <p:cNvPr id="11" name="TextBox 10">
            <a:extLst>
              <a:ext uri="{FF2B5EF4-FFF2-40B4-BE49-F238E27FC236}">
                <a16:creationId xmlns:a16="http://schemas.microsoft.com/office/drawing/2014/main" id="{3A4BC0A1-3F5E-472F-971F-8CCF9F121D56}"/>
              </a:ext>
            </a:extLst>
          </p:cNvPr>
          <p:cNvSpPr txBox="1"/>
          <p:nvPr/>
        </p:nvSpPr>
        <p:spPr>
          <a:xfrm>
            <a:off x="6301409" y="6232856"/>
            <a:ext cx="2866787" cy="230832"/>
          </a:xfrm>
          <a:prstGeom prst="rect">
            <a:avLst/>
          </a:prstGeom>
          <a:noFill/>
        </p:spPr>
        <p:txBody>
          <a:bodyPr wrap="square" rtlCol="0">
            <a:spAutoFit/>
          </a:bodyPr>
          <a:lstStyle/>
          <a:p>
            <a:r>
              <a:rPr lang="en-GB" sz="900" dirty="0">
                <a:latin typeface="Arial" panose="020B0604020202020204" pitchFamily="34" charset="0"/>
                <a:cs typeface="Arial" panose="020B0604020202020204" pitchFamily="34" charset="0"/>
              </a:rPr>
              <a:t>Figure 1: Fishbone Diagram (</a:t>
            </a:r>
            <a:r>
              <a:rPr lang="en-GB" sz="900" dirty="0" err="1">
                <a:latin typeface="Arial" panose="020B0604020202020204" pitchFamily="34" charset="0"/>
                <a:cs typeface="Arial" panose="020B0604020202020204" pitchFamily="34" charset="0"/>
              </a:rPr>
              <a:t>GeeksforGeeks</a:t>
            </a:r>
            <a:r>
              <a:rPr lang="en-GB" sz="900" dirty="0">
                <a:latin typeface="Arial" panose="020B0604020202020204" pitchFamily="34" charset="0"/>
                <a:cs typeface="Arial" panose="020B0604020202020204" pitchFamily="34" charset="0"/>
              </a:rPr>
              <a:t>, 2024)</a:t>
            </a:r>
          </a:p>
        </p:txBody>
      </p:sp>
    </p:spTree>
    <p:extLst>
      <p:ext uri="{BB962C8B-B14F-4D97-AF65-F5344CB8AC3E}">
        <p14:creationId xmlns:p14="http://schemas.microsoft.com/office/powerpoint/2010/main" val="16639749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a:xfrm>
            <a:off x="3031435" y="425063"/>
            <a:ext cx="9875520" cy="1356360"/>
          </a:xfrm>
        </p:spPr>
        <p:txBody>
          <a:bodyPr>
            <a:normAutofit/>
          </a:bodyPr>
          <a:lstStyle/>
          <a:p>
            <a:r>
              <a:rPr lang="en-GB" sz="3200" b="1" dirty="0">
                <a:latin typeface="Arial" panose="020B0604020202020204" pitchFamily="34" charset="0"/>
                <a:cs typeface="Arial" panose="020B0604020202020204" pitchFamily="34" charset="0"/>
              </a:rPr>
              <a:t>Problem Solving in Practice</a:t>
            </a:r>
            <a:br>
              <a:rPr lang="en-GB" sz="2800" b="1" dirty="0"/>
            </a:br>
            <a:br>
              <a:rPr lang="en-GB" sz="2800" dirty="0"/>
            </a:br>
            <a:endParaRPr lang="en-GB" sz="2800" b="1" dirty="0"/>
          </a:p>
        </p:txBody>
      </p:sp>
      <p:pic>
        <p:nvPicPr>
          <p:cNvPr id="6" name="Graphic 5" descr="Brainstorm with solid fill">
            <a:extLst>
              <a:ext uri="{FF2B5EF4-FFF2-40B4-BE49-F238E27FC236}">
                <a16:creationId xmlns:a16="http://schemas.microsoft.com/office/drawing/2014/main" id="{28C319F2-5DFF-E461-E81C-CEB4D5463EC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09726" y="2193180"/>
            <a:ext cx="2896569" cy="2896569"/>
          </a:xfrm>
          <a:prstGeom prst="rect">
            <a:avLst/>
          </a:prstGeom>
        </p:spPr>
      </p:pic>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a:xfrm>
            <a:off x="9329530" y="6223828"/>
            <a:ext cx="1706217" cy="365125"/>
          </a:xfrm>
        </p:spPr>
        <p:txBody>
          <a:bodyPr>
            <a:normAutofit/>
          </a:bodyPr>
          <a:lstStyle/>
          <a:p>
            <a:pPr>
              <a:spcAft>
                <a:spcPts val="600"/>
              </a:spcAft>
              <a:defRPr/>
            </a:pPr>
            <a:fld id="{9AFB928A-D6AD-4F2A-B2DD-923741E90643}" type="slidenum">
              <a:rPr lang="en-GB" altLang="en-US" smtClean="0"/>
              <a:pPr>
                <a:spcAft>
                  <a:spcPts val="600"/>
                </a:spcAft>
                <a:defRPr/>
              </a:pPr>
              <a:t>6</a:t>
            </a:fld>
            <a:endParaRPr lang="en-GB" altLang="en-US"/>
          </a:p>
        </p:txBody>
      </p:sp>
      <p:graphicFrame>
        <p:nvGraphicFramePr>
          <p:cNvPr id="4" name="Diagram 3">
            <a:extLst>
              <a:ext uri="{FF2B5EF4-FFF2-40B4-BE49-F238E27FC236}">
                <a16:creationId xmlns:a16="http://schemas.microsoft.com/office/drawing/2014/main" id="{06696A2A-81F5-544D-9848-538E2EBB031C}"/>
              </a:ext>
            </a:extLst>
          </p:cNvPr>
          <p:cNvGraphicFramePr/>
          <p:nvPr>
            <p:extLst>
              <p:ext uri="{D42A27DB-BD31-4B8C-83A1-F6EECF244321}">
                <p14:modId xmlns:p14="http://schemas.microsoft.com/office/powerpoint/2010/main" val="762398542"/>
              </p:ext>
            </p:extLst>
          </p:nvPr>
        </p:nvGraphicFramePr>
        <p:xfrm>
          <a:off x="3518452" y="1103243"/>
          <a:ext cx="7497419" cy="499275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5572864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856774" y="360450"/>
            <a:ext cx="11593228" cy="1217067"/>
          </a:xfrm>
        </p:spPr>
        <p:txBody>
          <a:bodyPr>
            <a:normAutofit/>
          </a:bodyPr>
          <a:lstStyle/>
          <a:p>
            <a:r>
              <a:rPr lang="en-GB" sz="3600" b="1" dirty="0">
                <a:latin typeface="Arial" panose="020B0604020202020204" pitchFamily="34" charset="0"/>
                <a:cs typeface="Arial" panose="020B0604020202020204" pitchFamily="34" charset="0"/>
              </a:rPr>
              <a:t>How does this skill support my future career?</a:t>
            </a:r>
            <a:br>
              <a:rPr lang="en-GB" sz="3600" dirty="0">
                <a:latin typeface="Arial" panose="020B0604020202020204" pitchFamily="34" charset="0"/>
                <a:cs typeface="Arial" panose="020B0604020202020204" pitchFamily="34" charset="0"/>
              </a:rPr>
            </a:br>
            <a:endParaRPr lang="en-GB" altLang="en-US" sz="3600" b="1" dirty="0">
              <a:latin typeface="Arial" panose="020B0604020202020204" pitchFamily="34" charset="0"/>
              <a:cs typeface="Arial" panose="020B0604020202020204" pitchFamily="34" charset="0"/>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542941" y="1326905"/>
            <a:ext cx="4351410" cy="5170645"/>
          </a:xfrm>
        </p:spPr>
        <p:txBody>
          <a:bodyPr>
            <a:normAutofit/>
          </a:bodyPr>
          <a:lstStyle/>
          <a:p>
            <a:pPr marL="0" indent="0" fontAlgn="t">
              <a:buNone/>
            </a:pPr>
            <a:endParaRPr lang="en-GB" sz="2400" b="1" dirty="0">
              <a:solidFill>
                <a:schemeClr val="tx1"/>
              </a:solidFill>
              <a:latin typeface="Arial" panose="020B0604020202020204" pitchFamily="34" charset="0"/>
              <a:cs typeface="Arial" panose="020B0604020202020204" pitchFamily="34" charset="0"/>
            </a:endParaRPr>
          </a:p>
          <a:p>
            <a:pPr marL="0" indent="0" fontAlgn="t">
              <a:buNone/>
            </a:pPr>
            <a:endParaRPr lang="en-GB" sz="2400" dirty="0">
              <a:solidFill>
                <a:schemeClr val="tx1"/>
              </a:solidFill>
              <a:latin typeface="Arial" panose="020B0604020202020204" pitchFamily="34" charset="0"/>
              <a:cs typeface="Arial" panose="020B0604020202020204" pitchFamily="34" charset="0"/>
            </a:endParaRPr>
          </a:p>
          <a:p>
            <a:pPr marL="0" indent="0" algn="ctr">
              <a:buNone/>
            </a:pPr>
            <a:endParaRPr lang="en-GB" altLang="en-US" sz="2400" dirty="0"/>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7</a:t>
            </a:fld>
            <a:endParaRPr lang="en-GB" altLang="en-US" sz="900">
              <a:solidFill>
                <a:srgbClr val="898989"/>
              </a:solidFill>
            </a:endParaRPr>
          </a:p>
        </p:txBody>
      </p:sp>
      <p:sp>
        <p:nvSpPr>
          <p:cNvPr id="2" name="TextBox 1">
            <a:extLst>
              <a:ext uri="{FF2B5EF4-FFF2-40B4-BE49-F238E27FC236}">
                <a16:creationId xmlns:a16="http://schemas.microsoft.com/office/drawing/2014/main" id="{04B5781E-1189-1B44-DAF3-7BEAD557DEAD}"/>
              </a:ext>
            </a:extLst>
          </p:cNvPr>
          <p:cNvSpPr txBox="1"/>
          <p:nvPr/>
        </p:nvSpPr>
        <p:spPr>
          <a:xfrm>
            <a:off x="830826" y="4251228"/>
            <a:ext cx="10335185" cy="1938992"/>
          </a:xfrm>
          <a:prstGeom prst="rect">
            <a:avLst/>
          </a:prstGeom>
          <a:ln/>
        </p:spPr>
        <p:style>
          <a:lnRef idx="2">
            <a:schemeClr val="accent1">
              <a:shade val="15000"/>
            </a:schemeClr>
          </a:lnRef>
          <a:fillRef idx="1">
            <a:schemeClr val="accent1"/>
          </a:fillRef>
          <a:effectRef idx="0">
            <a:schemeClr val="accent1"/>
          </a:effectRef>
          <a:fontRef idx="minor">
            <a:schemeClr val="lt1"/>
          </a:fontRef>
        </p:style>
        <p:txBody>
          <a:bodyPr wrap="square" rtlCol="0">
            <a:spAutoFit/>
          </a:bodyPr>
          <a:lstStyle/>
          <a:p>
            <a:pPr fontAlgn="t"/>
            <a:r>
              <a:rPr lang="en-GB" sz="2000" b="1" dirty="0">
                <a:solidFill>
                  <a:schemeClr val="bg1"/>
                </a:solidFill>
                <a:latin typeface="Arial" panose="020B0604020202020204" pitchFamily="34" charset="0"/>
                <a:cs typeface="Arial" panose="020B0604020202020204" pitchFamily="34" charset="0"/>
              </a:rPr>
              <a:t>                                                         Reflection</a:t>
            </a:r>
          </a:p>
          <a:p>
            <a:pPr fontAlgn="t"/>
            <a:r>
              <a:rPr lang="en-GB" sz="2000" b="1" dirty="0">
                <a:solidFill>
                  <a:schemeClr val="bg1"/>
                </a:solidFill>
                <a:latin typeface="Arial" panose="020B0604020202020204" pitchFamily="34" charset="0"/>
                <a:cs typeface="Arial" panose="020B0604020202020204" pitchFamily="34" charset="0"/>
              </a:rPr>
              <a:t>Strength:</a:t>
            </a:r>
            <a:r>
              <a:rPr lang="en-GB" sz="2000" dirty="0">
                <a:solidFill>
                  <a:schemeClr val="bg1"/>
                </a:solidFill>
                <a:latin typeface="Arial" panose="020B0604020202020204" pitchFamily="34" charset="0"/>
                <a:cs typeface="Arial" panose="020B0604020202020204" pitchFamily="34" charset="0"/>
              </a:rPr>
              <a:t> I can deal with situations effectively and move smoothly between tasks.</a:t>
            </a:r>
          </a:p>
          <a:p>
            <a:pPr fontAlgn="t"/>
            <a:r>
              <a:rPr lang="en-GB" sz="2000" b="1" dirty="0">
                <a:solidFill>
                  <a:schemeClr val="bg1"/>
                </a:solidFill>
                <a:latin typeface="Arial" panose="020B0604020202020204" pitchFamily="34" charset="0"/>
                <a:cs typeface="Arial" panose="020B0604020202020204" pitchFamily="34" charset="0"/>
              </a:rPr>
              <a:t>Development:</a:t>
            </a:r>
            <a:r>
              <a:rPr lang="en-GB" sz="2000" dirty="0">
                <a:solidFill>
                  <a:schemeClr val="bg1"/>
                </a:solidFill>
                <a:latin typeface="Arial" panose="020B0604020202020204" pitchFamily="34" charset="0"/>
                <a:cs typeface="Arial" panose="020B0604020202020204" pitchFamily="34" charset="0"/>
              </a:rPr>
              <a:t> I want to improve my patience and build more knowledge and experience.</a:t>
            </a:r>
          </a:p>
          <a:p>
            <a:pPr fontAlgn="t"/>
            <a:r>
              <a:rPr lang="en-GB" sz="2000" b="1" dirty="0">
                <a:solidFill>
                  <a:schemeClr val="bg1"/>
                </a:solidFill>
                <a:latin typeface="Arial" panose="020B0604020202020204" pitchFamily="34" charset="0"/>
                <a:cs typeface="Arial" panose="020B0604020202020204" pitchFamily="34" charset="0"/>
              </a:rPr>
              <a:t>Learning outcomes</a:t>
            </a:r>
          </a:p>
          <a:p>
            <a:pPr fontAlgn="t"/>
            <a:r>
              <a:rPr lang="en-GB" sz="2000" dirty="0">
                <a:solidFill>
                  <a:schemeClr val="bg1"/>
                </a:solidFill>
                <a:latin typeface="Arial" panose="020B0604020202020204" pitchFamily="34" charset="0"/>
                <a:cs typeface="Arial" panose="020B0604020202020204" pitchFamily="34" charset="0"/>
              </a:rPr>
              <a:t>Supports readiness for practice, personal development, and career planning, helping me become more confident in my future role.</a:t>
            </a:r>
          </a:p>
        </p:txBody>
      </p:sp>
      <p:graphicFrame>
        <p:nvGraphicFramePr>
          <p:cNvPr id="4" name="Table 3">
            <a:extLst>
              <a:ext uri="{FF2B5EF4-FFF2-40B4-BE49-F238E27FC236}">
                <a16:creationId xmlns:a16="http://schemas.microsoft.com/office/drawing/2014/main" id="{E43DA264-96FB-132E-81E2-0DC8C1151EDF}"/>
              </a:ext>
            </a:extLst>
          </p:cNvPr>
          <p:cNvGraphicFramePr>
            <a:graphicFrameLocks noGrp="1"/>
          </p:cNvGraphicFramePr>
          <p:nvPr>
            <p:extLst>
              <p:ext uri="{D42A27DB-BD31-4B8C-83A1-F6EECF244321}">
                <p14:modId xmlns:p14="http://schemas.microsoft.com/office/powerpoint/2010/main" val="1212032026"/>
              </p:ext>
            </p:extLst>
          </p:nvPr>
        </p:nvGraphicFramePr>
        <p:xfrm>
          <a:off x="1063487" y="1361869"/>
          <a:ext cx="9879495" cy="2571284"/>
        </p:xfrm>
        <a:graphic>
          <a:graphicData uri="http://schemas.openxmlformats.org/drawingml/2006/table">
            <a:tbl>
              <a:tblPr firstRow="1" bandRow="1">
                <a:tableStyleId>{5C22544A-7EE6-4342-B048-85BDC9FD1C3A}</a:tableStyleId>
              </a:tblPr>
              <a:tblGrid>
                <a:gridCol w="4938648">
                  <a:extLst>
                    <a:ext uri="{9D8B030D-6E8A-4147-A177-3AD203B41FA5}">
                      <a16:colId xmlns:a16="http://schemas.microsoft.com/office/drawing/2014/main" val="1372921715"/>
                    </a:ext>
                  </a:extLst>
                </a:gridCol>
                <a:gridCol w="4940847">
                  <a:extLst>
                    <a:ext uri="{9D8B030D-6E8A-4147-A177-3AD203B41FA5}">
                      <a16:colId xmlns:a16="http://schemas.microsoft.com/office/drawing/2014/main" val="3341312877"/>
                    </a:ext>
                  </a:extLst>
                </a:gridCol>
              </a:tblGrid>
              <a:tr h="692269">
                <a:tc>
                  <a:txBody>
                    <a:bodyPr/>
                    <a:lstStyle/>
                    <a:p>
                      <a:pPr marL="0" indent="0" fontAlgn="t">
                        <a:buNone/>
                      </a:pPr>
                      <a:r>
                        <a:rPr lang="en-GB" sz="1800" b="1" dirty="0">
                          <a:solidFill>
                            <a:schemeClr val="tx1"/>
                          </a:solidFill>
                          <a:latin typeface="Arial" panose="020B0604020202020204" pitchFamily="34" charset="0"/>
                          <a:cs typeface="Arial" panose="020B0604020202020204" pitchFamily="34" charset="0"/>
                        </a:rPr>
                        <a:t>Employability</a:t>
                      </a:r>
                    </a:p>
                    <a:p>
                      <a:endParaRPr lang="en-GB" dirty="0"/>
                    </a:p>
                  </a:txBody>
                  <a:tcPr/>
                </a:tc>
                <a:tc>
                  <a:txBody>
                    <a:bodyPr/>
                    <a:lstStyle/>
                    <a:p>
                      <a:pPr marL="0" indent="0" fontAlgn="t">
                        <a:buNone/>
                      </a:pPr>
                      <a:r>
                        <a:rPr lang="en-GB" sz="1800" b="1" dirty="0">
                          <a:solidFill>
                            <a:schemeClr val="tx1"/>
                          </a:solidFill>
                          <a:latin typeface="Arial" panose="020B0604020202020204" pitchFamily="34" charset="0"/>
                          <a:cs typeface="Arial" panose="020B0604020202020204" pitchFamily="34" charset="0"/>
                        </a:rPr>
                        <a:t>Future role</a:t>
                      </a:r>
                    </a:p>
                  </a:txBody>
                  <a:tcPr/>
                </a:tc>
                <a:extLst>
                  <a:ext uri="{0D108BD9-81ED-4DB2-BD59-A6C34878D82A}">
                    <a16:rowId xmlns:a16="http://schemas.microsoft.com/office/drawing/2014/main" val="1418554757"/>
                  </a:ext>
                </a:extLst>
              </a:tr>
              <a:tr h="187901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solidFill>
                            <a:schemeClr val="tx1"/>
                          </a:solidFill>
                          <a:latin typeface="Arial" panose="020B0604020202020204" pitchFamily="34" charset="0"/>
                          <a:cs typeface="Arial" panose="020B0604020202020204" pitchFamily="34" charset="0"/>
                        </a:rPr>
                        <a:t>This skill helps me identify problems and find solutions, which is important for delivering high-quality care and makes me more valuable to employers.</a:t>
                      </a: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solidFill>
                            <a:schemeClr val="tx1"/>
                          </a:solidFill>
                          <a:latin typeface="Arial" panose="020B0604020202020204" pitchFamily="34" charset="0"/>
                          <a:cs typeface="Arial" panose="020B0604020202020204" pitchFamily="34" charset="0"/>
                        </a:rPr>
                        <a:t>It will help me handle complex situations, make decisions, and respond confidently and safely in practice</a:t>
                      </a:r>
                      <a:endParaRPr lang="en-GB" sz="2000" dirty="0"/>
                    </a:p>
                    <a:p>
                      <a:endParaRPr lang="en-GB" dirty="0"/>
                    </a:p>
                  </a:txBody>
                  <a:tcPr/>
                </a:tc>
                <a:extLst>
                  <a:ext uri="{0D108BD9-81ED-4DB2-BD59-A6C34878D82A}">
                    <a16:rowId xmlns:a16="http://schemas.microsoft.com/office/drawing/2014/main" val="2045719915"/>
                  </a:ext>
                </a:extLst>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304" name="Rectangle 12303">
            <a:extLst>
              <a:ext uri="{FF2B5EF4-FFF2-40B4-BE49-F238E27FC236}">
                <a16:creationId xmlns:a16="http://schemas.microsoft.com/office/drawing/2014/main" id="{12ABE273-A57A-4523-99C5-F4D7F45110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05" name="Rectangle 12304">
            <a:extLst>
              <a:ext uri="{FF2B5EF4-FFF2-40B4-BE49-F238E27FC236}">
                <a16:creationId xmlns:a16="http://schemas.microsoft.com/office/drawing/2014/main" id="{21A15CF5-392D-404A-8095-DD2085F2FB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661855" y="696686"/>
            <a:ext cx="3570511" cy="5399314"/>
          </a:xfrm>
        </p:spPr>
        <p:txBody>
          <a:bodyPr>
            <a:normAutofit/>
          </a:bodyPr>
          <a:lstStyle/>
          <a:p>
            <a:r>
              <a:rPr lang="en-GB" altLang="en-US" sz="3200" b="1">
                <a:solidFill>
                  <a:srgbClr val="FFFFFF"/>
                </a:solidFill>
              </a:rPr>
              <a:t>Conclusion</a:t>
            </a:r>
            <a:endParaRPr lang="en-GB" altLang="en-US" sz="3200" b="1" i="1">
              <a:solidFill>
                <a:srgbClr val="FFFFFF"/>
              </a:solidFill>
            </a:endParaRPr>
          </a:p>
        </p:txBody>
      </p:sp>
      <p:cxnSp>
        <p:nvCxnSpPr>
          <p:cNvPr id="12306" name="Straight Connector 12305">
            <a:extLst>
              <a:ext uri="{FF2B5EF4-FFF2-40B4-BE49-F238E27FC236}">
                <a16:creationId xmlns:a16="http://schemas.microsoft.com/office/drawing/2014/main" id="{3D0F74E7-7AA9-4171-BCD1-C325B7632D0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653842" y="2054826"/>
            <a:ext cx="0" cy="27432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5075318" y="609600"/>
            <a:ext cx="6359029" cy="5486400"/>
          </a:xfrm>
        </p:spPr>
        <p:txBody>
          <a:bodyPr anchor="ctr">
            <a:normAutofit/>
          </a:bodyPr>
          <a:lstStyle/>
          <a:p>
            <a:pPr marL="0" indent="0">
              <a:buNone/>
            </a:pPr>
            <a:r>
              <a:rPr lang="en-GB" sz="2000">
                <a:solidFill>
                  <a:srgbClr val="FFFFFF"/>
                </a:solidFill>
                <a:latin typeface="Arial" panose="020B0604020202020204" pitchFamily="34" charset="0"/>
                <a:cs typeface="Arial" panose="020B0604020202020204" pitchFamily="34" charset="0"/>
              </a:rPr>
              <a:t>Problem-solving is vital in Health and Social Care for successful outcomes in patient care, as it helps professionals identify issues, make informed decisions, and implement effective solutions to meet individuals' needs safely and efficiently.</a:t>
            </a:r>
            <a:endParaRPr lang="en-GB" altLang="en-US" sz="2000">
              <a:solidFill>
                <a:srgbClr val="FFFFFF"/>
              </a:solidFill>
              <a:latin typeface="Arial" panose="020B0604020202020204" pitchFamily="34" charset="0"/>
              <a:cs typeface="Arial" panose="020B0604020202020204" pitchFamily="34" charset="0"/>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xfrm>
            <a:off x="9329530" y="6223828"/>
            <a:ext cx="1706217"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lnSpc>
                <a:spcPct val="90000"/>
              </a:lnSpc>
              <a:spcBef>
                <a:spcPct val="0"/>
              </a:spcBef>
              <a:spcAft>
                <a:spcPts val="600"/>
              </a:spcAft>
              <a:buNone/>
            </a:pPr>
            <a:fld id="{2F02BF59-C96F-4ED8-9D13-E093DFC18094}" type="slidenum">
              <a:rPr lang="en-GB" altLang="en-US" sz="1900">
                <a:solidFill>
                  <a:srgbClr val="FFFFFF"/>
                </a:solidFill>
              </a:rPr>
              <a:pPr fontAlgn="base">
                <a:lnSpc>
                  <a:spcPct val="90000"/>
                </a:lnSpc>
                <a:spcBef>
                  <a:spcPct val="0"/>
                </a:spcBef>
                <a:spcAft>
                  <a:spcPts val="600"/>
                </a:spcAft>
                <a:buNone/>
              </a:pPr>
              <a:t>8</a:t>
            </a:fld>
            <a:endParaRPr lang="en-GB" altLang="en-US" sz="1900">
              <a:solidFill>
                <a:srgbClr val="FFFFFF"/>
              </a:solidFill>
            </a:endParaRPr>
          </a:p>
        </p:txBody>
      </p:sp>
    </p:spTree>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a:xfrm>
            <a:off x="3727174" y="659296"/>
            <a:ext cx="9875520" cy="1356360"/>
          </a:xfrm>
        </p:spPr>
        <p:txBody>
          <a:bodyPr/>
          <a:lstStyle/>
          <a:p>
            <a:r>
              <a:rPr lang="en-GB" altLang="en-US" b="1" dirty="0">
                <a:solidFill>
                  <a:srgbClr val="000000"/>
                </a:solidFill>
              </a:rPr>
              <a:t>Reference List</a:t>
            </a:r>
            <a:endParaRPr lang="en-GB" altLang="en-US" dirty="0">
              <a:solidFill>
                <a:srgbClr val="FF0000"/>
              </a:solidFill>
            </a:endParaRPr>
          </a:p>
        </p:txBody>
      </p:sp>
      <p:sp>
        <p:nvSpPr>
          <p:cNvPr id="13315" name="Content Placeholder 2">
            <a:extLst>
              <a:ext uri="{FF2B5EF4-FFF2-40B4-BE49-F238E27FC236}">
                <a16:creationId xmlns:a16="http://schemas.microsoft.com/office/drawing/2014/main" id="{50070DAB-396E-DF77-4036-1E44F9E2CD8C}"/>
              </a:ext>
            </a:extLst>
          </p:cNvPr>
          <p:cNvSpPr>
            <a:spLocks noGrp="1"/>
          </p:cNvSpPr>
          <p:nvPr>
            <p:ph idx="1"/>
          </p:nvPr>
        </p:nvSpPr>
        <p:spPr>
          <a:xfrm>
            <a:off x="332231" y="2102443"/>
            <a:ext cx="11219688" cy="3711948"/>
          </a:xfrm>
        </p:spPr>
        <p:txBody>
          <a:bodyPr>
            <a:normAutofit fontScale="40000" lnSpcReduction="20000"/>
          </a:bodyPr>
          <a:lstStyle/>
          <a:p>
            <a:pPr marL="0" indent="0">
              <a:buNone/>
            </a:pPr>
            <a:r>
              <a:rPr lang="en-GB" sz="6000" dirty="0">
                <a:solidFill>
                  <a:schemeClr val="tx1"/>
                </a:solidFill>
                <a:latin typeface="Arial" panose="020B0604020202020204" pitchFamily="34" charset="0"/>
                <a:cs typeface="Arial" panose="020B0604020202020204" pitchFamily="34" charset="0"/>
              </a:rPr>
              <a:t>ASQ (2024) Fishbone diagram (Ishikawa cause-and-effect diagram). Available at: https://asq.org/quality-resources/fishbone (Accessed: 15 June 2026).</a:t>
            </a:r>
          </a:p>
          <a:p>
            <a:pPr marL="0" indent="0">
              <a:buNone/>
            </a:pPr>
            <a:r>
              <a:rPr lang="en-GB" sz="6000" dirty="0">
                <a:solidFill>
                  <a:schemeClr val="tx1"/>
                </a:solidFill>
                <a:latin typeface="Arial" panose="020B0604020202020204" pitchFamily="34" charset="0"/>
                <a:cs typeface="Arial" panose="020B0604020202020204" pitchFamily="34" charset="0"/>
              </a:rPr>
              <a:t>Care Learning (2024) What is problem solving in health and social care? Available at: https://carelearning.org.uk/blog/workforce/what-is-problem-solving-in-health-and-social-care (Accessed: 15 June 2026).</a:t>
            </a:r>
          </a:p>
          <a:p>
            <a:pPr marL="0" indent="0">
              <a:buNone/>
            </a:pPr>
            <a:r>
              <a:rPr lang="en-GB" sz="6000" dirty="0">
                <a:solidFill>
                  <a:schemeClr val="tx1"/>
                </a:solidFill>
                <a:latin typeface="Arial" panose="020B0604020202020204" pitchFamily="34" charset="0"/>
                <a:cs typeface="Arial" panose="020B0604020202020204" pitchFamily="34" charset="0"/>
              </a:rPr>
              <a:t>Cherry, K. (2022) Overview of the problem-solving mental process. </a:t>
            </a:r>
            <a:r>
              <a:rPr lang="en-GB" sz="6000" dirty="0" err="1">
                <a:solidFill>
                  <a:schemeClr val="tx1"/>
                </a:solidFill>
                <a:latin typeface="Arial" panose="020B0604020202020204" pitchFamily="34" charset="0"/>
                <a:cs typeface="Arial" panose="020B0604020202020204" pitchFamily="34" charset="0"/>
              </a:rPr>
              <a:t>Verywell</a:t>
            </a:r>
            <a:r>
              <a:rPr lang="en-GB" sz="6000" dirty="0">
                <a:solidFill>
                  <a:schemeClr val="tx1"/>
                </a:solidFill>
                <a:latin typeface="Arial" panose="020B0604020202020204" pitchFamily="34" charset="0"/>
                <a:cs typeface="Arial" panose="020B0604020202020204" pitchFamily="34" charset="0"/>
              </a:rPr>
              <a:t> Mind. Available at: https://www.verywellmind.com/what-is-problem-solving-2795485 (Accessed: 15 June 2026).</a:t>
            </a:r>
          </a:p>
          <a:p>
            <a:pPr marL="0" indent="0">
              <a:buNone/>
            </a:pPr>
            <a:r>
              <a:rPr lang="en-GB" sz="6000" dirty="0" err="1">
                <a:solidFill>
                  <a:schemeClr val="tx1"/>
                </a:solidFill>
                <a:latin typeface="Arial" panose="020B0604020202020204" pitchFamily="34" charset="0"/>
                <a:cs typeface="Arial" panose="020B0604020202020204" pitchFamily="34" charset="0"/>
              </a:rPr>
              <a:t>GeeksforGeeks</a:t>
            </a:r>
            <a:r>
              <a:rPr lang="en-GB" sz="6000" dirty="0">
                <a:solidFill>
                  <a:schemeClr val="tx1"/>
                </a:solidFill>
                <a:latin typeface="Arial" panose="020B0604020202020204" pitchFamily="34" charset="0"/>
                <a:cs typeface="Arial" panose="020B0604020202020204" pitchFamily="34" charset="0"/>
              </a:rPr>
              <a:t> (2025) </a:t>
            </a:r>
            <a:r>
              <a:rPr lang="en-GB" sz="6000" i="1" dirty="0">
                <a:solidFill>
                  <a:schemeClr val="tx1"/>
                </a:solidFill>
                <a:latin typeface="Arial" panose="020B0604020202020204" pitchFamily="34" charset="0"/>
                <a:cs typeface="Arial" panose="020B0604020202020204" pitchFamily="34" charset="0"/>
              </a:rPr>
              <a:t>Fishbone diagram: Example and use</a:t>
            </a:r>
            <a:r>
              <a:rPr lang="en-GB" sz="6000" dirty="0">
                <a:solidFill>
                  <a:schemeClr val="tx1"/>
                </a:solidFill>
                <a:latin typeface="Arial" panose="020B0604020202020204" pitchFamily="34" charset="0"/>
                <a:cs typeface="Arial" panose="020B0604020202020204" pitchFamily="34" charset="0"/>
              </a:rPr>
              <a:t>. Available at: https://www.geeksforgeeks.org/biology/fishbone-diagram-example-use/ (Accessed: 28 June 2026).</a:t>
            </a:r>
          </a:p>
          <a:p>
            <a:pPr marL="0" indent="0">
              <a:buNone/>
            </a:pPr>
            <a:endParaRPr lang="en-GB" dirty="0">
              <a:latin typeface="Arial" panose="020B0604020202020204" pitchFamily="34" charset="0"/>
              <a:cs typeface="Arial" panose="020B0604020202020204" pitchFamily="34" charset="0"/>
            </a:endParaRPr>
          </a:p>
          <a:p>
            <a:pPr marL="0" indent="0" algn="ctr">
              <a:buNone/>
            </a:pPr>
            <a:endParaRPr lang="en-GB" dirty="0"/>
          </a:p>
          <a:p>
            <a:pPr marL="0" indent="0" algn="ctr">
              <a:buNone/>
            </a:pPr>
            <a:endParaRPr lang="en-GB" dirty="0"/>
          </a:p>
          <a:p>
            <a:pPr marL="0" indent="0" algn="ctr">
              <a:buNone/>
            </a:pPr>
            <a:endParaRPr lang="en-GB" altLang="en-US" dirty="0"/>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A355A216-6885-427F-A634-39F7E4E2D5B0}" type="slidenum">
              <a:rPr lang="en-GB" altLang="en-US" sz="900">
                <a:solidFill>
                  <a:srgbClr val="898989"/>
                </a:solidFill>
              </a:rPr>
              <a:pPr fontAlgn="base">
                <a:spcBef>
                  <a:spcPct val="0"/>
                </a:spcBef>
                <a:spcAft>
                  <a:spcPct val="0"/>
                </a:spcAft>
                <a:buNone/>
              </a:pPr>
              <a:t>9</a:t>
            </a:fld>
            <a:endParaRPr lang="en-GB" altLang="en-US" sz="900">
              <a:solidFill>
                <a:srgbClr val="898989"/>
              </a:solidFill>
            </a:endParaRPr>
          </a:p>
        </p:txBody>
      </p:sp>
    </p:spTree>
  </p:cSld>
  <p:clrMapOvr>
    <a:masterClrMapping/>
  </p:clrMapOvr>
</p:sld>
</file>

<file path=ppt/theme/theme1.xml><?xml version="1.0" encoding="utf-8"?>
<a:theme xmlns:a="http://schemas.openxmlformats.org/drawingml/2006/main" name="Basis">
  <a:themeElements>
    <a:clrScheme name="Basis">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D9D01AC2-EE7D-4E49-99EE-8E62E4E7E8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Basis</Template>
  <TotalTime>1333</TotalTime>
  <Words>837</Words>
  <Application>Microsoft Office PowerPoint</Application>
  <PresentationFormat>Widescreen</PresentationFormat>
  <Paragraphs>65</Paragraphs>
  <Slides>9</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Aptos</vt:lpstr>
      <vt:lpstr>Arial</vt:lpstr>
      <vt:lpstr>Corbel</vt:lpstr>
      <vt:lpstr>Basis</vt:lpstr>
      <vt:lpstr>PowerPoint Presentation</vt:lpstr>
      <vt:lpstr>Introduction</vt:lpstr>
      <vt:lpstr>Problem Solving</vt:lpstr>
      <vt:lpstr>Problem Solving in Professional Practice</vt:lpstr>
      <vt:lpstr>Framework model : Fishbone Diagram</vt:lpstr>
      <vt:lpstr>Problem Solving in Practice  </vt:lpstr>
      <vt:lpstr>How does this skill support my future career? </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Clara Piredda</cp:lastModifiedBy>
  <cp:revision>30</cp:revision>
  <dcterms:created xsi:type="dcterms:W3CDTF">2025-02-21T18:28:54Z</dcterms:created>
  <dcterms:modified xsi:type="dcterms:W3CDTF">2026-06-28T13:09:07Z</dcterms:modified>
</cp:coreProperties>
</file>