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-Maria Barbulescu (1921332)" userId="9413773b-f1b2-4d0c-adf5-e2fc06188bcd" providerId="ADAL" clId="{40C5F0AE-084E-3D4C-8E6F-D338DBEDC0EF}"/>
    <pc:docChg chg="custSel addSld delSld modSld">
      <pc:chgData name="Ana-Maria Barbulescu (1921332)" userId="9413773b-f1b2-4d0c-adf5-e2fc06188bcd" providerId="ADAL" clId="{40C5F0AE-084E-3D4C-8E6F-D338DBEDC0EF}" dt="2021-05-11T09:46:02.192" v="4116" actId="14100"/>
      <pc:docMkLst>
        <pc:docMk/>
      </pc:docMkLst>
      <pc:sldChg chg="modSp">
        <pc:chgData name="Ana-Maria Barbulescu (1921332)" userId="9413773b-f1b2-4d0c-adf5-e2fc06188bcd" providerId="ADAL" clId="{40C5F0AE-084E-3D4C-8E6F-D338DBEDC0EF}" dt="2021-05-11T08:21:37.266" v="359" actId="20577"/>
        <pc:sldMkLst>
          <pc:docMk/>
          <pc:sldMk cId="2959468886" sldId="256"/>
        </pc:sldMkLst>
        <pc:spChg chg="mod">
          <ac:chgData name="Ana-Maria Barbulescu (1921332)" userId="9413773b-f1b2-4d0c-adf5-e2fc06188bcd" providerId="ADAL" clId="{40C5F0AE-084E-3D4C-8E6F-D338DBEDC0EF}" dt="2021-05-11T08:21:37.266" v="359" actId="20577"/>
          <ac:spMkLst>
            <pc:docMk/>
            <pc:sldMk cId="2959468886" sldId="256"/>
            <ac:spMk id="3" creationId="{604F1627-E3DB-DB40-B99D-896256F9CC59}"/>
          </ac:spMkLst>
        </pc:spChg>
      </pc:sldChg>
      <pc:sldChg chg="modSp">
        <pc:chgData name="Ana-Maria Barbulescu (1921332)" userId="9413773b-f1b2-4d0c-adf5-e2fc06188bcd" providerId="ADAL" clId="{40C5F0AE-084E-3D4C-8E6F-D338DBEDC0EF}" dt="2021-05-11T08:40:23.222" v="1062" actId="27636"/>
        <pc:sldMkLst>
          <pc:docMk/>
          <pc:sldMk cId="1761471071" sldId="257"/>
        </pc:sldMkLst>
        <pc:spChg chg="mod">
          <ac:chgData name="Ana-Maria Barbulescu (1921332)" userId="9413773b-f1b2-4d0c-adf5-e2fc06188bcd" providerId="ADAL" clId="{40C5F0AE-084E-3D4C-8E6F-D338DBEDC0EF}" dt="2021-05-11T08:31:36.281" v="393" actId="20577"/>
          <ac:spMkLst>
            <pc:docMk/>
            <pc:sldMk cId="1761471071" sldId="257"/>
            <ac:spMk id="2" creationId="{1A5E99AD-F5D8-A843-856A-48FEEC2C4362}"/>
          </ac:spMkLst>
        </pc:spChg>
        <pc:spChg chg="mod">
          <ac:chgData name="Ana-Maria Barbulescu (1921332)" userId="9413773b-f1b2-4d0c-adf5-e2fc06188bcd" providerId="ADAL" clId="{40C5F0AE-084E-3D4C-8E6F-D338DBEDC0EF}" dt="2021-05-11T08:40:23.222" v="1062" actId="27636"/>
          <ac:spMkLst>
            <pc:docMk/>
            <pc:sldMk cId="1761471071" sldId="257"/>
            <ac:spMk id="3" creationId="{CF7D62D5-818B-CC42-AC49-90787A6E85C3}"/>
          </ac:spMkLst>
        </pc:spChg>
      </pc:sldChg>
      <pc:sldChg chg="new del">
        <pc:chgData name="Ana-Maria Barbulescu (1921332)" userId="9413773b-f1b2-4d0c-adf5-e2fc06188bcd" providerId="ADAL" clId="{40C5F0AE-084E-3D4C-8E6F-D338DBEDC0EF}" dt="2021-05-11T08:34:01.773" v="551" actId="2696"/>
        <pc:sldMkLst>
          <pc:docMk/>
          <pc:sldMk cId="909456977" sldId="258"/>
        </pc:sldMkLst>
      </pc:sldChg>
      <pc:sldChg chg="modSp new">
        <pc:chgData name="Ana-Maria Barbulescu (1921332)" userId="9413773b-f1b2-4d0c-adf5-e2fc06188bcd" providerId="ADAL" clId="{40C5F0AE-084E-3D4C-8E6F-D338DBEDC0EF}" dt="2021-05-11T09:36:55.513" v="3753" actId="20577"/>
        <pc:sldMkLst>
          <pc:docMk/>
          <pc:sldMk cId="2961814251" sldId="258"/>
        </pc:sldMkLst>
        <pc:spChg chg="mod">
          <ac:chgData name="Ana-Maria Barbulescu (1921332)" userId="9413773b-f1b2-4d0c-adf5-e2fc06188bcd" providerId="ADAL" clId="{40C5F0AE-084E-3D4C-8E6F-D338DBEDC0EF}" dt="2021-05-11T08:34:13.759" v="564" actId="20577"/>
          <ac:spMkLst>
            <pc:docMk/>
            <pc:sldMk cId="2961814251" sldId="258"/>
            <ac:spMk id="2" creationId="{71C1097C-9A8F-A64A-81F1-841D1E81447A}"/>
          </ac:spMkLst>
        </pc:spChg>
        <pc:spChg chg="mod">
          <ac:chgData name="Ana-Maria Barbulescu (1921332)" userId="9413773b-f1b2-4d0c-adf5-e2fc06188bcd" providerId="ADAL" clId="{40C5F0AE-084E-3D4C-8E6F-D338DBEDC0EF}" dt="2021-05-11T09:36:55.513" v="3753" actId="20577"/>
          <ac:spMkLst>
            <pc:docMk/>
            <pc:sldMk cId="2961814251" sldId="258"/>
            <ac:spMk id="3" creationId="{73543F98-A5D3-204F-BEFE-CF21E6AC2059}"/>
          </ac:spMkLst>
        </pc:spChg>
      </pc:sldChg>
      <pc:sldChg chg="modSp new del">
        <pc:chgData name="Ana-Maria Barbulescu (1921332)" userId="9413773b-f1b2-4d0c-adf5-e2fc06188bcd" providerId="ADAL" clId="{40C5F0AE-084E-3D4C-8E6F-D338DBEDC0EF}" dt="2021-05-11T08:40:19.091" v="1059" actId="2696"/>
        <pc:sldMkLst>
          <pc:docMk/>
          <pc:sldMk cId="2314281653" sldId="259"/>
        </pc:sldMkLst>
        <pc:spChg chg="mod">
          <ac:chgData name="Ana-Maria Barbulescu (1921332)" userId="9413773b-f1b2-4d0c-adf5-e2fc06188bcd" providerId="ADAL" clId="{40C5F0AE-084E-3D4C-8E6F-D338DBEDC0EF}" dt="2021-05-11T08:38:52.457" v="1045" actId="20577"/>
          <ac:spMkLst>
            <pc:docMk/>
            <pc:sldMk cId="2314281653" sldId="259"/>
            <ac:spMk id="2" creationId="{0EF35757-A846-4B45-BE0B-663F04EDB3A5}"/>
          </ac:spMkLst>
        </pc:spChg>
        <pc:spChg chg="mod">
          <ac:chgData name="Ana-Maria Barbulescu (1921332)" userId="9413773b-f1b2-4d0c-adf5-e2fc06188bcd" providerId="ADAL" clId="{40C5F0AE-084E-3D4C-8E6F-D338DBEDC0EF}" dt="2021-05-11T08:40:14.513" v="1058" actId="1076"/>
          <ac:spMkLst>
            <pc:docMk/>
            <pc:sldMk cId="2314281653" sldId="259"/>
            <ac:spMk id="3" creationId="{13F31B3F-C868-BC46-922F-C5BB81091646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9:36:29.881" v="3750" actId="20577"/>
        <pc:sldMkLst>
          <pc:docMk/>
          <pc:sldMk cId="3957997365" sldId="259"/>
        </pc:sldMkLst>
        <pc:spChg chg="mod">
          <ac:chgData name="Ana-Maria Barbulescu (1921332)" userId="9413773b-f1b2-4d0c-adf5-e2fc06188bcd" providerId="ADAL" clId="{40C5F0AE-084E-3D4C-8E6F-D338DBEDC0EF}" dt="2021-05-11T08:40:28.230" v="1080" actId="20577"/>
          <ac:spMkLst>
            <pc:docMk/>
            <pc:sldMk cId="3957997365" sldId="259"/>
            <ac:spMk id="2" creationId="{84A6612B-5B04-DF41-AFB7-29833342BC9A}"/>
          </ac:spMkLst>
        </pc:spChg>
        <pc:spChg chg="mod">
          <ac:chgData name="Ana-Maria Barbulescu (1921332)" userId="9413773b-f1b2-4d0c-adf5-e2fc06188bcd" providerId="ADAL" clId="{40C5F0AE-084E-3D4C-8E6F-D338DBEDC0EF}" dt="2021-05-11T09:36:29.881" v="3750" actId="20577"/>
          <ac:spMkLst>
            <pc:docMk/>
            <pc:sldMk cId="3957997365" sldId="259"/>
            <ac:spMk id="3" creationId="{50F5CE22-CEEF-DD4A-8AF9-7B94FB2746B5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8:53:14.336" v="2022" actId="20577"/>
        <pc:sldMkLst>
          <pc:docMk/>
          <pc:sldMk cId="1108634632" sldId="260"/>
        </pc:sldMkLst>
        <pc:spChg chg="mod">
          <ac:chgData name="Ana-Maria Barbulescu (1921332)" userId="9413773b-f1b2-4d0c-adf5-e2fc06188bcd" providerId="ADAL" clId="{40C5F0AE-084E-3D4C-8E6F-D338DBEDC0EF}" dt="2021-05-11T08:45:02.374" v="1453" actId="20577"/>
          <ac:spMkLst>
            <pc:docMk/>
            <pc:sldMk cId="1108634632" sldId="260"/>
            <ac:spMk id="2" creationId="{CBAAAE16-EB57-7A4A-83F8-C315D8EE5F8B}"/>
          </ac:spMkLst>
        </pc:spChg>
        <pc:spChg chg="mod">
          <ac:chgData name="Ana-Maria Barbulescu (1921332)" userId="9413773b-f1b2-4d0c-adf5-e2fc06188bcd" providerId="ADAL" clId="{40C5F0AE-084E-3D4C-8E6F-D338DBEDC0EF}" dt="2021-05-11T08:53:14.336" v="2022" actId="20577"/>
          <ac:spMkLst>
            <pc:docMk/>
            <pc:sldMk cId="1108634632" sldId="260"/>
            <ac:spMk id="3" creationId="{4A2F3954-1A25-B54C-8A51-79CBCBD2E295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9:46:02.192" v="4116" actId="14100"/>
        <pc:sldMkLst>
          <pc:docMk/>
          <pc:sldMk cId="3547447933" sldId="261"/>
        </pc:sldMkLst>
        <pc:spChg chg="mod">
          <ac:chgData name="Ana-Maria Barbulescu (1921332)" userId="9413773b-f1b2-4d0c-adf5-e2fc06188bcd" providerId="ADAL" clId="{40C5F0AE-084E-3D4C-8E6F-D338DBEDC0EF}" dt="2021-05-11T09:46:02.192" v="4116" actId="14100"/>
          <ac:spMkLst>
            <pc:docMk/>
            <pc:sldMk cId="3547447933" sldId="261"/>
            <ac:spMk id="2" creationId="{79634CE5-B823-1846-9B67-080340DAC945}"/>
          </ac:spMkLst>
        </pc:spChg>
        <pc:spChg chg="mod">
          <ac:chgData name="Ana-Maria Barbulescu (1921332)" userId="9413773b-f1b2-4d0c-adf5-e2fc06188bcd" providerId="ADAL" clId="{40C5F0AE-084E-3D4C-8E6F-D338DBEDC0EF}" dt="2021-05-11T09:45:19.554" v="4110" actId="20577"/>
          <ac:spMkLst>
            <pc:docMk/>
            <pc:sldMk cId="3547447933" sldId="261"/>
            <ac:spMk id="3" creationId="{817E2DB4-24E5-064C-BB5B-BF44622486CD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8:59:52.508" v="2373" actId="20577"/>
        <pc:sldMkLst>
          <pc:docMk/>
          <pc:sldMk cId="341423042" sldId="262"/>
        </pc:sldMkLst>
        <pc:spChg chg="mod">
          <ac:chgData name="Ana-Maria Barbulescu (1921332)" userId="9413773b-f1b2-4d0c-adf5-e2fc06188bcd" providerId="ADAL" clId="{40C5F0AE-084E-3D4C-8E6F-D338DBEDC0EF}" dt="2021-05-11T08:55:34.115" v="2157" actId="20577"/>
          <ac:spMkLst>
            <pc:docMk/>
            <pc:sldMk cId="341423042" sldId="262"/>
            <ac:spMk id="2" creationId="{B27553D6-F854-864C-B82E-0D8DEBC0FE40}"/>
          </ac:spMkLst>
        </pc:spChg>
        <pc:spChg chg="mod">
          <ac:chgData name="Ana-Maria Barbulescu (1921332)" userId="9413773b-f1b2-4d0c-adf5-e2fc06188bcd" providerId="ADAL" clId="{40C5F0AE-084E-3D4C-8E6F-D338DBEDC0EF}" dt="2021-05-11T08:59:52.508" v="2373" actId="20577"/>
          <ac:spMkLst>
            <pc:docMk/>
            <pc:sldMk cId="341423042" sldId="262"/>
            <ac:spMk id="3" creationId="{D89F6652-F69E-AF4A-9EB1-152D648C98BF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9:03:31.881" v="2725" actId="20577"/>
        <pc:sldMkLst>
          <pc:docMk/>
          <pc:sldMk cId="1957660683" sldId="263"/>
        </pc:sldMkLst>
        <pc:spChg chg="mod">
          <ac:chgData name="Ana-Maria Barbulescu (1921332)" userId="9413773b-f1b2-4d0c-adf5-e2fc06188bcd" providerId="ADAL" clId="{40C5F0AE-084E-3D4C-8E6F-D338DBEDC0EF}" dt="2021-05-11T09:00:16.628" v="2389" actId="20577"/>
          <ac:spMkLst>
            <pc:docMk/>
            <pc:sldMk cId="1957660683" sldId="263"/>
            <ac:spMk id="2" creationId="{CD7FACAF-D08A-8D41-AE61-38EA2C037569}"/>
          </ac:spMkLst>
        </pc:spChg>
        <pc:spChg chg="mod">
          <ac:chgData name="Ana-Maria Barbulescu (1921332)" userId="9413773b-f1b2-4d0c-adf5-e2fc06188bcd" providerId="ADAL" clId="{40C5F0AE-084E-3D4C-8E6F-D338DBEDC0EF}" dt="2021-05-11T09:03:31.881" v="2725" actId="20577"/>
          <ac:spMkLst>
            <pc:docMk/>
            <pc:sldMk cId="1957660683" sldId="263"/>
            <ac:spMk id="3" creationId="{1A350EF1-51B6-A642-B209-8FC026AE27E2}"/>
          </ac:spMkLst>
        </pc:spChg>
      </pc:sldChg>
      <pc:sldChg chg="modSp new del">
        <pc:chgData name="Ana-Maria Barbulescu (1921332)" userId="9413773b-f1b2-4d0c-adf5-e2fc06188bcd" providerId="ADAL" clId="{40C5F0AE-084E-3D4C-8E6F-D338DBEDC0EF}" dt="2021-05-11T09:04:24.058" v="2747" actId="2696"/>
        <pc:sldMkLst>
          <pc:docMk/>
          <pc:sldMk cId="1642406362" sldId="264"/>
        </pc:sldMkLst>
        <pc:spChg chg="mod">
          <ac:chgData name="Ana-Maria Barbulescu (1921332)" userId="9413773b-f1b2-4d0c-adf5-e2fc06188bcd" providerId="ADAL" clId="{40C5F0AE-084E-3D4C-8E6F-D338DBEDC0EF}" dt="2021-05-11T09:03:53.308" v="2745" actId="20577"/>
          <ac:spMkLst>
            <pc:docMk/>
            <pc:sldMk cId="1642406362" sldId="264"/>
            <ac:spMk id="2" creationId="{2E1DCCFE-DAE8-7A44-AF88-7C4268EC5A61}"/>
          </ac:spMkLst>
        </pc:spChg>
        <pc:spChg chg="mod">
          <ac:chgData name="Ana-Maria Barbulescu (1921332)" userId="9413773b-f1b2-4d0c-adf5-e2fc06188bcd" providerId="ADAL" clId="{40C5F0AE-084E-3D4C-8E6F-D338DBEDC0EF}" dt="2021-05-11T09:03:58.902" v="2746" actId="1076"/>
          <ac:spMkLst>
            <pc:docMk/>
            <pc:sldMk cId="1642406362" sldId="264"/>
            <ac:spMk id="3" creationId="{FD5F326A-0260-AA44-9897-C375971F0A95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9:11:35.538" v="3113" actId="20577"/>
        <pc:sldMkLst>
          <pc:docMk/>
          <pc:sldMk cId="3828843144" sldId="264"/>
        </pc:sldMkLst>
        <pc:spChg chg="mod">
          <ac:chgData name="Ana-Maria Barbulescu (1921332)" userId="9413773b-f1b2-4d0c-adf5-e2fc06188bcd" providerId="ADAL" clId="{40C5F0AE-084E-3D4C-8E6F-D338DBEDC0EF}" dt="2021-05-11T09:04:31.082" v="2763" actId="20577"/>
          <ac:spMkLst>
            <pc:docMk/>
            <pc:sldMk cId="3828843144" sldId="264"/>
            <ac:spMk id="2" creationId="{AD7ECE70-85EF-1D45-95E3-B4C93CAAE10E}"/>
          </ac:spMkLst>
        </pc:spChg>
        <pc:spChg chg="mod">
          <ac:chgData name="Ana-Maria Barbulescu (1921332)" userId="9413773b-f1b2-4d0c-adf5-e2fc06188bcd" providerId="ADAL" clId="{40C5F0AE-084E-3D4C-8E6F-D338DBEDC0EF}" dt="2021-05-11T09:11:35.538" v="3113" actId="20577"/>
          <ac:spMkLst>
            <pc:docMk/>
            <pc:sldMk cId="3828843144" sldId="264"/>
            <ac:spMk id="3" creationId="{423B81F0-23A9-A344-9134-8644610713D7}"/>
          </ac:spMkLst>
        </pc:spChg>
      </pc:sldChg>
      <pc:sldChg chg="modSp new">
        <pc:chgData name="Ana-Maria Barbulescu (1921332)" userId="9413773b-f1b2-4d0c-adf5-e2fc06188bcd" providerId="ADAL" clId="{40C5F0AE-084E-3D4C-8E6F-D338DBEDC0EF}" dt="2021-05-11T09:16:14.583" v="3494" actId="20577"/>
        <pc:sldMkLst>
          <pc:docMk/>
          <pc:sldMk cId="1424924416" sldId="265"/>
        </pc:sldMkLst>
        <pc:spChg chg="mod">
          <ac:chgData name="Ana-Maria Barbulescu (1921332)" userId="9413773b-f1b2-4d0c-adf5-e2fc06188bcd" providerId="ADAL" clId="{40C5F0AE-084E-3D4C-8E6F-D338DBEDC0EF}" dt="2021-05-11T09:13:05.476" v="3128" actId="20577"/>
          <ac:spMkLst>
            <pc:docMk/>
            <pc:sldMk cId="1424924416" sldId="265"/>
            <ac:spMk id="2" creationId="{4E07680F-8DE1-E14C-8A27-BF3708BB361F}"/>
          </ac:spMkLst>
        </pc:spChg>
        <pc:spChg chg="mod">
          <ac:chgData name="Ana-Maria Barbulescu (1921332)" userId="9413773b-f1b2-4d0c-adf5-e2fc06188bcd" providerId="ADAL" clId="{40C5F0AE-084E-3D4C-8E6F-D338DBEDC0EF}" dt="2021-05-11T09:16:14.583" v="3494" actId="20577"/>
          <ac:spMkLst>
            <pc:docMk/>
            <pc:sldMk cId="1424924416" sldId="265"/>
            <ac:spMk id="3" creationId="{C0393761-B8FF-3441-BFEB-470D2D0A32B7}"/>
          </ac:spMkLst>
        </pc:spChg>
      </pc:sldChg>
      <pc:sldChg chg="new del">
        <pc:chgData name="Ana-Maria Barbulescu (1921332)" userId="9413773b-f1b2-4d0c-adf5-e2fc06188bcd" providerId="ADAL" clId="{40C5F0AE-084E-3D4C-8E6F-D338DBEDC0EF}" dt="2021-05-11T09:16:32.418" v="3496" actId="2696"/>
        <pc:sldMkLst>
          <pc:docMk/>
          <pc:sldMk cId="875600172" sldId="266"/>
        </pc:sldMkLst>
      </pc:sldChg>
      <pc:sldChg chg="new del">
        <pc:chgData name="Ana-Maria Barbulescu (1921332)" userId="9413773b-f1b2-4d0c-adf5-e2fc06188bcd" providerId="ADAL" clId="{40C5F0AE-084E-3D4C-8E6F-D338DBEDC0EF}" dt="2021-05-11T09:16:37.463" v="3498" actId="2696"/>
        <pc:sldMkLst>
          <pc:docMk/>
          <pc:sldMk cId="2274447947" sldId="266"/>
        </pc:sldMkLst>
      </pc:sldChg>
      <pc:sldChg chg="modSp new">
        <pc:chgData name="Ana-Maria Barbulescu (1921332)" userId="9413773b-f1b2-4d0c-adf5-e2fc06188bcd" providerId="ADAL" clId="{40C5F0AE-084E-3D4C-8E6F-D338DBEDC0EF}" dt="2021-05-11T09:33:48.383" v="3749" actId="20577"/>
        <pc:sldMkLst>
          <pc:docMk/>
          <pc:sldMk cId="3918481380" sldId="266"/>
        </pc:sldMkLst>
        <pc:spChg chg="mod">
          <ac:chgData name="Ana-Maria Barbulescu (1921332)" userId="9413773b-f1b2-4d0c-adf5-e2fc06188bcd" providerId="ADAL" clId="{40C5F0AE-084E-3D4C-8E6F-D338DBEDC0EF}" dt="2021-05-11T09:16:48.774" v="3510" actId="20577"/>
          <ac:spMkLst>
            <pc:docMk/>
            <pc:sldMk cId="3918481380" sldId="266"/>
            <ac:spMk id="2" creationId="{B49736E9-5957-EC4E-AE34-D4C7F2D46212}"/>
          </ac:spMkLst>
        </pc:spChg>
        <pc:spChg chg="mod">
          <ac:chgData name="Ana-Maria Barbulescu (1921332)" userId="9413773b-f1b2-4d0c-adf5-e2fc06188bcd" providerId="ADAL" clId="{40C5F0AE-084E-3D4C-8E6F-D338DBEDC0EF}" dt="2021-05-11T09:33:48.383" v="3749" actId="20577"/>
          <ac:spMkLst>
            <pc:docMk/>
            <pc:sldMk cId="3918481380" sldId="266"/>
            <ac:spMk id="3" creationId="{39A6E642-8349-9549-9938-38D3BDF72EC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5/11/21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5/11/21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4C2F236-1E8D-A147-B716-23401378B4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ro-RO" dirty="0"/>
              <a:t>Managing </a:t>
            </a:r>
            <a:r>
              <a:rPr lang="ro-RO" dirty="0" err="1"/>
              <a:t>enterprise</a:t>
            </a:r>
            <a:r>
              <a:rPr lang="ro-RO" dirty="0"/>
              <a:t> in the </a:t>
            </a:r>
            <a:r>
              <a:rPr lang="ro-RO" dirty="0" err="1"/>
              <a:t>21st</a:t>
            </a:r>
            <a:r>
              <a:rPr lang="ro-RO" dirty="0"/>
              <a:t> </a:t>
            </a:r>
            <a:r>
              <a:rPr lang="ro-RO" dirty="0" err="1"/>
              <a:t>century</a:t>
            </a:r>
            <a:endParaRPr lang="ro-GB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04F1627-E3DB-DB40-B99D-896256F9CC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ro-RO" dirty="0"/>
              <a:t>                                                                                                                                                               Student:  Ana Maria Barbulescu </a:t>
            </a:r>
          </a:p>
          <a:p>
            <a:r>
              <a:rPr lang="ro-RO" dirty="0"/>
              <a:t>                                                                                                                                                               Student </a:t>
            </a:r>
            <a:r>
              <a:rPr lang="ro-RO" dirty="0" err="1"/>
              <a:t>id</a:t>
            </a:r>
            <a:r>
              <a:rPr lang="ro-RO" dirty="0"/>
              <a:t>: 1921332 </a:t>
            </a:r>
          </a:p>
          <a:p>
            <a:r>
              <a:rPr lang="ro-RO"/>
              <a:t>                                                                                                                                                              </a:t>
            </a:r>
            <a:r>
              <a:rPr lang="ro-RO" dirty="0" err="1"/>
              <a:t>Lecturer</a:t>
            </a:r>
            <a:r>
              <a:rPr lang="ro-RO" dirty="0"/>
              <a:t>: </a:t>
            </a:r>
            <a:r>
              <a:rPr lang="ro-RO" dirty="0" err="1"/>
              <a:t>Afzal</a:t>
            </a:r>
            <a:r>
              <a:rPr lang="ro-RO" dirty="0"/>
              <a:t> </a:t>
            </a:r>
            <a:r>
              <a:rPr lang="ro-RO" dirty="0" err="1"/>
              <a:t>Munna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2959468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A5E99AD-F5D8-A843-856A-48FEEC2C4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TABLE OF CONTENTS 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F7D62D5-818B-CC42-AC49-90787A6E8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3"/>
            <a:ext cx="9916470" cy="4199727"/>
          </a:xfrm>
        </p:spPr>
        <p:txBody>
          <a:bodyPr>
            <a:normAutofit fontScale="92500" lnSpcReduction="10000"/>
          </a:bodyPr>
          <a:lstStyle/>
          <a:p>
            <a:r>
              <a:rPr lang="ro-RO" dirty="0" err="1"/>
              <a:t>Introduction</a:t>
            </a:r>
            <a:endParaRPr lang="ro-RO" dirty="0"/>
          </a:p>
          <a:p>
            <a:r>
              <a:rPr lang="ro-RO" dirty="0"/>
              <a:t>Business </a:t>
            </a:r>
            <a:r>
              <a:rPr lang="ro-RO" dirty="0" err="1"/>
              <a:t>Overview</a:t>
            </a:r>
            <a:endParaRPr lang="ro-RO" dirty="0"/>
          </a:p>
          <a:p>
            <a:r>
              <a:rPr lang="ro-RO" dirty="0"/>
              <a:t>Product and Services</a:t>
            </a:r>
          </a:p>
          <a:p>
            <a:r>
              <a:rPr lang="ro-RO" dirty="0"/>
              <a:t>Market Audit </a:t>
            </a:r>
          </a:p>
          <a:p>
            <a:r>
              <a:rPr lang="ro-RO" dirty="0"/>
              <a:t>Target Market</a:t>
            </a:r>
          </a:p>
          <a:p>
            <a:r>
              <a:rPr lang="ro-RO" dirty="0"/>
              <a:t>Marketing Plan</a:t>
            </a:r>
          </a:p>
          <a:p>
            <a:r>
              <a:rPr lang="ro-RO" dirty="0"/>
              <a:t>Management Team</a:t>
            </a:r>
          </a:p>
          <a:p>
            <a:r>
              <a:rPr lang="ro-RO" dirty="0"/>
              <a:t>Financial Plan</a:t>
            </a:r>
          </a:p>
          <a:p>
            <a:r>
              <a:rPr lang="ro-RO" dirty="0" err="1"/>
              <a:t>Conclusion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761471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1C1097C-9A8F-A64A-81F1-841D1E814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err="1"/>
              <a:t>Introduction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3543F98-A5D3-204F-BEFE-CF21E6AC2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Our </a:t>
            </a:r>
            <a:r>
              <a:rPr lang="ro-RO" dirty="0" err="1"/>
              <a:t>family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 service business is </a:t>
            </a:r>
            <a:r>
              <a:rPr lang="ro-RO" dirty="0" err="1"/>
              <a:t>aimed</a:t>
            </a:r>
            <a:r>
              <a:rPr lang="ro-RO" dirty="0"/>
              <a:t> to help </a:t>
            </a:r>
            <a:r>
              <a:rPr lang="ro-RO" dirty="0" err="1"/>
              <a:t>people</a:t>
            </a:r>
            <a:r>
              <a:rPr lang="ro-RO" dirty="0"/>
              <a:t> </a:t>
            </a:r>
            <a:r>
              <a:rPr lang="ro-RO" dirty="0" err="1"/>
              <a:t>maintain</a:t>
            </a:r>
            <a:r>
              <a:rPr lang="ro-RO" dirty="0"/>
              <a:t> </a:t>
            </a:r>
            <a:r>
              <a:rPr lang="ro-RO" dirty="0" err="1"/>
              <a:t>cleanliness</a:t>
            </a:r>
            <a:r>
              <a:rPr lang="ro-RO" dirty="0"/>
              <a:t> with </a:t>
            </a:r>
            <a:r>
              <a:rPr lang="ro-RO" dirty="0" err="1"/>
              <a:t>resonable</a:t>
            </a:r>
            <a:r>
              <a:rPr lang="ro-RO" dirty="0"/>
              <a:t> </a:t>
            </a:r>
            <a:r>
              <a:rPr lang="ro-RO" dirty="0" err="1"/>
              <a:t>costs</a:t>
            </a:r>
            <a:endParaRPr lang="ro-RO" dirty="0"/>
          </a:p>
          <a:p>
            <a:r>
              <a:rPr lang="ro-RO" dirty="0"/>
              <a:t>We </a:t>
            </a:r>
            <a:r>
              <a:rPr lang="ro-RO" dirty="0" err="1"/>
              <a:t>understand</a:t>
            </a:r>
            <a:r>
              <a:rPr lang="ro-RO" dirty="0"/>
              <a:t> it </a:t>
            </a:r>
            <a:r>
              <a:rPr lang="ro-RO" dirty="0" err="1"/>
              <a:t>could</a:t>
            </a:r>
            <a:r>
              <a:rPr lang="ro-RO" dirty="0"/>
              <a:t> be </a:t>
            </a:r>
            <a:r>
              <a:rPr lang="ro-RO" dirty="0" err="1"/>
              <a:t>difficult</a:t>
            </a:r>
            <a:r>
              <a:rPr lang="ro-RO" dirty="0"/>
              <a:t> to </a:t>
            </a:r>
            <a:r>
              <a:rPr lang="ro-RO" dirty="0" err="1"/>
              <a:t>choose</a:t>
            </a:r>
            <a:r>
              <a:rPr lang="ro-RO" dirty="0"/>
              <a:t> the best </a:t>
            </a:r>
            <a:r>
              <a:rPr lang="ro-RO" dirty="0" err="1"/>
              <a:t>cleaning</a:t>
            </a:r>
            <a:r>
              <a:rPr lang="ro-RO" dirty="0"/>
              <a:t> services </a:t>
            </a:r>
            <a:r>
              <a:rPr lang="ro-RO" dirty="0" err="1"/>
              <a:t>but</a:t>
            </a:r>
            <a:r>
              <a:rPr lang="ro-RO" dirty="0"/>
              <a:t> we </a:t>
            </a:r>
            <a:r>
              <a:rPr lang="ro-RO" dirty="0" err="1"/>
              <a:t>want</a:t>
            </a:r>
            <a:r>
              <a:rPr lang="ro-RO" dirty="0"/>
              <a:t> to </a:t>
            </a:r>
            <a:r>
              <a:rPr lang="ro-RO" dirty="0" err="1"/>
              <a:t>offer</a:t>
            </a:r>
            <a:r>
              <a:rPr lang="ro-RO" dirty="0"/>
              <a:t> everything for our </a:t>
            </a:r>
            <a:r>
              <a:rPr lang="ro-RO" dirty="0" err="1"/>
              <a:t>customers</a:t>
            </a:r>
            <a:endParaRPr lang="ro-RO" dirty="0"/>
          </a:p>
          <a:p>
            <a:r>
              <a:rPr lang="ro-RO" dirty="0"/>
              <a:t>We are planning to be </a:t>
            </a:r>
            <a:r>
              <a:rPr lang="ro-RO" dirty="0" err="1"/>
              <a:t>very</a:t>
            </a:r>
            <a:r>
              <a:rPr lang="ro-RO" dirty="0"/>
              <a:t> </a:t>
            </a:r>
            <a:r>
              <a:rPr lang="ro-RO" dirty="0" err="1"/>
              <a:t>close</a:t>
            </a:r>
            <a:r>
              <a:rPr lang="ro-RO" dirty="0"/>
              <a:t> of our </a:t>
            </a:r>
            <a:r>
              <a:rPr lang="ro-RO" dirty="0" err="1"/>
              <a:t>customers</a:t>
            </a:r>
            <a:r>
              <a:rPr lang="ro-RO" dirty="0"/>
              <a:t> and </a:t>
            </a:r>
            <a:r>
              <a:rPr lang="ro-RO" dirty="0" err="1"/>
              <a:t>also</a:t>
            </a:r>
            <a:r>
              <a:rPr lang="ro-RO" dirty="0"/>
              <a:t> be </a:t>
            </a:r>
            <a:r>
              <a:rPr lang="ro-RO" dirty="0" err="1"/>
              <a:t>their</a:t>
            </a:r>
            <a:r>
              <a:rPr lang="ro-RO" dirty="0"/>
              <a:t> </a:t>
            </a:r>
            <a:r>
              <a:rPr lang="ro-RO"/>
              <a:t>favourite</a:t>
            </a:r>
            <a:endParaRPr lang="ro-RO" dirty="0"/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961814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4A6612B-5B04-DF41-AFB7-29833342B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Business </a:t>
            </a:r>
            <a:r>
              <a:rPr lang="ro-RO" dirty="0" err="1"/>
              <a:t>overview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0F5CE22-CEEF-DD4A-8AF9-7B94FB274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146" y="1853753"/>
            <a:ext cx="9603275" cy="3300553"/>
          </a:xfrm>
        </p:spPr>
        <p:txBody>
          <a:bodyPr/>
          <a:lstStyle/>
          <a:p>
            <a:r>
              <a:rPr lang="ro-RO" dirty="0"/>
              <a:t>Our business </a:t>
            </a:r>
            <a:r>
              <a:rPr lang="ro-RO" dirty="0" err="1"/>
              <a:t>mission</a:t>
            </a:r>
            <a:r>
              <a:rPr lang="ro-RO" dirty="0"/>
              <a:t> is to </a:t>
            </a:r>
            <a:r>
              <a:rPr lang="ro-RO" dirty="0" err="1"/>
              <a:t>satisfy</a:t>
            </a:r>
            <a:r>
              <a:rPr lang="ro-RO" dirty="0"/>
              <a:t> clients at low </a:t>
            </a:r>
            <a:r>
              <a:rPr lang="ro-RO" dirty="0" err="1"/>
              <a:t>prices</a:t>
            </a:r>
            <a:r>
              <a:rPr lang="ro-RO" dirty="0"/>
              <a:t>, </a:t>
            </a:r>
            <a:r>
              <a:rPr lang="ro-RO" dirty="0" err="1"/>
              <a:t>introducing</a:t>
            </a:r>
            <a:r>
              <a:rPr lang="ro-RO" dirty="0"/>
              <a:t> all </a:t>
            </a:r>
            <a:r>
              <a:rPr lang="ro-RO" dirty="0" err="1"/>
              <a:t>types</a:t>
            </a:r>
            <a:r>
              <a:rPr lang="ro-RO" dirty="0"/>
              <a:t> of </a:t>
            </a:r>
            <a:r>
              <a:rPr lang="ro-RO" dirty="0" err="1"/>
              <a:t>cleaning</a:t>
            </a:r>
            <a:r>
              <a:rPr lang="ro-RO" dirty="0"/>
              <a:t> that </a:t>
            </a:r>
            <a:r>
              <a:rPr lang="ro-RO"/>
              <a:t>exists</a:t>
            </a:r>
            <a:endParaRPr lang="ro-RO" dirty="0"/>
          </a:p>
          <a:p>
            <a:r>
              <a:rPr lang="ro-RO" dirty="0"/>
              <a:t>To </a:t>
            </a:r>
            <a:r>
              <a:rPr lang="ro-RO" dirty="0" err="1"/>
              <a:t>become</a:t>
            </a:r>
            <a:r>
              <a:rPr lang="ro-RO" dirty="0"/>
              <a:t> </a:t>
            </a:r>
            <a:r>
              <a:rPr lang="ro-RO" dirty="0" err="1"/>
              <a:t>famous</a:t>
            </a:r>
            <a:r>
              <a:rPr lang="ro-RO" dirty="0"/>
              <a:t>, as </a:t>
            </a:r>
            <a:r>
              <a:rPr lang="ro-RO" dirty="0" err="1"/>
              <a:t>every</a:t>
            </a:r>
            <a:r>
              <a:rPr lang="ro-RO" dirty="0"/>
              <a:t> </a:t>
            </a:r>
            <a:r>
              <a:rPr lang="ro-RO" dirty="0" err="1"/>
              <a:t>company</a:t>
            </a:r>
            <a:r>
              <a:rPr lang="ro-RO" dirty="0"/>
              <a:t> it is, our </a:t>
            </a:r>
            <a:r>
              <a:rPr lang="ro-RO" dirty="0" err="1"/>
              <a:t>family</a:t>
            </a:r>
            <a:r>
              <a:rPr lang="ro-RO" dirty="0"/>
              <a:t> business </a:t>
            </a:r>
            <a:r>
              <a:rPr lang="ro-RO" dirty="0" err="1"/>
              <a:t>starts</a:t>
            </a:r>
            <a:r>
              <a:rPr lang="ro-RO" dirty="0"/>
              <a:t> to get </a:t>
            </a:r>
            <a:r>
              <a:rPr lang="ro-RO" dirty="0" err="1"/>
              <a:t>into</a:t>
            </a:r>
            <a:r>
              <a:rPr lang="ro-RO" dirty="0"/>
              <a:t> </a:t>
            </a:r>
            <a:r>
              <a:rPr lang="ro-RO" dirty="0" err="1"/>
              <a:t>providing</a:t>
            </a:r>
            <a:r>
              <a:rPr lang="ro-RO" dirty="0"/>
              <a:t> everything for this : </a:t>
            </a:r>
          </a:p>
          <a:p>
            <a:r>
              <a:rPr lang="ro-RO" dirty="0"/>
              <a:t>Location;</a:t>
            </a:r>
          </a:p>
          <a:p>
            <a:r>
              <a:rPr lang="ro-RO" dirty="0"/>
              <a:t>Management Team;</a:t>
            </a:r>
          </a:p>
          <a:p>
            <a:r>
              <a:rPr lang="ro-RO" dirty="0" err="1"/>
              <a:t>Promotions</a:t>
            </a:r>
            <a:r>
              <a:rPr lang="ro-RO" dirty="0"/>
              <a:t> </a:t>
            </a:r>
            <a:r>
              <a:rPr lang="ro-RO" dirty="0" err="1"/>
              <a:t>Strategy</a:t>
            </a:r>
            <a:r>
              <a:rPr lang="ro-RO" dirty="0"/>
              <a:t>.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3957997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BAAAE16-EB57-7A4A-83F8-C315D8EE5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Product and services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A2F3954-1A25-B54C-8A51-79CBCBD2E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3300552"/>
          </a:xfrm>
        </p:spPr>
        <p:txBody>
          <a:bodyPr>
            <a:normAutofit fontScale="85000" lnSpcReduction="20000"/>
          </a:bodyPr>
          <a:lstStyle/>
          <a:p>
            <a:r>
              <a:rPr lang="ro-RO" dirty="0"/>
              <a:t>We are </a:t>
            </a:r>
            <a:r>
              <a:rPr lang="ro-RO" dirty="0" err="1"/>
              <a:t>looking</a:t>
            </a:r>
            <a:r>
              <a:rPr lang="ro-RO" dirty="0"/>
              <a:t> to help </a:t>
            </a:r>
            <a:r>
              <a:rPr lang="ro-RO" dirty="0" err="1"/>
              <a:t>customers</a:t>
            </a:r>
            <a:r>
              <a:rPr lang="ro-RO" dirty="0"/>
              <a:t> clean </a:t>
            </a:r>
            <a:r>
              <a:rPr lang="ro-RO" dirty="0" err="1"/>
              <a:t>their</a:t>
            </a:r>
            <a:r>
              <a:rPr lang="ro-RO" dirty="0"/>
              <a:t> </a:t>
            </a:r>
            <a:r>
              <a:rPr lang="ro-RO" dirty="0" err="1"/>
              <a:t>homes</a:t>
            </a:r>
            <a:r>
              <a:rPr lang="ro-RO" dirty="0"/>
              <a:t> </a:t>
            </a:r>
            <a:r>
              <a:rPr lang="ro-RO" dirty="0" err="1"/>
              <a:t>across</a:t>
            </a:r>
            <a:r>
              <a:rPr lang="ro-RO" dirty="0"/>
              <a:t> London and </a:t>
            </a:r>
            <a:r>
              <a:rPr lang="ro-RO" dirty="0" err="1"/>
              <a:t>its</a:t>
            </a:r>
            <a:r>
              <a:rPr lang="ro-RO" dirty="0"/>
              <a:t> </a:t>
            </a:r>
            <a:r>
              <a:rPr lang="ro-RO" dirty="0" err="1"/>
              <a:t>surroundings</a:t>
            </a:r>
            <a:endParaRPr lang="ro-RO" dirty="0"/>
          </a:p>
          <a:p>
            <a:r>
              <a:rPr lang="ro-RO" dirty="0"/>
              <a:t>Our safety and </a:t>
            </a:r>
            <a:r>
              <a:rPr lang="ro-RO" dirty="0" err="1"/>
              <a:t>others</a:t>
            </a:r>
            <a:r>
              <a:rPr lang="ro-RO" dirty="0"/>
              <a:t> </a:t>
            </a:r>
            <a:r>
              <a:rPr lang="ro-RO" dirty="0" err="1"/>
              <a:t>around</a:t>
            </a:r>
            <a:r>
              <a:rPr lang="ro-RO" dirty="0"/>
              <a:t> us is our </a:t>
            </a:r>
            <a:r>
              <a:rPr lang="ro-RO" dirty="0" err="1"/>
              <a:t>priority</a:t>
            </a:r>
            <a:endParaRPr lang="ro-RO" dirty="0"/>
          </a:p>
          <a:p>
            <a:r>
              <a:rPr lang="ro-RO" dirty="0"/>
              <a:t>Our first class </a:t>
            </a:r>
            <a:r>
              <a:rPr lang="ro-RO" dirty="0" err="1"/>
              <a:t>quality</a:t>
            </a:r>
            <a:r>
              <a:rPr lang="ro-RO" dirty="0"/>
              <a:t> </a:t>
            </a:r>
            <a:r>
              <a:rPr lang="ro-RO" dirty="0" err="1"/>
              <a:t>supplies</a:t>
            </a:r>
            <a:r>
              <a:rPr lang="ro-RO" dirty="0"/>
              <a:t> are </a:t>
            </a:r>
            <a:r>
              <a:rPr lang="ro-RO" dirty="0" err="1"/>
              <a:t>coming</a:t>
            </a:r>
            <a:r>
              <a:rPr lang="ro-RO" dirty="0"/>
              <a:t> with </a:t>
            </a:r>
            <a:r>
              <a:rPr lang="ro-RO" dirty="0" err="1"/>
              <a:t>certificates</a:t>
            </a:r>
            <a:r>
              <a:rPr lang="ro-RO" dirty="0"/>
              <a:t> to prove </a:t>
            </a:r>
            <a:r>
              <a:rPr lang="ro-RO" dirty="0" err="1"/>
              <a:t>their</a:t>
            </a:r>
            <a:r>
              <a:rPr lang="ro-RO" dirty="0"/>
              <a:t> </a:t>
            </a:r>
            <a:r>
              <a:rPr lang="ro-RO" dirty="0" err="1"/>
              <a:t>effectiveness</a:t>
            </a:r>
            <a:r>
              <a:rPr lang="ro-RO" dirty="0"/>
              <a:t> and are </a:t>
            </a:r>
            <a:r>
              <a:rPr lang="ro-RO" dirty="0" err="1"/>
              <a:t>dermatologically</a:t>
            </a:r>
            <a:r>
              <a:rPr lang="ro-RO" dirty="0"/>
              <a:t> </a:t>
            </a:r>
            <a:r>
              <a:rPr lang="ro-RO" dirty="0" err="1"/>
              <a:t>tested</a:t>
            </a:r>
            <a:endParaRPr lang="ro-RO" dirty="0"/>
          </a:p>
          <a:p>
            <a:r>
              <a:rPr lang="ro-RO" dirty="0"/>
              <a:t>Services </a:t>
            </a:r>
            <a:r>
              <a:rPr lang="ro-RO" dirty="0" err="1"/>
              <a:t>will</a:t>
            </a:r>
            <a:r>
              <a:rPr lang="ro-RO" dirty="0"/>
              <a:t> include : </a:t>
            </a:r>
            <a:r>
              <a:rPr lang="ro-RO" dirty="0" err="1"/>
              <a:t>carpet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, </a:t>
            </a:r>
            <a:r>
              <a:rPr lang="ro-RO" dirty="0" err="1"/>
              <a:t>upholstery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, </a:t>
            </a:r>
            <a:r>
              <a:rPr lang="ro-RO" dirty="0" err="1"/>
              <a:t>matress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, </a:t>
            </a:r>
            <a:r>
              <a:rPr lang="ro-RO" dirty="0" err="1"/>
              <a:t>tenancy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, window </a:t>
            </a:r>
            <a:r>
              <a:rPr lang="ro-RO" dirty="0" err="1"/>
              <a:t>cleaning</a:t>
            </a:r>
            <a:r>
              <a:rPr lang="ro-RO" dirty="0"/>
              <a:t> </a:t>
            </a:r>
          </a:p>
          <a:p>
            <a:r>
              <a:rPr lang="ro-RO" dirty="0" err="1"/>
              <a:t>Reliable</a:t>
            </a:r>
            <a:r>
              <a:rPr lang="ro-RO" dirty="0"/>
              <a:t> DBS </a:t>
            </a:r>
            <a:r>
              <a:rPr lang="ro-RO" dirty="0" err="1"/>
              <a:t>checked</a:t>
            </a:r>
            <a:r>
              <a:rPr lang="ro-RO" dirty="0"/>
              <a:t> staff </a:t>
            </a:r>
          </a:p>
          <a:p>
            <a:r>
              <a:rPr lang="ro-RO" dirty="0"/>
              <a:t>Free no </a:t>
            </a:r>
            <a:r>
              <a:rPr lang="ro-RO" dirty="0" err="1"/>
              <a:t>obligation</a:t>
            </a:r>
            <a:r>
              <a:rPr lang="ro-RO" dirty="0"/>
              <a:t> </a:t>
            </a:r>
            <a:r>
              <a:rPr lang="ro-RO" dirty="0" err="1"/>
              <a:t>quotes</a:t>
            </a:r>
            <a:endParaRPr lang="ro-RO" dirty="0"/>
          </a:p>
          <a:p>
            <a:r>
              <a:rPr lang="ro-RO" dirty="0"/>
              <a:t>Friendly and </a:t>
            </a:r>
            <a:r>
              <a:rPr lang="ro-RO" dirty="0" err="1"/>
              <a:t>professional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 services</a:t>
            </a:r>
          </a:p>
        </p:txBody>
      </p:sp>
    </p:spTree>
    <p:extLst>
      <p:ext uri="{BB962C8B-B14F-4D97-AF65-F5344CB8AC3E}">
        <p14:creationId xmlns:p14="http://schemas.microsoft.com/office/powerpoint/2010/main" val="1108634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9634CE5-B823-1846-9B67-080340DAC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557560"/>
            <a:ext cx="13604250" cy="1458171"/>
          </a:xfrm>
        </p:spPr>
        <p:txBody>
          <a:bodyPr/>
          <a:lstStyle/>
          <a:p>
            <a:r>
              <a:rPr lang="ro-RO" dirty="0"/>
              <a:t>Market audit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17E2DB4-24E5-064C-BB5B-BF4462248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Baby </a:t>
            </a:r>
            <a:r>
              <a:rPr lang="ro-RO" dirty="0" err="1"/>
              <a:t>boomer</a:t>
            </a:r>
            <a:r>
              <a:rPr lang="ro-RO" dirty="0"/>
              <a:t> </a:t>
            </a:r>
            <a:r>
              <a:rPr lang="ro-RO" dirty="0" err="1"/>
              <a:t>generation</a:t>
            </a:r>
            <a:r>
              <a:rPr lang="ro-RO" dirty="0"/>
              <a:t> is a </a:t>
            </a:r>
            <a:r>
              <a:rPr lang="ro-RO" dirty="0" err="1"/>
              <a:t>large</a:t>
            </a:r>
            <a:r>
              <a:rPr lang="ro-RO" dirty="0"/>
              <a:t> Target Market for </a:t>
            </a:r>
            <a:r>
              <a:rPr lang="ro-RO" dirty="0" err="1"/>
              <a:t>cleaning</a:t>
            </a:r>
            <a:r>
              <a:rPr lang="ro-RO" dirty="0"/>
              <a:t> services</a:t>
            </a:r>
          </a:p>
          <a:p>
            <a:r>
              <a:rPr lang="ro-RO" dirty="0"/>
              <a:t>For a number of business </a:t>
            </a:r>
            <a:r>
              <a:rPr lang="ro-RO" dirty="0" err="1"/>
              <a:t>sectors</a:t>
            </a:r>
            <a:r>
              <a:rPr lang="ro-RO" dirty="0"/>
              <a:t>, our Team </a:t>
            </a:r>
            <a:r>
              <a:rPr lang="ro-RO" dirty="0" err="1"/>
              <a:t>will</a:t>
            </a:r>
            <a:r>
              <a:rPr lang="ro-RO" dirty="0"/>
              <a:t> include a complete suite of </a:t>
            </a:r>
            <a:r>
              <a:rPr lang="ro-RO" dirty="0" err="1"/>
              <a:t>cleaning</a:t>
            </a:r>
            <a:r>
              <a:rPr lang="ro-RO" dirty="0"/>
              <a:t> management and </a:t>
            </a:r>
            <a:r>
              <a:rPr lang="ro-RO" dirty="0" err="1"/>
              <a:t>auditing</a:t>
            </a:r>
            <a:r>
              <a:rPr lang="ro-RO" dirty="0"/>
              <a:t> Services</a:t>
            </a:r>
          </a:p>
          <a:p>
            <a:r>
              <a:rPr lang="ro-RO" dirty="0"/>
              <a:t>We </a:t>
            </a:r>
            <a:r>
              <a:rPr lang="ro-RO" dirty="0" err="1"/>
              <a:t>conduct</a:t>
            </a:r>
            <a:r>
              <a:rPr lang="ro-RO" dirty="0"/>
              <a:t> spot </a:t>
            </a:r>
            <a:r>
              <a:rPr lang="ro-RO" dirty="0" err="1"/>
              <a:t>checks</a:t>
            </a:r>
            <a:r>
              <a:rPr lang="ro-RO" dirty="0"/>
              <a:t> and </a:t>
            </a:r>
            <a:r>
              <a:rPr lang="ro-RO" dirty="0" err="1"/>
              <a:t>cleaning</a:t>
            </a:r>
            <a:r>
              <a:rPr lang="ro-RO" dirty="0"/>
              <a:t> </a:t>
            </a:r>
            <a:r>
              <a:rPr lang="ro-RO" dirty="0" err="1"/>
              <a:t>audits</a:t>
            </a:r>
            <a:r>
              <a:rPr lang="ro-RO" dirty="0"/>
              <a:t> and </a:t>
            </a:r>
            <a:r>
              <a:rPr lang="ro-RO" dirty="0" err="1"/>
              <a:t>provide</a:t>
            </a:r>
            <a:r>
              <a:rPr lang="ro-RO" dirty="0"/>
              <a:t> </a:t>
            </a:r>
            <a:r>
              <a:rPr lang="ro-RO" dirty="0" err="1"/>
              <a:t>monthly</a:t>
            </a:r>
            <a:r>
              <a:rPr lang="ro-RO" dirty="0"/>
              <a:t> </a:t>
            </a:r>
            <a:r>
              <a:rPr lang="ro-RO" dirty="0" err="1"/>
              <a:t>reports</a:t>
            </a:r>
            <a:endParaRPr lang="ro-RO" dirty="0"/>
          </a:p>
          <a:p>
            <a:r>
              <a:rPr lang="ro-RO" dirty="0" err="1"/>
              <a:t>Guidance</a:t>
            </a:r>
            <a:r>
              <a:rPr lang="ro-RO" dirty="0"/>
              <a:t> </a:t>
            </a:r>
            <a:r>
              <a:rPr lang="ro-RO" dirty="0" err="1"/>
              <a:t>into</a:t>
            </a:r>
            <a:r>
              <a:rPr lang="ro-RO" dirty="0"/>
              <a:t> the best </a:t>
            </a:r>
            <a:r>
              <a:rPr lang="ro-RO" dirty="0" err="1"/>
              <a:t>cleaning</a:t>
            </a:r>
            <a:r>
              <a:rPr lang="ro-RO" dirty="0"/>
              <a:t> </a:t>
            </a:r>
            <a:r>
              <a:rPr lang="ro-RO" dirty="0" err="1"/>
              <a:t>strategies</a:t>
            </a:r>
            <a:r>
              <a:rPr lang="ro-RO" dirty="0"/>
              <a:t> </a:t>
            </a:r>
          </a:p>
          <a:p>
            <a:r>
              <a:rPr lang="ro-RO" dirty="0" err="1"/>
              <a:t>Process</a:t>
            </a:r>
            <a:r>
              <a:rPr lang="ro-RO" dirty="0"/>
              <a:t> </a:t>
            </a:r>
            <a:r>
              <a:rPr lang="ro-RO" dirty="0" err="1"/>
              <a:t>changes</a:t>
            </a:r>
            <a:r>
              <a:rPr lang="ro-RO" dirty="0"/>
              <a:t> to </a:t>
            </a:r>
            <a:r>
              <a:rPr lang="ro-RO" dirty="0" err="1"/>
              <a:t>optimise</a:t>
            </a:r>
            <a:r>
              <a:rPr lang="ro-RO" dirty="0"/>
              <a:t> </a:t>
            </a:r>
            <a:r>
              <a:rPr lang="ro-RO" dirty="0" err="1"/>
              <a:t>cleanliness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3547447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7553D6-F854-864C-B82E-0D8DEBC0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Target market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89F6652-F69E-AF4A-9EB1-152D648C9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311" y="1853754"/>
            <a:ext cx="9603275" cy="3450613"/>
          </a:xfrm>
        </p:spPr>
        <p:txBody>
          <a:bodyPr/>
          <a:lstStyle/>
          <a:p>
            <a:r>
              <a:rPr lang="ro-RO" dirty="0"/>
              <a:t>To Market our </a:t>
            </a:r>
            <a:r>
              <a:rPr lang="ro-RO" dirty="0" err="1"/>
              <a:t>cleaning</a:t>
            </a:r>
            <a:r>
              <a:rPr lang="ro-RO" dirty="0"/>
              <a:t> business we must learn our </a:t>
            </a:r>
            <a:r>
              <a:rPr lang="ro-RO" dirty="0" err="1"/>
              <a:t>audience</a:t>
            </a:r>
            <a:r>
              <a:rPr lang="ro-RO" dirty="0"/>
              <a:t> first </a:t>
            </a:r>
          </a:p>
          <a:p>
            <a:r>
              <a:rPr lang="ro-RO" dirty="0"/>
              <a:t>We </a:t>
            </a:r>
            <a:r>
              <a:rPr lang="ro-RO" dirty="0" err="1"/>
              <a:t>need</a:t>
            </a:r>
            <a:r>
              <a:rPr lang="ro-RO" dirty="0"/>
              <a:t> a good site to </a:t>
            </a:r>
            <a:r>
              <a:rPr lang="ro-RO" dirty="0" err="1"/>
              <a:t>develop</a:t>
            </a:r>
            <a:endParaRPr lang="ro-RO" dirty="0"/>
          </a:p>
          <a:p>
            <a:r>
              <a:rPr lang="ro-RO" dirty="0"/>
              <a:t>Pay per </a:t>
            </a:r>
            <a:r>
              <a:rPr lang="ro-RO" dirty="0" err="1"/>
              <a:t>Clicking</a:t>
            </a:r>
            <a:r>
              <a:rPr lang="ro-RO" dirty="0"/>
              <a:t> Advertising is a good </a:t>
            </a:r>
            <a:r>
              <a:rPr lang="ro-RO" dirty="0" err="1"/>
              <a:t>investing</a:t>
            </a:r>
            <a:endParaRPr lang="ro-RO" dirty="0"/>
          </a:p>
          <a:p>
            <a:r>
              <a:rPr lang="ro-RO" dirty="0" err="1"/>
              <a:t>Utilize</a:t>
            </a:r>
            <a:r>
              <a:rPr lang="ro-RO" dirty="0"/>
              <a:t> Social Media</a:t>
            </a:r>
          </a:p>
          <a:p>
            <a:r>
              <a:rPr lang="ro-RO"/>
              <a:t>Network</a:t>
            </a:r>
            <a:endParaRPr lang="ro-RO" dirty="0"/>
          </a:p>
          <a:p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341423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D7FACAF-D08A-8D41-AE61-38EA2C037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Marketing plan 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A350EF1-51B6-A642-B209-8FC026AE2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In our </a:t>
            </a:r>
            <a:r>
              <a:rPr lang="ro-RO" dirty="0" err="1"/>
              <a:t>oppinion</a:t>
            </a:r>
            <a:r>
              <a:rPr lang="ro-RO" dirty="0"/>
              <a:t> the best Marketing Plan is the Digital one</a:t>
            </a:r>
          </a:p>
          <a:p>
            <a:r>
              <a:rPr lang="ro-RO" dirty="0" err="1"/>
              <a:t>Every</a:t>
            </a:r>
            <a:r>
              <a:rPr lang="ro-RO" dirty="0"/>
              <a:t> business in </a:t>
            </a:r>
            <a:r>
              <a:rPr lang="ro-RO" dirty="0" err="1"/>
              <a:t>cleaning</a:t>
            </a:r>
            <a:r>
              <a:rPr lang="ro-RO" dirty="0"/>
              <a:t> </a:t>
            </a:r>
            <a:r>
              <a:rPr lang="ro-RO" dirty="0" err="1"/>
              <a:t>may</a:t>
            </a:r>
            <a:r>
              <a:rPr lang="ro-RO" dirty="0"/>
              <a:t> </a:t>
            </a:r>
            <a:r>
              <a:rPr lang="ro-RO" dirty="0" err="1"/>
              <a:t>begin</a:t>
            </a:r>
            <a:r>
              <a:rPr lang="ro-RO" dirty="0"/>
              <a:t> with an online marketing </a:t>
            </a:r>
            <a:r>
              <a:rPr lang="ro-RO" dirty="0" err="1"/>
              <a:t>strategy</a:t>
            </a:r>
            <a:endParaRPr lang="ro-RO" dirty="0"/>
          </a:p>
          <a:p>
            <a:r>
              <a:rPr lang="ro-RO" dirty="0"/>
              <a:t>We </a:t>
            </a:r>
            <a:r>
              <a:rPr lang="ro-RO" dirty="0" err="1"/>
              <a:t>think</a:t>
            </a:r>
            <a:r>
              <a:rPr lang="ro-RO" dirty="0"/>
              <a:t> </a:t>
            </a:r>
            <a:r>
              <a:rPr lang="ro-RO" dirty="0" err="1"/>
              <a:t>some</a:t>
            </a:r>
            <a:r>
              <a:rPr lang="ro-RO" dirty="0"/>
              <a:t> </a:t>
            </a:r>
            <a:r>
              <a:rPr lang="ro-RO" dirty="0" err="1"/>
              <a:t>points</a:t>
            </a:r>
            <a:r>
              <a:rPr lang="ro-RO" dirty="0"/>
              <a:t> of </a:t>
            </a:r>
            <a:r>
              <a:rPr lang="ro-RO" dirty="0" err="1"/>
              <a:t>doing</a:t>
            </a:r>
            <a:r>
              <a:rPr lang="ro-RO" dirty="0"/>
              <a:t> </a:t>
            </a:r>
            <a:r>
              <a:rPr lang="ro-RO" dirty="0" err="1"/>
              <a:t>so</a:t>
            </a:r>
            <a:r>
              <a:rPr lang="ro-RO" dirty="0"/>
              <a:t> </a:t>
            </a:r>
            <a:r>
              <a:rPr lang="ro-RO" dirty="0" err="1"/>
              <a:t>could</a:t>
            </a:r>
            <a:r>
              <a:rPr lang="ro-RO" dirty="0"/>
              <a:t> be set up a website, start with search </a:t>
            </a:r>
            <a:r>
              <a:rPr lang="ro-RO" dirty="0" err="1"/>
              <a:t>engine</a:t>
            </a:r>
            <a:r>
              <a:rPr lang="ro-RO" dirty="0"/>
              <a:t> </a:t>
            </a:r>
            <a:r>
              <a:rPr lang="ro-RO" dirty="0" err="1"/>
              <a:t>optimization</a:t>
            </a:r>
            <a:r>
              <a:rPr lang="ro-RO" dirty="0"/>
              <a:t> (SEO)</a:t>
            </a:r>
          </a:p>
          <a:p>
            <a:r>
              <a:rPr lang="ro-RO" dirty="0"/>
              <a:t>It is </a:t>
            </a:r>
            <a:r>
              <a:rPr lang="ro-RO" dirty="0" err="1"/>
              <a:t>very</a:t>
            </a:r>
            <a:r>
              <a:rPr lang="ro-RO" dirty="0"/>
              <a:t> important to </a:t>
            </a:r>
            <a:r>
              <a:rPr lang="ro-RO" dirty="0" err="1"/>
              <a:t>give</a:t>
            </a:r>
            <a:r>
              <a:rPr lang="ro-RO" dirty="0"/>
              <a:t> trust to </a:t>
            </a:r>
            <a:r>
              <a:rPr lang="ro-RO" dirty="0" err="1"/>
              <a:t>possible</a:t>
            </a:r>
            <a:r>
              <a:rPr lang="ro-RO" dirty="0"/>
              <a:t> </a:t>
            </a:r>
            <a:r>
              <a:rPr lang="ro-RO" dirty="0" err="1"/>
              <a:t>customers</a:t>
            </a:r>
            <a:endParaRPr lang="ro-RO"/>
          </a:p>
          <a:p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957660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D7ECE70-85EF-1D45-95E3-B4C93CAAE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Management team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23B81F0-23A9-A344-9134-864461071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The “one-on-one” </a:t>
            </a:r>
            <a:r>
              <a:rPr lang="ro-RO" dirty="0" err="1"/>
              <a:t>relation</a:t>
            </a:r>
            <a:r>
              <a:rPr lang="ro-RO" dirty="0"/>
              <a:t> </a:t>
            </a:r>
            <a:r>
              <a:rPr lang="ro-RO" dirty="0" err="1"/>
              <a:t>between</a:t>
            </a:r>
            <a:r>
              <a:rPr lang="ro-RO" dirty="0"/>
              <a:t> </a:t>
            </a:r>
            <a:r>
              <a:rPr lang="ro-RO" dirty="0" err="1"/>
              <a:t>cleaning</a:t>
            </a:r>
            <a:r>
              <a:rPr lang="ro-RO" dirty="0"/>
              <a:t> </a:t>
            </a:r>
            <a:r>
              <a:rPr lang="ro-RO" dirty="0" err="1"/>
              <a:t>company</a:t>
            </a:r>
            <a:r>
              <a:rPr lang="ro-RO" dirty="0"/>
              <a:t> </a:t>
            </a:r>
            <a:r>
              <a:rPr lang="ro-RO" dirty="0" err="1"/>
              <a:t>managers</a:t>
            </a:r>
            <a:r>
              <a:rPr lang="ro-RO" dirty="0"/>
              <a:t> or </a:t>
            </a:r>
            <a:r>
              <a:rPr lang="ro-RO" dirty="0" err="1"/>
              <a:t>owners</a:t>
            </a:r>
            <a:r>
              <a:rPr lang="ro-RO" dirty="0"/>
              <a:t> and </a:t>
            </a:r>
            <a:r>
              <a:rPr lang="ro-RO" dirty="0" err="1"/>
              <a:t>their</a:t>
            </a:r>
            <a:r>
              <a:rPr lang="ro-RO" dirty="0"/>
              <a:t> </a:t>
            </a:r>
            <a:r>
              <a:rPr lang="ro-RO" dirty="0" err="1"/>
              <a:t>employees</a:t>
            </a:r>
            <a:r>
              <a:rPr lang="ro-RO" dirty="0"/>
              <a:t> are </a:t>
            </a:r>
            <a:r>
              <a:rPr lang="ro-RO" dirty="0" err="1"/>
              <a:t>referred</a:t>
            </a:r>
            <a:r>
              <a:rPr lang="ro-RO" dirty="0"/>
              <a:t> to as management </a:t>
            </a:r>
            <a:r>
              <a:rPr lang="ro-RO" dirty="0" err="1"/>
              <a:t>skills</a:t>
            </a:r>
            <a:endParaRPr lang="ro-RO" dirty="0"/>
          </a:p>
          <a:p>
            <a:r>
              <a:rPr lang="ro-RO" dirty="0"/>
              <a:t>A </a:t>
            </a:r>
            <a:r>
              <a:rPr lang="ro-RO" dirty="0" err="1"/>
              <a:t>successfully</a:t>
            </a:r>
            <a:r>
              <a:rPr lang="ro-RO" dirty="0"/>
              <a:t> business is </a:t>
            </a:r>
            <a:r>
              <a:rPr lang="ro-RO" dirty="0" err="1"/>
              <a:t>always</a:t>
            </a:r>
            <a:r>
              <a:rPr lang="ro-RO" dirty="0"/>
              <a:t> </a:t>
            </a:r>
            <a:r>
              <a:rPr lang="ro-RO" dirty="0" err="1"/>
              <a:t>built</a:t>
            </a:r>
            <a:r>
              <a:rPr lang="ro-RO" dirty="0"/>
              <a:t> on good management </a:t>
            </a:r>
            <a:r>
              <a:rPr lang="ro-RO" dirty="0" err="1"/>
              <a:t>skills</a:t>
            </a:r>
            <a:endParaRPr lang="ro-RO" dirty="0"/>
          </a:p>
          <a:p>
            <a:r>
              <a:rPr lang="ro-RO" dirty="0"/>
              <a:t>Management Team </a:t>
            </a:r>
            <a:r>
              <a:rPr lang="ro-RO" dirty="0" err="1"/>
              <a:t>should</a:t>
            </a:r>
            <a:r>
              <a:rPr lang="ro-RO" dirty="0"/>
              <a:t> be creative, </a:t>
            </a:r>
            <a:r>
              <a:rPr lang="ro-RO" dirty="0" err="1"/>
              <a:t>visionary</a:t>
            </a:r>
            <a:r>
              <a:rPr lang="ro-RO" dirty="0"/>
              <a:t> </a:t>
            </a:r>
            <a:r>
              <a:rPr lang="ro-RO"/>
              <a:t>and active</a:t>
            </a:r>
          </a:p>
          <a:p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3828843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E07680F-8DE1-E14C-8A27-BF3708BB3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Financial plan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0393761-B8FF-3441-BFEB-470D2D0A3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The </a:t>
            </a:r>
            <a:r>
              <a:rPr lang="ro-RO" dirty="0" err="1"/>
              <a:t>financial</a:t>
            </a:r>
            <a:r>
              <a:rPr lang="ro-RO" dirty="0"/>
              <a:t> plan that we have done is </a:t>
            </a:r>
            <a:r>
              <a:rPr lang="ro-RO" dirty="0" err="1"/>
              <a:t>detailed</a:t>
            </a:r>
            <a:r>
              <a:rPr lang="ro-RO" dirty="0"/>
              <a:t> </a:t>
            </a:r>
            <a:r>
              <a:rPr lang="ro-RO" dirty="0" err="1"/>
              <a:t>but</a:t>
            </a:r>
            <a:r>
              <a:rPr lang="ro-RO" dirty="0"/>
              <a:t> </a:t>
            </a:r>
            <a:r>
              <a:rPr lang="ro-RO" dirty="0" err="1"/>
              <a:t>highly</a:t>
            </a:r>
            <a:r>
              <a:rPr lang="ro-RO" dirty="0"/>
              <a:t> </a:t>
            </a:r>
            <a:r>
              <a:rPr lang="ro-RO" dirty="0" err="1"/>
              <a:t>individualized</a:t>
            </a:r>
            <a:r>
              <a:rPr lang="ro-RO" dirty="0"/>
              <a:t> </a:t>
            </a:r>
          </a:p>
          <a:p>
            <a:r>
              <a:rPr lang="ro-RO" dirty="0"/>
              <a:t>The start of the business </a:t>
            </a:r>
            <a:r>
              <a:rPr lang="ro-RO" dirty="0" err="1"/>
              <a:t>includes</a:t>
            </a:r>
            <a:r>
              <a:rPr lang="ro-RO" dirty="0"/>
              <a:t> a lot of staff </a:t>
            </a:r>
            <a:r>
              <a:rPr lang="ro-RO" dirty="0" err="1"/>
              <a:t>required</a:t>
            </a:r>
            <a:r>
              <a:rPr lang="ro-RO" dirty="0"/>
              <a:t>, </a:t>
            </a:r>
            <a:r>
              <a:rPr lang="ro-RO" dirty="0" err="1"/>
              <a:t>such</a:t>
            </a:r>
            <a:r>
              <a:rPr lang="ro-RO" dirty="0"/>
              <a:t> as: </a:t>
            </a:r>
            <a:r>
              <a:rPr lang="ro-RO" dirty="0" err="1"/>
              <a:t>equipment</a:t>
            </a:r>
            <a:r>
              <a:rPr lang="ro-RO" dirty="0"/>
              <a:t> for a </a:t>
            </a:r>
            <a:r>
              <a:rPr lang="ro-RO" dirty="0" err="1"/>
              <a:t>home-based</a:t>
            </a:r>
            <a:r>
              <a:rPr lang="ro-RO" dirty="0"/>
              <a:t> business, </a:t>
            </a:r>
            <a:r>
              <a:rPr lang="ro-RO" dirty="0" err="1"/>
              <a:t>vehicles</a:t>
            </a:r>
            <a:r>
              <a:rPr lang="ro-RO" dirty="0"/>
              <a:t> and </a:t>
            </a:r>
            <a:r>
              <a:rPr lang="ro-RO" dirty="0" err="1"/>
              <a:t>signs</a:t>
            </a:r>
            <a:r>
              <a:rPr lang="ro-RO" dirty="0"/>
              <a:t> for </a:t>
            </a:r>
            <a:r>
              <a:rPr lang="ro-RO" dirty="0" err="1"/>
              <a:t>employee</a:t>
            </a:r>
            <a:r>
              <a:rPr lang="ro-RO" dirty="0"/>
              <a:t> </a:t>
            </a:r>
            <a:r>
              <a:rPr lang="ro-RO" dirty="0" err="1"/>
              <a:t>vehicles</a:t>
            </a:r>
            <a:r>
              <a:rPr lang="ro-RO" dirty="0"/>
              <a:t>, </a:t>
            </a:r>
            <a:r>
              <a:rPr lang="ro-RO" dirty="0" err="1"/>
              <a:t>initial</a:t>
            </a:r>
            <a:r>
              <a:rPr lang="ro-RO" dirty="0"/>
              <a:t> legal </a:t>
            </a:r>
            <a:r>
              <a:rPr lang="ro-RO" dirty="0" err="1"/>
              <a:t>fees</a:t>
            </a:r>
            <a:r>
              <a:rPr lang="ro-RO" dirty="0"/>
              <a:t>, </a:t>
            </a:r>
            <a:r>
              <a:rPr lang="ro-RO" dirty="0" err="1"/>
              <a:t>cleaning</a:t>
            </a:r>
            <a:r>
              <a:rPr lang="ro-RO" dirty="0"/>
              <a:t> </a:t>
            </a:r>
            <a:r>
              <a:rPr lang="ro-RO" dirty="0" err="1"/>
              <a:t>equipment</a:t>
            </a:r>
            <a:r>
              <a:rPr lang="ro-RO" dirty="0"/>
              <a:t> and </a:t>
            </a:r>
            <a:r>
              <a:rPr lang="ro-RO" dirty="0" err="1"/>
              <a:t>supplies</a:t>
            </a:r>
            <a:r>
              <a:rPr lang="ro-RO" dirty="0"/>
              <a:t>, marketing </a:t>
            </a:r>
            <a:r>
              <a:rPr lang="ro-RO" dirty="0" err="1"/>
              <a:t>fees</a:t>
            </a:r>
            <a:r>
              <a:rPr lang="ro-RO"/>
              <a:t> 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1424924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49736E9-5957-EC4E-AE34-D4C7F2D46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/>
              <a:t>CONCLUSION 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9A6E642-8349-9549-9938-38D3BDF72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ro-RO" dirty="0"/>
              <a:t>I </a:t>
            </a:r>
            <a:r>
              <a:rPr lang="ro-RO" dirty="0" err="1"/>
              <a:t>want</a:t>
            </a:r>
            <a:r>
              <a:rPr lang="ro-RO" dirty="0"/>
              <a:t> that my </a:t>
            </a:r>
            <a:r>
              <a:rPr lang="ro-RO" dirty="0" err="1"/>
              <a:t>dream</a:t>
            </a:r>
            <a:r>
              <a:rPr lang="ro-RO" dirty="0"/>
              <a:t> of </a:t>
            </a:r>
            <a:r>
              <a:rPr lang="ro-RO" dirty="0" err="1"/>
              <a:t>having</a:t>
            </a:r>
            <a:r>
              <a:rPr lang="ro-RO" dirty="0"/>
              <a:t> my </a:t>
            </a:r>
            <a:r>
              <a:rPr lang="ro-RO" dirty="0" err="1"/>
              <a:t>own</a:t>
            </a:r>
            <a:r>
              <a:rPr lang="ro-RO" dirty="0"/>
              <a:t> Company to come true, I </a:t>
            </a:r>
            <a:r>
              <a:rPr lang="ro-RO" dirty="0" err="1"/>
              <a:t>hope</a:t>
            </a:r>
            <a:r>
              <a:rPr lang="ro-RO" dirty="0"/>
              <a:t> to </a:t>
            </a:r>
            <a:r>
              <a:rPr lang="ro-RO" dirty="0" err="1"/>
              <a:t>become</a:t>
            </a:r>
            <a:r>
              <a:rPr lang="ro-RO" dirty="0"/>
              <a:t> known and to the </a:t>
            </a:r>
            <a:r>
              <a:rPr lang="ro-RO" dirty="0" err="1"/>
              <a:t>linking</a:t>
            </a:r>
            <a:r>
              <a:rPr lang="ro-RO" dirty="0"/>
              <a:t> of </a:t>
            </a:r>
            <a:r>
              <a:rPr lang="ro-RO" dirty="0" err="1"/>
              <a:t>customers</a:t>
            </a:r>
            <a:r>
              <a:rPr lang="ro-RO" dirty="0"/>
              <a:t> in a short time</a:t>
            </a:r>
          </a:p>
          <a:p>
            <a:r>
              <a:rPr lang="ro-RO" dirty="0" err="1"/>
              <a:t>Also</a:t>
            </a:r>
            <a:r>
              <a:rPr lang="ro-RO" dirty="0"/>
              <a:t> to </a:t>
            </a:r>
            <a:r>
              <a:rPr lang="ro-RO" dirty="0" err="1"/>
              <a:t>expand</a:t>
            </a:r>
            <a:r>
              <a:rPr lang="ro-RO" dirty="0"/>
              <a:t> our Company and </a:t>
            </a:r>
            <a:r>
              <a:rPr lang="ro-RO"/>
              <a:t>all of us to </a:t>
            </a:r>
            <a:r>
              <a:rPr lang="ro-RO" dirty="0"/>
              <a:t>be </a:t>
            </a:r>
            <a:r>
              <a:rPr lang="ro-RO" dirty="0" err="1"/>
              <a:t>fully</a:t>
            </a:r>
            <a:r>
              <a:rPr lang="ro-RO" dirty="0"/>
              <a:t> </a:t>
            </a:r>
            <a:r>
              <a:rPr lang="ro-RO" dirty="0" err="1"/>
              <a:t>satisfied</a:t>
            </a:r>
            <a:r>
              <a:rPr lang="ro-RO" dirty="0"/>
              <a:t> of it </a:t>
            </a:r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3918481380"/>
      </p:ext>
    </p:extLst>
  </p:cSld>
  <p:clrMapOvr>
    <a:masterClrMapping/>
  </p:clrMapOvr>
</p:sld>
</file>

<file path=ppt/theme/theme1.xml><?xml version="1.0" encoding="utf-8"?>
<a:theme xmlns:a="http://schemas.openxmlformats.org/drawingml/2006/main" name="Galerie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Galerie</vt:lpstr>
      <vt:lpstr>Managing enterprise in the 21st century</vt:lpstr>
      <vt:lpstr>TABLE OF CONTENTS </vt:lpstr>
      <vt:lpstr>Introduction</vt:lpstr>
      <vt:lpstr>Business overview</vt:lpstr>
      <vt:lpstr>Product and services</vt:lpstr>
      <vt:lpstr>Market audit</vt:lpstr>
      <vt:lpstr>Target market</vt:lpstr>
      <vt:lpstr>Marketing plan </vt:lpstr>
      <vt:lpstr>Management team</vt:lpstr>
      <vt:lpstr>Financial plan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</dc:title>
  <dc:creator>Ana-Maria Barbulescu (1921332)</dc:creator>
  <cp:lastModifiedBy>Ana-Maria Barbulescu (1921332)</cp:lastModifiedBy>
  <cp:revision>18</cp:revision>
  <dcterms:created xsi:type="dcterms:W3CDTF">2021-05-08T09:19:46Z</dcterms:created>
  <dcterms:modified xsi:type="dcterms:W3CDTF">2021-05-11T09:46:05Z</dcterms:modified>
</cp:coreProperties>
</file>