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48" r:id="rId1"/>
  </p:sldMasterIdLst>
  <p:notesMasterIdLst>
    <p:notesMasterId r:id="rId15"/>
  </p:notesMasterIdLst>
  <p:handoutMasterIdLst>
    <p:handoutMasterId r:id="rId16"/>
  </p:handoutMasterIdLst>
  <p:sldIdLst>
    <p:sldId id="256" r:id="rId2"/>
    <p:sldId id="257" r:id="rId3"/>
    <p:sldId id="273" r:id="rId4"/>
    <p:sldId id="258" r:id="rId5"/>
    <p:sldId id="259" r:id="rId6"/>
    <p:sldId id="261" r:id="rId7"/>
    <p:sldId id="262" r:id="rId8"/>
    <p:sldId id="263" r:id="rId9"/>
    <p:sldId id="264" r:id="rId10"/>
    <p:sldId id="265" r:id="rId11"/>
    <p:sldId id="266" r:id="rId12"/>
    <p:sldId id="267" r:id="rId13"/>
    <p:sldId id="268" r:id="rId14"/>
  </p:sldIdLst>
  <p:sldSz cx="12192000" cy="6858000"/>
  <p:notesSz cx="6888163"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njinder Kaur" initials="MK" lastIdx="1" clrIdx="0">
    <p:extLst>
      <p:ext uri="{19B8F6BF-5375-455C-9EA6-DF929625EA0E}">
        <p15:presenceInfo xmlns:p15="http://schemas.microsoft.com/office/powerpoint/2012/main" userId="e273dd6e5ce59a0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916166-20D8-4DB0-B268-3E1846E2C188}" v="137" dt="2021-09-27T07:26:48.4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87718" autoAdjust="0"/>
  </p:normalViewPr>
  <p:slideViewPr>
    <p:cSldViewPr snapToGrid="0">
      <p:cViewPr varScale="1">
        <p:scale>
          <a:sx n="60" d="100"/>
          <a:sy n="60" d="100"/>
        </p:scale>
        <p:origin x="902"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njinder Kaur" userId="e273dd6e5ce59a06" providerId="LiveId" clId="{F8916166-20D8-4DB0-B268-3E1846E2C188}"/>
    <pc:docChg chg="undo custSel addSld delSld modSld">
      <pc:chgData name="Manjinder Kaur" userId="e273dd6e5ce59a06" providerId="LiveId" clId="{F8916166-20D8-4DB0-B268-3E1846E2C188}" dt="2021-09-27T07:26:48.422" v="4054"/>
      <pc:docMkLst>
        <pc:docMk/>
      </pc:docMkLst>
      <pc:sldChg chg="addSp delSp modSp mod modTransition delAnim modAnim">
        <pc:chgData name="Manjinder Kaur" userId="e273dd6e5ce59a06" providerId="LiveId" clId="{F8916166-20D8-4DB0-B268-3E1846E2C188}" dt="2021-09-27T07:17:12.749" v="4053"/>
        <pc:sldMkLst>
          <pc:docMk/>
          <pc:sldMk cId="995776438" sldId="256"/>
        </pc:sldMkLst>
        <pc:spChg chg="mod">
          <ac:chgData name="Manjinder Kaur" userId="e273dd6e5ce59a06" providerId="LiveId" clId="{F8916166-20D8-4DB0-B268-3E1846E2C188}" dt="2021-07-24T05:47:33.609" v="146" actId="313"/>
          <ac:spMkLst>
            <pc:docMk/>
            <pc:sldMk cId="995776438" sldId="256"/>
            <ac:spMk id="2" creationId="{6F50EBAF-F6E3-4131-9AF8-5E383AB7A2D0}"/>
          </ac:spMkLst>
        </pc:spChg>
        <pc:spChg chg="mod">
          <ac:chgData name="Manjinder Kaur" userId="e273dd6e5ce59a06" providerId="LiveId" clId="{F8916166-20D8-4DB0-B268-3E1846E2C188}" dt="2021-07-25T05:40:04.510" v="173" actId="20577"/>
          <ac:spMkLst>
            <pc:docMk/>
            <pc:sldMk cId="995776438" sldId="256"/>
            <ac:spMk id="3" creationId="{7BA35C9B-8543-4577-9A4A-2B0584259693}"/>
          </ac:spMkLst>
        </pc:spChg>
        <pc:spChg chg="mod">
          <ac:chgData name="Manjinder Kaur" userId="e273dd6e5ce59a06" providerId="LiveId" clId="{F8916166-20D8-4DB0-B268-3E1846E2C188}" dt="2021-09-18T08:25:23.288" v="3263" actId="20577"/>
          <ac:spMkLst>
            <pc:docMk/>
            <pc:sldMk cId="995776438" sldId="256"/>
            <ac:spMk id="4" creationId="{6C448D92-EA79-4BED-B20C-66E23E3734F6}"/>
          </ac:spMkLst>
        </pc:spChg>
        <pc:spChg chg="mod">
          <ac:chgData name="Manjinder Kaur" userId="e273dd6e5ce59a06" providerId="LiveId" clId="{F8916166-20D8-4DB0-B268-3E1846E2C188}" dt="2021-09-18T08:25:15.369" v="3260" actId="20577"/>
          <ac:spMkLst>
            <pc:docMk/>
            <pc:sldMk cId="995776438" sldId="256"/>
            <ac:spMk id="5" creationId="{DA3B93BE-0489-42A0-A957-A9242A045DFD}"/>
          </ac:spMkLst>
        </pc:spChg>
        <pc:picChg chg="add del mod">
          <ac:chgData name="Manjinder Kaur" userId="e273dd6e5ce59a06" providerId="LiveId" clId="{F8916166-20D8-4DB0-B268-3E1846E2C188}" dt="2021-09-27T07:00:11.082" v="4052"/>
          <ac:picMkLst>
            <pc:docMk/>
            <pc:sldMk cId="995776438" sldId="256"/>
            <ac:picMk id="6" creationId="{D6DBB845-A714-40BA-AC5A-E3E649C535BC}"/>
          </ac:picMkLst>
        </pc:picChg>
        <pc:picChg chg="add mod">
          <ac:chgData name="Manjinder Kaur" userId="e273dd6e5ce59a06" providerId="LiveId" clId="{F8916166-20D8-4DB0-B268-3E1846E2C188}" dt="2021-09-27T07:17:12.749" v="4053"/>
          <ac:picMkLst>
            <pc:docMk/>
            <pc:sldMk cId="995776438" sldId="256"/>
            <ac:picMk id="7" creationId="{B5777283-D0A9-43AF-A2BF-2562E80062AF}"/>
          </ac:picMkLst>
        </pc:picChg>
        <pc:picChg chg="del">
          <ac:chgData name="Manjinder Kaur" userId="e273dd6e5ce59a06" providerId="LiveId" clId="{F8916166-20D8-4DB0-B268-3E1846E2C188}" dt="2021-07-22T17:36:53.306" v="0" actId="478"/>
          <ac:picMkLst>
            <pc:docMk/>
            <pc:sldMk cId="995776438" sldId="256"/>
            <ac:picMk id="9" creationId="{97F3F7C7-04C1-4D06-A3E4-828AA4EDA0C1}"/>
          </ac:picMkLst>
        </pc:picChg>
      </pc:sldChg>
      <pc:sldChg chg="addSp delSp modSp mod modTransition delAnim modAnim">
        <pc:chgData name="Manjinder Kaur" userId="e273dd6e5ce59a06" providerId="LiveId" clId="{F8916166-20D8-4DB0-B268-3E1846E2C188}" dt="2021-09-27T07:17:12.749" v="4053"/>
        <pc:sldMkLst>
          <pc:docMk/>
          <pc:sldMk cId="1707211016" sldId="257"/>
        </pc:sldMkLst>
        <pc:spChg chg="mod">
          <ac:chgData name="Manjinder Kaur" userId="e273dd6e5ce59a06" providerId="LiveId" clId="{F8916166-20D8-4DB0-B268-3E1846E2C188}" dt="2021-09-18T02:37:20.886" v="952" actId="27636"/>
          <ac:spMkLst>
            <pc:docMk/>
            <pc:sldMk cId="1707211016" sldId="257"/>
            <ac:spMk id="2" creationId="{10964AC0-6FE4-47BD-8408-0595303A6AD5}"/>
          </ac:spMkLst>
        </pc:spChg>
        <pc:spChg chg="mod">
          <ac:chgData name="Manjinder Kaur" userId="e273dd6e5ce59a06" providerId="LiveId" clId="{F8916166-20D8-4DB0-B268-3E1846E2C188}" dt="2021-09-18T05:56:11.863" v="2566" actId="20577"/>
          <ac:spMkLst>
            <pc:docMk/>
            <pc:sldMk cId="1707211016" sldId="257"/>
            <ac:spMk id="3" creationId="{49FCC510-8920-4B32-A1BE-788A283B3728}"/>
          </ac:spMkLst>
        </pc:spChg>
        <pc:spChg chg="mod">
          <ac:chgData name="Manjinder Kaur" userId="e273dd6e5ce59a06" providerId="LiveId" clId="{F8916166-20D8-4DB0-B268-3E1846E2C188}" dt="2021-09-18T08:24:50.852" v="3255" actId="20577"/>
          <ac:spMkLst>
            <pc:docMk/>
            <pc:sldMk cId="1707211016" sldId="257"/>
            <ac:spMk id="4" creationId="{E7421E7A-BB53-4493-A2D3-8CCEBB788F25}"/>
          </ac:spMkLst>
        </pc:spChg>
        <pc:spChg chg="mod">
          <ac:chgData name="Manjinder Kaur" userId="e273dd6e5ce59a06" providerId="LiveId" clId="{F8916166-20D8-4DB0-B268-3E1846E2C188}" dt="2021-09-18T08:25:04.410" v="3258" actId="1076"/>
          <ac:spMkLst>
            <pc:docMk/>
            <pc:sldMk cId="1707211016" sldId="257"/>
            <ac:spMk id="5" creationId="{A8AD18FD-5300-4110-93F9-0CFA234D1A56}"/>
          </ac:spMkLst>
        </pc:spChg>
        <pc:picChg chg="add del mod">
          <ac:chgData name="Manjinder Kaur" userId="e273dd6e5ce59a06" providerId="LiveId" clId="{F8916166-20D8-4DB0-B268-3E1846E2C188}" dt="2021-09-27T07:00:11.082" v="4052"/>
          <ac:picMkLst>
            <pc:docMk/>
            <pc:sldMk cId="1707211016" sldId="257"/>
            <ac:picMk id="6" creationId="{DB27C292-D2E4-4B5C-9872-7489BB98FD36}"/>
          </ac:picMkLst>
        </pc:picChg>
        <pc:picChg chg="add mod">
          <ac:chgData name="Manjinder Kaur" userId="e273dd6e5ce59a06" providerId="LiveId" clId="{F8916166-20D8-4DB0-B268-3E1846E2C188}" dt="2021-09-27T07:17:12.749" v="4053"/>
          <ac:picMkLst>
            <pc:docMk/>
            <pc:sldMk cId="1707211016" sldId="257"/>
            <ac:picMk id="7" creationId="{CA465B43-1D5E-45C1-9111-A9AF8C65C5D1}"/>
          </ac:picMkLst>
        </pc:picChg>
        <pc:picChg chg="del">
          <ac:chgData name="Manjinder Kaur" userId="e273dd6e5ce59a06" providerId="LiveId" clId="{F8916166-20D8-4DB0-B268-3E1846E2C188}" dt="2021-07-24T05:48:05.111" v="147" actId="478"/>
          <ac:picMkLst>
            <pc:docMk/>
            <pc:sldMk cId="1707211016" sldId="257"/>
            <ac:picMk id="8" creationId="{40A8F8F2-0E3B-42F6-9108-84DFFBEDCB66}"/>
          </ac:picMkLst>
        </pc:picChg>
      </pc:sldChg>
      <pc:sldChg chg="addSp delSp modSp mod modTransition delAnim chgLayout">
        <pc:chgData name="Manjinder Kaur" userId="e273dd6e5ce59a06" providerId="LiveId" clId="{F8916166-20D8-4DB0-B268-3E1846E2C188}" dt="2021-09-27T07:17:12.749" v="4053"/>
        <pc:sldMkLst>
          <pc:docMk/>
          <pc:sldMk cId="1247997351" sldId="258"/>
        </pc:sldMkLst>
        <pc:spChg chg="mod ord">
          <ac:chgData name="Manjinder Kaur" userId="e273dd6e5ce59a06" providerId="LiveId" clId="{F8916166-20D8-4DB0-B268-3E1846E2C188}" dt="2021-09-18T08:20:44.001" v="3199" actId="27636"/>
          <ac:spMkLst>
            <pc:docMk/>
            <pc:sldMk cId="1247997351" sldId="258"/>
            <ac:spMk id="2" creationId="{8EA407AB-B092-4004-A1B1-783F5008E034}"/>
          </ac:spMkLst>
        </pc:spChg>
        <pc:spChg chg="del mod">
          <ac:chgData name="Manjinder Kaur" userId="e273dd6e5ce59a06" providerId="LiveId" clId="{F8916166-20D8-4DB0-B268-3E1846E2C188}" dt="2021-07-25T05:42:47.256" v="199"/>
          <ac:spMkLst>
            <pc:docMk/>
            <pc:sldMk cId="1247997351" sldId="258"/>
            <ac:spMk id="3" creationId="{0E99F23A-FE93-47DB-A280-9AAE86D3D384}"/>
          </ac:spMkLst>
        </pc:spChg>
        <pc:spChg chg="add del mod">
          <ac:chgData name="Manjinder Kaur" userId="e273dd6e5ce59a06" providerId="LiveId" clId="{F8916166-20D8-4DB0-B268-3E1846E2C188}" dt="2021-09-18T04:07:31.314" v="1809"/>
          <ac:spMkLst>
            <pc:docMk/>
            <pc:sldMk cId="1247997351" sldId="258"/>
            <ac:spMk id="3" creationId="{5F2F8777-240A-4402-858D-66FB5C15B19D}"/>
          </ac:spMkLst>
        </pc:spChg>
        <pc:spChg chg="mod ord">
          <ac:chgData name="Manjinder Kaur" userId="e273dd6e5ce59a06" providerId="LiveId" clId="{F8916166-20D8-4DB0-B268-3E1846E2C188}" dt="2021-09-18T08:20:54.426" v="3201" actId="1076"/>
          <ac:spMkLst>
            <pc:docMk/>
            <pc:sldMk cId="1247997351" sldId="258"/>
            <ac:spMk id="4" creationId="{F4A6E52C-4710-4EDB-B26C-AE6B144CBFD6}"/>
          </ac:spMkLst>
        </pc:spChg>
        <pc:spChg chg="mod ord">
          <ac:chgData name="Manjinder Kaur" userId="e273dd6e5ce59a06" providerId="LiveId" clId="{F8916166-20D8-4DB0-B268-3E1846E2C188}" dt="2021-09-18T08:22:20.957" v="3212" actId="1076"/>
          <ac:spMkLst>
            <pc:docMk/>
            <pc:sldMk cId="1247997351" sldId="258"/>
            <ac:spMk id="5" creationId="{ABDA0CFA-B09F-433C-B22E-B594EB683AF8}"/>
          </ac:spMkLst>
        </pc:spChg>
        <pc:spChg chg="add del mod">
          <ac:chgData name="Manjinder Kaur" userId="e273dd6e5ce59a06" providerId="LiveId" clId="{F8916166-20D8-4DB0-B268-3E1846E2C188}" dt="2021-09-18T04:07:31.314" v="1809"/>
          <ac:spMkLst>
            <pc:docMk/>
            <pc:sldMk cId="1247997351" sldId="258"/>
            <ac:spMk id="6" creationId="{417CD564-CA5B-4094-B75A-8598E078CE68}"/>
          </ac:spMkLst>
        </pc:spChg>
        <pc:spChg chg="del">
          <ac:chgData name="Manjinder Kaur" userId="e273dd6e5ce59a06" providerId="LiveId" clId="{F8916166-20D8-4DB0-B268-3E1846E2C188}" dt="2021-07-25T05:42:50.430" v="200" actId="478"/>
          <ac:spMkLst>
            <pc:docMk/>
            <pc:sldMk cId="1247997351" sldId="258"/>
            <ac:spMk id="7" creationId="{72F6FCEA-1E4D-45C5-A0C1-A83E129D6FC5}"/>
          </ac:spMkLst>
        </pc:spChg>
        <pc:spChg chg="add del mod">
          <ac:chgData name="Manjinder Kaur" userId="e273dd6e5ce59a06" providerId="LiveId" clId="{F8916166-20D8-4DB0-B268-3E1846E2C188}" dt="2021-09-18T04:09:46.024" v="1827" actId="478"/>
          <ac:spMkLst>
            <pc:docMk/>
            <pc:sldMk cId="1247997351" sldId="258"/>
            <ac:spMk id="7" creationId="{D998ACF8-CE91-4EB1-BBA4-2403A7A06459}"/>
          </ac:spMkLst>
        </pc:spChg>
        <pc:spChg chg="add del">
          <ac:chgData name="Manjinder Kaur" userId="e273dd6e5ce59a06" providerId="LiveId" clId="{F8916166-20D8-4DB0-B268-3E1846E2C188}" dt="2021-09-18T04:08:00.330" v="1815"/>
          <ac:spMkLst>
            <pc:docMk/>
            <pc:sldMk cId="1247997351" sldId="258"/>
            <ac:spMk id="8" creationId="{EE492A3B-90B3-42CE-A31E-86E36CAB07EB}"/>
          </ac:spMkLst>
        </pc:spChg>
        <pc:spChg chg="add del">
          <ac:chgData name="Manjinder Kaur" userId="e273dd6e5ce59a06" providerId="LiveId" clId="{F8916166-20D8-4DB0-B268-3E1846E2C188}" dt="2021-09-18T04:08:00.330" v="1815"/>
          <ac:spMkLst>
            <pc:docMk/>
            <pc:sldMk cId="1247997351" sldId="258"/>
            <ac:spMk id="10" creationId="{9C298203-3763-4B54-B964-900F38003BEC}"/>
          </ac:spMkLst>
        </pc:spChg>
        <pc:spChg chg="add del mod">
          <ac:chgData name="Manjinder Kaur" userId="e273dd6e5ce59a06" providerId="LiveId" clId="{F8916166-20D8-4DB0-B268-3E1846E2C188}" dt="2021-09-18T04:09:03.620" v="1821"/>
          <ac:spMkLst>
            <pc:docMk/>
            <pc:sldMk cId="1247997351" sldId="258"/>
            <ac:spMk id="11" creationId="{9AFBEFE4-A94A-44EF-A530-40C0C6AA22C7}"/>
          </ac:spMkLst>
        </pc:spChg>
        <pc:spChg chg="add del mod">
          <ac:chgData name="Manjinder Kaur" userId="e273dd6e5ce59a06" providerId="LiveId" clId="{F8916166-20D8-4DB0-B268-3E1846E2C188}" dt="2021-09-18T04:09:03.620" v="1821"/>
          <ac:spMkLst>
            <pc:docMk/>
            <pc:sldMk cId="1247997351" sldId="258"/>
            <ac:spMk id="12" creationId="{96AC104A-7734-4CDA-BB32-1CD17B68CA3B}"/>
          </ac:spMkLst>
        </pc:spChg>
        <pc:spChg chg="add mod ord">
          <ac:chgData name="Manjinder Kaur" userId="e273dd6e5ce59a06" providerId="LiveId" clId="{F8916166-20D8-4DB0-B268-3E1846E2C188}" dt="2021-09-27T00:27:18.596" v="4044" actId="14100"/>
          <ac:spMkLst>
            <pc:docMk/>
            <pc:sldMk cId="1247997351" sldId="258"/>
            <ac:spMk id="13" creationId="{FB6D80B4-DDDC-4918-B282-9828F93DA16C}"/>
          </ac:spMkLst>
        </pc:spChg>
        <pc:spChg chg="add mod ord">
          <ac:chgData name="Manjinder Kaur" userId="e273dd6e5ce59a06" providerId="LiveId" clId="{F8916166-20D8-4DB0-B268-3E1846E2C188}" dt="2021-09-27T00:27:36.196" v="4047" actId="14100"/>
          <ac:spMkLst>
            <pc:docMk/>
            <pc:sldMk cId="1247997351" sldId="258"/>
            <ac:spMk id="14" creationId="{CBA091DB-65BB-4940-99DF-533D3D907250}"/>
          </ac:spMkLst>
        </pc:spChg>
        <pc:grpChg chg="del">
          <ac:chgData name="Manjinder Kaur" userId="e273dd6e5ce59a06" providerId="LiveId" clId="{F8916166-20D8-4DB0-B268-3E1846E2C188}" dt="2021-07-25T05:42:47.249" v="197" actId="478"/>
          <ac:grpSpMkLst>
            <pc:docMk/>
            <pc:sldMk cId="1247997351" sldId="258"/>
            <ac:grpSpMk id="27" creationId="{2963DD25-B1A0-4CFF-8E50-C21BFA967B2A}"/>
          </ac:grpSpMkLst>
        </pc:grpChg>
        <pc:picChg chg="add mod">
          <ac:chgData name="Manjinder Kaur" userId="e273dd6e5ce59a06" providerId="LiveId" clId="{F8916166-20D8-4DB0-B268-3E1846E2C188}" dt="2021-09-27T07:17:12.749" v="4053"/>
          <ac:picMkLst>
            <pc:docMk/>
            <pc:sldMk cId="1247997351" sldId="258"/>
            <ac:picMk id="3" creationId="{D9D35030-0051-4394-9DDA-3C4FC602E287}"/>
          </ac:picMkLst>
        </pc:picChg>
        <pc:picChg chg="del">
          <ac:chgData name="Manjinder Kaur" userId="e273dd6e5ce59a06" providerId="LiveId" clId="{F8916166-20D8-4DB0-B268-3E1846E2C188}" dt="2021-07-25T05:42:52.866" v="201" actId="478"/>
          <ac:picMkLst>
            <pc:docMk/>
            <pc:sldMk cId="1247997351" sldId="258"/>
            <ac:picMk id="8" creationId="{435F1484-9754-4665-8A4E-8E3F2AAC080C}"/>
          </ac:picMkLst>
        </pc:picChg>
        <pc:picChg chg="add mod">
          <ac:chgData name="Manjinder Kaur" userId="e273dd6e5ce59a06" providerId="LiveId" clId="{F8916166-20D8-4DB0-B268-3E1846E2C188}" dt="2021-09-27T00:27:40.795" v="4048" actId="1076"/>
          <ac:picMkLst>
            <pc:docMk/>
            <pc:sldMk cId="1247997351" sldId="258"/>
            <ac:picMk id="15" creationId="{487B3D34-1168-46C8-AE5C-4C98D40172E6}"/>
          </ac:picMkLst>
        </pc:picChg>
        <pc:picChg chg="add del mod">
          <ac:chgData name="Manjinder Kaur" userId="e273dd6e5ce59a06" providerId="LiveId" clId="{F8916166-20D8-4DB0-B268-3E1846E2C188}" dt="2021-09-18T04:15:48.321" v="1927" actId="21"/>
          <ac:picMkLst>
            <pc:docMk/>
            <pc:sldMk cId="1247997351" sldId="258"/>
            <ac:picMk id="18" creationId="{F0B01771-2145-45AA-BBA6-282B74A370FC}"/>
          </ac:picMkLst>
        </pc:picChg>
        <pc:picChg chg="add del mod">
          <ac:chgData name="Manjinder Kaur" userId="e273dd6e5ce59a06" providerId="LiveId" clId="{F8916166-20D8-4DB0-B268-3E1846E2C188}" dt="2021-09-18T04:15:58.300" v="1929"/>
          <ac:picMkLst>
            <pc:docMk/>
            <pc:sldMk cId="1247997351" sldId="258"/>
            <ac:picMk id="19" creationId="{1716513B-23F3-4535-ABB7-9FF95EA0F8C0}"/>
          </ac:picMkLst>
        </pc:picChg>
        <pc:picChg chg="add del mod">
          <ac:chgData name="Manjinder Kaur" userId="e273dd6e5ce59a06" providerId="LiveId" clId="{F8916166-20D8-4DB0-B268-3E1846E2C188}" dt="2021-09-18T04:07:31.314" v="1809"/>
          <ac:picMkLst>
            <pc:docMk/>
            <pc:sldMk cId="1247997351" sldId="258"/>
            <ac:picMk id="1025" creationId="{1DA1681F-8D57-4F49-8E9E-DACDB47A59D9}"/>
          </ac:picMkLst>
        </pc:picChg>
        <pc:picChg chg="add del">
          <ac:chgData name="Manjinder Kaur" userId="e273dd6e5ce59a06" providerId="LiveId" clId="{F8916166-20D8-4DB0-B268-3E1846E2C188}" dt="2021-09-18T04:08:00.330" v="1815"/>
          <ac:picMkLst>
            <pc:docMk/>
            <pc:sldMk cId="1247997351" sldId="258"/>
            <ac:picMk id="1028" creationId="{11C5AF36-42CA-44A2-A91A-2177CD21BD96}"/>
          </ac:picMkLst>
        </pc:picChg>
        <pc:picChg chg="add del mod">
          <ac:chgData name="Manjinder Kaur" userId="e273dd6e5ce59a06" providerId="LiveId" clId="{F8916166-20D8-4DB0-B268-3E1846E2C188}" dt="2021-09-18T04:09:03.620" v="1821"/>
          <ac:picMkLst>
            <pc:docMk/>
            <pc:sldMk cId="1247997351" sldId="258"/>
            <ac:picMk id="1031" creationId="{2E9D4B76-92D9-4F6B-9BB4-AA69B4773D32}"/>
          </ac:picMkLst>
        </pc:picChg>
      </pc:sldChg>
      <pc:sldChg chg="addSp delSp modSp mod modTransition setBg delAnim">
        <pc:chgData name="Manjinder Kaur" userId="e273dd6e5ce59a06" providerId="LiveId" clId="{F8916166-20D8-4DB0-B268-3E1846E2C188}" dt="2021-09-27T07:17:12.749" v="4053"/>
        <pc:sldMkLst>
          <pc:docMk/>
          <pc:sldMk cId="1117432516" sldId="259"/>
        </pc:sldMkLst>
        <pc:spChg chg="mod">
          <ac:chgData name="Manjinder Kaur" userId="e273dd6e5ce59a06" providerId="LiveId" clId="{F8916166-20D8-4DB0-B268-3E1846E2C188}" dt="2021-09-18T08:19:48.910" v="3185" actId="1076"/>
          <ac:spMkLst>
            <pc:docMk/>
            <pc:sldMk cId="1117432516" sldId="259"/>
            <ac:spMk id="2" creationId="{0302122F-B774-4EDD-A303-765E25BDE6DB}"/>
          </ac:spMkLst>
        </pc:spChg>
        <pc:spChg chg="mod ord">
          <ac:chgData name="Manjinder Kaur" userId="e273dd6e5ce59a06" providerId="LiveId" clId="{F8916166-20D8-4DB0-B268-3E1846E2C188}" dt="2021-09-18T08:19:53.936" v="3187" actId="27636"/>
          <ac:spMkLst>
            <pc:docMk/>
            <pc:sldMk cId="1117432516" sldId="259"/>
            <ac:spMk id="3" creationId="{31EA081C-048A-491E-9769-6E8BDC7D8530}"/>
          </ac:spMkLst>
        </pc:spChg>
        <pc:spChg chg="mod ord">
          <ac:chgData name="Manjinder Kaur" userId="e273dd6e5ce59a06" providerId="LiveId" clId="{F8916166-20D8-4DB0-B268-3E1846E2C188}" dt="2021-09-18T08:18:36.559" v="3167" actId="20577"/>
          <ac:spMkLst>
            <pc:docMk/>
            <pc:sldMk cId="1117432516" sldId="259"/>
            <ac:spMk id="4" creationId="{DB9E3894-E5AD-40CC-B698-A63EED849F0C}"/>
          </ac:spMkLst>
        </pc:spChg>
        <pc:spChg chg="mod ord">
          <ac:chgData name="Manjinder Kaur" userId="e273dd6e5ce59a06" providerId="LiveId" clId="{F8916166-20D8-4DB0-B268-3E1846E2C188}" dt="2021-09-18T08:18:45.260" v="3170" actId="20577"/>
          <ac:spMkLst>
            <pc:docMk/>
            <pc:sldMk cId="1117432516" sldId="259"/>
            <ac:spMk id="5" creationId="{105C523F-D59B-41F4-BF65-81628569082E}"/>
          </ac:spMkLst>
        </pc:spChg>
        <pc:spChg chg="add mod">
          <ac:chgData name="Manjinder Kaur" userId="e273dd6e5ce59a06" providerId="LiveId" clId="{F8916166-20D8-4DB0-B268-3E1846E2C188}" dt="2021-09-22T03:28:42.518" v="3382" actId="1076"/>
          <ac:spMkLst>
            <pc:docMk/>
            <pc:sldMk cId="1117432516" sldId="259"/>
            <ac:spMk id="6" creationId="{9E489A64-80DC-46BC-B007-740D9E04D3DE}"/>
          </ac:spMkLst>
        </pc:spChg>
        <pc:spChg chg="add del">
          <ac:chgData name="Manjinder Kaur" userId="e273dd6e5ce59a06" providerId="LiveId" clId="{F8916166-20D8-4DB0-B268-3E1846E2C188}" dt="2021-09-18T03:34:20.624" v="1210" actId="26606"/>
          <ac:spMkLst>
            <pc:docMk/>
            <pc:sldMk cId="1117432516" sldId="259"/>
            <ac:spMk id="9" creationId="{6BFC9644-673A-459F-B3C5-9310A4E50E3B}"/>
          </ac:spMkLst>
        </pc:spChg>
        <pc:spChg chg="add">
          <ac:chgData name="Manjinder Kaur" userId="e273dd6e5ce59a06" providerId="LiveId" clId="{F8916166-20D8-4DB0-B268-3E1846E2C188}" dt="2021-09-18T03:36:58.746" v="1222" actId="26606"/>
          <ac:spMkLst>
            <pc:docMk/>
            <pc:sldMk cId="1117432516" sldId="259"/>
            <ac:spMk id="13" creationId="{C2E4E997-8672-4FFD-B8EC-9932A8E4714B}"/>
          </ac:spMkLst>
        </pc:spChg>
        <pc:spChg chg="add del">
          <ac:chgData name="Manjinder Kaur" userId="e273dd6e5ce59a06" providerId="LiveId" clId="{F8916166-20D8-4DB0-B268-3E1846E2C188}" dt="2021-09-18T03:34:20.624" v="1210" actId="26606"/>
          <ac:spMkLst>
            <pc:docMk/>
            <pc:sldMk cId="1117432516" sldId="259"/>
            <ac:spMk id="41" creationId="{7D1C411D-0818-4640-8657-2AF78250C802}"/>
          </ac:spMkLst>
        </pc:spChg>
        <pc:grpChg chg="add del">
          <ac:chgData name="Manjinder Kaur" userId="e273dd6e5ce59a06" providerId="LiveId" clId="{F8916166-20D8-4DB0-B268-3E1846E2C188}" dt="2021-09-18T03:34:20.624" v="1210" actId="26606"/>
          <ac:grpSpMkLst>
            <pc:docMk/>
            <pc:sldMk cId="1117432516" sldId="259"/>
            <ac:grpSpMk id="12" creationId="{4ADB9295-9645-4BF2-ADFD-75800B7FAD06}"/>
          </ac:grpSpMkLst>
        </pc:grpChg>
        <pc:grpChg chg="add">
          <ac:chgData name="Manjinder Kaur" userId="e273dd6e5ce59a06" providerId="LiveId" clId="{F8916166-20D8-4DB0-B268-3E1846E2C188}" dt="2021-09-18T03:36:58.746" v="1222" actId="26606"/>
          <ac:grpSpMkLst>
            <pc:docMk/>
            <pc:sldMk cId="1117432516" sldId="259"/>
            <ac:grpSpMk id="17" creationId="{453E4DEE-E996-40F8-8635-0FF43D7348F9}"/>
          </ac:grpSpMkLst>
        </pc:grpChg>
        <pc:graphicFrameChg chg="del modGraphic">
          <ac:chgData name="Manjinder Kaur" userId="e273dd6e5ce59a06" providerId="LiveId" clId="{F8916166-20D8-4DB0-B268-3E1846E2C188}" dt="2021-07-25T05:43:03.767" v="203" actId="478"/>
          <ac:graphicFrameMkLst>
            <pc:docMk/>
            <pc:sldMk cId="1117432516" sldId="259"/>
            <ac:graphicFrameMk id="7" creationId="{E894D3F0-419B-428C-BA1A-BB6AC5F97595}"/>
          </ac:graphicFrameMkLst>
        </pc:graphicFrameChg>
        <pc:graphicFrameChg chg="del">
          <ac:chgData name="Manjinder Kaur" userId="e273dd6e5ce59a06" providerId="LiveId" clId="{F8916166-20D8-4DB0-B268-3E1846E2C188}" dt="2021-07-25T05:43:08.930" v="204" actId="478"/>
          <ac:graphicFrameMkLst>
            <pc:docMk/>
            <pc:sldMk cId="1117432516" sldId="259"/>
            <ac:graphicFrameMk id="8" creationId="{465FF886-2543-4D28-AAB2-1EB61D60994C}"/>
          </ac:graphicFrameMkLst>
        </pc:graphicFrameChg>
        <pc:picChg chg="add mod">
          <ac:chgData name="Manjinder Kaur" userId="e273dd6e5ce59a06" providerId="LiveId" clId="{F8916166-20D8-4DB0-B268-3E1846E2C188}" dt="2021-09-18T03:34:09.972" v="1207"/>
          <ac:picMkLst>
            <pc:docMk/>
            <pc:sldMk cId="1117432516" sldId="259"/>
            <ac:picMk id="6" creationId="{1CD23CF5-BADA-4DBB-A68F-247CC2BFCA0A}"/>
          </ac:picMkLst>
        </pc:picChg>
        <pc:picChg chg="add mod">
          <ac:chgData name="Manjinder Kaur" userId="e273dd6e5ce59a06" providerId="LiveId" clId="{F8916166-20D8-4DB0-B268-3E1846E2C188}" dt="2021-09-27T07:17:12.749" v="4053"/>
          <ac:picMkLst>
            <pc:docMk/>
            <pc:sldMk cId="1117432516" sldId="259"/>
            <ac:picMk id="7" creationId="{74975793-2E53-4400-A528-BCD438983616}"/>
          </ac:picMkLst>
        </pc:picChg>
        <pc:picChg chg="add mod modCrop">
          <ac:chgData name="Manjinder Kaur" userId="e273dd6e5ce59a06" providerId="LiveId" clId="{F8916166-20D8-4DB0-B268-3E1846E2C188}" dt="2021-09-18T08:18:56.956" v="3173" actId="1076"/>
          <ac:picMkLst>
            <pc:docMk/>
            <pc:sldMk cId="1117432516" sldId="259"/>
            <ac:picMk id="8" creationId="{A631C767-FF47-4E4C-8FFB-924246DCFEE5}"/>
          </ac:picMkLst>
        </pc:picChg>
        <pc:picChg chg="del">
          <ac:chgData name="Manjinder Kaur" userId="e273dd6e5ce59a06" providerId="LiveId" clId="{F8916166-20D8-4DB0-B268-3E1846E2C188}" dt="2021-07-25T05:44:51.412" v="224" actId="478"/>
          <ac:picMkLst>
            <pc:docMk/>
            <pc:sldMk cId="1117432516" sldId="259"/>
            <ac:picMk id="10" creationId="{21C5DBDC-A0B9-4616-99E2-0A90D8DBA61E}"/>
          </ac:picMkLst>
        </pc:picChg>
        <pc:picChg chg="add">
          <ac:chgData name="Manjinder Kaur" userId="e273dd6e5ce59a06" providerId="LiveId" clId="{F8916166-20D8-4DB0-B268-3E1846E2C188}" dt="2021-09-18T03:36:58.746" v="1222" actId="26606"/>
          <ac:picMkLst>
            <pc:docMk/>
            <pc:sldMk cId="1117432516" sldId="259"/>
            <ac:picMk id="15" creationId="{FE6BA9E6-1D9E-4D30-B528-D49FA1342E4E}"/>
          </ac:picMkLst>
        </pc:picChg>
      </pc:sldChg>
      <pc:sldChg chg="delSp modSp del mod delAnim">
        <pc:chgData name="Manjinder Kaur" userId="e273dd6e5ce59a06" providerId="LiveId" clId="{F8916166-20D8-4DB0-B268-3E1846E2C188}" dt="2021-07-25T05:54:27.328" v="459" actId="2696"/>
        <pc:sldMkLst>
          <pc:docMk/>
          <pc:sldMk cId="3817546831" sldId="260"/>
        </pc:sldMkLst>
        <pc:spChg chg="mod">
          <ac:chgData name="Manjinder Kaur" userId="e273dd6e5ce59a06" providerId="LiveId" clId="{F8916166-20D8-4DB0-B268-3E1846E2C188}" dt="2021-07-25T05:49:27.870" v="382" actId="20577"/>
          <ac:spMkLst>
            <pc:docMk/>
            <pc:sldMk cId="3817546831" sldId="260"/>
            <ac:spMk id="2" creationId="{896913B7-042B-4BEE-AEC1-186F7D0C6777}"/>
          </ac:spMkLst>
        </pc:spChg>
        <pc:graphicFrameChg chg="del">
          <ac:chgData name="Manjinder Kaur" userId="e273dd6e5ce59a06" providerId="LiveId" clId="{F8916166-20D8-4DB0-B268-3E1846E2C188}" dt="2021-07-25T05:48:51.151" v="356" actId="478"/>
          <ac:graphicFrameMkLst>
            <pc:docMk/>
            <pc:sldMk cId="3817546831" sldId="260"/>
            <ac:graphicFrameMk id="7" creationId="{E0D2FE81-DAF3-462A-8DFF-0DFF3B61E8BA}"/>
          </ac:graphicFrameMkLst>
        </pc:graphicFrameChg>
        <pc:picChg chg="del">
          <ac:chgData name="Manjinder Kaur" userId="e273dd6e5ce59a06" providerId="LiveId" clId="{F8916166-20D8-4DB0-B268-3E1846E2C188}" dt="2021-07-25T05:48:53.482" v="357" actId="478"/>
          <ac:picMkLst>
            <pc:docMk/>
            <pc:sldMk cId="3817546831" sldId="260"/>
            <ac:picMk id="8" creationId="{00CC0711-42EA-4D01-8589-DDB053D8A153}"/>
          </ac:picMkLst>
        </pc:picChg>
      </pc:sldChg>
      <pc:sldChg chg="addSp delSp modSp mod modTransition delAnim">
        <pc:chgData name="Manjinder Kaur" userId="e273dd6e5ce59a06" providerId="LiveId" clId="{F8916166-20D8-4DB0-B268-3E1846E2C188}" dt="2021-09-27T07:17:12.749" v="4053"/>
        <pc:sldMkLst>
          <pc:docMk/>
          <pc:sldMk cId="2354150378" sldId="261"/>
        </pc:sldMkLst>
        <pc:spChg chg="mod">
          <ac:chgData name="Manjinder Kaur" userId="e273dd6e5ce59a06" providerId="LiveId" clId="{F8916166-20D8-4DB0-B268-3E1846E2C188}" dt="2021-07-25T05:50:30.055" v="418" actId="20577"/>
          <ac:spMkLst>
            <pc:docMk/>
            <pc:sldMk cId="2354150378" sldId="261"/>
            <ac:spMk id="2" creationId="{2F7B8E38-F57F-4A11-B222-509E344E970C}"/>
          </ac:spMkLst>
        </pc:spChg>
        <pc:spChg chg="mod">
          <ac:chgData name="Manjinder Kaur" userId="e273dd6e5ce59a06" providerId="LiveId" clId="{F8916166-20D8-4DB0-B268-3E1846E2C188}" dt="2021-09-18T08:05:41.517" v="3075" actId="20577"/>
          <ac:spMkLst>
            <pc:docMk/>
            <pc:sldMk cId="2354150378" sldId="261"/>
            <ac:spMk id="4" creationId="{C672FE82-932D-406F-98E4-99BE54520504}"/>
          </ac:spMkLst>
        </pc:spChg>
        <pc:spChg chg="mod">
          <ac:chgData name="Manjinder Kaur" userId="e273dd6e5ce59a06" providerId="LiveId" clId="{F8916166-20D8-4DB0-B268-3E1846E2C188}" dt="2021-09-18T08:18:12.780" v="3163" actId="1076"/>
          <ac:spMkLst>
            <pc:docMk/>
            <pc:sldMk cId="2354150378" sldId="261"/>
            <ac:spMk id="5" creationId="{90E71BE8-66FE-4C27-998F-CF7913D2F2A0}"/>
          </ac:spMkLst>
        </pc:spChg>
        <pc:spChg chg="add del mod">
          <ac:chgData name="Manjinder Kaur" userId="e273dd6e5ce59a06" providerId="LiveId" clId="{F8916166-20D8-4DB0-B268-3E1846E2C188}" dt="2021-09-18T05:19:21.669" v="2037"/>
          <ac:spMkLst>
            <pc:docMk/>
            <pc:sldMk cId="2354150378" sldId="261"/>
            <ac:spMk id="10" creationId="{627EBE23-5D36-4AD1-826B-3D09BCD86670}"/>
          </ac:spMkLst>
        </pc:spChg>
        <pc:spChg chg="del">
          <ac:chgData name="Manjinder Kaur" userId="e273dd6e5ce59a06" providerId="LiveId" clId="{F8916166-20D8-4DB0-B268-3E1846E2C188}" dt="2021-07-25T05:49:44.669" v="386" actId="478"/>
          <ac:spMkLst>
            <pc:docMk/>
            <pc:sldMk cId="2354150378" sldId="261"/>
            <ac:spMk id="11" creationId="{8EB435C3-72E6-4C50-A495-AD24ED54B533}"/>
          </ac:spMkLst>
        </pc:spChg>
        <pc:spChg chg="del">
          <ac:chgData name="Manjinder Kaur" userId="e273dd6e5ce59a06" providerId="LiveId" clId="{F8916166-20D8-4DB0-B268-3E1846E2C188}" dt="2021-07-25T05:49:41.140" v="384" actId="478"/>
          <ac:spMkLst>
            <pc:docMk/>
            <pc:sldMk cId="2354150378" sldId="261"/>
            <ac:spMk id="14" creationId="{220BA12F-5270-4232-ABFA-D0CA6098FCCD}"/>
          </ac:spMkLst>
        </pc:spChg>
        <pc:spChg chg="add del mod">
          <ac:chgData name="Manjinder Kaur" userId="e273dd6e5ce59a06" providerId="LiveId" clId="{F8916166-20D8-4DB0-B268-3E1846E2C188}" dt="2021-09-18T05:24:08.435" v="2061"/>
          <ac:spMkLst>
            <pc:docMk/>
            <pc:sldMk cId="2354150378" sldId="261"/>
            <ac:spMk id="14" creationId="{ACBFE778-AB08-462B-8913-D2A149B9326F}"/>
          </ac:spMkLst>
        </pc:spChg>
        <pc:spChg chg="add del">
          <ac:chgData name="Manjinder Kaur" userId="e273dd6e5ce59a06" providerId="LiveId" clId="{F8916166-20D8-4DB0-B268-3E1846E2C188}" dt="2021-09-18T05:26:05.812" v="2081" actId="22"/>
          <ac:spMkLst>
            <pc:docMk/>
            <pc:sldMk cId="2354150378" sldId="261"/>
            <ac:spMk id="17" creationId="{8FB25E49-90BC-486F-9C50-96913AD15573}"/>
          </ac:spMkLst>
        </pc:spChg>
        <pc:spChg chg="del">
          <ac:chgData name="Manjinder Kaur" userId="e273dd6e5ce59a06" providerId="LiveId" clId="{F8916166-20D8-4DB0-B268-3E1846E2C188}" dt="2021-07-25T05:49:43.003" v="385" actId="478"/>
          <ac:spMkLst>
            <pc:docMk/>
            <pc:sldMk cId="2354150378" sldId="261"/>
            <ac:spMk id="20" creationId="{E03DFD7C-7EC3-4287-B09B-64CD50985469}"/>
          </ac:spMkLst>
        </pc:spChg>
        <pc:spChg chg="add del mod">
          <ac:chgData name="Manjinder Kaur" userId="e273dd6e5ce59a06" providerId="LiveId" clId="{F8916166-20D8-4DB0-B268-3E1846E2C188}" dt="2021-09-18T05:30:24.426" v="2114" actId="478"/>
          <ac:spMkLst>
            <pc:docMk/>
            <pc:sldMk cId="2354150378" sldId="261"/>
            <ac:spMk id="21" creationId="{89FD152D-D5A5-49E1-8962-70C52515CDB4}"/>
          </ac:spMkLst>
        </pc:spChg>
        <pc:graphicFrameChg chg="add del mod">
          <ac:chgData name="Manjinder Kaur" userId="e273dd6e5ce59a06" providerId="LiveId" clId="{F8916166-20D8-4DB0-B268-3E1846E2C188}" dt="2021-09-18T05:19:21.669" v="2037"/>
          <ac:graphicFrameMkLst>
            <pc:docMk/>
            <pc:sldMk cId="2354150378" sldId="261"/>
            <ac:graphicFrameMk id="3" creationId="{13AA0700-C8BC-482C-A3BE-AC54926648F4}"/>
          </ac:graphicFrameMkLst>
        </pc:graphicFrameChg>
        <pc:graphicFrameChg chg="add del mod">
          <ac:chgData name="Manjinder Kaur" userId="e273dd6e5ce59a06" providerId="LiveId" clId="{F8916166-20D8-4DB0-B268-3E1846E2C188}" dt="2021-09-18T05:19:21.669" v="2037"/>
          <ac:graphicFrameMkLst>
            <pc:docMk/>
            <pc:sldMk cId="2354150378" sldId="261"/>
            <ac:graphicFrameMk id="6" creationId="{3D7A0726-72B2-4C04-A1D9-3647F4F077F9}"/>
          </ac:graphicFrameMkLst>
        </pc:graphicFrameChg>
        <pc:graphicFrameChg chg="del">
          <ac:chgData name="Manjinder Kaur" userId="e273dd6e5ce59a06" providerId="LiveId" clId="{F8916166-20D8-4DB0-B268-3E1846E2C188}" dt="2021-07-25T05:49:39.208" v="383" actId="478"/>
          <ac:graphicFrameMkLst>
            <pc:docMk/>
            <pc:sldMk cId="2354150378" sldId="261"/>
            <ac:graphicFrameMk id="6" creationId="{C247E96F-1365-4AA3-A864-C0166D8373EB}"/>
          </ac:graphicFrameMkLst>
        </pc:graphicFrameChg>
        <pc:graphicFrameChg chg="add del mod">
          <ac:chgData name="Manjinder Kaur" userId="e273dd6e5ce59a06" providerId="LiveId" clId="{F8916166-20D8-4DB0-B268-3E1846E2C188}" dt="2021-09-18T05:19:21.669" v="2037"/>
          <ac:graphicFrameMkLst>
            <pc:docMk/>
            <pc:sldMk cId="2354150378" sldId="261"/>
            <ac:graphicFrameMk id="7" creationId="{2EF8BE6A-0B71-4D7F-A5C5-6E5B558ACB24}"/>
          </ac:graphicFrameMkLst>
        </pc:graphicFrameChg>
        <pc:graphicFrameChg chg="add del mod">
          <ac:chgData name="Manjinder Kaur" userId="e273dd6e5ce59a06" providerId="LiveId" clId="{F8916166-20D8-4DB0-B268-3E1846E2C188}" dt="2021-09-18T05:19:21.669" v="2037"/>
          <ac:graphicFrameMkLst>
            <pc:docMk/>
            <pc:sldMk cId="2354150378" sldId="261"/>
            <ac:graphicFrameMk id="8" creationId="{A95E7F11-2792-4BD1-9865-608E3E0DDD23}"/>
          </ac:graphicFrameMkLst>
        </pc:graphicFrameChg>
        <pc:graphicFrameChg chg="add del mod">
          <ac:chgData name="Manjinder Kaur" userId="e273dd6e5ce59a06" providerId="LiveId" clId="{F8916166-20D8-4DB0-B268-3E1846E2C188}" dt="2021-09-18T05:19:21.669" v="2037"/>
          <ac:graphicFrameMkLst>
            <pc:docMk/>
            <pc:sldMk cId="2354150378" sldId="261"/>
            <ac:graphicFrameMk id="9" creationId="{43AEC141-D624-464F-A249-55C70E9D31D9}"/>
          </ac:graphicFrameMkLst>
        </pc:graphicFrameChg>
        <pc:graphicFrameChg chg="add mod modGraphic">
          <ac:chgData name="Manjinder Kaur" userId="e273dd6e5ce59a06" providerId="LiveId" clId="{F8916166-20D8-4DB0-B268-3E1846E2C188}" dt="2021-09-18T08:17:35.958" v="3155" actId="1076"/>
          <ac:graphicFrameMkLst>
            <pc:docMk/>
            <pc:sldMk cId="2354150378" sldId="261"/>
            <ac:graphicFrameMk id="12" creationId="{23F8D6D5-8739-4BA6-B31C-7A77D710D50C}"/>
          </ac:graphicFrameMkLst>
        </pc:graphicFrameChg>
        <pc:graphicFrameChg chg="add del mod">
          <ac:chgData name="Manjinder Kaur" userId="e273dd6e5ce59a06" providerId="LiveId" clId="{F8916166-20D8-4DB0-B268-3E1846E2C188}" dt="2021-09-18T05:24:08.435" v="2061"/>
          <ac:graphicFrameMkLst>
            <pc:docMk/>
            <pc:sldMk cId="2354150378" sldId="261"/>
            <ac:graphicFrameMk id="13" creationId="{BA2C464D-B269-44AE-A36A-E6F1BA554C23}"/>
          </ac:graphicFrameMkLst>
        </pc:graphicFrameChg>
        <pc:graphicFrameChg chg="add mod modGraphic">
          <ac:chgData name="Manjinder Kaur" userId="e273dd6e5ce59a06" providerId="LiveId" clId="{F8916166-20D8-4DB0-B268-3E1846E2C188}" dt="2021-09-18T08:17:58.215" v="3158" actId="1076"/>
          <ac:graphicFrameMkLst>
            <pc:docMk/>
            <pc:sldMk cId="2354150378" sldId="261"/>
            <ac:graphicFrameMk id="15" creationId="{63D23B67-DAF2-4AB8-A2AB-10DE8C82F790}"/>
          </ac:graphicFrameMkLst>
        </pc:graphicFrameChg>
        <pc:graphicFrameChg chg="del">
          <ac:chgData name="Manjinder Kaur" userId="e273dd6e5ce59a06" providerId="LiveId" clId="{F8916166-20D8-4DB0-B268-3E1846E2C188}" dt="2021-07-25T05:49:51.192" v="387" actId="478"/>
          <ac:graphicFrameMkLst>
            <pc:docMk/>
            <pc:sldMk cId="2354150378" sldId="261"/>
            <ac:graphicFrameMk id="21" creationId="{B39CF89C-4895-405D-8FBC-2E982D7FBAA7}"/>
          </ac:graphicFrameMkLst>
        </pc:graphicFrameChg>
        <pc:graphicFrameChg chg="add mod modGraphic">
          <ac:chgData name="Manjinder Kaur" userId="e273dd6e5ce59a06" providerId="LiveId" clId="{F8916166-20D8-4DB0-B268-3E1846E2C188}" dt="2021-09-18T08:14:28.466" v="3137" actId="1076"/>
          <ac:graphicFrameMkLst>
            <pc:docMk/>
            <pc:sldMk cId="2354150378" sldId="261"/>
            <ac:graphicFrameMk id="22" creationId="{73389752-48F9-4850-A291-688D189F7CB9}"/>
          </ac:graphicFrameMkLst>
        </pc:graphicFrameChg>
        <pc:graphicFrameChg chg="add mod modGraphic">
          <ac:chgData name="Manjinder Kaur" userId="e273dd6e5ce59a06" providerId="LiveId" clId="{F8916166-20D8-4DB0-B268-3E1846E2C188}" dt="2021-09-18T08:14:15.647" v="3136" actId="1076"/>
          <ac:graphicFrameMkLst>
            <pc:docMk/>
            <pc:sldMk cId="2354150378" sldId="261"/>
            <ac:graphicFrameMk id="23" creationId="{5C59058F-EA58-4524-956C-4007266921B9}"/>
          </ac:graphicFrameMkLst>
        </pc:graphicFrameChg>
        <pc:graphicFrameChg chg="add mod modGraphic">
          <ac:chgData name="Manjinder Kaur" userId="e273dd6e5ce59a06" providerId="LiveId" clId="{F8916166-20D8-4DB0-B268-3E1846E2C188}" dt="2021-09-18T08:17:52.566" v="3157" actId="1076"/>
          <ac:graphicFrameMkLst>
            <pc:docMk/>
            <pc:sldMk cId="2354150378" sldId="261"/>
            <ac:graphicFrameMk id="24" creationId="{3D43DB50-A7DE-4F69-B226-982CF2BF13C7}"/>
          </ac:graphicFrameMkLst>
        </pc:graphicFrameChg>
        <pc:graphicFrameChg chg="add mod modGraphic">
          <ac:chgData name="Manjinder Kaur" userId="e273dd6e5ce59a06" providerId="LiveId" clId="{F8916166-20D8-4DB0-B268-3E1846E2C188}" dt="2021-09-18T08:17:43.042" v="3156" actId="1076"/>
          <ac:graphicFrameMkLst>
            <pc:docMk/>
            <pc:sldMk cId="2354150378" sldId="261"/>
            <ac:graphicFrameMk id="25" creationId="{9578A28E-EEF8-40B3-A028-C15EB63A3785}"/>
          </ac:graphicFrameMkLst>
        </pc:graphicFrameChg>
        <pc:picChg chg="add mod">
          <ac:chgData name="Manjinder Kaur" userId="e273dd6e5ce59a06" providerId="LiveId" clId="{F8916166-20D8-4DB0-B268-3E1846E2C188}" dt="2021-09-27T07:17:12.749" v="4053"/>
          <ac:picMkLst>
            <pc:docMk/>
            <pc:sldMk cId="2354150378" sldId="261"/>
            <ac:picMk id="3" creationId="{DAB87BE6-BC6F-4218-9607-777186DBF109}"/>
          </ac:picMkLst>
        </pc:picChg>
        <pc:picChg chg="del">
          <ac:chgData name="Manjinder Kaur" userId="e273dd6e5ce59a06" providerId="LiveId" clId="{F8916166-20D8-4DB0-B268-3E1846E2C188}" dt="2021-07-25T05:49:53.176" v="388" actId="478"/>
          <ac:picMkLst>
            <pc:docMk/>
            <pc:sldMk cId="2354150378" sldId="261"/>
            <ac:picMk id="8" creationId="{65C1907A-A7BA-4497-AE67-D54138981681}"/>
          </ac:picMkLst>
        </pc:picChg>
        <pc:picChg chg="del">
          <ac:chgData name="Manjinder Kaur" userId="e273dd6e5ce59a06" providerId="LiveId" clId="{F8916166-20D8-4DB0-B268-3E1846E2C188}" dt="2021-07-25T05:49:44.669" v="386" actId="478"/>
          <ac:picMkLst>
            <pc:docMk/>
            <pc:sldMk cId="2354150378" sldId="261"/>
            <ac:picMk id="10" creationId="{D6300362-BE1D-43FB-B822-58E85B899EE0}"/>
          </ac:picMkLst>
        </pc:picChg>
        <pc:picChg chg="add del">
          <ac:chgData name="Manjinder Kaur" userId="e273dd6e5ce59a06" providerId="LiveId" clId="{F8916166-20D8-4DB0-B268-3E1846E2C188}" dt="2021-09-18T05:20:45.029" v="2039"/>
          <ac:picMkLst>
            <pc:docMk/>
            <pc:sldMk cId="2354150378" sldId="261"/>
            <ac:picMk id="11" creationId="{686109E7-1FAA-4D44-A2FD-B38161F439F2}"/>
          </ac:picMkLst>
        </pc:picChg>
        <pc:picChg chg="del">
          <ac:chgData name="Manjinder Kaur" userId="e273dd6e5ce59a06" providerId="LiveId" clId="{F8916166-20D8-4DB0-B268-3E1846E2C188}" dt="2021-07-25T05:49:41.140" v="384" actId="478"/>
          <ac:picMkLst>
            <pc:docMk/>
            <pc:sldMk cId="2354150378" sldId="261"/>
            <ac:picMk id="13" creationId="{B3032C87-337E-4F26-8FE7-ADA6B46BD603}"/>
          </ac:picMkLst>
        </pc:picChg>
        <pc:picChg chg="add del mod">
          <ac:chgData name="Manjinder Kaur" userId="e273dd6e5ce59a06" providerId="LiveId" clId="{F8916166-20D8-4DB0-B268-3E1846E2C188}" dt="2021-09-18T05:26:46.315" v="2089" actId="22"/>
          <ac:picMkLst>
            <pc:docMk/>
            <pc:sldMk cId="2354150378" sldId="261"/>
            <ac:picMk id="19" creationId="{4657D782-AF20-4D63-A430-22E0DF29383B}"/>
          </ac:picMkLst>
        </pc:picChg>
        <pc:picChg chg="del">
          <ac:chgData name="Manjinder Kaur" userId="e273dd6e5ce59a06" providerId="LiveId" clId="{F8916166-20D8-4DB0-B268-3E1846E2C188}" dt="2021-07-25T05:49:43.003" v="385" actId="478"/>
          <ac:picMkLst>
            <pc:docMk/>
            <pc:sldMk cId="2354150378" sldId="261"/>
            <ac:picMk id="19" creationId="{DB297A91-4D48-496D-86FD-493E40DE566C}"/>
          </ac:picMkLst>
        </pc:picChg>
      </pc:sldChg>
      <pc:sldChg chg="addSp delSp modSp mod modTransition delAnim">
        <pc:chgData name="Manjinder Kaur" userId="e273dd6e5ce59a06" providerId="LiveId" clId="{F8916166-20D8-4DB0-B268-3E1846E2C188}" dt="2021-09-27T07:17:12.749" v="4053"/>
        <pc:sldMkLst>
          <pc:docMk/>
          <pc:sldMk cId="3282950732" sldId="262"/>
        </pc:sldMkLst>
        <pc:spChg chg="mod">
          <ac:chgData name="Manjinder Kaur" userId="e273dd6e5ce59a06" providerId="LiveId" clId="{F8916166-20D8-4DB0-B268-3E1846E2C188}" dt="2021-07-25T05:52:15.973" v="449" actId="20577"/>
          <ac:spMkLst>
            <pc:docMk/>
            <pc:sldMk cId="3282950732" sldId="262"/>
            <ac:spMk id="2" creationId="{6B7E6B0D-72FC-48BE-8949-8D4E624AB372}"/>
          </ac:spMkLst>
        </pc:spChg>
        <pc:spChg chg="del">
          <ac:chgData name="Manjinder Kaur" userId="e273dd6e5ce59a06" providerId="LiveId" clId="{F8916166-20D8-4DB0-B268-3E1846E2C188}" dt="2021-09-18T04:40:24.898" v="1990"/>
          <ac:spMkLst>
            <pc:docMk/>
            <pc:sldMk cId="3282950732" sldId="262"/>
            <ac:spMk id="3" creationId="{ABCDF005-BFC2-48FA-97C6-EBABF77455BC}"/>
          </ac:spMkLst>
        </pc:spChg>
        <pc:spChg chg="mod">
          <ac:chgData name="Manjinder Kaur" userId="e273dd6e5ce59a06" providerId="LiveId" clId="{F8916166-20D8-4DB0-B268-3E1846E2C188}" dt="2021-09-18T08:05:18.970" v="3071" actId="14100"/>
          <ac:spMkLst>
            <pc:docMk/>
            <pc:sldMk cId="3282950732" sldId="262"/>
            <ac:spMk id="4" creationId="{4F0FB0C7-ED23-4B40-8E49-3E87ECE12E06}"/>
          </ac:spMkLst>
        </pc:spChg>
        <pc:spChg chg="mod">
          <ac:chgData name="Manjinder Kaur" userId="e273dd6e5ce59a06" providerId="LiveId" clId="{F8916166-20D8-4DB0-B268-3E1846E2C188}" dt="2021-09-18T08:04:53.127" v="3067" actId="1076"/>
          <ac:spMkLst>
            <pc:docMk/>
            <pc:sldMk cId="3282950732" sldId="262"/>
            <ac:spMk id="5" creationId="{344706A3-5F47-4479-A2FD-B8846082CA60}"/>
          </ac:spMkLst>
        </pc:spChg>
        <pc:spChg chg="add del mod">
          <ac:chgData name="Manjinder Kaur" userId="e273dd6e5ce59a06" providerId="LiveId" clId="{F8916166-20D8-4DB0-B268-3E1846E2C188}" dt="2021-09-18T06:14:00.247" v="2632" actId="478"/>
          <ac:spMkLst>
            <pc:docMk/>
            <pc:sldMk cId="3282950732" sldId="262"/>
            <ac:spMk id="12" creationId="{821B5763-FA1E-4153-A7B6-066A66F77A60}"/>
          </ac:spMkLst>
        </pc:spChg>
        <pc:graphicFrameChg chg="del">
          <ac:chgData name="Manjinder Kaur" userId="e273dd6e5ce59a06" providerId="LiveId" clId="{F8916166-20D8-4DB0-B268-3E1846E2C188}" dt="2021-07-25T05:50:41.418" v="421" actId="478"/>
          <ac:graphicFrameMkLst>
            <pc:docMk/>
            <pc:sldMk cId="3282950732" sldId="262"/>
            <ac:graphicFrameMk id="7" creationId="{8592F9AD-05D8-4874-9DC8-49EACEC79267}"/>
          </ac:graphicFrameMkLst>
        </pc:graphicFrameChg>
        <pc:graphicFrameChg chg="del modGraphic">
          <ac:chgData name="Manjinder Kaur" userId="e273dd6e5ce59a06" providerId="LiveId" clId="{F8916166-20D8-4DB0-B268-3E1846E2C188}" dt="2021-07-25T05:50:54.052" v="424" actId="478"/>
          <ac:graphicFrameMkLst>
            <pc:docMk/>
            <pc:sldMk cId="3282950732" sldId="262"/>
            <ac:graphicFrameMk id="8" creationId="{2D8D8F17-E0C9-4D12-A7D7-6FE7E3D28CE4}"/>
          </ac:graphicFrameMkLst>
        </pc:graphicFrameChg>
        <pc:graphicFrameChg chg="del modGraphic">
          <ac:chgData name="Manjinder Kaur" userId="e273dd6e5ce59a06" providerId="LiveId" clId="{F8916166-20D8-4DB0-B268-3E1846E2C188}" dt="2021-07-25T05:50:58.587" v="426" actId="478"/>
          <ac:graphicFrameMkLst>
            <pc:docMk/>
            <pc:sldMk cId="3282950732" sldId="262"/>
            <ac:graphicFrameMk id="9" creationId="{2C7DF6F1-93F6-4693-B3F8-35D6B00E1401}"/>
          </ac:graphicFrameMkLst>
        </pc:graphicFrameChg>
        <pc:picChg chg="add mod">
          <ac:chgData name="Manjinder Kaur" userId="e273dd6e5ce59a06" providerId="LiveId" clId="{F8916166-20D8-4DB0-B268-3E1846E2C188}" dt="2021-09-27T07:17:12.749" v="4053"/>
          <ac:picMkLst>
            <pc:docMk/>
            <pc:sldMk cId="3282950732" sldId="262"/>
            <ac:picMk id="3" creationId="{E4366747-D45E-42F6-B790-A7541D6A0A8B}"/>
          </ac:picMkLst>
        </pc:picChg>
        <pc:picChg chg="add del mod">
          <ac:chgData name="Manjinder Kaur" userId="e273dd6e5ce59a06" providerId="LiveId" clId="{F8916166-20D8-4DB0-B268-3E1846E2C188}" dt="2021-09-18T06:11:23.705" v="2618" actId="478"/>
          <ac:picMkLst>
            <pc:docMk/>
            <pc:sldMk cId="3282950732" sldId="262"/>
            <ac:picMk id="6" creationId="{8B2B748F-1D89-4D1A-95E6-BB23F17CE4F8}"/>
          </ac:picMkLst>
        </pc:picChg>
        <pc:picChg chg="add del mod modCrop">
          <ac:chgData name="Manjinder Kaur" userId="e273dd6e5ce59a06" providerId="LiveId" clId="{F8916166-20D8-4DB0-B268-3E1846E2C188}" dt="2021-09-18T06:13:03.982" v="2623" actId="478"/>
          <ac:picMkLst>
            <pc:docMk/>
            <pc:sldMk cId="3282950732" sldId="262"/>
            <ac:picMk id="7" creationId="{2CA2FAB2-C004-4494-916E-83BAC4DEFF14}"/>
          </ac:picMkLst>
        </pc:picChg>
        <pc:picChg chg="add mod modCrop">
          <ac:chgData name="Manjinder Kaur" userId="e273dd6e5ce59a06" providerId="LiveId" clId="{F8916166-20D8-4DB0-B268-3E1846E2C188}" dt="2021-09-18T06:24:46.419" v="2698" actId="14100"/>
          <ac:picMkLst>
            <pc:docMk/>
            <pc:sldMk cId="3282950732" sldId="262"/>
            <ac:picMk id="8" creationId="{F990580B-D847-40C2-AEA9-799655011220}"/>
          </ac:picMkLst>
        </pc:picChg>
        <pc:picChg chg="add del mod">
          <ac:chgData name="Manjinder Kaur" userId="e273dd6e5ce59a06" providerId="LiveId" clId="{F8916166-20D8-4DB0-B268-3E1846E2C188}" dt="2021-09-18T06:13:33.727" v="2628" actId="21"/>
          <ac:picMkLst>
            <pc:docMk/>
            <pc:sldMk cId="3282950732" sldId="262"/>
            <ac:picMk id="9" creationId="{3BCB4954-936C-44EB-B748-0CA05C627189}"/>
          </ac:picMkLst>
        </pc:picChg>
        <pc:picChg chg="del">
          <ac:chgData name="Manjinder Kaur" userId="e273dd6e5ce59a06" providerId="LiveId" clId="{F8916166-20D8-4DB0-B268-3E1846E2C188}" dt="2021-07-25T05:51:00.661" v="427" actId="478"/>
          <ac:picMkLst>
            <pc:docMk/>
            <pc:sldMk cId="3282950732" sldId="262"/>
            <ac:picMk id="10" creationId="{0B34299A-CA36-4307-9E00-C3975DA93284}"/>
          </ac:picMkLst>
        </pc:picChg>
        <pc:picChg chg="add mod">
          <ac:chgData name="Manjinder Kaur" userId="e273dd6e5ce59a06" providerId="LiveId" clId="{F8916166-20D8-4DB0-B268-3E1846E2C188}" dt="2021-09-18T08:05:14.672" v="3070" actId="14100"/>
          <ac:picMkLst>
            <pc:docMk/>
            <pc:sldMk cId="3282950732" sldId="262"/>
            <ac:picMk id="10" creationId="{BCD96384-E25A-4E5C-8E06-2E639BABC081}"/>
          </ac:picMkLst>
        </pc:picChg>
        <pc:picChg chg="add del mod modCrop">
          <ac:chgData name="Manjinder Kaur" userId="e273dd6e5ce59a06" providerId="LiveId" clId="{F8916166-20D8-4DB0-B268-3E1846E2C188}" dt="2021-09-18T06:17:54.294" v="2650" actId="478"/>
          <ac:picMkLst>
            <pc:docMk/>
            <pc:sldMk cId="3282950732" sldId="262"/>
            <ac:picMk id="13" creationId="{EE53D171-B5E0-413B-B85D-DD43FD4D53FC}"/>
          </ac:picMkLst>
        </pc:picChg>
        <pc:picChg chg="add mod">
          <ac:chgData name="Manjinder Kaur" userId="e273dd6e5ce59a06" providerId="LiveId" clId="{F8916166-20D8-4DB0-B268-3E1846E2C188}" dt="2021-09-18T06:24:17.155" v="2691" actId="1076"/>
          <ac:picMkLst>
            <pc:docMk/>
            <pc:sldMk cId="3282950732" sldId="262"/>
            <ac:picMk id="14" creationId="{C825779A-BD0B-4602-98B4-188EF8BD9D53}"/>
          </ac:picMkLst>
        </pc:picChg>
        <pc:picChg chg="add del mod">
          <ac:chgData name="Manjinder Kaur" userId="e273dd6e5ce59a06" providerId="LiveId" clId="{F8916166-20D8-4DB0-B268-3E1846E2C188}" dt="2021-09-18T06:22:30.439" v="2669" actId="478"/>
          <ac:picMkLst>
            <pc:docMk/>
            <pc:sldMk cId="3282950732" sldId="262"/>
            <ac:picMk id="15" creationId="{ACDAC69E-0286-4733-A947-80C89884A585}"/>
          </ac:picMkLst>
        </pc:picChg>
        <pc:picChg chg="add del mod">
          <ac:chgData name="Manjinder Kaur" userId="e273dd6e5ce59a06" providerId="LiveId" clId="{F8916166-20D8-4DB0-B268-3E1846E2C188}" dt="2021-09-18T06:20:50.923" v="2665" actId="478"/>
          <ac:picMkLst>
            <pc:docMk/>
            <pc:sldMk cId="3282950732" sldId="262"/>
            <ac:picMk id="16" creationId="{BBC399A7-135B-4451-9DB4-44E6A76F5FA3}"/>
          </ac:picMkLst>
        </pc:picChg>
        <pc:picChg chg="add mod">
          <ac:chgData name="Manjinder Kaur" userId="e273dd6e5ce59a06" providerId="LiveId" clId="{F8916166-20D8-4DB0-B268-3E1846E2C188}" dt="2021-09-18T06:24:21.263" v="2692" actId="1076"/>
          <ac:picMkLst>
            <pc:docMk/>
            <pc:sldMk cId="3282950732" sldId="262"/>
            <ac:picMk id="17" creationId="{74EF1398-8AB1-480D-93EC-BE474962E3CD}"/>
          </ac:picMkLst>
        </pc:picChg>
        <pc:picChg chg="add mod">
          <ac:chgData name="Manjinder Kaur" userId="e273dd6e5ce59a06" providerId="LiveId" clId="{F8916166-20D8-4DB0-B268-3E1846E2C188}" dt="2021-09-18T06:24:34.693" v="2695" actId="14100"/>
          <ac:picMkLst>
            <pc:docMk/>
            <pc:sldMk cId="3282950732" sldId="262"/>
            <ac:picMk id="18" creationId="{19F14C85-06C4-4E5E-8994-C9B0259A642C}"/>
          </ac:picMkLst>
        </pc:picChg>
        <pc:picChg chg="add del mod">
          <ac:chgData name="Manjinder Kaur" userId="e273dd6e5ce59a06" providerId="LiveId" clId="{F8916166-20D8-4DB0-B268-3E1846E2C188}" dt="2021-09-18T06:18:27.260" v="2660"/>
          <ac:picMkLst>
            <pc:docMk/>
            <pc:sldMk cId="3282950732" sldId="262"/>
            <ac:picMk id="5122" creationId="{E89427C7-EF1A-4A98-924B-FDA3AF02CDA7}"/>
          </ac:picMkLst>
        </pc:picChg>
        <pc:picChg chg="add del mod">
          <ac:chgData name="Manjinder Kaur" userId="e273dd6e5ce59a06" providerId="LiveId" clId="{F8916166-20D8-4DB0-B268-3E1846E2C188}" dt="2021-09-18T06:18:25.293" v="2659"/>
          <ac:picMkLst>
            <pc:docMk/>
            <pc:sldMk cId="3282950732" sldId="262"/>
            <ac:picMk id="5124" creationId="{22975375-54E0-46EE-BBB7-FBDAC9B6F0D7}"/>
          </ac:picMkLst>
        </pc:picChg>
      </pc:sldChg>
      <pc:sldChg chg="addSp delSp modSp mod modTransition delAnim">
        <pc:chgData name="Manjinder Kaur" userId="e273dd6e5ce59a06" providerId="LiveId" clId="{F8916166-20D8-4DB0-B268-3E1846E2C188}" dt="2021-09-27T07:26:48.422" v="4054"/>
        <pc:sldMkLst>
          <pc:docMk/>
          <pc:sldMk cId="2091044242" sldId="263"/>
        </pc:sldMkLst>
        <pc:spChg chg="mod">
          <ac:chgData name="Manjinder Kaur" userId="e273dd6e5ce59a06" providerId="LiveId" clId="{F8916166-20D8-4DB0-B268-3E1846E2C188}" dt="2021-07-25T05:56:10.944" v="577" actId="1076"/>
          <ac:spMkLst>
            <pc:docMk/>
            <pc:sldMk cId="2091044242" sldId="263"/>
            <ac:spMk id="2" creationId="{96064C90-0007-4CE0-A578-BC4A0782387A}"/>
          </ac:spMkLst>
        </pc:spChg>
        <pc:spChg chg="mod">
          <ac:chgData name="Manjinder Kaur" userId="e273dd6e5ce59a06" providerId="LiveId" clId="{F8916166-20D8-4DB0-B268-3E1846E2C188}" dt="2021-09-18T08:04:06.759" v="3056" actId="20577"/>
          <ac:spMkLst>
            <pc:docMk/>
            <pc:sldMk cId="2091044242" sldId="263"/>
            <ac:spMk id="4" creationId="{D8E3971E-54DF-4057-8627-078456520003}"/>
          </ac:spMkLst>
        </pc:spChg>
        <pc:spChg chg="mod">
          <ac:chgData name="Manjinder Kaur" userId="e273dd6e5ce59a06" providerId="LiveId" clId="{F8916166-20D8-4DB0-B268-3E1846E2C188}" dt="2021-09-18T08:04:19.574" v="3059" actId="1076"/>
          <ac:spMkLst>
            <pc:docMk/>
            <pc:sldMk cId="2091044242" sldId="263"/>
            <ac:spMk id="5" creationId="{BE72B928-7E39-47E4-A6C9-13ED30D0FD1C}"/>
          </ac:spMkLst>
        </pc:spChg>
        <pc:graphicFrameChg chg="del modGraphic">
          <ac:chgData name="Manjinder Kaur" userId="e273dd6e5ce59a06" providerId="LiveId" clId="{F8916166-20D8-4DB0-B268-3E1846E2C188}" dt="2021-07-25T05:52:25.370" v="451" actId="478"/>
          <ac:graphicFrameMkLst>
            <pc:docMk/>
            <pc:sldMk cId="2091044242" sldId="263"/>
            <ac:graphicFrameMk id="7" creationId="{B63233BF-45A7-47A4-9ED6-BA52005789C8}"/>
          </ac:graphicFrameMkLst>
        </pc:graphicFrameChg>
        <pc:graphicFrameChg chg="del">
          <ac:chgData name="Manjinder Kaur" userId="e273dd6e5ce59a06" providerId="LiveId" clId="{F8916166-20D8-4DB0-B268-3E1846E2C188}" dt="2021-07-25T05:52:28.121" v="452" actId="478"/>
          <ac:graphicFrameMkLst>
            <pc:docMk/>
            <pc:sldMk cId="2091044242" sldId="263"/>
            <ac:graphicFrameMk id="9" creationId="{E7277702-4846-4C60-8F64-5894ACD6D4D0}"/>
          </ac:graphicFrameMkLst>
        </pc:graphicFrameChg>
        <pc:graphicFrameChg chg="del">
          <ac:chgData name="Manjinder Kaur" userId="e273dd6e5ce59a06" providerId="LiveId" clId="{F8916166-20D8-4DB0-B268-3E1846E2C188}" dt="2021-07-25T05:52:31.383" v="453" actId="478"/>
          <ac:graphicFrameMkLst>
            <pc:docMk/>
            <pc:sldMk cId="2091044242" sldId="263"/>
            <ac:graphicFrameMk id="11" creationId="{173F4280-EFE0-4BFC-A9BD-CDFE6206704C}"/>
          </ac:graphicFrameMkLst>
        </pc:graphicFrameChg>
        <pc:graphicFrameChg chg="del">
          <ac:chgData name="Manjinder Kaur" userId="e273dd6e5ce59a06" providerId="LiveId" clId="{F8916166-20D8-4DB0-B268-3E1846E2C188}" dt="2021-07-25T05:52:35.253" v="454" actId="478"/>
          <ac:graphicFrameMkLst>
            <pc:docMk/>
            <pc:sldMk cId="2091044242" sldId="263"/>
            <ac:graphicFrameMk id="13" creationId="{D0890A6D-8CC7-4EC6-BE71-C956CE686BB1}"/>
          </ac:graphicFrameMkLst>
        </pc:graphicFrameChg>
        <pc:graphicFrameChg chg="del">
          <ac:chgData name="Manjinder Kaur" userId="e273dd6e5ce59a06" providerId="LiveId" clId="{F8916166-20D8-4DB0-B268-3E1846E2C188}" dt="2021-07-25T05:52:39.392" v="455" actId="478"/>
          <ac:graphicFrameMkLst>
            <pc:docMk/>
            <pc:sldMk cId="2091044242" sldId="263"/>
            <ac:graphicFrameMk id="15" creationId="{CFE3B88C-868F-495C-823D-41993267FD9A}"/>
          </ac:graphicFrameMkLst>
        </pc:graphicFrameChg>
        <pc:graphicFrameChg chg="del">
          <ac:chgData name="Manjinder Kaur" userId="e273dd6e5ce59a06" providerId="LiveId" clId="{F8916166-20D8-4DB0-B268-3E1846E2C188}" dt="2021-07-25T05:52:43.809" v="456" actId="478"/>
          <ac:graphicFrameMkLst>
            <pc:docMk/>
            <pc:sldMk cId="2091044242" sldId="263"/>
            <ac:graphicFrameMk id="19" creationId="{1C051C3C-AB81-45AF-A6FC-A2F731B1E4E2}"/>
          </ac:graphicFrameMkLst>
        </pc:graphicFrameChg>
        <pc:picChg chg="add mod">
          <ac:chgData name="Manjinder Kaur" userId="e273dd6e5ce59a06" providerId="LiveId" clId="{F8916166-20D8-4DB0-B268-3E1846E2C188}" dt="2021-09-27T07:26:48.422" v="4054"/>
          <ac:picMkLst>
            <pc:docMk/>
            <pc:sldMk cId="2091044242" sldId="263"/>
            <ac:picMk id="3" creationId="{38E7E673-1754-494D-9C78-9008099B00F4}"/>
          </ac:picMkLst>
        </pc:picChg>
        <pc:picChg chg="add del mod">
          <ac:chgData name="Manjinder Kaur" userId="e273dd6e5ce59a06" providerId="LiveId" clId="{F8916166-20D8-4DB0-B268-3E1846E2C188}" dt="2021-09-18T04:40:18.572" v="1989"/>
          <ac:picMkLst>
            <pc:docMk/>
            <pc:sldMk cId="2091044242" sldId="263"/>
            <ac:picMk id="3" creationId="{CE1670EA-27EA-465D-BF4B-5C13428B8626}"/>
          </ac:picMkLst>
        </pc:picChg>
        <pc:picChg chg="del">
          <ac:chgData name="Manjinder Kaur" userId="e273dd6e5ce59a06" providerId="LiveId" clId="{F8916166-20D8-4DB0-B268-3E1846E2C188}" dt="2021-07-25T05:52:45.915" v="457" actId="478"/>
          <ac:picMkLst>
            <pc:docMk/>
            <pc:sldMk cId="2091044242" sldId="263"/>
            <ac:picMk id="14" creationId="{DD02F807-617F-4F5B-A978-2730AEA41A72}"/>
          </ac:picMkLst>
        </pc:picChg>
        <pc:picChg chg="add mod">
          <ac:chgData name="Manjinder Kaur" userId="e273dd6e5ce59a06" providerId="LiveId" clId="{F8916166-20D8-4DB0-B268-3E1846E2C188}" dt="2021-09-18T06:09:37.821" v="2614" actId="1076"/>
          <ac:picMkLst>
            <pc:docMk/>
            <pc:sldMk cId="2091044242" sldId="263"/>
            <ac:picMk id="4098" creationId="{79A481C0-B306-4F15-A991-73FFF7AC95AB}"/>
          </ac:picMkLst>
        </pc:picChg>
        <pc:picChg chg="add mod">
          <ac:chgData name="Manjinder Kaur" userId="e273dd6e5ce59a06" providerId="LiveId" clId="{F8916166-20D8-4DB0-B268-3E1846E2C188}" dt="2021-09-18T06:10:01.585" v="2617" actId="732"/>
          <ac:picMkLst>
            <pc:docMk/>
            <pc:sldMk cId="2091044242" sldId="263"/>
            <ac:picMk id="4100" creationId="{F8159631-E5CE-4060-9F44-DF3EA8323105}"/>
          </ac:picMkLst>
        </pc:picChg>
        <pc:picChg chg="add del mod">
          <ac:chgData name="Manjinder Kaur" userId="e273dd6e5ce59a06" providerId="LiveId" clId="{F8916166-20D8-4DB0-B268-3E1846E2C188}" dt="2021-09-18T06:03:43.773" v="2576" actId="478"/>
          <ac:picMkLst>
            <pc:docMk/>
            <pc:sldMk cId="2091044242" sldId="263"/>
            <ac:picMk id="4102" creationId="{D1CF9FB5-E9D8-42DF-A048-5E2E4EDEC86F}"/>
          </ac:picMkLst>
        </pc:picChg>
        <pc:picChg chg="add del mod">
          <ac:chgData name="Manjinder Kaur" userId="e273dd6e5ce59a06" providerId="LiveId" clId="{F8916166-20D8-4DB0-B268-3E1846E2C188}" dt="2021-09-18T06:04:29.037" v="2582" actId="478"/>
          <ac:picMkLst>
            <pc:docMk/>
            <pc:sldMk cId="2091044242" sldId="263"/>
            <ac:picMk id="4104" creationId="{3AA999BD-FAFD-4D9B-8943-9C17B56C3D45}"/>
          </ac:picMkLst>
        </pc:picChg>
        <pc:picChg chg="add del">
          <ac:chgData name="Manjinder Kaur" userId="e273dd6e5ce59a06" providerId="LiveId" clId="{F8916166-20D8-4DB0-B268-3E1846E2C188}" dt="2021-09-18T06:04:29.037" v="2582" actId="478"/>
          <ac:picMkLst>
            <pc:docMk/>
            <pc:sldMk cId="2091044242" sldId="263"/>
            <ac:picMk id="4106" creationId="{10A088BC-6B63-4753-BF50-D35DE313F0F0}"/>
          </ac:picMkLst>
        </pc:picChg>
        <pc:picChg chg="add mod">
          <ac:chgData name="Manjinder Kaur" userId="e273dd6e5ce59a06" providerId="LiveId" clId="{F8916166-20D8-4DB0-B268-3E1846E2C188}" dt="2021-09-18T06:08:55.172" v="2605" actId="1076"/>
          <ac:picMkLst>
            <pc:docMk/>
            <pc:sldMk cId="2091044242" sldId="263"/>
            <ac:picMk id="4108" creationId="{430B7217-1362-4C33-927E-E51920D4F241}"/>
          </ac:picMkLst>
        </pc:picChg>
        <pc:picChg chg="add mod">
          <ac:chgData name="Manjinder Kaur" userId="e273dd6e5ce59a06" providerId="LiveId" clId="{F8916166-20D8-4DB0-B268-3E1846E2C188}" dt="2021-09-18T06:09:34.748" v="2613" actId="1076"/>
          <ac:picMkLst>
            <pc:docMk/>
            <pc:sldMk cId="2091044242" sldId="263"/>
            <ac:picMk id="4110" creationId="{077C2CF2-644C-4580-9DBB-77A87956D003}"/>
          </ac:picMkLst>
        </pc:picChg>
      </pc:sldChg>
      <pc:sldChg chg="addSp delSp modSp mod modTransition delAnim">
        <pc:chgData name="Manjinder Kaur" userId="e273dd6e5ce59a06" providerId="LiveId" clId="{F8916166-20D8-4DB0-B268-3E1846E2C188}" dt="2021-09-27T07:26:48.422" v="4054"/>
        <pc:sldMkLst>
          <pc:docMk/>
          <pc:sldMk cId="3304066759" sldId="264"/>
        </pc:sldMkLst>
        <pc:spChg chg="mod">
          <ac:chgData name="Manjinder Kaur" userId="e273dd6e5ce59a06" providerId="LiveId" clId="{F8916166-20D8-4DB0-B268-3E1846E2C188}" dt="2021-09-18T07:33:19.762" v="2817" actId="5793"/>
          <ac:spMkLst>
            <pc:docMk/>
            <pc:sldMk cId="3304066759" sldId="264"/>
            <ac:spMk id="3" creationId="{4456D65E-ED6F-425F-9EEC-17C379A9F80F}"/>
          </ac:spMkLst>
        </pc:spChg>
        <pc:spChg chg="mod">
          <ac:chgData name="Manjinder Kaur" userId="e273dd6e5ce59a06" providerId="LiveId" clId="{F8916166-20D8-4DB0-B268-3E1846E2C188}" dt="2021-09-18T08:03:44.491" v="3049" actId="20577"/>
          <ac:spMkLst>
            <pc:docMk/>
            <pc:sldMk cId="3304066759" sldId="264"/>
            <ac:spMk id="4" creationId="{92508915-DC55-4B73-9950-8DE522FC79F2}"/>
          </ac:spMkLst>
        </pc:spChg>
        <pc:spChg chg="mod">
          <ac:chgData name="Manjinder Kaur" userId="e273dd6e5ce59a06" providerId="LiveId" clId="{F8916166-20D8-4DB0-B268-3E1846E2C188}" dt="2021-09-18T08:03:55.157" v="3052" actId="1076"/>
          <ac:spMkLst>
            <pc:docMk/>
            <pc:sldMk cId="3304066759" sldId="264"/>
            <ac:spMk id="5" creationId="{D1FCEB23-33A3-4053-A9C9-1FD80BD4FB66}"/>
          </ac:spMkLst>
        </pc:spChg>
        <pc:spChg chg="del">
          <ac:chgData name="Manjinder Kaur" userId="e273dd6e5ce59a06" providerId="LiveId" clId="{F8916166-20D8-4DB0-B268-3E1846E2C188}" dt="2021-07-25T06:30:07.502" v="897" actId="478"/>
          <ac:spMkLst>
            <pc:docMk/>
            <pc:sldMk cId="3304066759" sldId="264"/>
            <ac:spMk id="6" creationId="{B7FFAFFE-2AC2-4862-B413-F0EEC0427CA7}"/>
          </ac:spMkLst>
        </pc:spChg>
        <pc:picChg chg="add mod">
          <ac:chgData name="Manjinder Kaur" userId="e273dd6e5ce59a06" providerId="LiveId" clId="{F8916166-20D8-4DB0-B268-3E1846E2C188}" dt="2021-09-27T07:26:48.422" v="4054"/>
          <ac:picMkLst>
            <pc:docMk/>
            <pc:sldMk cId="3304066759" sldId="264"/>
            <ac:picMk id="6" creationId="{6DF8110B-AAE3-44FF-A8B0-78225CD3E440}"/>
          </ac:picMkLst>
        </pc:picChg>
        <pc:picChg chg="del">
          <ac:chgData name="Manjinder Kaur" userId="e273dd6e5ce59a06" providerId="LiveId" clId="{F8916166-20D8-4DB0-B268-3E1846E2C188}" dt="2021-07-25T06:29:47.164" v="895" actId="478"/>
          <ac:picMkLst>
            <pc:docMk/>
            <pc:sldMk cId="3304066759" sldId="264"/>
            <ac:picMk id="9" creationId="{B6E14075-6936-4366-8598-4245F2755720}"/>
          </ac:picMkLst>
        </pc:picChg>
      </pc:sldChg>
      <pc:sldChg chg="addSp delSp modSp mod modTransition delAnim addCm delCm">
        <pc:chgData name="Manjinder Kaur" userId="e273dd6e5ce59a06" providerId="LiveId" clId="{F8916166-20D8-4DB0-B268-3E1846E2C188}" dt="2021-09-27T07:26:48.422" v="4054"/>
        <pc:sldMkLst>
          <pc:docMk/>
          <pc:sldMk cId="545325248" sldId="265"/>
        </pc:sldMkLst>
        <pc:spChg chg="mod">
          <ac:chgData name="Manjinder Kaur" userId="e273dd6e5ce59a06" providerId="LiveId" clId="{F8916166-20D8-4DB0-B268-3E1846E2C188}" dt="2021-09-18T07:29:35.777" v="2720" actId="20577"/>
          <ac:spMkLst>
            <pc:docMk/>
            <pc:sldMk cId="545325248" sldId="265"/>
            <ac:spMk id="3" creationId="{4A712681-5388-4B46-B26D-B13ED99BF495}"/>
          </ac:spMkLst>
        </pc:spChg>
        <pc:spChg chg="mod">
          <ac:chgData name="Manjinder Kaur" userId="e273dd6e5ce59a06" providerId="LiveId" clId="{F8916166-20D8-4DB0-B268-3E1846E2C188}" dt="2021-09-18T08:03:14.448" v="3042" actId="20577"/>
          <ac:spMkLst>
            <pc:docMk/>
            <pc:sldMk cId="545325248" sldId="265"/>
            <ac:spMk id="4" creationId="{99531E77-2CED-41BF-ADF1-C3779096BD9B}"/>
          </ac:spMkLst>
        </pc:spChg>
        <pc:spChg chg="mod">
          <ac:chgData name="Manjinder Kaur" userId="e273dd6e5ce59a06" providerId="LiveId" clId="{F8916166-20D8-4DB0-B268-3E1846E2C188}" dt="2021-09-18T08:03:26.588" v="3045" actId="1076"/>
          <ac:spMkLst>
            <pc:docMk/>
            <pc:sldMk cId="545325248" sldId="265"/>
            <ac:spMk id="5" creationId="{4159EFCA-7F83-4E48-AE33-F7C2C880A5C9}"/>
          </ac:spMkLst>
        </pc:spChg>
        <pc:picChg chg="add mod">
          <ac:chgData name="Manjinder Kaur" userId="e273dd6e5ce59a06" providerId="LiveId" clId="{F8916166-20D8-4DB0-B268-3E1846E2C188}" dt="2021-09-27T07:26:48.422" v="4054"/>
          <ac:picMkLst>
            <pc:docMk/>
            <pc:sldMk cId="545325248" sldId="265"/>
            <ac:picMk id="6" creationId="{39D9081E-20CD-4A9C-A417-3576DA4E51C1}"/>
          </ac:picMkLst>
        </pc:picChg>
        <pc:picChg chg="del">
          <ac:chgData name="Manjinder Kaur" userId="e273dd6e5ce59a06" providerId="LiveId" clId="{F8916166-20D8-4DB0-B268-3E1846E2C188}" dt="2021-07-25T06:29:43.093" v="894" actId="478"/>
          <ac:picMkLst>
            <pc:docMk/>
            <pc:sldMk cId="545325248" sldId="265"/>
            <ac:picMk id="9" creationId="{FC2C7A26-8F2F-4DBC-9BE1-32C57C43860A}"/>
          </ac:picMkLst>
        </pc:picChg>
      </pc:sldChg>
      <pc:sldChg chg="addSp delSp modSp mod modTransition delAnim">
        <pc:chgData name="Manjinder Kaur" userId="e273dd6e5ce59a06" providerId="LiveId" clId="{F8916166-20D8-4DB0-B268-3E1846E2C188}" dt="2021-09-27T07:26:48.422" v="4054"/>
        <pc:sldMkLst>
          <pc:docMk/>
          <pc:sldMk cId="1303776583" sldId="266"/>
        </pc:sldMkLst>
        <pc:spChg chg="mod">
          <ac:chgData name="Manjinder Kaur" userId="e273dd6e5ce59a06" providerId="LiveId" clId="{F8916166-20D8-4DB0-B268-3E1846E2C188}" dt="2021-09-18T07:58:57.845" v="2985" actId="14100"/>
          <ac:spMkLst>
            <pc:docMk/>
            <pc:sldMk cId="1303776583" sldId="266"/>
            <ac:spMk id="2" creationId="{7C7F86CD-318C-41B5-9A6E-B0D9E1517E44}"/>
          </ac:spMkLst>
        </pc:spChg>
        <pc:spChg chg="mod">
          <ac:chgData name="Manjinder Kaur" userId="e273dd6e5ce59a06" providerId="LiveId" clId="{F8916166-20D8-4DB0-B268-3E1846E2C188}" dt="2021-09-18T08:00:42.722" v="2995" actId="255"/>
          <ac:spMkLst>
            <pc:docMk/>
            <pc:sldMk cId="1303776583" sldId="266"/>
            <ac:spMk id="3" creationId="{3EE8C6D3-D171-4CA8-BB51-EA57CCAFBFB9}"/>
          </ac:spMkLst>
        </pc:spChg>
        <pc:spChg chg="mod">
          <ac:chgData name="Manjinder Kaur" userId="e273dd6e5ce59a06" providerId="LiveId" clId="{F8916166-20D8-4DB0-B268-3E1846E2C188}" dt="2021-09-18T08:02:59.577" v="3037"/>
          <ac:spMkLst>
            <pc:docMk/>
            <pc:sldMk cId="1303776583" sldId="266"/>
            <ac:spMk id="4" creationId="{C3037C18-82B1-4A5F-A20F-090797CEDCDE}"/>
          </ac:spMkLst>
        </pc:spChg>
        <pc:spChg chg="mod">
          <ac:chgData name="Manjinder Kaur" userId="e273dd6e5ce59a06" providerId="LiveId" clId="{F8916166-20D8-4DB0-B268-3E1846E2C188}" dt="2021-09-18T08:02:50.302" v="3036" actId="1076"/>
          <ac:spMkLst>
            <pc:docMk/>
            <pc:sldMk cId="1303776583" sldId="266"/>
            <ac:spMk id="5" creationId="{B16BC041-AD2A-4D63-BE24-5B8427BF5C67}"/>
          </ac:spMkLst>
        </pc:spChg>
        <pc:picChg chg="add mod">
          <ac:chgData name="Manjinder Kaur" userId="e273dd6e5ce59a06" providerId="LiveId" clId="{F8916166-20D8-4DB0-B268-3E1846E2C188}" dt="2021-09-27T07:26:48.422" v="4054"/>
          <ac:picMkLst>
            <pc:docMk/>
            <pc:sldMk cId="1303776583" sldId="266"/>
            <ac:picMk id="6" creationId="{B4A465E4-84E5-42CA-BB07-B241935152D1}"/>
          </ac:picMkLst>
        </pc:picChg>
        <pc:picChg chg="del">
          <ac:chgData name="Manjinder Kaur" userId="e273dd6e5ce59a06" providerId="LiveId" clId="{F8916166-20D8-4DB0-B268-3E1846E2C188}" dt="2021-07-25T06:05:16.319" v="594" actId="478"/>
          <ac:picMkLst>
            <pc:docMk/>
            <pc:sldMk cId="1303776583" sldId="266"/>
            <ac:picMk id="7" creationId="{467133A4-9254-4ECA-957C-48B0A9FCC046}"/>
          </ac:picMkLst>
        </pc:picChg>
      </pc:sldChg>
      <pc:sldChg chg="addSp delSp modSp mod modTransition delAnim">
        <pc:chgData name="Manjinder Kaur" userId="e273dd6e5ce59a06" providerId="LiveId" clId="{F8916166-20D8-4DB0-B268-3E1846E2C188}" dt="2021-09-27T07:26:48.422" v="4054"/>
        <pc:sldMkLst>
          <pc:docMk/>
          <pc:sldMk cId="4037082400" sldId="267"/>
        </pc:sldMkLst>
        <pc:spChg chg="mod">
          <ac:chgData name="Manjinder Kaur" userId="e273dd6e5ce59a06" providerId="LiveId" clId="{F8916166-20D8-4DB0-B268-3E1846E2C188}" dt="2021-09-18T07:45:07.971" v="2875" actId="14100"/>
          <ac:spMkLst>
            <pc:docMk/>
            <pc:sldMk cId="4037082400" sldId="267"/>
            <ac:spMk id="2" creationId="{CFAD58EB-7448-4A4C-8520-FBD37FB50938}"/>
          </ac:spMkLst>
        </pc:spChg>
        <pc:spChg chg="mod">
          <ac:chgData name="Manjinder Kaur" userId="e273dd6e5ce59a06" providerId="LiveId" clId="{F8916166-20D8-4DB0-B268-3E1846E2C188}" dt="2021-09-18T08:01:06.032" v="2996" actId="11"/>
          <ac:spMkLst>
            <pc:docMk/>
            <pc:sldMk cId="4037082400" sldId="267"/>
            <ac:spMk id="3" creationId="{84E7B0DC-BCD5-45B5-A7F1-C2868B4EF286}"/>
          </ac:spMkLst>
        </pc:spChg>
        <pc:spChg chg="mod">
          <ac:chgData name="Manjinder Kaur" userId="e273dd6e5ce59a06" providerId="LiveId" clId="{F8916166-20D8-4DB0-B268-3E1846E2C188}" dt="2021-09-18T08:02:30.455" v="3029"/>
          <ac:spMkLst>
            <pc:docMk/>
            <pc:sldMk cId="4037082400" sldId="267"/>
            <ac:spMk id="4" creationId="{528FC371-2FEC-4244-AA7D-48CD0CA4A6AD}"/>
          </ac:spMkLst>
        </pc:spChg>
        <pc:spChg chg="mod">
          <ac:chgData name="Manjinder Kaur" userId="e273dd6e5ce59a06" providerId="LiveId" clId="{F8916166-20D8-4DB0-B268-3E1846E2C188}" dt="2021-09-18T08:02:37.629" v="3033" actId="20577"/>
          <ac:spMkLst>
            <pc:docMk/>
            <pc:sldMk cId="4037082400" sldId="267"/>
            <ac:spMk id="5" creationId="{2A6DE0C7-DA41-49A2-BC6F-9E56366FCB88}"/>
          </ac:spMkLst>
        </pc:spChg>
        <pc:picChg chg="add mod">
          <ac:chgData name="Manjinder Kaur" userId="e273dd6e5ce59a06" providerId="LiveId" clId="{F8916166-20D8-4DB0-B268-3E1846E2C188}" dt="2021-09-27T07:26:48.422" v="4054"/>
          <ac:picMkLst>
            <pc:docMk/>
            <pc:sldMk cId="4037082400" sldId="267"/>
            <ac:picMk id="6" creationId="{2EFDA57D-2C26-4289-A2F6-CA6A755DF25F}"/>
          </ac:picMkLst>
        </pc:picChg>
        <pc:picChg chg="del">
          <ac:chgData name="Manjinder Kaur" userId="e273dd6e5ce59a06" providerId="LiveId" clId="{F8916166-20D8-4DB0-B268-3E1846E2C188}" dt="2021-07-25T06:11:41.973" v="719" actId="478"/>
          <ac:picMkLst>
            <pc:docMk/>
            <pc:sldMk cId="4037082400" sldId="267"/>
            <ac:picMk id="7" creationId="{FFC91DA5-6B48-4C92-805D-CFF1B71D6C3B}"/>
          </ac:picMkLst>
        </pc:picChg>
      </pc:sldChg>
      <pc:sldChg chg="addSp delSp modSp mod modTransition delAnim">
        <pc:chgData name="Manjinder Kaur" userId="e273dd6e5ce59a06" providerId="LiveId" clId="{F8916166-20D8-4DB0-B268-3E1846E2C188}" dt="2021-09-27T07:26:48.422" v="4054"/>
        <pc:sldMkLst>
          <pc:docMk/>
          <pc:sldMk cId="3287488029" sldId="268"/>
        </pc:sldMkLst>
        <pc:spChg chg="mod">
          <ac:chgData name="Manjinder Kaur" userId="e273dd6e5ce59a06" providerId="LiveId" clId="{F8916166-20D8-4DB0-B268-3E1846E2C188}" dt="2021-09-18T07:43:18.200" v="2857" actId="14100"/>
          <ac:spMkLst>
            <pc:docMk/>
            <pc:sldMk cId="3287488029" sldId="268"/>
            <ac:spMk id="2" creationId="{FEA44E5C-9E0E-4E2D-AD8F-2EA3668D0F36}"/>
          </ac:spMkLst>
        </pc:spChg>
        <pc:spChg chg="mod">
          <ac:chgData name="Manjinder Kaur" userId="e273dd6e5ce59a06" providerId="LiveId" clId="{F8916166-20D8-4DB0-B268-3E1846E2C188}" dt="2021-09-22T04:08:54.305" v="3383" actId="20577"/>
          <ac:spMkLst>
            <pc:docMk/>
            <pc:sldMk cId="3287488029" sldId="268"/>
            <ac:spMk id="3" creationId="{6039476F-63E3-45C3-B5C0-29293A25655D}"/>
          </ac:spMkLst>
        </pc:spChg>
        <pc:spChg chg="mod">
          <ac:chgData name="Manjinder Kaur" userId="e273dd6e5ce59a06" providerId="LiveId" clId="{F8916166-20D8-4DB0-B268-3E1846E2C188}" dt="2021-09-18T08:01:58.568" v="3026" actId="20577"/>
          <ac:spMkLst>
            <pc:docMk/>
            <pc:sldMk cId="3287488029" sldId="268"/>
            <ac:spMk id="4" creationId="{07958D0F-6C90-4FB0-BB97-2C0CD2D90FF1}"/>
          </ac:spMkLst>
        </pc:spChg>
        <pc:spChg chg="mod">
          <ac:chgData name="Manjinder Kaur" userId="e273dd6e5ce59a06" providerId="LiveId" clId="{F8916166-20D8-4DB0-B268-3E1846E2C188}" dt="2021-09-18T08:02:14.742" v="3028" actId="20577"/>
          <ac:spMkLst>
            <pc:docMk/>
            <pc:sldMk cId="3287488029" sldId="268"/>
            <ac:spMk id="5" creationId="{7B989B97-9B74-4489-AB8C-34A080ADE4A7}"/>
          </ac:spMkLst>
        </pc:spChg>
        <pc:picChg chg="add mod">
          <ac:chgData name="Manjinder Kaur" userId="e273dd6e5ce59a06" providerId="LiveId" clId="{F8916166-20D8-4DB0-B268-3E1846E2C188}" dt="2021-09-27T07:26:48.422" v="4054"/>
          <ac:picMkLst>
            <pc:docMk/>
            <pc:sldMk cId="3287488029" sldId="268"/>
            <ac:picMk id="6" creationId="{B68527C1-2633-48B7-A3AF-5D1A39F45711}"/>
          </ac:picMkLst>
        </pc:picChg>
        <pc:picChg chg="del">
          <ac:chgData name="Manjinder Kaur" userId="e273dd6e5ce59a06" providerId="LiveId" clId="{F8916166-20D8-4DB0-B268-3E1846E2C188}" dt="2021-07-25T06:11:57.181" v="722" actId="478"/>
          <ac:picMkLst>
            <pc:docMk/>
            <pc:sldMk cId="3287488029" sldId="268"/>
            <ac:picMk id="7" creationId="{B2916B91-31DC-4371-AD59-993213EC8F21}"/>
          </ac:picMkLst>
        </pc:picChg>
      </pc:sldChg>
      <pc:sldChg chg="del">
        <pc:chgData name="Manjinder Kaur" userId="e273dd6e5ce59a06" providerId="LiveId" clId="{F8916166-20D8-4DB0-B268-3E1846E2C188}" dt="2021-07-25T06:14:58.140" v="771" actId="2696"/>
        <pc:sldMkLst>
          <pc:docMk/>
          <pc:sldMk cId="3761613836" sldId="269"/>
        </pc:sldMkLst>
      </pc:sldChg>
      <pc:sldChg chg="del">
        <pc:chgData name="Manjinder Kaur" userId="e273dd6e5ce59a06" providerId="LiveId" clId="{F8916166-20D8-4DB0-B268-3E1846E2C188}" dt="2021-07-25T06:04:35.409" v="587" actId="2696"/>
        <pc:sldMkLst>
          <pc:docMk/>
          <pc:sldMk cId="3396027534" sldId="270"/>
        </pc:sldMkLst>
      </pc:sldChg>
      <pc:sldChg chg="del">
        <pc:chgData name="Manjinder Kaur" userId="e273dd6e5ce59a06" providerId="LiveId" clId="{F8916166-20D8-4DB0-B268-3E1846E2C188}" dt="2021-07-25T06:04:35.409" v="587" actId="2696"/>
        <pc:sldMkLst>
          <pc:docMk/>
          <pc:sldMk cId="2262234256" sldId="271"/>
        </pc:sldMkLst>
      </pc:sldChg>
      <pc:sldChg chg="delSp modSp del mod delAnim">
        <pc:chgData name="Manjinder Kaur" userId="e273dd6e5ce59a06" providerId="LiveId" clId="{F8916166-20D8-4DB0-B268-3E1846E2C188}" dt="2021-07-25T05:58:41.021" v="586" actId="2696"/>
        <pc:sldMkLst>
          <pc:docMk/>
          <pc:sldMk cId="1086256515" sldId="272"/>
        </pc:sldMkLst>
        <pc:spChg chg="mod">
          <ac:chgData name="Manjinder Kaur" userId="e273dd6e5ce59a06" providerId="LiveId" clId="{F8916166-20D8-4DB0-B268-3E1846E2C188}" dt="2021-07-25T05:56:49.890" v="585" actId="20577"/>
          <ac:spMkLst>
            <pc:docMk/>
            <pc:sldMk cId="1086256515" sldId="272"/>
            <ac:spMk id="2" creationId="{53463EA9-EF92-44F3-93CF-50921CD18060}"/>
          </ac:spMkLst>
        </pc:spChg>
        <pc:spChg chg="mod">
          <ac:chgData name="Manjinder Kaur" userId="e273dd6e5ce59a06" providerId="LiveId" clId="{F8916166-20D8-4DB0-B268-3E1846E2C188}" dt="2021-07-25T05:56:40.490" v="582" actId="20577"/>
          <ac:spMkLst>
            <pc:docMk/>
            <pc:sldMk cId="1086256515" sldId="272"/>
            <ac:spMk id="9" creationId="{87A82DA8-746F-400A-A513-C41440A81535}"/>
          </ac:spMkLst>
        </pc:spChg>
        <pc:spChg chg="del">
          <ac:chgData name="Manjinder Kaur" userId="e273dd6e5ce59a06" providerId="LiveId" clId="{F8916166-20D8-4DB0-B268-3E1846E2C188}" dt="2021-07-25T05:56:42.454" v="583" actId="478"/>
          <ac:spMkLst>
            <pc:docMk/>
            <pc:sldMk cId="1086256515" sldId="272"/>
            <ac:spMk id="11" creationId="{E0B6543B-A689-470F-9CF5-C860AD39437D}"/>
          </ac:spMkLst>
        </pc:spChg>
        <pc:graphicFrameChg chg="del modGraphic">
          <ac:chgData name="Manjinder Kaur" userId="e273dd6e5ce59a06" providerId="LiveId" clId="{F8916166-20D8-4DB0-B268-3E1846E2C188}" dt="2021-07-25T05:56:26.262" v="579" actId="478"/>
          <ac:graphicFrameMkLst>
            <pc:docMk/>
            <pc:sldMk cId="1086256515" sldId="272"/>
            <ac:graphicFrameMk id="4" creationId="{C0D5C9C7-F292-4AD1-8855-5D549AFF0074}"/>
          </ac:graphicFrameMkLst>
        </pc:graphicFrameChg>
        <pc:graphicFrameChg chg="del">
          <ac:chgData name="Manjinder Kaur" userId="e273dd6e5ce59a06" providerId="LiveId" clId="{F8916166-20D8-4DB0-B268-3E1846E2C188}" dt="2021-07-25T05:56:33.999" v="580" actId="478"/>
          <ac:graphicFrameMkLst>
            <pc:docMk/>
            <pc:sldMk cId="1086256515" sldId="272"/>
            <ac:graphicFrameMk id="6" creationId="{0024FD0A-3083-4B15-B617-43B051B24A48}"/>
          </ac:graphicFrameMkLst>
        </pc:graphicFrameChg>
        <pc:graphicFrameChg chg="del">
          <ac:chgData name="Manjinder Kaur" userId="e273dd6e5ce59a06" providerId="LiveId" clId="{F8916166-20D8-4DB0-B268-3E1846E2C188}" dt="2021-07-25T05:56:37.384" v="581" actId="478"/>
          <ac:graphicFrameMkLst>
            <pc:docMk/>
            <pc:sldMk cId="1086256515" sldId="272"/>
            <ac:graphicFrameMk id="12" creationId="{C27ACFDB-76B6-4E9C-9FBF-E34E4A1C0CCD}"/>
          </ac:graphicFrameMkLst>
        </pc:graphicFrameChg>
        <pc:picChg chg="del">
          <ac:chgData name="Manjinder Kaur" userId="e273dd6e5ce59a06" providerId="LiveId" clId="{F8916166-20D8-4DB0-B268-3E1846E2C188}" dt="2021-07-25T05:56:44.627" v="584" actId="478"/>
          <ac:picMkLst>
            <pc:docMk/>
            <pc:sldMk cId="1086256515" sldId="272"/>
            <ac:picMk id="14" creationId="{BBE460A6-9D5E-44F5-8BA0-FD06ED13536B}"/>
          </ac:picMkLst>
        </pc:picChg>
      </pc:sldChg>
      <pc:sldChg chg="addSp delSp modSp new mod modTransition setBg modAnim">
        <pc:chgData name="Manjinder Kaur" userId="e273dd6e5ce59a06" providerId="LiveId" clId="{F8916166-20D8-4DB0-B268-3E1846E2C188}" dt="2021-09-27T07:17:12.749" v="4053"/>
        <pc:sldMkLst>
          <pc:docMk/>
          <pc:sldMk cId="3390097706" sldId="273"/>
        </pc:sldMkLst>
        <pc:spChg chg="mod">
          <ac:chgData name="Manjinder Kaur" userId="e273dd6e5ce59a06" providerId="LiveId" clId="{F8916166-20D8-4DB0-B268-3E1846E2C188}" dt="2021-09-18T08:26:40.494" v="3270" actId="27636"/>
          <ac:spMkLst>
            <pc:docMk/>
            <pc:sldMk cId="3390097706" sldId="273"/>
            <ac:spMk id="2" creationId="{43219C59-2BFF-4F06-AAA6-CBA328831D3E}"/>
          </ac:spMkLst>
        </pc:spChg>
        <pc:spChg chg="mod">
          <ac:chgData name="Manjinder Kaur" userId="e273dd6e5ce59a06" providerId="LiveId" clId="{F8916166-20D8-4DB0-B268-3E1846E2C188}" dt="2021-09-27T00:13:21.213" v="3585" actId="20577"/>
          <ac:spMkLst>
            <pc:docMk/>
            <pc:sldMk cId="3390097706" sldId="273"/>
            <ac:spMk id="3" creationId="{3CEC8568-32E9-402B-B1C6-26BAA04C0118}"/>
          </ac:spMkLst>
        </pc:spChg>
        <pc:spChg chg="mod">
          <ac:chgData name="Manjinder Kaur" userId="e273dd6e5ce59a06" providerId="LiveId" clId="{F8916166-20D8-4DB0-B268-3E1846E2C188}" dt="2021-09-18T08:23:14.561" v="3220" actId="20577"/>
          <ac:spMkLst>
            <pc:docMk/>
            <pc:sldMk cId="3390097706" sldId="273"/>
            <ac:spMk id="4" creationId="{CB478230-BA15-4855-B301-B4DE82D65750}"/>
          </ac:spMkLst>
        </pc:spChg>
        <pc:spChg chg="mod">
          <ac:chgData name="Manjinder Kaur" userId="e273dd6e5ce59a06" providerId="LiveId" clId="{F8916166-20D8-4DB0-B268-3E1846E2C188}" dt="2021-09-18T08:23:29.059" v="3234" actId="27636"/>
          <ac:spMkLst>
            <pc:docMk/>
            <pc:sldMk cId="3390097706" sldId="273"/>
            <ac:spMk id="5" creationId="{A6BA619D-E353-4CD0-B8E7-CE5C351018DB}"/>
          </ac:spMkLst>
        </pc:spChg>
        <pc:spChg chg="add del mod">
          <ac:chgData name="Manjinder Kaur" userId="e273dd6e5ce59a06" providerId="LiveId" clId="{F8916166-20D8-4DB0-B268-3E1846E2C188}" dt="2021-09-18T05:40:05.950" v="2302"/>
          <ac:spMkLst>
            <pc:docMk/>
            <pc:sldMk cId="3390097706" sldId="273"/>
            <ac:spMk id="10" creationId="{89506398-FFD6-482E-925B-CDB323E0D679}"/>
          </ac:spMkLst>
        </pc:spChg>
        <pc:spChg chg="add del mod">
          <ac:chgData name="Manjinder Kaur" userId="e273dd6e5ce59a06" providerId="LiveId" clId="{F8916166-20D8-4DB0-B268-3E1846E2C188}" dt="2021-09-18T05:44:56.205" v="2304"/>
          <ac:spMkLst>
            <pc:docMk/>
            <pc:sldMk cId="3390097706" sldId="273"/>
            <ac:spMk id="15" creationId="{DF976C61-E908-4B9C-848D-E4436D50201A}"/>
          </ac:spMkLst>
        </pc:spChg>
        <pc:spChg chg="add">
          <ac:chgData name="Manjinder Kaur" userId="e273dd6e5ce59a06" providerId="LiveId" clId="{F8916166-20D8-4DB0-B268-3E1846E2C188}" dt="2021-09-18T05:45:23.023" v="2306" actId="26606"/>
          <ac:spMkLst>
            <pc:docMk/>
            <pc:sldMk cId="3390097706" sldId="273"/>
            <ac:spMk id="21" creationId="{C2E4E997-8672-4FFD-B8EC-9932A8E4714B}"/>
          </ac:spMkLst>
        </pc:spChg>
        <pc:grpChg chg="add">
          <ac:chgData name="Manjinder Kaur" userId="e273dd6e5ce59a06" providerId="LiveId" clId="{F8916166-20D8-4DB0-B268-3E1846E2C188}" dt="2021-09-18T05:45:23.023" v="2306" actId="26606"/>
          <ac:grpSpMkLst>
            <pc:docMk/>
            <pc:sldMk cId="3390097706" sldId="273"/>
            <ac:grpSpMk id="25" creationId="{453E4DEE-E996-40F8-8635-0FF43D7348F9}"/>
          </ac:grpSpMkLst>
        </pc:grpChg>
        <pc:graphicFrameChg chg="add del mod">
          <ac:chgData name="Manjinder Kaur" userId="e273dd6e5ce59a06" providerId="LiveId" clId="{F8916166-20D8-4DB0-B268-3E1846E2C188}" dt="2021-09-18T05:40:05.950" v="2302"/>
          <ac:graphicFrameMkLst>
            <pc:docMk/>
            <pc:sldMk cId="3390097706" sldId="273"/>
            <ac:graphicFrameMk id="6" creationId="{6C1D67FC-351D-46C8-A36E-F265DAF0AAF8}"/>
          </ac:graphicFrameMkLst>
        </pc:graphicFrameChg>
        <pc:graphicFrameChg chg="add del mod">
          <ac:chgData name="Manjinder Kaur" userId="e273dd6e5ce59a06" providerId="LiveId" clId="{F8916166-20D8-4DB0-B268-3E1846E2C188}" dt="2021-09-18T05:40:05.950" v="2302"/>
          <ac:graphicFrameMkLst>
            <pc:docMk/>
            <pc:sldMk cId="3390097706" sldId="273"/>
            <ac:graphicFrameMk id="7" creationId="{82565623-30A4-4658-BE5D-8CF542EF18D5}"/>
          </ac:graphicFrameMkLst>
        </pc:graphicFrameChg>
        <pc:graphicFrameChg chg="add del mod">
          <ac:chgData name="Manjinder Kaur" userId="e273dd6e5ce59a06" providerId="LiveId" clId="{F8916166-20D8-4DB0-B268-3E1846E2C188}" dt="2021-09-18T05:40:05.950" v="2302"/>
          <ac:graphicFrameMkLst>
            <pc:docMk/>
            <pc:sldMk cId="3390097706" sldId="273"/>
            <ac:graphicFrameMk id="8" creationId="{2F660857-BFB1-40DA-AA9C-9A628177598B}"/>
          </ac:graphicFrameMkLst>
        </pc:graphicFrameChg>
        <pc:graphicFrameChg chg="add del mod">
          <ac:chgData name="Manjinder Kaur" userId="e273dd6e5ce59a06" providerId="LiveId" clId="{F8916166-20D8-4DB0-B268-3E1846E2C188}" dt="2021-09-18T05:40:05.950" v="2302"/>
          <ac:graphicFrameMkLst>
            <pc:docMk/>
            <pc:sldMk cId="3390097706" sldId="273"/>
            <ac:graphicFrameMk id="9" creationId="{C09724D1-A658-43CD-ABC6-E0A0435A5F25}"/>
          </ac:graphicFrameMkLst>
        </pc:graphicFrameChg>
        <pc:graphicFrameChg chg="add del mod">
          <ac:chgData name="Manjinder Kaur" userId="e273dd6e5ce59a06" providerId="LiveId" clId="{F8916166-20D8-4DB0-B268-3E1846E2C188}" dt="2021-09-18T05:44:56.205" v="2304"/>
          <ac:graphicFrameMkLst>
            <pc:docMk/>
            <pc:sldMk cId="3390097706" sldId="273"/>
            <ac:graphicFrameMk id="11" creationId="{29F87FC5-2EFB-4F3D-8D23-DDBA4CE50BD6}"/>
          </ac:graphicFrameMkLst>
        </pc:graphicFrameChg>
        <pc:graphicFrameChg chg="add del mod">
          <ac:chgData name="Manjinder Kaur" userId="e273dd6e5ce59a06" providerId="LiveId" clId="{F8916166-20D8-4DB0-B268-3E1846E2C188}" dt="2021-09-18T05:44:56.205" v="2304"/>
          <ac:graphicFrameMkLst>
            <pc:docMk/>
            <pc:sldMk cId="3390097706" sldId="273"/>
            <ac:graphicFrameMk id="12" creationId="{A59CCF49-7EB0-47E9-829A-47A9427A9E23}"/>
          </ac:graphicFrameMkLst>
        </pc:graphicFrameChg>
        <pc:graphicFrameChg chg="add del mod">
          <ac:chgData name="Manjinder Kaur" userId="e273dd6e5ce59a06" providerId="LiveId" clId="{F8916166-20D8-4DB0-B268-3E1846E2C188}" dt="2021-09-18T05:44:56.205" v="2304"/>
          <ac:graphicFrameMkLst>
            <pc:docMk/>
            <pc:sldMk cId="3390097706" sldId="273"/>
            <ac:graphicFrameMk id="13" creationId="{AD06B612-365D-4AE2-9B58-4E57964DB9A3}"/>
          </ac:graphicFrameMkLst>
        </pc:graphicFrameChg>
        <pc:graphicFrameChg chg="add del mod">
          <ac:chgData name="Manjinder Kaur" userId="e273dd6e5ce59a06" providerId="LiveId" clId="{F8916166-20D8-4DB0-B268-3E1846E2C188}" dt="2021-09-18T05:44:56.205" v="2304"/>
          <ac:graphicFrameMkLst>
            <pc:docMk/>
            <pc:sldMk cId="3390097706" sldId="273"/>
            <ac:graphicFrameMk id="14" creationId="{0DDE5834-B3D1-4F3A-83A4-213B762651D5}"/>
          </ac:graphicFrameMkLst>
        </pc:graphicFrameChg>
        <pc:graphicFrameChg chg="add mod modGraphic">
          <ac:chgData name="Manjinder Kaur" userId="e273dd6e5ce59a06" providerId="LiveId" clId="{F8916166-20D8-4DB0-B268-3E1846E2C188}" dt="2021-09-18T05:53:06.633" v="2466" actId="1076"/>
          <ac:graphicFrameMkLst>
            <pc:docMk/>
            <pc:sldMk cId="3390097706" sldId="273"/>
            <ac:graphicFrameMk id="16" creationId="{E02ECB6A-C165-403C-84DE-B5074A250CCB}"/>
          </ac:graphicFrameMkLst>
        </pc:graphicFrameChg>
        <pc:graphicFrameChg chg="add mod modGraphic">
          <ac:chgData name="Manjinder Kaur" userId="e273dd6e5ce59a06" providerId="LiveId" clId="{F8916166-20D8-4DB0-B268-3E1846E2C188}" dt="2021-09-18T05:53:12.905" v="2467" actId="14100"/>
          <ac:graphicFrameMkLst>
            <pc:docMk/>
            <pc:sldMk cId="3390097706" sldId="273"/>
            <ac:graphicFrameMk id="17" creationId="{BE4C1EED-7292-4FFE-8E89-B6639B37B248}"/>
          </ac:graphicFrameMkLst>
        </pc:graphicFrameChg>
        <pc:graphicFrameChg chg="add mod modGraphic">
          <ac:chgData name="Manjinder Kaur" userId="e273dd6e5ce59a06" providerId="LiveId" clId="{F8916166-20D8-4DB0-B268-3E1846E2C188}" dt="2021-09-18T05:53:17.354" v="2468" actId="14100"/>
          <ac:graphicFrameMkLst>
            <pc:docMk/>
            <pc:sldMk cId="3390097706" sldId="273"/>
            <ac:graphicFrameMk id="18" creationId="{4A2C4D94-2377-4F2E-B439-BB163DA0CE19}"/>
          </ac:graphicFrameMkLst>
        </pc:graphicFrameChg>
        <pc:graphicFrameChg chg="add mod modGraphic">
          <ac:chgData name="Manjinder Kaur" userId="e273dd6e5ce59a06" providerId="LiveId" clId="{F8916166-20D8-4DB0-B268-3E1846E2C188}" dt="2021-09-18T05:53:39.829" v="2473" actId="14100"/>
          <ac:graphicFrameMkLst>
            <pc:docMk/>
            <pc:sldMk cId="3390097706" sldId="273"/>
            <ac:graphicFrameMk id="19" creationId="{167FA059-F9C8-44D0-ADEA-0C5AFE2B0FDB}"/>
          </ac:graphicFrameMkLst>
        </pc:graphicFrameChg>
        <pc:picChg chg="add del mod">
          <ac:chgData name="Manjinder Kaur" userId="e273dd6e5ce59a06" providerId="LiveId" clId="{F8916166-20D8-4DB0-B268-3E1846E2C188}" dt="2021-09-27T06:57:36.008" v="4050"/>
          <ac:picMkLst>
            <pc:docMk/>
            <pc:sldMk cId="3390097706" sldId="273"/>
            <ac:picMk id="6" creationId="{4C6D4E7C-B5E7-4CF8-BDC8-BB0848F07AE9}"/>
          </ac:picMkLst>
        </pc:picChg>
        <pc:picChg chg="add del mod">
          <ac:chgData name="Manjinder Kaur" userId="e273dd6e5ce59a06" providerId="LiveId" clId="{F8916166-20D8-4DB0-B268-3E1846E2C188}" dt="2021-09-27T07:00:11.082" v="4052"/>
          <ac:picMkLst>
            <pc:docMk/>
            <pc:sldMk cId="3390097706" sldId="273"/>
            <ac:picMk id="7" creationId="{F3BF2710-904E-46D0-B58A-8BE59CB608CE}"/>
          </ac:picMkLst>
        </pc:picChg>
        <pc:picChg chg="add mod">
          <ac:chgData name="Manjinder Kaur" userId="e273dd6e5ce59a06" providerId="LiveId" clId="{F8916166-20D8-4DB0-B268-3E1846E2C188}" dt="2021-09-27T07:17:12.749" v="4053"/>
          <ac:picMkLst>
            <pc:docMk/>
            <pc:sldMk cId="3390097706" sldId="273"/>
            <ac:picMk id="8" creationId="{359C5758-5BB5-4954-8EE4-72A7FCDC5805}"/>
          </ac:picMkLst>
        </pc:picChg>
        <pc:picChg chg="add">
          <ac:chgData name="Manjinder Kaur" userId="e273dd6e5ce59a06" providerId="LiveId" clId="{F8916166-20D8-4DB0-B268-3E1846E2C188}" dt="2021-09-18T05:45:23.023" v="2306" actId="26606"/>
          <ac:picMkLst>
            <pc:docMk/>
            <pc:sldMk cId="3390097706" sldId="273"/>
            <ac:picMk id="23" creationId="{FE6BA9E6-1D9E-4D30-B528-D49FA1342E4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4E0D67C-6B60-461C-9675-AC25EABA8511}"/>
              </a:ext>
            </a:extLst>
          </p:cNvPr>
          <p:cNvSpPr>
            <a:spLocks noGrp="1"/>
          </p:cNvSpPr>
          <p:nvPr>
            <p:ph type="hdr" sz="quarter"/>
          </p:nvPr>
        </p:nvSpPr>
        <p:spPr>
          <a:xfrm>
            <a:off x="0" y="0"/>
            <a:ext cx="2984500" cy="501650"/>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76EE289-FF00-453E-A2EB-EA588B293EF8}"/>
              </a:ext>
            </a:extLst>
          </p:cNvPr>
          <p:cNvSpPr>
            <a:spLocks noGrp="1"/>
          </p:cNvSpPr>
          <p:nvPr>
            <p:ph type="dt" sz="quarter" idx="1"/>
          </p:nvPr>
        </p:nvSpPr>
        <p:spPr>
          <a:xfrm>
            <a:off x="3902075" y="0"/>
            <a:ext cx="2984500" cy="501650"/>
          </a:xfrm>
          <a:prstGeom prst="rect">
            <a:avLst/>
          </a:prstGeom>
        </p:spPr>
        <p:txBody>
          <a:bodyPr vert="horz" lIns="91440" tIns="45720" rIns="91440" bIns="45720" rtlCol="0"/>
          <a:lstStyle>
            <a:lvl1pPr algn="r">
              <a:defRPr sz="1200"/>
            </a:lvl1pPr>
          </a:lstStyle>
          <a:p>
            <a:fld id="{24919367-F423-4699-A89B-266EDDB11637}" type="datetimeFigureOut">
              <a:rPr lang="en-GB" smtClean="0"/>
              <a:t>27/09/2021</a:t>
            </a:fld>
            <a:endParaRPr lang="en-GB"/>
          </a:p>
        </p:txBody>
      </p:sp>
      <p:sp>
        <p:nvSpPr>
          <p:cNvPr id="4" name="Footer Placeholder 3">
            <a:extLst>
              <a:ext uri="{FF2B5EF4-FFF2-40B4-BE49-F238E27FC236}">
                <a16:creationId xmlns:a16="http://schemas.microsoft.com/office/drawing/2014/main" id="{76F547AC-4283-4263-8CBD-7520A41B4007}"/>
              </a:ext>
            </a:extLst>
          </p:cNvPr>
          <p:cNvSpPr>
            <a:spLocks noGrp="1"/>
          </p:cNvSpPr>
          <p:nvPr>
            <p:ph type="ftr" sz="quarter" idx="2"/>
          </p:nvPr>
        </p:nvSpPr>
        <p:spPr>
          <a:xfrm>
            <a:off x="0" y="9517063"/>
            <a:ext cx="2984500" cy="5016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65BA223-9A9C-4C1B-9AA0-91E4B3CCCB8F}"/>
              </a:ext>
            </a:extLst>
          </p:cNvPr>
          <p:cNvSpPr>
            <a:spLocks noGrp="1"/>
          </p:cNvSpPr>
          <p:nvPr>
            <p:ph type="sldNum" sz="quarter" idx="3"/>
          </p:nvPr>
        </p:nvSpPr>
        <p:spPr>
          <a:xfrm>
            <a:off x="3902075" y="9517063"/>
            <a:ext cx="2984500" cy="501650"/>
          </a:xfrm>
          <a:prstGeom prst="rect">
            <a:avLst/>
          </a:prstGeom>
        </p:spPr>
        <p:txBody>
          <a:bodyPr vert="horz" lIns="91440" tIns="45720" rIns="91440" bIns="45720" rtlCol="0" anchor="b"/>
          <a:lstStyle>
            <a:lvl1pPr algn="r">
              <a:defRPr sz="1200"/>
            </a:lvl1pPr>
          </a:lstStyle>
          <a:p>
            <a:fld id="{AB0B09CD-6BF7-4536-BBBD-3C6DBC2F702D}" type="slidenum">
              <a:rPr lang="en-GB" smtClean="0"/>
              <a:t>‹#›</a:t>
            </a:fld>
            <a:endParaRPr lang="en-GB"/>
          </a:p>
        </p:txBody>
      </p:sp>
    </p:spTree>
    <p:extLst>
      <p:ext uri="{BB962C8B-B14F-4D97-AF65-F5344CB8AC3E}">
        <p14:creationId xmlns:p14="http://schemas.microsoft.com/office/powerpoint/2010/main" val="703541743"/>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676"/>
          </a:xfrm>
          <a:prstGeom prst="rect">
            <a:avLst/>
          </a:prstGeom>
        </p:spPr>
        <p:txBody>
          <a:bodyPr vert="horz" lIns="96606" tIns="48303" rIns="96606" bIns="48303" rtlCol="0"/>
          <a:lstStyle>
            <a:lvl1pPr algn="l">
              <a:defRPr sz="1300"/>
            </a:lvl1pPr>
          </a:lstStyle>
          <a:p>
            <a:endParaRPr lang="en-GB"/>
          </a:p>
        </p:txBody>
      </p:sp>
      <p:sp>
        <p:nvSpPr>
          <p:cNvPr id="3" name="Date Placeholder 2"/>
          <p:cNvSpPr>
            <a:spLocks noGrp="1"/>
          </p:cNvSpPr>
          <p:nvPr>
            <p:ph type="dt" idx="1"/>
          </p:nvPr>
        </p:nvSpPr>
        <p:spPr>
          <a:xfrm>
            <a:off x="3901698" y="0"/>
            <a:ext cx="2984871" cy="502676"/>
          </a:xfrm>
          <a:prstGeom prst="rect">
            <a:avLst/>
          </a:prstGeom>
        </p:spPr>
        <p:txBody>
          <a:bodyPr vert="horz" lIns="96606" tIns="48303" rIns="96606" bIns="48303" rtlCol="0"/>
          <a:lstStyle>
            <a:lvl1pPr algn="r">
              <a:defRPr sz="1300"/>
            </a:lvl1pPr>
          </a:lstStyle>
          <a:p>
            <a:fld id="{63B510A0-85C9-468A-B73F-A2D299ACFB41}" type="datetimeFigureOut">
              <a:rPr lang="en-GB" smtClean="0"/>
              <a:t>27/09/2021</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06" tIns="48303" rIns="96606" bIns="48303" rtlCol="0" anchor="ctr"/>
          <a:lstStyle/>
          <a:p>
            <a:endParaRPr lang="en-GB"/>
          </a:p>
        </p:txBody>
      </p:sp>
      <p:sp>
        <p:nvSpPr>
          <p:cNvPr id="5" name="Notes Placeholder 4"/>
          <p:cNvSpPr>
            <a:spLocks noGrp="1"/>
          </p:cNvSpPr>
          <p:nvPr>
            <p:ph type="body" sz="quarter" idx="3"/>
          </p:nvPr>
        </p:nvSpPr>
        <p:spPr>
          <a:xfrm>
            <a:off x="688817" y="4821506"/>
            <a:ext cx="5510530" cy="3944868"/>
          </a:xfrm>
          <a:prstGeom prst="rect">
            <a:avLst/>
          </a:prstGeom>
        </p:spPr>
        <p:txBody>
          <a:bodyPr vert="horz" lIns="96606" tIns="48303" rIns="96606" bIns="483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6039"/>
            <a:ext cx="2984871" cy="502674"/>
          </a:xfrm>
          <a:prstGeom prst="rect">
            <a:avLst/>
          </a:prstGeom>
        </p:spPr>
        <p:txBody>
          <a:bodyPr vert="horz" lIns="96606" tIns="48303" rIns="96606" bIns="48303"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6039"/>
            <a:ext cx="2984871" cy="502674"/>
          </a:xfrm>
          <a:prstGeom prst="rect">
            <a:avLst/>
          </a:prstGeom>
        </p:spPr>
        <p:txBody>
          <a:bodyPr vert="horz" lIns="96606" tIns="48303" rIns="96606" bIns="48303" rtlCol="0" anchor="b"/>
          <a:lstStyle>
            <a:lvl1pPr algn="r">
              <a:defRPr sz="1300"/>
            </a:lvl1pPr>
          </a:lstStyle>
          <a:p>
            <a:fld id="{465DACF7-702B-43CC-B806-8C948797B7ED}" type="slidenum">
              <a:rPr lang="en-GB" smtClean="0"/>
              <a:t>‹#›</a:t>
            </a:fld>
            <a:endParaRPr lang="en-GB"/>
          </a:p>
        </p:txBody>
      </p:sp>
    </p:spTree>
    <p:extLst>
      <p:ext uri="{BB962C8B-B14F-4D97-AF65-F5344CB8AC3E}">
        <p14:creationId xmlns:p14="http://schemas.microsoft.com/office/powerpoint/2010/main" val="1262708961"/>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endParaRPr lang="en-GB"/>
          </a:p>
        </p:txBody>
      </p:sp>
      <p:sp>
        <p:nvSpPr>
          <p:cNvPr id="5" name="Slide Number Placeholder 4"/>
          <p:cNvSpPr>
            <a:spLocks noGrp="1"/>
          </p:cNvSpPr>
          <p:nvPr>
            <p:ph type="sldNum" sz="quarter" idx="5"/>
          </p:nvPr>
        </p:nvSpPr>
        <p:spPr/>
        <p:txBody>
          <a:bodyPr/>
          <a:lstStyle/>
          <a:p>
            <a:fld id="{465DACF7-702B-43CC-B806-8C948797B7ED}" type="slidenum">
              <a:rPr lang="en-GB" smtClean="0"/>
              <a:t>3</a:t>
            </a:fld>
            <a:endParaRPr lang="en-GB"/>
          </a:p>
        </p:txBody>
      </p:sp>
    </p:spTree>
    <p:extLst>
      <p:ext uri="{BB962C8B-B14F-4D97-AF65-F5344CB8AC3E}">
        <p14:creationId xmlns:p14="http://schemas.microsoft.com/office/powerpoint/2010/main" val="1117566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endParaRPr lang="en-GB"/>
          </a:p>
        </p:txBody>
      </p:sp>
      <p:sp>
        <p:nvSpPr>
          <p:cNvPr id="5" name="Slide Number Placeholder 4"/>
          <p:cNvSpPr>
            <a:spLocks noGrp="1"/>
          </p:cNvSpPr>
          <p:nvPr>
            <p:ph type="sldNum" sz="quarter" idx="5"/>
          </p:nvPr>
        </p:nvSpPr>
        <p:spPr/>
        <p:txBody>
          <a:bodyPr/>
          <a:lstStyle/>
          <a:p>
            <a:fld id="{465DACF7-702B-43CC-B806-8C948797B7ED}" type="slidenum">
              <a:rPr lang="en-GB" smtClean="0"/>
              <a:t>5</a:t>
            </a:fld>
            <a:endParaRPr lang="en-GB"/>
          </a:p>
        </p:txBody>
      </p:sp>
    </p:spTree>
    <p:extLst>
      <p:ext uri="{BB962C8B-B14F-4D97-AF65-F5344CB8AC3E}">
        <p14:creationId xmlns:p14="http://schemas.microsoft.com/office/powerpoint/2010/main" val="8119310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3D97CCC9-2F1B-4F67-9C53-051C6E6AF6E0}" type="datetime1">
              <a:rPr lang="en-US" smtClean="0"/>
              <a:t>9/27/2021</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C8A522-F6C6-4740-853C-1384AC998768}" type="datetime1">
              <a:rPr lang="en-US" smtClean="0"/>
              <a:t>9/27/2021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1D07A9-A96A-4811-803C-475943DBE705}" type="datetime1">
              <a:rPr lang="en-US" smtClean="0"/>
              <a:t>9/27/2021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9D67BC2-080C-42EA-9133-CAE1C9A869AD}" type="datetime1">
              <a:rPr lang="en-US" smtClean="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9E664B-B14A-4EF2-8995-90FC07C89E8D}" type="datetime1">
              <a:rPr lang="en-US" smtClean="0"/>
              <a:t>9/27/2021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D22BF65-1104-4709-871F-CDAFF9A72195}" type="datetime1">
              <a:rPr lang="en-US" smtClean="0"/>
              <a:t>9/27/2021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CB5151-7D81-4B3F-8DFE-3503BDE21042}" type="datetime1">
              <a:rPr lang="en-US" smtClean="0"/>
              <a:t>9/27/2021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32C7ED-0444-42A7-9945-31C2AF5D43B7}" type="datetime1">
              <a:rPr lang="en-US" smtClean="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A889C67-3A10-439F-A943-4173817B8CA6}" type="datetime1">
              <a:rPr lang="en-US" smtClean="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1856A9-01E3-4AAA-BBC8-43F4CA3D884D}" type="datetime1">
              <a:rPr lang="en-US" smtClean="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88EBE7-131A-4ED3-A097-C0F94C8D91C5}" type="datetime1">
              <a:rPr lang="en-US" smtClean="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F3C072-81EA-4F35-9CF7-894123C653BC}" type="datetime1">
              <a:rPr lang="en-US" smtClean="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92B35DF-2CA6-425C-9599-B78C3BEE49BC}" type="datetime1">
              <a:rPr lang="en-US" smtClean="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E4DA6C1-B2D9-4403-B606-71183BCCEF5F}" type="datetime1">
              <a:rPr lang="en-US" smtClean="0"/>
              <a:t>9/27/2021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1C309E7-1FF1-4927-9F3C-08D34C09CA89}" type="datetime1">
              <a:rPr lang="en-US" smtClean="0"/>
              <a:t>9/27/2021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1852B2-C52F-435B-BC58-EAC768B47C10}" type="datetime1">
              <a:rPr lang="en-US" smtClean="0"/>
              <a:t>9/27/2021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99ADC9-7916-45E5-B769-B8744AA87125}" type="datetime1">
              <a:rPr lang="en-US" smtClean="0"/>
              <a:t>9/27/2021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FA18A79-99C0-4846-9F52-7287AF55A569}" type="datetime1">
              <a:rPr lang="en-US" smtClean="0"/>
              <a:t>9/27/2021</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hd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www.thesun.co.uk/"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5.xml"/><Relationship Id="rId7" Type="http://schemas.openxmlformats.org/officeDocument/2006/relationships/image" Target="../media/image1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3.jpeg"/><Relationship Id="rId5" Type="http://schemas.openxmlformats.org/officeDocument/2006/relationships/image" Target="../media/image12.pn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hyperlink" Target="https://newscommercial.co.uk/news/moving-with-the-times-how-news-uk-survived-digital-transformation" TargetMode="External"/><Relationship Id="rId13"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www.campaignlive.co.uk/article/suns-strong-digital-performance-mitigates-fall-news-corp-ad-revenue/1673319" TargetMode="External"/><Relationship Id="rId12" Type="http://schemas.openxmlformats.org/officeDocument/2006/relationships/hyperlink" Target="https://www.londonstockexchange.com/market-stock/0K7U/news-corp/overview"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britannica.com/biography/Rupert-Murdoch" TargetMode="External"/><Relationship Id="rId11" Type="http://schemas.openxmlformats.org/officeDocument/2006/relationships/hyperlink" Target="https://kfknowledgebank.kaplan.co.uk/business-strategy" TargetMode="External"/><Relationship Id="rId5" Type="http://schemas.openxmlformats.org/officeDocument/2006/relationships/hyperlink" Target="https://www-proquest-com.ezproxy.uwtsd.ac.uk/docview/1923269096/fulltextPDF/AC20010F235C44A9PQ/1?accountid=130472" TargetMode="External"/><Relationship Id="rId10" Type="http://schemas.openxmlformats.org/officeDocument/2006/relationships/hyperlink" Target="https://www-proquest-com.ezproxy.uwtsd.ac.uk/docview/2486679000/fulltextPDF/A3DF54B6BE0D4EE4PQ/1?accountid=130472" TargetMode="External"/><Relationship Id="rId4" Type="http://schemas.openxmlformats.org/officeDocument/2006/relationships/hyperlink" Target="https://assemblo.com/guides/what-are-the-7-ps-of-marketing/" TargetMode="External"/><Relationship Id="rId9" Type="http://schemas.openxmlformats.org/officeDocument/2006/relationships/hyperlink" Target="http://repository.daystar.ac.ke/bitstream/handle/123456789/3385/Strategic%20Responses%20to%20Digital%20Disruption%20The%20Case%20of%20Kenyan%20Media.pdf?sequence=1&amp;isAllowed=y"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policyoptions.irpp.org/magazines/october-2017/news-industry-should-feel-full-digital-disruption/" TargetMode="External"/><Relationship Id="rId13" Type="http://schemas.openxmlformats.org/officeDocument/2006/relationships/hyperlink" Target="https://web-b-ebscohost-com.ezproxy.uwtsd.ac.uk/ehost/pdfviewer/pdfviewer?vid=1&amp;sid=55f2c417-5acd-487b-aff4-0919527d5730%40sessionmgr101" TargetMode="External"/><Relationship Id="rId3" Type="http://schemas.openxmlformats.org/officeDocument/2006/relationships/slideLayout" Target="../slideLayouts/slideLayout2.xml"/><Relationship Id="rId7" Type="http://schemas.openxmlformats.org/officeDocument/2006/relationships/hyperlink" Target="https://policyoptions.irpp.org/authors/ian-gill/" TargetMode="External"/><Relationship Id="rId12" Type="http://schemas.openxmlformats.org/officeDocument/2006/relationships/hyperlink" Target="https://newscorp.com/wp-content/uploads/2020/10/news-corp-2020-annual-report.pdf" TargetMode="External"/><Relationship Id="rId2" Type="http://schemas.openxmlformats.org/officeDocument/2006/relationships/audio" Target="../media/media12.m4a"/><Relationship Id="rId16" Type="http://schemas.openxmlformats.org/officeDocument/2006/relationships/image" Target="../media/image3.png"/><Relationship Id="rId1" Type="http://schemas.microsoft.com/office/2007/relationships/media" Target="../media/media12.m4a"/><Relationship Id="rId6" Type="http://schemas.openxmlformats.org/officeDocument/2006/relationships/hyperlink" Target="https://policyoptions.irpp.org/authors/erin-millar/" TargetMode="External"/><Relationship Id="rId11" Type="http://schemas.openxmlformats.org/officeDocument/2006/relationships/hyperlink" Target="https://ora.ox.ac.uk/objects/uuid:94c3a5e7-8eb0-4841-b7cb-ca659d9c7261/download_file?file_format=pdf&amp;safe_filename=Digital%2BNews%2BReport%2B2016.pdf&amp;type_of_work=Report" TargetMode="External"/><Relationship Id="rId5" Type="http://schemas.openxmlformats.org/officeDocument/2006/relationships/hyperlink" Target="https://www.mediareform.org.uk/wp-content/uploads/2019/03/FINALonline2.pdf" TargetMode="External"/><Relationship Id="rId15" Type="http://schemas.openxmlformats.org/officeDocument/2006/relationships/hyperlink" Target="https://journals.ufs.ac.za/index.php/aa/article/view/4285/4036" TargetMode="External"/><Relationship Id="rId10" Type="http://schemas.openxmlformats.org/officeDocument/2006/relationships/hyperlink" Target="https://ora.ox.ac.uk/objects/uuid:94c3a5e7-8eb0-4841-b7cb-ca659d9c7261#authorsDetails0" TargetMode="External"/><Relationship Id="rId4" Type="http://schemas.openxmlformats.org/officeDocument/2006/relationships/hyperlink" Target="https://www.pressgazette.co.uk/uk-national-newspaper-sales-slump-by-two-thirds-in-20-years-amid-digital-disruption/" TargetMode="External"/><Relationship Id="rId9" Type="http://schemas.openxmlformats.org/officeDocument/2006/relationships/hyperlink" Target="https://ora.ox.ac.uk/objects/uuid:6a9619ea-7a03-425a-bb5b-ad3eee968d3e/download_file?file_format=pdf&amp;safe_filename=Reuters%2BInstitute%2BDigital%2BNews%2BReport%2B2014.pdf&amp;type_of_work=Report" TargetMode="External"/><Relationship Id="rId14" Type="http://schemas.openxmlformats.org/officeDocument/2006/relationships/hyperlink" Target="https://olaonikoyi.medium.com/disruptive-innovation-in-the-newspaper-industry-9f1ef24a9740"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proquest-com.ezproxy.uwtsd.ac.uk/indexinglinkhandler/sng/au/Wimelius,+Henrik/$N?accountid=130472" TargetMode="External"/><Relationship Id="rId13" Type="http://schemas.openxmlformats.org/officeDocument/2006/relationships/hyperlink" Target="https://www.theneweuropean.co.uk/brexit-news/the-twilight-of-rupert-murdoch-8026442" TargetMode="External"/><Relationship Id="rId3" Type="http://schemas.openxmlformats.org/officeDocument/2006/relationships/slideLayout" Target="../slideLayouts/slideLayout2.xml"/><Relationship Id="rId7" Type="http://schemas.openxmlformats.org/officeDocument/2006/relationships/hyperlink" Target="https://www-proquest-com.ezproxy.uwtsd.ac.uk/indexinglinkhandler/sng/au/Skog,+Daniel+A/$N?accountid=130472" TargetMode="External"/><Relationship Id="rId12" Type="http://schemas.openxmlformats.org/officeDocument/2006/relationships/hyperlink" Target="https://onlinelibrary.wiley.com/doi/epdf/10.1002/gsj.1336" TargetMode="External"/><Relationship Id="rId17" Type="http://schemas.openxmlformats.org/officeDocument/2006/relationships/image" Target="../media/image3.png"/><Relationship Id="rId2" Type="http://schemas.openxmlformats.org/officeDocument/2006/relationships/audio" Target="../media/media13.m4a"/><Relationship Id="rId16" Type="http://schemas.openxmlformats.org/officeDocument/2006/relationships/hyperlink" Target="https://www.thesun.co.uk/about-us/" TargetMode="External"/><Relationship Id="rId1" Type="http://schemas.microsoft.com/office/2007/relationships/media" Target="../media/media13.m4a"/><Relationship Id="rId6" Type="http://schemas.openxmlformats.org/officeDocument/2006/relationships/hyperlink" Target="https://www.smartinsights.com/digital-marketing-strategy/sostac-plan-example/" TargetMode="External"/><Relationship Id="rId11" Type="http://schemas.openxmlformats.org/officeDocument/2006/relationships/hyperlink" Target="https://journals.sagepub.com/doi/full/10.1177/2059436416666385" TargetMode="External"/><Relationship Id="rId5" Type="http://schemas.openxmlformats.org/officeDocument/2006/relationships/hyperlink" Target="https://www.smartinsights.com/digital-marketing-strategy/online-value-proposition/" TargetMode="External"/><Relationship Id="rId15" Type="http://schemas.openxmlformats.org/officeDocument/2006/relationships/hyperlink" Target="https://www.theguardian.com/media/2021/jun/11/rupert-murdoch-writes-down-value-of-sun-newspapers-to-zero" TargetMode="External"/><Relationship Id="rId10" Type="http://schemas.openxmlformats.org/officeDocument/2006/relationships/hyperlink" Target="https://www-proquest-com.ezproxy.uwtsd.ac.uk/docview/2070619271?accountid=130472&amp;pq-origsite=primo" TargetMode="External"/><Relationship Id="rId4" Type="http://schemas.openxmlformats.org/officeDocument/2006/relationships/hyperlink" Target="https://www.smartinsights.com/marketing-planning/marketing-models/digital-marketing-models-6cs-online-customer-motivation/" TargetMode="External"/><Relationship Id="rId9" Type="http://schemas.openxmlformats.org/officeDocument/2006/relationships/hyperlink" Target="https://www-proquest-com.ezproxy.uwtsd.ac.uk/indexinglinkhandler/sng/au/Sandberg,+Johan/$N?accountid=130472" TargetMode="External"/><Relationship Id="rId14" Type="http://schemas.openxmlformats.org/officeDocument/2006/relationships/hyperlink" Target="https://www.theguardian.com/media/2020/feb/23/the-sun-records-huge-loss-amid-falling-print-sales-phone-hacking-damag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0EBAF-F6E3-4131-9AF8-5E383AB7A2D0}"/>
              </a:ext>
            </a:extLst>
          </p:cNvPr>
          <p:cNvSpPr>
            <a:spLocks noGrp="1"/>
          </p:cNvSpPr>
          <p:nvPr>
            <p:ph type="ctrTitle"/>
          </p:nvPr>
        </p:nvSpPr>
        <p:spPr/>
        <p:txBody>
          <a:bodyPr/>
          <a:lstStyle/>
          <a:p>
            <a:pPr algn="ctr"/>
            <a:r>
              <a:rPr lang="en-GB" dirty="0"/>
              <a:t>‘THE Sun’ </a:t>
            </a:r>
            <a:br>
              <a:rPr lang="en-GB" dirty="0"/>
            </a:br>
            <a:r>
              <a:rPr lang="en-GB" dirty="0"/>
              <a:t>newspaper: </a:t>
            </a:r>
          </a:p>
        </p:txBody>
      </p:sp>
      <p:sp>
        <p:nvSpPr>
          <p:cNvPr id="3" name="Subtitle 2">
            <a:extLst>
              <a:ext uri="{FF2B5EF4-FFF2-40B4-BE49-F238E27FC236}">
                <a16:creationId xmlns:a16="http://schemas.microsoft.com/office/drawing/2014/main" id="{7BA35C9B-8543-4577-9A4A-2B0584259693}"/>
              </a:ext>
            </a:extLst>
          </p:cNvPr>
          <p:cNvSpPr>
            <a:spLocks noGrp="1"/>
          </p:cNvSpPr>
          <p:nvPr>
            <p:ph type="subTitle" idx="1"/>
          </p:nvPr>
        </p:nvSpPr>
        <p:spPr/>
        <p:txBody>
          <a:bodyPr/>
          <a:lstStyle/>
          <a:p>
            <a:pPr algn="ctr"/>
            <a:r>
              <a:rPr lang="en-GB" dirty="0"/>
              <a:t>The organisation’s marketplace:</a:t>
            </a:r>
          </a:p>
          <a:p>
            <a:pPr algn="ctr"/>
            <a:r>
              <a:rPr lang="en-GB" dirty="0"/>
              <a:t>An External analysis.</a:t>
            </a:r>
          </a:p>
        </p:txBody>
      </p:sp>
      <p:sp>
        <p:nvSpPr>
          <p:cNvPr id="4" name="Footer Placeholder 3">
            <a:extLst>
              <a:ext uri="{FF2B5EF4-FFF2-40B4-BE49-F238E27FC236}">
                <a16:creationId xmlns:a16="http://schemas.microsoft.com/office/drawing/2014/main" id="{6C448D92-EA79-4BED-B20C-66E23E3734F6}"/>
              </a:ext>
            </a:extLst>
          </p:cNvPr>
          <p:cNvSpPr>
            <a:spLocks noGrp="1"/>
          </p:cNvSpPr>
          <p:nvPr>
            <p:ph type="ftr" sz="quarter" idx="11"/>
          </p:nvPr>
        </p:nvSpPr>
        <p:spPr>
          <a:xfrm>
            <a:off x="2316479" y="5513071"/>
            <a:ext cx="5124886" cy="1344929"/>
          </a:xfrm>
        </p:spPr>
        <p:txBody>
          <a:bodyPr/>
          <a:lstStyle/>
          <a:p>
            <a:r>
              <a:rPr lang="en-GB" b="1" i="1" dirty="0"/>
              <a:t>MANJINDER KAUR, Student ID Number: 1812346,</a:t>
            </a:r>
            <a:endParaRPr lang="en-GB" dirty="0"/>
          </a:p>
          <a:p>
            <a:r>
              <a:rPr lang="en-GB" b="1" i="1" dirty="0"/>
              <a:t>Degree Subject: MBA ONLINE, Module 5: Digital Entrepreneurship.</a:t>
            </a:r>
            <a:endParaRPr lang="en-GB" dirty="0"/>
          </a:p>
        </p:txBody>
      </p:sp>
      <p:sp>
        <p:nvSpPr>
          <p:cNvPr id="5" name="Slide Number Placeholder 4">
            <a:extLst>
              <a:ext uri="{FF2B5EF4-FFF2-40B4-BE49-F238E27FC236}">
                <a16:creationId xmlns:a16="http://schemas.microsoft.com/office/drawing/2014/main" id="{DA3B93BE-0489-42A0-A957-A9242A045DFD}"/>
              </a:ext>
            </a:extLst>
          </p:cNvPr>
          <p:cNvSpPr>
            <a:spLocks noGrp="1"/>
          </p:cNvSpPr>
          <p:nvPr>
            <p:ph type="sldNum" sz="quarter" idx="12"/>
          </p:nvPr>
        </p:nvSpPr>
        <p:spPr>
          <a:xfrm>
            <a:off x="6866207" y="5820506"/>
            <a:ext cx="1615440" cy="870586"/>
          </a:xfrm>
        </p:spPr>
        <p:txBody>
          <a:bodyPr/>
          <a:lstStyle/>
          <a:p>
            <a:r>
              <a:rPr lang="en-US" dirty="0"/>
              <a:t>Page </a:t>
            </a:r>
            <a:fld id="{6D22F896-40B5-4ADD-8801-0D06FADFA095}" type="slidenum">
              <a:rPr lang="en-US" smtClean="0"/>
              <a:t>1</a:t>
            </a:fld>
            <a:r>
              <a:rPr lang="en-US" dirty="0"/>
              <a:t> of 13</a:t>
            </a:r>
          </a:p>
        </p:txBody>
      </p:sp>
      <p:pic>
        <p:nvPicPr>
          <p:cNvPr id="7" name="Audio 6">
            <a:hlinkClick r:id="" action="ppaction://media"/>
            <a:extLst>
              <a:ext uri="{FF2B5EF4-FFF2-40B4-BE49-F238E27FC236}">
                <a16:creationId xmlns:a16="http://schemas.microsoft.com/office/drawing/2014/main" id="{B5777283-D0A9-43AF-A2BF-2562E80062A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995776438"/>
      </p:ext>
    </p:extLst>
  </p:cSld>
  <p:clrMapOvr>
    <a:masterClrMapping/>
  </p:clrMapOvr>
  <mc:AlternateContent xmlns:mc="http://schemas.openxmlformats.org/markup-compatibility/2006">
    <mc:Choice xmlns:p14="http://schemas.microsoft.com/office/powerpoint/2010/main" Requires="p14">
      <p:transition spd="med" p14:dur="700" advTm="9739">
        <p:fade/>
      </p:transition>
    </mc:Choice>
    <mc:Fallback>
      <p:transition spd="med" advTm="973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4AC0-6FE4-47BD-8408-0595303A6AD5}"/>
              </a:ext>
            </a:extLst>
          </p:cNvPr>
          <p:cNvSpPr>
            <a:spLocks noGrp="1"/>
          </p:cNvSpPr>
          <p:nvPr>
            <p:ph type="title"/>
          </p:nvPr>
        </p:nvSpPr>
        <p:spPr>
          <a:xfrm>
            <a:off x="1141413" y="618518"/>
            <a:ext cx="9905998" cy="290340"/>
          </a:xfrm>
        </p:spPr>
        <p:txBody>
          <a:bodyPr>
            <a:normAutofit fontScale="90000"/>
          </a:bodyPr>
          <a:lstStyle/>
          <a:p>
            <a:pPr algn="ctr"/>
            <a:r>
              <a:rPr lang="en-GB" dirty="0"/>
              <a:t>Definitions:</a:t>
            </a:r>
          </a:p>
        </p:txBody>
      </p:sp>
      <p:sp>
        <p:nvSpPr>
          <p:cNvPr id="3" name="Content Placeholder 2">
            <a:extLst>
              <a:ext uri="{FF2B5EF4-FFF2-40B4-BE49-F238E27FC236}">
                <a16:creationId xmlns:a16="http://schemas.microsoft.com/office/drawing/2014/main" id="{49FCC510-8920-4B32-A1BE-788A283B3728}"/>
              </a:ext>
            </a:extLst>
          </p:cNvPr>
          <p:cNvSpPr>
            <a:spLocks noGrp="1"/>
          </p:cNvSpPr>
          <p:nvPr>
            <p:ph idx="1"/>
          </p:nvPr>
        </p:nvSpPr>
        <p:spPr>
          <a:xfrm>
            <a:off x="1141412" y="1080655"/>
            <a:ext cx="9905999" cy="4710546"/>
          </a:xfrm>
        </p:spPr>
        <p:txBody>
          <a:bodyPr>
            <a:normAutofit/>
          </a:bodyPr>
          <a:lstStyle/>
          <a:p>
            <a:r>
              <a:rPr lang="en-GB" sz="1800" dirty="0">
                <a:latin typeface="Times New Roman" panose="02020603050405020304" pitchFamily="18" charset="0"/>
                <a:cs typeface="Times New Roman" panose="02020603050405020304" pitchFamily="18" charset="0"/>
              </a:rPr>
              <a:t>Chaffey (2016) defines digital marketplace as f</a:t>
            </a:r>
            <a:r>
              <a:rPr lang="en-GB" sz="1800" b="0" i="0" dirty="0">
                <a:effectLst/>
                <a:latin typeface="Times New Roman" panose="02020603050405020304" pitchFamily="18" charset="0"/>
                <a:cs typeface="Times New Roman" panose="02020603050405020304" pitchFamily="18" charset="0"/>
              </a:rPr>
              <a:t>ocusing on customer's needs and wants though digital technologies</a:t>
            </a:r>
            <a:r>
              <a:rPr lang="en-GB" sz="1800" dirty="0">
                <a:latin typeface="Times New Roman" panose="02020603050405020304" pitchFamily="18" charset="0"/>
                <a:cs typeface="Times New Roman" panose="02020603050405020304" pitchFamily="18" charset="0"/>
              </a:rPr>
              <a:t>. </a:t>
            </a:r>
          </a:p>
          <a:p>
            <a:endParaRPr lang="en-GB" sz="1800" dirty="0">
              <a:latin typeface="Times New Roman" panose="02020603050405020304" pitchFamily="18" charset="0"/>
              <a:cs typeface="Times New Roman" panose="02020603050405020304" pitchFamily="18" charset="0"/>
            </a:endParaRPr>
          </a:p>
          <a:p>
            <a:r>
              <a:rPr lang="en-GB" sz="1800" dirty="0">
                <a:solidFill>
                  <a:schemeClr val="tx1"/>
                </a:solidFill>
                <a:latin typeface="Times New Roman" panose="02020603050405020304" pitchFamily="18" charset="0"/>
                <a:cs typeface="Times New Roman" panose="02020603050405020304" pitchFamily="18" charset="0"/>
              </a:rPr>
              <a:t>Osterwalder and Pigneur (2012) defines Business model as describing the rationale of how an organization creates, delivers and captures value. Whereas, </a:t>
            </a:r>
            <a:r>
              <a:rPr lang="en-GB" altLang="zh-CN" sz="1800" dirty="0">
                <a:latin typeface="Times New Roman" panose="02020603050405020304" pitchFamily="18" charset="0"/>
                <a:ea typeface="宋体" pitchFamily="2" charset="-122"/>
                <a:cs typeface="Times New Roman" panose="02020603050405020304" pitchFamily="18" charset="0"/>
              </a:rPr>
              <a:t>E-commerce is defined as buying and selling on the internet like The Sun Newspaper, or Tesco. Additionally, </a:t>
            </a:r>
            <a:r>
              <a:rPr lang="en-US" altLang="zh-CN" sz="1800" dirty="0">
                <a:latin typeface="Times New Roman" panose="02020603050405020304" pitchFamily="18" charset="0"/>
                <a:ea typeface="宋体" pitchFamily="2" charset="-122"/>
                <a:cs typeface="Times New Roman" panose="02020603050405020304" pitchFamily="18" charset="0"/>
              </a:rPr>
              <a:t>E-business is doing business completely online like Amazon or ASOS.</a:t>
            </a:r>
          </a:p>
          <a:p>
            <a:endParaRPr lang="en-US" altLang="zh-CN" sz="1800" dirty="0">
              <a:latin typeface="Times New Roman" panose="02020603050405020304" pitchFamily="18" charset="0"/>
              <a:ea typeface="宋体" pitchFamily="2" charset="-122"/>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A digital disruption is defined as a change taking place affecting expectations  and behaviours in a culture, market, industry or process, which is due to</a:t>
            </a:r>
            <a:r>
              <a:rPr lang="en-GB" sz="1800" b="0" i="0" dirty="0">
                <a:effectLst/>
                <a:latin typeface="Times New Roman" panose="02020603050405020304" pitchFamily="18" charset="0"/>
                <a:cs typeface="Times New Roman" panose="02020603050405020304" pitchFamily="18" charset="0"/>
              </a:rPr>
              <a:t>, digital capabilities, channels or assets, (</a:t>
            </a:r>
            <a:r>
              <a:rPr lang="en-GB" sz="1800" dirty="0">
                <a:latin typeface="Times New Roman" panose="02020603050405020304" pitchFamily="18" charset="0"/>
                <a:cs typeface="Times New Roman" panose="02020603050405020304" pitchFamily="18" charset="0"/>
              </a:rPr>
              <a:t>Gartner, 2021).</a:t>
            </a:r>
          </a:p>
        </p:txBody>
      </p:sp>
      <p:sp>
        <p:nvSpPr>
          <p:cNvPr id="4" name="Footer Placeholder 3">
            <a:extLst>
              <a:ext uri="{FF2B5EF4-FFF2-40B4-BE49-F238E27FC236}">
                <a16:creationId xmlns:a16="http://schemas.microsoft.com/office/drawing/2014/main" id="{E7421E7A-BB53-4493-A2D3-8CCEBB788F25}"/>
              </a:ext>
            </a:extLst>
          </p:cNvPr>
          <p:cNvSpPr>
            <a:spLocks noGrp="1"/>
          </p:cNvSpPr>
          <p:nvPr>
            <p:ph type="ftr" sz="quarter" idx="11"/>
          </p:nvPr>
        </p:nvSpPr>
        <p:spPr>
          <a:xfrm>
            <a:off x="1141411" y="5883275"/>
            <a:ext cx="6239309" cy="1037590"/>
          </a:xfrm>
        </p:spPr>
        <p:txBody>
          <a:bodyPr/>
          <a:lstStyle/>
          <a:p>
            <a:r>
              <a:rPr lang="en-GB" b="1" i="1" dirty="0"/>
              <a:t>MANJINDER KAUR, Student ID Number: 1812346,</a:t>
            </a:r>
            <a:endParaRPr lang="en-GB" dirty="0"/>
          </a:p>
          <a:p>
            <a:r>
              <a:rPr lang="en-GB" b="1" i="1" dirty="0"/>
              <a:t>Degree Subject: MBA ONLINE, Module 5: Digital Entrepreneurship.</a:t>
            </a:r>
            <a:r>
              <a:rPr lang="en-GB" i="1" dirty="0"/>
              <a:t> </a:t>
            </a:r>
            <a:endParaRPr lang="en-GB" dirty="0"/>
          </a:p>
          <a:p>
            <a:endParaRPr lang="en-US" dirty="0"/>
          </a:p>
        </p:txBody>
      </p:sp>
      <p:sp>
        <p:nvSpPr>
          <p:cNvPr id="5" name="Slide Number Placeholder 4">
            <a:extLst>
              <a:ext uri="{FF2B5EF4-FFF2-40B4-BE49-F238E27FC236}">
                <a16:creationId xmlns:a16="http://schemas.microsoft.com/office/drawing/2014/main" id="{A8AD18FD-5300-4110-93F9-0CFA234D1A56}"/>
              </a:ext>
            </a:extLst>
          </p:cNvPr>
          <p:cNvSpPr>
            <a:spLocks noGrp="1"/>
          </p:cNvSpPr>
          <p:nvPr>
            <p:ph type="sldNum" sz="quarter" idx="12"/>
          </p:nvPr>
        </p:nvSpPr>
        <p:spPr>
          <a:xfrm>
            <a:off x="9471368" y="5962998"/>
            <a:ext cx="1469070" cy="677546"/>
          </a:xfrm>
        </p:spPr>
        <p:txBody>
          <a:bodyPr/>
          <a:lstStyle/>
          <a:p>
            <a:r>
              <a:rPr lang="en-US" dirty="0"/>
              <a:t>Page </a:t>
            </a:r>
            <a:fld id="{6D22F896-40B5-4ADD-8801-0D06FADFA095}" type="slidenum">
              <a:rPr lang="en-US" smtClean="0"/>
              <a:t>2</a:t>
            </a:fld>
            <a:r>
              <a:rPr lang="en-US" dirty="0"/>
              <a:t> of 13</a:t>
            </a:r>
          </a:p>
        </p:txBody>
      </p:sp>
      <p:pic>
        <p:nvPicPr>
          <p:cNvPr id="7" name="Audio 6">
            <a:hlinkClick r:id="" action="ppaction://media"/>
            <a:extLst>
              <a:ext uri="{FF2B5EF4-FFF2-40B4-BE49-F238E27FC236}">
                <a16:creationId xmlns:a16="http://schemas.microsoft.com/office/drawing/2014/main" id="{CA465B43-1D5E-45C1-9111-A9AF8C65C5D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1707211016"/>
      </p:ext>
    </p:extLst>
  </p:cSld>
  <p:clrMapOvr>
    <a:masterClrMapping/>
  </p:clrMapOvr>
  <mc:AlternateContent xmlns:mc="http://schemas.openxmlformats.org/markup-compatibility/2006">
    <mc:Choice xmlns:p14="http://schemas.microsoft.com/office/powerpoint/2010/main" Requires="p14">
      <p:transition spd="med" p14:dur="700" advTm="51883">
        <p:fade/>
      </p:transition>
    </mc:Choice>
    <mc:Fallback>
      <p:transition spd="med" advTm="518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5">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3"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3219C59-2BFF-4F06-AAA6-CBA328831D3E}"/>
              </a:ext>
            </a:extLst>
          </p:cNvPr>
          <p:cNvSpPr>
            <a:spLocks noGrp="1"/>
          </p:cNvSpPr>
          <p:nvPr>
            <p:ph type="title"/>
          </p:nvPr>
        </p:nvSpPr>
        <p:spPr>
          <a:xfrm>
            <a:off x="4699261" y="188609"/>
            <a:ext cx="4459286" cy="300341"/>
          </a:xfrm>
        </p:spPr>
        <p:txBody>
          <a:bodyPr>
            <a:normAutofit fontScale="90000"/>
          </a:bodyPr>
          <a:lstStyle/>
          <a:p>
            <a:r>
              <a:rPr lang="en-GB" sz="3200" dirty="0"/>
              <a:t>Introduction:</a:t>
            </a:r>
          </a:p>
        </p:txBody>
      </p:sp>
      <p:sp>
        <p:nvSpPr>
          <p:cNvPr id="3" name="Content Placeholder 2">
            <a:extLst>
              <a:ext uri="{FF2B5EF4-FFF2-40B4-BE49-F238E27FC236}">
                <a16:creationId xmlns:a16="http://schemas.microsoft.com/office/drawing/2014/main" id="{3CEC8568-32E9-402B-B1C6-26BAA04C0118}"/>
              </a:ext>
            </a:extLst>
          </p:cNvPr>
          <p:cNvSpPr>
            <a:spLocks noGrp="1"/>
          </p:cNvSpPr>
          <p:nvPr>
            <p:ph idx="1"/>
          </p:nvPr>
        </p:nvSpPr>
        <p:spPr>
          <a:xfrm>
            <a:off x="209550" y="663840"/>
            <a:ext cx="5700334" cy="5311245"/>
          </a:xfrm>
        </p:spPr>
        <p:txBody>
          <a:bodyPr>
            <a:noAutofit/>
          </a:bodyPr>
          <a:lstStyle/>
          <a:p>
            <a:pPr>
              <a:lnSpc>
                <a:spcPct val="110000"/>
              </a:lnSpc>
            </a:pPr>
            <a:r>
              <a:rPr lang="en-GB" sz="1550" dirty="0">
                <a:effectLst/>
                <a:latin typeface="Times New Roman" panose="02020603050405020304" pitchFamily="18" charset="0"/>
                <a:ea typeface="Calibri" panose="020F0502020204030204" pitchFamily="34" charset="0"/>
                <a:cs typeface="Times New Roman" panose="02020603050405020304" pitchFamily="18" charset="0"/>
              </a:rPr>
              <a:t>According to Britannia (2021): The Sun launched 1964, </a:t>
            </a:r>
            <a:r>
              <a:rPr lang="en-GB" sz="1550" dirty="0">
                <a:latin typeface="Times New Roman" panose="02020603050405020304" pitchFamily="18" charset="0"/>
                <a:ea typeface="Calibri" panose="020F0502020204030204" pitchFamily="34" charset="0"/>
                <a:cs typeface="Times New Roman" panose="02020603050405020304" pitchFamily="18" charset="0"/>
              </a:rPr>
              <a:t>and </a:t>
            </a:r>
            <a:r>
              <a:rPr lang="en-GB" sz="1550" dirty="0">
                <a:effectLst/>
                <a:latin typeface="Times New Roman" panose="02020603050405020304" pitchFamily="18" charset="0"/>
                <a:ea typeface="Calibri" panose="020F0502020204030204" pitchFamily="34" charset="0"/>
                <a:cs typeface="Times New Roman" panose="02020603050405020304" pitchFamily="18" charset="0"/>
              </a:rPr>
              <a:t>owned by Rupert Murdoch’s News Corp. It was published 6 days a week then 7 days a week in 2012 replacing News of the World. The Sun’s average daily circulation is 1.6m prints in UK and a daily readership of 4.1m, and The Sun has the largest circulation in the UK. </a:t>
            </a:r>
            <a:r>
              <a:rPr lang="en-GB" sz="1550" dirty="0">
                <a:latin typeface="Times New Roman" panose="02020603050405020304" pitchFamily="18" charset="0"/>
                <a:ea typeface="Calibri" panose="020F0502020204030204" pitchFamily="34" charset="0"/>
                <a:cs typeface="Times New Roman" panose="02020603050405020304" pitchFamily="18" charset="0"/>
              </a:rPr>
              <a:t>F</a:t>
            </a:r>
            <a:r>
              <a:rPr lang="en-GB" sz="1550" dirty="0">
                <a:effectLst/>
                <a:latin typeface="Times New Roman" panose="02020603050405020304" pitchFamily="18" charset="0"/>
                <a:ea typeface="Calibri" panose="020F0502020204030204" pitchFamily="34" charset="0"/>
                <a:cs typeface="Times New Roman" panose="02020603050405020304" pitchFamily="18" charset="0"/>
              </a:rPr>
              <a:t>urther investigation is required in code and conventions of newspaper covers, which includes layout, use of cover photographs/images, house style, mastheads, and Roland Barthes enigma codes such as headlines used to read.</a:t>
            </a:r>
          </a:p>
          <a:p>
            <a:pPr>
              <a:lnSpc>
                <a:spcPct val="110000"/>
              </a:lnSpc>
            </a:pPr>
            <a:r>
              <a:rPr lang="en-GB" sz="1550" dirty="0">
                <a:effectLst/>
                <a:latin typeface="Times New Roman" panose="02020603050405020304" pitchFamily="18" charset="0"/>
                <a:ea typeface="Calibri" panose="020F0502020204030204" pitchFamily="34" charset="0"/>
                <a:cs typeface="Times New Roman" panose="02020603050405020304" pitchFamily="18" charset="0"/>
              </a:rPr>
              <a:t>In terms of digitalisation, The Sun (2019) states that the  </a:t>
            </a:r>
            <a:r>
              <a:rPr lang="en-GB" sz="1550" u="sng" dirty="0">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Sun.co.uk</a:t>
            </a:r>
            <a:r>
              <a:rPr lang="en-GB" sz="1550" dirty="0">
                <a:effectLst/>
                <a:latin typeface="Times New Roman" panose="02020603050405020304" pitchFamily="18" charset="0"/>
                <a:ea typeface="Calibri" panose="020F0502020204030204" pitchFamily="34" charset="0"/>
                <a:cs typeface="Times New Roman" panose="02020603050405020304" pitchFamily="18" charset="0"/>
              </a:rPr>
              <a:t> is the online edition of The Sun, which is a member of the UK’s press regulator, IPSO, that believes in the slogan “forward with the people,” because The Sun cares about quality of life. In fact, The Sun is an instigator, entertainer, cultural reference point and a daily relationship, campaigning newspaper. They believe in highest standards of accuracy in its reporting, and continues to invest in original journalism in print and online. </a:t>
            </a:r>
            <a:r>
              <a:rPr lang="en-GB" sz="1550" dirty="0">
                <a:latin typeface="Times New Roman" panose="02020603050405020304" pitchFamily="18" charset="0"/>
                <a:ea typeface="Calibri" panose="020F0502020204030204" pitchFamily="34" charset="0"/>
                <a:cs typeface="Times New Roman" panose="02020603050405020304" pitchFamily="18" charset="0"/>
              </a:rPr>
              <a:t>There</a:t>
            </a:r>
            <a:r>
              <a:rPr lang="en-GB" sz="1550" dirty="0">
                <a:effectLst/>
                <a:latin typeface="Times New Roman" panose="02020603050405020304" pitchFamily="18" charset="0"/>
                <a:ea typeface="Calibri" panose="020F0502020204030204" pitchFamily="34" charset="0"/>
                <a:cs typeface="Times New Roman" panose="02020603050405020304" pitchFamily="18" charset="0"/>
              </a:rPr>
              <a:t> journalistic standards, work in line with The Editors’ Code of Practice, the industry benchmark for good journalism, which is enforced by the Independent Press Standards Organisation. </a:t>
            </a:r>
            <a:endParaRPr lang="en-GB" sz="1550" dirty="0"/>
          </a:p>
        </p:txBody>
      </p:sp>
      <p:sp>
        <p:nvSpPr>
          <p:cNvPr id="4" name="Footer Placeholder 3">
            <a:extLst>
              <a:ext uri="{FF2B5EF4-FFF2-40B4-BE49-F238E27FC236}">
                <a16:creationId xmlns:a16="http://schemas.microsoft.com/office/drawing/2014/main" id="{CB478230-BA15-4855-B301-B4DE82D65750}"/>
              </a:ext>
            </a:extLst>
          </p:cNvPr>
          <p:cNvSpPr>
            <a:spLocks noGrp="1"/>
          </p:cNvSpPr>
          <p:nvPr>
            <p:ph type="ftr" sz="quarter" idx="11"/>
          </p:nvPr>
        </p:nvSpPr>
        <p:spPr>
          <a:xfrm>
            <a:off x="1141411" y="6340473"/>
            <a:ext cx="6239309" cy="365125"/>
          </a:xfrm>
        </p:spPr>
        <p:txBody>
          <a:bodyPr>
            <a:normAutofit fontScale="92500" lnSpcReduction="20000"/>
          </a:bodyPr>
          <a:lstStyle/>
          <a:p>
            <a:r>
              <a:rPr lang="en-GB" b="1" i="1" dirty="0"/>
              <a:t>MANJINDER KAUR, Student ID Number: 1812346,</a:t>
            </a:r>
            <a:endParaRPr lang="en-GB" dirty="0"/>
          </a:p>
          <a:p>
            <a:r>
              <a:rPr lang="en-GB" b="1" i="1" dirty="0"/>
              <a:t>Degree Subject: MBA ONLINE, Module 5: Digital Entrepreneurship.</a:t>
            </a:r>
            <a:endParaRPr lang="en-GB" dirty="0"/>
          </a:p>
        </p:txBody>
      </p:sp>
      <p:grpSp>
        <p:nvGrpSpPr>
          <p:cNvPr id="25" name="Group 24">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7"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8"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0"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1"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2"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43"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2"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5" name="Slide Number Placeholder 4">
            <a:extLst>
              <a:ext uri="{FF2B5EF4-FFF2-40B4-BE49-F238E27FC236}">
                <a16:creationId xmlns:a16="http://schemas.microsoft.com/office/drawing/2014/main" id="{A6BA619D-E353-4CD0-B8E7-CE5C351018DB}"/>
              </a:ext>
            </a:extLst>
          </p:cNvPr>
          <p:cNvSpPr>
            <a:spLocks noGrp="1"/>
          </p:cNvSpPr>
          <p:nvPr>
            <p:ph type="sldNum" sz="quarter" idx="12"/>
          </p:nvPr>
        </p:nvSpPr>
        <p:spPr>
          <a:xfrm>
            <a:off x="9632951" y="6340472"/>
            <a:ext cx="1414460" cy="365125"/>
          </a:xfrm>
        </p:spPr>
        <p:txBody>
          <a:bodyPr>
            <a:normAutofit/>
          </a:bodyPr>
          <a:lstStyle/>
          <a:p>
            <a:pPr>
              <a:spcAft>
                <a:spcPts val="600"/>
              </a:spcAft>
            </a:pPr>
            <a:r>
              <a:rPr lang="en-US" dirty="0"/>
              <a:t>Page </a:t>
            </a:r>
            <a:fld id="{6D22F896-40B5-4ADD-8801-0D06FADFA095}" type="slidenum">
              <a:rPr lang="en-US" smtClean="0"/>
              <a:pPr>
                <a:spcAft>
                  <a:spcPts val="600"/>
                </a:spcAft>
              </a:pPr>
              <a:t>3</a:t>
            </a:fld>
            <a:r>
              <a:rPr lang="en-US" dirty="0"/>
              <a:t> of 13</a:t>
            </a:r>
          </a:p>
        </p:txBody>
      </p:sp>
      <p:graphicFrame>
        <p:nvGraphicFramePr>
          <p:cNvPr id="16" name="Table 15">
            <a:extLst>
              <a:ext uri="{FF2B5EF4-FFF2-40B4-BE49-F238E27FC236}">
                <a16:creationId xmlns:a16="http://schemas.microsoft.com/office/drawing/2014/main" id="{E02ECB6A-C165-403C-84DE-B5074A250CCB}"/>
              </a:ext>
            </a:extLst>
          </p:cNvPr>
          <p:cNvGraphicFramePr>
            <a:graphicFrameLocks noGrp="1"/>
          </p:cNvGraphicFramePr>
          <p:nvPr>
            <p:extLst>
              <p:ext uri="{D42A27DB-BD31-4B8C-83A1-F6EECF244321}">
                <p14:modId xmlns:p14="http://schemas.microsoft.com/office/powerpoint/2010/main" val="2608850092"/>
              </p:ext>
            </p:extLst>
          </p:nvPr>
        </p:nvGraphicFramePr>
        <p:xfrm>
          <a:off x="5992971" y="926660"/>
          <a:ext cx="6098599" cy="1249172"/>
        </p:xfrm>
        <a:graphic>
          <a:graphicData uri="http://schemas.openxmlformats.org/drawingml/2006/table">
            <a:tbl>
              <a:tblPr>
                <a:tableStyleId>{5C22544A-7EE6-4342-B048-85BDC9FD1C3A}</a:tableStyleId>
              </a:tblPr>
              <a:tblGrid>
                <a:gridCol w="955678">
                  <a:extLst>
                    <a:ext uri="{9D8B030D-6E8A-4147-A177-3AD203B41FA5}">
                      <a16:colId xmlns:a16="http://schemas.microsoft.com/office/drawing/2014/main" val="3472407904"/>
                    </a:ext>
                  </a:extLst>
                </a:gridCol>
                <a:gridCol w="1347143">
                  <a:extLst>
                    <a:ext uri="{9D8B030D-6E8A-4147-A177-3AD203B41FA5}">
                      <a16:colId xmlns:a16="http://schemas.microsoft.com/office/drawing/2014/main" val="770847599"/>
                    </a:ext>
                  </a:extLst>
                </a:gridCol>
                <a:gridCol w="725828">
                  <a:extLst>
                    <a:ext uri="{9D8B030D-6E8A-4147-A177-3AD203B41FA5}">
                      <a16:colId xmlns:a16="http://schemas.microsoft.com/office/drawing/2014/main" val="2587887738"/>
                    </a:ext>
                  </a:extLst>
                </a:gridCol>
                <a:gridCol w="966453">
                  <a:extLst>
                    <a:ext uri="{9D8B030D-6E8A-4147-A177-3AD203B41FA5}">
                      <a16:colId xmlns:a16="http://schemas.microsoft.com/office/drawing/2014/main" val="77961073"/>
                    </a:ext>
                  </a:extLst>
                </a:gridCol>
                <a:gridCol w="1347143">
                  <a:extLst>
                    <a:ext uri="{9D8B030D-6E8A-4147-A177-3AD203B41FA5}">
                      <a16:colId xmlns:a16="http://schemas.microsoft.com/office/drawing/2014/main" val="238643592"/>
                    </a:ext>
                  </a:extLst>
                </a:gridCol>
                <a:gridCol w="756354">
                  <a:extLst>
                    <a:ext uri="{9D8B030D-6E8A-4147-A177-3AD203B41FA5}">
                      <a16:colId xmlns:a16="http://schemas.microsoft.com/office/drawing/2014/main" val="1449213808"/>
                    </a:ext>
                  </a:extLst>
                </a:gridCol>
              </a:tblGrid>
              <a:tr h="357202">
                <a:tc gridSpan="6">
                  <a:txBody>
                    <a:bodyPr/>
                    <a:lstStyle/>
                    <a:p>
                      <a:pPr>
                        <a:lnSpc>
                          <a:spcPct val="107000"/>
                        </a:lnSpc>
                        <a:spcAft>
                          <a:spcPts val="800"/>
                        </a:spcAft>
                      </a:pPr>
                      <a:r>
                        <a:rPr lang="en-GB" sz="1200" b="1" dirty="0">
                          <a:effectLst/>
                        </a:rPr>
                        <a:t>WHO OWNS THE UK MEDIA 2015. (2021)</a:t>
                      </a:r>
                      <a:endParaRPr lang="en-GB" sz="1100" b="1" dirty="0">
                        <a:effectLst/>
                      </a:endParaRPr>
                    </a:p>
                    <a:p>
                      <a:pPr>
                        <a:lnSpc>
                          <a:spcPct val="107000"/>
                        </a:lnSpc>
                        <a:spcAft>
                          <a:spcPts val="800"/>
                        </a:spcAft>
                      </a:pPr>
                      <a:r>
                        <a:rPr lang="en-GB" sz="1200" b="1" dirty="0">
                          <a:effectLst/>
                        </a:rPr>
                        <a:t>AVERAGE DAILY PRINT CIRCULATION, NATIONAL NEWSPAPERS (NOV 2018)</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734869429"/>
                  </a:ext>
                </a:extLst>
              </a:tr>
              <a:tr h="565547">
                <a:tc>
                  <a:txBody>
                    <a:bodyPr/>
                    <a:lstStyle/>
                    <a:p>
                      <a:pPr>
                        <a:lnSpc>
                          <a:spcPct val="107000"/>
                        </a:lnSpc>
                        <a:spcAft>
                          <a:spcPts val="800"/>
                        </a:spcAft>
                      </a:pPr>
                      <a:r>
                        <a:rPr lang="en-GB" sz="1200">
                          <a:effectLst/>
                        </a:rPr>
                        <a:t> </a:t>
                      </a:r>
                      <a:endParaRPr lang="en-GB" sz="1100">
                        <a:effectLst/>
                      </a:endParaRPr>
                    </a:p>
                    <a:p>
                      <a:pPr>
                        <a:lnSpc>
                          <a:spcPct val="107000"/>
                        </a:lnSpc>
                        <a:spcAft>
                          <a:spcPts val="800"/>
                        </a:spcAft>
                      </a:pPr>
                      <a:r>
                        <a:rPr lang="en-GB" sz="1200">
                          <a:effectLst/>
                        </a:rPr>
                        <a:t>Publication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Average Daily Circulation (Nov 2018)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dirty="0">
                          <a:effectLst/>
                        </a:rPr>
                        <a:t>YoY % Change (vs Nov 2017)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Share of Circulation (Nov 2018)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Average Daily Circulation (July 2015)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dirty="0">
                          <a:effectLst/>
                        </a:rPr>
                        <a:t>% Change from July 2015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729402580"/>
                  </a:ext>
                </a:extLst>
              </a:tr>
              <a:tr h="154182">
                <a:tc>
                  <a:txBody>
                    <a:bodyPr/>
                    <a:lstStyle/>
                    <a:p>
                      <a:pPr>
                        <a:lnSpc>
                          <a:spcPct val="107000"/>
                        </a:lnSpc>
                        <a:spcAft>
                          <a:spcPts val="800"/>
                        </a:spcAft>
                      </a:pPr>
                      <a:r>
                        <a:rPr lang="en-GB" sz="1200">
                          <a:effectLst/>
                        </a:rPr>
                        <a:t>Sun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1,403,779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-5.88%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27.33%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1,856,790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dirty="0">
                          <a:effectLst/>
                        </a:rPr>
                        <a:t>-24.40%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537008530"/>
                  </a:ext>
                </a:extLst>
              </a:tr>
            </a:tbl>
          </a:graphicData>
        </a:graphic>
      </p:graphicFrame>
      <p:graphicFrame>
        <p:nvGraphicFramePr>
          <p:cNvPr id="17" name="Table 16">
            <a:extLst>
              <a:ext uri="{FF2B5EF4-FFF2-40B4-BE49-F238E27FC236}">
                <a16:creationId xmlns:a16="http://schemas.microsoft.com/office/drawing/2014/main" id="{BE4C1EED-7292-4FFE-8E89-B6639B37B248}"/>
              </a:ext>
            </a:extLst>
          </p:cNvPr>
          <p:cNvGraphicFramePr>
            <a:graphicFrameLocks noGrp="1"/>
          </p:cNvGraphicFramePr>
          <p:nvPr>
            <p:extLst>
              <p:ext uri="{D42A27DB-BD31-4B8C-83A1-F6EECF244321}">
                <p14:modId xmlns:p14="http://schemas.microsoft.com/office/powerpoint/2010/main" val="2546301963"/>
              </p:ext>
            </p:extLst>
          </p:nvPr>
        </p:nvGraphicFramePr>
        <p:xfrm>
          <a:off x="5992971" y="2271713"/>
          <a:ext cx="6098600" cy="1452966"/>
        </p:xfrm>
        <a:graphic>
          <a:graphicData uri="http://schemas.openxmlformats.org/drawingml/2006/table">
            <a:tbl>
              <a:tblPr>
                <a:tableStyleId>{5C22544A-7EE6-4342-B048-85BDC9FD1C3A}</a:tableStyleId>
              </a:tblPr>
              <a:tblGrid>
                <a:gridCol w="914317">
                  <a:extLst>
                    <a:ext uri="{9D8B030D-6E8A-4147-A177-3AD203B41FA5}">
                      <a16:colId xmlns:a16="http://schemas.microsoft.com/office/drawing/2014/main" val="1789206218"/>
                    </a:ext>
                  </a:extLst>
                </a:gridCol>
                <a:gridCol w="1179212">
                  <a:extLst>
                    <a:ext uri="{9D8B030D-6E8A-4147-A177-3AD203B41FA5}">
                      <a16:colId xmlns:a16="http://schemas.microsoft.com/office/drawing/2014/main" val="2042831701"/>
                    </a:ext>
                  </a:extLst>
                </a:gridCol>
                <a:gridCol w="1179367">
                  <a:extLst>
                    <a:ext uri="{9D8B030D-6E8A-4147-A177-3AD203B41FA5}">
                      <a16:colId xmlns:a16="http://schemas.microsoft.com/office/drawing/2014/main" val="3163527823"/>
                    </a:ext>
                  </a:extLst>
                </a:gridCol>
                <a:gridCol w="1014807">
                  <a:extLst>
                    <a:ext uri="{9D8B030D-6E8A-4147-A177-3AD203B41FA5}">
                      <a16:colId xmlns:a16="http://schemas.microsoft.com/office/drawing/2014/main" val="3337580638"/>
                    </a:ext>
                  </a:extLst>
                </a:gridCol>
                <a:gridCol w="923024">
                  <a:extLst>
                    <a:ext uri="{9D8B030D-6E8A-4147-A177-3AD203B41FA5}">
                      <a16:colId xmlns:a16="http://schemas.microsoft.com/office/drawing/2014/main" val="942632720"/>
                    </a:ext>
                  </a:extLst>
                </a:gridCol>
                <a:gridCol w="887873">
                  <a:extLst>
                    <a:ext uri="{9D8B030D-6E8A-4147-A177-3AD203B41FA5}">
                      <a16:colId xmlns:a16="http://schemas.microsoft.com/office/drawing/2014/main" val="1816313626"/>
                    </a:ext>
                  </a:extLst>
                </a:gridCol>
              </a:tblGrid>
              <a:tr h="282495">
                <a:tc gridSpan="6">
                  <a:txBody>
                    <a:bodyPr/>
                    <a:lstStyle/>
                    <a:p>
                      <a:pPr>
                        <a:lnSpc>
                          <a:spcPct val="107000"/>
                        </a:lnSpc>
                        <a:spcAft>
                          <a:spcPts val="800"/>
                        </a:spcAft>
                      </a:pPr>
                      <a:r>
                        <a:rPr lang="en-GB" sz="1200" b="1" dirty="0">
                          <a:effectLst/>
                        </a:rPr>
                        <a:t>AVERAGE WEEKLY PRINT CIRCULATION, NATIONAL SUNDAY NEWSPAPERS (NOV 2018)</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491503019"/>
                  </a:ext>
                </a:extLst>
              </a:tr>
              <a:tr h="748146">
                <a:tc>
                  <a:txBody>
                    <a:bodyPr/>
                    <a:lstStyle/>
                    <a:p>
                      <a:pPr>
                        <a:lnSpc>
                          <a:spcPct val="107000"/>
                        </a:lnSpc>
                        <a:spcAft>
                          <a:spcPts val="800"/>
                        </a:spcAft>
                      </a:pPr>
                      <a:r>
                        <a:rPr lang="en-GB" sz="1200">
                          <a:effectLst/>
                        </a:rPr>
                        <a:t> </a:t>
                      </a:r>
                      <a:endParaRPr lang="en-GB" sz="1100">
                        <a:effectLst/>
                      </a:endParaRPr>
                    </a:p>
                    <a:p>
                      <a:pPr>
                        <a:lnSpc>
                          <a:spcPct val="107000"/>
                        </a:lnSpc>
                        <a:spcAft>
                          <a:spcPts val="800"/>
                        </a:spcAft>
                      </a:pPr>
                      <a:r>
                        <a:rPr lang="en-GB" sz="1200">
                          <a:effectLst/>
                        </a:rPr>
                        <a:t>Publication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dirty="0">
                          <a:effectLst/>
                        </a:rPr>
                        <a:t>Average Daily </a:t>
                      </a:r>
                    </a:p>
                    <a:p>
                      <a:pPr>
                        <a:lnSpc>
                          <a:spcPct val="107000"/>
                        </a:lnSpc>
                        <a:spcAft>
                          <a:spcPts val="800"/>
                        </a:spcAft>
                      </a:pPr>
                      <a:r>
                        <a:rPr lang="en-GB" sz="1200" dirty="0">
                          <a:effectLst/>
                        </a:rPr>
                        <a:t>Circulation (Nov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YoY %</a:t>
                      </a:r>
                      <a:endParaRPr lang="en-GB" sz="1100">
                        <a:effectLst/>
                      </a:endParaRPr>
                    </a:p>
                    <a:p>
                      <a:pPr>
                        <a:lnSpc>
                          <a:spcPct val="107000"/>
                        </a:lnSpc>
                        <a:spcAft>
                          <a:spcPts val="800"/>
                        </a:spcAft>
                      </a:pPr>
                      <a:r>
                        <a:rPr lang="en-GB" sz="1200">
                          <a:effectLst/>
                        </a:rPr>
                        <a:t>Change (vs Nov 2017)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Share of Circulation (Nov 2018)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dirty="0">
                          <a:effectLst/>
                        </a:rPr>
                        <a:t>Average Daily Circulation (July 2015)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dirty="0">
                          <a:effectLst/>
                        </a:rPr>
                        <a:t>% Change from July 2015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657502799"/>
                  </a:ext>
                </a:extLst>
              </a:tr>
              <a:tr h="422325">
                <a:tc>
                  <a:txBody>
                    <a:bodyPr/>
                    <a:lstStyle/>
                    <a:p>
                      <a:pPr>
                        <a:lnSpc>
                          <a:spcPct val="107000"/>
                        </a:lnSpc>
                        <a:spcAft>
                          <a:spcPts val="800"/>
                        </a:spcAft>
                      </a:pPr>
                      <a:r>
                        <a:rPr lang="en-GB" sz="1200">
                          <a:effectLst/>
                        </a:rPr>
                        <a:t>Sun on Sunday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1,187,848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-6.52%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26.50%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1,545,244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dirty="0">
                          <a:effectLst/>
                        </a:rPr>
                        <a:t>-23.13%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424195974"/>
                  </a:ext>
                </a:extLst>
              </a:tr>
            </a:tbl>
          </a:graphicData>
        </a:graphic>
      </p:graphicFrame>
      <p:graphicFrame>
        <p:nvGraphicFramePr>
          <p:cNvPr id="18" name="Table 17">
            <a:extLst>
              <a:ext uri="{FF2B5EF4-FFF2-40B4-BE49-F238E27FC236}">
                <a16:creationId xmlns:a16="http://schemas.microsoft.com/office/drawing/2014/main" id="{4A2C4D94-2377-4F2E-B439-BB163DA0CE19}"/>
              </a:ext>
            </a:extLst>
          </p:cNvPr>
          <p:cNvGraphicFramePr>
            <a:graphicFrameLocks noGrp="1"/>
          </p:cNvGraphicFramePr>
          <p:nvPr>
            <p:extLst>
              <p:ext uri="{D42A27DB-BD31-4B8C-83A1-F6EECF244321}">
                <p14:modId xmlns:p14="http://schemas.microsoft.com/office/powerpoint/2010/main" val="36162340"/>
              </p:ext>
            </p:extLst>
          </p:nvPr>
        </p:nvGraphicFramePr>
        <p:xfrm>
          <a:off x="5976560" y="3850619"/>
          <a:ext cx="6098601" cy="1048976"/>
        </p:xfrm>
        <a:graphic>
          <a:graphicData uri="http://schemas.openxmlformats.org/drawingml/2006/table">
            <a:tbl>
              <a:tblPr>
                <a:tableStyleId>{5C22544A-7EE6-4342-B048-85BDC9FD1C3A}</a:tableStyleId>
              </a:tblPr>
              <a:tblGrid>
                <a:gridCol w="1668087">
                  <a:extLst>
                    <a:ext uri="{9D8B030D-6E8A-4147-A177-3AD203B41FA5}">
                      <a16:colId xmlns:a16="http://schemas.microsoft.com/office/drawing/2014/main" val="1449659790"/>
                    </a:ext>
                  </a:extLst>
                </a:gridCol>
                <a:gridCol w="1476838">
                  <a:extLst>
                    <a:ext uri="{9D8B030D-6E8A-4147-A177-3AD203B41FA5}">
                      <a16:colId xmlns:a16="http://schemas.microsoft.com/office/drawing/2014/main" val="3131381441"/>
                    </a:ext>
                  </a:extLst>
                </a:gridCol>
                <a:gridCol w="1476838">
                  <a:extLst>
                    <a:ext uri="{9D8B030D-6E8A-4147-A177-3AD203B41FA5}">
                      <a16:colId xmlns:a16="http://schemas.microsoft.com/office/drawing/2014/main" val="2614408425"/>
                    </a:ext>
                  </a:extLst>
                </a:gridCol>
                <a:gridCol w="1476838">
                  <a:extLst>
                    <a:ext uri="{9D8B030D-6E8A-4147-A177-3AD203B41FA5}">
                      <a16:colId xmlns:a16="http://schemas.microsoft.com/office/drawing/2014/main" val="3401443742"/>
                    </a:ext>
                  </a:extLst>
                </a:gridCol>
              </a:tblGrid>
              <a:tr h="555126">
                <a:tc gridSpan="4">
                  <a:txBody>
                    <a:bodyPr/>
                    <a:lstStyle/>
                    <a:p>
                      <a:pPr>
                        <a:lnSpc>
                          <a:spcPct val="107000"/>
                        </a:lnSpc>
                        <a:spcAft>
                          <a:spcPts val="800"/>
                        </a:spcAft>
                      </a:pPr>
                      <a:r>
                        <a:rPr lang="en-GB" sz="1200" b="1" dirty="0">
                          <a:effectLst/>
                        </a:rPr>
                        <a:t>COMBINED PRINT AND ONLINE: TOTAL BRAND REACH (PAMCO) DATA 20.20% sun</a:t>
                      </a:r>
                      <a:endParaRPr lang="en-GB" sz="1100" b="1" dirty="0">
                        <a:effectLst/>
                      </a:endParaRPr>
                    </a:p>
                    <a:p>
                      <a:pPr>
                        <a:lnSpc>
                          <a:spcPct val="107000"/>
                        </a:lnSpc>
                        <a:spcAft>
                          <a:spcPts val="800"/>
                        </a:spcAft>
                      </a:pPr>
                      <a:r>
                        <a:rPr lang="en-GB" sz="1200" b="1" dirty="0">
                          <a:effectLst/>
                        </a:rPr>
                        <a:t>TOTAL DAILY BRAND REACH, NEWSPAPER NEWSBRANDS (DEC 2018)</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95192532"/>
                  </a:ext>
                </a:extLst>
              </a:tr>
              <a:tr h="246925">
                <a:tc>
                  <a:txBody>
                    <a:bodyPr/>
                    <a:lstStyle/>
                    <a:p>
                      <a:pPr>
                        <a:lnSpc>
                          <a:spcPct val="107000"/>
                        </a:lnSpc>
                        <a:spcAft>
                          <a:spcPts val="800"/>
                        </a:spcAft>
                      </a:pPr>
                      <a:r>
                        <a:rPr lang="en-GB" sz="1200" dirty="0" err="1">
                          <a:effectLst/>
                        </a:rPr>
                        <a:t>Newsbrand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Daily TBR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Market Share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Cumulative Share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71196921"/>
                  </a:ext>
                </a:extLst>
              </a:tr>
              <a:tr h="246925">
                <a:tc>
                  <a:txBody>
                    <a:bodyPr/>
                    <a:lstStyle/>
                    <a:p>
                      <a:pPr>
                        <a:lnSpc>
                          <a:spcPct val="107000"/>
                        </a:lnSpc>
                        <a:spcAft>
                          <a:spcPts val="800"/>
                        </a:spcAft>
                      </a:pPr>
                      <a:r>
                        <a:rPr lang="en-GB" sz="1200">
                          <a:effectLst/>
                        </a:rPr>
                        <a:t>Sun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7,162,000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20.20%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dirty="0">
                          <a:effectLst/>
                        </a:rPr>
                        <a:t>20.20%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4263691508"/>
                  </a:ext>
                </a:extLst>
              </a:tr>
            </a:tbl>
          </a:graphicData>
        </a:graphic>
      </p:graphicFrame>
      <p:graphicFrame>
        <p:nvGraphicFramePr>
          <p:cNvPr id="19" name="Table 18">
            <a:extLst>
              <a:ext uri="{FF2B5EF4-FFF2-40B4-BE49-F238E27FC236}">
                <a16:creationId xmlns:a16="http://schemas.microsoft.com/office/drawing/2014/main" id="{167FA059-F9C8-44D0-ADEA-0C5AFE2B0FDB}"/>
              </a:ext>
            </a:extLst>
          </p:cNvPr>
          <p:cNvGraphicFramePr>
            <a:graphicFrameLocks noGrp="1"/>
          </p:cNvGraphicFramePr>
          <p:nvPr>
            <p:extLst>
              <p:ext uri="{D42A27DB-BD31-4B8C-83A1-F6EECF244321}">
                <p14:modId xmlns:p14="http://schemas.microsoft.com/office/powerpoint/2010/main" val="302666049"/>
              </p:ext>
            </p:extLst>
          </p:nvPr>
        </p:nvGraphicFramePr>
        <p:xfrm>
          <a:off x="5976560" y="5025535"/>
          <a:ext cx="6098601" cy="1007294"/>
        </p:xfrm>
        <a:graphic>
          <a:graphicData uri="http://schemas.openxmlformats.org/drawingml/2006/table">
            <a:tbl>
              <a:tblPr>
                <a:tableStyleId>{5C22544A-7EE6-4342-B048-85BDC9FD1C3A}</a:tableStyleId>
              </a:tblPr>
              <a:tblGrid>
                <a:gridCol w="1928341">
                  <a:extLst>
                    <a:ext uri="{9D8B030D-6E8A-4147-A177-3AD203B41FA5}">
                      <a16:colId xmlns:a16="http://schemas.microsoft.com/office/drawing/2014/main" val="1255780754"/>
                    </a:ext>
                  </a:extLst>
                </a:gridCol>
                <a:gridCol w="1387190">
                  <a:extLst>
                    <a:ext uri="{9D8B030D-6E8A-4147-A177-3AD203B41FA5}">
                      <a16:colId xmlns:a16="http://schemas.microsoft.com/office/drawing/2014/main" val="483779224"/>
                    </a:ext>
                  </a:extLst>
                </a:gridCol>
                <a:gridCol w="1272075">
                  <a:extLst>
                    <a:ext uri="{9D8B030D-6E8A-4147-A177-3AD203B41FA5}">
                      <a16:colId xmlns:a16="http://schemas.microsoft.com/office/drawing/2014/main" val="435726123"/>
                    </a:ext>
                  </a:extLst>
                </a:gridCol>
                <a:gridCol w="1510995">
                  <a:extLst>
                    <a:ext uri="{9D8B030D-6E8A-4147-A177-3AD203B41FA5}">
                      <a16:colId xmlns:a16="http://schemas.microsoft.com/office/drawing/2014/main" val="1841834692"/>
                    </a:ext>
                  </a:extLst>
                </a:gridCol>
              </a:tblGrid>
              <a:tr h="267400">
                <a:tc gridSpan="4">
                  <a:txBody>
                    <a:bodyPr/>
                    <a:lstStyle/>
                    <a:p>
                      <a:pPr>
                        <a:lnSpc>
                          <a:spcPct val="107000"/>
                        </a:lnSpc>
                        <a:spcAft>
                          <a:spcPts val="800"/>
                        </a:spcAft>
                      </a:pPr>
                      <a:r>
                        <a:rPr lang="en-GB" sz="1200" b="1" dirty="0">
                          <a:effectLst/>
                        </a:rPr>
                        <a:t>MARKET SHARE BY REVENUE, NATIONAL NEWSPAPER PUBLISHERS (2018)</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68524131"/>
                  </a:ext>
                </a:extLst>
              </a:tr>
              <a:tr h="445306">
                <a:tc>
                  <a:txBody>
                    <a:bodyPr/>
                    <a:lstStyle/>
                    <a:p>
                      <a:pPr>
                        <a:lnSpc>
                          <a:spcPct val="107000"/>
                        </a:lnSpc>
                        <a:spcAft>
                          <a:spcPts val="800"/>
                        </a:spcAft>
                      </a:pPr>
                      <a:r>
                        <a:rPr lang="en-GB" sz="1200">
                          <a:effectLst/>
                        </a:rPr>
                        <a:t>Company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Turnover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Market Share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Cumulative Share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074095021"/>
                  </a:ext>
                </a:extLst>
              </a:tr>
              <a:tr h="294588">
                <a:tc>
                  <a:txBody>
                    <a:bodyPr/>
                    <a:lstStyle/>
                    <a:p>
                      <a:pPr>
                        <a:lnSpc>
                          <a:spcPct val="107000"/>
                        </a:lnSpc>
                        <a:spcAft>
                          <a:spcPts val="800"/>
                        </a:spcAft>
                      </a:pPr>
                      <a:r>
                        <a:rPr lang="en-GB" sz="1200">
                          <a:effectLst/>
                        </a:rPr>
                        <a:t>News Corp UK &amp; Ireland Ltd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£727,793,000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a:effectLst/>
                        </a:rPr>
                        <a:t>25.84%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200" dirty="0">
                          <a:effectLst/>
                        </a:rPr>
                        <a:t>25.84%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679094315"/>
                  </a:ext>
                </a:extLst>
              </a:tr>
            </a:tbl>
          </a:graphicData>
        </a:graphic>
      </p:graphicFrame>
      <p:pic>
        <p:nvPicPr>
          <p:cNvPr id="8" name="Audio 7">
            <a:hlinkClick r:id="" action="ppaction://media"/>
            <a:extLst>
              <a:ext uri="{FF2B5EF4-FFF2-40B4-BE49-F238E27FC236}">
                <a16:creationId xmlns:a16="http://schemas.microsoft.com/office/drawing/2014/main" id="{359C5758-5BB5-4954-8EE4-72A7FCDC580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3390097706"/>
      </p:ext>
    </p:extLst>
  </p:cSld>
  <p:clrMapOvr>
    <a:masterClrMapping/>
  </p:clrMapOvr>
  <mc:AlternateContent xmlns:mc="http://schemas.openxmlformats.org/markup-compatibility/2006">
    <mc:Choice xmlns:p14="http://schemas.microsoft.com/office/powerpoint/2010/main" Requires="p14">
      <p:transition spd="slow" p14:dur="2000" advTm="127557"/>
    </mc:Choice>
    <mc:Fallback>
      <p:transition spd="slow" advTm="127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407AB-B092-4004-A1B1-783F5008E034}"/>
              </a:ext>
            </a:extLst>
          </p:cNvPr>
          <p:cNvSpPr>
            <a:spLocks noGrp="1"/>
          </p:cNvSpPr>
          <p:nvPr>
            <p:ph type="title"/>
          </p:nvPr>
        </p:nvSpPr>
        <p:spPr>
          <a:xfrm>
            <a:off x="1141413" y="121920"/>
            <a:ext cx="9905998" cy="377001"/>
          </a:xfrm>
        </p:spPr>
        <p:txBody>
          <a:bodyPr>
            <a:normAutofit fontScale="90000"/>
          </a:bodyPr>
          <a:lstStyle/>
          <a:p>
            <a:pPr algn="ctr"/>
            <a:r>
              <a:rPr lang="en-GB" dirty="0"/>
              <a:t>Digital disruption</a:t>
            </a:r>
          </a:p>
        </p:txBody>
      </p:sp>
      <p:sp>
        <p:nvSpPr>
          <p:cNvPr id="13" name="Content Placeholder 12">
            <a:extLst>
              <a:ext uri="{FF2B5EF4-FFF2-40B4-BE49-F238E27FC236}">
                <a16:creationId xmlns:a16="http://schemas.microsoft.com/office/drawing/2014/main" id="{FB6D80B4-DDDC-4918-B282-9828F93DA16C}"/>
              </a:ext>
            </a:extLst>
          </p:cNvPr>
          <p:cNvSpPr>
            <a:spLocks noGrp="1"/>
          </p:cNvSpPr>
          <p:nvPr>
            <p:ph sz="half" idx="1"/>
          </p:nvPr>
        </p:nvSpPr>
        <p:spPr>
          <a:xfrm>
            <a:off x="539750" y="717347"/>
            <a:ext cx="5905500" cy="5607253"/>
          </a:xfrm>
        </p:spPr>
        <p:txBody>
          <a:bodyPr>
            <a:noAutofit/>
          </a:bodyPr>
          <a:lstStyle/>
          <a:p>
            <a:pPr>
              <a:lnSpc>
                <a:spcPct val="107000"/>
              </a:lnSpc>
              <a:spcAft>
                <a:spcPts val="800"/>
              </a:spcAft>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Ola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Onikoyi</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(2020) state internet changed the economics of media in two ways, one where it enables limitless distribution of content for little or no cost and secondly, it placed everyone into the media business, including sources, businesses, governments and communities. This improved ease of access to internet, made logging on and retrieving news quicker and easier in mobile and static situations, which had devastating effect on print industry. This shows impact of ‘disruptive innovation’ and an existing market.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Although, </a:t>
            </a:r>
            <a:r>
              <a:rPr lang="en-GB" sz="1600" dirty="0">
                <a:latin typeface="Times New Roman" panose="02020603050405020304" pitchFamily="18" charset="0"/>
                <a:ea typeface="Calibri" panose="020F0502020204030204" pitchFamily="34" charset="0"/>
                <a:cs typeface="Times New Roman" panose="02020603050405020304" pitchFamily="18" charset="0"/>
              </a:rPr>
              <a:t>newspaper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Industry was successful, internet threatens to be terminal. The papers require </a:t>
            </a:r>
            <a:r>
              <a:rPr lang="en-GB" sz="1600" dirty="0">
                <a:latin typeface="Times New Roman" panose="02020603050405020304" pitchFamily="18" charset="0"/>
                <a:ea typeface="Calibri" panose="020F0502020204030204" pitchFamily="34" charset="0"/>
                <a:cs typeface="Times New Roman" panose="02020603050405020304" pitchFamily="18" charset="0"/>
              </a:rPr>
              <a:t>an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effective strategy to allow adaptation to new market conditions. </a:t>
            </a:r>
            <a:r>
              <a:rPr lang="en-GB" sz="1600" dirty="0">
                <a:latin typeface="Times New Roman" panose="02020603050405020304" pitchFamily="18" charset="0"/>
                <a:ea typeface="Calibri" panose="020F0502020204030204" pitchFamily="34" charset="0"/>
                <a:cs typeface="Times New Roman" panose="02020603050405020304" pitchFamily="18" charset="0"/>
              </a:rPr>
              <a:t>Followed by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rising print prices, declining advertising sales, loss of classified advertising </a:t>
            </a:r>
            <a:r>
              <a:rPr lang="en-GB" sz="1600" dirty="0">
                <a:latin typeface="Times New Roman" panose="02020603050405020304" pitchFamily="18" charset="0"/>
                <a:ea typeface="Calibri" panose="020F0502020204030204" pitchFamily="34" charset="0"/>
                <a:cs typeface="Times New Roman" panose="02020603050405020304" pitchFamily="18" charset="0"/>
              </a:rPr>
              <a:t>online</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decline in circulation, decline in sales, advertising revenue and competition for readers and online. The papers with brand value increased readership via internet, however, they will become free or implement a paywall system to survive by relying on advertising to fund their operations up to 70%, which is declining over the years. This is because, advertising via the internet has decreased their costs, </a:t>
            </a:r>
            <a:r>
              <a:rPr lang="en-GB" sz="1600" dirty="0">
                <a:latin typeface="Times New Roman" panose="02020603050405020304" pitchFamily="18" charset="0"/>
                <a:ea typeface="Calibri" panose="020F0502020204030204" pitchFamily="34" charset="0"/>
                <a:cs typeface="Times New Roman" panose="02020603050405020304" pitchFamily="18" charset="0"/>
              </a:rPr>
              <a:t>and lose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their replacement income.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Content Placeholder 13">
            <a:extLst>
              <a:ext uri="{FF2B5EF4-FFF2-40B4-BE49-F238E27FC236}">
                <a16:creationId xmlns:a16="http://schemas.microsoft.com/office/drawing/2014/main" id="{CBA091DB-65BB-4940-99DF-533D3D907250}"/>
              </a:ext>
            </a:extLst>
          </p:cNvPr>
          <p:cNvSpPr>
            <a:spLocks noGrp="1"/>
          </p:cNvSpPr>
          <p:nvPr>
            <p:ph sz="half" idx="2"/>
          </p:nvPr>
        </p:nvSpPr>
        <p:spPr>
          <a:xfrm>
            <a:off x="6445250" y="717347"/>
            <a:ext cx="5346700" cy="4641404"/>
          </a:xfrm>
        </p:spPr>
        <p:txBody>
          <a:bodyPr>
            <a:normAutofit/>
          </a:bodyPr>
          <a:lstStyle/>
          <a:p>
            <a:r>
              <a:rPr lang="en-GB" sz="1600" dirty="0">
                <a:latin typeface="Times New Roman" panose="02020603050405020304" pitchFamily="18" charset="0"/>
                <a:ea typeface="Calibri" panose="020F0502020204030204" pitchFamily="34" charset="0"/>
                <a:cs typeface="Times New Roman" panose="02020603050405020304" pitchFamily="18" charset="0"/>
              </a:rPr>
              <a:t>S</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witch of advertiser spending involves from print to Internet, television, tablet, smartphones and reading devices such as Amazon’s Kindle. This shows the existing internet-based news providers must transform their news collection</a:t>
            </a:r>
            <a:r>
              <a:rPr lang="en-GB" sz="1600" dirty="0">
                <a:latin typeface="Times New Roman" panose="02020603050405020304" pitchFamily="18" charset="0"/>
                <a:ea typeface="Calibri" panose="020F0502020204030204" pitchFamily="34" charset="0"/>
                <a:cs typeface="Times New Roman" panose="02020603050405020304" pitchFamily="18" charset="0"/>
              </a:rPr>
              <a:t>.</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600" dirty="0">
                <a:effectLst/>
                <a:latin typeface="Times New Roman" panose="02020603050405020304" pitchFamily="18" charset="0"/>
                <a:ea typeface="Calibri" panose="020F0502020204030204" pitchFamily="34" charset="0"/>
                <a:cs typeface="Times New Roman" panose="02020603050405020304" pitchFamily="18" charset="0"/>
              </a:rPr>
              <a:t>During 2010 survey: 34% of respondents read news online within the last 24 hours as opposed to 31% who favoured print newspapers. </a:t>
            </a:r>
          </a:p>
          <a:p>
            <a:r>
              <a:rPr lang="en-GB" sz="1600" dirty="0">
                <a:effectLst/>
                <a:latin typeface="Times New Roman" panose="02020603050405020304" pitchFamily="18" charset="0"/>
                <a:ea typeface="Calibri" panose="020F0502020204030204" pitchFamily="34" charset="0"/>
                <a:cs typeface="Times New Roman" panose="02020603050405020304" pitchFamily="18" charset="0"/>
              </a:rPr>
              <a:t>A  full 41% said they prefer their news online against 30% who got theirs from a newspaper. </a:t>
            </a:r>
          </a:p>
          <a:p>
            <a:r>
              <a:rPr lang="en-GB" sz="1600" dirty="0">
                <a:effectLst/>
                <a:latin typeface="Times New Roman" panose="02020603050405020304" pitchFamily="18" charset="0"/>
                <a:ea typeface="Calibri" panose="020F0502020204030204" pitchFamily="34" charset="0"/>
                <a:cs typeface="Times New Roman" panose="02020603050405020304" pitchFamily="18" charset="0"/>
              </a:rPr>
              <a:t>For the 18 to 29-year age group the web was their preference with 65% for news.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F4A6E52C-4710-4EDB-B26C-AE6B144CBFD6}"/>
              </a:ext>
            </a:extLst>
          </p:cNvPr>
          <p:cNvSpPr>
            <a:spLocks noGrp="1"/>
          </p:cNvSpPr>
          <p:nvPr>
            <p:ph type="ftr" sz="quarter" idx="11"/>
          </p:nvPr>
        </p:nvSpPr>
        <p:spPr>
          <a:xfrm>
            <a:off x="1141413" y="6483176"/>
            <a:ext cx="6239309" cy="365125"/>
          </a:xfrm>
        </p:spPr>
        <p:txBody>
          <a:bodyPr/>
          <a:lstStyle/>
          <a:p>
            <a:r>
              <a:rPr lang="en-GB" b="1" i="1" dirty="0"/>
              <a:t>MANJINDER KAUR, Student ID Number: 1812346,</a:t>
            </a:r>
            <a:endParaRPr lang="en-GB" dirty="0"/>
          </a:p>
          <a:p>
            <a:r>
              <a:rPr lang="en-GB" b="1" i="1" dirty="0"/>
              <a:t>Degree Subject: MBA ONLINE, Module 5: Digital Entrepreneurship.</a:t>
            </a:r>
            <a:r>
              <a:rPr lang="en-GB" i="1" dirty="0"/>
              <a:t> </a:t>
            </a:r>
            <a:endParaRPr lang="en-GB" dirty="0"/>
          </a:p>
          <a:p>
            <a:endParaRPr lang="en-US" dirty="0"/>
          </a:p>
        </p:txBody>
      </p:sp>
      <p:sp>
        <p:nvSpPr>
          <p:cNvPr id="5" name="Slide Number Placeholder 4">
            <a:extLst>
              <a:ext uri="{FF2B5EF4-FFF2-40B4-BE49-F238E27FC236}">
                <a16:creationId xmlns:a16="http://schemas.microsoft.com/office/drawing/2014/main" id="{ABDA0CFA-B09F-433C-B22E-B594EB683AF8}"/>
              </a:ext>
            </a:extLst>
          </p:cNvPr>
          <p:cNvSpPr>
            <a:spLocks noGrp="1"/>
          </p:cNvSpPr>
          <p:nvPr>
            <p:ph type="sldNum" sz="quarter" idx="12"/>
          </p:nvPr>
        </p:nvSpPr>
        <p:spPr>
          <a:xfrm>
            <a:off x="9734551" y="6359079"/>
            <a:ext cx="1363660" cy="365125"/>
          </a:xfrm>
        </p:spPr>
        <p:txBody>
          <a:bodyPr/>
          <a:lstStyle/>
          <a:p>
            <a:r>
              <a:rPr lang="en-US" dirty="0"/>
              <a:t>Page </a:t>
            </a:r>
            <a:fld id="{6D22F896-40B5-4ADD-8801-0D06FADFA095}" type="slidenum">
              <a:rPr lang="en-US" smtClean="0"/>
              <a:t>4</a:t>
            </a:fld>
            <a:r>
              <a:rPr lang="en-US" dirty="0"/>
              <a:t> of 13</a:t>
            </a:r>
          </a:p>
        </p:txBody>
      </p:sp>
      <p:sp>
        <p:nvSpPr>
          <p:cNvPr id="9" name="Text Placeholder 6">
            <a:extLst>
              <a:ext uri="{FF2B5EF4-FFF2-40B4-BE49-F238E27FC236}">
                <a16:creationId xmlns:a16="http://schemas.microsoft.com/office/drawing/2014/main" id="{C398AFDA-81E0-4A07-8921-3CFC797F8ACA}"/>
              </a:ext>
            </a:extLst>
          </p:cNvPr>
          <p:cNvSpPr txBox="1">
            <a:spLocks/>
          </p:cNvSpPr>
          <p:nvPr/>
        </p:nvSpPr>
        <p:spPr>
          <a:xfrm>
            <a:off x="820565" y="2045176"/>
            <a:ext cx="4649783" cy="3429794"/>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endParaRPr lang="en-GB" dirty="0"/>
          </a:p>
        </p:txBody>
      </p:sp>
      <p:pic>
        <p:nvPicPr>
          <p:cNvPr id="15" name="Picture 14">
            <a:extLst>
              <a:ext uri="{FF2B5EF4-FFF2-40B4-BE49-F238E27FC236}">
                <a16:creationId xmlns:a16="http://schemas.microsoft.com/office/drawing/2014/main" id="{487B3D34-1168-46C8-AE5C-4C98D40172E6}"/>
              </a:ext>
            </a:extLst>
          </p:cNvPr>
          <p:cNvPicPr>
            <a:picLocks noChangeAspect="1"/>
          </p:cNvPicPr>
          <p:nvPr/>
        </p:nvPicPr>
        <p:blipFill>
          <a:blip r:embed="rId4"/>
          <a:stretch>
            <a:fillRect/>
          </a:stretch>
        </p:blipFill>
        <p:spPr>
          <a:xfrm>
            <a:off x="6747617" y="4452271"/>
            <a:ext cx="4102923" cy="1906808"/>
          </a:xfrm>
          <a:prstGeom prst="rect">
            <a:avLst/>
          </a:prstGeom>
        </p:spPr>
      </p:pic>
      <p:pic>
        <p:nvPicPr>
          <p:cNvPr id="3" name="Audio 2">
            <a:hlinkClick r:id="" action="ppaction://media"/>
            <a:extLst>
              <a:ext uri="{FF2B5EF4-FFF2-40B4-BE49-F238E27FC236}">
                <a16:creationId xmlns:a16="http://schemas.microsoft.com/office/drawing/2014/main" id="{D9D35030-0051-4394-9DDA-3C4FC602E2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1247997351"/>
      </p:ext>
    </p:extLst>
  </p:cSld>
  <p:clrMapOvr>
    <a:masterClrMapping/>
  </p:clrMapOvr>
  <mc:AlternateContent xmlns:mc="http://schemas.openxmlformats.org/markup-compatibility/2006">
    <mc:Choice xmlns:p14="http://schemas.microsoft.com/office/powerpoint/2010/main" Requires="p14">
      <p:transition spd="med" p14:dur="700" advTm="194221">
        <p:fade/>
      </p:transition>
    </mc:Choice>
    <mc:Fallback>
      <p:transition spd="med" advTm="1942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5">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0302122F-B774-4EDD-A303-765E25BDE6DB}"/>
              </a:ext>
            </a:extLst>
          </p:cNvPr>
          <p:cNvSpPr>
            <a:spLocks noGrp="1"/>
          </p:cNvSpPr>
          <p:nvPr>
            <p:ph type="title"/>
          </p:nvPr>
        </p:nvSpPr>
        <p:spPr>
          <a:xfrm>
            <a:off x="3979280" y="29906"/>
            <a:ext cx="4459286" cy="576776"/>
          </a:xfrm>
        </p:spPr>
        <p:txBody>
          <a:bodyPr>
            <a:normAutofit fontScale="90000"/>
          </a:bodyPr>
          <a:lstStyle/>
          <a:p>
            <a:r>
              <a:rPr lang="en-GB" sz="3200" dirty="0"/>
              <a:t>The Suns Business model</a:t>
            </a:r>
          </a:p>
        </p:txBody>
      </p:sp>
      <p:sp>
        <p:nvSpPr>
          <p:cNvPr id="3" name="Content Placeholder 2">
            <a:extLst>
              <a:ext uri="{FF2B5EF4-FFF2-40B4-BE49-F238E27FC236}">
                <a16:creationId xmlns:a16="http://schemas.microsoft.com/office/drawing/2014/main" id="{31EA081C-048A-491E-9769-6E8BDC7D8530}"/>
              </a:ext>
            </a:extLst>
          </p:cNvPr>
          <p:cNvSpPr>
            <a:spLocks noGrp="1"/>
          </p:cNvSpPr>
          <p:nvPr>
            <p:ph idx="1"/>
          </p:nvPr>
        </p:nvSpPr>
        <p:spPr>
          <a:xfrm>
            <a:off x="438149" y="556956"/>
            <a:ext cx="5103229" cy="5562951"/>
          </a:xfrm>
        </p:spPr>
        <p:txBody>
          <a:bodyPr>
            <a:normAutofit/>
          </a:bodyPr>
          <a:lstStyle/>
          <a:p>
            <a:pPr>
              <a:lnSpc>
                <a:spcPct val="110000"/>
              </a:lnSpc>
            </a:pPr>
            <a:r>
              <a:rPr lang="en-GB" sz="1800" dirty="0">
                <a:latin typeface="Times New Roman" panose="02020603050405020304" pitchFamily="18" charset="0"/>
                <a:cs typeface="Times New Roman" panose="02020603050405020304" pitchFamily="18" charset="0"/>
              </a:rPr>
              <a:t>A business model can best be described through nine basic building blocks that show the logic of how a company intends to make money. These are </a:t>
            </a:r>
            <a:r>
              <a:rPr lang="en-GB" sz="1800" b="1" dirty="0">
                <a:latin typeface="Times New Roman" panose="02020603050405020304" pitchFamily="18" charset="0"/>
                <a:cs typeface="Times New Roman" panose="02020603050405020304" pitchFamily="18" charset="0"/>
              </a:rPr>
              <a:t>Customer Segments, value propositions, channels, customer relationships, revenue streams, key resources, key activities, key partnerships, and Cost structure. </a:t>
            </a:r>
          </a:p>
          <a:p>
            <a:pPr marL="0" indent="0">
              <a:lnSpc>
                <a:spcPct val="110000"/>
              </a:lnSpc>
              <a:buNone/>
            </a:pPr>
            <a:endParaRPr lang="en-GB" sz="1800" dirty="0">
              <a:latin typeface="Times New Roman" panose="02020603050405020304" pitchFamily="18" charset="0"/>
              <a:cs typeface="Times New Roman" panose="02020603050405020304" pitchFamily="18" charset="0"/>
            </a:endParaRPr>
          </a:p>
          <a:p>
            <a:pPr>
              <a:lnSpc>
                <a:spcPct val="110000"/>
              </a:lnSpc>
            </a:pPr>
            <a:r>
              <a:rPr lang="en-GB" sz="1800" dirty="0">
                <a:latin typeface="Times New Roman" panose="02020603050405020304" pitchFamily="18" charset="0"/>
                <a:cs typeface="Times New Roman" panose="02020603050405020304" pitchFamily="18" charset="0"/>
              </a:rPr>
              <a:t>The nine blocks cover the four main areas of a business: customers, offer, infrastructure, and financial viability. </a:t>
            </a:r>
          </a:p>
          <a:p>
            <a:pPr marL="0" indent="0">
              <a:lnSpc>
                <a:spcPct val="110000"/>
              </a:lnSpc>
              <a:buNone/>
            </a:pPr>
            <a:endParaRPr lang="en-GB" sz="1800" dirty="0">
              <a:latin typeface="Times New Roman" panose="02020603050405020304" pitchFamily="18" charset="0"/>
              <a:cs typeface="Times New Roman" panose="02020603050405020304" pitchFamily="18" charset="0"/>
            </a:endParaRPr>
          </a:p>
          <a:p>
            <a:pPr>
              <a:lnSpc>
                <a:spcPct val="110000"/>
              </a:lnSpc>
            </a:pPr>
            <a:r>
              <a:rPr lang="en-GB" sz="1800" dirty="0">
                <a:latin typeface="Times New Roman" panose="02020603050405020304" pitchFamily="18" charset="0"/>
                <a:cs typeface="Times New Roman" panose="02020603050405020304" pitchFamily="18" charset="0"/>
              </a:rPr>
              <a:t>The business model is like a blueprint for a strategy to be implemented through organizational structures, processes, and systems.</a:t>
            </a:r>
          </a:p>
          <a:p>
            <a:pPr marL="0" indent="0">
              <a:lnSpc>
                <a:spcPct val="110000"/>
              </a:lnSpc>
              <a:buNone/>
            </a:pPr>
            <a:endParaRPr lang="en-GB" sz="1600" dirty="0"/>
          </a:p>
        </p:txBody>
      </p:sp>
      <p:pic>
        <p:nvPicPr>
          <p:cNvPr id="8" name="Picture 7" descr="Graphical user interface, application, table, Word&#10;&#10;Description automatically generated">
            <a:extLst>
              <a:ext uri="{FF2B5EF4-FFF2-40B4-BE49-F238E27FC236}">
                <a16:creationId xmlns:a16="http://schemas.microsoft.com/office/drawing/2014/main" id="{A631C767-FF47-4E4C-8FFB-924246DCFEE5}"/>
              </a:ext>
            </a:extLst>
          </p:cNvPr>
          <p:cNvPicPr>
            <a:picLocks noChangeAspect="1"/>
          </p:cNvPicPr>
          <p:nvPr/>
        </p:nvPicPr>
        <p:blipFill rotWithShape="1">
          <a:blip r:embed="rId7"/>
          <a:srcRect l="35588" t="32243" r="24412" b="16428"/>
          <a:stretch/>
        </p:blipFill>
        <p:spPr>
          <a:xfrm>
            <a:off x="5608054" y="636588"/>
            <a:ext cx="6560133" cy="5198082"/>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4" name="Footer Placeholder 3">
            <a:extLst>
              <a:ext uri="{FF2B5EF4-FFF2-40B4-BE49-F238E27FC236}">
                <a16:creationId xmlns:a16="http://schemas.microsoft.com/office/drawing/2014/main" id="{DB9E3894-E5AD-40CC-B698-A63EED849F0C}"/>
              </a:ext>
            </a:extLst>
          </p:cNvPr>
          <p:cNvSpPr>
            <a:spLocks noGrp="1"/>
          </p:cNvSpPr>
          <p:nvPr>
            <p:ph type="ftr" sz="quarter" idx="11"/>
          </p:nvPr>
        </p:nvSpPr>
        <p:spPr>
          <a:xfrm>
            <a:off x="1141411" y="6340473"/>
            <a:ext cx="6239309" cy="365125"/>
          </a:xfrm>
        </p:spPr>
        <p:txBody>
          <a:bodyPr>
            <a:normAutofit fontScale="25000" lnSpcReduction="20000"/>
          </a:bodyPr>
          <a:lstStyle/>
          <a:p>
            <a:r>
              <a:rPr lang="en-GB" sz="3600" b="1" i="1" dirty="0"/>
              <a:t>MANJINDER KAUR, Student ID Number: 1812346,</a:t>
            </a:r>
            <a:endParaRPr lang="en-GB" sz="3600" dirty="0"/>
          </a:p>
          <a:p>
            <a:r>
              <a:rPr lang="en-GB" sz="3600" b="1" i="1" dirty="0"/>
              <a:t>Degree Subject: MBA ONLINE, Module 5: Digital Entrepreneurship.</a:t>
            </a:r>
            <a:r>
              <a:rPr lang="en-GB" sz="3600" i="1" dirty="0"/>
              <a:t> </a:t>
            </a:r>
            <a:endParaRPr lang="en-GB" sz="3600" dirty="0"/>
          </a:p>
          <a:p>
            <a:pPr>
              <a:lnSpc>
                <a:spcPct val="90000"/>
              </a:lnSpc>
              <a:spcAft>
                <a:spcPts val="600"/>
              </a:spcAft>
            </a:pPr>
            <a:endParaRPr lang="en-US" sz="300" dirty="0"/>
          </a:p>
        </p:txBody>
      </p:sp>
      <p:grpSp>
        <p:nvGrpSpPr>
          <p:cNvPr id="17" name="Group 16">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8"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9"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0"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35"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5" name="Slide Number Placeholder 4">
            <a:extLst>
              <a:ext uri="{FF2B5EF4-FFF2-40B4-BE49-F238E27FC236}">
                <a16:creationId xmlns:a16="http://schemas.microsoft.com/office/drawing/2014/main" id="{105C523F-D59B-41F4-BF65-81628569082E}"/>
              </a:ext>
            </a:extLst>
          </p:cNvPr>
          <p:cNvSpPr>
            <a:spLocks noGrp="1"/>
          </p:cNvSpPr>
          <p:nvPr>
            <p:ph type="sldNum" sz="quarter" idx="12"/>
          </p:nvPr>
        </p:nvSpPr>
        <p:spPr>
          <a:xfrm>
            <a:off x="9880601" y="6340472"/>
            <a:ext cx="1166810" cy="365125"/>
          </a:xfrm>
        </p:spPr>
        <p:txBody>
          <a:bodyPr>
            <a:normAutofit/>
          </a:bodyPr>
          <a:lstStyle/>
          <a:p>
            <a:pPr>
              <a:lnSpc>
                <a:spcPct val="90000"/>
              </a:lnSpc>
              <a:spcAft>
                <a:spcPts val="600"/>
              </a:spcAft>
            </a:pPr>
            <a:r>
              <a:rPr lang="en-US" sz="900" dirty="0"/>
              <a:t>Page </a:t>
            </a:r>
            <a:fld id="{6D22F896-40B5-4ADD-8801-0D06FADFA095}" type="slidenum">
              <a:rPr lang="en-US" sz="900" smtClean="0"/>
              <a:pPr>
                <a:lnSpc>
                  <a:spcPct val="90000"/>
                </a:lnSpc>
                <a:spcAft>
                  <a:spcPts val="600"/>
                </a:spcAft>
              </a:pPr>
              <a:t>5</a:t>
            </a:fld>
            <a:r>
              <a:rPr lang="en-US" sz="900" dirty="0"/>
              <a:t> of 13</a:t>
            </a:r>
          </a:p>
        </p:txBody>
      </p:sp>
      <p:sp>
        <p:nvSpPr>
          <p:cNvPr id="6" name="TextBox 5">
            <a:extLst>
              <a:ext uri="{FF2B5EF4-FFF2-40B4-BE49-F238E27FC236}">
                <a16:creationId xmlns:a16="http://schemas.microsoft.com/office/drawing/2014/main" id="{9E489A64-80DC-46BC-B007-740D9E04D3DE}"/>
              </a:ext>
            </a:extLst>
          </p:cNvPr>
          <p:cNvSpPr txBox="1"/>
          <p:nvPr/>
        </p:nvSpPr>
        <p:spPr>
          <a:xfrm>
            <a:off x="8438566" y="1043801"/>
            <a:ext cx="2017632" cy="369332"/>
          </a:xfrm>
          <a:prstGeom prst="rect">
            <a:avLst/>
          </a:prstGeom>
          <a:noFill/>
        </p:spPr>
        <p:txBody>
          <a:bodyPr wrap="square" rtlCol="0">
            <a:spAutoFit/>
          </a:bodyPr>
          <a:lstStyle/>
          <a:p>
            <a:r>
              <a:rPr lang="en-GB" dirty="0">
                <a:solidFill>
                  <a:schemeClr val="bg1"/>
                </a:solidFill>
              </a:rPr>
              <a:t>The Sun</a:t>
            </a:r>
          </a:p>
        </p:txBody>
      </p:sp>
      <p:pic>
        <p:nvPicPr>
          <p:cNvPr id="7" name="Audio 6">
            <a:hlinkClick r:id="" action="ppaction://media"/>
            <a:extLst>
              <a:ext uri="{FF2B5EF4-FFF2-40B4-BE49-F238E27FC236}">
                <a16:creationId xmlns:a16="http://schemas.microsoft.com/office/drawing/2014/main" id="{74975793-2E53-4400-A528-BCD43898361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1117432516"/>
      </p:ext>
    </p:extLst>
  </p:cSld>
  <p:clrMapOvr>
    <a:masterClrMapping/>
  </p:clrMapOvr>
  <mc:AlternateContent xmlns:mc="http://schemas.openxmlformats.org/markup-compatibility/2006">
    <mc:Choice xmlns:p14="http://schemas.microsoft.com/office/powerpoint/2010/main" Requires="p14">
      <p:transition spd="med" p14:dur="700" advTm="46914">
        <p:fade/>
      </p:transition>
    </mc:Choice>
    <mc:Fallback>
      <p:transition spd="med" advTm="4691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B8E38-F57F-4A11-B222-509E344E970C}"/>
              </a:ext>
            </a:extLst>
          </p:cNvPr>
          <p:cNvSpPr>
            <a:spLocks noGrp="1"/>
          </p:cNvSpPr>
          <p:nvPr>
            <p:ph type="title"/>
          </p:nvPr>
        </p:nvSpPr>
        <p:spPr>
          <a:xfrm>
            <a:off x="1141411" y="207038"/>
            <a:ext cx="9905998" cy="463225"/>
          </a:xfrm>
        </p:spPr>
        <p:txBody>
          <a:bodyPr>
            <a:normAutofit fontScale="90000"/>
          </a:bodyPr>
          <a:lstStyle/>
          <a:p>
            <a:pPr algn="ctr"/>
            <a:r>
              <a:rPr lang="en-GB" dirty="0"/>
              <a:t>Creativity and innovation</a:t>
            </a:r>
          </a:p>
        </p:txBody>
      </p:sp>
      <p:sp>
        <p:nvSpPr>
          <p:cNvPr id="4" name="Footer Placeholder 3">
            <a:extLst>
              <a:ext uri="{FF2B5EF4-FFF2-40B4-BE49-F238E27FC236}">
                <a16:creationId xmlns:a16="http://schemas.microsoft.com/office/drawing/2014/main" id="{C672FE82-932D-406F-98E4-99BE54520504}"/>
              </a:ext>
            </a:extLst>
          </p:cNvPr>
          <p:cNvSpPr>
            <a:spLocks noGrp="1"/>
          </p:cNvSpPr>
          <p:nvPr>
            <p:ph type="ftr" sz="quarter" idx="11"/>
          </p:nvPr>
        </p:nvSpPr>
        <p:spPr>
          <a:xfrm>
            <a:off x="1141411" y="5883275"/>
            <a:ext cx="6239309" cy="974725"/>
          </a:xfrm>
        </p:spPr>
        <p:txBody>
          <a:bodyPr/>
          <a:lstStyle/>
          <a:p>
            <a:r>
              <a:rPr lang="en-GB" b="1" i="1" dirty="0"/>
              <a:t>MANJINDER KAUR, Student ID Number: 1812346,</a:t>
            </a:r>
            <a:endParaRPr lang="en-GB" dirty="0"/>
          </a:p>
          <a:p>
            <a:r>
              <a:rPr lang="en-GB" b="1" i="1" dirty="0"/>
              <a:t>Degree Subject: MBA ONLINE, Module 5: Digital Entrepreneurship.</a:t>
            </a:r>
            <a:endParaRPr lang="en-GB" dirty="0"/>
          </a:p>
        </p:txBody>
      </p:sp>
      <p:sp>
        <p:nvSpPr>
          <p:cNvPr id="5" name="Slide Number Placeholder 4">
            <a:extLst>
              <a:ext uri="{FF2B5EF4-FFF2-40B4-BE49-F238E27FC236}">
                <a16:creationId xmlns:a16="http://schemas.microsoft.com/office/drawing/2014/main" id="{90E71BE8-66FE-4C27-998F-CF7913D2F2A0}"/>
              </a:ext>
            </a:extLst>
          </p:cNvPr>
          <p:cNvSpPr>
            <a:spLocks noGrp="1"/>
          </p:cNvSpPr>
          <p:nvPr>
            <p:ph type="sldNum" sz="quarter" idx="12"/>
          </p:nvPr>
        </p:nvSpPr>
        <p:spPr>
          <a:xfrm>
            <a:off x="9415312" y="6210300"/>
            <a:ext cx="1632097" cy="440662"/>
          </a:xfrm>
        </p:spPr>
        <p:txBody>
          <a:bodyPr/>
          <a:lstStyle/>
          <a:p>
            <a:r>
              <a:rPr lang="en-US" dirty="0"/>
              <a:t>Page </a:t>
            </a:r>
            <a:fld id="{6D22F896-40B5-4ADD-8801-0D06FADFA095}" type="slidenum">
              <a:rPr lang="en-US" smtClean="0"/>
              <a:t>6</a:t>
            </a:fld>
            <a:r>
              <a:rPr lang="en-US" dirty="0"/>
              <a:t> of 13</a:t>
            </a:r>
          </a:p>
        </p:txBody>
      </p:sp>
      <p:graphicFrame>
        <p:nvGraphicFramePr>
          <p:cNvPr id="12" name="Table 11">
            <a:extLst>
              <a:ext uri="{FF2B5EF4-FFF2-40B4-BE49-F238E27FC236}">
                <a16:creationId xmlns:a16="http://schemas.microsoft.com/office/drawing/2014/main" id="{23F8D6D5-8739-4BA6-B31C-7A77D710D50C}"/>
              </a:ext>
            </a:extLst>
          </p:cNvPr>
          <p:cNvGraphicFramePr>
            <a:graphicFrameLocks noGrp="1"/>
          </p:cNvGraphicFramePr>
          <p:nvPr>
            <p:extLst>
              <p:ext uri="{D42A27DB-BD31-4B8C-83A1-F6EECF244321}">
                <p14:modId xmlns:p14="http://schemas.microsoft.com/office/powerpoint/2010/main" val="2393598424"/>
              </p:ext>
            </p:extLst>
          </p:nvPr>
        </p:nvGraphicFramePr>
        <p:xfrm>
          <a:off x="7068243" y="752015"/>
          <a:ext cx="4406900" cy="725196"/>
        </p:xfrm>
        <a:graphic>
          <a:graphicData uri="http://schemas.openxmlformats.org/drawingml/2006/table">
            <a:tbl>
              <a:tblPr firstRow="1">
                <a:tableStyleId>{5C22544A-7EE6-4342-B048-85BDC9FD1C3A}</a:tableStyleId>
              </a:tblPr>
              <a:tblGrid>
                <a:gridCol w="533400">
                  <a:extLst>
                    <a:ext uri="{9D8B030D-6E8A-4147-A177-3AD203B41FA5}">
                      <a16:colId xmlns:a16="http://schemas.microsoft.com/office/drawing/2014/main" val="2674371177"/>
                    </a:ext>
                  </a:extLst>
                </a:gridCol>
                <a:gridCol w="958850">
                  <a:extLst>
                    <a:ext uri="{9D8B030D-6E8A-4147-A177-3AD203B41FA5}">
                      <a16:colId xmlns:a16="http://schemas.microsoft.com/office/drawing/2014/main" val="1402701773"/>
                    </a:ext>
                  </a:extLst>
                </a:gridCol>
                <a:gridCol w="1104900">
                  <a:extLst>
                    <a:ext uri="{9D8B030D-6E8A-4147-A177-3AD203B41FA5}">
                      <a16:colId xmlns:a16="http://schemas.microsoft.com/office/drawing/2014/main" val="3522896080"/>
                    </a:ext>
                  </a:extLst>
                </a:gridCol>
                <a:gridCol w="774700">
                  <a:extLst>
                    <a:ext uri="{9D8B030D-6E8A-4147-A177-3AD203B41FA5}">
                      <a16:colId xmlns:a16="http://schemas.microsoft.com/office/drawing/2014/main" val="3663301576"/>
                    </a:ext>
                  </a:extLst>
                </a:gridCol>
                <a:gridCol w="1035050">
                  <a:extLst>
                    <a:ext uri="{9D8B030D-6E8A-4147-A177-3AD203B41FA5}">
                      <a16:colId xmlns:a16="http://schemas.microsoft.com/office/drawing/2014/main" val="2959122191"/>
                    </a:ext>
                  </a:extLst>
                </a:gridCol>
              </a:tblGrid>
              <a:tr h="395934">
                <a:tc gridSpan="5">
                  <a:txBody>
                    <a:bodyPr/>
                    <a:lstStyle/>
                    <a:p>
                      <a:pPr>
                        <a:lnSpc>
                          <a:spcPct val="107000"/>
                        </a:lnSpc>
                        <a:spcAft>
                          <a:spcPts val="800"/>
                        </a:spcAft>
                      </a:pPr>
                      <a:r>
                        <a:rPr lang="en-GB" sz="1400" b="1" dirty="0">
                          <a:solidFill>
                            <a:schemeClr val="bg1"/>
                          </a:solidFill>
                          <a:effectLst/>
                        </a:rPr>
                        <a:t>3. DIGITAL LEGACY PRINT 2019</a:t>
                      </a:r>
                      <a:endParaRPr lang="en-GB" sz="13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50292" marB="50292"/>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047460646"/>
                  </a:ext>
                </a:extLst>
              </a:tr>
              <a:tr h="329262">
                <a:tc>
                  <a:txBody>
                    <a:bodyPr/>
                    <a:lstStyle/>
                    <a:p>
                      <a:pPr>
                        <a:lnSpc>
                          <a:spcPct val="107000"/>
                        </a:lnSpc>
                        <a:spcAft>
                          <a:spcPts val="800"/>
                        </a:spcAft>
                      </a:pPr>
                      <a:r>
                        <a:rPr lang="en-GB" sz="1400">
                          <a:solidFill>
                            <a:schemeClr val="bg1"/>
                          </a:solidFill>
                          <a:effectLst/>
                        </a:rPr>
                        <a:t>Sun</a:t>
                      </a:r>
                      <a:endParaRPr lang="en-GB" sz="13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solidFill>
                            <a:schemeClr val="bg1"/>
                          </a:solidFill>
                          <a:effectLst/>
                        </a:rPr>
                        <a:t>thesun.co.uk</a:t>
                      </a:r>
                      <a:endPar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solidFill>
                            <a:schemeClr val="bg1"/>
                          </a:solidFill>
                          <a:effectLst/>
                        </a:rPr>
                        <a:t>86,800,000</a:t>
                      </a:r>
                      <a:endPar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solidFill>
                            <a:schemeClr val="bg1"/>
                          </a:solidFill>
                          <a:effectLst/>
                        </a:rPr>
                        <a:t>41.42%</a:t>
                      </a:r>
                      <a:endParaRPr lang="en-GB" sz="13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solidFill>
                            <a:schemeClr val="bg1"/>
                          </a:solidFill>
                          <a:effectLst/>
                        </a:rPr>
                        <a:t>35,952,560</a:t>
                      </a:r>
                      <a:endPar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762749507"/>
                  </a:ext>
                </a:extLst>
              </a:tr>
            </a:tbl>
          </a:graphicData>
        </a:graphic>
      </p:graphicFrame>
      <p:graphicFrame>
        <p:nvGraphicFramePr>
          <p:cNvPr id="15" name="Table 14">
            <a:extLst>
              <a:ext uri="{FF2B5EF4-FFF2-40B4-BE49-F238E27FC236}">
                <a16:creationId xmlns:a16="http://schemas.microsoft.com/office/drawing/2014/main" id="{63D23B67-DAF2-4AB8-A2AB-10DE8C82F790}"/>
              </a:ext>
            </a:extLst>
          </p:cNvPr>
          <p:cNvGraphicFramePr>
            <a:graphicFrameLocks noGrp="1"/>
          </p:cNvGraphicFramePr>
          <p:nvPr>
            <p:extLst>
              <p:ext uri="{D42A27DB-BD31-4B8C-83A1-F6EECF244321}">
                <p14:modId xmlns:p14="http://schemas.microsoft.com/office/powerpoint/2010/main" val="2422058118"/>
              </p:ext>
            </p:extLst>
          </p:nvPr>
        </p:nvGraphicFramePr>
        <p:xfrm>
          <a:off x="3014974" y="1000028"/>
          <a:ext cx="3547667" cy="1145624"/>
        </p:xfrm>
        <a:graphic>
          <a:graphicData uri="http://schemas.openxmlformats.org/drawingml/2006/table">
            <a:tbl>
              <a:tblPr firstRow="1">
                <a:tableStyleId>{5C22544A-7EE6-4342-B048-85BDC9FD1C3A}</a:tableStyleId>
              </a:tblPr>
              <a:tblGrid>
                <a:gridCol w="1537272">
                  <a:extLst>
                    <a:ext uri="{9D8B030D-6E8A-4147-A177-3AD203B41FA5}">
                      <a16:colId xmlns:a16="http://schemas.microsoft.com/office/drawing/2014/main" val="61000598"/>
                    </a:ext>
                  </a:extLst>
                </a:gridCol>
                <a:gridCol w="816595">
                  <a:extLst>
                    <a:ext uri="{9D8B030D-6E8A-4147-A177-3AD203B41FA5}">
                      <a16:colId xmlns:a16="http://schemas.microsoft.com/office/drawing/2014/main" val="2500158834"/>
                    </a:ext>
                  </a:extLst>
                </a:gridCol>
                <a:gridCol w="1193800">
                  <a:extLst>
                    <a:ext uri="{9D8B030D-6E8A-4147-A177-3AD203B41FA5}">
                      <a16:colId xmlns:a16="http://schemas.microsoft.com/office/drawing/2014/main" val="2050579978"/>
                    </a:ext>
                  </a:extLst>
                </a:gridCol>
              </a:tblGrid>
              <a:tr h="367119">
                <a:tc>
                  <a:txBody>
                    <a:bodyPr/>
                    <a:lstStyle/>
                    <a:p>
                      <a:pPr>
                        <a:lnSpc>
                          <a:spcPct val="107000"/>
                        </a:lnSpc>
                        <a:spcAft>
                          <a:spcPts val="800"/>
                        </a:spcAft>
                      </a:pPr>
                      <a:r>
                        <a:rPr lang="en-GB" sz="1400" b="1" dirty="0">
                          <a:effectLst/>
                        </a:rPr>
                        <a:t> Top 10 News Site 2018</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b="1" dirty="0">
                          <a:effectLst/>
                        </a:rPr>
                        <a:t>Reach</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b="1" dirty="0">
                          <a:effectLst/>
                        </a:rPr>
                        <a:t>Adults (000s)</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992929829"/>
                  </a:ext>
                </a:extLst>
              </a:tr>
              <a:tr h="357706">
                <a:tc>
                  <a:txBody>
                    <a:bodyPr/>
                    <a:lstStyle/>
                    <a:p>
                      <a:pPr>
                        <a:lnSpc>
                          <a:spcPct val="107000"/>
                        </a:lnSpc>
                        <a:spcAft>
                          <a:spcPts val="800"/>
                        </a:spcAft>
                      </a:pPr>
                      <a:r>
                        <a:rPr lang="en-GB" sz="1400" dirty="0">
                          <a:effectLst/>
                        </a:rPr>
                        <a:t>The Sun Online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71%</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effectLst/>
                        </a:rPr>
                        <a:t>29,961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895246422"/>
                  </a:ext>
                </a:extLst>
              </a:tr>
              <a:tr h="341703">
                <a:tc>
                  <a:txBody>
                    <a:bodyPr/>
                    <a:lstStyle/>
                    <a:p>
                      <a:pPr>
                        <a:lnSpc>
                          <a:spcPct val="107000"/>
                        </a:lnSpc>
                        <a:spcAft>
                          <a:spcPts val="800"/>
                        </a:spcAft>
                      </a:pPr>
                      <a:r>
                        <a:rPr lang="en-GB" sz="1400" dirty="0">
                          <a:effectLst/>
                        </a:rPr>
                        <a:t>Metro</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effectLst/>
                        </a:rPr>
                        <a:t>33%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effectLst/>
                        </a:rPr>
                        <a:t>14,110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400618050"/>
                  </a:ext>
                </a:extLst>
              </a:tr>
            </a:tbl>
          </a:graphicData>
        </a:graphic>
      </p:graphicFrame>
      <p:graphicFrame>
        <p:nvGraphicFramePr>
          <p:cNvPr id="22" name="Table 22">
            <a:extLst>
              <a:ext uri="{FF2B5EF4-FFF2-40B4-BE49-F238E27FC236}">
                <a16:creationId xmlns:a16="http://schemas.microsoft.com/office/drawing/2014/main" id="{73389752-48F9-4850-A291-688D189F7CB9}"/>
              </a:ext>
            </a:extLst>
          </p:cNvPr>
          <p:cNvGraphicFramePr>
            <a:graphicFrameLocks noGrp="1"/>
          </p:cNvGraphicFramePr>
          <p:nvPr>
            <p:extLst>
              <p:ext uri="{D42A27DB-BD31-4B8C-83A1-F6EECF244321}">
                <p14:modId xmlns:p14="http://schemas.microsoft.com/office/powerpoint/2010/main" val="851348066"/>
              </p:ext>
            </p:extLst>
          </p:nvPr>
        </p:nvGraphicFramePr>
        <p:xfrm>
          <a:off x="811282" y="655800"/>
          <a:ext cx="1918447" cy="2865374"/>
        </p:xfrm>
        <a:graphic>
          <a:graphicData uri="http://schemas.openxmlformats.org/drawingml/2006/table">
            <a:tbl>
              <a:tblPr firstRow="1" bandRow="1">
                <a:tableStyleId>{5C22544A-7EE6-4342-B048-85BDC9FD1C3A}</a:tableStyleId>
              </a:tblPr>
              <a:tblGrid>
                <a:gridCol w="1918447">
                  <a:extLst>
                    <a:ext uri="{9D8B030D-6E8A-4147-A177-3AD203B41FA5}">
                      <a16:colId xmlns:a16="http://schemas.microsoft.com/office/drawing/2014/main" val="3959898495"/>
                    </a:ext>
                  </a:extLst>
                </a:gridCol>
              </a:tblGrid>
              <a:tr h="370840">
                <a:tc>
                  <a:txBody>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400" b="1" i="0" u="none" strike="noStrike" kern="1200" cap="none" spc="0" normalizeH="0" baseline="0" noProof="0" dirty="0">
                          <a:ln>
                            <a:noFill/>
                          </a:ln>
                          <a:solidFill>
                            <a:schemeClr val="bg1"/>
                          </a:solidFill>
                          <a:effectLst/>
                          <a:uLnTx/>
                          <a:uFillTx/>
                          <a:latin typeface="Times New Roman" panose="02020603050405020304" pitchFamily="18" charset="0"/>
                          <a:ea typeface="Calibri" panose="020F0502020204030204" pitchFamily="34" charset="0"/>
                          <a:cs typeface="Times New Roman" panose="02020603050405020304" pitchFamily="18" charset="0"/>
                        </a:rPr>
                        <a:t>FIGURE 1: UK SHARE OF SEARCH (DEC 2018)</a:t>
                      </a:r>
                      <a:endParaRPr kumimoji="0" lang="en-GB" sz="1400" b="1" i="0" u="none" strike="noStrike" kern="1200" cap="none" spc="0" normalizeH="0" baseline="0" noProof="0" dirty="0">
                        <a:ln>
                          <a:noFill/>
                        </a:ln>
                        <a:solidFill>
                          <a:schemeClr val="bg1"/>
                        </a:solidFill>
                        <a:effectLst/>
                        <a:uLnTx/>
                        <a:uFillTx/>
                        <a:latin typeface="Calibri" panose="020F0502020204030204" pitchFamily="34" charset="0"/>
                        <a:ea typeface="Calibri" panose="020F0502020204030204" pitchFamily="34" charset="0"/>
                        <a:cs typeface="Times New Roman" panose="02020603050405020304" pitchFamily="18" charset="0"/>
                      </a:endParaRPr>
                    </a:p>
                  </a:txBody>
                  <a:tcPr/>
                </a:tc>
                <a:extLst>
                  <a:ext uri="{0D108BD9-81ED-4DB2-BD59-A6C34878D82A}">
                    <a16:rowId xmlns:a16="http://schemas.microsoft.com/office/drawing/2014/main" val="3238277536"/>
                  </a:ext>
                </a:extLst>
              </a:tr>
              <a:tr h="370840">
                <a:tc>
                  <a:txBody>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400" b="0" i="0" u="none" strike="noStrike" kern="1200" cap="none" spc="0" normalizeH="0" baseline="0" noProof="0" dirty="0">
                          <a:ln>
                            <a:noFill/>
                          </a:ln>
                          <a:solidFill>
                            <a:schemeClr val="bg1"/>
                          </a:solidFill>
                          <a:effectLst/>
                          <a:uLnTx/>
                          <a:uFillTx/>
                          <a:latin typeface="Times New Roman" panose="02020603050405020304" pitchFamily="18" charset="0"/>
                          <a:ea typeface="Calibri" panose="020F0502020204030204" pitchFamily="34" charset="0"/>
                          <a:cs typeface="Times New Roman" panose="02020603050405020304" pitchFamily="18" charset="0"/>
                        </a:rPr>
                        <a:t>Google 92%</a:t>
                      </a:r>
                      <a:endParaRPr kumimoji="0" lang="en-GB" sz="1400" b="0" i="0" u="none" strike="noStrike" kern="1200" cap="none" spc="0" normalizeH="0" baseline="0" noProof="0" dirty="0">
                        <a:ln>
                          <a:noFill/>
                        </a:ln>
                        <a:solidFill>
                          <a:schemeClr val="bg1"/>
                        </a:solidFill>
                        <a:effectLst/>
                        <a:uLnTx/>
                        <a:uFillTx/>
                        <a:latin typeface="Calibri" panose="020F0502020204030204" pitchFamily="34" charset="0"/>
                        <a:ea typeface="Calibri" panose="020F0502020204030204" pitchFamily="34" charset="0"/>
                        <a:cs typeface="Times New Roman" panose="02020603050405020304" pitchFamily="18" charset="0"/>
                      </a:endParaRPr>
                    </a:p>
                  </a:txBody>
                  <a:tcPr/>
                </a:tc>
                <a:extLst>
                  <a:ext uri="{0D108BD9-81ED-4DB2-BD59-A6C34878D82A}">
                    <a16:rowId xmlns:a16="http://schemas.microsoft.com/office/drawing/2014/main" val="3417318245"/>
                  </a:ext>
                </a:extLst>
              </a:tr>
              <a:tr h="370840">
                <a:tc>
                  <a:txBody>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400" b="0" i="0" u="none" strike="noStrike" kern="1200" cap="none" spc="0" normalizeH="0" baseline="0" noProof="0" dirty="0">
                          <a:ln>
                            <a:noFill/>
                          </a:ln>
                          <a:solidFill>
                            <a:schemeClr val="bg1"/>
                          </a:solidFill>
                          <a:effectLst/>
                          <a:uLnTx/>
                          <a:uFillTx/>
                          <a:latin typeface="Times New Roman" panose="02020603050405020304" pitchFamily="18" charset="0"/>
                          <a:ea typeface="Calibri" panose="020F0502020204030204" pitchFamily="34" charset="0"/>
                          <a:cs typeface="Times New Roman" panose="02020603050405020304" pitchFamily="18" charset="0"/>
                        </a:rPr>
                        <a:t>Bing 4%</a:t>
                      </a:r>
                      <a:endParaRPr kumimoji="0" lang="en-GB" sz="1400" b="0" i="0" u="none" strike="noStrike" kern="1200" cap="none" spc="0" normalizeH="0" baseline="0" noProof="0" dirty="0">
                        <a:ln>
                          <a:noFill/>
                        </a:ln>
                        <a:solidFill>
                          <a:schemeClr val="bg1"/>
                        </a:solidFill>
                        <a:effectLst/>
                        <a:uLnTx/>
                        <a:uFillTx/>
                        <a:latin typeface="Calibri" panose="020F0502020204030204" pitchFamily="34" charset="0"/>
                        <a:ea typeface="Calibri" panose="020F0502020204030204" pitchFamily="34" charset="0"/>
                        <a:cs typeface="Times New Roman" panose="02020603050405020304" pitchFamily="18" charset="0"/>
                      </a:endParaRPr>
                    </a:p>
                  </a:txBody>
                  <a:tcPr/>
                </a:tc>
                <a:extLst>
                  <a:ext uri="{0D108BD9-81ED-4DB2-BD59-A6C34878D82A}">
                    <a16:rowId xmlns:a16="http://schemas.microsoft.com/office/drawing/2014/main" val="4024366990"/>
                  </a:ext>
                </a:extLst>
              </a:tr>
              <a:tr h="370840">
                <a:tc>
                  <a:txBody>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400" b="0" i="0" u="none" strike="noStrike" kern="1200" cap="none" spc="0" normalizeH="0" baseline="0" noProof="0" dirty="0">
                          <a:ln>
                            <a:noFill/>
                          </a:ln>
                          <a:solidFill>
                            <a:schemeClr val="bg1"/>
                          </a:solidFill>
                          <a:effectLst/>
                          <a:uLnTx/>
                          <a:uFillTx/>
                          <a:latin typeface="Times New Roman" panose="02020603050405020304" pitchFamily="18" charset="0"/>
                          <a:ea typeface="Calibri" panose="020F0502020204030204" pitchFamily="34" charset="0"/>
                          <a:cs typeface="Times New Roman" panose="02020603050405020304" pitchFamily="18" charset="0"/>
                        </a:rPr>
                        <a:t>Yahoo 2%</a:t>
                      </a:r>
                      <a:endParaRPr kumimoji="0" lang="en-GB" sz="1400" b="0" i="0" u="none" strike="noStrike" kern="1200" cap="none" spc="0" normalizeH="0" baseline="0" noProof="0" dirty="0">
                        <a:ln>
                          <a:noFill/>
                        </a:ln>
                        <a:solidFill>
                          <a:schemeClr val="bg1"/>
                        </a:solidFill>
                        <a:effectLst/>
                        <a:uLnTx/>
                        <a:uFillTx/>
                        <a:latin typeface="Calibri" panose="020F0502020204030204" pitchFamily="34" charset="0"/>
                        <a:ea typeface="Calibri" panose="020F0502020204030204" pitchFamily="34" charset="0"/>
                        <a:cs typeface="Times New Roman" panose="02020603050405020304" pitchFamily="18" charset="0"/>
                      </a:endParaRPr>
                    </a:p>
                  </a:txBody>
                  <a:tcPr/>
                </a:tc>
                <a:extLst>
                  <a:ext uri="{0D108BD9-81ED-4DB2-BD59-A6C34878D82A}">
                    <a16:rowId xmlns:a16="http://schemas.microsoft.com/office/drawing/2014/main" val="3095259239"/>
                  </a:ext>
                </a:extLst>
              </a:tr>
              <a:tr h="370840">
                <a:tc>
                  <a:txBody>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400" b="0" i="0" u="none" strike="noStrike" kern="1200" cap="none" spc="0" normalizeH="0" baseline="0" noProof="0" dirty="0">
                          <a:ln>
                            <a:noFill/>
                          </a:ln>
                          <a:solidFill>
                            <a:schemeClr val="bg1"/>
                          </a:solidFill>
                          <a:effectLst/>
                          <a:uLnTx/>
                          <a:uFillTx/>
                          <a:latin typeface="Times New Roman" panose="02020603050405020304" pitchFamily="18" charset="0"/>
                          <a:ea typeface="Calibri" panose="020F0502020204030204" pitchFamily="34" charset="0"/>
                          <a:cs typeface="Times New Roman" panose="02020603050405020304" pitchFamily="18" charset="0"/>
                        </a:rPr>
                        <a:t>MSN 1%</a:t>
                      </a:r>
                      <a:endParaRPr kumimoji="0" lang="en-GB" sz="1400" b="0" i="0" u="none" strike="noStrike" kern="1200" cap="none" spc="0" normalizeH="0" baseline="0" noProof="0" dirty="0">
                        <a:ln>
                          <a:noFill/>
                        </a:ln>
                        <a:solidFill>
                          <a:schemeClr val="bg1"/>
                        </a:solidFill>
                        <a:effectLst/>
                        <a:uLnTx/>
                        <a:uFillTx/>
                        <a:latin typeface="Calibri" panose="020F0502020204030204" pitchFamily="34" charset="0"/>
                        <a:ea typeface="Calibri" panose="020F0502020204030204" pitchFamily="34" charset="0"/>
                        <a:cs typeface="Times New Roman" panose="02020603050405020304" pitchFamily="18" charset="0"/>
                      </a:endParaRPr>
                    </a:p>
                  </a:txBody>
                  <a:tcPr/>
                </a:tc>
                <a:extLst>
                  <a:ext uri="{0D108BD9-81ED-4DB2-BD59-A6C34878D82A}">
                    <a16:rowId xmlns:a16="http://schemas.microsoft.com/office/drawing/2014/main" val="146145093"/>
                  </a:ext>
                </a:extLst>
              </a:tr>
              <a:tr h="287433">
                <a:tc>
                  <a:txBody>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400" b="0" i="0" u="none" strike="noStrike" kern="1200" cap="none" spc="0" normalizeH="0" baseline="0" noProof="0" dirty="0">
                          <a:ln>
                            <a:noFill/>
                          </a:ln>
                          <a:solidFill>
                            <a:schemeClr val="bg1"/>
                          </a:solidFill>
                          <a:effectLst/>
                          <a:uLnTx/>
                          <a:uFillTx/>
                          <a:latin typeface="Times New Roman" panose="02020603050405020304" pitchFamily="18" charset="0"/>
                          <a:ea typeface="Calibri" panose="020F0502020204030204" pitchFamily="34" charset="0"/>
                          <a:cs typeface="Times New Roman" panose="02020603050405020304" pitchFamily="18" charset="0"/>
                        </a:rPr>
                        <a:t>DuckDuckGo 1%</a:t>
                      </a:r>
                      <a:endParaRPr kumimoji="0" lang="en-GB" sz="1400" b="0" i="0" u="none" strike="noStrike" kern="1200" cap="none" spc="0" normalizeH="0" baseline="0" noProof="0" dirty="0">
                        <a:ln>
                          <a:noFill/>
                        </a:ln>
                        <a:solidFill>
                          <a:schemeClr val="bg1"/>
                        </a:solidFill>
                        <a:effectLst/>
                        <a:uLnTx/>
                        <a:uFillTx/>
                        <a:latin typeface="Calibri" panose="020F0502020204030204" pitchFamily="34" charset="0"/>
                        <a:ea typeface="Calibri" panose="020F0502020204030204" pitchFamily="34" charset="0"/>
                        <a:cs typeface="Times New Roman" panose="02020603050405020304" pitchFamily="18" charset="0"/>
                      </a:endParaRPr>
                    </a:p>
                  </a:txBody>
                  <a:tcPr/>
                </a:tc>
                <a:extLst>
                  <a:ext uri="{0D108BD9-81ED-4DB2-BD59-A6C34878D82A}">
                    <a16:rowId xmlns:a16="http://schemas.microsoft.com/office/drawing/2014/main" val="3403178645"/>
                  </a:ext>
                </a:extLst>
              </a:tr>
              <a:tr h="287433">
                <a:tc>
                  <a:txBody>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400" b="0" i="0" u="none" strike="noStrike" kern="1200" cap="none" spc="0" normalizeH="0" baseline="0" noProof="0" dirty="0">
                          <a:ln>
                            <a:noFill/>
                          </a:ln>
                          <a:solidFill>
                            <a:schemeClr val="bg1"/>
                          </a:solidFill>
                          <a:effectLst/>
                          <a:uLnTx/>
                          <a:uFillTx/>
                          <a:latin typeface="Times New Roman" panose="02020603050405020304" pitchFamily="18" charset="0"/>
                          <a:ea typeface="Calibri" panose="020F0502020204030204" pitchFamily="34" charset="0"/>
                          <a:cs typeface="Times New Roman" panose="02020603050405020304" pitchFamily="18" charset="0"/>
                        </a:rPr>
                        <a:t>Other  0%</a:t>
                      </a:r>
                      <a:endParaRPr kumimoji="0" lang="en-GB" sz="1400" b="0" i="0" u="none" strike="noStrike" kern="1200" cap="none" spc="0" normalizeH="0" baseline="0" noProof="0" dirty="0">
                        <a:ln>
                          <a:noFill/>
                        </a:ln>
                        <a:solidFill>
                          <a:schemeClr val="bg1"/>
                        </a:solidFill>
                        <a:effectLst/>
                        <a:uLnTx/>
                        <a:uFillTx/>
                        <a:latin typeface="Calibri" panose="020F0502020204030204" pitchFamily="34" charset="0"/>
                        <a:ea typeface="Calibri" panose="020F0502020204030204" pitchFamily="34" charset="0"/>
                        <a:cs typeface="Times New Roman" panose="02020603050405020304" pitchFamily="18" charset="0"/>
                      </a:endParaRPr>
                    </a:p>
                  </a:txBody>
                  <a:tcPr/>
                </a:tc>
                <a:extLst>
                  <a:ext uri="{0D108BD9-81ED-4DB2-BD59-A6C34878D82A}">
                    <a16:rowId xmlns:a16="http://schemas.microsoft.com/office/drawing/2014/main" val="2420074840"/>
                  </a:ext>
                </a:extLst>
              </a:tr>
            </a:tbl>
          </a:graphicData>
        </a:graphic>
      </p:graphicFrame>
      <p:graphicFrame>
        <p:nvGraphicFramePr>
          <p:cNvPr id="23" name="Table 22">
            <a:extLst>
              <a:ext uri="{FF2B5EF4-FFF2-40B4-BE49-F238E27FC236}">
                <a16:creationId xmlns:a16="http://schemas.microsoft.com/office/drawing/2014/main" id="{5C59058F-EA58-4524-956C-4007266921B9}"/>
              </a:ext>
            </a:extLst>
          </p:cNvPr>
          <p:cNvGraphicFramePr>
            <a:graphicFrameLocks noGrp="1"/>
          </p:cNvGraphicFramePr>
          <p:nvPr>
            <p:extLst>
              <p:ext uri="{D42A27DB-BD31-4B8C-83A1-F6EECF244321}">
                <p14:modId xmlns:p14="http://schemas.microsoft.com/office/powerpoint/2010/main" val="567249227"/>
              </p:ext>
            </p:extLst>
          </p:nvPr>
        </p:nvGraphicFramePr>
        <p:xfrm>
          <a:off x="509842" y="3676096"/>
          <a:ext cx="6286437" cy="2052257"/>
        </p:xfrm>
        <a:graphic>
          <a:graphicData uri="http://schemas.openxmlformats.org/drawingml/2006/table">
            <a:tbl>
              <a:tblPr firstRow="1">
                <a:tableStyleId>{5C22544A-7EE6-4342-B048-85BDC9FD1C3A}</a:tableStyleId>
              </a:tblPr>
              <a:tblGrid>
                <a:gridCol w="3173032">
                  <a:extLst>
                    <a:ext uri="{9D8B030D-6E8A-4147-A177-3AD203B41FA5}">
                      <a16:colId xmlns:a16="http://schemas.microsoft.com/office/drawing/2014/main" val="3436932525"/>
                    </a:ext>
                  </a:extLst>
                </a:gridCol>
                <a:gridCol w="1005840">
                  <a:extLst>
                    <a:ext uri="{9D8B030D-6E8A-4147-A177-3AD203B41FA5}">
                      <a16:colId xmlns:a16="http://schemas.microsoft.com/office/drawing/2014/main" val="1800716855"/>
                    </a:ext>
                  </a:extLst>
                </a:gridCol>
                <a:gridCol w="925830">
                  <a:extLst>
                    <a:ext uri="{9D8B030D-6E8A-4147-A177-3AD203B41FA5}">
                      <a16:colId xmlns:a16="http://schemas.microsoft.com/office/drawing/2014/main" val="1390452764"/>
                    </a:ext>
                  </a:extLst>
                </a:gridCol>
                <a:gridCol w="1181735">
                  <a:extLst>
                    <a:ext uri="{9D8B030D-6E8A-4147-A177-3AD203B41FA5}">
                      <a16:colId xmlns:a16="http://schemas.microsoft.com/office/drawing/2014/main" val="3028242601"/>
                    </a:ext>
                  </a:extLst>
                </a:gridCol>
              </a:tblGrid>
              <a:tr h="247650">
                <a:tc>
                  <a:txBody>
                    <a:bodyPr/>
                    <a:lstStyle/>
                    <a:p>
                      <a:pPr>
                        <a:lnSpc>
                          <a:spcPct val="107000"/>
                        </a:lnSpc>
                        <a:spcAft>
                          <a:spcPts val="800"/>
                        </a:spcAft>
                      </a:pPr>
                      <a:r>
                        <a:rPr lang="en-GB" sz="1400" b="1" dirty="0">
                          <a:effectLst/>
                        </a:rPr>
                        <a:t>Social media and news consumption 2018</a:t>
                      </a:r>
                    </a:p>
                    <a:p>
                      <a:pPr>
                        <a:lnSpc>
                          <a:spcPct val="107000"/>
                        </a:lnSpc>
                        <a:spcAft>
                          <a:spcPts val="800"/>
                        </a:spcAft>
                      </a:pPr>
                      <a:r>
                        <a:rPr lang="en-GB" sz="1400" b="1" dirty="0">
                          <a:effectLst/>
                        </a:rPr>
                        <a:t>Social Media Use, all Adults (16+)</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b="1" dirty="0">
                          <a:effectLst/>
                        </a:rPr>
                        <a:t>Any Purpose</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b="1" dirty="0">
                          <a:effectLst/>
                        </a:rPr>
                        <a:t>For News</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b="1" dirty="0">
                          <a:effectLst/>
                        </a:rPr>
                        <a:t>Parent Company</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439828874"/>
                  </a:ext>
                </a:extLst>
              </a:tr>
              <a:tr h="254000">
                <a:tc>
                  <a:txBody>
                    <a:bodyPr/>
                    <a:lstStyle/>
                    <a:p>
                      <a:pPr>
                        <a:lnSpc>
                          <a:spcPct val="107000"/>
                        </a:lnSpc>
                        <a:spcAft>
                          <a:spcPts val="800"/>
                        </a:spcAft>
                      </a:pPr>
                      <a:r>
                        <a:rPr lang="en-GB" sz="1400" dirty="0">
                          <a:effectLst/>
                        </a:rPr>
                        <a:t>Facebook</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effectLst/>
                        </a:rPr>
                        <a:t>66%</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effectLst/>
                        </a:rPr>
                        <a:t>27%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effectLst/>
                        </a:rPr>
                        <a:t>Facebook Inc</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92052320"/>
                  </a:ext>
                </a:extLst>
              </a:tr>
              <a:tr h="241300">
                <a:tc>
                  <a:txBody>
                    <a:bodyPr/>
                    <a:lstStyle/>
                    <a:p>
                      <a:pPr>
                        <a:lnSpc>
                          <a:spcPct val="107000"/>
                        </a:lnSpc>
                        <a:spcAft>
                          <a:spcPts val="800"/>
                        </a:spcAft>
                      </a:pPr>
                      <a:r>
                        <a:rPr lang="en-GB" sz="1400" dirty="0">
                          <a:effectLst/>
                        </a:rPr>
                        <a:t>YouTube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49%</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8%</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Alphabet Inc</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889028544"/>
                  </a:ext>
                </a:extLst>
              </a:tr>
              <a:tr h="274955">
                <a:tc>
                  <a:txBody>
                    <a:bodyPr/>
                    <a:lstStyle/>
                    <a:p>
                      <a:pPr>
                        <a:lnSpc>
                          <a:spcPct val="107000"/>
                        </a:lnSpc>
                        <a:spcAft>
                          <a:spcPts val="800"/>
                        </a:spcAft>
                      </a:pPr>
                      <a:r>
                        <a:rPr lang="en-GB" sz="1400" dirty="0">
                          <a:effectLst/>
                        </a:rPr>
                        <a:t>WhatsApp</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44%</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Facebook Inc</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831826108"/>
                  </a:ext>
                </a:extLst>
              </a:tr>
              <a:tr h="274955">
                <a:tc>
                  <a:txBody>
                    <a:bodyPr/>
                    <a:lstStyle/>
                    <a:p>
                      <a:pPr>
                        <a:lnSpc>
                          <a:spcPct val="107000"/>
                        </a:lnSpc>
                        <a:spcAft>
                          <a:spcPts val="800"/>
                        </a:spcAft>
                      </a:pPr>
                      <a:r>
                        <a:rPr lang="en-GB" sz="1400" dirty="0">
                          <a:effectLst/>
                        </a:rPr>
                        <a:t>Facebook Messenger</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44%</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3%</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Facebook Inc</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641899133"/>
                  </a:ext>
                </a:extLst>
              </a:tr>
              <a:tr h="241300">
                <a:tc>
                  <a:txBody>
                    <a:bodyPr/>
                    <a:lstStyle/>
                    <a:p>
                      <a:pPr>
                        <a:lnSpc>
                          <a:spcPct val="107000"/>
                        </a:lnSpc>
                        <a:spcAft>
                          <a:spcPts val="800"/>
                        </a:spcAft>
                      </a:pPr>
                      <a:r>
                        <a:rPr lang="en-GB" sz="1400" dirty="0">
                          <a:effectLst/>
                        </a:rPr>
                        <a:t>Twitter</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29%</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14%</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Twitter Inc</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297595624"/>
                  </a:ext>
                </a:extLst>
              </a:tr>
              <a:tr h="208915">
                <a:tc>
                  <a:txBody>
                    <a:bodyPr/>
                    <a:lstStyle/>
                    <a:p>
                      <a:pPr>
                        <a:lnSpc>
                          <a:spcPct val="107000"/>
                        </a:lnSpc>
                        <a:spcAft>
                          <a:spcPts val="800"/>
                        </a:spcAft>
                      </a:pPr>
                      <a:r>
                        <a:rPr lang="en-GB" sz="1400" dirty="0" err="1">
                          <a:effectLst/>
                        </a:rPr>
                        <a:t>SnapChat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effectLst/>
                        </a:rPr>
                        <a:t>12%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effectLst/>
                        </a:rPr>
                        <a:t>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effectLst/>
                        </a:rPr>
                        <a:t>Snap Inc</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759645760"/>
                  </a:ext>
                </a:extLst>
              </a:tr>
            </a:tbl>
          </a:graphicData>
        </a:graphic>
      </p:graphicFrame>
      <p:graphicFrame>
        <p:nvGraphicFramePr>
          <p:cNvPr id="24" name="Table 23">
            <a:extLst>
              <a:ext uri="{FF2B5EF4-FFF2-40B4-BE49-F238E27FC236}">
                <a16:creationId xmlns:a16="http://schemas.microsoft.com/office/drawing/2014/main" id="{3D43DB50-A7DE-4F69-B226-982CF2BF13C7}"/>
              </a:ext>
            </a:extLst>
          </p:cNvPr>
          <p:cNvGraphicFramePr>
            <a:graphicFrameLocks noGrp="1"/>
          </p:cNvGraphicFramePr>
          <p:nvPr>
            <p:extLst>
              <p:ext uri="{D42A27DB-BD31-4B8C-83A1-F6EECF244321}">
                <p14:modId xmlns:p14="http://schemas.microsoft.com/office/powerpoint/2010/main" val="3520487687"/>
              </p:ext>
            </p:extLst>
          </p:nvPr>
        </p:nvGraphicFramePr>
        <p:xfrm>
          <a:off x="2773508" y="2358379"/>
          <a:ext cx="3999509" cy="1162795"/>
        </p:xfrm>
        <a:graphic>
          <a:graphicData uri="http://schemas.openxmlformats.org/drawingml/2006/table">
            <a:tbl>
              <a:tblPr firstRow="1">
                <a:tableStyleId>{5C22544A-7EE6-4342-B048-85BDC9FD1C3A}</a:tableStyleId>
              </a:tblPr>
              <a:tblGrid>
                <a:gridCol w="1896844">
                  <a:extLst>
                    <a:ext uri="{9D8B030D-6E8A-4147-A177-3AD203B41FA5}">
                      <a16:colId xmlns:a16="http://schemas.microsoft.com/office/drawing/2014/main" val="2968936047"/>
                    </a:ext>
                  </a:extLst>
                </a:gridCol>
                <a:gridCol w="495030">
                  <a:extLst>
                    <a:ext uri="{9D8B030D-6E8A-4147-A177-3AD203B41FA5}">
                      <a16:colId xmlns:a16="http://schemas.microsoft.com/office/drawing/2014/main" val="557338748"/>
                    </a:ext>
                  </a:extLst>
                </a:gridCol>
                <a:gridCol w="980631">
                  <a:extLst>
                    <a:ext uri="{9D8B030D-6E8A-4147-A177-3AD203B41FA5}">
                      <a16:colId xmlns:a16="http://schemas.microsoft.com/office/drawing/2014/main" val="3990407284"/>
                    </a:ext>
                  </a:extLst>
                </a:gridCol>
                <a:gridCol w="627004">
                  <a:extLst>
                    <a:ext uri="{9D8B030D-6E8A-4147-A177-3AD203B41FA5}">
                      <a16:colId xmlns:a16="http://schemas.microsoft.com/office/drawing/2014/main" val="3334651481"/>
                    </a:ext>
                  </a:extLst>
                </a:gridCol>
              </a:tblGrid>
              <a:tr h="581570">
                <a:tc>
                  <a:txBody>
                    <a:bodyPr/>
                    <a:lstStyle/>
                    <a:p>
                      <a:pPr>
                        <a:lnSpc>
                          <a:spcPct val="107000"/>
                        </a:lnSpc>
                        <a:spcAft>
                          <a:spcPts val="800"/>
                        </a:spcAft>
                      </a:pPr>
                      <a:r>
                        <a:rPr lang="en-GB" sz="1400" b="1" dirty="0">
                          <a:effectLst/>
                        </a:rPr>
                        <a:t>News Followed on Social media</a:t>
                      </a:r>
                    </a:p>
                    <a:p>
                      <a:pPr>
                        <a:lnSpc>
                          <a:spcPct val="107000"/>
                        </a:lnSpc>
                        <a:spcAft>
                          <a:spcPts val="800"/>
                        </a:spcAft>
                      </a:pPr>
                      <a:r>
                        <a:rPr lang="en-GB" sz="1400" dirty="0">
                          <a:effectLst/>
                        </a:rPr>
                        <a:t>Facebook</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endParaRPr lang="en-GB" sz="1400" dirty="0">
                        <a:effectLst/>
                      </a:endParaRPr>
                    </a:p>
                    <a:p>
                      <a:pPr>
                        <a:lnSpc>
                          <a:spcPct val="107000"/>
                        </a:lnSpc>
                        <a:spcAft>
                          <a:spcPts val="800"/>
                        </a:spcAft>
                      </a:pPr>
                      <a:r>
                        <a:rPr lang="en-GB" sz="1400" dirty="0" err="1">
                          <a:effectLst/>
                        </a:rPr>
                        <a:t>SnapChat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000308241"/>
                  </a:ext>
                </a:extLst>
              </a:tr>
              <a:tr h="386698">
                <a:tc>
                  <a:txBody>
                    <a:bodyPr/>
                    <a:lstStyle/>
                    <a:p>
                      <a:pPr>
                        <a:lnSpc>
                          <a:spcPct val="107000"/>
                        </a:lnSpc>
                        <a:spcAft>
                          <a:spcPts val="800"/>
                        </a:spcAft>
                      </a:pPr>
                      <a:r>
                        <a:rPr lang="en-GB" sz="1400" dirty="0">
                          <a:effectLst/>
                        </a:rPr>
                        <a:t>The Sun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effectLst/>
                        </a:rPr>
                        <a:t>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effectLst/>
                        </a:rPr>
                        <a:t>The Sun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effectLst/>
                        </a:rPr>
                        <a:t>10%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209686205"/>
                  </a:ext>
                </a:extLst>
              </a:tr>
            </a:tbl>
          </a:graphicData>
        </a:graphic>
      </p:graphicFrame>
      <p:graphicFrame>
        <p:nvGraphicFramePr>
          <p:cNvPr id="25" name="Table 24">
            <a:extLst>
              <a:ext uri="{FF2B5EF4-FFF2-40B4-BE49-F238E27FC236}">
                <a16:creationId xmlns:a16="http://schemas.microsoft.com/office/drawing/2014/main" id="{9578A28E-EEF8-40B3-A028-C15EB63A3785}"/>
              </a:ext>
            </a:extLst>
          </p:cNvPr>
          <p:cNvGraphicFramePr>
            <a:graphicFrameLocks noGrp="1"/>
          </p:cNvGraphicFramePr>
          <p:nvPr>
            <p:extLst>
              <p:ext uri="{D42A27DB-BD31-4B8C-83A1-F6EECF244321}">
                <p14:modId xmlns:p14="http://schemas.microsoft.com/office/powerpoint/2010/main" val="4111707607"/>
              </p:ext>
            </p:extLst>
          </p:nvPr>
        </p:nvGraphicFramePr>
        <p:xfrm>
          <a:off x="6847886" y="1676763"/>
          <a:ext cx="5239700" cy="4273793"/>
        </p:xfrm>
        <a:graphic>
          <a:graphicData uri="http://schemas.openxmlformats.org/drawingml/2006/table">
            <a:tbl>
              <a:tblPr firstRow="1">
                <a:tableStyleId>{5C22544A-7EE6-4342-B048-85BDC9FD1C3A}</a:tableStyleId>
              </a:tblPr>
              <a:tblGrid>
                <a:gridCol w="2989263">
                  <a:extLst>
                    <a:ext uri="{9D8B030D-6E8A-4147-A177-3AD203B41FA5}">
                      <a16:colId xmlns:a16="http://schemas.microsoft.com/office/drawing/2014/main" val="1502610004"/>
                    </a:ext>
                  </a:extLst>
                </a:gridCol>
                <a:gridCol w="2250437">
                  <a:extLst>
                    <a:ext uri="{9D8B030D-6E8A-4147-A177-3AD203B41FA5}">
                      <a16:colId xmlns:a16="http://schemas.microsoft.com/office/drawing/2014/main" val="44778304"/>
                    </a:ext>
                  </a:extLst>
                </a:gridCol>
              </a:tblGrid>
              <a:tr h="307031">
                <a:tc>
                  <a:txBody>
                    <a:bodyPr/>
                    <a:lstStyle/>
                    <a:p>
                      <a:pPr>
                        <a:lnSpc>
                          <a:spcPct val="107000"/>
                        </a:lnSpc>
                        <a:spcAft>
                          <a:spcPts val="800"/>
                        </a:spcAft>
                      </a:pPr>
                      <a:r>
                        <a:rPr lang="en-GB" sz="1400" b="1" dirty="0">
                          <a:effectLst/>
                        </a:rPr>
                        <a:t> Podcast use in the UK 2017 </a:t>
                      </a:r>
                    </a:p>
                    <a:p>
                      <a:pPr>
                        <a:lnSpc>
                          <a:spcPct val="107000"/>
                        </a:lnSpc>
                        <a:spcAft>
                          <a:spcPts val="800"/>
                        </a:spcAft>
                      </a:pPr>
                      <a:r>
                        <a:rPr lang="en-GB" sz="1400" b="1" dirty="0">
                          <a:effectLst/>
                        </a:rPr>
                        <a:t>Source</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endParaRPr lang="en-GB" sz="1400" b="1" dirty="0">
                        <a:effectLst/>
                      </a:endParaRPr>
                    </a:p>
                    <a:p>
                      <a:pPr>
                        <a:lnSpc>
                          <a:spcPct val="107000"/>
                        </a:lnSpc>
                        <a:spcAft>
                          <a:spcPts val="800"/>
                        </a:spcAft>
                      </a:pPr>
                      <a:r>
                        <a:rPr lang="en-GB" sz="1400" b="1" dirty="0">
                          <a:effectLst/>
                        </a:rPr>
                        <a:t> Proportion of UK podcast listeners</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706098862"/>
                  </a:ext>
                </a:extLst>
              </a:tr>
              <a:tr h="314341">
                <a:tc>
                  <a:txBody>
                    <a:bodyPr/>
                    <a:lstStyle/>
                    <a:p>
                      <a:pPr>
                        <a:lnSpc>
                          <a:spcPct val="107000"/>
                        </a:lnSpc>
                        <a:spcAft>
                          <a:spcPts val="800"/>
                        </a:spcAft>
                      </a:pPr>
                      <a:r>
                        <a:rPr lang="en-GB" sz="1400" dirty="0">
                          <a:effectLst/>
                        </a:rPr>
                        <a:t>BBC website or app</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effectLst/>
                        </a:rPr>
                        <a:t>36%</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426196924"/>
                  </a:ext>
                </a:extLst>
              </a:tr>
              <a:tr h="291286">
                <a:tc>
                  <a:txBody>
                    <a:bodyPr/>
                    <a:lstStyle/>
                    <a:p>
                      <a:pPr>
                        <a:lnSpc>
                          <a:spcPct val="107000"/>
                        </a:lnSpc>
                        <a:spcAft>
                          <a:spcPts val="800"/>
                        </a:spcAft>
                      </a:pPr>
                      <a:r>
                        <a:rPr lang="en-GB" sz="1400" dirty="0">
                          <a:effectLst/>
                        </a:rPr>
                        <a:t>YouTube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26%</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384017038"/>
                  </a:ext>
                </a:extLst>
              </a:tr>
              <a:tr h="291286">
                <a:tc>
                  <a:txBody>
                    <a:bodyPr/>
                    <a:lstStyle/>
                    <a:p>
                      <a:pPr>
                        <a:lnSpc>
                          <a:spcPct val="107000"/>
                        </a:lnSpc>
                        <a:spcAft>
                          <a:spcPts val="800"/>
                        </a:spcAft>
                      </a:pPr>
                      <a:r>
                        <a:rPr lang="en-GB" sz="1400" dirty="0">
                          <a:effectLst/>
                        </a:rPr>
                        <a:t>iTunes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25%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371671812"/>
                  </a:ext>
                </a:extLst>
              </a:tr>
              <a:tr h="290724">
                <a:tc>
                  <a:txBody>
                    <a:bodyPr/>
                    <a:lstStyle/>
                    <a:p>
                      <a:pPr>
                        <a:lnSpc>
                          <a:spcPct val="107000"/>
                        </a:lnSpc>
                        <a:spcAft>
                          <a:spcPts val="800"/>
                        </a:spcAft>
                      </a:pPr>
                      <a:r>
                        <a:rPr lang="en-GB" sz="1400" dirty="0">
                          <a:effectLst/>
                        </a:rPr>
                        <a:t>Website or app of the podcast itself</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17%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220957683"/>
                  </a:ext>
                </a:extLst>
              </a:tr>
              <a:tr h="291286">
                <a:tc>
                  <a:txBody>
                    <a:bodyPr/>
                    <a:lstStyle/>
                    <a:p>
                      <a:pPr>
                        <a:lnSpc>
                          <a:spcPct val="107000"/>
                        </a:lnSpc>
                        <a:spcAft>
                          <a:spcPts val="800"/>
                        </a:spcAft>
                      </a:pPr>
                      <a:r>
                        <a:rPr lang="en-GB" sz="1400" dirty="0">
                          <a:effectLst/>
                        </a:rPr>
                        <a:t>Streaming service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9%</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125346139"/>
                  </a:ext>
                </a:extLst>
              </a:tr>
              <a:tr h="291286">
                <a:tc>
                  <a:txBody>
                    <a:bodyPr/>
                    <a:lstStyle/>
                    <a:p>
                      <a:pPr>
                        <a:lnSpc>
                          <a:spcPct val="107000"/>
                        </a:lnSpc>
                        <a:spcAft>
                          <a:spcPts val="800"/>
                        </a:spcAft>
                      </a:pPr>
                      <a:r>
                        <a:rPr lang="en-GB" sz="1400" dirty="0" err="1">
                          <a:effectLst/>
                        </a:rPr>
                        <a:t>GooglePlay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5257405"/>
                  </a:ext>
                </a:extLst>
              </a:tr>
              <a:tr h="338128">
                <a:tc>
                  <a:txBody>
                    <a:bodyPr/>
                    <a:lstStyle/>
                    <a:p>
                      <a:pPr>
                        <a:lnSpc>
                          <a:spcPct val="107000"/>
                        </a:lnSpc>
                        <a:spcAft>
                          <a:spcPts val="800"/>
                        </a:spcAft>
                      </a:pPr>
                      <a:r>
                        <a:rPr lang="en-GB" sz="1400" dirty="0">
                          <a:effectLst/>
                        </a:rPr>
                        <a:t>Website/app of a non-BBC radio station/TV channel</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225147734"/>
                  </a:ext>
                </a:extLst>
              </a:tr>
              <a:tr h="291286">
                <a:tc>
                  <a:txBody>
                    <a:bodyPr/>
                    <a:lstStyle/>
                    <a:p>
                      <a:pPr>
                        <a:lnSpc>
                          <a:spcPct val="107000"/>
                        </a:lnSpc>
                        <a:spcAft>
                          <a:spcPts val="800"/>
                        </a:spcAft>
                      </a:pPr>
                      <a:r>
                        <a:rPr lang="en-GB" sz="1400" dirty="0">
                          <a:effectLst/>
                        </a:rPr>
                        <a:t>Website or app of a newspaper/magazine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03609124"/>
                  </a:ext>
                </a:extLst>
              </a:tr>
              <a:tr h="291286">
                <a:tc>
                  <a:txBody>
                    <a:bodyPr/>
                    <a:lstStyle/>
                    <a:p>
                      <a:pPr>
                        <a:lnSpc>
                          <a:spcPct val="107000"/>
                        </a:lnSpc>
                        <a:spcAft>
                          <a:spcPts val="800"/>
                        </a:spcAft>
                      </a:pPr>
                      <a:r>
                        <a:rPr lang="en-GB" sz="1400" dirty="0">
                          <a:effectLst/>
                        </a:rPr>
                        <a:t>Other website/app</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741557172"/>
                  </a:ext>
                </a:extLst>
              </a:tr>
              <a:tr h="291286">
                <a:tc>
                  <a:txBody>
                    <a:bodyPr/>
                    <a:lstStyle/>
                    <a:p>
                      <a:pPr>
                        <a:lnSpc>
                          <a:spcPct val="107000"/>
                        </a:lnSpc>
                        <a:spcAft>
                          <a:spcPts val="800"/>
                        </a:spcAft>
                      </a:pPr>
                      <a:r>
                        <a:rPr lang="en-GB" sz="1400" dirty="0" err="1">
                          <a:effectLst/>
                        </a:rPr>
                        <a:t>RadioPlayer</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a:effectLst/>
                        </a:rPr>
                        <a:t>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80251753"/>
                  </a:ext>
                </a:extLst>
              </a:tr>
              <a:tr h="252485">
                <a:tc>
                  <a:txBody>
                    <a:bodyPr/>
                    <a:lstStyle/>
                    <a:p>
                      <a:pPr>
                        <a:lnSpc>
                          <a:spcPct val="107000"/>
                        </a:lnSpc>
                        <a:spcAft>
                          <a:spcPts val="800"/>
                        </a:spcAft>
                      </a:pPr>
                      <a:r>
                        <a:rPr lang="en-GB" sz="1400" dirty="0">
                          <a:effectLst/>
                        </a:rPr>
                        <a:t>Specialist podcast website/app</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1400" dirty="0">
                          <a:effectLst/>
                        </a:rPr>
                        <a:t>4%</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4119498051"/>
                  </a:ext>
                </a:extLst>
              </a:tr>
            </a:tbl>
          </a:graphicData>
        </a:graphic>
      </p:graphicFrame>
      <p:pic>
        <p:nvPicPr>
          <p:cNvPr id="3" name="Audio 2">
            <a:hlinkClick r:id="" action="ppaction://media"/>
            <a:extLst>
              <a:ext uri="{FF2B5EF4-FFF2-40B4-BE49-F238E27FC236}">
                <a16:creationId xmlns:a16="http://schemas.microsoft.com/office/drawing/2014/main" id="{DAB87BE6-BC6F-4218-9607-777186DBF10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2354150378"/>
      </p:ext>
    </p:extLst>
  </p:cSld>
  <p:clrMapOvr>
    <a:masterClrMapping/>
  </p:clrMapOvr>
  <mc:AlternateContent xmlns:mc="http://schemas.openxmlformats.org/markup-compatibility/2006">
    <mc:Choice xmlns:p14="http://schemas.microsoft.com/office/powerpoint/2010/main" Requires="p14">
      <p:transition spd="med" p14:dur="700" advTm="124956">
        <p:fade/>
      </p:transition>
    </mc:Choice>
    <mc:Fallback>
      <p:transition spd="med" advTm="12495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E6B0D-72FC-48BE-8949-8D4E624AB372}"/>
              </a:ext>
            </a:extLst>
          </p:cNvPr>
          <p:cNvSpPr>
            <a:spLocks noGrp="1"/>
          </p:cNvSpPr>
          <p:nvPr>
            <p:ph type="title"/>
          </p:nvPr>
        </p:nvSpPr>
        <p:spPr>
          <a:xfrm>
            <a:off x="1143001" y="160020"/>
            <a:ext cx="9905998" cy="375892"/>
          </a:xfrm>
        </p:spPr>
        <p:txBody>
          <a:bodyPr>
            <a:normAutofit fontScale="90000"/>
          </a:bodyPr>
          <a:lstStyle/>
          <a:p>
            <a:pPr algn="ctr"/>
            <a:r>
              <a:rPr lang="en-GB" dirty="0"/>
              <a:t>Digital marketing</a:t>
            </a:r>
          </a:p>
        </p:txBody>
      </p:sp>
      <p:sp>
        <p:nvSpPr>
          <p:cNvPr id="4" name="Footer Placeholder 3">
            <a:extLst>
              <a:ext uri="{FF2B5EF4-FFF2-40B4-BE49-F238E27FC236}">
                <a16:creationId xmlns:a16="http://schemas.microsoft.com/office/drawing/2014/main" id="{4F0FB0C7-ED23-4B40-8E49-3E87ECE12E06}"/>
              </a:ext>
            </a:extLst>
          </p:cNvPr>
          <p:cNvSpPr>
            <a:spLocks noGrp="1"/>
          </p:cNvSpPr>
          <p:nvPr>
            <p:ph type="ftr" sz="quarter" idx="11"/>
          </p:nvPr>
        </p:nvSpPr>
        <p:spPr>
          <a:xfrm>
            <a:off x="1141411" y="6378632"/>
            <a:ext cx="6239309" cy="479367"/>
          </a:xfrm>
        </p:spPr>
        <p:txBody>
          <a:bodyPr/>
          <a:lstStyle/>
          <a:p>
            <a:r>
              <a:rPr lang="en-GB" b="1" i="1" dirty="0"/>
              <a:t>MANJINDER KAUR, Student ID Number: 1812346,</a:t>
            </a:r>
            <a:endParaRPr lang="en-GB" dirty="0"/>
          </a:p>
          <a:p>
            <a:r>
              <a:rPr lang="en-GB" b="1" i="1" dirty="0"/>
              <a:t>Degree Subject: MBA ONLINE, Module 5: Digital Entrepreneurship.</a:t>
            </a:r>
            <a:endParaRPr lang="en-GB" dirty="0"/>
          </a:p>
        </p:txBody>
      </p:sp>
      <p:sp>
        <p:nvSpPr>
          <p:cNvPr id="5" name="Slide Number Placeholder 4">
            <a:extLst>
              <a:ext uri="{FF2B5EF4-FFF2-40B4-BE49-F238E27FC236}">
                <a16:creationId xmlns:a16="http://schemas.microsoft.com/office/drawing/2014/main" id="{344706A3-5F47-4479-A2FD-B8846082CA60}"/>
              </a:ext>
            </a:extLst>
          </p:cNvPr>
          <p:cNvSpPr>
            <a:spLocks noGrp="1"/>
          </p:cNvSpPr>
          <p:nvPr>
            <p:ph type="sldNum" sz="quarter" idx="12"/>
          </p:nvPr>
        </p:nvSpPr>
        <p:spPr>
          <a:xfrm>
            <a:off x="8850835" y="6414481"/>
            <a:ext cx="1651950" cy="399357"/>
          </a:xfrm>
        </p:spPr>
        <p:txBody>
          <a:bodyPr/>
          <a:lstStyle/>
          <a:p>
            <a:r>
              <a:rPr lang="en-US" dirty="0"/>
              <a:t>Page </a:t>
            </a:r>
            <a:fld id="{6D22F896-40B5-4ADD-8801-0D06FADFA095}" type="slidenum">
              <a:rPr lang="en-US" smtClean="0"/>
              <a:t>7</a:t>
            </a:fld>
            <a:r>
              <a:rPr lang="en-US" dirty="0"/>
              <a:t> of 13</a:t>
            </a:r>
          </a:p>
        </p:txBody>
      </p:sp>
      <p:pic>
        <p:nvPicPr>
          <p:cNvPr id="8" name="Picture 7">
            <a:extLst>
              <a:ext uri="{FF2B5EF4-FFF2-40B4-BE49-F238E27FC236}">
                <a16:creationId xmlns:a16="http://schemas.microsoft.com/office/drawing/2014/main" id="{F990580B-D847-40C2-AEA9-799655011220}"/>
              </a:ext>
            </a:extLst>
          </p:cNvPr>
          <p:cNvPicPr>
            <a:picLocks noChangeAspect="1"/>
          </p:cNvPicPr>
          <p:nvPr/>
        </p:nvPicPr>
        <p:blipFill rotWithShape="1">
          <a:blip r:embed="rId4"/>
          <a:srcRect l="20541" r="19848" b="5455"/>
          <a:stretch/>
        </p:blipFill>
        <p:spPr>
          <a:xfrm>
            <a:off x="6461760" y="2935317"/>
            <a:ext cx="4923021" cy="3443316"/>
          </a:xfrm>
          <a:prstGeom prst="rect">
            <a:avLst/>
          </a:prstGeom>
          <a:ln>
            <a:solidFill>
              <a:schemeClr val="bg1"/>
            </a:solidFill>
          </a:ln>
        </p:spPr>
      </p:pic>
      <p:pic>
        <p:nvPicPr>
          <p:cNvPr id="10" name="Picture 9">
            <a:extLst>
              <a:ext uri="{FF2B5EF4-FFF2-40B4-BE49-F238E27FC236}">
                <a16:creationId xmlns:a16="http://schemas.microsoft.com/office/drawing/2014/main" id="{BCD96384-E25A-4E5C-8E06-2E639BABC081}"/>
              </a:ext>
            </a:extLst>
          </p:cNvPr>
          <p:cNvPicPr>
            <a:picLocks noChangeAspect="1"/>
          </p:cNvPicPr>
          <p:nvPr/>
        </p:nvPicPr>
        <p:blipFill>
          <a:blip r:embed="rId5"/>
          <a:stretch>
            <a:fillRect/>
          </a:stretch>
        </p:blipFill>
        <p:spPr>
          <a:xfrm>
            <a:off x="303308" y="2935317"/>
            <a:ext cx="6033877" cy="3443316"/>
          </a:xfrm>
          <a:prstGeom prst="rect">
            <a:avLst/>
          </a:prstGeom>
          <a:ln>
            <a:solidFill>
              <a:schemeClr val="bg1"/>
            </a:solidFill>
          </a:ln>
        </p:spPr>
      </p:pic>
      <p:pic>
        <p:nvPicPr>
          <p:cNvPr id="14" name="Picture 13">
            <a:extLst>
              <a:ext uri="{FF2B5EF4-FFF2-40B4-BE49-F238E27FC236}">
                <a16:creationId xmlns:a16="http://schemas.microsoft.com/office/drawing/2014/main" id="{C825779A-BD0B-4602-98B4-188EF8BD9D53}"/>
              </a:ext>
            </a:extLst>
          </p:cNvPr>
          <p:cNvPicPr>
            <a:picLocks noChangeAspect="1"/>
          </p:cNvPicPr>
          <p:nvPr/>
        </p:nvPicPr>
        <p:blipFill>
          <a:blip r:embed="rId6"/>
          <a:stretch>
            <a:fillRect/>
          </a:stretch>
        </p:blipFill>
        <p:spPr>
          <a:xfrm>
            <a:off x="1136255" y="615922"/>
            <a:ext cx="3067495" cy="2239388"/>
          </a:xfrm>
          <a:prstGeom prst="rect">
            <a:avLst/>
          </a:prstGeom>
        </p:spPr>
      </p:pic>
      <p:pic>
        <p:nvPicPr>
          <p:cNvPr id="17" name="Picture 16">
            <a:extLst>
              <a:ext uri="{FF2B5EF4-FFF2-40B4-BE49-F238E27FC236}">
                <a16:creationId xmlns:a16="http://schemas.microsoft.com/office/drawing/2014/main" id="{74EF1398-8AB1-480D-93EC-BE474962E3CD}"/>
              </a:ext>
            </a:extLst>
          </p:cNvPr>
          <p:cNvPicPr>
            <a:picLocks noChangeAspect="1"/>
          </p:cNvPicPr>
          <p:nvPr/>
        </p:nvPicPr>
        <p:blipFill>
          <a:blip r:embed="rId7"/>
          <a:stretch>
            <a:fillRect/>
          </a:stretch>
        </p:blipFill>
        <p:spPr>
          <a:xfrm>
            <a:off x="4261065" y="615921"/>
            <a:ext cx="3998907" cy="2239388"/>
          </a:xfrm>
          <a:prstGeom prst="rect">
            <a:avLst/>
          </a:prstGeom>
        </p:spPr>
      </p:pic>
      <p:pic>
        <p:nvPicPr>
          <p:cNvPr id="18" name="Picture 17">
            <a:extLst>
              <a:ext uri="{FF2B5EF4-FFF2-40B4-BE49-F238E27FC236}">
                <a16:creationId xmlns:a16="http://schemas.microsoft.com/office/drawing/2014/main" id="{19F14C85-06C4-4E5E-8994-C9B0259A642C}"/>
              </a:ext>
            </a:extLst>
          </p:cNvPr>
          <p:cNvPicPr>
            <a:picLocks noChangeAspect="1"/>
          </p:cNvPicPr>
          <p:nvPr/>
        </p:nvPicPr>
        <p:blipFill>
          <a:blip r:embed="rId8"/>
          <a:stretch>
            <a:fillRect/>
          </a:stretch>
        </p:blipFill>
        <p:spPr>
          <a:xfrm>
            <a:off x="8317287" y="243840"/>
            <a:ext cx="3067495" cy="2611469"/>
          </a:xfrm>
          <a:prstGeom prst="rect">
            <a:avLst/>
          </a:prstGeom>
        </p:spPr>
      </p:pic>
      <p:pic>
        <p:nvPicPr>
          <p:cNvPr id="3" name="Audio 2">
            <a:hlinkClick r:id="" action="ppaction://media"/>
            <a:extLst>
              <a:ext uri="{FF2B5EF4-FFF2-40B4-BE49-F238E27FC236}">
                <a16:creationId xmlns:a16="http://schemas.microsoft.com/office/drawing/2014/main" id="{E4366747-D45E-42F6-B790-A7541D6A0A8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3282950732"/>
      </p:ext>
    </p:extLst>
  </p:cSld>
  <p:clrMapOvr>
    <a:masterClrMapping/>
  </p:clrMapOvr>
  <mc:AlternateContent xmlns:mc="http://schemas.openxmlformats.org/markup-compatibility/2006">
    <mc:Choice xmlns:p14="http://schemas.microsoft.com/office/powerpoint/2010/main" Requires="p14">
      <p:transition spd="med" p14:dur="700" advTm="395678">
        <p:fade/>
      </p:transition>
    </mc:Choice>
    <mc:Fallback>
      <p:transition spd="med" advTm="3956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64C90-0007-4CE0-A578-BC4A0782387A}"/>
              </a:ext>
            </a:extLst>
          </p:cNvPr>
          <p:cNvSpPr>
            <a:spLocks noGrp="1"/>
          </p:cNvSpPr>
          <p:nvPr>
            <p:ph type="title"/>
          </p:nvPr>
        </p:nvSpPr>
        <p:spPr>
          <a:xfrm>
            <a:off x="1143000" y="408685"/>
            <a:ext cx="9906000" cy="312421"/>
          </a:xfrm>
        </p:spPr>
        <p:txBody>
          <a:bodyPr>
            <a:normAutofit fontScale="90000"/>
          </a:bodyPr>
          <a:lstStyle/>
          <a:p>
            <a:pPr algn="ctr"/>
            <a:r>
              <a:rPr lang="en-GB" dirty="0"/>
              <a:t>An external analysis: PEST(EL), opportunities and threats, competitors and customers</a:t>
            </a:r>
          </a:p>
        </p:txBody>
      </p:sp>
      <p:sp>
        <p:nvSpPr>
          <p:cNvPr id="4" name="Footer Placeholder 3">
            <a:extLst>
              <a:ext uri="{FF2B5EF4-FFF2-40B4-BE49-F238E27FC236}">
                <a16:creationId xmlns:a16="http://schemas.microsoft.com/office/drawing/2014/main" id="{D8E3971E-54DF-4057-8627-078456520003}"/>
              </a:ext>
            </a:extLst>
          </p:cNvPr>
          <p:cNvSpPr>
            <a:spLocks noGrp="1"/>
          </p:cNvSpPr>
          <p:nvPr>
            <p:ph type="ftr" sz="quarter" idx="11"/>
          </p:nvPr>
        </p:nvSpPr>
        <p:spPr>
          <a:xfrm>
            <a:off x="1261426" y="6410587"/>
            <a:ext cx="6239309" cy="365125"/>
          </a:xfrm>
        </p:spPr>
        <p:txBody>
          <a:bodyPr/>
          <a:lstStyle/>
          <a:p>
            <a:r>
              <a:rPr lang="en-GB" b="1" i="1" dirty="0"/>
              <a:t>MANJINDER KAUR, Student ID Number: 1812346,</a:t>
            </a:r>
            <a:endParaRPr lang="en-GB" dirty="0"/>
          </a:p>
          <a:p>
            <a:r>
              <a:rPr lang="en-GB" b="1" i="1" dirty="0"/>
              <a:t>Degree Subject: MBA ONLINE, Module 5: Digital Entrepreneurship.</a:t>
            </a:r>
            <a:r>
              <a:rPr lang="en-GB" i="1" dirty="0"/>
              <a:t> </a:t>
            </a:r>
            <a:endParaRPr lang="en-GB" dirty="0"/>
          </a:p>
          <a:p>
            <a:endParaRPr lang="en-US" dirty="0"/>
          </a:p>
        </p:txBody>
      </p:sp>
      <p:sp>
        <p:nvSpPr>
          <p:cNvPr id="5" name="Slide Number Placeholder 4">
            <a:extLst>
              <a:ext uri="{FF2B5EF4-FFF2-40B4-BE49-F238E27FC236}">
                <a16:creationId xmlns:a16="http://schemas.microsoft.com/office/drawing/2014/main" id="{BE72B928-7E39-47E4-A6C9-13ED30D0FD1C}"/>
              </a:ext>
            </a:extLst>
          </p:cNvPr>
          <p:cNvSpPr>
            <a:spLocks noGrp="1"/>
          </p:cNvSpPr>
          <p:nvPr>
            <p:ph type="sldNum" sz="quarter" idx="12"/>
          </p:nvPr>
        </p:nvSpPr>
        <p:spPr>
          <a:xfrm>
            <a:off x="10113769" y="6266752"/>
            <a:ext cx="1030845" cy="365125"/>
          </a:xfrm>
        </p:spPr>
        <p:txBody>
          <a:bodyPr/>
          <a:lstStyle/>
          <a:p>
            <a:r>
              <a:rPr lang="en-US" dirty="0"/>
              <a:t>Page </a:t>
            </a:r>
            <a:fld id="{6D22F896-40B5-4ADD-8801-0D06FADFA095}" type="slidenum">
              <a:rPr lang="en-US" smtClean="0"/>
              <a:t>8</a:t>
            </a:fld>
            <a:r>
              <a:rPr lang="en-US" dirty="0"/>
              <a:t> of 13</a:t>
            </a:r>
          </a:p>
        </p:txBody>
      </p:sp>
      <p:sp>
        <p:nvSpPr>
          <p:cNvPr id="6" name="Rectangle 5">
            <a:extLst>
              <a:ext uri="{FF2B5EF4-FFF2-40B4-BE49-F238E27FC236}">
                <a16:creationId xmlns:a16="http://schemas.microsoft.com/office/drawing/2014/main" id="{5124ADA3-A2D5-42AC-8F26-40F4CDFBDA3B}"/>
              </a:ext>
            </a:extLst>
          </p:cNvPr>
          <p:cNvSpPr/>
          <p:nvPr/>
        </p:nvSpPr>
        <p:spPr>
          <a:xfrm>
            <a:off x="378247" y="564896"/>
            <a:ext cx="11199171" cy="4818114"/>
          </a:xfrm>
          <a:prstGeom prst="rect">
            <a:avLst/>
          </a:prstGeom>
        </p:spPr>
        <p:txBody>
          <a:bodyPr wrap="square">
            <a:spAutoFit/>
          </a:bodyPr>
          <a:lstStyle/>
          <a:p>
            <a:pPr>
              <a:lnSpc>
                <a:spcPct val="115000"/>
              </a:lnSpc>
              <a:spcAft>
                <a:spcPts val="0"/>
              </a:spcAft>
              <a:tabLst>
                <a:tab pos="2750820" algn="l"/>
              </a:tabLst>
            </a:pP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0"/>
              </a:spcAft>
              <a:tabLst>
                <a:tab pos="2750820" algn="l"/>
              </a:tabLst>
            </a:pP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0"/>
              </a:spcAft>
              <a:tabLst>
                <a:tab pos="2750820" algn="l"/>
              </a:tabLst>
            </a:pP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15000"/>
              </a:lnSpc>
              <a:spcAft>
                <a:spcPts val="0"/>
              </a:spcAft>
              <a:buFont typeface="Arial" panose="020B0604020202020204" pitchFamily="34" charset="0"/>
              <a:buChar char="•"/>
              <a:tabLst>
                <a:tab pos="2750820" algn="l"/>
              </a:tabLst>
            </a:pP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0"/>
              </a:spcAft>
              <a:tabLst>
                <a:tab pos="2750820" algn="l"/>
              </a:tabLst>
            </a:pP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0"/>
              </a:spcAft>
              <a:tabLst>
                <a:tab pos="2750820" algn="l"/>
              </a:tabLst>
            </a:pP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0"/>
              </a:spcAft>
              <a:tabLst>
                <a:tab pos="2750820" algn="l"/>
              </a:tabLst>
            </a:pP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0"/>
              </a:spcAft>
              <a:tabLst>
                <a:tab pos="2750820" algn="l"/>
              </a:tabLst>
            </a:pP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tabLst>
                <a:tab pos="2750820" algn="l"/>
              </a:tabLst>
            </a:pPr>
            <a:r>
              <a:rPr lang="en-GB" sz="1600" dirty="0">
                <a:latin typeface="Times New Roman" panose="02020603050405020304" pitchFamily="18" charset="0"/>
                <a:ea typeface="Times New Roman" panose="02020603050405020304" pitchFamily="18" charset="0"/>
                <a:cs typeface="Times New Roman" panose="02020603050405020304" pitchFamily="18" charset="0"/>
              </a:rPr>
              <a:t> </a:t>
            </a:r>
          </a:p>
          <a:p>
            <a:pPr>
              <a:lnSpc>
                <a:spcPct val="115000"/>
              </a:lnSpc>
              <a:spcAft>
                <a:spcPts val="0"/>
              </a:spcAft>
              <a:tabLst>
                <a:tab pos="2750820" algn="l"/>
              </a:tabLst>
            </a:pP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15000"/>
              </a:lnSpc>
              <a:spcAft>
                <a:spcPts val="0"/>
              </a:spcAft>
              <a:tabLst>
                <a:tab pos="2750820" algn="l"/>
              </a:tabLst>
            </a:pP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15000"/>
              </a:lnSpc>
              <a:spcAft>
                <a:spcPts val="0"/>
              </a:spcAft>
              <a:tabLst>
                <a:tab pos="2750820" algn="l"/>
              </a:tabLst>
            </a:pP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15000"/>
              </a:lnSpc>
              <a:spcAft>
                <a:spcPts val="0"/>
              </a:spcAft>
              <a:tabLst>
                <a:tab pos="2750820" algn="l"/>
              </a:tabLst>
            </a:pP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tabLst>
                <a:tab pos="2750820" algn="l"/>
              </a:tabLst>
            </a:pP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Aft>
                <a:spcPts val="0"/>
              </a:spcAft>
              <a:tabLst>
                <a:tab pos="2750820" algn="l"/>
              </a:tabLst>
            </a:pPr>
            <a:r>
              <a:rPr lang="en-GB" sz="16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tabLst>
                <a:tab pos="2750820" algn="l"/>
              </a:tabLst>
            </a:pPr>
            <a:r>
              <a:rPr lang="en-GB" sz="16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tabLst>
                <a:tab pos="2750820" algn="l"/>
              </a:tabLst>
            </a:pP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4098" name="Picture 2" descr="PESTEL / PESTELE analysis">
            <a:extLst>
              <a:ext uri="{FF2B5EF4-FFF2-40B4-BE49-F238E27FC236}">
                <a16:creationId xmlns:a16="http://schemas.microsoft.com/office/drawing/2014/main" id="{79A481C0-B306-4F15-A991-73FFF7AC95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08861" y="1059235"/>
            <a:ext cx="3454010" cy="2590507"/>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PESTELE analysis">
            <a:extLst>
              <a:ext uri="{FF2B5EF4-FFF2-40B4-BE49-F238E27FC236}">
                <a16:creationId xmlns:a16="http://schemas.microsoft.com/office/drawing/2014/main" id="{F8159631-E5CE-4060-9F44-DF3EA832310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 t="14998" r="1871" b="12328"/>
          <a:stretch/>
        </p:blipFill>
        <p:spPr bwMode="auto">
          <a:xfrm>
            <a:off x="3618279" y="3649742"/>
            <a:ext cx="5956027" cy="2681209"/>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Five Forces Model Automobile Industry - Sample Dissertations">
            <a:extLst>
              <a:ext uri="{FF2B5EF4-FFF2-40B4-BE49-F238E27FC236}">
                <a16:creationId xmlns:a16="http://schemas.microsoft.com/office/drawing/2014/main" id="{430B7217-1362-4C33-927E-E51920D4F2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9220" y="1150665"/>
            <a:ext cx="2779059" cy="2791466"/>
          </a:xfrm>
          <a:prstGeom prst="rect">
            <a:avLst/>
          </a:prstGeom>
          <a:noFill/>
          <a:extLst>
            <a:ext uri="{909E8E84-426E-40DD-AFC4-6F175D3DCCD1}">
              <a14:hiddenFill xmlns:a14="http://schemas.microsoft.com/office/drawing/2010/main">
                <a:solidFill>
                  <a:srgbClr val="FFFFFF"/>
                </a:solidFill>
              </a14:hiddenFill>
            </a:ext>
          </a:extLst>
        </p:spPr>
      </p:pic>
      <p:pic>
        <p:nvPicPr>
          <p:cNvPr id="4110" name="Picture 14" descr="Mintzberg's 5 Ps of Strategy - Strategy Training from EPM">
            <a:extLst>
              <a:ext uri="{FF2B5EF4-FFF2-40B4-BE49-F238E27FC236}">
                <a16:creationId xmlns:a16="http://schemas.microsoft.com/office/drawing/2014/main" id="{077C2CF2-644C-4580-9DBB-77A87956D00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66126" y="1120261"/>
            <a:ext cx="3166605" cy="2468456"/>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38E7E673-1754-494D-9C78-9008099B00F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2091044242"/>
      </p:ext>
    </p:extLst>
  </p:cSld>
  <p:clrMapOvr>
    <a:masterClrMapping/>
  </p:clrMapOvr>
  <mc:AlternateContent xmlns:mc="http://schemas.openxmlformats.org/markup-compatibility/2006">
    <mc:Choice xmlns:p14="http://schemas.microsoft.com/office/powerpoint/2010/main" Requires="p14">
      <p:transition spd="med" p14:dur="700" advTm="413580">
        <p:fade/>
      </p:transition>
    </mc:Choice>
    <mc:Fallback>
      <p:transition spd="med" advTm="41358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7CFBB-58B6-47A7-B1E1-4524165CE255}"/>
              </a:ext>
            </a:extLst>
          </p:cNvPr>
          <p:cNvSpPr>
            <a:spLocks noGrp="1"/>
          </p:cNvSpPr>
          <p:nvPr>
            <p:ph type="title"/>
          </p:nvPr>
        </p:nvSpPr>
        <p:spPr>
          <a:xfrm>
            <a:off x="1141413" y="235613"/>
            <a:ext cx="9905998" cy="524482"/>
          </a:xfrm>
        </p:spPr>
        <p:txBody>
          <a:bodyPr>
            <a:normAutofit fontScale="90000"/>
          </a:bodyPr>
          <a:lstStyle/>
          <a:p>
            <a:pPr algn="ctr"/>
            <a:r>
              <a:rPr lang="en-GB" dirty="0"/>
              <a:t>conclusion</a:t>
            </a:r>
          </a:p>
        </p:txBody>
      </p:sp>
      <p:sp>
        <p:nvSpPr>
          <p:cNvPr id="3" name="Content Placeholder 2">
            <a:extLst>
              <a:ext uri="{FF2B5EF4-FFF2-40B4-BE49-F238E27FC236}">
                <a16:creationId xmlns:a16="http://schemas.microsoft.com/office/drawing/2014/main" id="{4456D65E-ED6F-425F-9EEC-17C379A9F80F}"/>
              </a:ext>
            </a:extLst>
          </p:cNvPr>
          <p:cNvSpPr>
            <a:spLocks noGrp="1"/>
          </p:cNvSpPr>
          <p:nvPr>
            <p:ph idx="1"/>
          </p:nvPr>
        </p:nvSpPr>
        <p:spPr>
          <a:xfrm>
            <a:off x="1141412" y="845820"/>
            <a:ext cx="9905999" cy="4945381"/>
          </a:xfrm>
        </p:spPr>
        <p:txBody>
          <a:bodyPr>
            <a:normAutofit/>
          </a:bodyPr>
          <a:lstStyle/>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 conclude, this report shows that implementation is required to challenge blockbuster media and tech companies and the influence that flows from their dominance of infrastructure, content and distribution.</a:t>
            </a:r>
          </a:p>
          <a:p>
            <a:pPr marL="0" indent="0">
              <a:lnSpc>
                <a:spcPct val="107000"/>
              </a:lnSpc>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is to ensure that they are held accountable to the public through other effective forms of regulation as they are not currently subject to public service regulation. </a:t>
            </a:r>
          </a:p>
          <a:p>
            <a:pPr marL="0" indent="0">
              <a:lnSpc>
                <a:spcPct val="107000"/>
              </a:lnSpc>
              <a:spcAft>
                <a:spcPts val="800"/>
              </a:spcAft>
              <a:buNone/>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Overall, this requires an independent media that are able to hold power to account and to serve their audiences and the public in general as opposed to shareholders, proprietors or politicians.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92508915-DC55-4B73-9950-8DE522FC79F2}"/>
              </a:ext>
            </a:extLst>
          </p:cNvPr>
          <p:cNvSpPr>
            <a:spLocks noGrp="1"/>
          </p:cNvSpPr>
          <p:nvPr>
            <p:ph type="ftr" sz="quarter" idx="11"/>
          </p:nvPr>
        </p:nvSpPr>
        <p:spPr>
          <a:xfrm>
            <a:off x="1141411" y="5883275"/>
            <a:ext cx="6239309" cy="974725"/>
          </a:xfrm>
        </p:spPr>
        <p:txBody>
          <a:bodyPr/>
          <a:lstStyle/>
          <a:p>
            <a:r>
              <a:rPr lang="en-GB" b="1" i="1" dirty="0"/>
              <a:t>MANJINDER KAUR, Student ID Number: 1812346,</a:t>
            </a:r>
            <a:endParaRPr lang="en-GB" dirty="0"/>
          </a:p>
          <a:p>
            <a:r>
              <a:rPr lang="en-GB" b="1" i="1" dirty="0"/>
              <a:t>Degree Subject: MBA ONLINE, Module 5: Digital Entrepreneurship.</a:t>
            </a:r>
            <a:endParaRPr lang="en-GB" dirty="0"/>
          </a:p>
        </p:txBody>
      </p:sp>
      <p:sp>
        <p:nvSpPr>
          <p:cNvPr id="5" name="Slide Number Placeholder 4">
            <a:extLst>
              <a:ext uri="{FF2B5EF4-FFF2-40B4-BE49-F238E27FC236}">
                <a16:creationId xmlns:a16="http://schemas.microsoft.com/office/drawing/2014/main" id="{D1FCEB23-33A3-4053-A9C9-1FD80BD4FB66}"/>
              </a:ext>
            </a:extLst>
          </p:cNvPr>
          <p:cNvSpPr>
            <a:spLocks noGrp="1"/>
          </p:cNvSpPr>
          <p:nvPr>
            <p:ph type="sldNum" sz="quarter" idx="12"/>
          </p:nvPr>
        </p:nvSpPr>
        <p:spPr>
          <a:xfrm>
            <a:off x="9498331" y="5841971"/>
            <a:ext cx="1549080" cy="780416"/>
          </a:xfrm>
        </p:spPr>
        <p:txBody>
          <a:bodyPr/>
          <a:lstStyle/>
          <a:p>
            <a:r>
              <a:rPr lang="en-US" dirty="0"/>
              <a:t>Page </a:t>
            </a:r>
            <a:fld id="{6D22F896-40B5-4ADD-8801-0D06FADFA095}" type="slidenum">
              <a:rPr lang="en-US" smtClean="0"/>
              <a:t>9</a:t>
            </a:fld>
            <a:r>
              <a:rPr lang="en-US" dirty="0"/>
              <a:t> of 13</a:t>
            </a:r>
          </a:p>
        </p:txBody>
      </p:sp>
      <p:pic>
        <p:nvPicPr>
          <p:cNvPr id="6" name="Audio 5">
            <a:hlinkClick r:id="" action="ppaction://media"/>
            <a:extLst>
              <a:ext uri="{FF2B5EF4-FFF2-40B4-BE49-F238E27FC236}">
                <a16:creationId xmlns:a16="http://schemas.microsoft.com/office/drawing/2014/main" id="{6DF8110B-AAE3-44FF-A8B0-78225CD3E44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3304066759"/>
      </p:ext>
    </p:extLst>
  </p:cSld>
  <p:clrMapOvr>
    <a:masterClrMapping/>
  </p:clrMapOvr>
  <mc:AlternateContent xmlns:mc="http://schemas.openxmlformats.org/markup-compatibility/2006">
    <mc:Choice xmlns:p14="http://schemas.microsoft.com/office/powerpoint/2010/main" Requires="p14">
      <p:transition spd="slow" p14:dur="2000" advTm="43036"/>
    </mc:Choice>
    <mc:Fallback>
      <p:transition spd="slow" advTm="43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140BA-CE49-45D3-960E-1D0E6602C6DE}"/>
              </a:ext>
            </a:extLst>
          </p:cNvPr>
          <p:cNvSpPr>
            <a:spLocks noGrp="1"/>
          </p:cNvSpPr>
          <p:nvPr>
            <p:ph type="title"/>
          </p:nvPr>
        </p:nvSpPr>
        <p:spPr>
          <a:xfrm>
            <a:off x="1141411" y="302895"/>
            <a:ext cx="9905998" cy="393037"/>
          </a:xfrm>
        </p:spPr>
        <p:txBody>
          <a:bodyPr>
            <a:normAutofit fontScale="90000"/>
          </a:bodyPr>
          <a:lstStyle/>
          <a:p>
            <a:pPr algn="ctr"/>
            <a:r>
              <a:rPr lang="en-GB" dirty="0"/>
              <a:t>Recommendation </a:t>
            </a:r>
          </a:p>
        </p:txBody>
      </p:sp>
      <p:sp>
        <p:nvSpPr>
          <p:cNvPr id="3" name="Content Placeholder 2">
            <a:extLst>
              <a:ext uri="{FF2B5EF4-FFF2-40B4-BE49-F238E27FC236}">
                <a16:creationId xmlns:a16="http://schemas.microsoft.com/office/drawing/2014/main" id="{4A712681-5388-4B46-B26D-B13ED99BF495}"/>
              </a:ext>
            </a:extLst>
          </p:cNvPr>
          <p:cNvSpPr>
            <a:spLocks noGrp="1"/>
          </p:cNvSpPr>
          <p:nvPr>
            <p:ph idx="1"/>
          </p:nvPr>
        </p:nvSpPr>
        <p:spPr>
          <a:xfrm>
            <a:off x="1141412" y="925830"/>
            <a:ext cx="9905999" cy="4865371"/>
          </a:xfrm>
        </p:spPr>
        <p:txBody>
          <a:bodyPr/>
          <a:lstStyle/>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order to achieve this, there is need of a new system of regulation that addresses both the enduring and intensifying grip of legacy media on public debate, as well as the control over news and information ‘flow’ wielded by tech giants. </a:t>
            </a:r>
          </a:p>
          <a:p>
            <a:endParaRPr lang="en-GB" sz="1800" dirty="0">
              <a:latin typeface="Times New Roman" panose="02020603050405020304" pitchFamily="18"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There is need of a programme of genuinely progressive reform aimed exclusively at a more fair, free, accurate, and accountable media. </a:t>
            </a:r>
          </a:p>
          <a:p>
            <a:endParaRPr lang="en-GB" sz="1800" dirty="0">
              <a:latin typeface="Times New Roman" panose="02020603050405020304" pitchFamily="18"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Finally, to lay the foundations for a media that represents the full diversity of the UK population in relation to its opinions, its make-up, its communities, its constituent nations and indeed its divisions, then action is needed to curb media power.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99531E77-2CED-41BF-ADF1-C3779096BD9B}"/>
              </a:ext>
            </a:extLst>
          </p:cNvPr>
          <p:cNvSpPr>
            <a:spLocks noGrp="1"/>
          </p:cNvSpPr>
          <p:nvPr>
            <p:ph type="ftr" sz="quarter" idx="11"/>
          </p:nvPr>
        </p:nvSpPr>
        <p:spPr>
          <a:xfrm>
            <a:off x="1141411" y="5883275"/>
            <a:ext cx="6239309" cy="900430"/>
          </a:xfrm>
        </p:spPr>
        <p:txBody>
          <a:bodyPr/>
          <a:lstStyle/>
          <a:p>
            <a:r>
              <a:rPr lang="en-GB" b="1" i="1" dirty="0"/>
              <a:t>MANJINDER KAUR, Student ID Number: 1812346,</a:t>
            </a:r>
            <a:endParaRPr lang="en-GB" dirty="0"/>
          </a:p>
          <a:p>
            <a:r>
              <a:rPr lang="en-GB" b="1" i="1" dirty="0"/>
              <a:t>Degree Subject: MBA ONLINE, Module 5: Digital Entrepreneurship.</a:t>
            </a:r>
            <a:endParaRPr lang="en-GB" dirty="0"/>
          </a:p>
          <a:p>
            <a:endParaRPr lang="en-US" dirty="0"/>
          </a:p>
        </p:txBody>
      </p:sp>
      <p:sp>
        <p:nvSpPr>
          <p:cNvPr id="5" name="Slide Number Placeholder 4">
            <a:extLst>
              <a:ext uri="{FF2B5EF4-FFF2-40B4-BE49-F238E27FC236}">
                <a16:creationId xmlns:a16="http://schemas.microsoft.com/office/drawing/2014/main" id="{4159EFCA-7F83-4E48-AE33-F7C2C880A5C9}"/>
              </a:ext>
            </a:extLst>
          </p:cNvPr>
          <p:cNvSpPr>
            <a:spLocks noGrp="1"/>
          </p:cNvSpPr>
          <p:nvPr>
            <p:ph type="sldNum" sz="quarter" idx="12"/>
          </p:nvPr>
        </p:nvSpPr>
        <p:spPr>
          <a:xfrm>
            <a:off x="9494228" y="6021099"/>
            <a:ext cx="1446210" cy="671831"/>
          </a:xfrm>
        </p:spPr>
        <p:txBody>
          <a:bodyPr/>
          <a:lstStyle/>
          <a:p>
            <a:r>
              <a:rPr lang="en-US" dirty="0"/>
              <a:t>Page </a:t>
            </a:r>
            <a:fld id="{6D22F896-40B5-4ADD-8801-0D06FADFA095}" type="slidenum">
              <a:rPr lang="en-US" smtClean="0"/>
              <a:t>10</a:t>
            </a:fld>
            <a:r>
              <a:rPr lang="en-US" dirty="0"/>
              <a:t> of 13</a:t>
            </a:r>
          </a:p>
        </p:txBody>
      </p:sp>
      <p:pic>
        <p:nvPicPr>
          <p:cNvPr id="6" name="Audio 5">
            <a:hlinkClick r:id="" action="ppaction://media"/>
            <a:extLst>
              <a:ext uri="{FF2B5EF4-FFF2-40B4-BE49-F238E27FC236}">
                <a16:creationId xmlns:a16="http://schemas.microsoft.com/office/drawing/2014/main" id="{39D9081E-20CD-4A9C-A417-3576DA4E51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545325248"/>
      </p:ext>
    </p:extLst>
  </p:cSld>
  <p:clrMapOvr>
    <a:masterClrMapping/>
  </p:clrMapOvr>
  <mc:AlternateContent xmlns:mc="http://schemas.openxmlformats.org/markup-compatibility/2006">
    <mc:Choice xmlns:p14="http://schemas.microsoft.com/office/powerpoint/2010/main" Requires="p14">
      <p:transition spd="slow" p14:dur="2000" advTm="57107"/>
    </mc:Choice>
    <mc:Fallback>
      <p:transition spd="slow" advTm="57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F86CD-318C-41B5-9A6E-B0D9E1517E44}"/>
              </a:ext>
            </a:extLst>
          </p:cNvPr>
          <p:cNvSpPr>
            <a:spLocks noGrp="1"/>
          </p:cNvSpPr>
          <p:nvPr>
            <p:ph type="title"/>
          </p:nvPr>
        </p:nvSpPr>
        <p:spPr>
          <a:xfrm>
            <a:off x="1141411" y="165100"/>
            <a:ext cx="9905998" cy="69850"/>
          </a:xfrm>
        </p:spPr>
        <p:txBody>
          <a:bodyPr>
            <a:normAutofit fontScale="90000"/>
          </a:bodyPr>
          <a:lstStyle/>
          <a:p>
            <a:pPr algn="ctr"/>
            <a:r>
              <a:rPr lang="en-GB" dirty="0"/>
              <a:t>References And bibliography </a:t>
            </a:r>
          </a:p>
        </p:txBody>
      </p:sp>
      <p:sp>
        <p:nvSpPr>
          <p:cNvPr id="3" name="Content Placeholder 2">
            <a:extLst>
              <a:ext uri="{FF2B5EF4-FFF2-40B4-BE49-F238E27FC236}">
                <a16:creationId xmlns:a16="http://schemas.microsoft.com/office/drawing/2014/main" id="{3EE8C6D3-D171-4CA8-BB51-EA57CCAFBFB9}"/>
              </a:ext>
            </a:extLst>
          </p:cNvPr>
          <p:cNvSpPr>
            <a:spLocks noGrp="1"/>
          </p:cNvSpPr>
          <p:nvPr>
            <p:ph idx="1"/>
          </p:nvPr>
        </p:nvSpPr>
        <p:spPr>
          <a:xfrm>
            <a:off x="266700" y="323850"/>
            <a:ext cx="11820005" cy="5862320"/>
          </a:xfrm>
        </p:spPr>
        <p:txBody>
          <a:bodyPr>
            <a:noAutofit/>
          </a:bodyPr>
          <a:lstStyle/>
          <a:p>
            <a:pPr>
              <a:lnSpc>
                <a:spcPct val="100000"/>
              </a:lnSpc>
              <a:spcBef>
                <a:spcPts val="0"/>
              </a:spcBef>
              <a:buClr>
                <a:srgbClr val="000000"/>
              </a:buClr>
              <a:buFont typeface="+mj-lt"/>
              <a:buAutoNum type="arabicPeriod"/>
            </a:pP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Assemblo</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‘WHAT ARE THE 7 PS OF MARKETING?’</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https://assemblo.com/guides/what-are-the-7-ps-of-marketing/</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18th September’ 2021)</a:t>
            </a:r>
          </a:p>
          <a:p>
            <a:pPr>
              <a:lnSpc>
                <a:spcPct val="100000"/>
              </a:lnSpc>
              <a:spcBef>
                <a:spcPts val="0"/>
              </a:spcBef>
              <a:buClr>
                <a:srgbClr val="000000"/>
              </a:buClr>
              <a:buFont typeface="+mj-lt"/>
              <a:buAutoNum type="arabicPeriod"/>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Brian, L. (2017)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‘Two strategies for innovating in the face of market disruption’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https://www-proquest-com.ezproxy.uwtsd.ac.uk/docview/1923269096/fulltextPDF/AC20010F235C44A9PQ/1?accountid=130472</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 </a:t>
            </a:r>
          </a:p>
          <a:p>
            <a:pPr>
              <a:lnSpc>
                <a:spcPct val="100000"/>
              </a:lnSpc>
              <a:spcBef>
                <a:spcPts val="0"/>
              </a:spcBef>
              <a:buClr>
                <a:srgbClr val="000000"/>
              </a:buClr>
              <a:buFont typeface="+mj-lt"/>
              <a:buAutoNum type="arabicPeriod"/>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Britannica.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‘Rupert Murdoch’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https://www.britannica.com/biography/Rupert-Murdoch</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 </a:t>
            </a:r>
          </a:p>
          <a:p>
            <a:pPr>
              <a:lnSpc>
                <a:spcPct val="100000"/>
              </a:lnSpc>
              <a:spcBef>
                <a:spcPts val="0"/>
              </a:spcBef>
              <a:buClr>
                <a:srgbClr val="000000"/>
              </a:buClr>
              <a:buFont typeface="+mj-lt"/>
              <a:buAutoNum type="arabicPeriod"/>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Campaign Live. (2020)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‘The Sun's strong digital performance mitigates fall in News Corp ad revenue’</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https://www.campaignlive.co.uk/article/suns-strong-digital-performance-mitigates-fall-news-corp-ad-revenue/1673319</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a:lnSpc>
                <a:spcPct val="100000"/>
              </a:lnSpc>
              <a:spcBef>
                <a:spcPts val="0"/>
              </a:spcBef>
              <a:buClr>
                <a:srgbClr val="000000"/>
              </a:buClr>
              <a:buFont typeface="+mj-lt"/>
              <a:buAutoNum type="arabicPeriod"/>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Carter, D. (2016)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‘Moving with The Times: How News UK survived digital transformation’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https://newscommercial.co.uk/news/moving-with-the-times-how-news-uk-survived-digital-transformation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a:lnSpc>
                <a:spcPct val="100000"/>
              </a:lnSpc>
              <a:spcBef>
                <a:spcPts val="0"/>
              </a:spcBef>
              <a:buClr>
                <a:srgbClr val="000000"/>
              </a:buClr>
              <a:buFont typeface="+mj-lt"/>
              <a:buAutoNum type="arabicPeriod"/>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Chege</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E. N. (2020)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‘Strategic Responses to Digital Disruption: The Case of Kenyan Media’</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http://repository.daystar.ac.ke/bitstream/handle/123456789/3385/Strategic%20Responses%20to%20Digital%20Disruption%20The%20Case%20of%20Kenyan%20Media.pdf?sequence=1&amp;isAllowed=y</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a:lnSpc>
                <a:spcPct val="100000"/>
              </a:lnSpc>
              <a:spcBef>
                <a:spcPts val="0"/>
              </a:spcBef>
              <a:buClr>
                <a:srgbClr val="000000"/>
              </a:buClr>
              <a:buFont typeface="+mj-lt"/>
              <a:buAutoNum type="arabicPeriod"/>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Feroz</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A.K, Zo, H and </a:t>
            </a: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Chiravuri</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‘Digital Transformation and Environmental Sustainability: A Review and Research Agenda’</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https://www-proquest-com.ezproxy.uwtsd.ac.uk/docview/2486679000/fulltextPDF/A3DF54B6BE0D4EE4PQ/1?accountid=130472</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a:lnSpc>
                <a:spcPct val="100000"/>
              </a:lnSpc>
              <a:spcBef>
                <a:spcPts val="0"/>
              </a:spcBef>
              <a:buClr>
                <a:srgbClr val="000000"/>
              </a:buClr>
              <a:buFont typeface="+mj-lt"/>
              <a:buAutoNum type="arabicPeriod"/>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Kaplan.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‘Business Strategy’</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https://kfknowledgebank.kaplan.co.uk/business-strategy</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24th July’ 2021)</a:t>
            </a:r>
          </a:p>
          <a:p>
            <a:pPr>
              <a:lnSpc>
                <a:spcPct val="100000"/>
              </a:lnSpc>
              <a:spcBef>
                <a:spcPts val="0"/>
              </a:spcBef>
              <a:buClr>
                <a:srgbClr val="000000"/>
              </a:buClr>
              <a:buFont typeface="+mj-lt"/>
              <a:buAutoNum type="arabicPeriod"/>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Kaur, M. (2021) Unpublished Assignment 1, submitted in partial completion of Master’s in Business Administration Online: Module 5 Digital Entrepreneurship, University of Wales Trinity Saint David.</a:t>
            </a:r>
          </a:p>
          <a:p>
            <a:pPr>
              <a:lnSpc>
                <a:spcPct val="100000"/>
              </a:lnSpc>
              <a:spcBef>
                <a:spcPts val="0"/>
              </a:spcBef>
              <a:buClr>
                <a:srgbClr val="000000"/>
              </a:buClr>
              <a:buFont typeface="+mj-lt"/>
              <a:buAutoNum type="arabicPeriod"/>
            </a:pPr>
            <a:endParaRPr lang="en-GB" sz="1300" dirty="0">
              <a:latin typeface="Times New Roman" panose="02020603050405020304" pitchFamily="18" charset="0"/>
              <a:cs typeface="Times New Roman" panose="02020603050405020304" pitchFamily="18" charset="0"/>
            </a:endParaRPr>
          </a:p>
          <a:p>
            <a:pPr>
              <a:lnSpc>
                <a:spcPct val="100000"/>
              </a:lnSpc>
              <a:spcBef>
                <a:spcPts val="0"/>
              </a:spcBef>
              <a:buClr>
                <a:srgbClr val="000000"/>
              </a:buClr>
              <a:buFont typeface="+mj-lt"/>
              <a:buAutoNum type="arabicPeriod"/>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London Stock Exchange.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‘News Corp’</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https://www.londonstockexchange.com/market-stock/0K7U/news-corp/overview</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 </a:t>
            </a:r>
          </a:p>
          <a:p>
            <a:pPr>
              <a:lnSpc>
                <a:spcPct val="100000"/>
              </a:lnSpc>
              <a:spcBef>
                <a:spcPts val="0"/>
              </a:spcBef>
              <a:buClr>
                <a:srgbClr val="000000"/>
              </a:buClr>
              <a:buFont typeface="+mj-lt"/>
              <a:buAutoNum type="arabicPeriod"/>
            </a:pP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marL="0" lvl="0" indent="0">
              <a:lnSpc>
                <a:spcPct val="100000"/>
              </a:lnSpc>
              <a:spcBef>
                <a:spcPts val="0"/>
              </a:spcBef>
              <a:buClr>
                <a:srgbClr val="000000"/>
              </a:buClr>
              <a:buNone/>
            </a:pP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C3037C18-82B1-4A5F-A20F-090797CEDCDE}"/>
              </a:ext>
            </a:extLst>
          </p:cNvPr>
          <p:cNvSpPr>
            <a:spLocks noGrp="1"/>
          </p:cNvSpPr>
          <p:nvPr>
            <p:ph type="ftr" sz="quarter" idx="11"/>
          </p:nvPr>
        </p:nvSpPr>
        <p:spPr>
          <a:xfrm>
            <a:off x="1141411" y="6186170"/>
            <a:ext cx="6239309" cy="671830"/>
          </a:xfrm>
        </p:spPr>
        <p:txBody>
          <a:bodyPr/>
          <a:lstStyle/>
          <a:p>
            <a:r>
              <a:rPr lang="en-GB" b="1" i="1" dirty="0"/>
              <a:t>MANJINDER KAUR, Student ID Number: 1812346,</a:t>
            </a:r>
            <a:endParaRPr lang="en-GB" dirty="0"/>
          </a:p>
          <a:p>
            <a:r>
              <a:rPr lang="en-GB" b="1" i="1" dirty="0"/>
              <a:t>Degree Subject: MBA ONLINE, Module 5: Digital Entrepreneurship.</a:t>
            </a:r>
            <a:endParaRPr lang="en-GB" dirty="0"/>
          </a:p>
          <a:p>
            <a:r>
              <a:rPr lang="en-GB" i="1" dirty="0"/>
              <a:t> </a:t>
            </a:r>
            <a:endParaRPr lang="en-GB" dirty="0"/>
          </a:p>
        </p:txBody>
      </p:sp>
      <p:sp>
        <p:nvSpPr>
          <p:cNvPr id="5" name="Slide Number Placeholder 4">
            <a:extLst>
              <a:ext uri="{FF2B5EF4-FFF2-40B4-BE49-F238E27FC236}">
                <a16:creationId xmlns:a16="http://schemas.microsoft.com/office/drawing/2014/main" id="{B16BC041-AD2A-4D63-BE24-5B8427BF5C67}"/>
              </a:ext>
            </a:extLst>
          </p:cNvPr>
          <p:cNvSpPr>
            <a:spLocks noGrp="1"/>
          </p:cNvSpPr>
          <p:nvPr>
            <p:ph type="sldNum" sz="quarter" idx="12"/>
          </p:nvPr>
        </p:nvSpPr>
        <p:spPr>
          <a:xfrm>
            <a:off x="9807288" y="6179820"/>
            <a:ext cx="1320480" cy="671830"/>
          </a:xfrm>
        </p:spPr>
        <p:txBody>
          <a:bodyPr/>
          <a:lstStyle/>
          <a:p>
            <a:r>
              <a:rPr lang="en-US" dirty="0"/>
              <a:t>Page </a:t>
            </a:r>
            <a:fld id="{6D22F896-40B5-4ADD-8801-0D06FADFA095}" type="slidenum">
              <a:rPr lang="en-US" smtClean="0"/>
              <a:t>11</a:t>
            </a:fld>
            <a:r>
              <a:rPr lang="en-US" dirty="0"/>
              <a:t> of 13</a:t>
            </a:r>
          </a:p>
        </p:txBody>
      </p:sp>
      <p:pic>
        <p:nvPicPr>
          <p:cNvPr id="6" name="Audio 5">
            <a:hlinkClick r:id="" action="ppaction://media"/>
            <a:extLst>
              <a:ext uri="{FF2B5EF4-FFF2-40B4-BE49-F238E27FC236}">
                <a16:creationId xmlns:a16="http://schemas.microsoft.com/office/drawing/2014/main" id="{B4A465E4-84E5-42CA-BB07-B241935152D1}"/>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1303776583"/>
      </p:ext>
    </p:extLst>
  </p:cSld>
  <p:clrMapOvr>
    <a:masterClrMapping/>
  </p:clrMapOvr>
  <mc:AlternateContent xmlns:mc="http://schemas.openxmlformats.org/markup-compatibility/2006">
    <mc:Choice xmlns:p14="http://schemas.microsoft.com/office/powerpoint/2010/main" Requires="p14">
      <p:transition spd="slow" p14:dur="2000" advTm="2680"/>
    </mc:Choice>
    <mc:Fallback>
      <p:transition spd="slow" advTm="2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D58EB-7448-4A4C-8520-FBD37FB50938}"/>
              </a:ext>
            </a:extLst>
          </p:cNvPr>
          <p:cNvSpPr>
            <a:spLocks noGrp="1"/>
          </p:cNvSpPr>
          <p:nvPr>
            <p:ph type="title"/>
          </p:nvPr>
        </p:nvSpPr>
        <p:spPr>
          <a:xfrm>
            <a:off x="1187133" y="161318"/>
            <a:ext cx="9905998" cy="104689"/>
          </a:xfrm>
        </p:spPr>
        <p:txBody>
          <a:bodyPr>
            <a:normAutofit fontScale="90000"/>
          </a:bodyPr>
          <a:lstStyle/>
          <a:p>
            <a:pPr algn="ctr"/>
            <a:r>
              <a:rPr lang="en-GB" dirty="0"/>
              <a:t>References And bibliography continued….,</a:t>
            </a:r>
          </a:p>
        </p:txBody>
      </p:sp>
      <p:sp>
        <p:nvSpPr>
          <p:cNvPr id="3" name="Content Placeholder 2">
            <a:extLst>
              <a:ext uri="{FF2B5EF4-FFF2-40B4-BE49-F238E27FC236}">
                <a16:creationId xmlns:a16="http://schemas.microsoft.com/office/drawing/2014/main" id="{84E7B0DC-BCD5-45B5-A7F1-C2868B4EF286}"/>
              </a:ext>
            </a:extLst>
          </p:cNvPr>
          <p:cNvSpPr>
            <a:spLocks noGrp="1"/>
          </p:cNvSpPr>
          <p:nvPr>
            <p:ph idx="1"/>
          </p:nvPr>
        </p:nvSpPr>
        <p:spPr>
          <a:xfrm>
            <a:off x="342900" y="404554"/>
            <a:ext cx="11849100" cy="5996246"/>
          </a:xfrm>
        </p:spPr>
        <p:txBody>
          <a:bodyPr>
            <a:noAutofit/>
          </a:bodyPr>
          <a:lstStyle/>
          <a:p>
            <a:pPr marL="342900" indent="-342900">
              <a:lnSpc>
                <a:spcPct val="100000"/>
              </a:lnSpc>
              <a:spcBef>
                <a:spcPts val="0"/>
              </a:spcBef>
              <a:buClr>
                <a:srgbClr val="000000"/>
              </a:buClr>
              <a:buFont typeface="+mj-lt"/>
              <a:buAutoNum type="arabicParenR" startAt="11"/>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Mayhew, F. (2020) </a:t>
            </a:r>
            <a:r>
              <a:rPr lang="en-GB" sz="1400" u="sng" dirty="0">
                <a:effectLst/>
                <a:latin typeface="Times New Roman" panose="02020603050405020304" pitchFamily="18" charset="0"/>
                <a:ea typeface="Calibri" panose="020F0502020204030204" pitchFamily="34" charset="0"/>
                <a:cs typeface="Times New Roman" panose="02020603050405020304" pitchFamily="18" charset="0"/>
              </a:rPr>
              <a:t>‘UK national newspaper sales slump by two-thirds in 20 years amid digital disruption’</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4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https://www.pressgazette.co.uk/uk-national-newspaper-sales-slump-by-two-thirds-in-20-years-amid-digital-disruption/</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4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marL="342900" lvl="0" indent="-342900">
              <a:lnSpc>
                <a:spcPct val="100000"/>
              </a:lnSpc>
              <a:spcBef>
                <a:spcPts val="0"/>
              </a:spcBef>
              <a:buClr>
                <a:srgbClr val="000000"/>
              </a:buClr>
              <a:buFont typeface="+mj-lt"/>
              <a:buAutoNum type="arabicParenR" startAt="11"/>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0"/>
              </a:spcBef>
              <a:buClr>
                <a:srgbClr val="000000"/>
              </a:buClr>
              <a:buFont typeface="+mj-lt"/>
              <a:buAutoNum type="arabicParenR" startAt="11"/>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Media Reform.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‘Who owns the UK media?’</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https://www.mediareform.org.uk/wp-content/uploads/2019/03/FINALonline2.pdf</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marL="342900" lvl="0" indent="-342900">
              <a:lnSpc>
                <a:spcPct val="100000"/>
              </a:lnSpc>
              <a:spcBef>
                <a:spcPts val="0"/>
              </a:spcBef>
              <a:buClr>
                <a:srgbClr val="000000"/>
              </a:buClr>
              <a:buFont typeface="+mj-lt"/>
              <a:buAutoNum type="arabicParenR" startAt="11"/>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0"/>
              </a:spcBef>
              <a:buClr>
                <a:srgbClr val="000000"/>
              </a:buClr>
              <a:buFont typeface="+mj-lt"/>
              <a:buAutoNum type="arabicParenR" startAt="11"/>
            </a:pP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Millar, E and</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Gill</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I. (2017)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‘News industry should feel full digital disruption’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https://policyoptions.irpp.org/magazines/october-2017/news-industry-should-feel-full-digital-disruption/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marL="342900" lvl="0" indent="-342900">
              <a:lnSpc>
                <a:spcPct val="100000"/>
              </a:lnSpc>
              <a:spcBef>
                <a:spcPts val="0"/>
              </a:spcBef>
              <a:buClr>
                <a:srgbClr val="000000"/>
              </a:buClr>
              <a:buFont typeface="+mj-lt"/>
              <a:buAutoNum type="arabicParenR" startAt="11"/>
            </a:pPr>
            <a:endParaRPr lang="en-GB" sz="13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ctr">
              <a:lnSpc>
                <a:spcPct val="100000"/>
              </a:lnSpc>
              <a:spcBef>
                <a:spcPts val="0"/>
              </a:spcBef>
              <a:buClr>
                <a:srgbClr val="000000"/>
              </a:buClr>
              <a:buFont typeface="+mj-lt"/>
              <a:buAutoNum type="arabicParenR" startAt="11"/>
              <a:tabLst>
                <a:tab pos="228600" algn="l"/>
                <a:tab pos="457200" algn="l"/>
              </a:tabLst>
            </a:pPr>
            <a:r>
              <a:rPr lang="en-GB" sz="1300" b="0" dirty="0">
                <a:effectLst/>
                <a:latin typeface="Times New Roman" panose="02020603050405020304" pitchFamily="18" charset="0"/>
                <a:ea typeface="Times New Roman" panose="02020603050405020304" pitchFamily="18" charset="0"/>
                <a:cs typeface="Times New Roman" panose="02020603050405020304" pitchFamily="18" charset="0"/>
              </a:rPr>
              <a:t>Newman, N and Levy, D. (2014) </a:t>
            </a:r>
            <a:r>
              <a:rPr lang="en-GB" sz="1300" b="0" u="sng" dirty="0">
                <a:effectLst/>
                <a:latin typeface="Times New Roman" panose="02020603050405020304" pitchFamily="18" charset="0"/>
                <a:ea typeface="Times New Roman" panose="02020603050405020304" pitchFamily="18" charset="0"/>
                <a:cs typeface="Times New Roman" panose="02020603050405020304" pitchFamily="18" charset="0"/>
              </a:rPr>
              <a:t>‘Reuters institute digital news report 2014: Tracking the future of news’</a:t>
            </a:r>
            <a:r>
              <a:rPr lang="en-GB" sz="1300" b="0" dirty="0">
                <a:effectLst/>
                <a:latin typeface="Times New Roman" panose="02020603050405020304" pitchFamily="18" charset="0"/>
                <a:ea typeface="Times New Roman" panose="02020603050405020304" pitchFamily="18" charset="0"/>
                <a:cs typeface="Times New Roman" panose="02020603050405020304" pitchFamily="18" charset="0"/>
              </a:rPr>
              <a:t>. Available from: </a:t>
            </a:r>
            <a:r>
              <a:rPr lang="en-GB" sz="1300" b="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https://ora.ox.ac.uk/objects/uuid:6a9619ea-7a03-425a-bb5b-ad3eee968d3e/download_file?file_format=pdf&amp;safe_filename=Reuters%2BInstitute%2BDigital%2BNews%2BReport%2B2014.pdf&amp;type_of_work=Report</a:t>
            </a:r>
            <a:r>
              <a:rPr lang="en-GB" sz="1300" b="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300" b="0" dirty="0">
                <a:effectLst/>
                <a:latin typeface="Times New Roman" panose="02020603050405020304" pitchFamily="18" charset="0"/>
                <a:ea typeface="Times New Roman" panose="02020603050405020304" pitchFamily="18" charset="0"/>
                <a:cs typeface="Times New Roman" panose="02020603050405020304" pitchFamily="18" charset="0"/>
              </a:rPr>
              <a:t>(Accessed Saturday 26</a:t>
            </a:r>
            <a:r>
              <a:rPr lang="en-GB" sz="1300" b="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300" b="0" dirty="0">
                <a:effectLst/>
                <a:latin typeface="Times New Roman" panose="02020603050405020304" pitchFamily="18" charset="0"/>
                <a:ea typeface="Times New Roman" panose="02020603050405020304" pitchFamily="18" charset="0"/>
                <a:cs typeface="Times New Roman" panose="02020603050405020304" pitchFamily="18" charset="0"/>
              </a:rPr>
              <a:t> June’ 2021)</a:t>
            </a:r>
          </a:p>
          <a:p>
            <a:pPr marL="342900" lvl="0" indent="-342900" fontAlgn="ctr">
              <a:lnSpc>
                <a:spcPct val="100000"/>
              </a:lnSpc>
              <a:spcBef>
                <a:spcPts val="0"/>
              </a:spcBef>
              <a:buClr>
                <a:srgbClr val="000000"/>
              </a:buClr>
              <a:buFont typeface="+mj-lt"/>
              <a:buAutoNum type="arabicParenR" startAt="11"/>
              <a:tabLst>
                <a:tab pos="228600" algn="l"/>
                <a:tab pos="457200" algn="l"/>
              </a:tabLst>
            </a:pPr>
            <a:endParaRPr lang="en-GB" sz="1300" b="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ctr">
              <a:lnSpc>
                <a:spcPct val="100000"/>
              </a:lnSpc>
              <a:spcBef>
                <a:spcPts val="0"/>
              </a:spcBef>
              <a:buClr>
                <a:srgbClr val="000000"/>
              </a:buClr>
              <a:buFont typeface="+mj-lt"/>
              <a:buAutoNum type="arabicParenR" startAt="11"/>
              <a:tabLst>
                <a:tab pos="228600" algn="l"/>
                <a:tab pos="457200" algn="l"/>
              </a:tabLst>
            </a:pPr>
            <a:r>
              <a:rPr lang="en-GB" sz="1300" b="0" dirty="0">
                <a:effectLst/>
                <a:latin typeface="Times New Roman" panose="02020603050405020304" pitchFamily="18" charset="0"/>
                <a:ea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Newman, N</a:t>
            </a:r>
            <a:r>
              <a:rPr lang="en-GB" sz="1300" b="0" dirty="0">
                <a:effectLst/>
                <a:latin typeface="Times New Roman" panose="02020603050405020304" pitchFamily="18" charset="0"/>
                <a:ea typeface="Times New Roman" panose="02020603050405020304" pitchFamily="18" charset="0"/>
                <a:cs typeface="Times New Roman" panose="02020603050405020304" pitchFamily="18" charset="0"/>
              </a:rPr>
              <a:t> et al. (2016) </a:t>
            </a:r>
            <a:r>
              <a:rPr lang="en-GB" sz="1300" b="0" u="sng" dirty="0">
                <a:effectLst/>
                <a:latin typeface="Times New Roman" panose="02020603050405020304" pitchFamily="18" charset="0"/>
                <a:ea typeface="Times New Roman" panose="02020603050405020304" pitchFamily="18" charset="0"/>
                <a:cs typeface="Times New Roman" panose="02020603050405020304" pitchFamily="18" charset="0"/>
              </a:rPr>
              <a:t>‘The Reuters Institute digital news report 2016’</a:t>
            </a:r>
            <a:r>
              <a:rPr lang="en-GB" sz="1300" b="0" dirty="0">
                <a:effectLst/>
                <a:latin typeface="Times New Roman" panose="02020603050405020304" pitchFamily="18" charset="0"/>
                <a:ea typeface="Times New Roman" panose="02020603050405020304" pitchFamily="18" charset="0"/>
                <a:cs typeface="Times New Roman" panose="02020603050405020304" pitchFamily="18" charset="0"/>
              </a:rPr>
              <a:t>. Available from: </a:t>
            </a:r>
            <a:r>
              <a:rPr lang="en-GB" sz="1300" b="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1"/>
              </a:rPr>
              <a:t>https://ora.ox.ac.uk/objects/uuid:94c3a5e7-8eb0-4841-b7cb-ca659d9c7261/download_file?file_format=pdf&amp;safe_filename=Digital%2BNews%2BReport%2B2016.pdf&amp;type_of_work=Report</a:t>
            </a:r>
            <a:r>
              <a:rPr lang="en-GB" sz="1300" b="0" dirty="0">
                <a:effectLst/>
                <a:latin typeface="Times New Roman" panose="02020603050405020304" pitchFamily="18" charset="0"/>
                <a:ea typeface="Times New Roman" panose="02020603050405020304" pitchFamily="18" charset="0"/>
                <a:cs typeface="Times New Roman" panose="02020603050405020304" pitchFamily="18" charset="0"/>
              </a:rPr>
              <a:t> (Accessed Saturday 26</a:t>
            </a:r>
            <a:r>
              <a:rPr lang="en-GB" sz="1300" b="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300" b="0" dirty="0">
                <a:effectLst/>
                <a:latin typeface="Times New Roman" panose="02020603050405020304" pitchFamily="18" charset="0"/>
                <a:ea typeface="Times New Roman" panose="02020603050405020304" pitchFamily="18" charset="0"/>
                <a:cs typeface="Times New Roman" panose="02020603050405020304" pitchFamily="18" charset="0"/>
              </a:rPr>
              <a:t> June’ 2021)</a:t>
            </a:r>
          </a:p>
          <a:p>
            <a:pPr marL="342900" lvl="0" indent="-342900" fontAlgn="ctr">
              <a:lnSpc>
                <a:spcPct val="100000"/>
              </a:lnSpc>
              <a:spcBef>
                <a:spcPts val="0"/>
              </a:spcBef>
              <a:buClr>
                <a:srgbClr val="000000"/>
              </a:buClr>
              <a:buFont typeface="+mj-lt"/>
              <a:buAutoNum type="arabicParenR" startAt="11"/>
              <a:tabLst>
                <a:tab pos="228600" algn="l"/>
                <a:tab pos="457200" algn="l"/>
              </a:tabLst>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0"/>
              </a:spcBef>
              <a:buClr>
                <a:srgbClr val="000000"/>
              </a:buClr>
              <a:buFont typeface="+mj-lt"/>
              <a:buAutoNum type="arabicParenR" startAt="11"/>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News Corp. (2020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‘News Corp 2020 annual report’</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https://newscorp.com/wp-content/uploads/2020/10/news-corp-2020-annual-report.pdf</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marL="342900" lvl="0" indent="-342900">
              <a:lnSpc>
                <a:spcPct val="100000"/>
              </a:lnSpc>
              <a:spcBef>
                <a:spcPts val="0"/>
              </a:spcBef>
              <a:buClr>
                <a:srgbClr val="000000"/>
              </a:buClr>
              <a:buFont typeface="+mj-lt"/>
              <a:buAutoNum type="arabicParenR" startAt="11"/>
            </a:pP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0"/>
              </a:spcBef>
              <a:buClr>
                <a:srgbClr val="000000"/>
              </a:buClr>
              <a:buFont typeface="+mj-lt"/>
              <a:buAutoNum type="arabicParenR" startAt="11"/>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O’Sullivan, J et al. (2017)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‘Innovators and innovated: Newspapers and the </a:t>
            </a:r>
            <a:r>
              <a:rPr lang="en-GB" sz="1300" u="sng" dirty="0" err="1">
                <a:effectLst/>
                <a:latin typeface="Times New Roman" panose="02020603050405020304" pitchFamily="18" charset="0"/>
                <a:ea typeface="Calibri" panose="020F0502020204030204" pitchFamily="34" charset="0"/>
                <a:cs typeface="Times New Roman" panose="02020603050405020304" pitchFamily="18" charset="0"/>
              </a:rPr>
              <a:t>postdigital</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 future beyond the “death of print”’</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https://web-b-ebscohost-com.ezproxy.uwtsd.ac.uk/ehost/pdfviewer/pdfviewer?vid=1&amp;sid=55f2c417-5acd-487b-aff4-0919527d5730%40sessionmgr101</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marL="342900" lvl="0" indent="-342900">
              <a:lnSpc>
                <a:spcPct val="100000"/>
              </a:lnSpc>
              <a:spcBef>
                <a:spcPts val="0"/>
              </a:spcBef>
              <a:buClr>
                <a:srgbClr val="000000"/>
              </a:buClr>
              <a:buFont typeface="+mj-lt"/>
              <a:buAutoNum type="arabicParenR" startAt="11"/>
            </a:pP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00000"/>
              </a:lnSpc>
              <a:spcBef>
                <a:spcPts val="0"/>
              </a:spcBef>
              <a:buClr>
                <a:srgbClr val="000000"/>
              </a:buClr>
              <a:buFont typeface="+mj-lt"/>
              <a:buAutoNum type="arabicParenR" startAt="11"/>
            </a:pP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Onikoyi</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O. (2020)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‘The disruption of the newspaper industry’</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https://olaonikoyi.medium.com/disruptive-innovation-in-the-newspaper-industry-9f1ef24a9740</a:t>
            </a:r>
            <a:r>
              <a:rPr lang="en-GB" sz="1300" dirty="0">
                <a:solidFill>
                  <a:srgbClr val="292929"/>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marL="342900" lvl="0" indent="-342900">
              <a:lnSpc>
                <a:spcPct val="100000"/>
              </a:lnSpc>
              <a:spcBef>
                <a:spcPts val="0"/>
              </a:spcBef>
              <a:buClr>
                <a:srgbClr val="000000"/>
              </a:buClr>
              <a:buFont typeface="+mj-lt"/>
              <a:buAutoNum type="arabicParenR" startAt="11"/>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0"/>
              </a:spcBef>
              <a:buClr>
                <a:srgbClr val="000000"/>
              </a:buClr>
              <a:buFont typeface="+mj-lt"/>
              <a:buAutoNum type="arabicParenR" startAt="11"/>
            </a:pP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Sewchurran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 and Hofmeyr, B. (2020)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‘A critical reflection on digital disruption in journalism and journalism education’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https://journals.ufs.ac.za/index.php/aa/article/view/4285/4036</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marL="342900" lvl="0" indent="-342900">
              <a:lnSpc>
                <a:spcPct val="100000"/>
              </a:lnSpc>
              <a:spcBef>
                <a:spcPts val="0"/>
              </a:spcBef>
              <a:buClr>
                <a:srgbClr val="000000"/>
              </a:buClr>
              <a:buFont typeface="+mj-lt"/>
              <a:buAutoNum type="arabicParenR" startAt="11"/>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528FC371-2FEC-4244-AA7D-48CD0CA4A6AD}"/>
              </a:ext>
            </a:extLst>
          </p:cNvPr>
          <p:cNvSpPr>
            <a:spLocks noGrp="1"/>
          </p:cNvSpPr>
          <p:nvPr>
            <p:ph type="ftr" sz="quarter" idx="11"/>
          </p:nvPr>
        </p:nvSpPr>
        <p:spPr>
          <a:xfrm>
            <a:off x="1840950" y="6517741"/>
            <a:ext cx="6239309" cy="357881"/>
          </a:xfrm>
        </p:spPr>
        <p:txBody>
          <a:bodyPr/>
          <a:lstStyle/>
          <a:p>
            <a:r>
              <a:rPr lang="en-GB" b="1" i="1" dirty="0"/>
              <a:t>MANJINDER KAUR, Student ID Number: 1812346,</a:t>
            </a:r>
            <a:endParaRPr lang="en-GB" dirty="0"/>
          </a:p>
          <a:p>
            <a:r>
              <a:rPr lang="en-GB" b="1" i="1" dirty="0"/>
              <a:t>Degree Subject: MBA ONLINE, Module 5: Digital Entrepreneurship.</a:t>
            </a:r>
            <a:endParaRPr lang="en-GB" dirty="0"/>
          </a:p>
          <a:p>
            <a:r>
              <a:rPr lang="en-GB" i="1" dirty="0"/>
              <a:t> </a:t>
            </a:r>
            <a:endParaRPr lang="en-GB" dirty="0"/>
          </a:p>
        </p:txBody>
      </p:sp>
      <p:sp>
        <p:nvSpPr>
          <p:cNvPr id="5" name="Slide Number Placeholder 4">
            <a:extLst>
              <a:ext uri="{FF2B5EF4-FFF2-40B4-BE49-F238E27FC236}">
                <a16:creationId xmlns:a16="http://schemas.microsoft.com/office/drawing/2014/main" id="{2A6DE0C7-DA41-49A2-BC6F-9E56366FCB88}"/>
              </a:ext>
            </a:extLst>
          </p:cNvPr>
          <p:cNvSpPr>
            <a:spLocks noGrp="1"/>
          </p:cNvSpPr>
          <p:nvPr>
            <p:ph type="sldNum" sz="quarter" idx="12"/>
          </p:nvPr>
        </p:nvSpPr>
        <p:spPr>
          <a:xfrm>
            <a:off x="9088195" y="6453446"/>
            <a:ext cx="1674810" cy="334559"/>
          </a:xfrm>
        </p:spPr>
        <p:txBody>
          <a:bodyPr/>
          <a:lstStyle/>
          <a:p>
            <a:r>
              <a:rPr lang="en-US" dirty="0"/>
              <a:t>Page </a:t>
            </a:r>
            <a:fld id="{6D22F896-40B5-4ADD-8801-0D06FADFA095}" type="slidenum">
              <a:rPr lang="en-US" smtClean="0"/>
              <a:t>12</a:t>
            </a:fld>
            <a:r>
              <a:rPr lang="en-US" dirty="0"/>
              <a:t> of 13</a:t>
            </a:r>
          </a:p>
        </p:txBody>
      </p:sp>
      <p:pic>
        <p:nvPicPr>
          <p:cNvPr id="6" name="Audio 5">
            <a:hlinkClick r:id="" action="ppaction://media"/>
            <a:extLst>
              <a:ext uri="{FF2B5EF4-FFF2-40B4-BE49-F238E27FC236}">
                <a16:creationId xmlns:a16="http://schemas.microsoft.com/office/drawing/2014/main" id="{2EFDA57D-2C26-4289-A2F6-CA6A755DF25F}"/>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4037082400"/>
      </p:ext>
    </p:extLst>
  </p:cSld>
  <p:clrMapOvr>
    <a:masterClrMapping/>
  </p:clrMapOvr>
  <mc:AlternateContent xmlns:mc="http://schemas.openxmlformats.org/markup-compatibility/2006">
    <mc:Choice xmlns:p14="http://schemas.microsoft.com/office/powerpoint/2010/main" Requires="p14">
      <p:transition spd="slow" p14:dur="2000" advTm="2471"/>
    </mc:Choice>
    <mc:Fallback>
      <p:transition spd="slow" advTm="2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44E5C-9E0E-4E2D-AD8F-2EA3668D0F36}"/>
              </a:ext>
            </a:extLst>
          </p:cNvPr>
          <p:cNvSpPr>
            <a:spLocks noGrp="1"/>
          </p:cNvSpPr>
          <p:nvPr>
            <p:ph type="title"/>
          </p:nvPr>
        </p:nvSpPr>
        <p:spPr>
          <a:xfrm>
            <a:off x="1141411" y="167033"/>
            <a:ext cx="9905998" cy="243062"/>
          </a:xfrm>
        </p:spPr>
        <p:txBody>
          <a:bodyPr>
            <a:normAutofit fontScale="90000"/>
          </a:bodyPr>
          <a:lstStyle/>
          <a:p>
            <a:pPr algn="ctr"/>
            <a:r>
              <a:rPr lang="en-GB" dirty="0"/>
              <a:t>References And bibliography continued….,</a:t>
            </a:r>
          </a:p>
        </p:txBody>
      </p:sp>
      <p:sp>
        <p:nvSpPr>
          <p:cNvPr id="3" name="Content Placeholder 2">
            <a:extLst>
              <a:ext uri="{FF2B5EF4-FFF2-40B4-BE49-F238E27FC236}">
                <a16:creationId xmlns:a16="http://schemas.microsoft.com/office/drawing/2014/main" id="{6039476F-63E3-45C3-B5C0-29293A25655D}"/>
              </a:ext>
            </a:extLst>
          </p:cNvPr>
          <p:cNvSpPr>
            <a:spLocks noGrp="1"/>
          </p:cNvSpPr>
          <p:nvPr>
            <p:ph idx="1"/>
          </p:nvPr>
        </p:nvSpPr>
        <p:spPr>
          <a:xfrm>
            <a:off x="558800" y="493222"/>
            <a:ext cx="11633200" cy="5799628"/>
          </a:xfrm>
        </p:spPr>
        <p:txBody>
          <a:bodyPr>
            <a:noAutofit/>
          </a:bodyPr>
          <a:lstStyle/>
          <a:p>
            <a:pPr marL="342900" indent="-342900">
              <a:lnSpc>
                <a:spcPct val="100000"/>
              </a:lnSpc>
              <a:spcBef>
                <a:spcPts val="0"/>
              </a:spcBef>
              <a:buFont typeface="+mj-lt"/>
              <a:buAutoNum type="arabicParenR" startAt="20"/>
            </a:pP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Smartinsights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(2016)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‘Digital Marketing Models: 6Cs of online customer motivation’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https://www.smartinsights.com/marketing-planning/marketing-models/digital-marketing-models-6cs-online-customer-motivation/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18th September’ 2021)</a:t>
            </a:r>
          </a:p>
          <a:p>
            <a:pPr marL="342900" indent="-342900">
              <a:lnSpc>
                <a:spcPct val="100000"/>
              </a:lnSpc>
              <a:spcBef>
                <a:spcPts val="0"/>
              </a:spcBef>
              <a:buFont typeface="+mj-lt"/>
              <a:buAutoNum type="arabicParenR" startAt="20"/>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00000"/>
              </a:lnSpc>
              <a:spcBef>
                <a:spcPts val="0"/>
              </a:spcBef>
              <a:buFont typeface="+mj-lt"/>
              <a:buAutoNum type="arabicParenR" startAt="20"/>
            </a:pP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Smartinsights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‘Online Value Proposition’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https://www.smartinsights.com/digital-marketing-strategy/online-value-proposition/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18th September’ 2021)</a:t>
            </a:r>
          </a:p>
          <a:p>
            <a:pPr marL="342900" indent="-342900">
              <a:lnSpc>
                <a:spcPct val="100000"/>
              </a:lnSpc>
              <a:spcBef>
                <a:spcPts val="0"/>
              </a:spcBef>
              <a:buFont typeface="+mj-lt"/>
              <a:buAutoNum type="arabicParenR" startAt="20"/>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00000"/>
              </a:lnSpc>
              <a:spcBef>
                <a:spcPts val="0"/>
              </a:spcBef>
              <a:buFont typeface="+mj-lt"/>
              <a:buAutoNum type="arabicParenR" startAt="20"/>
            </a:pP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Smartinsights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‘Marketing plan integrating the RACE Framework alongside PR Smith's SOSTAC® planning model’</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https://www.smartinsights.com/digital-marketing-strategy/sostac-plan-example/</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18th September’ 2021)</a:t>
            </a:r>
          </a:p>
          <a:p>
            <a:pPr marL="342900" indent="-342900">
              <a:lnSpc>
                <a:spcPct val="100000"/>
              </a:lnSpc>
              <a:spcBef>
                <a:spcPts val="0"/>
              </a:spcBef>
              <a:buFont typeface="+mj-lt"/>
              <a:buAutoNum type="arabicParenR" startAt="20"/>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0"/>
              </a:spcBef>
              <a:buClr>
                <a:srgbClr val="000000"/>
              </a:buClr>
              <a:buFont typeface="+mj-lt"/>
              <a:buAutoNum type="arabicParenR" startAt="20"/>
            </a:pP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7" tooltip="Click to search for more items by this author">
                  <a:extLst>
                    <a:ext uri="{A12FA001-AC4F-418D-AE19-62706E023703}">
                      <ahyp:hlinkClr xmlns:ahyp="http://schemas.microsoft.com/office/drawing/2018/hyperlinkcolor" val="tx"/>
                    </a:ext>
                  </a:extLst>
                </a:hlinkClick>
              </a:rPr>
              <a:t>Skog, Daniel A</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300" u="sng" dirty="0" err="1">
                <a:solidFill>
                  <a:srgbClr val="B8FA56"/>
                </a:solidFill>
                <a:effectLst/>
                <a:latin typeface="Times New Roman" panose="02020603050405020304" pitchFamily="18" charset="0"/>
                <a:ea typeface="Calibri" panose="020F0502020204030204" pitchFamily="34" charset="0"/>
                <a:cs typeface="Times New Roman" panose="02020603050405020304" pitchFamily="18" charset="0"/>
                <a:hlinkClick r:id="rId8" tooltip="Click to search for more items by this author">
                  <a:extLst>
                    <a:ext uri="{A12FA001-AC4F-418D-AE19-62706E023703}">
                      <ahyp:hlinkClr xmlns:ahyp="http://schemas.microsoft.com/office/drawing/2018/hyperlinkcolor" val="tx"/>
                    </a:ext>
                  </a:extLst>
                </a:hlinkClick>
              </a:rPr>
              <a:t>Wimelius</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8" tooltip="Click to search for more items by this author">
                  <a:extLst>
                    <a:ext uri="{A12FA001-AC4F-418D-AE19-62706E023703}">
                      <ahyp:hlinkClr xmlns:ahyp="http://schemas.microsoft.com/office/drawing/2018/hyperlinkcolor" val="tx"/>
                    </a:ext>
                  </a:extLst>
                </a:hlinkClick>
              </a:rPr>
              <a:t>, Henrik</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hlinkClick r:id="rId9" tooltip="Click to search for more items by this author">
                  <a:extLst>
                    <a:ext uri="{A12FA001-AC4F-418D-AE19-62706E023703}">
                      <ahyp:hlinkClr xmlns:ahyp="http://schemas.microsoft.com/office/drawing/2018/hyperlinkcolor" val="tx"/>
                    </a:ext>
                  </a:extLst>
                </a:hlinkClick>
              </a:rPr>
              <a:t>Sandberg, Johan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(2018)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‘Digital Disruption’</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https://www-proquest-com.ezproxy.uwtsd.ac.uk/docview/2070619271?accountid=130472&amp;pq-origsite=primo</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marL="342900" lvl="0" indent="-342900">
              <a:lnSpc>
                <a:spcPct val="100000"/>
              </a:lnSpc>
              <a:spcBef>
                <a:spcPts val="0"/>
              </a:spcBef>
              <a:buClr>
                <a:srgbClr val="000000"/>
              </a:buClr>
              <a:buFont typeface="+mj-lt"/>
              <a:buAutoNum type="arabicParenR" startAt="20"/>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0"/>
              </a:spcBef>
              <a:buClr>
                <a:srgbClr val="000000"/>
              </a:buClr>
              <a:buFont typeface="+mj-lt"/>
              <a:buAutoNum type="arabicParenR" startAt="20"/>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Sparks, C et al. (2016)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‘The impact of digital media on newspapers: Comparing responses in China and the United States’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https://journals.sagepub.com/doi/full/10.1177/2059436416666385</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marL="342900" lvl="0" indent="-342900">
              <a:lnSpc>
                <a:spcPct val="100000"/>
              </a:lnSpc>
              <a:spcBef>
                <a:spcPts val="0"/>
              </a:spcBef>
              <a:buClr>
                <a:srgbClr val="000000"/>
              </a:buClr>
              <a:buFont typeface="+mj-lt"/>
              <a:buAutoNum type="arabicParenR" startAt="20"/>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0"/>
              </a:spcBef>
              <a:buClr>
                <a:srgbClr val="000000"/>
              </a:buClr>
              <a:buFont typeface="+mj-lt"/>
              <a:buAutoNum type="arabicParenR" startAt="20"/>
            </a:pP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Stallkamp</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M and </a:t>
            </a:r>
            <a:r>
              <a:rPr lang="en-GB" sz="1300" dirty="0" err="1">
                <a:effectLst/>
                <a:latin typeface="Times New Roman" panose="02020603050405020304" pitchFamily="18" charset="0"/>
                <a:ea typeface="Calibri" panose="020F0502020204030204" pitchFamily="34" charset="0"/>
                <a:cs typeface="Times New Roman" panose="02020603050405020304" pitchFamily="18" charset="0"/>
              </a:rPr>
              <a:t>Schotter</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A.P.J.  (2018)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‘Platforms without borders? The international strategies of digital platform firms’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https://onlinelibrary.wiley.com/doi/epdf/10.1002/gsj.1336</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marL="342900" lvl="0" indent="-342900">
              <a:lnSpc>
                <a:spcPct val="100000"/>
              </a:lnSpc>
              <a:spcBef>
                <a:spcPts val="0"/>
              </a:spcBef>
              <a:buClr>
                <a:srgbClr val="000000"/>
              </a:buClr>
              <a:buFont typeface="+mj-lt"/>
              <a:buAutoNum type="arabicParenR" startAt="20"/>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0"/>
              </a:spcBef>
              <a:buClr>
                <a:srgbClr val="000000"/>
              </a:buClr>
              <a:buFont typeface="+mj-lt"/>
              <a:buAutoNum type="arabicParenR" startAt="20"/>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The European News.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300" u="sng" spc="10" dirty="0">
                <a:effectLst/>
                <a:latin typeface="Times New Roman" panose="02020603050405020304" pitchFamily="18" charset="0"/>
                <a:ea typeface="Calibri" panose="020F0502020204030204" pitchFamily="34" charset="0"/>
                <a:cs typeface="Times New Roman" panose="02020603050405020304" pitchFamily="18" charset="0"/>
              </a:rPr>
              <a:t>Is the Sun setting on Murdoch's global media empire?</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https://www.theneweuropean.co.uk/brexit-news/the-twilight-of-rupert-murdoch-8026442</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marL="342900" lvl="0" indent="-342900">
              <a:lnSpc>
                <a:spcPct val="100000"/>
              </a:lnSpc>
              <a:spcBef>
                <a:spcPts val="0"/>
              </a:spcBef>
              <a:buClr>
                <a:srgbClr val="000000"/>
              </a:buClr>
              <a:buFont typeface="+mj-lt"/>
              <a:buAutoNum type="arabicParenR" startAt="20"/>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0"/>
              </a:spcBef>
              <a:buClr>
                <a:srgbClr val="000000"/>
              </a:buClr>
              <a:buFont typeface="+mj-lt"/>
              <a:buAutoNum type="arabicParenR" startAt="20"/>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The Guardian. (2020)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‘The Sun records £68m loss amid falling sales and hacking damages’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https://www.theguardian.com/media/2020/feb/23/the-sun-records-huge-loss-amid-falling-print-sales-phone-hacking-damages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marL="342900" lvl="0" indent="-342900">
              <a:lnSpc>
                <a:spcPct val="100000"/>
              </a:lnSpc>
              <a:spcBef>
                <a:spcPts val="0"/>
              </a:spcBef>
              <a:buClr>
                <a:srgbClr val="000000"/>
              </a:buClr>
              <a:buFont typeface="+mj-lt"/>
              <a:buAutoNum type="arabicParenR" startAt="20"/>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0"/>
              </a:spcBef>
              <a:buClr>
                <a:srgbClr val="000000"/>
              </a:buClr>
              <a:buFont typeface="+mj-lt"/>
              <a:buAutoNum type="arabicParenR" startAt="20"/>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The Guardian.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‘Rupert Murdoch writes down value of SUN newspapers to zero’</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https://www.theguardian.com/media/2021/jun/11/rupert-murdoch-writes-down-value-of-sun-newspapers-to-zero</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a:p>
            <a:pPr marL="342900" lvl="0" indent="-342900">
              <a:lnSpc>
                <a:spcPct val="100000"/>
              </a:lnSpc>
              <a:spcBef>
                <a:spcPts val="0"/>
              </a:spcBef>
              <a:buClr>
                <a:srgbClr val="000000"/>
              </a:buClr>
              <a:buFont typeface="+mj-lt"/>
              <a:buAutoNum type="arabicParenR" startAt="20"/>
            </a:pP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0"/>
              </a:spcBef>
              <a:buClr>
                <a:srgbClr val="000000"/>
              </a:buClr>
              <a:buFont typeface="+mj-lt"/>
              <a:buAutoNum type="arabicParenR" startAt="20"/>
            </a:pP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The SUN. (2021) </a:t>
            </a:r>
            <a:r>
              <a:rPr lang="en-GB" sz="1300" u="sng" dirty="0">
                <a:effectLst/>
                <a:latin typeface="Times New Roman" panose="02020603050405020304" pitchFamily="18" charset="0"/>
                <a:ea typeface="Calibri" panose="020F0502020204030204" pitchFamily="34" charset="0"/>
                <a:cs typeface="Times New Roman" panose="02020603050405020304" pitchFamily="18" charset="0"/>
              </a:rPr>
              <a:t>‘About Us’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Available from: </a:t>
            </a:r>
            <a:r>
              <a:rPr lang="en-GB" sz="13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6"/>
              </a:rPr>
              <a:t>https://www.thesun.co.uk/about-us/</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(Accessed Saturday 26</a:t>
            </a:r>
            <a:r>
              <a:rPr lang="en-GB" sz="13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300" dirty="0">
                <a:effectLst/>
                <a:latin typeface="Times New Roman" panose="02020603050405020304" pitchFamily="18" charset="0"/>
                <a:ea typeface="Calibri" panose="020F0502020204030204" pitchFamily="34" charset="0"/>
                <a:cs typeface="Times New Roman" panose="02020603050405020304" pitchFamily="18" charset="0"/>
              </a:rPr>
              <a:t> June’ 2021)</a:t>
            </a:r>
          </a:p>
        </p:txBody>
      </p:sp>
      <p:sp>
        <p:nvSpPr>
          <p:cNvPr id="4" name="Footer Placeholder 3">
            <a:extLst>
              <a:ext uri="{FF2B5EF4-FFF2-40B4-BE49-F238E27FC236}">
                <a16:creationId xmlns:a16="http://schemas.microsoft.com/office/drawing/2014/main" id="{07958D0F-6C90-4FB0-BB97-2C0CD2D90FF1}"/>
              </a:ext>
            </a:extLst>
          </p:cNvPr>
          <p:cNvSpPr>
            <a:spLocks noGrp="1"/>
          </p:cNvSpPr>
          <p:nvPr>
            <p:ph type="ftr" sz="quarter" idx="11"/>
          </p:nvPr>
        </p:nvSpPr>
        <p:spPr>
          <a:xfrm>
            <a:off x="1223037" y="6356060"/>
            <a:ext cx="6239309" cy="746126"/>
          </a:xfrm>
        </p:spPr>
        <p:txBody>
          <a:bodyPr/>
          <a:lstStyle/>
          <a:p>
            <a:r>
              <a:rPr lang="en-GB" b="1" i="1" dirty="0"/>
              <a:t>MANJINDER KAUR, Student ID Number: 1812346,</a:t>
            </a:r>
            <a:endParaRPr lang="en-GB" dirty="0"/>
          </a:p>
          <a:p>
            <a:r>
              <a:rPr lang="en-GB" b="1" i="1" dirty="0"/>
              <a:t>Degree Subject: MBA ONLINE, Module 5: Digital Entrepreneurship.</a:t>
            </a:r>
            <a:endParaRPr lang="en-GB" dirty="0"/>
          </a:p>
          <a:p>
            <a:r>
              <a:rPr lang="en-GB" i="1" dirty="0"/>
              <a:t> </a:t>
            </a:r>
            <a:endParaRPr lang="en-GB" dirty="0"/>
          </a:p>
          <a:p>
            <a:endParaRPr lang="en-US" dirty="0"/>
          </a:p>
        </p:txBody>
      </p:sp>
      <p:sp>
        <p:nvSpPr>
          <p:cNvPr id="5" name="Slide Number Placeholder 4">
            <a:extLst>
              <a:ext uri="{FF2B5EF4-FFF2-40B4-BE49-F238E27FC236}">
                <a16:creationId xmlns:a16="http://schemas.microsoft.com/office/drawing/2014/main" id="{7B989B97-9B74-4489-AB8C-34A080ADE4A7}"/>
              </a:ext>
            </a:extLst>
          </p:cNvPr>
          <p:cNvSpPr>
            <a:spLocks noGrp="1"/>
          </p:cNvSpPr>
          <p:nvPr>
            <p:ph type="sldNum" sz="quarter" idx="12"/>
          </p:nvPr>
        </p:nvSpPr>
        <p:spPr>
          <a:xfrm>
            <a:off x="9387302" y="6127461"/>
            <a:ext cx="1429065" cy="746126"/>
          </a:xfrm>
        </p:spPr>
        <p:txBody>
          <a:bodyPr/>
          <a:lstStyle/>
          <a:p>
            <a:r>
              <a:rPr lang="en-US" dirty="0"/>
              <a:t>Page </a:t>
            </a:r>
            <a:fld id="{6D22F896-40B5-4ADD-8801-0D06FADFA095}" type="slidenum">
              <a:rPr lang="en-US" smtClean="0"/>
              <a:t>13</a:t>
            </a:fld>
            <a:r>
              <a:rPr lang="en-US" dirty="0"/>
              <a:t> of 13</a:t>
            </a:r>
          </a:p>
        </p:txBody>
      </p:sp>
      <p:pic>
        <p:nvPicPr>
          <p:cNvPr id="6" name="Audio 5">
            <a:hlinkClick r:id="" action="ppaction://media"/>
            <a:extLst>
              <a:ext uri="{FF2B5EF4-FFF2-40B4-BE49-F238E27FC236}">
                <a16:creationId xmlns:a16="http://schemas.microsoft.com/office/drawing/2014/main" id="{B68527C1-2633-48B7-A3AF-5D1A39F45711}"/>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11731625" y="6397625"/>
            <a:ext cx="244475" cy="244475"/>
          </a:xfrm>
          <a:prstGeom prst="rect">
            <a:avLst/>
          </a:prstGeom>
        </p:spPr>
      </p:pic>
    </p:spTree>
    <p:extLst>
      <p:ext uri="{BB962C8B-B14F-4D97-AF65-F5344CB8AC3E}">
        <p14:creationId xmlns:p14="http://schemas.microsoft.com/office/powerpoint/2010/main" val="3287488029"/>
      </p:ext>
    </p:extLst>
  </p:cSld>
  <p:clrMapOvr>
    <a:masterClrMapping/>
  </p:clrMapOvr>
  <mc:AlternateContent xmlns:mc="http://schemas.openxmlformats.org/markup-compatibility/2006">
    <mc:Choice xmlns:p14="http://schemas.microsoft.com/office/powerpoint/2010/main" Requires="p14">
      <p:transition spd="slow" p14:dur="2000" advTm="3048"/>
    </mc:Choice>
    <mc:Fallback>
      <p:transition spd="slow" advTm="3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1265</TotalTime>
  <Words>3196</Words>
  <Application>Microsoft Office PowerPoint</Application>
  <PresentationFormat>Widescreen</PresentationFormat>
  <Paragraphs>296</Paragraphs>
  <Slides>13</Slides>
  <Notes>2</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Times New Roman</vt:lpstr>
      <vt:lpstr>Tw Cen MT</vt:lpstr>
      <vt:lpstr>Circuit</vt:lpstr>
      <vt:lpstr>‘THE Sun’  newspaper: </vt:lpstr>
      <vt:lpstr>Definitions:</vt:lpstr>
      <vt:lpstr>Introduction:</vt:lpstr>
      <vt:lpstr>Digital disruption</vt:lpstr>
      <vt:lpstr>The Suns Business model</vt:lpstr>
      <vt:lpstr>Creativity and innovation</vt:lpstr>
      <vt:lpstr>Digital marketing</vt:lpstr>
      <vt:lpstr>An external analysis: PEST(EL), opportunities and threats, competitors and customers</vt:lpstr>
      <vt:lpstr>conclusion</vt:lpstr>
      <vt:lpstr>Recommendation </vt:lpstr>
      <vt:lpstr>References And bibliography </vt:lpstr>
      <vt:lpstr>References And bibliography continued….,</vt:lpstr>
      <vt:lpstr>References And bibliography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Planned hr skills strategy:</dc:title>
  <dc:creator>Manjinder Kaur</dc:creator>
  <cp:lastModifiedBy>Manjinder Kaur</cp:lastModifiedBy>
  <cp:revision>43</cp:revision>
  <cp:lastPrinted>2020-05-07T08:17:35Z</cp:lastPrinted>
  <dcterms:created xsi:type="dcterms:W3CDTF">2020-04-16T08:00:21Z</dcterms:created>
  <dcterms:modified xsi:type="dcterms:W3CDTF">2021-09-27T07:26:56Z</dcterms:modified>
</cp:coreProperties>
</file>