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3" r:id="rId3"/>
  </p:sldMasterIdLst>
  <p:notesMasterIdLst>
    <p:notesMasterId r:id="rId15"/>
  </p:notesMasterIdLst>
  <p:sldIdLst>
    <p:sldId id="260" r:id="rId4"/>
    <p:sldId id="259" r:id="rId5"/>
    <p:sldId id="293" r:id="rId6"/>
    <p:sldId id="261" r:id="rId7"/>
    <p:sldId id="262" r:id="rId8"/>
    <p:sldId id="294" r:id="rId9"/>
    <p:sldId id="263" r:id="rId10"/>
    <p:sldId id="302" r:id="rId11"/>
    <p:sldId id="303" r:id="rId12"/>
    <p:sldId id="296" r:id="rId13"/>
    <p:sldId id="26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72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C837C6-1AB2-4123-A65C-0235CAD37886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E7471A-5E95-4B72-AFFE-E14355311E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562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4926DD-3AF6-4290-A1C7-87B65AE815AC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2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5216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5B3B58C-C393-4817-AB9F-248F440938D9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03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03270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F2FCE76-2AF7-474F-BF04-9B43824737D4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31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09211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8B3B441-3103-4B81-9051-72399B3F1BFE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72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72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7937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CCF8A27-426A-48D2-8CE2-8683A1862F00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5903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994C79D-BD66-48DD-B177-EFF75E8CE68A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44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4339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3B3928-1EDB-4F5B-8FA6-D21FC00C4D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11EC7D-F08E-469A-A063-6105D5D877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2EAA82-DAF8-4ED9-B30D-FE3D3EE59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0BC13-0FD2-4789-8671-CEF0E7C15D6B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21F5A8-48CE-4583-BC76-0C41B4FE46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7B3974-2370-43D2-8836-AB3122D8C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44C78-F709-49D9-8E3E-4090474C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3493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0F61E-F144-48F5-91B2-37660C07DE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87D3F8-39D3-4319-A657-A3DE994D57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129ACF-7166-4E19-A250-C494830D3E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0BC13-0FD2-4789-8671-CEF0E7C15D6B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D574E3-567E-410A-82CF-BC977F18F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42343B-2496-4BDF-A8F5-45F60E161F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44C78-F709-49D9-8E3E-4090474C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668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744B6-2E4B-4EBF-BF98-1487ED8A7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B92076-D88C-4F7B-832B-2008095551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28682B-4A66-44DE-BBEA-F9D625F458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0BC13-0FD2-4789-8671-CEF0E7C15D6B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D606F5-4507-4C32-BD10-27D3730B0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811016-452F-41F8-A0CC-309F1B977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44C78-F709-49D9-8E3E-4090474C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380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29D88-56ED-49A5-96B7-2314ABC7AE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F363CA-1DE3-49F0-B435-5D3FFE1C1A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7292DC-9AE3-4050-9D59-AF6E80CF6F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A07DD6-E68B-4096-8351-2B12BFFE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0BC13-0FD2-4789-8671-CEF0E7C15D6B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452F1E-5F59-465B-B4E3-5F65F140A7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C28222-A555-4106-8AE6-AFB0E654FD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44C78-F709-49D9-8E3E-4090474C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6663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F9A88-D16F-4D70-BC31-0556D8F1C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69D9E8-C4B7-48CD-B18B-95A08A7FF7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D9E2DA-255B-4801-9A6A-32370E76C3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D1BFD1-60E4-445C-8F42-B2A9FEBCAE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880D5C-14BD-4AF0-B723-26C1441AA7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45FC595-C877-417A-A11F-05FE55DCA9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0BC13-0FD2-4789-8671-CEF0E7C15D6B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5E80E17-0718-4516-A0FC-E1D1B39AF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5E711B8-5936-40EC-9254-46CC7459E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44C78-F709-49D9-8E3E-4090474C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709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77A18-D57C-4C7F-91BC-F5D1492DC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CC42DF-551B-43A0-BB0E-DCEB4ABD0D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0BC13-0FD2-4789-8671-CEF0E7C15D6B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E94EC2-3C96-453B-87FE-49AB468950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912747-4936-43F1-B431-12ABD19A14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44C78-F709-49D9-8E3E-4090474C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447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D86E52-CA42-4911-9A25-B6C5C7534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0BC13-0FD2-4789-8671-CEF0E7C15D6B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57093B-3A95-4DC3-AFD1-633341DE74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E31615-4023-41F2-BA0C-F14EF1962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44C78-F709-49D9-8E3E-4090474C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937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36573-FEBB-4DEC-99D1-CB8BDA262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2871AA-BAD6-4F52-BC02-693770F447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7F130B-8BCF-4C3B-AB2B-022612135A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FAFC88-9BAD-4550-BD9F-CF4AD62525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0BC13-0FD2-4789-8671-CEF0E7C15D6B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13F943-C74A-4FA1-940C-BCF23C425F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5513CB-947A-435D-8DB2-B977F7F27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44C78-F709-49D9-8E3E-4090474C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471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44BB5-CAB1-424A-9197-8AF1179D1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0ACAC2-9BE4-42C5-A4E7-984FBAB6F1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28A80E-A22B-4F8F-AFE5-5553897D6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7FF435-AAE3-4347-8D11-DB0134524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0BC13-0FD2-4789-8671-CEF0E7C15D6B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60696C-B53B-40C0-B189-E691517AAF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A51F44-4D3B-4C7F-9DE8-95ECB2167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44C78-F709-49D9-8E3E-4090474C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919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B4FB7-D834-460E-8039-7C0724D86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325986-7B6E-41BC-802E-FF09A7E4C0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CD8BAE-CBFA-4F44-B68D-A059A0593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0BC13-0FD2-4789-8671-CEF0E7C15D6B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B742DF-9D25-4B12-B354-559528D5D8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8C1880-027D-4BC3-815C-D450C31CE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44C78-F709-49D9-8E3E-4090474C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114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0CE55D-A92C-4950-84A3-2CC1663338F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BE7672-47E8-47BB-BEFC-D9197E8902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991626-CA57-4DC8-A801-04923DD808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0BC13-0FD2-4789-8671-CEF0E7C15D6B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872E76-0BAF-4870-A800-CFE1945F55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9E1A1-7CBD-4250-864E-A9C71C4E2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44C78-F709-49D9-8E3E-4090474C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1043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5262" y="299212"/>
            <a:ext cx="1145781" cy="11028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5760" y="718413"/>
            <a:ext cx="2051002" cy="68366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1727234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/>
              <a:pPr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0585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/>
              <a:pPr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5547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/>
              <a:pPr/>
              <a:t>01/10/2018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1321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/>
              <a:pPr/>
              <a:t>01/10/2018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9390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/>
              <a:pPr/>
              <a:t>01/10/2018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5020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/>
              <a:pPr/>
              <a:t>01/10/2018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73990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/>
              <a:pPr/>
              <a:t>01/10/2018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08982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/>
              <a:pPr/>
              <a:t>01/10/2018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8014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/>
              <a:pPr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8453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/>
              <a:pPr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42659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1295401" y="762000"/>
            <a:ext cx="9673167" cy="4953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1219200" y="5886450"/>
            <a:ext cx="2336800" cy="3810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65600" y="5886450"/>
            <a:ext cx="3860800" cy="3810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36000" y="5886450"/>
            <a:ext cx="2336800" cy="381000"/>
          </a:xfrm>
        </p:spPr>
        <p:txBody>
          <a:bodyPr/>
          <a:lstStyle>
            <a:lvl1pPr>
              <a:defRPr/>
            </a:lvl1pPr>
          </a:lstStyle>
          <a:p>
            <a:fld id="{A638BAEC-A3B4-46C8-B305-5D7B7A6CA98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35712"/>
      </p:ext>
    </p:extLst>
  </p:cSld>
  <p:clrMapOvr>
    <a:masterClrMapping/>
  </p:clrMapOvr>
  <p:transition>
    <p:fad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5262" y="299212"/>
            <a:ext cx="1145781" cy="11028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5760" y="718413"/>
            <a:ext cx="2051002" cy="68366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48514827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208377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031235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243136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95253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981309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653093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594748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61470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79575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328E6-2A25-4F30-80DC-844B0037E9C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5081-F844-4954-8BBB-4455303158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213486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1295401" y="762000"/>
            <a:ext cx="9673167" cy="4953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1219200" y="5886450"/>
            <a:ext cx="2336800" cy="381000"/>
          </a:xfrm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65600" y="5886450"/>
            <a:ext cx="3860800" cy="381000"/>
          </a:xfrm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36000" y="5886450"/>
            <a:ext cx="2336800" cy="381000"/>
          </a:xfrm>
        </p:spPr>
        <p:txBody>
          <a:bodyPr/>
          <a:lstStyle>
            <a:lvl1pPr>
              <a:defRPr/>
            </a:lvl1pPr>
          </a:lstStyle>
          <a:p>
            <a:fld id="{A638BAEC-A3B4-46C8-B305-5D7B7A6CA985}" type="slidenum">
              <a:rPr lang="en-GB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7032832"/>
      </p:ext>
    </p:extLst>
  </p:cSld>
  <p:clrMapOvr>
    <a:masterClrMapping/>
  </p:clrMapOvr>
  <p:transition>
    <p:fade/>
  </p:transition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762000"/>
            <a:ext cx="7776633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3655484" y="1828800"/>
            <a:ext cx="7313083" cy="3886200"/>
          </a:xfrm>
        </p:spPr>
        <p:txBody>
          <a:bodyPr/>
          <a:lstStyle/>
          <a:p>
            <a:r>
              <a:rPr lang="en-US"/>
              <a:t>Click icon to add table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219200" y="5886450"/>
            <a:ext cx="2336800" cy="381000"/>
          </a:xfrm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65600" y="5886450"/>
            <a:ext cx="3860800" cy="381000"/>
          </a:xfrm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36000" y="5886450"/>
            <a:ext cx="2336800" cy="381000"/>
          </a:xfrm>
        </p:spPr>
        <p:txBody>
          <a:bodyPr/>
          <a:lstStyle>
            <a:lvl1pPr>
              <a:defRPr/>
            </a:lvl1pPr>
          </a:lstStyle>
          <a:p>
            <a:fld id="{11DC95F7-CBF4-4FAE-815B-0812BCF92289}" type="slidenum">
              <a:rPr lang="en-GB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0847793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6" Type="http://schemas.openxmlformats.org/officeDocument/2006/relationships/image" Target="../media/image2.jpeg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88BCFA-BA51-43A4-B733-46CD3EE28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0E79B5-5B47-410A-A566-0987891775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0A7231-E465-40CD-A7A9-E49EB3705C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70BC13-0FD2-4789-8671-CEF0E7C15D6B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1E856E-DB15-4B8F-A343-980BA0F0FA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B99BBA-93CE-4444-B43F-DA6FDC5F9E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C44C78-F709-49D9-8E3E-4090474C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686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328E6-2A25-4F30-80DC-844B0037E9C9}" type="datetimeFigureOut">
              <a:rPr lang="en-GB" smtClean="0"/>
              <a:pPr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F25081-F844-4954-8BBB-4455303158F3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5661" y="793364"/>
            <a:ext cx="2051002" cy="68366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05320" y="344183"/>
            <a:ext cx="1145781" cy="11028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4666113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328E6-2A25-4F30-80DC-844B0037E9C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F25081-F844-4954-8BBB-4455303158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5661" y="793364"/>
            <a:ext cx="2051002" cy="68366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05320" y="344183"/>
            <a:ext cx="1145781" cy="11028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2181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10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19.png"/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14.png"/><Relationship Id="rId12" Type="http://schemas.openxmlformats.org/officeDocument/2006/relationships/image" Target="../media/image18.png"/><Relationship Id="rId17" Type="http://schemas.openxmlformats.org/officeDocument/2006/relationships/image" Target="../media/image23.png"/><Relationship Id="rId2" Type="http://schemas.openxmlformats.org/officeDocument/2006/relationships/audio" Target="../media/media3.mp3"/><Relationship Id="rId16" Type="http://schemas.openxmlformats.org/officeDocument/2006/relationships/image" Target="../media/image22.png"/><Relationship Id="rId1" Type="http://schemas.microsoft.com/office/2007/relationships/media" Target="../media/media3.mp3"/><Relationship Id="rId6" Type="http://schemas.openxmlformats.org/officeDocument/2006/relationships/image" Target="../media/image13.png"/><Relationship Id="rId11" Type="http://schemas.openxmlformats.org/officeDocument/2006/relationships/image" Target="../media/image17.png"/><Relationship Id="rId5" Type="http://schemas.openxmlformats.org/officeDocument/2006/relationships/image" Target="../media/image12.png"/><Relationship Id="rId15" Type="http://schemas.openxmlformats.org/officeDocument/2006/relationships/image" Target="../media/image21.png"/><Relationship Id="rId10" Type="http://schemas.openxmlformats.org/officeDocument/2006/relationships/image" Target="../media/image16.png"/><Relationship Id="rId4" Type="http://schemas.openxmlformats.org/officeDocument/2006/relationships/image" Target="../media/image11.png"/><Relationship Id="rId9" Type="http://schemas.openxmlformats.org/officeDocument/2006/relationships/image" Target="../media/image5.png"/><Relationship Id="rId1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Relationship Id="rId1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5" Type="http://schemas.openxmlformats.org/officeDocument/2006/relationships/image" Target="../media/image24.pn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essentials!</a:t>
            </a:r>
          </a:p>
        </p:txBody>
      </p:sp>
      <p:sp>
        <p:nvSpPr>
          <p:cNvPr id="1013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</a:t>
            </a:r>
            <a:endParaRPr lang="it-IT" dirty="0"/>
          </a:p>
          <a:p>
            <a:r>
              <a:rPr lang="it-IT" dirty="0"/>
              <a:t>No</a:t>
            </a:r>
          </a:p>
          <a:p>
            <a:r>
              <a:rPr lang="it-IT" dirty="0"/>
              <a:t>Per favore</a:t>
            </a:r>
          </a:p>
          <a:p>
            <a:r>
              <a:rPr lang="it-IT" dirty="0"/>
              <a:t>Grazie</a:t>
            </a:r>
          </a:p>
          <a:p>
            <a:r>
              <a:rPr lang="it-IT" dirty="0"/>
              <a:t>Scusa/Scusi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0791" y="2239962"/>
            <a:ext cx="3028950" cy="1514475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6393873" cy="1325563"/>
          </a:xfrm>
        </p:spPr>
        <p:txBody>
          <a:bodyPr/>
          <a:lstStyle/>
          <a:p>
            <a:pPr algn="ctr"/>
            <a:r>
              <a:rPr lang="en-GB" dirty="0"/>
              <a:t>Some </a:t>
            </a:r>
            <a:r>
              <a:rPr lang="en-GB" dirty="0">
                <a:solidFill>
                  <a:srgbClr val="FF0000"/>
                </a:solidFill>
              </a:rPr>
              <a:t>helpful expressions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/>
              <a:t>to use in class</a:t>
            </a:r>
            <a:endParaRPr lang="en-US" dirty="0"/>
          </a:p>
        </p:txBody>
      </p:sp>
      <p:sp>
        <p:nvSpPr>
          <p:cNvPr id="99331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825624"/>
            <a:ext cx="10515600" cy="435133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rgbClr val="FF0000"/>
                </a:solidFill>
              </a:rPr>
              <a:t>Come </a:t>
            </a:r>
            <a:r>
              <a:rPr lang="en-GB" dirty="0" err="1">
                <a:solidFill>
                  <a:srgbClr val="FF0000"/>
                </a:solidFill>
              </a:rPr>
              <a:t>si</a:t>
            </a:r>
            <a:r>
              <a:rPr lang="en-GB" dirty="0">
                <a:solidFill>
                  <a:srgbClr val="FF0000"/>
                </a:solidFill>
              </a:rPr>
              <a:t> dice … in </a:t>
            </a:r>
            <a:r>
              <a:rPr lang="en-GB" dirty="0" err="1">
                <a:solidFill>
                  <a:srgbClr val="FF0000"/>
                </a:solidFill>
              </a:rPr>
              <a:t>italiano</a:t>
            </a:r>
            <a:r>
              <a:rPr lang="en-GB" dirty="0">
                <a:solidFill>
                  <a:srgbClr val="FF0000"/>
                </a:solidFill>
              </a:rPr>
              <a:t>?/in </a:t>
            </a:r>
            <a:r>
              <a:rPr lang="en-GB" dirty="0" err="1">
                <a:solidFill>
                  <a:srgbClr val="FF0000"/>
                </a:solidFill>
              </a:rPr>
              <a:t>inglese</a:t>
            </a:r>
            <a:r>
              <a:rPr lang="en-GB" dirty="0">
                <a:solidFill>
                  <a:srgbClr val="FF0000"/>
                </a:solidFill>
              </a:rPr>
              <a:t>?</a:t>
            </a:r>
          </a:p>
          <a:p>
            <a:pPr>
              <a:lnSpc>
                <a:spcPct val="90000"/>
              </a:lnSpc>
            </a:pPr>
            <a:r>
              <a:rPr lang="en-GB" dirty="0"/>
              <a:t>How do you say … in Italian?/in English?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 err="1">
                <a:solidFill>
                  <a:srgbClr val="FF0000"/>
                </a:solidFill>
              </a:rPr>
              <a:t>Cosa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vuol</a:t>
            </a:r>
            <a:r>
              <a:rPr lang="en-GB" dirty="0">
                <a:solidFill>
                  <a:srgbClr val="FF0000"/>
                </a:solidFill>
              </a:rPr>
              <a:t> dire …?</a:t>
            </a:r>
          </a:p>
          <a:p>
            <a:pPr>
              <a:lnSpc>
                <a:spcPct val="90000"/>
              </a:lnSpc>
            </a:pPr>
            <a:r>
              <a:rPr lang="en-GB" dirty="0"/>
              <a:t>What does … mean?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 err="1">
                <a:solidFill>
                  <a:srgbClr val="FF0000"/>
                </a:solidFill>
              </a:rPr>
              <a:t>Puoi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ripetere</a:t>
            </a:r>
            <a:r>
              <a:rPr lang="en-GB" dirty="0">
                <a:solidFill>
                  <a:srgbClr val="FF0000"/>
                </a:solidFill>
              </a:rPr>
              <a:t> per </a:t>
            </a:r>
            <a:r>
              <a:rPr lang="en-GB" dirty="0" err="1">
                <a:solidFill>
                  <a:srgbClr val="FF0000"/>
                </a:solidFill>
              </a:rPr>
              <a:t>favore</a:t>
            </a:r>
            <a:r>
              <a:rPr lang="en-GB" dirty="0">
                <a:solidFill>
                  <a:srgbClr val="FF0000"/>
                </a:solidFill>
              </a:rPr>
              <a:t>?</a:t>
            </a:r>
          </a:p>
          <a:p>
            <a:pPr>
              <a:lnSpc>
                <a:spcPct val="90000"/>
              </a:lnSpc>
            </a:pPr>
            <a:r>
              <a:rPr lang="en-GB" dirty="0"/>
              <a:t>Can you repeat please?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1649" y="2755969"/>
            <a:ext cx="3337983" cy="249064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9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9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93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93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93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93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93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93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93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93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93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93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Ciao o </a:t>
            </a:r>
            <a:r>
              <a:rPr lang="en-GB" dirty="0" err="1">
                <a:solidFill>
                  <a:srgbClr val="FF0000"/>
                </a:solidFill>
              </a:rPr>
              <a:t>buongiorno</a:t>
            </a:r>
            <a:r>
              <a:rPr lang="en-GB" dirty="0">
                <a:solidFill>
                  <a:srgbClr val="FF0000"/>
                </a:solidFill>
              </a:rPr>
              <a:t>? (p.6)</a:t>
            </a:r>
          </a:p>
        </p:txBody>
      </p:sp>
      <p:pic>
        <p:nvPicPr>
          <p:cNvPr id="4" name="ALMAed_NE1_traccia_2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16811" y="2982428"/>
            <a:ext cx="609600" cy="609600"/>
          </a:xfr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1528" y="2321163"/>
            <a:ext cx="2886075" cy="15811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3332" y="4726323"/>
            <a:ext cx="4772025" cy="96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580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67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Ciao o </a:t>
            </a:r>
            <a:r>
              <a:rPr lang="en-GB" dirty="0" err="1"/>
              <a:t>buongiorno</a:t>
            </a:r>
            <a:r>
              <a:rPr lang="en-GB" dirty="0"/>
              <a:t>?</a:t>
            </a:r>
            <a:endParaRPr lang="en-US" dirty="0"/>
          </a:p>
        </p:txBody>
      </p:sp>
      <p:pic>
        <p:nvPicPr>
          <p:cNvPr id="92167" name="Picture 7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255776" y="1825625"/>
            <a:ext cx="9302495" cy="4351338"/>
          </a:xfrm>
          <a:noFill/>
          <a:ln/>
        </p:spPr>
      </p:pic>
      <p:sp>
        <p:nvSpPr>
          <p:cNvPr id="4" name="TextBox 3"/>
          <p:cNvSpPr txBox="1"/>
          <p:nvPr/>
        </p:nvSpPr>
        <p:spPr>
          <a:xfrm>
            <a:off x="9838614" y="6508221"/>
            <a:ext cx="222368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Italian 1 Palgrave Foundations 2001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Ciao o </a:t>
            </a:r>
            <a:r>
              <a:rPr lang="en-GB" dirty="0" err="1"/>
              <a:t>buongiorno</a:t>
            </a:r>
            <a:r>
              <a:rPr lang="en-GB" dirty="0"/>
              <a:t>?</a:t>
            </a:r>
            <a:endParaRPr lang="en-US" dirty="0"/>
          </a:p>
        </p:txBody>
      </p:sp>
      <p:pic>
        <p:nvPicPr>
          <p:cNvPr id="96261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24257" y="1825625"/>
            <a:ext cx="10789920" cy="4351338"/>
          </a:xfrm>
          <a:noFill/>
          <a:ln/>
        </p:spPr>
      </p:pic>
      <p:sp>
        <p:nvSpPr>
          <p:cNvPr id="4" name="TextBox 3"/>
          <p:cNvSpPr txBox="1"/>
          <p:nvPr/>
        </p:nvSpPr>
        <p:spPr>
          <a:xfrm>
            <a:off x="9575663" y="6458805"/>
            <a:ext cx="24001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Italian 1 Palgrave Foundations 2001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3600" y="669925"/>
            <a:ext cx="6815667" cy="1325563"/>
          </a:xfrm>
        </p:spPr>
        <p:txBody>
          <a:bodyPr/>
          <a:lstStyle/>
          <a:p>
            <a:r>
              <a:rPr lang="en-GB" dirty="0" err="1">
                <a:solidFill>
                  <a:srgbClr val="FF0000"/>
                </a:solidFill>
              </a:rPr>
              <a:t>Scusi</a:t>
            </a:r>
            <a:r>
              <a:rPr lang="en-GB" dirty="0">
                <a:solidFill>
                  <a:srgbClr val="FF0000"/>
                </a:solidFill>
              </a:rPr>
              <a:t>, (Lei) come </a:t>
            </a:r>
            <a:r>
              <a:rPr lang="en-GB" dirty="0" err="1">
                <a:solidFill>
                  <a:srgbClr val="FF0000"/>
                </a:solidFill>
              </a:rPr>
              <a:t>si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chiama</a:t>
            </a:r>
            <a:r>
              <a:rPr lang="en-GB" dirty="0">
                <a:solidFill>
                  <a:srgbClr val="FF0000"/>
                </a:solidFill>
              </a:rPr>
              <a:t>?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 err="1">
                <a:solidFill>
                  <a:srgbClr val="FF0000"/>
                </a:solidFill>
              </a:rPr>
              <a:t>Scusa</a:t>
            </a:r>
            <a:r>
              <a:rPr lang="en-GB" dirty="0">
                <a:solidFill>
                  <a:srgbClr val="FF0000"/>
                </a:solidFill>
              </a:rPr>
              <a:t>, (</a:t>
            </a:r>
            <a:r>
              <a:rPr lang="en-GB" dirty="0" err="1">
                <a:solidFill>
                  <a:srgbClr val="FF0000"/>
                </a:solidFill>
              </a:rPr>
              <a:t>tu</a:t>
            </a:r>
            <a:r>
              <a:rPr lang="en-GB" dirty="0">
                <a:solidFill>
                  <a:srgbClr val="FF0000"/>
                </a:solidFill>
              </a:rPr>
              <a:t>) come </a:t>
            </a:r>
            <a:r>
              <a:rPr lang="en-GB" dirty="0" err="1">
                <a:solidFill>
                  <a:srgbClr val="FF0000"/>
                </a:solidFill>
              </a:rPr>
              <a:t>ti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chiami</a:t>
            </a:r>
            <a:r>
              <a:rPr lang="en-GB" dirty="0">
                <a:solidFill>
                  <a:srgbClr val="FF0000"/>
                </a:solidFill>
              </a:rPr>
              <a:t>?</a:t>
            </a:r>
          </a:p>
        </p:txBody>
      </p:sp>
      <p:pic>
        <p:nvPicPr>
          <p:cNvPr id="4" name="ALMAed_NE1_traccia_3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912532" y="3771899"/>
            <a:ext cx="609600" cy="60960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6532" y="2690284"/>
            <a:ext cx="5171048" cy="3634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7812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6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>
                <a:solidFill>
                  <a:srgbClr val="FF0000"/>
                </a:solidFill>
              </a:rPr>
              <a:t>Primi contatti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78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it-IT" sz="2400" dirty="0"/>
              <a:t>Ciao, come ti chiami?</a:t>
            </a:r>
          </a:p>
          <a:p>
            <a:pPr>
              <a:lnSpc>
                <a:spcPct val="90000"/>
              </a:lnSpc>
            </a:pPr>
            <a:r>
              <a:rPr lang="it-IT" sz="2400" dirty="0"/>
              <a:t>Mi chiamo Giorgio, e tu?</a:t>
            </a:r>
          </a:p>
          <a:p>
            <a:pPr>
              <a:lnSpc>
                <a:spcPct val="90000"/>
              </a:lnSpc>
            </a:pPr>
            <a:r>
              <a:rPr lang="it-IT" sz="2400" dirty="0"/>
              <a:t>Anna, piacere.</a:t>
            </a:r>
          </a:p>
          <a:p>
            <a:pPr>
              <a:lnSpc>
                <a:spcPct val="90000"/>
              </a:lnSpc>
            </a:pPr>
            <a:r>
              <a:rPr lang="it-IT" sz="2400" dirty="0"/>
              <a:t>Piacere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Ciao, come </a:t>
            </a:r>
            <a:r>
              <a:rPr lang="en-GB" sz="2400" dirty="0" err="1"/>
              <a:t>ti</a:t>
            </a:r>
            <a:r>
              <a:rPr lang="en-GB" sz="2400" dirty="0"/>
              <a:t> </a:t>
            </a:r>
            <a:r>
              <a:rPr lang="en-GB" sz="2400" dirty="0" err="1"/>
              <a:t>chiami</a:t>
            </a:r>
            <a:r>
              <a:rPr lang="en-GB" sz="2400" dirty="0"/>
              <a:t>?</a:t>
            </a:r>
          </a:p>
          <a:p>
            <a:pPr>
              <a:lnSpc>
                <a:spcPct val="90000"/>
              </a:lnSpc>
            </a:pPr>
            <a:r>
              <a:rPr lang="en-GB" sz="2400" dirty="0" err="1"/>
              <a:t>Sono</a:t>
            </a:r>
            <a:r>
              <a:rPr lang="en-GB" sz="2400" dirty="0"/>
              <a:t> Francesca, e </a:t>
            </a:r>
            <a:r>
              <a:rPr lang="en-GB" sz="2400" dirty="0" err="1"/>
              <a:t>tu</a:t>
            </a:r>
            <a:r>
              <a:rPr lang="en-GB" sz="2400" dirty="0"/>
              <a:t>?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Paola, </a:t>
            </a:r>
            <a:r>
              <a:rPr lang="en-GB" sz="2400" dirty="0" err="1"/>
              <a:t>piacere</a:t>
            </a:r>
            <a:r>
              <a:rPr lang="en-GB" sz="2400" dirty="0"/>
              <a:t>.</a:t>
            </a:r>
          </a:p>
          <a:p>
            <a:pPr>
              <a:lnSpc>
                <a:spcPct val="90000"/>
              </a:lnSpc>
            </a:pPr>
            <a:r>
              <a:rPr lang="en-GB" sz="2400" dirty="0" err="1"/>
              <a:t>Piacere</a:t>
            </a:r>
            <a:endParaRPr lang="en-GB" sz="2400" dirty="0"/>
          </a:p>
        </p:txBody>
      </p:sp>
      <p:sp>
        <p:nvSpPr>
          <p:cNvPr id="2" name="TextBox 1"/>
          <p:cNvSpPr txBox="1"/>
          <p:nvPr/>
        </p:nvSpPr>
        <p:spPr>
          <a:xfrm>
            <a:off x="5875866" y="2325159"/>
            <a:ext cx="547793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Buongiorno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,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Lei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come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chiam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?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chiamo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Giorgio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[Rossi],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Lei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?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Anna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[Colombo],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piacere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.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Piacere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Ascolta</a:t>
            </a:r>
            <a:r>
              <a:rPr lang="en-GB" b="1" dirty="0"/>
              <a:t> e </a:t>
            </a:r>
            <a:r>
              <a:rPr lang="en-GB" b="1" dirty="0" err="1"/>
              <a:t>ripeti</a:t>
            </a: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43054" y="1690688"/>
            <a:ext cx="1219844" cy="121984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797" y="3651578"/>
            <a:ext cx="1444968" cy="120294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97729" y="3618553"/>
            <a:ext cx="1730081" cy="118904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42648" y="1702410"/>
            <a:ext cx="1680519" cy="11794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9803" y="3641680"/>
            <a:ext cx="1233493" cy="114278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4" name="CE90848F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286950" y="538995"/>
            <a:ext cx="609600" cy="609600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39563" y="3592887"/>
            <a:ext cx="1442602" cy="11427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7" name="AutoShape 2" descr="data:image/jpeg;base64,/9j/4AAQSkZJRgABAQAAAQABAAD/2wCEAAkGBhASEBQQEBQVFRURFRMVFxIQFBUQFBYQFBAWFBgQGRMXGyYfFxkjGRQSIi8gIygpLCw4FSoxNTAqOCYtOCkBCQoKDgwOGg8PGiolHCQpLCwuMSosLC0pKTUsLCwsKi8vKSwsLCkwKS0sLCwsLCwpKSk0LCwsLC8sLCwsKSwsLP/AABEIAMkA+wMBIgACEQEDEQH/xAAcAAEAAgMBAQEAAAAAAAAAAAAABQYCAwcEAQj/xABCEAACAgECAwUGAwUFBgcAAAABAgADERIhBAUxBhMiQVEHIzJhcYFCUpEUM2Kh8ENyg5KxNFOCorLBFSRzk7PR4f/EABoBAQACAwEAAAAAAAAAAAAAAAAEBQEDBgL/xAAsEQACAgIABQIGAQUAAAAAAAAAAQIDBBEFEyExQRJRMmFxobHwQiKRwdHh/9oADAMBAAIRAxEAPwDuMREAREQBERAEREAREQBERAEREAREQBERAEREAREQBERAEREASu9pe2/D8Gy1Oymx8nDMqKqjqzMTgbA/p9MwXaz2r8Pw137PUQ5UE22rl1q64Xw/ExIxttkgZHlzf/w7iucNZxNPD91w9KnWy72W6WLGtWY+8twTtkKD1OSBPLfse4x9yW7X+2y+3FfLwaVBBNzYax8HOkKRhF+uSflvmwdmvblwzoF49WqsGxsqU2VN/FpGWT6YP1nHecV0LZijVp0qQH06lJzkEjGeincZGog9Mnw5mNs3+iLR+uOXcxqvqW6hw9dgyrqcgjOP9QRjyxPTKB7EbQeVAZ3S64H5EsHx+jA/eX+eyM1p6EREGBERAEREAREQBERAEREAREQBERAEREAREQBERAEREA+Ezk/bn2sXU8QtVNVi0gFja6mp7uukVax8GoLlsHYk42welc+5qvDcLdxDkAU1u/iOASF2X7nA+8/N/BovEcY13Hswe1mZjo71a7WBNa2oDkjOB3S5YAZOACJ5bNkI7LJy/sbzDmtZ47jCK6lX3FOnuhackhFUY0IckBzudsbbz7zv2p2pwacBwta0vWDW7VY0oFONCAba/U9M77528XNe3vGcTWnLuE1vt3Zsr8Vli9O7TSBhMdWAyRjfAy3pq9mlvB8L+38Utb90VY0OfdqudmY9LMHGVG2DtqMwe+nkrPLex3E20njbVdOHyc3lS5bOSXA6lc9XO2/nvIriuEKWtV1KsV8OTnGMHfffPT5TpvPPaTxXMscDy6vuarAK3sbGpgVw1a+SJvj8x2+GSnZb2QtVYr2FQFGdedbmw48QGMLp3xgnfck9IZlS11ZL+x7spxXB8PY/EHSOIKOtGDqrIBBdiejMNPh8tI38h0GfBPs9mhvb2IiIMCIiAIiIAiIgCIiAIiIAiIgCIiAIiIAiIgCIiAJF8/7ScPwdfeXtjOdKLgu5UZIUEjYDqxIVepIEge2ntGp4NSlWLLtWjAy4SwjZCqnVZYfKtcfxFBvOJc259bxTu3Evq1sBlsWqtgOQpC4FzDb3SYrTYnJznGzOi5cd27/8Uc8LZipXw3DMhxi5CcHJU6gQWAtIVVYjSCRqlF4/hnRmpcd3o1KygYOM+IKG+FMgZsbd/nsojLrG1Mpzktg596xsX1P9s48lGK0+861yXsHbzXhqeI4vVw9i4VrMLY3EVKvguOcZsA21kEHcgEEGeWvJurml0ZRuSdpaeGpYIrpcLFZWRQVtpKgFWLHIKsNSkjB1EYGcCdUcfznikXjmKVrpK8PWCqKWBCkrnOo+pOcHYqJ0Pk/sf5fw7mzx2vthrmDYPmcAAEmWrlvI+Hoz3NaISWJKqASzHJJIEaZiU4+CC5B7PeG4dg5BYjAVTp0qg3CAKAOuSeuc7ky2RE9JaNTe+4iImTAiIgCIiAIiIAiIgCIiAIiIAiIgCIiAIiIAiJEdoe1PDcGmq5xqIJWvIDNj8RJ2RM4BdsKMjJ3EAkOM42umtrbXVEQZZ3IVQPUkzk/bP2sNZ3nD8FmvT8VrFq207jDEDVTnqEHvWwRhDjNV7UdveK4yzxFkrOdNNZKFlB3avXjQoIyeJsAI0+FVwwNTuGkpoO3xVGoYGM7tSrZ8XhOq99wVOPhGcGTN+OwzM2/h0vr90e6bfS2n/Z6zkkVp42O56iYPy+2y0VVK1jWAKiqpUlCThCqful+L3S+I4OTJXkPZm/mFirwqjIPjZfDXWTnNyEjfODm0gkFSEBwoneexXYPh+XVBUw9hyWtI3ywGoJnJUHSM75OBknAwDK32F9ktdITiOYKtl6gAV+EoqDBVWA2YrvgDwjb4sAjpcRMmBERAEREAREQBERAEREAREQBERAEREARNHG8bXShstYKq9Sf0AA6kk7ADcykcz7fXOSOHUVr+ewd5YfnpzpT76vtNNt8KlubN1VFlz1BF+icsHarjxv8AtDH5GujH8qwf5yb5X7QHGBxSAj/e0Agj5mkkkj+6xP8ADNEM6mb1vX1JFmBfBb1v6F4iaeE4uu1BZUwdGGQynII+s3SaQRE83MeZVUVm251RBjxMcbk4CgdSxOwA3PlOO9t/anZe1vDU+6qUabLGJAX0a10PRsfuU1FgTkndIMpFr7c+1Krhl7vhSLLHJQOo70CwHBREB964P0UeZz4TxnnPNbOJY8RcwYsw1Anvq1u/CCB/tVmD4UHu03GAuZ5y2lnrs1eIAWaiFfQNhY5U6eHpAPhqU5YHGcMpmpdSWacaiy6QEwhspIz7odOHo3B7w+I9fzAeTIubvFbPxKRr7w69WBsbWUe9tXG1K7ADf4WzbOw3s64jmAJtDV8OTk2v8bsCAVx0I2A0DwrpGSSuDaOwHshwycVx2wTBqoANeFO4yp3TyyD4m/ERuG65VUqqFUBVUABVAACgYAAHQAeUyYPFyPkNHCUinh0CqOp6szYxqZvM4A+mMDAAEkIiZMCIiAIiIAiIgCIiAIiIAiIgCIiAIiIAmu+9UVnchVQFmY7AKBkkn0xNkoHbbtB3r/stZ8FZHeMPxWqciv6Kdz88D8Jmm+6NMHORuopldNQiRnPOevxVms5Fa57us7YHTWw/OR+g8P5i3gxAmLPOXtulZJykdXVVGuKjHsYsuJhmLGni4jjANh19BNaWza306kryrtHZwdneV7ox95SThXHTUM7LYB0bocYbbBW6c39pfA00LajixrE1KmdGkHIBuYg9yNQ07gknICsRON8dzNQUDEnvf3Yrw7MckAqoDZAI3YjHoH6SEvtezwWldVbeDObaUsIB7oaj/wCauIOQd136lWGnosJWRhqfbx7nN5zqlPcO/n2JntF2s4nmFmLWcHxGpEAqsdSCGrrQ57isgY71yWO4yQSqwVTa1ULgMmRUawWXIxmnh0Y5tuGB70/QHIrziwLhs/vEAaxbH3asYxbxNqjOVx+6U56eanVP9mOyHE8zsDU5X4Rdew7slcZVkAPuq2GfAvibrsreCcQCJ5Xy23i2XhqUD2qTpUe9QYGSHYnTfcBqOT4FyQdsBe39hPZnXwarbxOLeIB1BmOvQSc/EfjYHJzjAydIGSWsHZvspw3BJppQamA12YAZj1P91c5Okbb565MmZ6PIiIgwIiIAiIgCIiAIiIAiIgCIiAIiVvnPbeiklKx3zjYhThFPo1m+/wAlBI88TxOcYLcnpHuEJTeorbLJPjMAMnYep6Tl/HdseNs6WCsH8NKgfq7Zb7giQfE5sObGaw+trG3/AKyZXz4lWvhTZY18Msl8TS+51u7tLwabNxFII8u9Qn/KDmR9/bzgl+Fnc+ldT4/zMAv85zetMDbb5DaZaZHlxOX8Yokw4XD+UmWnm/b2yxSnDoagdjY5Bsx/CFJCn55P0HUVdFAn0j0kZzvmvdKFUgO+wJx4Qds/UnYfQ+mDXztsyZJS/wCIsK6qsaLcV/s9XGc1qr2Zt/yqNTb9NvL74kY/ayvrpbGCc5XoDueuP5yE4fh2sy5OhQQS9m+mwA5UFcmwnqRv139Zi9fDtrQG0aPC1j6a6wW30HAY5P5QST6SZXhxfjZFsy5Lr2Jpe0CWnSmoE4GCpO56Aac5J9BufISK4/m5GsV6Sa/3jWeOha2U9SARa2nPgXK4OR3mCVjuItZfd4YVWjGhNrrxjqdyKKgMnJJz5mwZ06gT4cMo7r91YqlqgD1porZvfWYHxNnfYn4WljTiQqe/JWXZllnTsjPG5VtZW8FibCRc2ylnufOKaQunKg5ZSDk+Er8ZScLk94mUrsrXBdRknhuFrPp5WkZOSOpAb4qr8Oj3dpBeoksUtzkW8RZnJYE+GsYJyRs2dU9y3khyGt8di7B1wvgHRMKMLWD8Kg9NjthV323RqjuRoqpldLUT09hOyicbxNXeuKcan7tfEHZMZdWxpstKk6mbI8LYDDITv/LuW1UViqlAiL0VfU7kk9SSepO5nGuDpsR1tQ+8rYOhP516A/I7qfkxHnOy8u45bqUuT4bFVhnqAwzg/MdD9JrxclXp+6NmXjOhr2Z6YiJLIQiIgCIiAIiIAiIgCIiAIiIAmF1yopdyFVQSWY4AUDJYk9ABM5Qu3nOtdn7Kp8Felrf4rSAyVfRQVcjzLL6Ga7bFXByZtqrds1FHm7Q9r3vzXVlKunmr2D1Pmqn8vX164FbLAdP6+U+WN/XnNQnM3XStl6pHTUUxqjqJtLQqzAMBuZsrsUgFSCCAQRuCDuCCOs09e5v2uxmDAMxJmM8M9GRaVDm9he5+uxZcaQykKdGnUeh2z9/nLcqE7efpK5xtXd3WEachiTbY2K6+8OtQqYPeOQeuPoDgES8RbkyNlP8ApR6Dy/S4RtwvhrrGzEj4rD+UMcnJ33AGBuInnKaHLkjSRszY7mr1VUGe8syM4OfU6tyJni+bVhzWQQ1uXQH4rK28epmGdCdc5xgoTvjUIPjOY1uCda4TYXBcpU/kKlPxP0Ofvt8c6Cpf0plDZJ+tkdaxbNbgktlu7ZsWOuzd5xD592nQ6cjbBJGznHhwXONWCurTxAUIEI600Jjwp5a9sE7aSTr0WuQQmhjqYYpBJexidnuYb9TkVjHXOxOWmOMoIYquSF0qWQAq1iIFYfIai2kDYDYYidigYjU7Ca5TypVAKjGsKzafh1EZ1AYGWOep33ONIOkT1HCgCfeF4bQir5qqr+gA/wC03BpzV1srJNyZ0tNMa4pRRkqy8dgOIzRZX/urWx/dsVbf+p3/AElGzLl7PKvBe/k1qgf8NCE/zbH2kzhjfNf0IXFEuSn8y3REToTmxERAEREAREQBERAEREAREQDC20KpZtgoJJ9ABkmcXs4pnzY3xWs1jfJrGLlftnH/AAzq/apscDxRHlw9/wD8LTk1nU/U/wCsquJS1GKLXhsdylIwCzNVnwTMCUbLxHOO3HPeI71uGI0IPQ/vEPRs+h/L8t8423dhO0+kjhbT4SfdsfJj/Z/Q+Xz+ssfa3kK8VVgbWJko3+qH5H+U5xyyqlLV/ahYVDgNXThbAobDHJ8x5L546rL+jl5FHo1rX7sob3Zj3+ve/wB7HZFGd5tVdvQev/Yep/raR/KrWU9xeQ9qgMunI72gkhOIwd11YOV+IEEHTJUnzyDjbP4V+SjzP8vr1lLZU65OMi6rtVkU4nwDywcH8I+Jh13PkP636yO53wLOBamAawQTguFXrlE312D75+wIkh88+Lov4388k+Q/rfrMg2fTbz/AnyA/E36/fqFcnF7MziprX7+/vyKcxrdO5tVijZcKHxxBQEM1zuTpWs/EUJwcBsg+ORl/LVDZTiKyRsCa7UFa5yBXWqsM+erUfXr4jdOYckqtDYyhfdmXGXOerjz33wCPUkneRDdlLNWRap8StkoQdSjA2yQNpYxy4pdHogSxJb7bIThFSnLV6ns0ljaRpKoTpY1Jn4tyNZOeuAp3kv2c5VqcXMBoQ+FgNPeMpODj0U+fqMeuPdwfZepcd4S+CSFxpTJOTtkk/rj5SbVfLpjbA22HQYkW7K2tRJVOLp7l/YEwBMmIAySAPUnA/UyV5b2d4i7GhCqn+0uBRceoQ+J/0AP5pGrpnY9RWyVbdCpbk9EZVSzMFRSzucKg/E3pnyA6k+QBPlOn8j5WOHoSkHJUEs2MarGJZ2x5AsTt5dJp5J2dq4YZXLWMMNY2NRGc6QOirnyHpvk7yVnQ4mLyI9e7Obzcvny0vhQiIk0gCIiAIiIAiIgCIiAIiIAiIgHn5hwgtpsqPS1HQ/R1Kn/WcWQkgahgjZh6ONmH2OR9p3Gco7Y8u7jjH/Ld71fTLHxj7Pk/4glZxKDdakvD/JZ8NmlY4vz/AIIkbQXmBMyQesoC/MhXK1z7lS1MeKo0VW5y/EWFm7oAfvqq1X970Gdz0I0kFhZgZhdVkSTj3OqfqRHyKFdD0sqHJOPA7vhcmvUdXCG2zN7s2WNVxAIqouONtgDpbxDU0uHL+OFi52DoSrqelNgOGrI83ByPPp+LyoPaDlXcswORXadyubuJvtbJ7rU2dK5+mQfxkSY5Tz5myz78Tw6gXUg6+8pUhf2rG/ecRWAquMksoBOSjCXORTHIh64dymx7nj2eifYuOdsnO/XPxP8A/Q/rfywZ/wCXQDoP69ZoqvDgMDqDDOrOcg+eZtWc/J+DoUjZifCZ8GZmqTW+puSPnzOwG+TtsPOWjknYp7FFl5atW3CKALCPIsWHg+mCfXB2nh7LcrF/EqCMpTixvQnOK0+7Bm/wsec6TLnAw4yjzLFv2KXiGbKMuXW9e7I/l/IOGp3rrUN+dvG/+dsn7ZkhES6SSWkUTbb2xERMmBERAEREAREQBERAEREAREQBERAEr/bTkJ4nh8oM20kug8228VWf4h0+YU+UsETzKKmnF9meoScJKS7o4dWeh/8AyZkyz9uuzndWftNY93a3jA/Bcx6/Rz/zH+ISsqZy19Lpm4s6mi5WwUkZKsyExJjVNJIPNzDghahUkjII1KcMMgjUD5HczlnOOFs4NjRjBYb3ebofwr+ReoI6nfJxtOvASK7TdnU4qkpsHXdH9Gx0PyOwP6+UnYeXypemXwv7EHMxFdH1R+JfcqPYDtNoYcLafCx92x/C5/B9D5fP6zpCjMoXZnsApTXxSnVk+AkqRhiMeE7dM/fbHWX+qvYD0/rzmeIcvmbg+vkcP5nL1NdPBliZrXMxXie3lnLu/uSnyY5f/wBFcF/1yq/4khVQc5qC8k6yxVwcn2Rb+xnLu74YORhrz3hz10EAIP8AIFOPVjJ6fAJ9nWwioRUV4OOnJzk5PyIiJ6PIiIgCIiAIiIAiIgCIiAIiIAiIgCIiAIiIBq4rhksRq7AGVwVZT0IPUTlXaHkL8JboOWR8muw/iA3KH+MDr6jxDzC9ank5pyuriKmqtGVb7EMOjqfJgdwZGyMeN0dPv4JONkOiW128nHRM1Ekedcgt4Vwr7oxwloGFb0Q/ls/h6H8OdwviCzmrapVv0yXU6aqyNkfVF9ABM1EKJsUTWbQJsrWYhJtU467Ynnue+xkSBudgNyT5DzMu/ZLk5qrNrjD242IwVqGSqEeROSx/vY/CJH9nuzBYrdeMKCGSptiWByHceQGxC/c9MS3y/wADEda5k+/4Oe4hlqx8uHb8iIiWpUiIiAIiIAiIgCIiAIiIAiIgCIiAIiIAiIgCIiAIiIBr4jhksUpYqsrDBVwGUj0IOxEp3M/Z9uW4WzA/3V5LAfJbRlgP7wf5Yl1ia7KoWLU1s2V2zqe4PRy2/s9xdfxUP9ax3w+3d5P6gTWvLbz0pu/9m0f6rOqNPhkCXDam+jZYR4nal1SOfcH2W4t/7MIPzWsF/wCVdTfqBLPybsnXSQ9h7ywbgkaUU+qpk7/Mkn0xJwT7JFOHVU9xXX5ka7MttWm+nyERElkQREQBERAEREAREQBERAEREAREQBERAEREAREQD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7681" y="1739119"/>
            <a:ext cx="1310460" cy="11427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062478" y="3647611"/>
            <a:ext cx="1364150" cy="11345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493196" y="3639327"/>
            <a:ext cx="1359138" cy="114278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368639" y="1722318"/>
            <a:ext cx="1423181" cy="113967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937292" y="1739119"/>
            <a:ext cx="1548110" cy="1159588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630704" y="3592887"/>
            <a:ext cx="1313035" cy="1175932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3680690" y="1635829"/>
            <a:ext cx="1252257" cy="1226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574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087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Ascolta</a:t>
            </a:r>
            <a:r>
              <a:rPr lang="en-GB" b="1" dirty="0"/>
              <a:t> e </a:t>
            </a:r>
            <a:r>
              <a:rPr lang="en-GB" b="1" dirty="0" err="1"/>
              <a:t>ripeti</a:t>
            </a: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3054" y="1690688"/>
            <a:ext cx="1219844" cy="121984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656325" y="2910530"/>
            <a:ext cx="11209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ca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ffè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4308" y="1690688"/>
            <a:ext cx="1444968" cy="120294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extBox 6"/>
          <p:cNvSpPr txBox="1"/>
          <p:nvPr/>
        </p:nvSpPr>
        <p:spPr>
          <a:xfrm>
            <a:off x="1940784" y="2910528"/>
            <a:ext cx="15569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pia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ce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6869" y="1704588"/>
            <a:ext cx="1730081" cy="118904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Box 8"/>
          <p:cNvSpPr txBox="1"/>
          <p:nvPr/>
        </p:nvSpPr>
        <p:spPr>
          <a:xfrm>
            <a:off x="3837416" y="2910527"/>
            <a:ext cx="17972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spa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ghe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tti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42648" y="1702410"/>
            <a:ext cx="1680519" cy="11794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1" name="TextBox 10"/>
          <p:cNvSpPr txBox="1"/>
          <p:nvPr/>
        </p:nvSpPr>
        <p:spPr>
          <a:xfrm>
            <a:off x="5865666" y="2893628"/>
            <a:ext cx="17052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ga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tto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58141" y="1719709"/>
            <a:ext cx="1233493" cy="114278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3" name="TextBox 12"/>
          <p:cNvSpPr txBox="1"/>
          <p:nvPr/>
        </p:nvSpPr>
        <p:spPr>
          <a:xfrm>
            <a:off x="7651590" y="2858356"/>
            <a:ext cx="12342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ci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ao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37292" y="1723006"/>
            <a:ext cx="1442602" cy="11427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6" name="TextBox 15"/>
          <p:cNvSpPr txBox="1"/>
          <p:nvPr/>
        </p:nvSpPr>
        <p:spPr>
          <a:xfrm>
            <a:off x="9131508" y="2858355"/>
            <a:ext cx="13461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ci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nema</a:t>
            </a:r>
          </a:p>
        </p:txBody>
      </p:sp>
      <p:sp>
        <p:nvSpPr>
          <p:cNvPr id="17" name="AutoShape 2" descr="data:image/jpeg;base64,/9j/4AAQSkZJRgABAQAAAQABAAD/2wCEAAkGBhASEBQQEBQVFRURFRMVFxIQFBUQFBYQFBAWFBgQGRMXGyYfFxkjGRQSIi8gIygpLCw4FSoxNTAqOCYtOCkBCQoKDgwOGg8PGiolHCQpLCwuMSosLC0pKTUsLCwsKi8vKSwsLCkwKS0sLCwsLCwpKSk0LCwsLC8sLCwsKSwsLP/AABEIAMkA+wMBIgACEQEDEQH/xAAcAAEAAgMBAQEAAAAAAAAAAAAABQYCAwcEAQj/xABCEAACAgECAwUGAwUFBgcAAAABAgADERIhBAUxBhMiQVEHIzJhcYFCUpEUM2Kh8ENyg5KxNFOCorLBFSRzk7PR4f/EABoBAQACAwEAAAAAAAAAAAAAAAAEBQEDBgL/xAAsEQACAgIABQIGAQUAAAAAAAAAAQIDBBEFEyExQRJRMmFxobHwQiKRwdHh/9oADAMBAAIRAxEAPwDuMREAREQBERAEREAREQBERAEREAREQBERAEREAREQBERAEREASu9pe2/D8Gy1Oymx8nDMqKqjqzMTgbA/p9MwXaz2r8Pw137PUQ5UE22rl1q64Xw/ExIxttkgZHlzf/w7iucNZxNPD91w9KnWy72W6WLGtWY+8twTtkKD1OSBPLfse4x9yW7X+2y+3FfLwaVBBNzYax8HOkKRhF+uSflvmwdmvblwzoF49WqsGxsqU2VN/FpGWT6YP1nHecV0LZijVp0qQH06lJzkEjGeincZGog9Mnw5mNs3+iLR+uOXcxqvqW6hw9dgyrqcgjOP9QRjyxPTKB7EbQeVAZ3S64H5EsHx+jA/eX+eyM1p6EREGBERAEREAREQBERAEREAREQBERAEREAREQBERAEREA+Ezk/bn2sXU8QtVNVi0gFja6mp7uukVax8GoLlsHYk42welc+5qvDcLdxDkAU1u/iOASF2X7nA+8/N/BovEcY13Hswe1mZjo71a7WBNa2oDkjOB3S5YAZOACJ5bNkI7LJy/sbzDmtZ47jCK6lX3FOnuhackhFUY0IckBzudsbbz7zv2p2pwacBwta0vWDW7VY0oFONCAba/U9M77528XNe3vGcTWnLuE1vt3Zsr8Vli9O7TSBhMdWAyRjfAy3pq9mlvB8L+38Utb90VY0OfdqudmY9LMHGVG2DtqMwe+nkrPLex3E20njbVdOHyc3lS5bOSXA6lc9XO2/nvIriuEKWtV1KsV8OTnGMHfffPT5TpvPPaTxXMscDy6vuarAK3sbGpgVw1a+SJvj8x2+GSnZb2QtVYr2FQFGdedbmw48QGMLp3xgnfck9IZlS11ZL+x7spxXB8PY/EHSOIKOtGDqrIBBdiejMNPh8tI38h0GfBPs9mhvb2IiIMCIiAIiIAiIgCIiAIiIAiIgCIiAIiIAiIgCIiAJF8/7ScPwdfeXtjOdKLgu5UZIUEjYDqxIVepIEge2ntGp4NSlWLLtWjAy4SwjZCqnVZYfKtcfxFBvOJc259bxTu3Evq1sBlsWqtgOQpC4FzDb3SYrTYnJznGzOi5cd27/8Uc8LZipXw3DMhxi5CcHJU6gQWAtIVVYjSCRqlF4/hnRmpcd3o1KygYOM+IKG+FMgZsbd/nsojLrG1Mpzktg596xsX1P9s48lGK0+861yXsHbzXhqeI4vVw9i4VrMLY3EVKvguOcZsA21kEHcgEEGeWvJurml0ZRuSdpaeGpYIrpcLFZWRQVtpKgFWLHIKsNSkjB1EYGcCdUcfznikXjmKVrpK8PWCqKWBCkrnOo+pOcHYqJ0Pk/sf5fw7mzx2vthrmDYPmcAAEmWrlvI+Hoz3NaISWJKqASzHJJIEaZiU4+CC5B7PeG4dg5BYjAVTp0qg3CAKAOuSeuc7ky2RE9JaNTe+4iImTAiIgCIiAIiIAiIgCIiAIiIAiIgCIiAIiIAiJEdoe1PDcGmq5xqIJWvIDNj8RJ2RM4BdsKMjJ3EAkOM42umtrbXVEQZZ3IVQPUkzk/bP2sNZ3nD8FmvT8VrFq207jDEDVTnqEHvWwRhDjNV7UdveK4yzxFkrOdNNZKFlB3avXjQoIyeJsAI0+FVwwNTuGkpoO3xVGoYGM7tSrZ8XhOq99wVOPhGcGTN+OwzM2/h0vr90e6bfS2n/Z6zkkVp42O56iYPy+2y0VVK1jWAKiqpUlCThCqful+L3S+I4OTJXkPZm/mFirwqjIPjZfDXWTnNyEjfODm0gkFSEBwoneexXYPh+XVBUw9hyWtI3ywGoJnJUHSM75OBknAwDK32F9ktdITiOYKtl6gAV+EoqDBVWA2YrvgDwjb4sAjpcRMmBERAEREAREQBERAEREAREQBERAEREARNHG8bXShstYKq9Sf0AA6kk7ADcykcz7fXOSOHUVr+ewd5YfnpzpT76vtNNt8KlubN1VFlz1BF+icsHarjxv8AtDH5GujH8qwf5yb5X7QHGBxSAj/e0Agj5mkkkj+6xP8ADNEM6mb1vX1JFmBfBb1v6F4iaeE4uu1BZUwdGGQynII+s3SaQRE83MeZVUVm251RBjxMcbk4CgdSxOwA3PlOO9t/anZe1vDU+6qUabLGJAX0a10PRsfuU1FgTkndIMpFr7c+1Krhl7vhSLLHJQOo70CwHBREB964P0UeZz4TxnnPNbOJY8RcwYsw1Anvq1u/CCB/tVmD4UHu03GAuZ5y2lnrs1eIAWaiFfQNhY5U6eHpAPhqU5YHGcMpmpdSWacaiy6QEwhspIz7odOHo3B7w+I9fzAeTIubvFbPxKRr7w69WBsbWUe9tXG1K7ADf4WzbOw3s64jmAJtDV8OTk2v8bsCAVx0I2A0DwrpGSSuDaOwHshwycVx2wTBqoANeFO4yp3TyyD4m/ERuG65VUqqFUBVUABVAACgYAAHQAeUyYPFyPkNHCUinh0CqOp6szYxqZvM4A+mMDAAEkIiZMCIiAIiIAiIgCIiAIiIAiIgCIiAIiIAmu+9UVnchVQFmY7AKBkkn0xNkoHbbtB3r/stZ8FZHeMPxWqciv6Kdz88D8Jmm+6NMHORuopldNQiRnPOevxVms5Fa57us7YHTWw/OR+g8P5i3gxAmLPOXtulZJykdXVVGuKjHsYsuJhmLGni4jjANh19BNaWza306kryrtHZwdneV7ox95SThXHTUM7LYB0bocYbbBW6c39pfA00LajixrE1KmdGkHIBuYg9yNQ07gknICsRON8dzNQUDEnvf3Yrw7MckAqoDZAI3YjHoH6SEvtezwWldVbeDObaUsIB7oaj/wCauIOQd136lWGnosJWRhqfbx7nN5zqlPcO/n2JntF2s4nmFmLWcHxGpEAqsdSCGrrQ57isgY71yWO4yQSqwVTa1ULgMmRUawWXIxmnh0Y5tuGB70/QHIrziwLhs/vEAaxbH3asYxbxNqjOVx+6U56eanVP9mOyHE8zsDU5X4Rdew7slcZVkAPuq2GfAvibrsreCcQCJ5Xy23i2XhqUD2qTpUe9QYGSHYnTfcBqOT4FyQdsBe39hPZnXwarbxOLeIB1BmOvQSc/EfjYHJzjAydIGSWsHZvspw3BJppQamA12YAZj1P91c5Okbb565MmZ6PIiIgwIiIAiIgCIiAIiIAiIgCIiAIiVvnPbeiklKx3zjYhThFPo1m+/wAlBI88TxOcYLcnpHuEJTeorbLJPjMAMnYep6Tl/HdseNs6WCsH8NKgfq7Zb7giQfE5sObGaw+trG3/AKyZXz4lWvhTZY18Msl8TS+51u7tLwabNxFII8u9Qn/KDmR9/bzgl+Fnc+ldT4/zMAv85zetMDbb5DaZaZHlxOX8Yokw4XD+UmWnm/b2yxSnDoagdjY5Bsx/CFJCn55P0HUVdFAn0j0kZzvmvdKFUgO+wJx4Qds/UnYfQ+mDXztsyZJS/wCIsK6qsaLcV/s9XGc1qr2Zt/yqNTb9NvL74kY/ayvrpbGCc5XoDueuP5yE4fh2sy5OhQQS9m+mwA5UFcmwnqRv139Zi9fDtrQG0aPC1j6a6wW30HAY5P5QST6SZXhxfjZFsy5Lr2Jpe0CWnSmoE4GCpO56Aac5J9BufISK4/m5GsV6Sa/3jWeOha2U9SARa2nPgXK4OR3mCVjuItZfd4YVWjGhNrrxjqdyKKgMnJJz5mwZ06gT4cMo7r91YqlqgD1porZvfWYHxNnfYn4WljTiQqe/JWXZllnTsjPG5VtZW8FibCRc2ylnufOKaQunKg5ZSDk+Er8ZScLk94mUrsrXBdRknhuFrPp5WkZOSOpAb4qr8Oj3dpBeoksUtzkW8RZnJYE+GsYJyRs2dU9y3khyGt8di7B1wvgHRMKMLWD8Kg9NjthV323RqjuRoqpldLUT09hOyicbxNXeuKcan7tfEHZMZdWxpstKk6mbI8LYDDITv/LuW1UViqlAiL0VfU7kk9SSepO5nGuDpsR1tQ+8rYOhP516A/I7qfkxHnOy8u45bqUuT4bFVhnqAwzg/MdD9JrxclXp+6NmXjOhr2Z6YiJLIQiIgCIiAIiIAiIgCIiAIiIAmF1yopdyFVQSWY4AUDJYk9ABM5Qu3nOtdn7Kp8Felrf4rSAyVfRQVcjzLL6Ga7bFXByZtqrds1FHm7Q9r3vzXVlKunmr2D1Pmqn8vX164FbLAdP6+U+WN/XnNQnM3XStl6pHTUUxqjqJtLQqzAMBuZsrsUgFSCCAQRuCDuCCOs09e5v2uxmDAMxJmM8M9GRaVDm9he5+uxZcaQykKdGnUeh2z9/nLcqE7efpK5xtXd3WEachiTbY2K6+8OtQqYPeOQeuPoDgES8RbkyNlP8ApR6Dy/S4RtwvhrrGzEj4rD+UMcnJ33AGBuInnKaHLkjSRszY7mr1VUGe8syM4OfU6tyJni+bVhzWQQ1uXQH4rK28epmGdCdc5xgoTvjUIPjOY1uCda4TYXBcpU/kKlPxP0Ofvt8c6Cpf0plDZJ+tkdaxbNbgktlu7ZsWOuzd5xD592nQ6cjbBJGznHhwXONWCurTxAUIEI600Jjwp5a9sE7aSTr0WuQQmhjqYYpBJexidnuYb9TkVjHXOxOWmOMoIYquSF0qWQAq1iIFYfIai2kDYDYYidigYjU7Ca5TypVAKjGsKzafh1EZ1AYGWOep33ONIOkT1HCgCfeF4bQir5qqr+gA/wC03BpzV1srJNyZ0tNMa4pRRkqy8dgOIzRZX/urWx/dsVbf+p3/AElGzLl7PKvBe/k1qgf8NCE/zbH2kzhjfNf0IXFEuSn8y3REToTmxERAEREAREQBERAEREAREQDC20KpZtgoJJ9ABkmcXs4pnzY3xWs1jfJrGLlftnH/AAzq/apscDxRHlw9/wD8LTk1nU/U/wCsquJS1GKLXhsdylIwCzNVnwTMCUbLxHOO3HPeI71uGI0IPQ/vEPRs+h/L8t8423dhO0+kjhbT4SfdsfJj/Z/Q+Xz+ssfa3kK8VVgbWJko3+qH5H+U5xyyqlLV/ahYVDgNXThbAobDHJ8x5L546rL+jl5FHo1rX7sob3Zj3+ve/wB7HZFGd5tVdvQev/Yep/raR/KrWU9xeQ9qgMunI72gkhOIwd11YOV+IEEHTJUnzyDjbP4V+SjzP8vr1lLZU65OMi6rtVkU4nwDywcH8I+Jh13PkP636yO53wLOBamAawQTguFXrlE312D75+wIkh88+Lov4388k+Q/rfrMg2fTbz/AnyA/E36/fqFcnF7MziprX7+/vyKcxrdO5tVijZcKHxxBQEM1zuTpWs/EUJwcBsg+ORl/LVDZTiKyRsCa7UFa5yBXWqsM+erUfXr4jdOYckqtDYyhfdmXGXOerjz33wCPUkneRDdlLNWRap8StkoQdSjA2yQNpYxy4pdHogSxJb7bIThFSnLV6ns0ljaRpKoTpY1Jn4tyNZOeuAp3kv2c5VqcXMBoQ+FgNPeMpODj0U+fqMeuPdwfZepcd4S+CSFxpTJOTtkk/rj5SbVfLpjbA22HQYkW7K2tRJVOLp7l/YEwBMmIAySAPUnA/UyV5b2d4i7GhCqn+0uBRceoQ+J/0AP5pGrpnY9RWyVbdCpbk9EZVSzMFRSzucKg/E3pnyA6k+QBPlOn8j5WOHoSkHJUEs2MarGJZ2x5AsTt5dJp5J2dq4YZXLWMMNY2NRGc6QOirnyHpvk7yVnQ4mLyI9e7Obzcvny0vhQiIk0gCIiAIiIAiIgCIiAIiIAiIgHn5hwgtpsqPS1HQ/R1Kn/WcWQkgahgjZh6ONmH2OR9p3Gco7Y8u7jjH/Ld71fTLHxj7Pk/4glZxKDdakvD/JZ8NmlY4vz/AIIkbQXmBMyQesoC/MhXK1z7lS1MeKo0VW5y/EWFm7oAfvqq1X970Gdz0I0kFhZgZhdVkSTj3OqfqRHyKFdD0sqHJOPA7vhcmvUdXCG2zN7s2WNVxAIqouONtgDpbxDU0uHL+OFi52DoSrqelNgOGrI83ByPPp+LyoPaDlXcswORXadyubuJvtbJ7rU2dK5+mQfxkSY5Tz5myz78Tw6gXUg6+8pUhf2rG/ecRWAquMksoBOSjCXORTHIh64dymx7nj2eifYuOdsnO/XPxP8A/Q/rfywZ/wCXQDoP69ZoqvDgMDqDDOrOcg+eZtWc/J+DoUjZifCZ8GZmqTW+puSPnzOwG+TtsPOWjknYp7FFl5atW3CKALCPIsWHg+mCfXB2nh7LcrF/EqCMpTixvQnOK0+7Bm/wsec6TLnAw4yjzLFv2KXiGbKMuXW9e7I/l/IOGp3rrUN+dvG/+dsn7ZkhES6SSWkUTbb2xERMmBERAEREAREQBERAEREAREQBERAEr/bTkJ4nh8oM20kug8228VWf4h0+YU+UsETzKKmnF9meoScJKS7o4dWeh/8AyZkyz9uuzndWftNY93a3jA/Bcx6/Rz/zH+ISsqZy19Lpm4s6mi5WwUkZKsyExJjVNJIPNzDghahUkjII1KcMMgjUD5HczlnOOFs4NjRjBYb3ebofwr+ReoI6nfJxtOvASK7TdnU4qkpsHXdH9Gx0PyOwP6+UnYeXypemXwv7EHMxFdH1R+JfcqPYDtNoYcLafCx92x/C5/B9D5fP6zpCjMoXZnsApTXxSnVk+AkqRhiMeE7dM/fbHWX+qvYD0/rzmeIcvmbg+vkcP5nL1NdPBliZrXMxXie3lnLu/uSnyY5f/wBFcF/1yq/4khVQc5qC8k6yxVwcn2Rb+xnLu74YORhrz3hz10EAIP8AIFOPVjJ6fAJ9nWwioRUV4OOnJzk5PyIiJ6PIiIgCIiAIiIAiIgCIiAIiIAiIgCIiAIiIBq4rhksRq7AGVwVZT0IPUTlXaHkL8JboOWR8muw/iA3KH+MDr6jxDzC9ank5pyuriKmqtGVb7EMOjqfJgdwZGyMeN0dPv4JONkOiW128nHRM1Ekedcgt4Vwr7oxwloGFb0Q/ls/h6H8OdwviCzmrapVv0yXU6aqyNkfVF9ABM1EKJsUTWbQJsrWYhJtU467Ynnue+xkSBudgNyT5DzMu/ZLk5qrNrjD242IwVqGSqEeROSx/vY/CJH9nuzBYrdeMKCGSptiWByHceQGxC/c9MS3y/wADEda5k+/4Oe4hlqx8uHb8iIiWpUiIiAIiIAiIgCIiAIiIAiIgCIiAIiIAiIgCIiAIiIBr4jhksUpYqsrDBVwGUj0IOxEp3M/Z9uW4WzA/3V5LAfJbRlgP7wf5Yl1ia7KoWLU1s2V2zqe4PRy2/s9xdfxUP9ax3w+3d5P6gTWvLbz0pu/9m0f6rOqNPhkCXDam+jZYR4nal1SOfcH2W4t/7MIPzWsF/wCVdTfqBLPybsnXSQ9h7ywbgkaUU+qpk7/Mkn0xJwT7JFOHVU9xXX5ka7MttWm+nyERElkQREQBERAEREAREQBERAEREAREQBERAEREAREQD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3054" y="3639326"/>
            <a:ext cx="1310460" cy="11427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9" name="TextBox 18"/>
          <p:cNvSpPr txBox="1"/>
          <p:nvPr/>
        </p:nvSpPr>
        <p:spPr>
          <a:xfrm>
            <a:off x="620177" y="4782113"/>
            <a:ext cx="1451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chi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tarra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62478" y="3647611"/>
            <a:ext cx="1364150" cy="11345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1" name="TextBox 20"/>
          <p:cNvSpPr txBox="1"/>
          <p:nvPr/>
        </p:nvSpPr>
        <p:spPr>
          <a:xfrm>
            <a:off x="2105941" y="4793096"/>
            <a:ext cx="15924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ge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lato</a:t>
            </a:r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7250" y="3651578"/>
            <a:ext cx="1359138" cy="114278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3" name="TextBox 22"/>
          <p:cNvSpPr txBox="1"/>
          <p:nvPr/>
        </p:nvSpPr>
        <p:spPr>
          <a:xfrm>
            <a:off x="3670212" y="4749310"/>
            <a:ext cx="14330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gi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ornale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4" name="Picture 23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16637" y="3653417"/>
            <a:ext cx="1423181" cy="113967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5" name="TextBox 24"/>
          <p:cNvSpPr txBox="1"/>
          <p:nvPr/>
        </p:nvSpPr>
        <p:spPr>
          <a:xfrm>
            <a:off x="5229319" y="4749310"/>
            <a:ext cx="16620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formag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gi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851787" y="3641680"/>
            <a:ext cx="1548110" cy="1159588"/>
          </a:xfrm>
          <a:prstGeom prst="rect">
            <a:avLst/>
          </a:prstGeom>
        </p:spPr>
      </p:pic>
      <p:sp>
        <p:nvSpPr>
          <p:cNvPr id="27" name="TextBox 26"/>
          <p:cNvSpPr txBox="1"/>
          <p:nvPr/>
        </p:nvSpPr>
        <p:spPr>
          <a:xfrm>
            <a:off x="7174808" y="4759071"/>
            <a:ext cx="15481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ca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ne</a:t>
            </a:r>
          </a:p>
        </p:txBody>
      </p:sp>
      <p:pic>
        <p:nvPicPr>
          <p:cNvPr id="28" name="Picture 27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611866" y="3625336"/>
            <a:ext cx="1313035" cy="1175932"/>
          </a:xfrm>
          <a:prstGeom prst="rect">
            <a:avLst/>
          </a:prstGeom>
        </p:spPr>
      </p:pic>
      <p:sp>
        <p:nvSpPr>
          <p:cNvPr id="29" name="TextBox 28"/>
          <p:cNvSpPr txBox="1"/>
          <p:nvPr/>
        </p:nvSpPr>
        <p:spPr>
          <a:xfrm>
            <a:off x="8624070" y="4749309"/>
            <a:ext cx="14409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zuc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che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30" name="Picture 29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168327" y="3575100"/>
            <a:ext cx="1252257" cy="1226168"/>
          </a:xfrm>
          <a:prstGeom prst="rect">
            <a:avLst/>
          </a:prstGeom>
        </p:spPr>
      </p:pic>
      <p:sp>
        <p:nvSpPr>
          <p:cNvPr id="31" name="TextBox 30"/>
          <p:cNvSpPr txBox="1"/>
          <p:nvPr/>
        </p:nvSpPr>
        <p:spPr>
          <a:xfrm>
            <a:off x="10184980" y="4749309"/>
            <a:ext cx="15586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medi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co</a:t>
            </a:r>
          </a:p>
        </p:txBody>
      </p:sp>
    </p:spTree>
    <p:extLst>
      <p:ext uri="{BB962C8B-B14F-4D97-AF65-F5344CB8AC3E}">
        <p14:creationId xmlns:p14="http://schemas.microsoft.com/office/powerpoint/2010/main" val="22953182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5052" y="1979020"/>
            <a:ext cx="4071730" cy="1325563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Come </a:t>
            </a:r>
            <a:r>
              <a:rPr lang="en-GB" dirty="0" err="1">
                <a:solidFill>
                  <a:srgbClr val="FF0000"/>
                </a:solidFill>
              </a:rPr>
              <a:t>si</a:t>
            </a:r>
            <a:r>
              <a:rPr lang="en-GB" dirty="0">
                <a:solidFill>
                  <a:srgbClr val="FF0000"/>
                </a:solidFill>
              </a:rPr>
              <a:t> scrive?</a:t>
            </a:r>
            <a:br>
              <a:rPr lang="en-GB" dirty="0">
                <a:solidFill>
                  <a:srgbClr val="FF0000"/>
                </a:solidFill>
              </a:rPr>
            </a:br>
            <a:endParaRPr lang="en-GB" dirty="0"/>
          </a:p>
        </p:txBody>
      </p:sp>
      <p:pic>
        <p:nvPicPr>
          <p:cNvPr id="4" name="ALMAed_NE1_traccia_6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51317" y="3257404"/>
            <a:ext cx="609600" cy="609600"/>
          </a:xfr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49146" y="1979020"/>
            <a:ext cx="5072038" cy="3373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6438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74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3614" name="Group 190"/>
          <p:cNvGraphicFramePr>
            <a:graphicFrameLocks noGrp="1"/>
          </p:cNvGraphicFramePr>
          <p:nvPr>
            <p:extLst/>
          </p:nvPr>
        </p:nvGraphicFramePr>
        <p:xfrm>
          <a:off x="1097955" y="1704690"/>
          <a:ext cx="9612000" cy="4558560"/>
        </p:xfrm>
        <a:graphic>
          <a:graphicData uri="http://schemas.openxmlformats.org/drawingml/2006/table">
            <a:tbl>
              <a:tblPr/>
              <a:tblGrid>
                <a:gridCol w="320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0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04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48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it-IT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Maiandra GD" pitchFamily="34" charset="0"/>
                          <a:cs typeface="Times New Roman" pitchFamily="18" charset="0"/>
                        </a:rPr>
                        <a:t>Guglielmo Andrei</a:t>
                      </a:r>
                      <a:endParaRPr kumimoji="0" lang="en-GB" sz="1000" b="0" i="0" u="none" strike="noStrike" cap="none" normalizeH="0" baseline="0" dirty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21920" marR="121920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it-IT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Maiandra GD" pitchFamily="34" charset="0"/>
                          <a:cs typeface="Times New Roman" pitchFamily="18" charset="0"/>
                        </a:rPr>
                        <a:t>Maria Ricciardi</a:t>
                      </a:r>
                      <a:endParaRPr kumimoji="0" lang="en-GB" sz="1000" b="0" i="0" u="none" strike="noStrike" cap="none" normalizeH="0" baseline="0" dirty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21920" marR="121920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it-IT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Maiandra GD" pitchFamily="34" charset="0"/>
                          <a:ea typeface="Times New Roman" pitchFamily="18" charset="0"/>
                          <a:cs typeface="Courier New" pitchFamily="49" charset="0"/>
                        </a:rPr>
                        <a:t>Davide Alberti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ourier New" pitchFamily="49" charset="0"/>
                      </a:endParaRPr>
                    </a:p>
                  </a:txBody>
                  <a:tcPr marL="121920" marR="121920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8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it-IT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Maiandra GD" pitchFamily="34" charset="0"/>
                          <a:ea typeface="Times New Roman" pitchFamily="18" charset="0"/>
                          <a:cs typeface="Arial" pitchFamily="34" charset="0"/>
                        </a:rPr>
                        <a:t>Patrizia Lancia</a:t>
                      </a:r>
                      <a:endParaRPr kumimoji="0" lang="en-GB" sz="1000" b="0" i="0" u="none" strike="noStrike" cap="none" normalizeH="0" baseline="0" dirty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pitchFamily="34" charset="0"/>
                      </a:endParaRPr>
                    </a:p>
                  </a:txBody>
                  <a:tcPr marL="121920" marR="121920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it-IT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Maiandra GD" pitchFamily="34" charset="0"/>
                          <a:ea typeface="Times New Roman" pitchFamily="18" charset="0"/>
                          <a:cs typeface="JasmineUPC"/>
                        </a:rPr>
                        <a:t>Carla Rodomonti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JasmineUPC"/>
                      </a:endParaRPr>
                    </a:p>
                  </a:txBody>
                  <a:tcPr marL="121920" marR="12192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it-IT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Maiandra GD" pitchFamily="34" charset="0"/>
                          <a:cs typeface="Times New Roman" pitchFamily="18" charset="0"/>
                        </a:rPr>
                        <a:t>Giuseppe Antonelli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21920" marR="121920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8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it-IT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Maiandra GD" pitchFamily="34" charset="0"/>
                          <a:cs typeface="Times New Roman" pitchFamily="18" charset="0"/>
                        </a:rPr>
                        <a:t>Claudio Mazzola</a:t>
                      </a:r>
                      <a:endParaRPr kumimoji="0" lang="en-GB" sz="1000" b="0" i="0" u="none" strike="noStrike" cap="none" normalizeH="0" baseline="0" dirty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21920" marR="121920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it-IT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Maiandra GD" pitchFamily="34" charset="0"/>
                          <a:ea typeface="Times New Roman" pitchFamily="18" charset="0"/>
                          <a:cs typeface="Courier New" pitchFamily="49" charset="0"/>
                        </a:rPr>
                        <a:t>Giovanni Barrocci</a:t>
                      </a:r>
                      <a:endParaRPr kumimoji="0" lang="en-GB" sz="1000" b="0" i="0" u="none" strike="noStrike" cap="none" normalizeH="0" baseline="0" dirty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ourier New" pitchFamily="49" charset="0"/>
                      </a:endParaRPr>
                    </a:p>
                  </a:txBody>
                  <a:tcPr marL="121920" marR="12192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it-IT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Maiandra GD" pitchFamily="34" charset="0"/>
                          <a:cs typeface="Times New Roman" pitchFamily="18" charset="0"/>
                        </a:rPr>
                        <a:t>Riccardo Gerosa</a:t>
                      </a:r>
                      <a:endParaRPr kumimoji="0" lang="it-IT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marL="121920" marR="121920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8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it-IT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Maiandra GD" pitchFamily="34" charset="0"/>
                          <a:cs typeface="Times New Roman" pitchFamily="18" charset="0"/>
                        </a:rPr>
                        <a:t>Chiara Verdi</a:t>
                      </a:r>
                      <a:endParaRPr kumimoji="0" lang="it-IT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marL="121920" marR="121920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it-IT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Maiandra GD" pitchFamily="34" charset="0"/>
                          <a:cs typeface="Times New Roman" pitchFamily="18" charset="0"/>
                        </a:rPr>
                        <a:t>Giulietta Sargentini</a:t>
                      </a:r>
                      <a:endParaRPr kumimoji="0" lang="en-GB" sz="1000" b="0" i="0" u="none" strike="noStrike" cap="none" normalizeH="0" baseline="0" dirty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21920" marR="12192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it-IT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Maiandra GD" pitchFamily="34" charset="0"/>
                          <a:cs typeface="Times New Roman" pitchFamily="18" charset="0"/>
                        </a:rPr>
                        <a:t>Gennaro De Felice</a:t>
                      </a:r>
                      <a:endParaRPr kumimoji="0" lang="en-GB" sz="1000" b="0" i="0" u="none" strike="noStrike" cap="none" normalizeH="0" baseline="0" dirty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21920" marR="121920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8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it-IT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Maiandra GD" pitchFamily="34" charset="0"/>
                          <a:cs typeface="Times New Roman" pitchFamily="18" charset="0"/>
                        </a:rPr>
                        <a:t>Francesca Marche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21920" marR="121920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it-IT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Maiandra GD" pitchFamily="34" charset="0"/>
                          <a:cs typeface="Times New Roman" pitchFamily="18" charset="0"/>
                        </a:rPr>
                        <a:t>Francesco Brocardi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21920" marR="12192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it-IT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Maiandra GD" pitchFamily="34" charset="0"/>
                          <a:cs typeface="Times New Roman" pitchFamily="18" charset="0"/>
                        </a:rPr>
                        <a:t>Anna Guareschi</a:t>
                      </a:r>
                      <a:endParaRPr kumimoji="0" lang="en-GB" sz="1000" b="0" i="0" u="none" strike="noStrike" cap="none" normalizeH="0" baseline="0" dirty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21920" marR="121920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48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it-IT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Maiandra GD" pitchFamily="34" charset="0"/>
                          <a:cs typeface="Times New Roman" pitchFamily="18" charset="0"/>
                        </a:rPr>
                        <a:t>Adele Mantovani</a:t>
                      </a:r>
                      <a:endParaRPr kumimoji="0" lang="en-GB" sz="1000" b="0" i="0" u="none" strike="noStrike" cap="none" normalizeH="0" baseline="0" dirty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21920" marR="121920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it-IT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Maiandra GD" pitchFamily="34" charset="0"/>
                          <a:cs typeface="Times New Roman" pitchFamily="18" charset="0"/>
                        </a:rPr>
                        <a:t>Cristina Cesarini</a:t>
                      </a:r>
                      <a:endParaRPr kumimoji="0" lang="en-GB" sz="1000" b="0" i="0" u="none" strike="noStrike" cap="none" normalizeH="0" baseline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21920" marR="12192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it-IT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Maiandra GD" pitchFamily="34" charset="0"/>
                          <a:ea typeface="Times New Roman" pitchFamily="18" charset="0"/>
                          <a:cs typeface="Lucida Sans Unicode" pitchFamily="34" charset="0"/>
                        </a:rPr>
                        <a:t>Giacomo Pierini</a:t>
                      </a:r>
                      <a:endParaRPr kumimoji="0" lang="en-GB" sz="1000" b="0" i="0" u="none" strike="noStrike" cap="none" normalizeH="0" baseline="0" dirty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Lucida Sans Unicode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it-IT" sz="1000" b="0" i="0" u="none" strike="noStrike" cap="none" normalizeH="0" baseline="0" dirty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Lucida Sans Unicode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0" i="0" u="none" strike="noStrike" cap="none" normalizeH="0" baseline="0" dirty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Lucida Sans Unicode" pitchFamily="34" charset="0"/>
                      </a:endParaRPr>
                    </a:p>
                  </a:txBody>
                  <a:tcPr marL="121920" marR="121920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48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it-IT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Maiandra GD" pitchFamily="34" charset="0"/>
                          <a:cs typeface="Times New Roman" pitchFamily="18" charset="0"/>
                        </a:rPr>
                        <a:t>Luciana Cavallini</a:t>
                      </a:r>
                      <a:endParaRPr kumimoji="0" lang="it-IT" sz="1800" b="0" i="0" u="none" strike="noStrike" cap="none" normalizeH="0" baseline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marL="121920" marR="121920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it-IT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Maiandra GD" pitchFamily="34" charset="0"/>
                          <a:cs typeface="Times New Roman" pitchFamily="18" charset="0"/>
                        </a:rPr>
                        <a:t>Ciro Gentile</a:t>
                      </a:r>
                      <a:endParaRPr kumimoji="0" lang="it-IT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marL="121920" marR="12192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it-IT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Maiandra GD" pitchFamily="34" charset="0"/>
                          <a:ea typeface="Times New Roman" pitchFamily="18" charset="0"/>
                          <a:cs typeface="Lucida Sans Unicode" pitchFamily="34" charset="0"/>
                        </a:rPr>
                        <a:t>Tommaso Girolami</a:t>
                      </a:r>
                      <a:endParaRPr kumimoji="0" lang="it-IT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pitchFamily="34" charset="0"/>
                        <a:ea typeface="Times New Roman" pitchFamily="18" charset="0"/>
                        <a:cs typeface="Lucida Sans Unicode" pitchFamily="34" charset="0"/>
                      </a:endParaRPr>
                    </a:p>
                  </a:txBody>
                  <a:tcPr marL="121920" marR="121920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LfA Italian Beginners Week On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LfA Italian Beginners Week Two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223</Words>
  <Application>Microsoft Office PowerPoint</Application>
  <PresentationFormat>Widescreen</PresentationFormat>
  <Paragraphs>78</Paragraphs>
  <Slides>11</Slides>
  <Notes>6</Notes>
  <HiddenSlides>0</HiddenSlides>
  <MMClips>4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11</vt:i4>
      </vt:variant>
    </vt:vector>
  </HeadingPairs>
  <TitlesOfParts>
    <vt:vector size="22" baseType="lpstr">
      <vt:lpstr>Arial</vt:lpstr>
      <vt:lpstr>Calibri</vt:lpstr>
      <vt:lpstr>Calibri Light</vt:lpstr>
      <vt:lpstr>Courier New</vt:lpstr>
      <vt:lpstr>JasmineUPC</vt:lpstr>
      <vt:lpstr>Lucida Sans Unicode</vt:lpstr>
      <vt:lpstr>Maiandra GD</vt:lpstr>
      <vt:lpstr>Times New Roman</vt:lpstr>
      <vt:lpstr>Office Theme</vt:lpstr>
      <vt:lpstr>LfA Italian Beginners Week One</vt:lpstr>
      <vt:lpstr>LfA Italian Beginners Week Two</vt:lpstr>
      <vt:lpstr>The essentials!</vt:lpstr>
      <vt:lpstr>Some helpful expressions  to use in class</vt:lpstr>
      <vt:lpstr>Ciao o buongiorno? (p.6)</vt:lpstr>
      <vt:lpstr>Ciao o buongiorno?</vt:lpstr>
      <vt:lpstr>Ciao o buongiorno?</vt:lpstr>
      <vt:lpstr>Scusi, (Lei) come si chiama? Scusa, (tu) come ti chiami?</vt:lpstr>
      <vt:lpstr>Primi contatti</vt:lpstr>
      <vt:lpstr>Ascolta e ripeti</vt:lpstr>
      <vt:lpstr>Ascolta e ripeti</vt:lpstr>
      <vt:lpstr>Come si scrive?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essentials!</dc:title>
  <dc:creator>Alessandra Palidda</dc:creator>
  <cp:lastModifiedBy>Alessandra Palidda</cp:lastModifiedBy>
  <cp:revision>3</cp:revision>
  <dcterms:created xsi:type="dcterms:W3CDTF">2018-10-01T06:15:25Z</dcterms:created>
  <dcterms:modified xsi:type="dcterms:W3CDTF">2018-10-01T07:26:02Z</dcterms:modified>
</cp:coreProperties>
</file>