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61" r:id="rId5"/>
    <p:sldId id="263" r:id="rId6"/>
    <p:sldId id="259" r:id="rId7"/>
    <p:sldId id="260" r:id="rId8"/>
    <p:sldId id="275" r:id="rId9"/>
    <p:sldId id="276" r:id="rId10"/>
    <p:sldId id="268" r:id="rId11"/>
    <p:sldId id="265" r:id="rId12"/>
    <p:sldId id="267" r:id="rId13"/>
    <p:sldId id="262" r:id="rId14"/>
    <p:sldId id="266" r:id="rId15"/>
    <p:sldId id="269" r:id="rId16"/>
    <p:sldId id="270" r:id="rId17"/>
    <p:sldId id="271" r:id="rId18"/>
    <p:sldId id="272" r:id="rId19"/>
    <p:sldId id="273" r:id="rId20"/>
    <p:sldId id="274" r:id="rId21"/>
    <p:sldId id="264" r:id="rId22"/>
    <p:sldId id="277" r:id="rId23"/>
    <p:sldId id="278" r:id="rId24"/>
    <p:sldId id="279" r:id="rId25"/>
    <p:sldId id="280"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B148817-648E-4659-97B6-0A4A050EF0B5}" v="127" dt="2025-10-13T12:55:02.72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61" d="100"/>
          <a:sy n="61" d="100"/>
        </p:scale>
        <p:origin x="102" y="1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shlene Barnes" userId="ffe62d5260da9660" providerId="LiveId" clId="{9B148817-648E-4659-97B6-0A4A050EF0B5}"/>
    <pc:docChg chg="undo redo custSel addSld delSld modSld sldOrd">
      <pc:chgData name="Ashlene Barnes" userId="ffe62d5260da9660" providerId="LiveId" clId="{9B148817-648E-4659-97B6-0A4A050EF0B5}" dt="2025-10-13T12:58:12.602" v="14561" actId="22"/>
      <pc:docMkLst>
        <pc:docMk/>
      </pc:docMkLst>
      <pc:sldChg chg="addSp delSp modSp mod ord setBg setClrOvrMap delDesignElem">
        <pc:chgData name="Ashlene Barnes" userId="ffe62d5260da9660" providerId="LiveId" clId="{9B148817-648E-4659-97B6-0A4A050EF0B5}" dt="2025-10-10T15:06:52.684" v="6765"/>
        <pc:sldMkLst>
          <pc:docMk/>
          <pc:sldMk cId="4266342722" sldId="256"/>
        </pc:sldMkLst>
        <pc:spChg chg="mod ord">
          <ac:chgData name="Ashlene Barnes" userId="ffe62d5260da9660" providerId="LiveId" clId="{9B148817-648E-4659-97B6-0A4A050EF0B5}" dt="2025-10-10T10:48:19.727" v="6579" actId="1076"/>
          <ac:spMkLst>
            <pc:docMk/>
            <pc:sldMk cId="4266342722" sldId="256"/>
            <ac:spMk id="3" creationId="{BD1A6C0F-78A1-23B5-8A66-2F5C27B330E6}"/>
          </ac:spMkLst>
        </pc:spChg>
        <pc:spChg chg="add mod">
          <ac:chgData name="Ashlene Barnes" userId="ffe62d5260da9660" providerId="LiveId" clId="{9B148817-648E-4659-97B6-0A4A050EF0B5}" dt="2025-10-10T10:48:34.801" v="6585" actId="27636"/>
          <ac:spMkLst>
            <pc:docMk/>
            <pc:sldMk cId="4266342722" sldId="256"/>
            <ac:spMk id="13" creationId="{BF5EA937-BC67-1C74-9848-C42954A31DA2}"/>
          </ac:spMkLst>
        </pc:spChg>
        <pc:spChg chg="add">
          <ac:chgData name="Ashlene Barnes" userId="ffe62d5260da9660" providerId="LiveId" clId="{9B148817-648E-4659-97B6-0A4A050EF0B5}" dt="2025-09-30T11:18:30.058" v="31" actId="26606"/>
          <ac:spMkLst>
            <pc:docMk/>
            <pc:sldMk cId="4266342722" sldId="256"/>
            <ac:spMk id="14" creationId="{12C63567-9A18-430B-817B-152D609F572F}"/>
          </ac:spMkLst>
        </pc:spChg>
      </pc:sldChg>
      <pc:sldChg chg="addSp delSp modSp new mod setBg setClrOvrMap">
        <pc:chgData name="Ashlene Barnes" userId="ffe62d5260da9660" providerId="LiveId" clId="{9B148817-648E-4659-97B6-0A4A050EF0B5}" dt="2025-10-13T12:02:23.504" v="13317" actId="20577"/>
        <pc:sldMkLst>
          <pc:docMk/>
          <pc:sldMk cId="1745302398" sldId="257"/>
        </pc:sldMkLst>
        <pc:spChg chg="mod">
          <ac:chgData name="Ashlene Barnes" userId="ffe62d5260da9660" providerId="LiveId" clId="{9B148817-648E-4659-97B6-0A4A050EF0B5}" dt="2025-10-13T12:00:35.739" v="13045" actId="1076"/>
          <ac:spMkLst>
            <pc:docMk/>
            <pc:sldMk cId="1745302398" sldId="257"/>
            <ac:spMk id="2" creationId="{CBC31D51-9935-9E7C-85C3-704ADF4E19D4}"/>
          </ac:spMkLst>
        </pc:spChg>
        <pc:spChg chg="add del mod ord">
          <ac:chgData name="Ashlene Barnes" userId="ffe62d5260da9660" providerId="LiveId" clId="{9B148817-648E-4659-97B6-0A4A050EF0B5}" dt="2025-10-13T12:02:23.504" v="13317" actId="20577"/>
          <ac:spMkLst>
            <pc:docMk/>
            <pc:sldMk cId="1745302398" sldId="257"/>
            <ac:spMk id="3" creationId="{D4A4EFC5-97CF-66D6-D620-A0BF3DD96512}"/>
          </ac:spMkLst>
        </pc:spChg>
        <pc:spChg chg="add">
          <ac:chgData name="Ashlene Barnes" userId="ffe62d5260da9660" providerId="LiveId" clId="{9B148817-648E-4659-97B6-0A4A050EF0B5}" dt="2025-10-07T10:15:59.562" v="1404" actId="26606"/>
          <ac:spMkLst>
            <pc:docMk/>
            <pc:sldMk cId="1745302398" sldId="257"/>
            <ac:spMk id="40" creationId="{4513F69C-3D6D-4E72-9289-5BC3584D6D3B}"/>
          </ac:spMkLst>
        </pc:spChg>
        <pc:picChg chg="add mod ord">
          <ac:chgData name="Ashlene Barnes" userId="ffe62d5260da9660" providerId="LiveId" clId="{9B148817-648E-4659-97B6-0A4A050EF0B5}" dt="2025-10-07T10:15:59.562" v="1404" actId="26606"/>
          <ac:picMkLst>
            <pc:docMk/>
            <pc:sldMk cId="1745302398" sldId="257"/>
            <ac:picMk id="5" creationId="{F229DE0C-0D28-7977-D395-36960479F5DD}"/>
          </ac:picMkLst>
        </pc:picChg>
        <pc:picChg chg="add mod ord">
          <ac:chgData name="Ashlene Barnes" userId="ffe62d5260da9660" providerId="LiveId" clId="{9B148817-648E-4659-97B6-0A4A050EF0B5}" dt="2025-10-07T10:15:59.562" v="1404" actId="26606"/>
          <ac:picMkLst>
            <pc:docMk/>
            <pc:sldMk cId="1745302398" sldId="257"/>
            <ac:picMk id="6" creationId="{4FCD2DCA-6D02-406F-B262-A0CE0342CBDF}"/>
          </ac:picMkLst>
        </pc:picChg>
        <pc:picChg chg="add mod ord">
          <ac:chgData name="Ashlene Barnes" userId="ffe62d5260da9660" providerId="LiveId" clId="{9B148817-648E-4659-97B6-0A4A050EF0B5}" dt="2025-10-07T10:15:59.562" v="1404" actId="26606"/>
          <ac:picMkLst>
            <pc:docMk/>
            <pc:sldMk cId="1745302398" sldId="257"/>
            <ac:picMk id="7" creationId="{6D0548F2-1BF5-60A1-B83D-5BFFD6FA6111}"/>
          </ac:picMkLst>
        </pc:picChg>
        <pc:picChg chg="add mod ord">
          <ac:chgData name="Ashlene Barnes" userId="ffe62d5260da9660" providerId="LiveId" clId="{9B148817-648E-4659-97B6-0A4A050EF0B5}" dt="2025-10-07T10:15:59.562" v="1404" actId="26606"/>
          <ac:picMkLst>
            <pc:docMk/>
            <pc:sldMk cId="1745302398" sldId="257"/>
            <ac:picMk id="8" creationId="{1AAB24B2-98D1-F97A-8EBC-A3B952B481EA}"/>
          </ac:picMkLst>
        </pc:picChg>
        <pc:picChg chg="add mod ord">
          <ac:chgData name="Ashlene Barnes" userId="ffe62d5260da9660" providerId="LiveId" clId="{9B148817-648E-4659-97B6-0A4A050EF0B5}" dt="2025-10-07T10:15:59.562" v="1404" actId="26606"/>
          <ac:picMkLst>
            <pc:docMk/>
            <pc:sldMk cId="1745302398" sldId="257"/>
            <ac:picMk id="10" creationId="{DCFF3E9A-B992-4B54-8ED3-0464FDA350D9}"/>
          </ac:picMkLst>
        </pc:picChg>
      </pc:sldChg>
      <pc:sldChg chg="addSp modSp new mod">
        <pc:chgData name="Ashlene Barnes" userId="ffe62d5260da9660" providerId="LiveId" clId="{9B148817-648E-4659-97B6-0A4A050EF0B5}" dt="2025-10-13T11:47:52.724" v="12712" actId="27636"/>
        <pc:sldMkLst>
          <pc:docMk/>
          <pc:sldMk cId="3836401197" sldId="258"/>
        </pc:sldMkLst>
        <pc:spChg chg="mod">
          <ac:chgData name="Ashlene Barnes" userId="ffe62d5260da9660" providerId="LiveId" clId="{9B148817-648E-4659-97B6-0A4A050EF0B5}" dt="2025-10-09T12:29:52.264" v="6485" actId="20577"/>
          <ac:spMkLst>
            <pc:docMk/>
            <pc:sldMk cId="3836401197" sldId="258"/>
            <ac:spMk id="2" creationId="{DB36E42C-4072-E71E-B2D0-76D01801D931}"/>
          </ac:spMkLst>
        </pc:spChg>
        <pc:spChg chg="mod">
          <ac:chgData name="Ashlene Barnes" userId="ffe62d5260da9660" providerId="LiveId" clId="{9B148817-648E-4659-97B6-0A4A050EF0B5}" dt="2025-10-13T11:47:46.335" v="12708" actId="27636"/>
          <ac:spMkLst>
            <pc:docMk/>
            <pc:sldMk cId="3836401197" sldId="258"/>
            <ac:spMk id="3" creationId="{12508C7D-0DE9-9A7F-5475-F4B59E84ACC0}"/>
          </ac:spMkLst>
        </pc:spChg>
        <pc:spChg chg="add mod">
          <ac:chgData name="Ashlene Barnes" userId="ffe62d5260da9660" providerId="LiveId" clId="{9B148817-648E-4659-97B6-0A4A050EF0B5}" dt="2025-10-13T11:47:52.724" v="12712" actId="27636"/>
          <ac:spMkLst>
            <pc:docMk/>
            <pc:sldMk cId="3836401197" sldId="258"/>
            <ac:spMk id="4" creationId="{C67678B6-929E-1D06-97F3-ED9E2D7BE77C}"/>
          </ac:spMkLst>
        </pc:spChg>
      </pc:sldChg>
      <pc:sldChg chg="addSp delSp modSp new mod ord setBg">
        <pc:chgData name="Ashlene Barnes" userId="ffe62d5260da9660" providerId="LiveId" clId="{9B148817-648E-4659-97B6-0A4A050EF0B5}" dt="2025-10-13T09:32:23.011" v="9949"/>
        <pc:sldMkLst>
          <pc:docMk/>
          <pc:sldMk cId="1739161661" sldId="259"/>
        </pc:sldMkLst>
        <pc:spChg chg="mod">
          <ac:chgData name="Ashlene Barnes" userId="ffe62d5260da9660" providerId="LiveId" clId="{9B148817-648E-4659-97B6-0A4A050EF0B5}" dt="2025-10-10T14:01:57.141" v="6728" actId="27636"/>
          <ac:spMkLst>
            <pc:docMk/>
            <pc:sldMk cId="1739161661" sldId="259"/>
            <ac:spMk id="2" creationId="{94CB553D-14C2-A2BA-6F9E-FE9493E6D8CF}"/>
          </ac:spMkLst>
        </pc:spChg>
        <pc:spChg chg="mod ord">
          <ac:chgData name="Ashlene Barnes" userId="ffe62d5260da9660" providerId="LiveId" clId="{9B148817-648E-4659-97B6-0A4A050EF0B5}" dt="2025-10-10T14:01:52.377" v="6726" actId="21"/>
          <ac:spMkLst>
            <pc:docMk/>
            <pc:sldMk cId="1739161661" sldId="259"/>
            <ac:spMk id="3" creationId="{E213E30C-1A1B-61B7-7145-550ABDE25250}"/>
          </ac:spMkLst>
        </pc:spChg>
        <pc:spChg chg="add">
          <ac:chgData name="Ashlene Barnes" userId="ffe62d5260da9660" providerId="LiveId" clId="{9B148817-648E-4659-97B6-0A4A050EF0B5}" dt="2025-10-08T11:08:11.287" v="4447" actId="26606"/>
          <ac:spMkLst>
            <pc:docMk/>
            <pc:sldMk cId="1739161661" sldId="259"/>
            <ac:spMk id="569" creationId="{F35DB090-93B5-4581-8D71-BB3839684BFF}"/>
          </ac:spMkLst>
        </pc:spChg>
        <pc:spChg chg="add">
          <ac:chgData name="Ashlene Barnes" userId="ffe62d5260da9660" providerId="LiveId" clId="{9B148817-648E-4659-97B6-0A4A050EF0B5}" dt="2025-10-08T11:08:11.287" v="4447" actId="26606"/>
          <ac:spMkLst>
            <pc:docMk/>
            <pc:sldMk cId="1739161661" sldId="259"/>
            <ac:spMk id="570" creationId="{A0DE92DF-4769-4DE9-93FD-EE31271850CA}"/>
          </ac:spMkLst>
        </pc:spChg>
        <pc:picChg chg="add del mod ord">
          <ac:chgData name="Ashlene Barnes" userId="ffe62d5260da9660" providerId="LiveId" clId="{9B148817-648E-4659-97B6-0A4A050EF0B5}" dt="2025-10-08T11:09:49.328" v="4473" actId="1076"/>
          <ac:picMkLst>
            <pc:docMk/>
            <pc:sldMk cId="1739161661" sldId="259"/>
            <ac:picMk id="4" creationId="{8DE0BCB2-7038-C897-4DCB-9852F466AE4A}"/>
          </ac:picMkLst>
        </pc:picChg>
        <pc:picChg chg="add mod">
          <ac:chgData name="Ashlene Barnes" userId="ffe62d5260da9660" providerId="LiveId" clId="{9B148817-648E-4659-97B6-0A4A050EF0B5}" dt="2025-10-08T11:09:54.420" v="4475" actId="14100"/>
          <ac:picMkLst>
            <pc:docMk/>
            <pc:sldMk cId="1739161661" sldId="259"/>
            <ac:picMk id="5" creationId="{27B0F87F-A235-B727-218A-16E06364D784}"/>
          </ac:picMkLst>
        </pc:picChg>
      </pc:sldChg>
      <pc:sldChg chg="addSp delSp modSp new mod ord setBg">
        <pc:chgData name="Ashlene Barnes" userId="ffe62d5260da9660" providerId="LiveId" clId="{9B148817-648E-4659-97B6-0A4A050EF0B5}" dt="2025-10-13T12:13:48.360" v="13386" actId="26606"/>
        <pc:sldMkLst>
          <pc:docMk/>
          <pc:sldMk cId="2064377510" sldId="260"/>
        </pc:sldMkLst>
        <pc:spChg chg="mod">
          <ac:chgData name="Ashlene Barnes" userId="ffe62d5260da9660" providerId="LiveId" clId="{9B148817-648E-4659-97B6-0A4A050EF0B5}" dt="2025-10-13T12:13:48.360" v="13386" actId="26606"/>
          <ac:spMkLst>
            <pc:docMk/>
            <pc:sldMk cId="2064377510" sldId="260"/>
            <ac:spMk id="2" creationId="{862ADBC2-B942-E1AC-1512-F0F7BCD5F395}"/>
          </ac:spMkLst>
        </pc:spChg>
        <pc:spChg chg="mod">
          <ac:chgData name="Ashlene Barnes" userId="ffe62d5260da9660" providerId="LiveId" clId="{9B148817-648E-4659-97B6-0A4A050EF0B5}" dt="2025-10-13T12:13:48.360" v="13386" actId="26606"/>
          <ac:spMkLst>
            <pc:docMk/>
            <pc:sldMk cId="2064377510" sldId="260"/>
            <ac:spMk id="3" creationId="{5A95FF38-7BCB-DEBF-B60A-B2C9A0FF5895}"/>
          </ac:spMkLst>
        </pc:spChg>
        <pc:spChg chg="add">
          <ac:chgData name="Ashlene Barnes" userId="ffe62d5260da9660" providerId="LiveId" clId="{9B148817-648E-4659-97B6-0A4A050EF0B5}" dt="2025-10-13T12:13:48.360" v="13386" actId="26606"/>
          <ac:spMkLst>
            <pc:docMk/>
            <pc:sldMk cId="2064377510" sldId="260"/>
            <ac:spMk id="64" creationId="{45D37F4E-DDB4-456B-97E0-9937730A039F}"/>
          </ac:spMkLst>
        </pc:spChg>
        <pc:spChg chg="add">
          <ac:chgData name="Ashlene Barnes" userId="ffe62d5260da9660" providerId="LiveId" clId="{9B148817-648E-4659-97B6-0A4A050EF0B5}" dt="2025-10-13T12:13:48.360" v="13386" actId="26606"/>
          <ac:spMkLst>
            <pc:docMk/>
            <pc:sldMk cId="2064377510" sldId="260"/>
            <ac:spMk id="66" creationId="{B2DD41CD-8F47-4F56-AD12-4E2FF7696987}"/>
          </ac:spMkLst>
        </pc:spChg>
        <pc:grpChg chg="add del">
          <ac:chgData name="Ashlene Barnes" userId="ffe62d5260da9660" providerId="LiveId" clId="{9B148817-648E-4659-97B6-0A4A050EF0B5}" dt="2025-10-13T12:13:48.360" v="13386" actId="26606"/>
          <ac:grpSpMkLst>
            <pc:docMk/>
            <pc:sldMk cId="2064377510" sldId="260"/>
            <ac:grpSpMk id="58" creationId="{6258F736-B256-8039-9DC6-F4E49A5C5AD5}"/>
          </ac:grpSpMkLst>
        </pc:grpChg>
        <pc:picChg chg="add mod ord">
          <ac:chgData name="Ashlene Barnes" userId="ffe62d5260da9660" providerId="LiveId" clId="{9B148817-648E-4659-97B6-0A4A050EF0B5}" dt="2025-10-13T12:13:48.360" v="13386" actId="26606"/>
          <ac:picMkLst>
            <pc:docMk/>
            <pc:sldMk cId="2064377510" sldId="260"/>
            <ac:picMk id="10" creationId="{6C3D1C4E-4D30-4CA7-4E53-279E567066BB}"/>
          </ac:picMkLst>
        </pc:picChg>
      </pc:sldChg>
      <pc:sldChg chg="addSp delSp modSp new mod ord setBg">
        <pc:chgData name="Ashlene Barnes" userId="ffe62d5260da9660" providerId="LiveId" clId="{9B148817-648E-4659-97B6-0A4A050EF0B5}" dt="2025-10-12T09:05:53.754" v="7394" actId="14100"/>
        <pc:sldMkLst>
          <pc:docMk/>
          <pc:sldMk cId="2457777379" sldId="261"/>
        </pc:sldMkLst>
        <pc:spChg chg="mod">
          <ac:chgData name="Ashlene Barnes" userId="ffe62d5260da9660" providerId="LiveId" clId="{9B148817-648E-4659-97B6-0A4A050EF0B5}" dt="2025-10-12T08:45:14.808" v="7266" actId="1076"/>
          <ac:spMkLst>
            <pc:docMk/>
            <pc:sldMk cId="2457777379" sldId="261"/>
            <ac:spMk id="2" creationId="{88BD5E75-37FF-22A7-02D2-584E5BA5AC28}"/>
          </ac:spMkLst>
        </pc:spChg>
        <pc:spChg chg="mod">
          <ac:chgData name="Ashlene Barnes" userId="ffe62d5260da9660" providerId="LiveId" clId="{9B148817-648E-4659-97B6-0A4A050EF0B5}" dt="2025-10-12T09:05:53.754" v="7394" actId="14100"/>
          <ac:spMkLst>
            <pc:docMk/>
            <pc:sldMk cId="2457777379" sldId="261"/>
            <ac:spMk id="3" creationId="{4534968A-4F11-76CB-968F-DFEB42CA77BE}"/>
          </ac:spMkLst>
        </pc:spChg>
        <pc:spChg chg="add">
          <ac:chgData name="Ashlene Barnes" userId="ffe62d5260da9660" providerId="LiveId" clId="{9B148817-648E-4659-97B6-0A4A050EF0B5}" dt="2025-10-09T17:45:06.551" v="6522" actId="26606"/>
          <ac:spMkLst>
            <pc:docMk/>
            <pc:sldMk cId="2457777379" sldId="261"/>
            <ac:spMk id="17" creationId="{04812C46-200A-4DEB-A05E-3ED6C68C2387}"/>
          </ac:spMkLst>
        </pc:spChg>
        <pc:spChg chg="add">
          <ac:chgData name="Ashlene Barnes" userId="ffe62d5260da9660" providerId="LiveId" clId="{9B148817-648E-4659-97B6-0A4A050EF0B5}" dt="2025-10-09T17:45:06.551" v="6522" actId="26606"/>
          <ac:spMkLst>
            <pc:docMk/>
            <pc:sldMk cId="2457777379" sldId="261"/>
            <ac:spMk id="19" creationId="{D1EA859B-E555-4109-94F3-6700E046E008}"/>
          </ac:spMkLst>
        </pc:spChg>
        <pc:picChg chg="add mod ord">
          <ac:chgData name="Ashlene Barnes" userId="ffe62d5260da9660" providerId="LiveId" clId="{9B148817-648E-4659-97B6-0A4A050EF0B5}" dt="2025-10-09T17:45:06.551" v="6522" actId="26606"/>
          <ac:picMkLst>
            <pc:docMk/>
            <pc:sldMk cId="2457777379" sldId="261"/>
            <ac:picMk id="5" creationId="{565846EC-9D10-90F1-304C-4CBEFC7A9990}"/>
          </ac:picMkLst>
        </pc:picChg>
      </pc:sldChg>
      <pc:sldChg chg="addSp modSp new mod ord setBg">
        <pc:chgData name="Ashlene Barnes" userId="ffe62d5260da9660" providerId="LiveId" clId="{9B148817-648E-4659-97B6-0A4A050EF0B5}" dt="2025-10-13T12:15:19.864" v="13403" actId="27636"/>
        <pc:sldMkLst>
          <pc:docMk/>
          <pc:sldMk cId="1865974807" sldId="262"/>
        </pc:sldMkLst>
        <pc:spChg chg="mod">
          <ac:chgData name="Ashlene Barnes" userId="ffe62d5260da9660" providerId="LiveId" clId="{9B148817-648E-4659-97B6-0A4A050EF0B5}" dt="2025-10-13T12:14:50.154" v="13395" actId="27636"/>
          <ac:spMkLst>
            <pc:docMk/>
            <pc:sldMk cId="1865974807" sldId="262"/>
            <ac:spMk id="2" creationId="{44BAA453-0534-B8F5-668D-867750C5FAAB}"/>
          </ac:spMkLst>
        </pc:spChg>
        <pc:spChg chg="mod">
          <ac:chgData name="Ashlene Barnes" userId="ffe62d5260da9660" providerId="LiveId" clId="{9B148817-648E-4659-97B6-0A4A050EF0B5}" dt="2025-10-13T12:15:19.864" v="13403" actId="27636"/>
          <ac:spMkLst>
            <pc:docMk/>
            <pc:sldMk cId="1865974807" sldId="262"/>
            <ac:spMk id="3" creationId="{4C4CA46B-9B90-C54E-C2A0-94AB3B321DBE}"/>
          </ac:spMkLst>
        </pc:spChg>
        <pc:spChg chg="add">
          <ac:chgData name="Ashlene Barnes" userId="ffe62d5260da9660" providerId="LiveId" clId="{9B148817-648E-4659-97B6-0A4A050EF0B5}" dt="2025-10-13T12:14:24.066" v="13387" actId="26606"/>
          <ac:spMkLst>
            <pc:docMk/>
            <pc:sldMk cId="1865974807" sldId="262"/>
            <ac:spMk id="14" creationId="{61293230-B0F6-45B1-96D1-13D18E242995}"/>
          </ac:spMkLst>
        </pc:spChg>
        <pc:spChg chg="add">
          <ac:chgData name="Ashlene Barnes" userId="ffe62d5260da9660" providerId="LiveId" clId="{9B148817-648E-4659-97B6-0A4A050EF0B5}" dt="2025-10-13T12:14:24.066" v="13387" actId="26606"/>
          <ac:spMkLst>
            <pc:docMk/>
            <pc:sldMk cId="1865974807" sldId="262"/>
            <ac:spMk id="16" creationId="{DB74BAD7-F0FC-4719-A31F-1ABDB62116DA}"/>
          </ac:spMkLst>
        </pc:spChg>
        <pc:picChg chg="add mod">
          <ac:chgData name="Ashlene Barnes" userId="ffe62d5260da9660" providerId="LiveId" clId="{9B148817-648E-4659-97B6-0A4A050EF0B5}" dt="2025-10-13T12:14:24.066" v="13387" actId="26606"/>
          <ac:picMkLst>
            <pc:docMk/>
            <pc:sldMk cId="1865974807" sldId="262"/>
            <ac:picMk id="5" creationId="{8FCB4257-F9B7-F96B-6EF9-EA1B15FB7E36}"/>
          </ac:picMkLst>
        </pc:picChg>
        <pc:picChg chg="add mod">
          <ac:chgData name="Ashlene Barnes" userId="ffe62d5260da9660" providerId="LiveId" clId="{9B148817-648E-4659-97B6-0A4A050EF0B5}" dt="2025-10-13T12:14:24.066" v="13387" actId="26606"/>
          <ac:picMkLst>
            <pc:docMk/>
            <pc:sldMk cId="1865974807" sldId="262"/>
            <ac:picMk id="7" creationId="{E5384ECA-1A7C-55F8-2778-A3EEDF18EE71}"/>
          </ac:picMkLst>
        </pc:picChg>
        <pc:picChg chg="add mod ord">
          <ac:chgData name="Ashlene Barnes" userId="ffe62d5260da9660" providerId="LiveId" clId="{9B148817-648E-4659-97B6-0A4A050EF0B5}" dt="2025-10-13T12:14:24.066" v="13387" actId="26606"/>
          <ac:picMkLst>
            <pc:docMk/>
            <pc:sldMk cId="1865974807" sldId="262"/>
            <ac:picMk id="9" creationId="{B0808185-4E68-570D-ED00-2BD6D2B420F6}"/>
          </ac:picMkLst>
        </pc:picChg>
      </pc:sldChg>
      <pc:sldChg chg="addSp delSp modSp new mod ord setBg">
        <pc:chgData name="Ashlene Barnes" userId="ffe62d5260da9660" providerId="LiveId" clId="{9B148817-648E-4659-97B6-0A4A050EF0B5}" dt="2025-10-10T15:38:02.805" v="6967"/>
        <pc:sldMkLst>
          <pc:docMk/>
          <pc:sldMk cId="148692278" sldId="263"/>
        </pc:sldMkLst>
        <pc:spChg chg="mod">
          <ac:chgData name="Ashlene Barnes" userId="ffe62d5260da9660" providerId="LiveId" clId="{9B148817-648E-4659-97B6-0A4A050EF0B5}" dt="2025-10-10T13:42:51.432" v="6640" actId="20577"/>
          <ac:spMkLst>
            <pc:docMk/>
            <pc:sldMk cId="148692278" sldId="263"/>
            <ac:spMk id="2" creationId="{BB83954F-383C-9D7C-3E7E-8D6FB4A9C342}"/>
          </ac:spMkLst>
        </pc:spChg>
        <pc:spChg chg="mod">
          <ac:chgData name="Ashlene Barnes" userId="ffe62d5260da9660" providerId="LiveId" clId="{9B148817-648E-4659-97B6-0A4A050EF0B5}" dt="2025-10-10T13:41:20.959" v="6633" actId="26606"/>
          <ac:spMkLst>
            <pc:docMk/>
            <pc:sldMk cId="148692278" sldId="263"/>
            <ac:spMk id="3" creationId="{4F94C87E-C799-76D3-326E-7EA650E400C0}"/>
          </ac:spMkLst>
        </pc:spChg>
        <pc:spChg chg="add mod">
          <ac:chgData name="Ashlene Barnes" userId="ffe62d5260da9660" providerId="LiveId" clId="{9B148817-648E-4659-97B6-0A4A050EF0B5}" dt="2025-10-10T13:40:27.714" v="6631" actId="26606"/>
          <ac:spMkLst>
            <pc:docMk/>
            <pc:sldMk cId="148692278" sldId="263"/>
            <ac:spMk id="6" creationId="{D3F2483E-0BF7-105D-B85B-F06CF4F28D64}"/>
          </ac:spMkLst>
        </pc:spChg>
        <pc:spChg chg="add">
          <ac:chgData name="Ashlene Barnes" userId="ffe62d5260da9660" providerId="LiveId" clId="{9B148817-648E-4659-97B6-0A4A050EF0B5}" dt="2025-10-10T13:41:20.959" v="6633" actId="26606"/>
          <ac:spMkLst>
            <pc:docMk/>
            <pc:sldMk cId="148692278" sldId="263"/>
            <ac:spMk id="21" creationId="{231BF440-39FA-4087-84CC-2EEC0BBDAF29}"/>
          </ac:spMkLst>
        </pc:spChg>
        <pc:spChg chg="add">
          <ac:chgData name="Ashlene Barnes" userId="ffe62d5260da9660" providerId="LiveId" clId="{9B148817-648E-4659-97B6-0A4A050EF0B5}" dt="2025-10-10T13:41:20.959" v="6633" actId="26606"/>
          <ac:spMkLst>
            <pc:docMk/>
            <pc:sldMk cId="148692278" sldId="263"/>
            <ac:spMk id="23" creationId="{F04E4CBA-303B-48BD-8451-C2701CB0EEBF}"/>
          </ac:spMkLst>
        </pc:spChg>
        <pc:spChg chg="add">
          <ac:chgData name="Ashlene Barnes" userId="ffe62d5260da9660" providerId="LiveId" clId="{9B148817-648E-4659-97B6-0A4A050EF0B5}" dt="2025-10-10T13:41:20.959" v="6633" actId="26606"/>
          <ac:spMkLst>
            <pc:docMk/>
            <pc:sldMk cId="148692278" sldId="263"/>
            <ac:spMk id="25" creationId="{F6CA58B3-AFCC-4A40-9882-50D5080879B0}"/>
          </ac:spMkLst>
        </pc:spChg>
        <pc:spChg chg="add">
          <ac:chgData name="Ashlene Barnes" userId="ffe62d5260da9660" providerId="LiveId" clId="{9B148817-648E-4659-97B6-0A4A050EF0B5}" dt="2025-10-10T13:41:20.959" v="6633" actId="26606"/>
          <ac:spMkLst>
            <pc:docMk/>
            <pc:sldMk cId="148692278" sldId="263"/>
            <ac:spMk id="27" creationId="{75C56826-D4E5-42ED-8529-079651CB3005}"/>
          </ac:spMkLst>
        </pc:spChg>
        <pc:spChg chg="add">
          <ac:chgData name="Ashlene Barnes" userId="ffe62d5260da9660" providerId="LiveId" clId="{9B148817-648E-4659-97B6-0A4A050EF0B5}" dt="2025-10-10T13:41:20.959" v="6633" actId="26606"/>
          <ac:spMkLst>
            <pc:docMk/>
            <pc:sldMk cId="148692278" sldId="263"/>
            <ac:spMk id="29" creationId="{82095FCE-EF05-4443-B97A-85DEE3A5CA17}"/>
          </ac:spMkLst>
        </pc:spChg>
        <pc:spChg chg="add">
          <ac:chgData name="Ashlene Barnes" userId="ffe62d5260da9660" providerId="LiveId" clId="{9B148817-648E-4659-97B6-0A4A050EF0B5}" dt="2025-10-10T13:41:20.959" v="6633" actId="26606"/>
          <ac:spMkLst>
            <pc:docMk/>
            <pc:sldMk cId="148692278" sldId="263"/>
            <ac:spMk id="31" creationId="{CA00AE6B-AA30-4CF8-BA6F-339B780AD76C}"/>
          </ac:spMkLst>
        </pc:spChg>
        <pc:picChg chg="add mod">
          <ac:chgData name="Ashlene Barnes" userId="ffe62d5260da9660" providerId="LiveId" clId="{9B148817-648E-4659-97B6-0A4A050EF0B5}" dt="2025-10-10T13:40:27.714" v="6631" actId="26606"/>
          <ac:picMkLst>
            <pc:docMk/>
            <pc:sldMk cId="148692278" sldId="263"/>
            <ac:picMk id="5" creationId="{CBEF2366-ABD9-2812-A502-8EEFBA3EF7A5}"/>
          </ac:picMkLst>
        </pc:picChg>
        <pc:picChg chg="add mod ord">
          <ac:chgData name="Ashlene Barnes" userId="ffe62d5260da9660" providerId="LiveId" clId="{9B148817-648E-4659-97B6-0A4A050EF0B5}" dt="2025-10-10T13:41:20.959" v="6633" actId="26606"/>
          <ac:picMkLst>
            <pc:docMk/>
            <pc:sldMk cId="148692278" sldId="263"/>
            <ac:picMk id="8" creationId="{956DC044-32F3-618F-52E3-0AAEBDEF398D}"/>
          </ac:picMkLst>
        </pc:picChg>
      </pc:sldChg>
      <pc:sldChg chg="addSp delSp modSp new mod ord setBg">
        <pc:chgData name="Ashlene Barnes" userId="ffe62d5260da9660" providerId="LiveId" clId="{9B148817-648E-4659-97B6-0A4A050EF0B5}" dt="2025-10-13T12:31:02.344" v="14141" actId="14100"/>
        <pc:sldMkLst>
          <pc:docMk/>
          <pc:sldMk cId="3962503357" sldId="264"/>
        </pc:sldMkLst>
        <pc:spChg chg="mod">
          <ac:chgData name="Ashlene Barnes" userId="ffe62d5260da9660" providerId="LiveId" clId="{9B148817-648E-4659-97B6-0A4A050EF0B5}" dt="2025-10-13T12:31:02.344" v="14141" actId="14100"/>
          <ac:spMkLst>
            <pc:docMk/>
            <pc:sldMk cId="3962503357" sldId="264"/>
            <ac:spMk id="2" creationId="{0E16FFC9-8D79-B544-156A-74B529046F48}"/>
          </ac:spMkLst>
        </pc:spChg>
        <pc:spChg chg="del">
          <ac:chgData name="Ashlene Barnes" userId="ffe62d5260da9660" providerId="LiveId" clId="{9B148817-648E-4659-97B6-0A4A050EF0B5}" dt="2025-10-13T11:49:27.637" v="12716"/>
          <ac:spMkLst>
            <pc:docMk/>
            <pc:sldMk cId="3962503357" sldId="264"/>
            <ac:spMk id="3" creationId="{6EDA71CE-8849-32A2-758B-4786A67B513B}"/>
          </ac:spMkLst>
        </pc:spChg>
        <pc:spChg chg="add mod">
          <ac:chgData name="Ashlene Barnes" userId="ffe62d5260da9660" providerId="LiveId" clId="{9B148817-648E-4659-97B6-0A4A050EF0B5}" dt="2025-10-13T12:30:55.768" v="14140" actId="14100"/>
          <ac:spMkLst>
            <pc:docMk/>
            <pc:sldMk cId="3962503357" sldId="264"/>
            <ac:spMk id="7" creationId="{442C4076-61DE-B115-F7CD-CFE49DF6FE22}"/>
          </ac:spMkLst>
        </pc:spChg>
        <pc:spChg chg="add">
          <ac:chgData name="Ashlene Barnes" userId="ffe62d5260da9660" providerId="LiveId" clId="{9B148817-648E-4659-97B6-0A4A050EF0B5}" dt="2025-10-13T12:30:34.603" v="14136" actId="26606"/>
          <ac:spMkLst>
            <pc:docMk/>
            <pc:sldMk cId="3962503357" sldId="264"/>
            <ac:spMk id="18" creationId="{AD96FDFD-4E42-4A06-B8B5-768A1DB9C2A9}"/>
          </ac:spMkLst>
        </pc:spChg>
        <pc:picChg chg="add del mod">
          <ac:chgData name="Ashlene Barnes" userId="ffe62d5260da9660" providerId="LiveId" clId="{9B148817-648E-4659-97B6-0A4A050EF0B5}" dt="2025-10-13T11:50:25.246" v="12725" actId="478"/>
          <ac:picMkLst>
            <pc:docMk/>
            <pc:sldMk cId="3962503357" sldId="264"/>
            <ac:picMk id="4" creationId="{34E79437-7D3B-0F9E-9165-05F203674249}"/>
          </ac:picMkLst>
        </pc:picChg>
        <pc:picChg chg="add del mod">
          <ac:chgData name="Ashlene Barnes" userId="ffe62d5260da9660" providerId="LiveId" clId="{9B148817-648E-4659-97B6-0A4A050EF0B5}" dt="2025-10-13T11:50:27.120" v="12726" actId="478"/>
          <ac:picMkLst>
            <pc:docMk/>
            <pc:sldMk cId="3962503357" sldId="264"/>
            <ac:picMk id="5" creationId="{3A5667F8-610C-10F7-10A0-4190F5556B28}"/>
          </ac:picMkLst>
        </pc:picChg>
        <pc:picChg chg="add mod ord">
          <ac:chgData name="Ashlene Barnes" userId="ffe62d5260da9660" providerId="LiveId" clId="{9B148817-648E-4659-97B6-0A4A050EF0B5}" dt="2025-10-13T12:30:52.098" v="14139" actId="1076"/>
          <ac:picMkLst>
            <pc:docMk/>
            <pc:sldMk cId="3962503357" sldId="264"/>
            <ac:picMk id="9" creationId="{C0B9B6DD-0BA1-0CCD-8C8F-4E4595CD0913}"/>
          </ac:picMkLst>
        </pc:picChg>
        <pc:picChg chg="add mod">
          <ac:chgData name="Ashlene Barnes" userId="ffe62d5260da9660" providerId="LiveId" clId="{9B148817-648E-4659-97B6-0A4A050EF0B5}" dt="2025-10-13T12:30:34.603" v="14136" actId="26606"/>
          <ac:picMkLst>
            <pc:docMk/>
            <pc:sldMk cId="3962503357" sldId="264"/>
            <ac:picMk id="11" creationId="{BEBD33B4-7094-D873-7D6F-EE19175468A2}"/>
          </ac:picMkLst>
        </pc:picChg>
        <pc:picChg chg="add mod">
          <ac:chgData name="Ashlene Barnes" userId="ffe62d5260da9660" providerId="LiveId" clId="{9B148817-648E-4659-97B6-0A4A050EF0B5}" dt="2025-10-13T12:30:48.927" v="14138" actId="14100"/>
          <ac:picMkLst>
            <pc:docMk/>
            <pc:sldMk cId="3962503357" sldId="264"/>
            <ac:picMk id="13" creationId="{87F8219A-C7C3-7CB5-689F-F049AC2B9EAF}"/>
          </ac:picMkLst>
        </pc:picChg>
      </pc:sldChg>
      <pc:sldChg chg="addSp delSp modSp new mod setBg">
        <pc:chgData name="Ashlene Barnes" userId="ffe62d5260da9660" providerId="LiveId" clId="{9B148817-648E-4659-97B6-0A4A050EF0B5}" dt="2025-10-13T12:13:14.198" v="13385" actId="26606"/>
        <pc:sldMkLst>
          <pc:docMk/>
          <pc:sldMk cId="950952204" sldId="265"/>
        </pc:sldMkLst>
        <pc:spChg chg="mod">
          <ac:chgData name="Ashlene Barnes" userId="ffe62d5260da9660" providerId="LiveId" clId="{9B148817-648E-4659-97B6-0A4A050EF0B5}" dt="2025-10-13T12:13:14.198" v="13385" actId="26606"/>
          <ac:spMkLst>
            <pc:docMk/>
            <pc:sldMk cId="950952204" sldId="265"/>
            <ac:spMk id="2" creationId="{AADC6D2B-B71D-3B92-6A49-3CD19BC014C2}"/>
          </ac:spMkLst>
        </pc:spChg>
        <pc:spChg chg="mod">
          <ac:chgData name="Ashlene Barnes" userId="ffe62d5260da9660" providerId="LiveId" clId="{9B148817-648E-4659-97B6-0A4A050EF0B5}" dt="2025-10-13T12:13:14.198" v="13385" actId="26606"/>
          <ac:spMkLst>
            <pc:docMk/>
            <pc:sldMk cId="950952204" sldId="265"/>
            <ac:spMk id="3" creationId="{594D6F9B-8C2C-39AD-889F-757E4850B97E}"/>
          </ac:spMkLst>
        </pc:spChg>
        <pc:spChg chg="add del">
          <ac:chgData name="Ashlene Barnes" userId="ffe62d5260da9660" providerId="LiveId" clId="{9B148817-648E-4659-97B6-0A4A050EF0B5}" dt="2025-10-13T12:13:14.198" v="13385" actId="26606"/>
          <ac:spMkLst>
            <pc:docMk/>
            <pc:sldMk cId="950952204" sldId="265"/>
            <ac:spMk id="8" creationId="{081EA652-8C6A-4E69-BEB9-170809474553}"/>
          </ac:spMkLst>
        </pc:spChg>
        <pc:spChg chg="add del">
          <ac:chgData name="Ashlene Barnes" userId="ffe62d5260da9660" providerId="LiveId" clId="{9B148817-648E-4659-97B6-0A4A050EF0B5}" dt="2025-10-13T12:13:14.198" v="13385" actId="26606"/>
          <ac:spMkLst>
            <pc:docMk/>
            <pc:sldMk cId="950952204" sldId="265"/>
            <ac:spMk id="10" creationId="{5298780A-33B9-4EA2-8F67-DE68AD62841B}"/>
          </ac:spMkLst>
        </pc:spChg>
        <pc:spChg chg="add del">
          <ac:chgData name="Ashlene Barnes" userId="ffe62d5260da9660" providerId="LiveId" clId="{9B148817-648E-4659-97B6-0A4A050EF0B5}" dt="2025-10-13T12:13:14.198" v="13385" actId="26606"/>
          <ac:spMkLst>
            <pc:docMk/>
            <pc:sldMk cId="950952204" sldId="265"/>
            <ac:spMk id="12" creationId="{7F488E8B-4E1E-4402-8935-D4E6C02615C7}"/>
          </ac:spMkLst>
        </pc:spChg>
        <pc:spChg chg="add">
          <ac:chgData name="Ashlene Barnes" userId="ffe62d5260da9660" providerId="LiveId" clId="{9B148817-648E-4659-97B6-0A4A050EF0B5}" dt="2025-10-13T12:13:14.198" v="13385" actId="26606"/>
          <ac:spMkLst>
            <pc:docMk/>
            <pc:sldMk cId="950952204" sldId="265"/>
            <ac:spMk id="19" creationId="{639C3025-4784-4B16-914D-CCFC3E83354D}"/>
          </ac:spMkLst>
        </pc:spChg>
        <pc:spChg chg="add">
          <ac:chgData name="Ashlene Barnes" userId="ffe62d5260da9660" providerId="LiveId" clId="{9B148817-648E-4659-97B6-0A4A050EF0B5}" dt="2025-10-13T12:13:14.198" v="13385" actId="26606"/>
          <ac:spMkLst>
            <pc:docMk/>
            <pc:sldMk cId="950952204" sldId="265"/>
            <ac:spMk id="21" creationId="{0AD20437-C88A-4F45-9C6D-DA32B29A4D1B}"/>
          </ac:spMkLst>
        </pc:spChg>
        <pc:picChg chg="add del mod">
          <ac:chgData name="Ashlene Barnes" userId="ffe62d5260da9660" providerId="LiveId" clId="{9B148817-648E-4659-97B6-0A4A050EF0B5}" dt="2025-10-13T12:09:18.823" v="13362" actId="478"/>
          <ac:picMkLst>
            <pc:docMk/>
            <pc:sldMk cId="950952204" sldId="265"/>
            <ac:picMk id="5" creationId="{BA85088C-461F-87C3-5E48-15FEFAE1231F}"/>
          </ac:picMkLst>
        </pc:picChg>
        <pc:picChg chg="add del mod">
          <ac:chgData name="Ashlene Barnes" userId="ffe62d5260da9660" providerId="LiveId" clId="{9B148817-648E-4659-97B6-0A4A050EF0B5}" dt="2025-10-13T12:09:18.823" v="13362" actId="478"/>
          <ac:picMkLst>
            <pc:docMk/>
            <pc:sldMk cId="950952204" sldId="265"/>
            <ac:picMk id="7" creationId="{CFF11D1D-1FE2-AB94-B69D-95DB1DC21914}"/>
          </ac:picMkLst>
        </pc:picChg>
        <pc:picChg chg="add mod">
          <ac:chgData name="Ashlene Barnes" userId="ffe62d5260da9660" providerId="LiveId" clId="{9B148817-648E-4659-97B6-0A4A050EF0B5}" dt="2025-10-13T12:13:14.198" v="13385" actId="26606"/>
          <ac:picMkLst>
            <pc:docMk/>
            <pc:sldMk cId="950952204" sldId="265"/>
            <ac:picMk id="11" creationId="{2E3B3988-281B-2D58-5B9C-4D86D43570D4}"/>
          </ac:picMkLst>
        </pc:picChg>
        <pc:picChg chg="add mod">
          <ac:chgData name="Ashlene Barnes" userId="ffe62d5260da9660" providerId="LiveId" clId="{9B148817-648E-4659-97B6-0A4A050EF0B5}" dt="2025-10-13T12:13:14.198" v="13385" actId="26606"/>
          <ac:picMkLst>
            <pc:docMk/>
            <pc:sldMk cId="950952204" sldId="265"/>
            <ac:picMk id="14" creationId="{25F75E66-AB22-9B95-0081-A8E9BA62B9B2}"/>
          </ac:picMkLst>
        </pc:picChg>
      </pc:sldChg>
      <pc:sldChg chg="addSp modSp new mod setBg">
        <pc:chgData name="Ashlene Barnes" userId="ffe62d5260da9660" providerId="LiveId" clId="{9B148817-648E-4659-97B6-0A4A050EF0B5}" dt="2025-10-13T12:15:59.056" v="13409" actId="255"/>
        <pc:sldMkLst>
          <pc:docMk/>
          <pc:sldMk cId="1263762913" sldId="266"/>
        </pc:sldMkLst>
        <pc:spChg chg="mod">
          <ac:chgData name="Ashlene Barnes" userId="ffe62d5260da9660" providerId="LiveId" clId="{9B148817-648E-4659-97B6-0A4A050EF0B5}" dt="2025-10-13T12:15:38.811" v="13404" actId="26606"/>
          <ac:spMkLst>
            <pc:docMk/>
            <pc:sldMk cId="1263762913" sldId="266"/>
            <ac:spMk id="2" creationId="{43B0E2A8-A297-C790-D228-72C6D77E94EE}"/>
          </ac:spMkLst>
        </pc:spChg>
        <pc:spChg chg="mod">
          <ac:chgData name="Ashlene Barnes" userId="ffe62d5260da9660" providerId="LiveId" clId="{9B148817-648E-4659-97B6-0A4A050EF0B5}" dt="2025-10-13T12:15:59.056" v="13409" actId="255"/>
          <ac:spMkLst>
            <pc:docMk/>
            <pc:sldMk cId="1263762913" sldId="266"/>
            <ac:spMk id="3" creationId="{723181FC-63C6-3D76-BD92-4DCEDB757EA3}"/>
          </ac:spMkLst>
        </pc:spChg>
        <pc:spChg chg="add">
          <ac:chgData name="Ashlene Barnes" userId="ffe62d5260da9660" providerId="LiveId" clId="{9B148817-648E-4659-97B6-0A4A050EF0B5}" dt="2025-10-13T12:15:38.811" v="13404" actId="26606"/>
          <ac:spMkLst>
            <pc:docMk/>
            <pc:sldMk cId="1263762913" sldId="266"/>
            <ac:spMk id="12" creationId="{61293230-B0F6-45B1-96D1-13D18E242995}"/>
          </ac:spMkLst>
        </pc:spChg>
        <pc:spChg chg="add">
          <ac:chgData name="Ashlene Barnes" userId="ffe62d5260da9660" providerId="LiveId" clId="{9B148817-648E-4659-97B6-0A4A050EF0B5}" dt="2025-10-13T12:15:38.811" v="13404" actId="26606"/>
          <ac:spMkLst>
            <pc:docMk/>
            <pc:sldMk cId="1263762913" sldId="266"/>
            <ac:spMk id="14" creationId="{2B573B51-C170-49C0-A3D9-8D99730C45AE}"/>
          </ac:spMkLst>
        </pc:spChg>
        <pc:spChg chg="add">
          <ac:chgData name="Ashlene Barnes" userId="ffe62d5260da9660" providerId="LiveId" clId="{9B148817-648E-4659-97B6-0A4A050EF0B5}" dt="2025-10-13T12:15:38.811" v="13404" actId="26606"/>
          <ac:spMkLst>
            <pc:docMk/>
            <pc:sldMk cId="1263762913" sldId="266"/>
            <ac:spMk id="16" creationId="{CC7BCC73-A901-44EB-B0E7-879E19267A6A}"/>
          </ac:spMkLst>
        </pc:spChg>
        <pc:picChg chg="add mod ord">
          <ac:chgData name="Ashlene Barnes" userId="ffe62d5260da9660" providerId="LiveId" clId="{9B148817-648E-4659-97B6-0A4A050EF0B5}" dt="2025-10-13T12:15:38.811" v="13404" actId="26606"/>
          <ac:picMkLst>
            <pc:docMk/>
            <pc:sldMk cId="1263762913" sldId="266"/>
            <ac:picMk id="5" creationId="{6F33D62D-2F9B-84E8-F280-D1E3D77870C5}"/>
          </ac:picMkLst>
        </pc:picChg>
        <pc:picChg chg="add mod">
          <ac:chgData name="Ashlene Barnes" userId="ffe62d5260da9660" providerId="LiveId" clId="{9B148817-648E-4659-97B6-0A4A050EF0B5}" dt="2025-10-13T12:15:38.811" v="13404" actId="26606"/>
          <ac:picMkLst>
            <pc:docMk/>
            <pc:sldMk cId="1263762913" sldId="266"/>
            <ac:picMk id="7" creationId="{907929A3-3EE6-DE3F-23AC-CD0AB5657770}"/>
          </ac:picMkLst>
        </pc:picChg>
      </pc:sldChg>
      <pc:sldChg chg="addSp delSp modSp new mod setBg">
        <pc:chgData name="Ashlene Barnes" userId="ffe62d5260da9660" providerId="LiveId" clId="{9B148817-648E-4659-97B6-0A4A050EF0B5}" dt="2025-10-13T12:11:50.225" v="13381" actId="14100"/>
        <pc:sldMkLst>
          <pc:docMk/>
          <pc:sldMk cId="615459480" sldId="267"/>
        </pc:sldMkLst>
        <pc:spChg chg="mod">
          <ac:chgData name="Ashlene Barnes" userId="ffe62d5260da9660" providerId="LiveId" clId="{9B148817-648E-4659-97B6-0A4A050EF0B5}" dt="2025-10-13T12:11:32.962" v="13377" actId="27636"/>
          <ac:spMkLst>
            <pc:docMk/>
            <pc:sldMk cId="615459480" sldId="267"/>
            <ac:spMk id="2" creationId="{641EC732-7B63-BA1A-FAE0-F939A0927494}"/>
          </ac:spMkLst>
        </pc:spChg>
        <pc:spChg chg="mod">
          <ac:chgData name="Ashlene Barnes" userId="ffe62d5260da9660" providerId="LiveId" clId="{9B148817-648E-4659-97B6-0A4A050EF0B5}" dt="2025-10-13T12:11:50.225" v="13381" actId="14100"/>
          <ac:spMkLst>
            <pc:docMk/>
            <pc:sldMk cId="615459480" sldId="267"/>
            <ac:spMk id="3" creationId="{9391FBFD-231F-5C3B-1E6D-97FCBC18ED76}"/>
          </ac:spMkLst>
        </pc:spChg>
        <pc:spChg chg="add del">
          <ac:chgData name="Ashlene Barnes" userId="ffe62d5260da9660" providerId="LiveId" clId="{9B148817-648E-4659-97B6-0A4A050EF0B5}" dt="2025-10-13T12:11:13.016" v="13373" actId="26606"/>
          <ac:spMkLst>
            <pc:docMk/>
            <pc:sldMk cId="615459480" sldId="267"/>
            <ac:spMk id="8" creationId="{081EA652-8C6A-4E69-BEB9-170809474553}"/>
          </ac:spMkLst>
        </pc:spChg>
        <pc:spChg chg="add del">
          <ac:chgData name="Ashlene Barnes" userId="ffe62d5260da9660" providerId="LiveId" clId="{9B148817-648E-4659-97B6-0A4A050EF0B5}" dt="2025-10-13T12:11:13.016" v="13373" actId="26606"/>
          <ac:spMkLst>
            <pc:docMk/>
            <pc:sldMk cId="615459480" sldId="267"/>
            <ac:spMk id="10" creationId="{5298780A-33B9-4EA2-8F67-DE68AD62841B}"/>
          </ac:spMkLst>
        </pc:spChg>
        <pc:spChg chg="add del">
          <ac:chgData name="Ashlene Barnes" userId="ffe62d5260da9660" providerId="LiveId" clId="{9B148817-648E-4659-97B6-0A4A050EF0B5}" dt="2025-10-13T12:11:13.016" v="13373" actId="26606"/>
          <ac:spMkLst>
            <pc:docMk/>
            <pc:sldMk cId="615459480" sldId="267"/>
            <ac:spMk id="12" creationId="{7F488E8B-4E1E-4402-8935-D4E6C02615C7}"/>
          </ac:spMkLst>
        </pc:spChg>
        <pc:spChg chg="add">
          <ac:chgData name="Ashlene Barnes" userId="ffe62d5260da9660" providerId="LiveId" clId="{9B148817-648E-4659-97B6-0A4A050EF0B5}" dt="2025-10-13T12:11:13.016" v="13373" actId="26606"/>
          <ac:spMkLst>
            <pc:docMk/>
            <pc:sldMk cId="615459480" sldId="267"/>
            <ac:spMk id="17" creationId="{21AC6A30-4F22-4C0F-B278-19C5B8A80C55}"/>
          </ac:spMkLst>
        </pc:spChg>
        <pc:spChg chg="add">
          <ac:chgData name="Ashlene Barnes" userId="ffe62d5260da9660" providerId="LiveId" clId="{9B148817-648E-4659-97B6-0A4A050EF0B5}" dt="2025-10-13T12:11:13.016" v="13373" actId="26606"/>
          <ac:spMkLst>
            <pc:docMk/>
            <pc:sldMk cId="615459480" sldId="267"/>
            <ac:spMk id="19" creationId="{BB4335AD-65B1-44E4-90AF-264024FE4BD2}"/>
          </ac:spMkLst>
        </pc:spChg>
        <pc:picChg chg="add mod">
          <ac:chgData name="Ashlene Barnes" userId="ffe62d5260da9660" providerId="LiveId" clId="{9B148817-648E-4659-97B6-0A4A050EF0B5}" dt="2025-10-13T12:11:13.016" v="13373" actId="26606"/>
          <ac:picMkLst>
            <pc:docMk/>
            <pc:sldMk cId="615459480" sldId="267"/>
            <ac:picMk id="5" creationId="{79A4EDC6-CE24-94C7-B7A6-DBC430F0D56E}"/>
          </ac:picMkLst>
        </pc:picChg>
        <pc:picChg chg="add mod ord">
          <ac:chgData name="Ashlene Barnes" userId="ffe62d5260da9660" providerId="LiveId" clId="{9B148817-648E-4659-97B6-0A4A050EF0B5}" dt="2025-10-13T12:11:13.016" v="13373" actId="26606"/>
          <ac:picMkLst>
            <pc:docMk/>
            <pc:sldMk cId="615459480" sldId="267"/>
            <ac:picMk id="7" creationId="{F5690F96-A6AC-C92A-8365-B72F23876046}"/>
          </ac:picMkLst>
        </pc:picChg>
      </pc:sldChg>
      <pc:sldChg chg="addSp delSp modSp new mod ord setBg">
        <pc:chgData name="Ashlene Barnes" userId="ffe62d5260da9660" providerId="LiveId" clId="{9B148817-648E-4659-97B6-0A4A050EF0B5}" dt="2025-10-13T12:07:53.304" v="13356" actId="14100"/>
        <pc:sldMkLst>
          <pc:docMk/>
          <pc:sldMk cId="3784455784" sldId="268"/>
        </pc:sldMkLst>
        <pc:spChg chg="mod">
          <ac:chgData name="Ashlene Barnes" userId="ffe62d5260da9660" providerId="LiveId" clId="{9B148817-648E-4659-97B6-0A4A050EF0B5}" dt="2025-10-13T12:07:35.294" v="13351" actId="1076"/>
          <ac:spMkLst>
            <pc:docMk/>
            <pc:sldMk cId="3784455784" sldId="268"/>
            <ac:spMk id="2" creationId="{37BE48EA-2CD0-CBEB-BA22-DBD5493E1C50}"/>
          </ac:spMkLst>
        </pc:spChg>
        <pc:spChg chg="add del mod">
          <ac:chgData name="Ashlene Barnes" userId="ffe62d5260da9660" providerId="LiveId" clId="{9B148817-648E-4659-97B6-0A4A050EF0B5}" dt="2025-10-13T12:07:53.304" v="13356" actId="14100"/>
          <ac:spMkLst>
            <pc:docMk/>
            <pc:sldMk cId="3784455784" sldId="268"/>
            <ac:spMk id="3" creationId="{E9097240-6B37-368A-57D0-3BB8A9903059}"/>
          </ac:spMkLst>
        </pc:spChg>
        <pc:spChg chg="add">
          <ac:chgData name="Ashlene Barnes" userId="ffe62d5260da9660" providerId="LiveId" clId="{9B148817-648E-4659-97B6-0A4A050EF0B5}" dt="2025-10-13T12:07:20.472" v="13348" actId="26606"/>
          <ac:spMkLst>
            <pc:docMk/>
            <pc:sldMk cId="3784455784" sldId="268"/>
            <ac:spMk id="12" creationId="{5D13CC36-B950-4F02-9BAF-9A7EB267398C}"/>
          </ac:spMkLst>
        </pc:spChg>
        <pc:spChg chg="add">
          <ac:chgData name="Ashlene Barnes" userId="ffe62d5260da9660" providerId="LiveId" clId="{9B148817-648E-4659-97B6-0A4A050EF0B5}" dt="2025-10-13T12:07:20.472" v="13348" actId="26606"/>
          <ac:spMkLst>
            <pc:docMk/>
            <pc:sldMk cId="3784455784" sldId="268"/>
            <ac:spMk id="14" creationId="{4F2E2428-58BA-458D-AA54-05502E63F32F}"/>
          </ac:spMkLst>
        </pc:spChg>
        <pc:graphicFrameChg chg="add del mod">
          <ac:chgData name="Ashlene Barnes" userId="ffe62d5260da9660" providerId="LiveId" clId="{9B148817-648E-4659-97B6-0A4A050EF0B5}" dt="2025-10-13T12:06:10.014" v="13343" actId="26606"/>
          <ac:graphicFrameMkLst>
            <pc:docMk/>
            <pc:sldMk cId="3784455784" sldId="268"/>
            <ac:graphicFrameMk id="5" creationId="{27F22F89-1D99-4A76-FA57-864ACD1D7575}"/>
          </ac:graphicFrameMkLst>
        </pc:graphicFrameChg>
        <pc:picChg chg="add del mod">
          <ac:chgData name="Ashlene Barnes" userId="ffe62d5260da9660" providerId="LiveId" clId="{9B148817-648E-4659-97B6-0A4A050EF0B5}" dt="2025-10-13T12:06:10.014" v="13343" actId="26606"/>
          <ac:picMkLst>
            <pc:docMk/>
            <pc:sldMk cId="3784455784" sldId="268"/>
            <ac:picMk id="6" creationId="{81755F03-9985-274B-B864-E6C95BC844F3}"/>
          </ac:picMkLst>
        </pc:picChg>
        <pc:picChg chg="add mod">
          <ac:chgData name="Ashlene Barnes" userId="ffe62d5260da9660" providerId="LiveId" clId="{9B148817-648E-4659-97B6-0A4A050EF0B5}" dt="2025-10-13T12:07:20.472" v="13348" actId="26606"/>
          <ac:picMkLst>
            <pc:docMk/>
            <pc:sldMk cId="3784455784" sldId="268"/>
            <ac:picMk id="7" creationId="{ABCC9855-31C3-1B6E-E1C8-464B6588D968}"/>
          </ac:picMkLst>
        </pc:picChg>
      </pc:sldChg>
      <pc:sldChg chg="addSp delSp modSp new mod setBg">
        <pc:chgData name="Ashlene Barnes" userId="ffe62d5260da9660" providerId="LiveId" clId="{9B148817-648E-4659-97B6-0A4A050EF0B5}" dt="2025-10-13T12:19:54.373" v="13433" actId="2711"/>
        <pc:sldMkLst>
          <pc:docMk/>
          <pc:sldMk cId="616076143" sldId="269"/>
        </pc:sldMkLst>
        <pc:spChg chg="mod ord">
          <ac:chgData name="Ashlene Barnes" userId="ffe62d5260da9660" providerId="LiveId" clId="{9B148817-648E-4659-97B6-0A4A050EF0B5}" dt="2025-10-13T12:19:15.168" v="13428" actId="1076"/>
          <ac:spMkLst>
            <pc:docMk/>
            <pc:sldMk cId="616076143" sldId="269"/>
            <ac:spMk id="2" creationId="{71FCE1E3-405D-0176-D0E1-040B80E37FC5}"/>
          </ac:spMkLst>
        </pc:spChg>
        <pc:spChg chg="mod ord">
          <ac:chgData name="Ashlene Barnes" userId="ffe62d5260da9660" providerId="LiveId" clId="{9B148817-648E-4659-97B6-0A4A050EF0B5}" dt="2025-10-13T12:19:54.373" v="13433" actId="2711"/>
          <ac:spMkLst>
            <pc:docMk/>
            <pc:sldMk cId="616076143" sldId="269"/>
            <ac:spMk id="3" creationId="{0D71EA3F-706F-7C21-A96B-BBC962648879}"/>
          </ac:spMkLst>
        </pc:spChg>
        <pc:spChg chg="add del">
          <ac:chgData name="Ashlene Barnes" userId="ffe62d5260da9660" providerId="LiveId" clId="{9B148817-648E-4659-97B6-0A4A050EF0B5}" dt="2025-10-13T12:17:35.020" v="13413" actId="26606"/>
          <ac:spMkLst>
            <pc:docMk/>
            <pc:sldMk cId="616076143" sldId="269"/>
            <ac:spMk id="8" creationId="{3AD318CC-E2A8-4E27-9548-A047A78999B1}"/>
          </ac:spMkLst>
        </pc:spChg>
        <pc:spChg chg="add del">
          <ac:chgData name="Ashlene Barnes" userId="ffe62d5260da9660" providerId="LiveId" clId="{9B148817-648E-4659-97B6-0A4A050EF0B5}" dt="2025-10-13T12:17:35.020" v="13413" actId="26606"/>
          <ac:spMkLst>
            <pc:docMk/>
            <pc:sldMk cId="616076143" sldId="269"/>
            <ac:spMk id="14" creationId="{2C1BBA94-3F40-40AA-8BB9-E69E25E537C1}"/>
          </ac:spMkLst>
        </pc:spChg>
        <pc:spChg chg="add del">
          <ac:chgData name="Ashlene Barnes" userId="ffe62d5260da9660" providerId="LiveId" clId="{9B148817-648E-4659-97B6-0A4A050EF0B5}" dt="2025-10-13T12:19:05.451" v="13425" actId="26606"/>
          <ac:spMkLst>
            <pc:docMk/>
            <pc:sldMk cId="616076143" sldId="269"/>
            <ac:spMk id="19" creationId="{4F7EBAE4-9945-4473-9E34-B2C66EA0F03D}"/>
          </ac:spMkLst>
        </pc:spChg>
        <pc:spChg chg="add del">
          <ac:chgData name="Ashlene Barnes" userId="ffe62d5260da9660" providerId="LiveId" clId="{9B148817-648E-4659-97B6-0A4A050EF0B5}" dt="2025-10-13T12:19:05.451" v="13425" actId="26606"/>
          <ac:spMkLst>
            <pc:docMk/>
            <pc:sldMk cId="616076143" sldId="269"/>
            <ac:spMk id="21" creationId="{70BEB1E7-2F88-40BC-B73D-42E5B6F80BFC}"/>
          </ac:spMkLst>
        </pc:spChg>
        <pc:spChg chg="add del">
          <ac:chgData name="Ashlene Barnes" userId="ffe62d5260da9660" providerId="LiveId" clId="{9B148817-648E-4659-97B6-0A4A050EF0B5}" dt="2025-10-13T12:19:05.451" v="13425" actId="26606"/>
          <ac:spMkLst>
            <pc:docMk/>
            <pc:sldMk cId="616076143" sldId="269"/>
            <ac:spMk id="23" creationId="{A7B99495-F43F-4D80-A44F-2CB4764EB90B}"/>
          </ac:spMkLst>
        </pc:spChg>
        <pc:spChg chg="add">
          <ac:chgData name="Ashlene Barnes" userId="ffe62d5260da9660" providerId="LiveId" clId="{9B148817-648E-4659-97B6-0A4A050EF0B5}" dt="2025-10-13T12:19:05.451" v="13425" actId="26606"/>
          <ac:spMkLst>
            <pc:docMk/>
            <pc:sldMk cId="616076143" sldId="269"/>
            <ac:spMk id="28" creationId="{FAF68CB5-D519-4070-A998-B86F0FBCD10C}"/>
          </ac:spMkLst>
        </pc:spChg>
        <pc:spChg chg="add">
          <ac:chgData name="Ashlene Barnes" userId="ffe62d5260da9660" providerId="LiveId" clId="{9B148817-648E-4659-97B6-0A4A050EF0B5}" dt="2025-10-13T12:19:05.451" v="13425" actId="26606"/>
          <ac:spMkLst>
            <pc:docMk/>
            <pc:sldMk cId="616076143" sldId="269"/>
            <ac:spMk id="30" creationId="{7586665A-47B3-4AEE-BC94-15D89FF706B3}"/>
          </ac:spMkLst>
        </pc:spChg>
        <pc:grpChg chg="add del">
          <ac:chgData name="Ashlene Barnes" userId="ffe62d5260da9660" providerId="LiveId" clId="{9B148817-648E-4659-97B6-0A4A050EF0B5}" dt="2025-10-13T12:17:35.020" v="13413" actId="26606"/>
          <ac:grpSpMkLst>
            <pc:docMk/>
            <pc:sldMk cId="616076143" sldId="269"/>
            <ac:grpSpMk id="10" creationId="{B14B560F-9DD7-4302-A60B-EBD3EF59B073}"/>
          </ac:grpSpMkLst>
        </pc:grpChg>
        <pc:picChg chg="add mod ord">
          <ac:chgData name="Ashlene Barnes" userId="ffe62d5260da9660" providerId="LiveId" clId="{9B148817-648E-4659-97B6-0A4A050EF0B5}" dt="2025-10-13T12:19:05.451" v="13425" actId="26606"/>
          <ac:picMkLst>
            <pc:docMk/>
            <pc:sldMk cId="616076143" sldId="269"/>
            <ac:picMk id="5" creationId="{359EEB5B-4E7C-9BEC-AEE7-A81BE066CB5D}"/>
          </ac:picMkLst>
        </pc:picChg>
        <pc:picChg chg="add mod">
          <ac:chgData name="Ashlene Barnes" userId="ffe62d5260da9660" providerId="LiveId" clId="{9B148817-648E-4659-97B6-0A4A050EF0B5}" dt="2025-10-13T12:18:57.703" v="13424" actId="931"/>
          <ac:picMkLst>
            <pc:docMk/>
            <pc:sldMk cId="616076143" sldId="269"/>
            <ac:picMk id="7" creationId="{99A0FAD8-3BDF-26D8-8362-0A48147CED9F}"/>
          </ac:picMkLst>
        </pc:picChg>
        <pc:picChg chg="add mod ord">
          <ac:chgData name="Ashlene Barnes" userId="ffe62d5260da9660" providerId="LiveId" clId="{9B148817-648E-4659-97B6-0A4A050EF0B5}" dt="2025-10-13T12:19:05.451" v="13425" actId="26606"/>
          <ac:picMkLst>
            <pc:docMk/>
            <pc:sldMk cId="616076143" sldId="269"/>
            <ac:picMk id="13" creationId="{EB53F5FE-58A4-2638-8239-BBE67EEBAC6F}"/>
          </ac:picMkLst>
        </pc:picChg>
        <pc:picChg chg="add mod">
          <ac:chgData name="Ashlene Barnes" userId="ffe62d5260da9660" providerId="LiveId" clId="{9B148817-648E-4659-97B6-0A4A050EF0B5}" dt="2025-10-13T12:19:05.451" v="13425" actId="26606"/>
          <ac:picMkLst>
            <pc:docMk/>
            <pc:sldMk cId="616076143" sldId="269"/>
            <ac:picMk id="16" creationId="{D0FB70D4-2D2E-735A-C5A1-8D13464F14DA}"/>
          </ac:picMkLst>
        </pc:picChg>
      </pc:sldChg>
      <pc:sldChg chg="addSp modSp new mod setBg">
        <pc:chgData name="Ashlene Barnes" userId="ffe62d5260da9660" providerId="LiveId" clId="{9B148817-648E-4659-97B6-0A4A050EF0B5}" dt="2025-10-13T12:20:57.089" v="13435" actId="26606"/>
        <pc:sldMkLst>
          <pc:docMk/>
          <pc:sldMk cId="2408485586" sldId="270"/>
        </pc:sldMkLst>
        <pc:spChg chg="mod">
          <ac:chgData name="Ashlene Barnes" userId="ffe62d5260da9660" providerId="LiveId" clId="{9B148817-648E-4659-97B6-0A4A050EF0B5}" dt="2025-10-13T12:20:57.089" v="13435" actId="26606"/>
          <ac:spMkLst>
            <pc:docMk/>
            <pc:sldMk cId="2408485586" sldId="270"/>
            <ac:spMk id="2" creationId="{3747FF64-2014-9DFE-C48A-5B263E632ADE}"/>
          </ac:spMkLst>
        </pc:spChg>
        <pc:spChg chg="mod ord">
          <ac:chgData name="Ashlene Barnes" userId="ffe62d5260da9660" providerId="LiveId" clId="{9B148817-648E-4659-97B6-0A4A050EF0B5}" dt="2025-10-13T12:20:57.089" v="13435" actId="26606"/>
          <ac:spMkLst>
            <pc:docMk/>
            <pc:sldMk cId="2408485586" sldId="270"/>
            <ac:spMk id="3" creationId="{DC15A0C4-49E9-EF7D-1D87-A8A1383B088B}"/>
          </ac:spMkLst>
        </pc:spChg>
        <pc:spChg chg="add">
          <ac:chgData name="Ashlene Barnes" userId="ffe62d5260da9660" providerId="LiveId" clId="{9B148817-648E-4659-97B6-0A4A050EF0B5}" dt="2025-10-13T12:20:57.089" v="13435" actId="26606"/>
          <ac:spMkLst>
            <pc:docMk/>
            <pc:sldMk cId="2408485586" sldId="270"/>
            <ac:spMk id="14" creationId="{09C509D2-0C1A-47B8-89C1-D3AB17D45256}"/>
          </ac:spMkLst>
        </pc:spChg>
        <pc:picChg chg="add mod ord">
          <ac:chgData name="Ashlene Barnes" userId="ffe62d5260da9660" providerId="LiveId" clId="{9B148817-648E-4659-97B6-0A4A050EF0B5}" dt="2025-10-13T12:20:57.089" v="13435" actId="26606"/>
          <ac:picMkLst>
            <pc:docMk/>
            <pc:sldMk cId="2408485586" sldId="270"/>
            <ac:picMk id="5" creationId="{40CD1285-35B5-2220-6E46-369EED3836A6}"/>
          </ac:picMkLst>
        </pc:picChg>
        <pc:picChg chg="add mod">
          <ac:chgData name="Ashlene Barnes" userId="ffe62d5260da9660" providerId="LiveId" clId="{9B148817-648E-4659-97B6-0A4A050EF0B5}" dt="2025-10-13T12:20:57.089" v="13435" actId="26606"/>
          <ac:picMkLst>
            <pc:docMk/>
            <pc:sldMk cId="2408485586" sldId="270"/>
            <ac:picMk id="7" creationId="{4381BB58-9C04-69FF-E895-E33A53FA5E73}"/>
          </ac:picMkLst>
        </pc:picChg>
        <pc:picChg chg="add mod">
          <ac:chgData name="Ashlene Barnes" userId="ffe62d5260da9660" providerId="LiveId" clId="{9B148817-648E-4659-97B6-0A4A050EF0B5}" dt="2025-10-13T12:20:57.089" v="13435" actId="26606"/>
          <ac:picMkLst>
            <pc:docMk/>
            <pc:sldMk cId="2408485586" sldId="270"/>
            <ac:picMk id="9" creationId="{83809DBF-9676-630F-0A43-17EAECBBDEB1}"/>
          </ac:picMkLst>
        </pc:picChg>
      </pc:sldChg>
      <pc:sldChg chg="addSp modSp new mod">
        <pc:chgData name="Ashlene Barnes" userId="ffe62d5260da9660" providerId="LiveId" clId="{9B148817-648E-4659-97B6-0A4A050EF0B5}" dt="2025-10-13T10:52:07.896" v="11680" actId="20577"/>
        <pc:sldMkLst>
          <pc:docMk/>
          <pc:sldMk cId="2854483028" sldId="271"/>
        </pc:sldMkLst>
        <pc:spChg chg="mod">
          <ac:chgData name="Ashlene Barnes" userId="ffe62d5260da9660" providerId="LiveId" clId="{9B148817-648E-4659-97B6-0A4A050EF0B5}" dt="2025-10-13T10:06:28.133" v="10797" actId="1076"/>
          <ac:spMkLst>
            <pc:docMk/>
            <pc:sldMk cId="2854483028" sldId="271"/>
            <ac:spMk id="2" creationId="{D712C43C-7524-DD05-A3AE-75CBB54FE5CF}"/>
          </ac:spMkLst>
        </pc:spChg>
        <pc:spChg chg="mod">
          <ac:chgData name="Ashlene Barnes" userId="ffe62d5260da9660" providerId="LiveId" clId="{9B148817-648E-4659-97B6-0A4A050EF0B5}" dt="2025-10-13T10:33:39.428" v="11518" actId="14100"/>
          <ac:spMkLst>
            <pc:docMk/>
            <pc:sldMk cId="2854483028" sldId="271"/>
            <ac:spMk id="3" creationId="{9C670053-BC48-AA9D-9B62-8BA10C35FBB5}"/>
          </ac:spMkLst>
        </pc:spChg>
        <pc:spChg chg="add mod">
          <ac:chgData name="Ashlene Barnes" userId="ffe62d5260da9660" providerId="LiveId" clId="{9B148817-648E-4659-97B6-0A4A050EF0B5}" dt="2025-10-13T10:52:07.896" v="11680" actId="20577"/>
          <ac:spMkLst>
            <pc:docMk/>
            <pc:sldMk cId="2854483028" sldId="271"/>
            <ac:spMk id="6" creationId="{F4ABE9F7-8EDB-9073-D68E-F8854099E37E}"/>
          </ac:spMkLst>
        </pc:spChg>
        <pc:picChg chg="add mod">
          <ac:chgData name="Ashlene Barnes" userId="ffe62d5260da9660" providerId="LiveId" clId="{9B148817-648E-4659-97B6-0A4A050EF0B5}" dt="2025-10-13T10:33:34.242" v="11517" actId="1076"/>
          <ac:picMkLst>
            <pc:docMk/>
            <pc:sldMk cId="2854483028" sldId="271"/>
            <ac:picMk id="5" creationId="{0E7BC6BD-ADBC-39F8-FC82-78F6327D095D}"/>
          </ac:picMkLst>
        </pc:picChg>
      </pc:sldChg>
      <pc:sldChg chg="addSp modSp new mod">
        <pc:chgData name="Ashlene Barnes" userId="ffe62d5260da9660" providerId="LiveId" clId="{9B148817-648E-4659-97B6-0A4A050EF0B5}" dt="2025-10-13T10:51:35.905" v="11669" actId="20577"/>
        <pc:sldMkLst>
          <pc:docMk/>
          <pc:sldMk cId="797834130" sldId="272"/>
        </pc:sldMkLst>
        <pc:spChg chg="mod">
          <ac:chgData name="Ashlene Barnes" userId="ffe62d5260da9660" providerId="LiveId" clId="{9B148817-648E-4659-97B6-0A4A050EF0B5}" dt="2025-10-13T10:05:53.782" v="10794" actId="1076"/>
          <ac:spMkLst>
            <pc:docMk/>
            <pc:sldMk cId="797834130" sldId="272"/>
            <ac:spMk id="2" creationId="{55449CB0-9988-031B-7797-7275FE3819C4}"/>
          </ac:spMkLst>
        </pc:spChg>
        <pc:spChg chg="mod">
          <ac:chgData name="Ashlene Barnes" userId="ffe62d5260da9660" providerId="LiveId" clId="{9B148817-648E-4659-97B6-0A4A050EF0B5}" dt="2025-10-13T10:05:45.815" v="10793" actId="1076"/>
          <ac:spMkLst>
            <pc:docMk/>
            <pc:sldMk cId="797834130" sldId="272"/>
            <ac:spMk id="3" creationId="{C945B113-6365-93BD-8284-FB9DD673509C}"/>
          </ac:spMkLst>
        </pc:spChg>
        <pc:spChg chg="add mod">
          <ac:chgData name="Ashlene Barnes" userId="ffe62d5260da9660" providerId="LiveId" clId="{9B148817-648E-4659-97B6-0A4A050EF0B5}" dt="2025-10-13T10:51:35.905" v="11669" actId="20577"/>
          <ac:spMkLst>
            <pc:docMk/>
            <pc:sldMk cId="797834130" sldId="272"/>
            <ac:spMk id="6" creationId="{F8D2CD58-FF7A-5FCB-ABA5-B6E4FB67DC38}"/>
          </ac:spMkLst>
        </pc:spChg>
        <pc:picChg chg="add mod">
          <ac:chgData name="Ashlene Barnes" userId="ffe62d5260da9660" providerId="LiveId" clId="{9B148817-648E-4659-97B6-0A4A050EF0B5}" dt="2025-10-13T10:35:21.798" v="11524" actId="1076"/>
          <ac:picMkLst>
            <pc:docMk/>
            <pc:sldMk cId="797834130" sldId="272"/>
            <ac:picMk id="5" creationId="{FF4F3C6E-1EC1-6982-7614-8F94E1145F6D}"/>
          </ac:picMkLst>
        </pc:picChg>
      </pc:sldChg>
      <pc:sldChg chg="addSp modSp new mod">
        <pc:chgData name="Ashlene Barnes" userId="ffe62d5260da9660" providerId="LiveId" clId="{9B148817-648E-4659-97B6-0A4A050EF0B5}" dt="2025-10-13T10:51:02.649" v="11655" actId="14100"/>
        <pc:sldMkLst>
          <pc:docMk/>
          <pc:sldMk cId="4175193697" sldId="273"/>
        </pc:sldMkLst>
        <pc:spChg chg="mod">
          <ac:chgData name="Ashlene Barnes" userId="ffe62d5260da9660" providerId="LiveId" clId="{9B148817-648E-4659-97B6-0A4A050EF0B5}" dt="2025-10-13T10:07:47.034" v="10808" actId="1076"/>
          <ac:spMkLst>
            <pc:docMk/>
            <pc:sldMk cId="4175193697" sldId="273"/>
            <ac:spMk id="2" creationId="{CD7EE50C-539E-CBAA-DE09-48607968AEA7}"/>
          </ac:spMkLst>
        </pc:spChg>
        <pc:spChg chg="mod">
          <ac:chgData name="Ashlene Barnes" userId="ffe62d5260da9660" providerId="LiveId" clId="{9B148817-648E-4659-97B6-0A4A050EF0B5}" dt="2025-10-13T10:11:33.462" v="11082" actId="20577"/>
          <ac:spMkLst>
            <pc:docMk/>
            <pc:sldMk cId="4175193697" sldId="273"/>
            <ac:spMk id="3" creationId="{87B23A1E-754E-D5DE-CC5D-9C7E8DFAC157}"/>
          </ac:spMkLst>
        </pc:spChg>
        <pc:spChg chg="add mod">
          <ac:chgData name="Ashlene Barnes" userId="ffe62d5260da9660" providerId="LiveId" clId="{9B148817-648E-4659-97B6-0A4A050EF0B5}" dt="2025-10-13T10:51:02.649" v="11655" actId="14100"/>
          <ac:spMkLst>
            <pc:docMk/>
            <pc:sldMk cId="4175193697" sldId="273"/>
            <ac:spMk id="6" creationId="{7E3E1E7A-48BA-7210-E065-4FA193245A8A}"/>
          </ac:spMkLst>
        </pc:spChg>
        <pc:picChg chg="add mod">
          <ac:chgData name="Ashlene Barnes" userId="ffe62d5260da9660" providerId="LiveId" clId="{9B148817-648E-4659-97B6-0A4A050EF0B5}" dt="2025-10-13T10:50:14.834" v="11621" actId="1076"/>
          <ac:picMkLst>
            <pc:docMk/>
            <pc:sldMk cId="4175193697" sldId="273"/>
            <ac:picMk id="5" creationId="{83A21D9D-D8F0-0F60-7713-32963258E26D}"/>
          </ac:picMkLst>
        </pc:picChg>
      </pc:sldChg>
      <pc:sldChg chg="addSp delSp modSp new mod setBg">
        <pc:chgData name="Ashlene Barnes" userId="ffe62d5260da9660" providerId="LiveId" clId="{9B148817-648E-4659-97B6-0A4A050EF0B5}" dt="2025-10-13T12:22:28.609" v="13446" actId="14100"/>
        <pc:sldMkLst>
          <pc:docMk/>
          <pc:sldMk cId="440018042" sldId="274"/>
        </pc:sldMkLst>
        <pc:spChg chg="mod">
          <ac:chgData name="Ashlene Barnes" userId="ffe62d5260da9660" providerId="LiveId" clId="{9B148817-648E-4659-97B6-0A4A050EF0B5}" dt="2025-10-13T12:21:34.109" v="13438" actId="26606"/>
          <ac:spMkLst>
            <pc:docMk/>
            <pc:sldMk cId="440018042" sldId="274"/>
            <ac:spMk id="2" creationId="{1E6EE5F1-32A2-1B3D-E30C-6E10C0EDBA66}"/>
          </ac:spMkLst>
        </pc:spChg>
        <pc:spChg chg="del mod">
          <ac:chgData name="Ashlene Barnes" userId="ffe62d5260da9660" providerId="LiveId" clId="{9B148817-648E-4659-97B6-0A4A050EF0B5}" dt="2025-10-13T12:21:34.109" v="13438" actId="26606"/>
          <ac:spMkLst>
            <pc:docMk/>
            <pc:sldMk cId="440018042" sldId="274"/>
            <ac:spMk id="3" creationId="{4DD5F2B0-9FD1-6B27-57BF-98C91FEA55F7}"/>
          </ac:spMkLst>
        </pc:spChg>
        <pc:spChg chg="add del">
          <ac:chgData name="Ashlene Barnes" userId="ffe62d5260da9660" providerId="LiveId" clId="{9B148817-648E-4659-97B6-0A4A050EF0B5}" dt="2025-10-13T12:21:34.062" v="13437" actId="26606"/>
          <ac:spMkLst>
            <pc:docMk/>
            <pc:sldMk cId="440018042" sldId="274"/>
            <ac:spMk id="8" creationId="{389575E1-3389-451A-A5F7-27854C25C599}"/>
          </ac:spMkLst>
        </pc:spChg>
        <pc:spChg chg="add">
          <ac:chgData name="Ashlene Barnes" userId="ffe62d5260da9660" providerId="LiveId" clId="{9B148817-648E-4659-97B6-0A4A050EF0B5}" dt="2025-10-13T12:21:34.109" v="13438" actId="26606"/>
          <ac:spMkLst>
            <pc:docMk/>
            <pc:sldMk cId="440018042" sldId="274"/>
            <ac:spMk id="9" creationId="{BACC6370-2D7E-4714-9D71-7542949D7D5D}"/>
          </ac:spMkLst>
        </pc:spChg>
        <pc:spChg chg="add del">
          <ac:chgData name="Ashlene Barnes" userId="ffe62d5260da9660" providerId="LiveId" clId="{9B148817-648E-4659-97B6-0A4A050EF0B5}" dt="2025-10-13T12:21:34.062" v="13437" actId="26606"/>
          <ac:spMkLst>
            <pc:docMk/>
            <pc:sldMk cId="440018042" sldId="274"/>
            <ac:spMk id="10" creationId="{A53CCC5C-D88E-40FB-B30B-23DCDBD01D37}"/>
          </ac:spMkLst>
        </pc:spChg>
        <pc:spChg chg="add">
          <ac:chgData name="Ashlene Barnes" userId="ffe62d5260da9660" providerId="LiveId" clId="{9B148817-648E-4659-97B6-0A4A050EF0B5}" dt="2025-10-13T12:21:34.109" v="13438" actId="26606"/>
          <ac:spMkLst>
            <pc:docMk/>
            <pc:sldMk cId="440018042" sldId="274"/>
            <ac:spMk id="11" creationId="{256B2C21-A230-48C0-8DF1-C46611373C44}"/>
          </ac:spMkLst>
        </pc:spChg>
        <pc:spChg chg="add del">
          <ac:chgData name="Ashlene Barnes" userId="ffe62d5260da9660" providerId="LiveId" clId="{9B148817-648E-4659-97B6-0A4A050EF0B5}" dt="2025-10-13T12:21:34.062" v="13437" actId="26606"/>
          <ac:spMkLst>
            <pc:docMk/>
            <pc:sldMk cId="440018042" sldId="274"/>
            <ac:spMk id="12" creationId="{081E4A58-353D-44AE-B2FC-2A74E2E400F7}"/>
          </ac:spMkLst>
        </pc:spChg>
        <pc:spChg chg="add">
          <ac:chgData name="Ashlene Barnes" userId="ffe62d5260da9660" providerId="LiveId" clId="{9B148817-648E-4659-97B6-0A4A050EF0B5}" dt="2025-10-13T12:21:34.109" v="13438" actId="26606"/>
          <ac:spMkLst>
            <pc:docMk/>
            <pc:sldMk cId="440018042" sldId="274"/>
            <ac:spMk id="13" creationId="{3847E18C-932D-4C95-AABA-FEC7C9499AD7}"/>
          </ac:spMkLst>
        </pc:spChg>
        <pc:spChg chg="add">
          <ac:chgData name="Ashlene Barnes" userId="ffe62d5260da9660" providerId="LiveId" clId="{9B148817-648E-4659-97B6-0A4A050EF0B5}" dt="2025-10-13T12:21:34.109" v="13438" actId="26606"/>
          <ac:spMkLst>
            <pc:docMk/>
            <pc:sldMk cId="440018042" sldId="274"/>
            <ac:spMk id="15" creationId="{3150CB11-0C61-439E-910F-5787759E72A0}"/>
          </ac:spMkLst>
        </pc:spChg>
        <pc:spChg chg="add">
          <ac:chgData name="Ashlene Barnes" userId="ffe62d5260da9660" providerId="LiveId" clId="{9B148817-648E-4659-97B6-0A4A050EF0B5}" dt="2025-10-13T12:21:34.109" v="13438" actId="26606"/>
          <ac:spMkLst>
            <pc:docMk/>
            <pc:sldMk cId="440018042" sldId="274"/>
            <ac:spMk id="17" creationId="{43F8A58B-5155-44CE-A5FF-7647B47D0A7A}"/>
          </ac:spMkLst>
        </pc:spChg>
        <pc:spChg chg="add">
          <ac:chgData name="Ashlene Barnes" userId="ffe62d5260da9660" providerId="LiveId" clId="{9B148817-648E-4659-97B6-0A4A050EF0B5}" dt="2025-10-13T12:21:34.109" v="13438" actId="26606"/>
          <ac:spMkLst>
            <pc:docMk/>
            <pc:sldMk cId="440018042" sldId="274"/>
            <ac:spMk id="19" creationId="{443F2ACA-E6D6-4028-82DD-F03C262D5DE6}"/>
          </ac:spMkLst>
        </pc:spChg>
        <pc:graphicFrameChg chg="add mod">
          <ac:chgData name="Ashlene Barnes" userId="ffe62d5260da9660" providerId="LiveId" clId="{9B148817-648E-4659-97B6-0A4A050EF0B5}" dt="2025-10-13T12:21:55.800" v="13443" actId="14100"/>
          <ac:graphicFrameMkLst>
            <pc:docMk/>
            <pc:sldMk cId="440018042" sldId="274"/>
            <ac:graphicFrameMk id="5" creationId="{CF1A2D3C-D89D-C211-53CB-DF7CCC8A60D9}"/>
          </ac:graphicFrameMkLst>
        </pc:graphicFrameChg>
        <pc:picChg chg="add mod">
          <ac:chgData name="Ashlene Barnes" userId="ffe62d5260da9660" providerId="LiveId" clId="{9B148817-648E-4659-97B6-0A4A050EF0B5}" dt="2025-10-13T12:22:28.609" v="13446" actId="14100"/>
          <ac:picMkLst>
            <pc:docMk/>
            <pc:sldMk cId="440018042" sldId="274"/>
            <ac:picMk id="6" creationId="{35A4F9F1-D453-23C0-30D0-A72477E8BD60}"/>
          </ac:picMkLst>
        </pc:picChg>
      </pc:sldChg>
      <pc:sldChg chg="new del">
        <pc:chgData name="Ashlene Barnes" userId="ffe62d5260da9660" providerId="LiveId" clId="{9B148817-648E-4659-97B6-0A4A050EF0B5}" dt="2025-10-13T10:15:51.663" v="11084" actId="680"/>
        <pc:sldMkLst>
          <pc:docMk/>
          <pc:sldMk cId="1175141857" sldId="274"/>
        </pc:sldMkLst>
      </pc:sldChg>
      <pc:sldChg chg="addSp delSp modSp new mod ord setBg">
        <pc:chgData name="Ashlene Barnes" userId="ffe62d5260da9660" providerId="LiveId" clId="{9B148817-648E-4659-97B6-0A4A050EF0B5}" dt="2025-10-13T12:06:37.384" v="13345" actId="26606"/>
        <pc:sldMkLst>
          <pc:docMk/>
          <pc:sldMk cId="1266769664" sldId="275"/>
        </pc:sldMkLst>
        <pc:spChg chg="mod">
          <ac:chgData name="Ashlene Barnes" userId="ffe62d5260da9660" providerId="LiveId" clId="{9B148817-648E-4659-97B6-0A4A050EF0B5}" dt="2025-10-13T12:06:37.384" v="13345" actId="26606"/>
          <ac:spMkLst>
            <pc:docMk/>
            <pc:sldMk cId="1266769664" sldId="275"/>
            <ac:spMk id="2" creationId="{A67F0328-BD6F-9AF1-1204-69C6960DECB8}"/>
          </ac:spMkLst>
        </pc:spChg>
        <pc:spChg chg="mod ord">
          <ac:chgData name="Ashlene Barnes" userId="ffe62d5260da9660" providerId="LiveId" clId="{9B148817-648E-4659-97B6-0A4A050EF0B5}" dt="2025-10-13T12:06:37.384" v="13345" actId="26606"/>
          <ac:spMkLst>
            <pc:docMk/>
            <pc:sldMk cId="1266769664" sldId="275"/>
            <ac:spMk id="3" creationId="{9C2BF74D-D05F-2323-2BA0-C9D85A76DD87}"/>
          </ac:spMkLst>
        </pc:spChg>
        <pc:spChg chg="add del">
          <ac:chgData name="Ashlene Barnes" userId="ffe62d5260da9660" providerId="LiveId" clId="{9B148817-648E-4659-97B6-0A4A050EF0B5}" dt="2025-10-13T12:06:37.384" v="13345" actId="26606"/>
          <ac:spMkLst>
            <pc:docMk/>
            <pc:sldMk cId="1266769664" sldId="275"/>
            <ac:spMk id="12" creationId="{AFB5468C-305B-445A-A53B-93DB583365AE}"/>
          </ac:spMkLst>
        </pc:spChg>
        <pc:spChg chg="add del">
          <ac:chgData name="Ashlene Barnes" userId="ffe62d5260da9660" providerId="LiveId" clId="{9B148817-648E-4659-97B6-0A4A050EF0B5}" dt="2025-10-13T12:06:37.384" v="13345" actId="26606"/>
          <ac:spMkLst>
            <pc:docMk/>
            <pc:sldMk cId="1266769664" sldId="275"/>
            <ac:spMk id="14" creationId="{A2CDF4EC-7B47-436E-927B-575404258573}"/>
          </ac:spMkLst>
        </pc:spChg>
        <pc:spChg chg="add del">
          <ac:chgData name="Ashlene Barnes" userId="ffe62d5260da9660" providerId="LiveId" clId="{9B148817-648E-4659-97B6-0A4A050EF0B5}" dt="2025-10-13T12:06:37.384" v="13345" actId="26606"/>
          <ac:spMkLst>
            <pc:docMk/>
            <pc:sldMk cId="1266769664" sldId="275"/>
            <ac:spMk id="16" creationId="{EF273D9E-5BEA-459A-918F-AF5ACA258471}"/>
          </ac:spMkLst>
        </pc:spChg>
        <pc:spChg chg="add del">
          <ac:chgData name="Ashlene Barnes" userId="ffe62d5260da9660" providerId="LiveId" clId="{9B148817-648E-4659-97B6-0A4A050EF0B5}" dt="2025-10-13T12:06:37.384" v="13345" actId="26606"/>
          <ac:spMkLst>
            <pc:docMk/>
            <pc:sldMk cId="1266769664" sldId="275"/>
            <ac:spMk id="18" creationId="{5DFA5EF5-56B1-49EE-B0BB-69B6399FAD9F}"/>
          </ac:spMkLst>
        </pc:spChg>
        <pc:picChg chg="add mod">
          <ac:chgData name="Ashlene Barnes" userId="ffe62d5260da9660" providerId="LiveId" clId="{9B148817-648E-4659-97B6-0A4A050EF0B5}" dt="2025-10-13T12:06:37.384" v="13345" actId="26606"/>
          <ac:picMkLst>
            <pc:docMk/>
            <pc:sldMk cId="1266769664" sldId="275"/>
            <ac:picMk id="5" creationId="{08451017-F8D5-A15B-4FF8-69BB222AC735}"/>
          </ac:picMkLst>
        </pc:picChg>
        <pc:picChg chg="add mod">
          <ac:chgData name="Ashlene Barnes" userId="ffe62d5260da9660" providerId="LiveId" clId="{9B148817-648E-4659-97B6-0A4A050EF0B5}" dt="2025-10-13T12:06:37.384" v="13345" actId="26606"/>
          <ac:picMkLst>
            <pc:docMk/>
            <pc:sldMk cId="1266769664" sldId="275"/>
            <ac:picMk id="7" creationId="{4D584371-11F4-E72C-E961-B1F86F25661E}"/>
          </ac:picMkLst>
        </pc:picChg>
      </pc:sldChg>
      <pc:sldChg chg="addSp delSp modSp add mod setBg delDesignElem">
        <pc:chgData name="Ashlene Barnes" userId="ffe62d5260da9660" providerId="LiveId" clId="{9B148817-648E-4659-97B6-0A4A050EF0B5}" dt="2025-10-13T12:42:23.589" v="14350" actId="1076"/>
        <pc:sldMkLst>
          <pc:docMk/>
          <pc:sldMk cId="2606842033" sldId="276"/>
        </pc:sldMkLst>
        <pc:spChg chg="mod">
          <ac:chgData name="Ashlene Barnes" userId="ffe62d5260da9660" providerId="LiveId" clId="{9B148817-648E-4659-97B6-0A4A050EF0B5}" dt="2025-10-13T12:40:36.333" v="14282" actId="20577"/>
          <ac:spMkLst>
            <pc:docMk/>
            <pc:sldMk cId="2606842033" sldId="276"/>
            <ac:spMk id="2" creationId="{24D98D19-4A82-905B-E57A-A620077284A9}"/>
          </ac:spMkLst>
        </pc:spChg>
        <pc:spChg chg="mod">
          <ac:chgData name="Ashlene Barnes" userId="ffe62d5260da9660" providerId="LiveId" clId="{9B148817-648E-4659-97B6-0A4A050EF0B5}" dt="2025-10-13T11:58:33.693" v="12967" actId="27636"/>
          <ac:spMkLst>
            <pc:docMk/>
            <pc:sldMk cId="2606842033" sldId="276"/>
            <ac:spMk id="3" creationId="{BE53FFB9-8CB8-42FD-AC3E-40AEBFE28B6D}"/>
          </ac:spMkLst>
        </pc:spChg>
        <pc:spChg chg="add mod">
          <ac:chgData name="Ashlene Barnes" userId="ffe62d5260da9660" providerId="LiveId" clId="{9B148817-648E-4659-97B6-0A4A050EF0B5}" dt="2025-10-13T11:56:58.468" v="12957" actId="14100"/>
          <ac:spMkLst>
            <pc:docMk/>
            <pc:sldMk cId="2606842033" sldId="276"/>
            <ac:spMk id="9" creationId="{74ACBCF5-4D11-95B4-09FD-7A0CD8D87724}"/>
          </ac:spMkLst>
        </pc:spChg>
        <pc:spChg chg="add mod">
          <ac:chgData name="Ashlene Barnes" userId="ffe62d5260da9660" providerId="LiveId" clId="{9B148817-648E-4659-97B6-0A4A050EF0B5}" dt="2025-10-13T12:32:49.661" v="14255" actId="14100"/>
          <ac:spMkLst>
            <pc:docMk/>
            <pc:sldMk cId="2606842033" sldId="276"/>
            <ac:spMk id="11" creationId="{8907EBDC-A28A-B162-FAF6-A85E52DF5E89}"/>
          </ac:spMkLst>
        </pc:spChg>
        <pc:spChg chg="add mod">
          <ac:chgData name="Ashlene Barnes" userId="ffe62d5260da9660" providerId="LiveId" clId="{9B148817-648E-4659-97B6-0A4A050EF0B5}" dt="2025-10-13T12:41:18.660" v="14342" actId="1076"/>
          <ac:spMkLst>
            <pc:docMk/>
            <pc:sldMk cId="2606842033" sldId="276"/>
            <ac:spMk id="18" creationId="{AC753FB2-4590-949A-E177-16F121458141}"/>
          </ac:spMkLst>
        </pc:spChg>
        <pc:spChg chg="del">
          <ac:chgData name="Ashlene Barnes" userId="ffe62d5260da9660" providerId="LiveId" clId="{9B148817-648E-4659-97B6-0A4A050EF0B5}" dt="2025-10-13T11:50:05.985" v="12722"/>
          <ac:spMkLst>
            <pc:docMk/>
            <pc:sldMk cId="2606842033" sldId="276"/>
            <ac:spMk id="40" creationId="{E5D617D5-9E92-B1ED-6CDD-F7636802D3AA}"/>
          </ac:spMkLst>
        </pc:spChg>
        <pc:picChg chg="mod">
          <ac:chgData name="Ashlene Barnes" userId="ffe62d5260da9660" providerId="LiveId" clId="{9B148817-648E-4659-97B6-0A4A050EF0B5}" dt="2025-10-13T11:56:01.307" v="12946" actId="1076"/>
          <ac:picMkLst>
            <pc:docMk/>
            <pc:sldMk cId="2606842033" sldId="276"/>
            <ac:picMk id="5" creationId="{A1C510CA-6096-4EFD-B60B-499E4B2900E3}"/>
          </ac:picMkLst>
        </pc:picChg>
        <pc:picChg chg="mod">
          <ac:chgData name="Ashlene Barnes" userId="ffe62d5260da9660" providerId="LiveId" clId="{9B148817-648E-4659-97B6-0A4A050EF0B5}" dt="2025-10-13T11:58:25.992" v="12965" actId="1076"/>
          <ac:picMkLst>
            <pc:docMk/>
            <pc:sldMk cId="2606842033" sldId="276"/>
            <ac:picMk id="6" creationId="{ED47545C-72E8-7B64-B0BA-7D8D129A0CA3}"/>
          </ac:picMkLst>
        </pc:picChg>
        <pc:picChg chg="mod">
          <ac:chgData name="Ashlene Barnes" userId="ffe62d5260da9660" providerId="LiveId" clId="{9B148817-648E-4659-97B6-0A4A050EF0B5}" dt="2025-10-13T11:55:59.073" v="12945" actId="14100"/>
          <ac:picMkLst>
            <pc:docMk/>
            <pc:sldMk cId="2606842033" sldId="276"/>
            <ac:picMk id="7" creationId="{704E32BA-469D-5EE5-4ED6-B8C6B6FB8896}"/>
          </ac:picMkLst>
        </pc:picChg>
        <pc:picChg chg="mod">
          <ac:chgData name="Ashlene Barnes" userId="ffe62d5260da9660" providerId="LiveId" clId="{9B148817-648E-4659-97B6-0A4A050EF0B5}" dt="2025-10-13T11:58:23.805" v="12964" actId="1076"/>
          <ac:picMkLst>
            <pc:docMk/>
            <pc:sldMk cId="2606842033" sldId="276"/>
            <ac:picMk id="8" creationId="{D1E49327-17BD-5197-CF6A-961DB0DDD944}"/>
          </ac:picMkLst>
        </pc:picChg>
        <pc:picChg chg="mod">
          <ac:chgData name="Ashlene Barnes" userId="ffe62d5260da9660" providerId="LiveId" clId="{9B148817-648E-4659-97B6-0A4A050EF0B5}" dt="2025-10-13T11:54:17.736" v="12926" actId="1076"/>
          <ac:picMkLst>
            <pc:docMk/>
            <pc:sldMk cId="2606842033" sldId="276"/>
            <ac:picMk id="10" creationId="{C0ED9456-6BA1-96B7-EB63-E1962065A63B}"/>
          </ac:picMkLst>
        </pc:picChg>
        <pc:picChg chg="add mod">
          <ac:chgData name="Ashlene Barnes" userId="ffe62d5260da9660" providerId="LiveId" clId="{9B148817-648E-4659-97B6-0A4A050EF0B5}" dt="2025-10-13T12:42:23.589" v="14350" actId="1076"/>
          <ac:picMkLst>
            <pc:docMk/>
            <pc:sldMk cId="2606842033" sldId="276"/>
            <ac:picMk id="13" creationId="{B7EC9967-BF00-3686-135A-638BCEC3B08A}"/>
          </ac:picMkLst>
        </pc:picChg>
        <pc:picChg chg="add mod">
          <ac:chgData name="Ashlene Barnes" userId="ffe62d5260da9660" providerId="LiveId" clId="{9B148817-648E-4659-97B6-0A4A050EF0B5}" dt="2025-10-13T12:42:14.853" v="14347" actId="1076"/>
          <ac:picMkLst>
            <pc:docMk/>
            <pc:sldMk cId="2606842033" sldId="276"/>
            <ac:picMk id="15" creationId="{DF89BCBA-E390-6A75-6E13-AC982BE7F841}"/>
          </ac:picMkLst>
        </pc:picChg>
        <pc:picChg chg="add mod">
          <ac:chgData name="Ashlene Barnes" userId="ffe62d5260da9660" providerId="LiveId" clId="{9B148817-648E-4659-97B6-0A4A050EF0B5}" dt="2025-10-13T12:42:20.307" v="14349" actId="14100"/>
          <ac:picMkLst>
            <pc:docMk/>
            <pc:sldMk cId="2606842033" sldId="276"/>
            <ac:picMk id="17" creationId="{2DBB5FDD-33C8-3683-E754-297E7CC3BCCA}"/>
          </ac:picMkLst>
        </pc:picChg>
        <pc:picChg chg="add mod">
          <ac:chgData name="Ashlene Barnes" userId="ffe62d5260da9660" providerId="LiveId" clId="{9B148817-648E-4659-97B6-0A4A050EF0B5}" dt="2025-10-13T12:42:12.696" v="14346" actId="1076"/>
          <ac:picMkLst>
            <pc:docMk/>
            <pc:sldMk cId="2606842033" sldId="276"/>
            <ac:picMk id="20" creationId="{CF43929B-119F-05F9-3831-D9CC94FB13E5}"/>
          </ac:picMkLst>
        </pc:picChg>
      </pc:sldChg>
      <pc:sldChg chg="modSp new mod ord">
        <pc:chgData name="Ashlene Barnes" userId="ffe62d5260da9660" providerId="LiveId" clId="{9B148817-648E-4659-97B6-0A4A050EF0B5}" dt="2025-10-13T12:53:32.546" v="14532" actId="2711"/>
        <pc:sldMkLst>
          <pc:docMk/>
          <pc:sldMk cId="521266834" sldId="277"/>
        </pc:sldMkLst>
        <pc:spChg chg="mod">
          <ac:chgData name="Ashlene Barnes" userId="ffe62d5260da9660" providerId="LiveId" clId="{9B148817-648E-4659-97B6-0A4A050EF0B5}" dt="2025-10-13T12:43:16.366" v="14372" actId="115"/>
          <ac:spMkLst>
            <pc:docMk/>
            <pc:sldMk cId="521266834" sldId="277"/>
            <ac:spMk id="2" creationId="{2E396B12-80C1-713A-80B1-26E132B0EEA3}"/>
          </ac:spMkLst>
        </pc:spChg>
        <pc:spChg chg="mod">
          <ac:chgData name="Ashlene Barnes" userId="ffe62d5260da9660" providerId="LiveId" clId="{9B148817-648E-4659-97B6-0A4A050EF0B5}" dt="2025-10-13T12:53:32.546" v="14532" actId="2711"/>
          <ac:spMkLst>
            <pc:docMk/>
            <pc:sldMk cId="521266834" sldId="277"/>
            <ac:spMk id="3" creationId="{AC67087E-7C84-AE5D-C358-D52F52C281B0}"/>
          </ac:spMkLst>
        </pc:spChg>
      </pc:sldChg>
      <pc:sldChg chg="delSp modSp new mod ord">
        <pc:chgData name="Ashlene Barnes" userId="ffe62d5260da9660" providerId="LiveId" clId="{9B148817-648E-4659-97B6-0A4A050EF0B5}" dt="2025-10-13T12:55:17.703" v="14551" actId="2711"/>
        <pc:sldMkLst>
          <pc:docMk/>
          <pc:sldMk cId="322771321" sldId="278"/>
        </pc:sldMkLst>
        <pc:spChg chg="del mod">
          <ac:chgData name="Ashlene Barnes" userId="ffe62d5260da9660" providerId="LiveId" clId="{9B148817-648E-4659-97B6-0A4A050EF0B5}" dt="2025-10-13T12:53:41.889" v="14534" actId="478"/>
          <ac:spMkLst>
            <pc:docMk/>
            <pc:sldMk cId="322771321" sldId="278"/>
            <ac:spMk id="2" creationId="{0FE59DE1-A981-ED86-5CDA-0D0AC4085F13}"/>
          </ac:spMkLst>
        </pc:spChg>
        <pc:spChg chg="mod">
          <ac:chgData name="Ashlene Barnes" userId="ffe62d5260da9660" providerId="LiveId" clId="{9B148817-648E-4659-97B6-0A4A050EF0B5}" dt="2025-10-13T12:55:17.703" v="14551" actId="2711"/>
          <ac:spMkLst>
            <pc:docMk/>
            <pc:sldMk cId="322771321" sldId="278"/>
            <ac:spMk id="3" creationId="{2D94F39A-D6F9-F202-923E-2EA678A6209F}"/>
          </ac:spMkLst>
        </pc:spChg>
      </pc:sldChg>
      <pc:sldChg chg="addSp delSp modSp new mod">
        <pc:chgData name="Ashlene Barnes" userId="ffe62d5260da9660" providerId="LiveId" clId="{9B148817-648E-4659-97B6-0A4A050EF0B5}" dt="2025-10-13T12:56:26.207" v="14559" actId="22"/>
        <pc:sldMkLst>
          <pc:docMk/>
          <pc:sldMk cId="1215779471" sldId="279"/>
        </pc:sldMkLst>
        <pc:spChg chg="del mod">
          <ac:chgData name="Ashlene Barnes" userId="ffe62d5260da9660" providerId="LiveId" clId="{9B148817-648E-4659-97B6-0A4A050EF0B5}" dt="2025-10-13T12:55:31.091" v="14554" actId="478"/>
          <ac:spMkLst>
            <pc:docMk/>
            <pc:sldMk cId="1215779471" sldId="279"/>
            <ac:spMk id="2" creationId="{4CE5DD28-0736-4D63-AF84-B6431842D93D}"/>
          </ac:spMkLst>
        </pc:spChg>
        <pc:spChg chg="del mod">
          <ac:chgData name="Ashlene Barnes" userId="ffe62d5260da9660" providerId="LiveId" clId="{9B148817-648E-4659-97B6-0A4A050EF0B5}" dt="2025-10-13T12:56:26.207" v="14559" actId="22"/>
          <ac:spMkLst>
            <pc:docMk/>
            <pc:sldMk cId="1215779471" sldId="279"/>
            <ac:spMk id="3" creationId="{0483A734-97BA-38DB-C83F-86934B2A6F1D}"/>
          </ac:spMkLst>
        </pc:spChg>
        <pc:picChg chg="add mod ord">
          <ac:chgData name="Ashlene Barnes" userId="ffe62d5260da9660" providerId="LiveId" clId="{9B148817-648E-4659-97B6-0A4A050EF0B5}" dt="2025-10-13T12:56:26.207" v="14559" actId="22"/>
          <ac:picMkLst>
            <pc:docMk/>
            <pc:sldMk cId="1215779471" sldId="279"/>
            <ac:picMk id="5" creationId="{2EA52EFA-0095-7CED-79C7-F0E67E288D4A}"/>
          </ac:picMkLst>
        </pc:picChg>
      </pc:sldChg>
      <pc:sldChg chg="addSp delSp modSp new mod">
        <pc:chgData name="Ashlene Barnes" userId="ffe62d5260da9660" providerId="LiveId" clId="{9B148817-648E-4659-97B6-0A4A050EF0B5}" dt="2025-10-13T12:58:12.602" v="14561" actId="22"/>
        <pc:sldMkLst>
          <pc:docMk/>
          <pc:sldMk cId="2456679536" sldId="280"/>
        </pc:sldMkLst>
        <pc:spChg chg="del">
          <ac:chgData name="Ashlene Barnes" userId="ffe62d5260da9660" providerId="LiveId" clId="{9B148817-648E-4659-97B6-0A4A050EF0B5}" dt="2025-10-13T12:58:12.602" v="14561" actId="22"/>
          <ac:spMkLst>
            <pc:docMk/>
            <pc:sldMk cId="2456679536" sldId="280"/>
            <ac:spMk id="3" creationId="{BEFE91F1-F18D-F08B-5F6B-EB9163FEC546}"/>
          </ac:spMkLst>
        </pc:spChg>
        <pc:picChg chg="add mod ord">
          <ac:chgData name="Ashlene Barnes" userId="ffe62d5260da9660" providerId="LiveId" clId="{9B148817-648E-4659-97B6-0A4A050EF0B5}" dt="2025-10-13T12:58:12.602" v="14561" actId="22"/>
          <ac:picMkLst>
            <pc:docMk/>
            <pc:sldMk cId="2456679536" sldId="280"/>
            <ac:picMk id="5" creationId="{F815EF66-DAF9-D550-6B4E-E1CF880A4437}"/>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06D3A7D-9162-46F2-A29E-185157BB600D}" type="doc">
      <dgm:prSet loTypeId="urn:microsoft.com/office/officeart/2005/8/layout/process2" loCatId="process" qsTypeId="urn:microsoft.com/office/officeart/2005/8/quickstyle/simple4" qsCatId="simple" csTypeId="urn:microsoft.com/office/officeart/2005/8/colors/colorful1" csCatId="colorful"/>
      <dgm:spPr/>
      <dgm:t>
        <a:bodyPr/>
        <a:lstStyle/>
        <a:p>
          <a:endParaRPr lang="en-US"/>
        </a:p>
      </dgm:t>
    </dgm:pt>
    <dgm:pt modelId="{222CDC68-C6DD-46B5-9755-D8E9F0D132DD}">
      <dgm:prSet/>
      <dgm:spPr/>
      <dgm:t>
        <a:bodyPr/>
        <a:lstStyle/>
        <a:p>
          <a:r>
            <a:rPr lang="en-GB" b="1"/>
            <a:t>Peer-led workshops- </a:t>
          </a:r>
          <a:r>
            <a:rPr lang="en-GB"/>
            <a:t> Can build trust throughout the community between residents, service users and challenge stigma.</a:t>
          </a:r>
          <a:endParaRPr lang="en-US"/>
        </a:p>
      </dgm:t>
    </dgm:pt>
    <dgm:pt modelId="{361FCF50-35CD-4D41-B32D-8686B3F52151}" type="parTrans" cxnId="{EF225D2C-9782-4038-ACBA-67B9DA258D61}">
      <dgm:prSet/>
      <dgm:spPr/>
      <dgm:t>
        <a:bodyPr/>
        <a:lstStyle/>
        <a:p>
          <a:endParaRPr lang="en-US"/>
        </a:p>
      </dgm:t>
    </dgm:pt>
    <dgm:pt modelId="{C210C772-EB24-46EB-B797-D362EBA993EA}" type="sibTrans" cxnId="{EF225D2C-9782-4038-ACBA-67B9DA258D61}">
      <dgm:prSet/>
      <dgm:spPr/>
      <dgm:t>
        <a:bodyPr/>
        <a:lstStyle/>
        <a:p>
          <a:endParaRPr lang="en-US"/>
        </a:p>
      </dgm:t>
    </dgm:pt>
    <dgm:pt modelId="{DF5D6B37-E6F7-4854-8E24-08942D96F2C6}">
      <dgm:prSet/>
      <dgm:spPr/>
      <dgm:t>
        <a:bodyPr/>
        <a:lstStyle/>
        <a:p>
          <a:r>
            <a:rPr lang="en-GB" b="1"/>
            <a:t>Mobile STI clinics- </a:t>
          </a:r>
          <a:r>
            <a:rPr lang="en-GB"/>
            <a:t>Will help to improve access in underserved areas in Birmingham City.</a:t>
          </a:r>
          <a:endParaRPr lang="en-US"/>
        </a:p>
      </dgm:t>
    </dgm:pt>
    <dgm:pt modelId="{9487E004-8F17-449C-B77E-E4B32142DE4E}" type="parTrans" cxnId="{45739CEB-65BF-40E2-9253-8F43D53DADAF}">
      <dgm:prSet/>
      <dgm:spPr/>
      <dgm:t>
        <a:bodyPr/>
        <a:lstStyle/>
        <a:p>
          <a:endParaRPr lang="en-US"/>
        </a:p>
      </dgm:t>
    </dgm:pt>
    <dgm:pt modelId="{5B7F6011-D947-445E-87B4-CCDF305E50FF}" type="sibTrans" cxnId="{45739CEB-65BF-40E2-9253-8F43D53DADAF}">
      <dgm:prSet/>
      <dgm:spPr/>
      <dgm:t>
        <a:bodyPr/>
        <a:lstStyle/>
        <a:p>
          <a:endParaRPr lang="en-US"/>
        </a:p>
      </dgm:t>
    </dgm:pt>
    <dgm:pt modelId="{C8A06841-AC27-4FAA-B4B3-48EB3A8E4910}">
      <dgm:prSet/>
      <dgm:spPr/>
      <dgm:t>
        <a:bodyPr/>
        <a:lstStyle/>
        <a:p>
          <a:r>
            <a:rPr lang="en-GB" b="1"/>
            <a:t>Digital content and Social Media Adds- </a:t>
          </a:r>
          <a:r>
            <a:rPr lang="en-GB"/>
            <a:t> Will challenge misinformation and promote safe sexual behaviours in people  ages 15-24.</a:t>
          </a:r>
          <a:endParaRPr lang="en-US"/>
        </a:p>
      </dgm:t>
    </dgm:pt>
    <dgm:pt modelId="{FDA73672-387C-46CD-ADF4-D7D1E60BDAAA}" type="parTrans" cxnId="{D8BC8804-D647-496F-8628-86C86F44FC29}">
      <dgm:prSet/>
      <dgm:spPr/>
      <dgm:t>
        <a:bodyPr/>
        <a:lstStyle/>
        <a:p>
          <a:endParaRPr lang="en-US"/>
        </a:p>
      </dgm:t>
    </dgm:pt>
    <dgm:pt modelId="{787CF37E-09E9-4AC9-89FE-166D6B3725B1}" type="sibTrans" cxnId="{D8BC8804-D647-496F-8628-86C86F44FC29}">
      <dgm:prSet/>
      <dgm:spPr/>
      <dgm:t>
        <a:bodyPr/>
        <a:lstStyle/>
        <a:p>
          <a:endParaRPr lang="en-US"/>
        </a:p>
      </dgm:t>
    </dgm:pt>
    <dgm:pt modelId="{E44AE777-EEC9-49A0-9030-8C4AC3B6DEEB}">
      <dgm:prSet/>
      <dgm:spPr/>
      <dgm:t>
        <a:bodyPr/>
        <a:lstStyle/>
        <a:p>
          <a:r>
            <a:rPr lang="en-GB" b="1"/>
            <a:t>Youth forums- </a:t>
          </a:r>
          <a:r>
            <a:rPr lang="en-GB"/>
            <a:t>Can help to ensure that services reflect lived experiences, are informative, relatable and non-judgemental.</a:t>
          </a:r>
          <a:endParaRPr lang="en-US"/>
        </a:p>
      </dgm:t>
    </dgm:pt>
    <dgm:pt modelId="{401D3E76-CE2C-4294-B4AC-B20C47C928D8}" type="parTrans" cxnId="{7011BD91-9E63-4B0C-975C-34666532851E}">
      <dgm:prSet/>
      <dgm:spPr/>
      <dgm:t>
        <a:bodyPr/>
        <a:lstStyle/>
        <a:p>
          <a:endParaRPr lang="en-US"/>
        </a:p>
      </dgm:t>
    </dgm:pt>
    <dgm:pt modelId="{68EE80C1-02C5-4566-AC25-1469DF8C2268}" type="sibTrans" cxnId="{7011BD91-9E63-4B0C-975C-34666532851E}">
      <dgm:prSet/>
      <dgm:spPr/>
      <dgm:t>
        <a:bodyPr/>
        <a:lstStyle/>
        <a:p>
          <a:endParaRPr lang="en-US"/>
        </a:p>
      </dgm:t>
    </dgm:pt>
    <dgm:pt modelId="{8E82F41F-DC75-41AF-B449-382BACAF1128}">
      <dgm:prSet/>
      <dgm:spPr/>
      <dgm:t>
        <a:bodyPr/>
        <a:lstStyle/>
        <a:p>
          <a:r>
            <a:rPr lang="en-GB"/>
            <a:t>These interventions align with national guidance and target Birmingham’s most affected age group, ensuring sustainable impact.</a:t>
          </a:r>
          <a:endParaRPr lang="en-US"/>
        </a:p>
      </dgm:t>
    </dgm:pt>
    <dgm:pt modelId="{CAC704A9-5551-45C1-99F0-EB6A51F79E02}" type="parTrans" cxnId="{B7050D9C-2136-4734-9B34-638D28AE521F}">
      <dgm:prSet/>
      <dgm:spPr/>
      <dgm:t>
        <a:bodyPr/>
        <a:lstStyle/>
        <a:p>
          <a:endParaRPr lang="en-US"/>
        </a:p>
      </dgm:t>
    </dgm:pt>
    <dgm:pt modelId="{067C7BAA-8790-478F-AB33-76E39B4919B9}" type="sibTrans" cxnId="{B7050D9C-2136-4734-9B34-638D28AE521F}">
      <dgm:prSet/>
      <dgm:spPr/>
      <dgm:t>
        <a:bodyPr/>
        <a:lstStyle/>
        <a:p>
          <a:endParaRPr lang="en-US"/>
        </a:p>
      </dgm:t>
    </dgm:pt>
    <dgm:pt modelId="{54785DD6-ADE5-4563-8532-521CDFB89180}" type="pres">
      <dgm:prSet presAssocID="{C06D3A7D-9162-46F2-A29E-185157BB600D}" presName="linearFlow" presStyleCnt="0">
        <dgm:presLayoutVars>
          <dgm:resizeHandles val="exact"/>
        </dgm:presLayoutVars>
      </dgm:prSet>
      <dgm:spPr/>
    </dgm:pt>
    <dgm:pt modelId="{F57D572C-5074-4060-A583-F27AAD6D4903}" type="pres">
      <dgm:prSet presAssocID="{222CDC68-C6DD-46B5-9755-D8E9F0D132DD}" presName="node" presStyleLbl="node1" presStyleIdx="0" presStyleCnt="5">
        <dgm:presLayoutVars>
          <dgm:bulletEnabled val="1"/>
        </dgm:presLayoutVars>
      </dgm:prSet>
      <dgm:spPr/>
    </dgm:pt>
    <dgm:pt modelId="{D76C59CE-BA5B-4A5A-95CC-E65C0E887DD5}" type="pres">
      <dgm:prSet presAssocID="{C210C772-EB24-46EB-B797-D362EBA993EA}" presName="sibTrans" presStyleLbl="sibTrans2D1" presStyleIdx="0" presStyleCnt="4"/>
      <dgm:spPr/>
    </dgm:pt>
    <dgm:pt modelId="{1C4C0AFF-8D8C-48FB-B306-443133FDA618}" type="pres">
      <dgm:prSet presAssocID="{C210C772-EB24-46EB-B797-D362EBA993EA}" presName="connectorText" presStyleLbl="sibTrans2D1" presStyleIdx="0" presStyleCnt="4"/>
      <dgm:spPr/>
    </dgm:pt>
    <dgm:pt modelId="{D09E7612-72AE-4634-8C26-D1582130A019}" type="pres">
      <dgm:prSet presAssocID="{DF5D6B37-E6F7-4854-8E24-08942D96F2C6}" presName="node" presStyleLbl="node1" presStyleIdx="1" presStyleCnt="5">
        <dgm:presLayoutVars>
          <dgm:bulletEnabled val="1"/>
        </dgm:presLayoutVars>
      </dgm:prSet>
      <dgm:spPr/>
    </dgm:pt>
    <dgm:pt modelId="{F9BC16CE-355E-4054-8399-93A0A8495E23}" type="pres">
      <dgm:prSet presAssocID="{5B7F6011-D947-445E-87B4-CCDF305E50FF}" presName="sibTrans" presStyleLbl="sibTrans2D1" presStyleIdx="1" presStyleCnt="4"/>
      <dgm:spPr/>
    </dgm:pt>
    <dgm:pt modelId="{4E62C887-88D5-4531-AA74-B8005FE82E21}" type="pres">
      <dgm:prSet presAssocID="{5B7F6011-D947-445E-87B4-CCDF305E50FF}" presName="connectorText" presStyleLbl="sibTrans2D1" presStyleIdx="1" presStyleCnt="4"/>
      <dgm:spPr/>
    </dgm:pt>
    <dgm:pt modelId="{ED9F13A8-5968-4659-B574-5CC5FBAE9030}" type="pres">
      <dgm:prSet presAssocID="{C8A06841-AC27-4FAA-B4B3-48EB3A8E4910}" presName="node" presStyleLbl="node1" presStyleIdx="2" presStyleCnt="5">
        <dgm:presLayoutVars>
          <dgm:bulletEnabled val="1"/>
        </dgm:presLayoutVars>
      </dgm:prSet>
      <dgm:spPr/>
    </dgm:pt>
    <dgm:pt modelId="{5FBEC9BB-BC06-4188-9826-A197C700B541}" type="pres">
      <dgm:prSet presAssocID="{787CF37E-09E9-4AC9-89FE-166D6B3725B1}" presName="sibTrans" presStyleLbl="sibTrans2D1" presStyleIdx="2" presStyleCnt="4"/>
      <dgm:spPr/>
    </dgm:pt>
    <dgm:pt modelId="{FD8D9F4E-E7EA-4A69-B27E-8DAA790C54DA}" type="pres">
      <dgm:prSet presAssocID="{787CF37E-09E9-4AC9-89FE-166D6B3725B1}" presName="connectorText" presStyleLbl="sibTrans2D1" presStyleIdx="2" presStyleCnt="4"/>
      <dgm:spPr/>
    </dgm:pt>
    <dgm:pt modelId="{3FF7C14D-4ED3-442D-A14C-D65C228933C0}" type="pres">
      <dgm:prSet presAssocID="{E44AE777-EEC9-49A0-9030-8C4AC3B6DEEB}" presName="node" presStyleLbl="node1" presStyleIdx="3" presStyleCnt="5">
        <dgm:presLayoutVars>
          <dgm:bulletEnabled val="1"/>
        </dgm:presLayoutVars>
      </dgm:prSet>
      <dgm:spPr/>
    </dgm:pt>
    <dgm:pt modelId="{02A23783-1300-427B-939A-80F3BB94BD7E}" type="pres">
      <dgm:prSet presAssocID="{68EE80C1-02C5-4566-AC25-1469DF8C2268}" presName="sibTrans" presStyleLbl="sibTrans2D1" presStyleIdx="3" presStyleCnt="4"/>
      <dgm:spPr/>
    </dgm:pt>
    <dgm:pt modelId="{5ABE2124-E481-4C07-A83F-1899812AE7C7}" type="pres">
      <dgm:prSet presAssocID="{68EE80C1-02C5-4566-AC25-1469DF8C2268}" presName="connectorText" presStyleLbl="sibTrans2D1" presStyleIdx="3" presStyleCnt="4"/>
      <dgm:spPr/>
    </dgm:pt>
    <dgm:pt modelId="{60601A60-C486-4F5D-8AC0-90D51B770CD8}" type="pres">
      <dgm:prSet presAssocID="{8E82F41F-DC75-41AF-B449-382BACAF1128}" presName="node" presStyleLbl="node1" presStyleIdx="4" presStyleCnt="5">
        <dgm:presLayoutVars>
          <dgm:bulletEnabled val="1"/>
        </dgm:presLayoutVars>
      </dgm:prSet>
      <dgm:spPr/>
    </dgm:pt>
  </dgm:ptLst>
  <dgm:cxnLst>
    <dgm:cxn modelId="{D8BC8804-D647-496F-8628-86C86F44FC29}" srcId="{C06D3A7D-9162-46F2-A29E-185157BB600D}" destId="{C8A06841-AC27-4FAA-B4B3-48EB3A8E4910}" srcOrd="2" destOrd="0" parTransId="{FDA73672-387C-46CD-ADF4-D7D1E60BDAAA}" sibTransId="{787CF37E-09E9-4AC9-89FE-166D6B3725B1}"/>
    <dgm:cxn modelId="{07EE5910-3805-4380-9F71-7C9B973A730D}" type="presOf" srcId="{5B7F6011-D947-445E-87B4-CCDF305E50FF}" destId="{4E62C887-88D5-4531-AA74-B8005FE82E21}" srcOrd="1" destOrd="0" presId="urn:microsoft.com/office/officeart/2005/8/layout/process2"/>
    <dgm:cxn modelId="{95655511-DB33-4FAE-B0B2-271173DA658B}" type="presOf" srcId="{68EE80C1-02C5-4566-AC25-1469DF8C2268}" destId="{5ABE2124-E481-4C07-A83F-1899812AE7C7}" srcOrd="1" destOrd="0" presId="urn:microsoft.com/office/officeart/2005/8/layout/process2"/>
    <dgm:cxn modelId="{01698B1C-46D9-4E99-BF15-7B2FD3D5621C}" type="presOf" srcId="{DF5D6B37-E6F7-4854-8E24-08942D96F2C6}" destId="{D09E7612-72AE-4634-8C26-D1582130A019}" srcOrd="0" destOrd="0" presId="urn:microsoft.com/office/officeart/2005/8/layout/process2"/>
    <dgm:cxn modelId="{F6CA2822-3F2E-4011-9B10-8C9D965D7B28}" type="presOf" srcId="{8E82F41F-DC75-41AF-B449-382BACAF1128}" destId="{60601A60-C486-4F5D-8AC0-90D51B770CD8}" srcOrd="0" destOrd="0" presId="urn:microsoft.com/office/officeart/2005/8/layout/process2"/>
    <dgm:cxn modelId="{EF225D2C-9782-4038-ACBA-67B9DA258D61}" srcId="{C06D3A7D-9162-46F2-A29E-185157BB600D}" destId="{222CDC68-C6DD-46B5-9755-D8E9F0D132DD}" srcOrd="0" destOrd="0" parTransId="{361FCF50-35CD-4D41-B32D-8686B3F52151}" sibTransId="{C210C772-EB24-46EB-B797-D362EBA993EA}"/>
    <dgm:cxn modelId="{48BB862D-F3CA-48A5-BDD7-D8B0C7FD9A99}" type="presOf" srcId="{787CF37E-09E9-4AC9-89FE-166D6B3725B1}" destId="{FD8D9F4E-E7EA-4A69-B27E-8DAA790C54DA}" srcOrd="1" destOrd="0" presId="urn:microsoft.com/office/officeart/2005/8/layout/process2"/>
    <dgm:cxn modelId="{53D4662F-4D69-43F9-896C-D7CD2E3615D7}" type="presOf" srcId="{C210C772-EB24-46EB-B797-D362EBA993EA}" destId="{1C4C0AFF-8D8C-48FB-B306-443133FDA618}" srcOrd="1" destOrd="0" presId="urn:microsoft.com/office/officeart/2005/8/layout/process2"/>
    <dgm:cxn modelId="{3E4DC56A-15D6-4AAD-A408-C4CC309E29AD}" type="presOf" srcId="{5B7F6011-D947-445E-87B4-CCDF305E50FF}" destId="{F9BC16CE-355E-4054-8399-93A0A8495E23}" srcOrd="0" destOrd="0" presId="urn:microsoft.com/office/officeart/2005/8/layout/process2"/>
    <dgm:cxn modelId="{FB703E84-43D0-4E2E-86ED-68F6C4F64A71}" type="presOf" srcId="{787CF37E-09E9-4AC9-89FE-166D6B3725B1}" destId="{5FBEC9BB-BC06-4188-9826-A197C700B541}" srcOrd="0" destOrd="0" presId="urn:microsoft.com/office/officeart/2005/8/layout/process2"/>
    <dgm:cxn modelId="{7011BD91-9E63-4B0C-975C-34666532851E}" srcId="{C06D3A7D-9162-46F2-A29E-185157BB600D}" destId="{E44AE777-EEC9-49A0-9030-8C4AC3B6DEEB}" srcOrd="3" destOrd="0" parTransId="{401D3E76-CE2C-4294-B4AC-B20C47C928D8}" sibTransId="{68EE80C1-02C5-4566-AC25-1469DF8C2268}"/>
    <dgm:cxn modelId="{6C2BC897-DCBF-475F-A144-EE1BCCBDEAF3}" type="presOf" srcId="{C06D3A7D-9162-46F2-A29E-185157BB600D}" destId="{54785DD6-ADE5-4563-8532-521CDFB89180}" srcOrd="0" destOrd="0" presId="urn:microsoft.com/office/officeart/2005/8/layout/process2"/>
    <dgm:cxn modelId="{B7050D9C-2136-4734-9B34-638D28AE521F}" srcId="{C06D3A7D-9162-46F2-A29E-185157BB600D}" destId="{8E82F41F-DC75-41AF-B449-382BACAF1128}" srcOrd="4" destOrd="0" parTransId="{CAC704A9-5551-45C1-99F0-EB6A51F79E02}" sibTransId="{067C7BAA-8790-478F-AB33-76E39B4919B9}"/>
    <dgm:cxn modelId="{E9495B9C-D598-483E-9551-B5A1338720BF}" type="presOf" srcId="{C8A06841-AC27-4FAA-B4B3-48EB3A8E4910}" destId="{ED9F13A8-5968-4659-B574-5CC5FBAE9030}" srcOrd="0" destOrd="0" presId="urn:microsoft.com/office/officeart/2005/8/layout/process2"/>
    <dgm:cxn modelId="{99822CA8-CC9D-469D-A2CC-DE96A1922CA6}" type="presOf" srcId="{C210C772-EB24-46EB-B797-D362EBA993EA}" destId="{D76C59CE-BA5B-4A5A-95CC-E65C0E887DD5}" srcOrd="0" destOrd="0" presId="urn:microsoft.com/office/officeart/2005/8/layout/process2"/>
    <dgm:cxn modelId="{EB6015C2-5901-4C31-8CFD-53D35A2FBB91}" type="presOf" srcId="{E44AE777-EEC9-49A0-9030-8C4AC3B6DEEB}" destId="{3FF7C14D-4ED3-442D-A14C-D65C228933C0}" srcOrd="0" destOrd="0" presId="urn:microsoft.com/office/officeart/2005/8/layout/process2"/>
    <dgm:cxn modelId="{47774BCE-2FCE-41EF-BC5E-EC4F77EA157D}" type="presOf" srcId="{68EE80C1-02C5-4566-AC25-1469DF8C2268}" destId="{02A23783-1300-427B-939A-80F3BB94BD7E}" srcOrd="0" destOrd="0" presId="urn:microsoft.com/office/officeart/2005/8/layout/process2"/>
    <dgm:cxn modelId="{B64C2EEB-C115-49AE-8237-7A8DD0C807C0}" type="presOf" srcId="{222CDC68-C6DD-46B5-9755-D8E9F0D132DD}" destId="{F57D572C-5074-4060-A583-F27AAD6D4903}" srcOrd="0" destOrd="0" presId="urn:microsoft.com/office/officeart/2005/8/layout/process2"/>
    <dgm:cxn modelId="{45739CEB-65BF-40E2-9253-8F43D53DADAF}" srcId="{C06D3A7D-9162-46F2-A29E-185157BB600D}" destId="{DF5D6B37-E6F7-4854-8E24-08942D96F2C6}" srcOrd="1" destOrd="0" parTransId="{9487E004-8F17-449C-B77E-E4B32142DE4E}" sibTransId="{5B7F6011-D947-445E-87B4-CCDF305E50FF}"/>
    <dgm:cxn modelId="{213F1A6A-3C6F-43AD-8486-D24323DB28DD}" type="presParOf" srcId="{54785DD6-ADE5-4563-8532-521CDFB89180}" destId="{F57D572C-5074-4060-A583-F27AAD6D4903}" srcOrd="0" destOrd="0" presId="urn:microsoft.com/office/officeart/2005/8/layout/process2"/>
    <dgm:cxn modelId="{C7D23A0C-BF7F-4134-AAA8-BF6780BE58C3}" type="presParOf" srcId="{54785DD6-ADE5-4563-8532-521CDFB89180}" destId="{D76C59CE-BA5B-4A5A-95CC-E65C0E887DD5}" srcOrd="1" destOrd="0" presId="urn:microsoft.com/office/officeart/2005/8/layout/process2"/>
    <dgm:cxn modelId="{CED33BB9-8FB6-47C4-B71C-701A6B32AD67}" type="presParOf" srcId="{D76C59CE-BA5B-4A5A-95CC-E65C0E887DD5}" destId="{1C4C0AFF-8D8C-48FB-B306-443133FDA618}" srcOrd="0" destOrd="0" presId="urn:microsoft.com/office/officeart/2005/8/layout/process2"/>
    <dgm:cxn modelId="{8E9D95E5-613E-4E46-B2EE-5E21F58284AC}" type="presParOf" srcId="{54785DD6-ADE5-4563-8532-521CDFB89180}" destId="{D09E7612-72AE-4634-8C26-D1582130A019}" srcOrd="2" destOrd="0" presId="urn:microsoft.com/office/officeart/2005/8/layout/process2"/>
    <dgm:cxn modelId="{4F1BF6DC-2124-4A82-B71C-817CD9407F60}" type="presParOf" srcId="{54785DD6-ADE5-4563-8532-521CDFB89180}" destId="{F9BC16CE-355E-4054-8399-93A0A8495E23}" srcOrd="3" destOrd="0" presId="urn:microsoft.com/office/officeart/2005/8/layout/process2"/>
    <dgm:cxn modelId="{A56FB6A0-1F36-478C-B42B-D01BAFED3DC4}" type="presParOf" srcId="{F9BC16CE-355E-4054-8399-93A0A8495E23}" destId="{4E62C887-88D5-4531-AA74-B8005FE82E21}" srcOrd="0" destOrd="0" presId="urn:microsoft.com/office/officeart/2005/8/layout/process2"/>
    <dgm:cxn modelId="{1CCEB541-8A00-49B4-B18D-BD363E318953}" type="presParOf" srcId="{54785DD6-ADE5-4563-8532-521CDFB89180}" destId="{ED9F13A8-5968-4659-B574-5CC5FBAE9030}" srcOrd="4" destOrd="0" presId="urn:microsoft.com/office/officeart/2005/8/layout/process2"/>
    <dgm:cxn modelId="{E809E4B3-22F2-40D5-81D8-4A30071E372A}" type="presParOf" srcId="{54785DD6-ADE5-4563-8532-521CDFB89180}" destId="{5FBEC9BB-BC06-4188-9826-A197C700B541}" srcOrd="5" destOrd="0" presId="urn:microsoft.com/office/officeart/2005/8/layout/process2"/>
    <dgm:cxn modelId="{B6996E99-A837-41C5-8679-DE8B99164AF9}" type="presParOf" srcId="{5FBEC9BB-BC06-4188-9826-A197C700B541}" destId="{FD8D9F4E-E7EA-4A69-B27E-8DAA790C54DA}" srcOrd="0" destOrd="0" presId="urn:microsoft.com/office/officeart/2005/8/layout/process2"/>
    <dgm:cxn modelId="{48618D87-675C-48CF-864F-991E2A9D9D3C}" type="presParOf" srcId="{54785DD6-ADE5-4563-8532-521CDFB89180}" destId="{3FF7C14D-4ED3-442D-A14C-D65C228933C0}" srcOrd="6" destOrd="0" presId="urn:microsoft.com/office/officeart/2005/8/layout/process2"/>
    <dgm:cxn modelId="{F4025380-25C7-467D-A501-37D2BA389578}" type="presParOf" srcId="{54785DD6-ADE5-4563-8532-521CDFB89180}" destId="{02A23783-1300-427B-939A-80F3BB94BD7E}" srcOrd="7" destOrd="0" presId="urn:microsoft.com/office/officeart/2005/8/layout/process2"/>
    <dgm:cxn modelId="{CE8BF183-2903-42B8-89EE-F9CBC4409019}" type="presParOf" srcId="{02A23783-1300-427B-939A-80F3BB94BD7E}" destId="{5ABE2124-E481-4C07-A83F-1899812AE7C7}" srcOrd="0" destOrd="0" presId="urn:microsoft.com/office/officeart/2005/8/layout/process2"/>
    <dgm:cxn modelId="{D835090D-AC57-4C02-9341-D5A7B0C7E4CA}" type="presParOf" srcId="{54785DD6-ADE5-4563-8532-521CDFB89180}" destId="{60601A60-C486-4F5D-8AC0-90D51B770CD8}" srcOrd="8" destOrd="0" presId="urn:microsoft.com/office/officeart/2005/8/layout/process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7D572C-5074-4060-A583-F27AAD6D4903}">
      <dsp:nvSpPr>
        <dsp:cNvPr id="0" name=""/>
        <dsp:cNvSpPr/>
      </dsp:nvSpPr>
      <dsp:spPr>
        <a:xfrm>
          <a:off x="812778" y="820"/>
          <a:ext cx="3023293" cy="960013"/>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a:t>Peer-led workshops- </a:t>
          </a:r>
          <a:r>
            <a:rPr lang="en-GB" sz="1400" kern="1200"/>
            <a:t> Can build trust throughout the community between residents, service users and challenge stigma.</a:t>
          </a:r>
          <a:endParaRPr lang="en-US" sz="1400" kern="1200"/>
        </a:p>
      </dsp:txBody>
      <dsp:txXfrm>
        <a:off x="840896" y="28938"/>
        <a:ext cx="2967057" cy="903777"/>
      </dsp:txXfrm>
    </dsp:sp>
    <dsp:sp modelId="{D76C59CE-BA5B-4A5A-95CC-E65C0E887DD5}">
      <dsp:nvSpPr>
        <dsp:cNvPr id="0" name=""/>
        <dsp:cNvSpPr/>
      </dsp:nvSpPr>
      <dsp:spPr>
        <a:xfrm rot="5400000">
          <a:off x="2144422" y="984834"/>
          <a:ext cx="360005" cy="432006"/>
        </a:xfrm>
        <a:prstGeom prst="rightArrow">
          <a:avLst>
            <a:gd name="adj1" fmla="val 60000"/>
            <a:gd name="adj2" fmla="val 5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5400000">
        <a:off x="2194823" y="1020835"/>
        <a:ext cx="259204" cy="252004"/>
      </dsp:txXfrm>
    </dsp:sp>
    <dsp:sp modelId="{D09E7612-72AE-4634-8C26-D1582130A019}">
      <dsp:nvSpPr>
        <dsp:cNvPr id="0" name=""/>
        <dsp:cNvSpPr/>
      </dsp:nvSpPr>
      <dsp:spPr>
        <a:xfrm>
          <a:off x="812778" y="1440841"/>
          <a:ext cx="3023293" cy="960013"/>
        </a:xfrm>
        <a:prstGeom prst="roundRect">
          <a:avLst>
            <a:gd name="adj" fmla="val 1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a:t>Mobile STI clinics- </a:t>
          </a:r>
          <a:r>
            <a:rPr lang="en-GB" sz="1400" kern="1200"/>
            <a:t>Will help to improve access in underserved areas in Birmingham City.</a:t>
          </a:r>
          <a:endParaRPr lang="en-US" sz="1400" kern="1200"/>
        </a:p>
      </dsp:txBody>
      <dsp:txXfrm>
        <a:off x="840896" y="1468959"/>
        <a:ext cx="2967057" cy="903777"/>
      </dsp:txXfrm>
    </dsp:sp>
    <dsp:sp modelId="{F9BC16CE-355E-4054-8399-93A0A8495E23}">
      <dsp:nvSpPr>
        <dsp:cNvPr id="0" name=""/>
        <dsp:cNvSpPr/>
      </dsp:nvSpPr>
      <dsp:spPr>
        <a:xfrm rot="5400000">
          <a:off x="2144422" y="2424855"/>
          <a:ext cx="360005" cy="432006"/>
        </a:xfrm>
        <a:prstGeom prst="rightArrow">
          <a:avLst>
            <a:gd name="adj1" fmla="val 60000"/>
            <a:gd name="adj2" fmla="val 5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5400000">
        <a:off x="2194823" y="2460856"/>
        <a:ext cx="259204" cy="252004"/>
      </dsp:txXfrm>
    </dsp:sp>
    <dsp:sp modelId="{ED9F13A8-5968-4659-B574-5CC5FBAE9030}">
      <dsp:nvSpPr>
        <dsp:cNvPr id="0" name=""/>
        <dsp:cNvSpPr/>
      </dsp:nvSpPr>
      <dsp:spPr>
        <a:xfrm>
          <a:off x="812778" y="2880862"/>
          <a:ext cx="3023293" cy="960013"/>
        </a:xfrm>
        <a:prstGeom prst="roundRect">
          <a:avLst>
            <a:gd name="adj" fmla="val 10000"/>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a:t>Digital content and Social Media Adds- </a:t>
          </a:r>
          <a:r>
            <a:rPr lang="en-GB" sz="1400" kern="1200"/>
            <a:t> Will challenge misinformation and promote safe sexual behaviours in people  ages 15-24.</a:t>
          </a:r>
          <a:endParaRPr lang="en-US" sz="1400" kern="1200"/>
        </a:p>
      </dsp:txBody>
      <dsp:txXfrm>
        <a:off x="840896" y="2908980"/>
        <a:ext cx="2967057" cy="903777"/>
      </dsp:txXfrm>
    </dsp:sp>
    <dsp:sp modelId="{5FBEC9BB-BC06-4188-9826-A197C700B541}">
      <dsp:nvSpPr>
        <dsp:cNvPr id="0" name=""/>
        <dsp:cNvSpPr/>
      </dsp:nvSpPr>
      <dsp:spPr>
        <a:xfrm rot="5400000">
          <a:off x="2144422" y="3864876"/>
          <a:ext cx="360005" cy="432006"/>
        </a:xfrm>
        <a:prstGeom prst="rightArrow">
          <a:avLst>
            <a:gd name="adj1" fmla="val 60000"/>
            <a:gd name="adj2" fmla="val 50000"/>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5400000">
        <a:off x="2194823" y="3900877"/>
        <a:ext cx="259204" cy="252004"/>
      </dsp:txXfrm>
    </dsp:sp>
    <dsp:sp modelId="{3FF7C14D-4ED3-442D-A14C-D65C228933C0}">
      <dsp:nvSpPr>
        <dsp:cNvPr id="0" name=""/>
        <dsp:cNvSpPr/>
      </dsp:nvSpPr>
      <dsp:spPr>
        <a:xfrm>
          <a:off x="812778" y="4320882"/>
          <a:ext cx="3023293" cy="960013"/>
        </a:xfrm>
        <a:prstGeom prst="roundRect">
          <a:avLst>
            <a:gd name="adj" fmla="val 10000"/>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a:t>Youth forums- </a:t>
          </a:r>
          <a:r>
            <a:rPr lang="en-GB" sz="1400" kern="1200"/>
            <a:t>Can help to ensure that services reflect lived experiences, are informative, relatable and non-judgemental.</a:t>
          </a:r>
          <a:endParaRPr lang="en-US" sz="1400" kern="1200"/>
        </a:p>
      </dsp:txBody>
      <dsp:txXfrm>
        <a:off x="840896" y="4349000"/>
        <a:ext cx="2967057" cy="903777"/>
      </dsp:txXfrm>
    </dsp:sp>
    <dsp:sp modelId="{02A23783-1300-427B-939A-80F3BB94BD7E}">
      <dsp:nvSpPr>
        <dsp:cNvPr id="0" name=""/>
        <dsp:cNvSpPr/>
      </dsp:nvSpPr>
      <dsp:spPr>
        <a:xfrm rot="5400000">
          <a:off x="2144422" y="5304897"/>
          <a:ext cx="360005" cy="432006"/>
        </a:xfrm>
        <a:prstGeom prst="rightArrow">
          <a:avLst>
            <a:gd name="adj1" fmla="val 60000"/>
            <a:gd name="adj2" fmla="val 50000"/>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5400000">
        <a:off x="2194823" y="5340898"/>
        <a:ext cx="259204" cy="252004"/>
      </dsp:txXfrm>
    </dsp:sp>
    <dsp:sp modelId="{60601A60-C486-4F5D-8AC0-90D51B770CD8}">
      <dsp:nvSpPr>
        <dsp:cNvPr id="0" name=""/>
        <dsp:cNvSpPr/>
      </dsp:nvSpPr>
      <dsp:spPr>
        <a:xfrm>
          <a:off x="812778" y="5760903"/>
          <a:ext cx="3023293" cy="960013"/>
        </a:xfrm>
        <a:prstGeom prst="roundRect">
          <a:avLst>
            <a:gd name="adj" fmla="val 10000"/>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These interventions align with national guidance and target Birmingham’s most affected age group, ensuring sustainable impact.</a:t>
          </a:r>
          <a:endParaRPr lang="en-US" sz="1400" kern="1200"/>
        </a:p>
      </dsp:txBody>
      <dsp:txXfrm>
        <a:off x="840896" y="5789021"/>
        <a:ext cx="2967057" cy="903777"/>
      </dsp:txXfrm>
    </dsp:sp>
  </dsp:spTree>
</dsp:drawing>
</file>

<file path=ppt/diagrams/layout1.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6DB7D6-4223-428C-3FDC-8565DAF5F89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49EBB56-9032-67A2-1278-96511DF10CE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1DB710A-5360-A2D2-FEA8-989627A4A5A8}"/>
              </a:ext>
            </a:extLst>
          </p:cNvPr>
          <p:cNvSpPr>
            <a:spLocks noGrp="1"/>
          </p:cNvSpPr>
          <p:nvPr>
            <p:ph type="dt" sz="half" idx="10"/>
          </p:nvPr>
        </p:nvSpPr>
        <p:spPr/>
        <p:txBody>
          <a:bodyPr/>
          <a:lstStyle/>
          <a:p>
            <a:fld id="{1AF080D3-237B-4887-8AD8-62F1C4C164BA}" type="datetimeFigureOut">
              <a:rPr lang="en-GB" smtClean="0"/>
              <a:t>30/09/2025</a:t>
            </a:fld>
            <a:endParaRPr lang="en-GB"/>
          </a:p>
        </p:txBody>
      </p:sp>
      <p:sp>
        <p:nvSpPr>
          <p:cNvPr id="5" name="Footer Placeholder 4">
            <a:extLst>
              <a:ext uri="{FF2B5EF4-FFF2-40B4-BE49-F238E27FC236}">
                <a16:creationId xmlns:a16="http://schemas.microsoft.com/office/drawing/2014/main" id="{2D485C7A-7682-B43D-063A-6F45791E699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4D3B03F-0421-7DF2-28BD-C6248BBF3A65}"/>
              </a:ext>
            </a:extLst>
          </p:cNvPr>
          <p:cNvSpPr>
            <a:spLocks noGrp="1"/>
          </p:cNvSpPr>
          <p:nvPr>
            <p:ph type="sldNum" sz="quarter" idx="12"/>
          </p:nvPr>
        </p:nvSpPr>
        <p:spPr/>
        <p:txBody>
          <a:bodyPr/>
          <a:lstStyle/>
          <a:p>
            <a:fld id="{BDEC8962-69FD-416C-8868-1660BF990BEC}" type="slidenum">
              <a:rPr lang="en-GB" smtClean="0"/>
              <a:t>‹#›</a:t>
            </a:fld>
            <a:endParaRPr lang="en-GB"/>
          </a:p>
        </p:txBody>
      </p:sp>
    </p:spTree>
    <p:extLst>
      <p:ext uri="{BB962C8B-B14F-4D97-AF65-F5344CB8AC3E}">
        <p14:creationId xmlns:p14="http://schemas.microsoft.com/office/powerpoint/2010/main" val="22028004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719E2B-80BC-6D6C-E4D5-903D6460169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B16E3A3-A4B0-A63F-D5CE-3B9ADF94DEC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C4819B3-2970-B2F5-654B-58A790586612}"/>
              </a:ext>
            </a:extLst>
          </p:cNvPr>
          <p:cNvSpPr>
            <a:spLocks noGrp="1"/>
          </p:cNvSpPr>
          <p:nvPr>
            <p:ph type="dt" sz="half" idx="10"/>
          </p:nvPr>
        </p:nvSpPr>
        <p:spPr/>
        <p:txBody>
          <a:bodyPr/>
          <a:lstStyle/>
          <a:p>
            <a:fld id="{1AF080D3-237B-4887-8AD8-62F1C4C164BA}" type="datetimeFigureOut">
              <a:rPr lang="en-GB" smtClean="0"/>
              <a:t>30/09/2025</a:t>
            </a:fld>
            <a:endParaRPr lang="en-GB"/>
          </a:p>
        </p:txBody>
      </p:sp>
      <p:sp>
        <p:nvSpPr>
          <p:cNvPr id="5" name="Footer Placeholder 4">
            <a:extLst>
              <a:ext uri="{FF2B5EF4-FFF2-40B4-BE49-F238E27FC236}">
                <a16:creationId xmlns:a16="http://schemas.microsoft.com/office/drawing/2014/main" id="{76BD3956-4B17-F51C-690E-DCC8D3DA52D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16943B7-C8D3-9589-B9E5-95C0271D135C}"/>
              </a:ext>
            </a:extLst>
          </p:cNvPr>
          <p:cNvSpPr>
            <a:spLocks noGrp="1"/>
          </p:cNvSpPr>
          <p:nvPr>
            <p:ph type="sldNum" sz="quarter" idx="12"/>
          </p:nvPr>
        </p:nvSpPr>
        <p:spPr/>
        <p:txBody>
          <a:bodyPr/>
          <a:lstStyle/>
          <a:p>
            <a:fld id="{BDEC8962-69FD-416C-8868-1660BF990BEC}" type="slidenum">
              <a:rPr lang="en-GB" smtClean="0"/>
              <a:t>‹#›</a:t>
            </a:fld>
            <a:endParaRPr lang="en-GB"/>
          </a:p>
        </p:txBody>
      </p:sp>
    </p:spTree>
    <p:extLst>
      <p:ext uri="{BB962C8B-B14F-4D97-AF65-F5344CB8AC3E}">
        <p14:creationId xmlns:p14="http://schemas.microsoft.com/office/powerpoint/2010/main" val="7542131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67A17E-150C-BC80-4332-3F6CCE73DCB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4935B7B-22D3-228A-031F-21763B44DBA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918DB34-161E-8135-82A6-63D3CD2AA5D5}"/>
              </a:ext>
            </a:extLst>
          </p:cNvPr>
          <p:cNvSpPr>
            <a:spLocks noGrp="1"/>
          </p:cNvSpPr>
          <p:nvPr>
            <p:ph type="dt" sz="half" idx="10"/>
          </p:nvPr>
        </p:nvSpPr>
        <p:spPr/>
        <p:txBody>
          <a:bodyPr/>
          <a:lstStyle/>
          <a:p>
            <a:fld id="{1AF080D3-237B-4887-8AD8-62F1C4C164BA}" type="datetimeFigureOut">
              <a:rPr lang="en-GB" smtClean="0"/>
              <a:t>30/09/2025</a:t>
            </a:fld>
            <a:endParaRPr lang="en-GB"/>
          </a:p>
        </p:txBody>
      </p:sp>
      <p:sp>
        <p:nvSpPr>
          <p:cNvPr id="5" name="Footer Placeholder 4">
            <a:extLst>
              <a:ext uri="{FF2B5EF4-FFF2-40B4-BE49-F238E27FC236}">
                <a16:creationId xmlns:a16="http://schemas.microsoft.com/office/drawing/2014/main" id="{EF6B825F-D1AD-6F44-5ABA-F244A559C86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A8D7229-6FE0-19B2-98C9-6C1027188245}"/>
              </a:ext>
            </a:extLst>
          </p:cNvPr>
          <p:cNvSpPr>
            <a:spLocks noGrp="1"/>
          </p:cNvSpPr>
          <p:nvPr>
            <p:ph type="sldNum" sz="quarter" idx="12"/>
          </p:nvPr>
        </p:nvSpPr>
        <p:spPr/>
        <p:txBody>
          <a:bodyPr/>
          <a:lstStyle/>
          <a:p>
            <a:fld id="{BDEC8962-69FD-416C-8868-1660BF990BEC}" type="slidenum">
              <a:rPr lang="en-GB" smtClean="0"/>
              <a:t>‹#›</a:t>
            </a:fld>
            <a:endParaRPr lang="en-GB"/>
          </a:p>
        </p:txBody>
      </p:sp>
    </p:spTree>
    <p:extLst>
      <p:ext uri="{BB962C8B-B14F-4D97-AF65-F5344CB8AC3E}">
        <p14:creationId xmlns:p14="http://schemas.microsoft.com/office/powerpoint/2010/main" val="17210338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8AC073-608C-A36F-EDEC-CC3ADDDCA66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9F9215E-FA2C-598C-2A2C-901C9CD1EDC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37DF58D-0D9B-11C6-3D06-C73D41A1A68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E457B1C-A896-EAA3-2A24-383C6C279DB5}"/>
              </a:ext>
            </a:extLst>
          </p:cNvPr>
          <p:cNvSpPr>
            <a:spLocks noGrp="1"/>
          </p:cNvSpPr>
          <p:nvPr>
            <p:ph type="dt" sz="half" idx="10"/>
          </p:nvPr>
        </p:nvSpPr>
        <p:spPr/>
        <p:txBody>
          <a:bodyPr/>
          <a:lstStyle/>
          <a:p>
            <a:fld id="{1AF080D3-237B-4887-8AD8-62F1C4C164BA}" type="datetimeFigureOut">
              <a:rPr lang="en-GB" smtClean="0"/>
              <a:t>30/09/2025</a:t>
            </a:fld>
            <a:endParaRPr lang="en-GB"/>
          </a:p>
        </p:txBody>
      </p:sp>
      <p:sp>
        <p:nvSpPr>
          <p:cNvPr id="6" name="Footer Placeholder 5">
            <a:extLst>
              <a:ext uri="{FF2B5EF4-FFF2-40B4-BE49-F238E27FC236}">
                <a16:creationId xmlns:a16="http://schemas.microsoft.com/office/drawing/2014/main" id="{EEC6A3D9-F5E6-269E-3C2B-BE9CE0E70CB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B7CFD24-AE25-8A1D-3E8F-1C065E43B4BC}"/>
              </a:ext>
            </a:extLst>
          </p:cNvPr>
          <p:cNvSpPr>
            <a:spLocks noGrp="1"/>
          </p:cNvSpPr>
          <p:nvPr>
            <p:ph type="sldNum" sz="quarter" idx="12"/>
          </p:nvPr>
        </p:nvSpPr>
        <p:spPr/>
        <p:txBody>
          <a:bodyPr/>
          <a:lstStyle/>
          <a:p>
            <a:fld id="{BDEC8962-69FD-416C-8868-1660BF990BEC}" type="slidenum">
              <a:rPr lang="en-GB" smtClean="0"/>
              <a:t>‹#›</a:t>
            </a:fld>
            <a:endParaRPr lang="en-GB"/>
          </a:p>
        </p:txBody>
      </p:sp>
    </p:spTree>
    <p:extLst>
      <p:ext uri="{BB962C8B-B14F-4D97-AF65-F5344CB8AC3E}">
        <p14:creationId xmlns:p14="http://schemas.microsoft.com/office/powerpoint/2010/main" val="16594163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F8CB24-73F9-5503-EE70-8B6BA856797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A230333-7B1C-826D-6053-EEE478D0615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1B0AED7-3985-1A98-CEE4-96FD4C34A39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AA054E5-92DB-F457-835D-B0D93A86377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A13147E-F6C3-40DC-3E8B-E2F3D1729D5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98F094F-1542-8C60-9C1A-B917DCA42CC2}"/>
              </a:ext>
            </a:extLst>
          </p:cNvPr>
          <p:cNvSpPr>
            <a:spLocks noGrp="1"/>
          </p:cNvSpPr>
          <p:nvPr>
            <p:ph type="dt" sz="half" idx="10"/>
          </p:nvPr>
        </p:nvSpPr>
        <p:spPr/>
        <p:txBody>
          <a:bodyPr/>
          <a:lstStyle/>
          <a:p>
            <a:fld id="{1AF080D3-237B-4887-8AD8-62F1C4C164BA}" type="datetimeFigureOut">
              <a:rPr lang="en-GB" smtClean="0"/>
              <a:t>30/09/2025</a:t>
            </a:fld>
            <a:endParaRPr lang="en-GB"/>
          </a:p>
        </p:txBody>
      </p:sp>
      <p:sp>
        <p:nvSpPr>
          <p:cNvPr id="8" name="Footer Placeholder 7">
            <a:extLst>
              <a:ext uri="{FF2B5EF4-FFF2-40B4-BE49-F238E27FC236}">
                <a16:creationId xmlns:a16="http://schemas.microsoft.com/office/drawing/2014/main" id="{4ED48349-015F-D53A-4EA4-7E75733A056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2FF6730-0A0D-2907-C7BE-05C63B758ADE}"/>
              </a:ext>
            </a:extLst>
          </p:cNvPr>
          <p:cNvSpPr>
            <a:spLocks noGrp="1"/>
          </p:cNvSpPr>
          <p:nvPr>
            <p:ph type="sldNum" sz="quarter" idx="12"/>
          </p:nvPr>
        </p:nvSpPr>
        <p:spPr/>
        <p:txBody>
          <a:bodyPr/>
          <a:lstStyle/>
          <a:p>
            <a:fld id="{BDEC8962-69FD-416C-8868-1660BF990BEC}" type="slidenum">
              <a:rPr lang="en-GB" smtClean="0"/>
              <a:t>‹#›</a:t>
            </a:fld>
            <a:endParaRPr lang="en-GB"/>
          </a:p>
        </p:txBody>
      </p:sp>
    </p:spTree>
    <p:extLst>
      <p:ext uri="{BB962C8B-B14F-4D97-AF65-F5344CB8AC3E}">
        <p14:creationId xmlns:p14="http://schemas.microsoft.com/office/powerpoint/2010/main" val="8534690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6608DD-F4B1-E436-4D34-F720F248C0E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F0BE362-55EE-4DC1-A4DD-4927939C2FD4}"/>
              </a:ext>
            </a:extLst>
          </p:cNvPr>
          <p:cNvSpPr>
            <a:spLocks noGrp="1"/>
          </p:cNvSpPr>
          <p:nvPr>
            <p:ph type="dt" sz="half" idx="10"/>
          </p:nvPr>
        </p:nvSpPr>
        <p:spPr/>
        <p:txBody>
          <a:bodyPr/>
          <a:lstStyle/>
          <a:p>
            <a:fld id="{1AF080D3-237B-4887-8AD8-62F1C4C164BA}" type="datetimeFigureOut">
              <a:rPr lang="en-GB" smtClean="0"/>
              <a:t>30/09/2025</a:t>
            </a:fld>
            <a:endParaRPr lang="en-GB"/>
          </a:p>
        </p:txBody>
      </p:sp>
      <p:sp>
        <p:nvSpPr>
          <p:cNvPr id="4" name="Footer Placeholder 3">
            <a:extLst>
              <a:ext uri="{FF2B5EF4-FFF2-40B4-BE49-F238E27FC236}">
                <a16:creationId xmlns:a16="http://schemas.microsoft.com/office/drawing/2014/main" id="{1B837E1F-4D98-CB36-FF6E-3261C6079E3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6158493-B432-32B6-E38F-BE07BC9AF242}"/>
              </a:ext>
            </a:extLst>
          </p:cNvPr>
          <p:cNvSpPr>
            <a:spLocks noGrp="1"/>
          </p:cNvSpPr>
          <p:nvPr>
            <p:ph type="sldNum" sz="quarter" idx="12"/>
          </p:nvPr>
        </p:nvSpPr>
        <p:spPr/>
        <p:txBody>
          <a:bodyPr/>
          <a:lstStyle/>
          <a:p>
            <a:fld id="{BDEC8962-69FD-416C-8868-1660BF990BEC}" type="slidenum">
              <a:rPr lang="en-GB" smtClean="0"/>
              <a:t>‹#›</a:t>
            </a:fld>
            <a:endParaRPr lang="en-GB"/>
          </a:p>
        </p:txBody>
      </p:sp>
    </p:spTree>
    <p:extLst>
      <p:ext uri="{BB962C8B-B14F-4D97-AF65-F5344CB8AC3E}">
        <p14:creationId xmlns:p14="http://schemas.microsoft.com/office/powerpoint/2010/main" val="41964839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2D3C0BA-1828-0A76-1499-6192172C4F24}"/>
              </a:ext>
            </a:extLst>
          </p:cNvPr>
          <p:cNvSpPr>
            <a:spLocks noGrp="1"/>
          </p:cNvSpPr>
          <p:nvPr>
            <p:ph type="dt" sz="half" idx="10"/>
          </p:nvPr>
        </p:nvSpPr>
        <p:spPr/>
        <p:txBody>
          <a:bodyPr/>
          <a:lstStyle/>
          <a:p>
            <a:fld id="{1AF080D3-237B-4887-8AD8-62F1C4C164BA}" type="datetimeFigureOut">
              <a:rPr lang="en-GB" smtClean="0"/>
              <a:t>30/09/2025</a:t>
            </a:fld>
            <a:endParaRPr lang="en-GB"/>
          </a:p>
        </p:txBody>
      </p:sp>
      <p:sp>
        <p:nvSpPr>
          <p:cNvPr id="3" name="Footer Placeholder 2">
            <a:extLst>
              <a:ext uri="{FF2B5EF4-FFF2-40B4-BE49-F238E27FC236}">
                <a16:creationId xmlns:a16="http://schemas.microsoft.com/office/drawing/2014/main" id="{49CB132A-F5E4-A586-A6D5-9E709BADFE1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1D0194F-443B-AA97-409E-3477692B168F}"/>
              </a:ext>
            </a:extLst>
          </p:cNvPr>
          <p:cNvSpPr>
            <a:spLocks noGrp="1"/>
          </p:cNvSpPr>
          <p:nvPr>
            <p:ph type="sldNum" sz="quarter" idx="12"/>
          </p:nvPr>
        </p:nvSpPr>
        <p:spPr/>
        <p:txBody>
          <a:bodyPr/>
          <a:lstStyle/>
          <a:p>
            <a:fld id="{BDEC8962-69FD-416C-8868-1660BF990BEC}" type="slidenum">
              <a:rPr lang="en-GB" smtClean="0"/>
              <a:t>‹#›</a:t>
            </a:fld>
            <a:endParaRPr lang="en-GB"/>
          </a:p>
        </p:txBody>
      </p:sp>
    </p:spTree>
    <p:extLst>
      <p:ext uri="{BB962C8B-B14F-4D97-AF65-F5344CB8AC3E}">
        <p14:creationId xmlns:p14="http://schemas.microsoft.com/office/powerpoint/2010/main" val="3798598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5FA1FC-83A8-7518-D4F8-3C6A2E9AEA8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C52B357-3822-3A7B-BC61-899B06E83D4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E675F0A-8F73-BFC7-2F14-2C28EE38A1D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D651EB2-1896-8195-DAB3-20C547E70478}"/>
              </a:ext>
            </a:extLst>
          </p:cNvPr>
          <p:cNvSpPr>
            <a:spLocks noGrp="1"/>
          </p:cNvSpPr>
          <p:nvPr>
            <p:ph type="dt" sz="half" idx="10"/>
          </p:nvPr>
        </p:nvSpPr>
        <p:spPr/>
        <p:txBody>
          <a:bodyPr/>
          <a:lstStyle/>
          <a:p>
            <a:fld id="{1AF080D3-237B-4887-8AD8-62F1C4C164BA}" type="datetimeFigureOut">
              <a:rPr lang="en-GB" smtClean="0"/>
              <a:t>30/09/2025</a:t>
            </a:fld>
            <a:endParaRPr lang="en-GB"/>
          </a:p>
        </p:txBody>
      </p:sp>
      <p:sp>
        <p:nvSpPr>
          <p:cNvPr id="6" name="Footer Placeholder 5">
            <a:extLst>
              <a:ext uri="{FF2B5EF4-FFF2-40B4-BE49-F238E27FC236}">
                <a16:creationId xmlns:a16="http://schemas.microsoft.com/office/drawing/2014/main" id="{01966E30-FF66-3EC7-7ED8-C0B87594C03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4FA0BB9-838E-FDE4-38FD-D39C0D2C80B6}"/>
              </a:ext>
            </a:extLst>
          </p:cNvPr>
          <p:cNvSpPr>
            <a:spLocks noGrp="1"/>
          </p:cNvSpPr>
          <p:nvPr>
            <p:ph type="sldNum" sz="quarter" idx="12"/>
          </p:nvPr>
        </p:nvSpPr>
        <p:spPr/>
        <p:txBody>
          <a:bodyPr/>
          <a:lstStyle/>
          <a:p>
            <a:fld id="{BDEC8962-69FD-416C-8868-1660BF990BEC}" type="slidenum">
              <a:rPr lang="en-GB" smtClean="0"/>
              <a:t>‹#›</a:t>
            </a:fld>
            <a:endParaRPr lang="en-GB"/>
          </a:p>
        </p:txBody>
      </p:sp>
    </p:spTree>
    <p:extLst>
      <p:ext uri="{BB962C8B-B14F-4D97-AF65-F5344CB8AC3E}">
        <p14:creationId xmlns:p14="http://schemas.microsoft.com/office/powerpoint/2010/main" val="11265277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43D000-84B1-77CD-6A7A-C3BD9FE7245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66D22FF-2E43-A3C7-1153-569A519E5FA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093EC81-8569-2A3D-F384-AA6EED96A65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095B499-EBD8-3638-1111-230E61F66125}"/>
              </a:ext>
            </a:extLst>
          </p:cNvPr>
          <p:cNvSpPr>
            <a:spLocks noGrp="1"/>
          </p:cNvSpPr>
          <p:nvPr>
            <p:ph type="dt" sz="half" idx="10"/>
          </p:nvPr>
        </p:nvSpPr>
        <p:spPr/>
        <p:txBody>
          <a:bodyPr/>
          <a:lstStyle/>
          <a:p>
            <a:fld id="{1AF080D3-237B-4887-8AD8-62F1C4C164BA}" type="datetimeFigureOut">
              <a:rPr lang="en-GB" smtClean="0"/>
              <a:t>30/09/2025</a:t>
            </a:fld>
            <a:endParaRPr lang="en-GB"/>
          </a:p>
        </p:txBody>
      </p:sp>
      <p:sp>
        <p:nvSpPr>
          <p:cNvPr id="6" name="Footer Placeholder 5">
            <a:extLst>
              <a:ext uri="{FF2B5EF4-FFF2-40B4-BE49-F238E27FC236}">
                <a16:creationId xmlns:a16="http://schemas.microsoft.com/office/drawing/2014/main" id="{28078636-331A-E245-9002-707F651B338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6AE5E1-1152-0E69-A2F2-197F86944F21}"/>
              </a:ext>
            </a:extLst>
          </p:cNvPr>
          <p:cNvSpPr>
            <a:spLocks noGrp="1"/>
          </p:cNvSpPr>
          <p:nvPr>
            <p:ph type="sldNum" sz="quarter" idx="12"/>
          </p:nvPr>
        </p:nvSpPr>
        <p:spPr/>
        <p:txBody>
          <a:bodyPr/>
          <a:lstStyle/>
          <a:p>
            <a:fld id="{BDEC8962-69FD-416C-8868-1660BF990BEC}" type="slidenum">
              <a:rPr lang="en-GB" smtClean="0"/>
              <a:t>‹#›</a:t>
            </a:fld>
            <a:endParaRPr lang="en-GB"/>
          </a:p>
        </p:txBody>
      </p:sp>
    </p:spTree>
    <p:extLst>
      <p:ext uri="{BB962C8B-B14F-4D97-AF65-F5344CB8AC3E}">
        <p14:creationId xmlns:p14="http://schemas.microsoft.com/office/powerpoint/2010/main" val="1516823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208598-2B50-3B6B-326C-6C5D8F0BBBA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F7E577D-3248-F035-37AA-0E24951BC02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114475A-FD49-B3AB-89B7-3C56E9860DD7}"/>
              </a:ext>
            </a:extLst>
          </p:cNvPr>
          <p:cNvSpPr>
            <a:spLocks noGrp="1"/>
          </p:cNvSpPr>
          <p:nvPr>
            <p:ph type="dt" sz="half" idx="10"/>
          </p:nvPr>
        </p:nvSpPr>
        <p:spPr/>
        <p:txBody>
          <a:bodyPr/>
          <a:lstStyle/>
          <a:p>
            <a:fld id="{1AF080D3-237B-4887-8AD8-62F1C4C164BA}" type="datetimeFigureOut">
              <a:rPr lang="en-GB" smtClean="0"/>
              <a:t>30/09/2025</a:t>
            </a:fld>
            <a:endParaRPr lang="en-GB"/>
          </a:p>
        </p:txBody>
      </p:sp>
      <p:sp>
        <p:nvSpPr>
          <p:cNvPr id="5" name="Footer Placeholder 4">
            <a:extLst>
              <a:ext uri="{FF2B5EF4-FFF2-40B4-BE49-F238E27FC236}">
                <a16:creationId xmlns:a16="http://schemas.microsoft.com/office/drawing/2014/main" id="{ECB234B4-BB59-76B4-D6CE-CDB218C0159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D07629D-3F04-7A7A-A997-B3EA074CD829}"/>
              </a:ext>
            </a:extLst>
          </p:cNvPr>
          <p:cNvSpPr>
            <a:spLocks noGrp="1"/>
          </p:cNvSpPr>
          <p:nvPr>
            <p:ph type="sldNum" sz="quarter" idx="12"/>
          </p:nvPr>
        </p:nvSpPr>
        <p:spPr/>
        <p:txBody>
          <a:bodyPr/>
          <a:lstStyle/>
          <a:p>
            <a:fld id="{BDEC8962-69FD-416C-8868-1660BF990BEC}" type="slidenum">
              <a:rPr lang="en-GB" smtClean="0"/>
              <a:t>‹#›</a:t>
            </a:fld>
            <a:endParaRPr lang="en-GB"/>
          </a:p>
        </p:txBody>
      </p:sp>
    </p:spTree>
    <p:extLst>
      <p:ext uri="{BB962C8B-B14F-4D97-AF65-F5344CB8AC3E}">
        <p14:creationId xmlns:p14="http://schemas.microsoft.com/office/powerpoint/2010/main" val="39972361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8C33EE9-6DC7-B369-D9F3-A42658FF6A6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84CF32E-3504-F4A0-2057-EF4652A28BE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785EAD2-9AD3-5065-C370-9E4E2FB0F1A0}"/>
              </a:ext>
            </a:extLst>
          </p:cNvPr>
          <p:cNvSpPr>
            <a:spLocks noGrp="1"/>
          </p:cNvSpPr>
          <p:nvPr>
            <p:ph type="dt" sz="half" idx="10"/>
          </p:nvPr>
        </p:nvSpPr>
        <p:spPr/>
        <p:txBody>
          <a:bodyPr/>
          <a:lstStyle/>
          <a:p>
            <a:fld id="{1AF080D3-237B-4887-8AD8-62F1C4C164BA}" type="datetimeFigureOut">
              <a:rPr lang="en-GB" smtClean="0"/>
              <a:t>30/09/2025</a:t>
            </a:fld>
            <a:endParaRPr lang="en-GB"/>
          </a:p>
        </p:txBody>
      </p:sp>
      <p:sp>
        <p:nvSpPr>
          <p:cNvPr id="5" name="Footer Placeholder 4">
            <a:extLst>
              <a:ext uri="{FF2B5EF4-FFF2-40B4-BE49-F238E27FC236}">
                <a16:creationId xmlns:a16="http://schemas.microsoft.com/office/drawing/2014/main" id="{EBA4C707-3882-99FD-8DA9-DF6BC3D1D0D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B415619-11AA-0ACE-74D5-AF28E4E3AE69}"/>
              </a:ext>
            </a:extLst>
          </p:cNvPr>
          <p:cNvSpPr>
            <a:spLocks noGrp="1"/>
          </p:cNvSpPr>
          <p:nvPr>
            <p:ph type="sldNum" sz="quarter" idx="12"/>
          </p:nvPr>
        </p:nvSpPr>
        <p:spPr/>
        <p:txBody>
          <a:bodyPr/>
          <a:lstStyle/>
          <a:p>
            <a:fld id="{BDEC8962-69FD-416C-8868-1660BF990BEC}" type="slidenum">
              <a:rPr lang="en-GB" smtClean="0"/>
              <a:t>‹#›</a:t>
            </a:fld>
            <a:endParaRPr lang="en-GB"/>
          </a:p>
        </p:txBody>
      </p:sp>
    </p:spTree>
    <p:extLst>
      <p:ext uri="{BB962C8B-B14F-4D97-AF65-F5344CB8AC3E}">
        <p14:creationId xmlns:p14="http://schemas.microsoft.com/office/powerpoint/2010/main" val="28167009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158C48A-061F-5614-09DF-EB21E98697A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C1EB6C0-FBE9-4D0A-9E29-32C3ED75CCC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3C0B77F-3C8D-4376-EEFB-B416EFC0409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AF080D3-237B-4887-8AD8-62F1C4C164BA}" type="datetimeFigureOut">
              <a:rPr lang="en-GB" smtClean="0"/>
              <a:t>30/09/2025</a:t>
            </a:fld>
            <a:endParaRPr lang="en-GB"/>
          </a:p>
        </p:txBody>
      </p:sp>
      <p:sp>
        <p:nvSpPr>
          <p:cNvPr id="5" name="Footer Placeholder 4">
            <a:extLst>
              <a:ext uri="{FF2B5EF4-FFF2-40B4-BE49-F238E27FC236}">
                <a16:creationId xmlns:a16="http://schemas.microsoft.com/office/drawing/2014/main" id="{1F3C77DA-86AF-1AA7-AEF7-6E46F4BD6C5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A2091EA5-80B5-09ED-B925-0D1A3587F84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BDEC8962-69FD-416C-8868-1660BF990BEC}" type="slidenum">
              <a:rPr lang="en-GB" smtClean="0"/>
              <a:t>‹#›</a:t>
            </a:fld>
            <a:endParaRPr lang="en-GB"/>
          </a:p>
        </p:txBody>
      </p:sp>
    </p:spTree>
    <p:extLst>
      <p:ext uri="{BB962C8B-B14F-4D97-AF65-F5344CB8AC3E}">
        <p14:creationId xmlns:p14="http://schemas.microsoft.com/office/powerpoint/2010/main" val="315787320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5.jpeg"/><Relationship Id="rId5" Type="http://schemas.openxmlformats.org/officeDocument/2006/relationships/image" Target="../media/image4.jpeg"/><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guildmasterinfinite.deviantart.com/art/rainbow-gradient-330655630"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2.jpeg"/><Relationship Id="rId7" Type="http://schemas.openxmlformats.org/officeDocument/2006/relationships/image" Target="../media/image13.pn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5.jpeg"/><Relationship Id="rId5" Type="http://schemas.openxmlformats.org/officeDocument/2006/relationships/image" Target="../media/image4.jpeg"/><Relationship Id="rId10" Type="http://schemas.openxmlformats.org/officeDocument/2006/relationships/image" Target="../media/image16.png"/><Relationship Id="rId4" Type="http://schemas.openxmlformats.org/officeDocument/2006/relationships/image" Target="../media/image3.jpeg"/><Relationship Id="rId9" Type="http://schemas.openxmlformats.org/officeDocument/2006/relationships/image" Target="../media/image15.png"/></Relationships>
</file>

<file path=ppt/slides/_rels/slide1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2.xml"/><Relationship Id="rId4" Type="http://schemas.openxmlformats.org/officeDocument/2006/relationships/image" Target="../media/image24.png"/></Relationships>
</file>

<file path=ppt/slides/_rels/slide1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7.jpeg"/><Relationship Id="rId1" Type="http://schemas.openxmlformats.org/officeDocument/2006/relationships/slideLayout" Target="../slideLayouts/slideLayout2.xml"/><Relationship Id="rId5" Type="http://schemas.openxmlformats.org/officeDocument/2006/relationships/image" Target="../media/image30.jpg"/><Relationship Id="rId4" Type="http://schemas.openxmlformats.org/officeDocument/2006/relationships/image" Target="../media/image29.jpg"/></Relationships>
</file>

<file path=ppt/slides/_rels/slide16.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31.jpeg"/><Relationship Id="rId1" Type="http://schemas.openxmlformats.org/officeDocument/2006/relationships/slideLayout" Target="../slideLayouts/slideLayout2.xml"/><Relationship Id="rId4" Type="http://schemas.openxmlformats.org/officeDocument/2006/relationships/image" Target="../media/image33.jpeg"/></Relationships>
</file>

<file path=ppt/slides/_rels/slide17.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37.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38.jpeg"/><Relationship Id="rId1" Type="http://schemas.openxmlformats.org/officeDocument/2006/relationships/slideLayout" Target="../slideLayouts/slideLayout2.xml"/><Relationship Id="rId4" Type="http://schemas.openxmlformats.org/officeDocument/2006/relationships/image" Target="../media/image39.jpg"/></Relationships>
</file>

<file path=ppt/slides/_rels/slide22.xml.rels><?xml version="1.0" encoding="UTF-8" standalone="yes"?>
<Relationships xmlns="http://schemas.openxmlformats.org/package/2006/relationships"><Relationship Id="rId8" Type="http://schemas.openxmlformats.org/officeDocument/2006/relationships/hyperlink" Target="https://www.brook.org.uk/shw/" TargetMode="External"/><Relationship Id="rId3" Type="http://schemas.openxmlformats.org/officeDocument/2006/relationships/hyperlink" Target="https://www.birmingham.gov.uk/news/article/1233/why_birmingham_s_super-diversity_is_a_strength_and_n" TargetMode="External"/><Relationship Id="rId7" Type="http://schemas.openxmlformats.org/officeDocument/2006/relationships/hyperlink" Target="https://www.brook.org.uk/wp-content/uploads/2024/09/Exploring-the-Intersection-of-Mental-and-Sexual-Health-FINAL.pdf" TargetMode="External"/><Relationship Id="rId2" Type="http://schemas.openxmlformats.org/officeDocument/2006/relationships/hyperlink" Target="https://eprints.bournemouth.ac.uk/29551/" TargetMode="External"/><Relationship Id="rId1" Type="http://schemas.openxmlformats.org/officeDocument/2006/relationships/slideLayout" Target="../slideLayouts/slideLayout2.xml"/><Relationship Id="rId6" Type="http://schemas.openxmlformats.org/officeDocument/2006/relationships/hyperlink" Target="https://www.bps.org.uk/psychologist/sexual-health-where-theory-meets-life" TargetMode="External"/><Relationship Id="rId5" Type="http://schemas.openxmlformats.org/officeDocument/2006/relationships/hyperlink" Target="https://blgbt.org/services/sexual-health-services/about-stis/herpes/" TargetMode="External"/><Relationship Id="rId4" Type="http://schemas.openxmlformats.org/officeDocument/2006/relationships/hyperlink" Target="https://www.birmingham.gov.uk/info/50265/supporting_healthier_communities/2437/lesbian_gay_bisexual_" TargetMode="External"/><Relationship Id="rId9" Type="http://schemas.openxmlformats.org/officeDocument/2006/relationships/hyperlink" Target="https://www.brook.org.uk/"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s://www.gov.uk/government/publications/sexual-health-services-access-and-equity" TargetMode="External"/><Relationship Id="rId7" Type="http://schemas.openxmlformats.org/officeDocument/2006/relationships/hyperlink" Target="https://www.gov.uk/government/publications/sexual-and-reproductive-health-and-hiv-applying-all-our-health" TargetMode="External"/><Relationship Id="rId2" Type="http://schemas.openxmlformats.org/officeDocument/2006/relationships/hyperlink" Target="https://www.brook.org.uk/shw/" TargetMode="External"/><Relationship Id="rId1" Type="http://schemas.openxmlformats.org/officeDocument/2006/relationships/slideLayout" Target="../slideLayouts/slideLayout2.xml"/><Relationship Id="rId6" Type="http://schemas.openxmlformats.org/officeDocument/2006/relationships/hyperlink" Target="https://www.gov.uk/government/publications/evaluation-methods-for-public-health-campaigns" TargetMode="External"/><Relationship Id="rId5" Type="http://schemas.openxmlformats.org/officeDocument/2006/relationships/hyperlink" Target="https://www.cosrh.org/Common/Uploaded%20files/documents/fsrh-guideline-contraception-young-people-may-2019.pdf" TargetMode="External"/><Relationship Id="rId4" Type="http://schemas.openxmlformats.org/officeDocument/2006/relationships/hyperlink" Target="https://www.devonsexualhealth.nhs.uk/professionals/resources/" TargetMode="External"/></Relationships>
</file>

<file path=ppt/slides/_rels/slide24.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12C63567-9A18-430B-817B-152D609F57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BD1A6C0F-78A1-23B5-8A66-2F5C27B330E6}"/>
              </a:ext>
            </a:extLst>
          </p:cNvPr>
          <p:cNvSpPr>
            <a:spLocks noGrp="1"/>
          </p:cNvSpPr>
          <p:nvPr>
            <p:ph type="subTitle" idx="1"/>
          </p:nvPr>
        </p:nvSpPr>
        <p:spPr>
          <a:xfrm>
            <a:off x="493003" y="2726803"/>
            <a:ext cx="4789763" cy="3713895"/>
          </a:xfrm>
        </p:spPr>
        <p:txBody>
          <a:bodyPr vert="horz" lIns="91440" tIns="45720" rIns="91440" bIns="45720" rtlCol="0">
            <a:normAutofit/>
          </a:bodyPr>
          <a:lstStyle/>
          <a:p>
            <a:pPr algn="l"/>
            <a:r>
              <a:rPr lang="en-US" sz="1600" b="1" dirty="0">
                <a:latin typeface="Arial" panose="020B0604020202020204" pitchFamily="34" charset="0"/>
                <a:cs typeface="Arial" panose="020B0604020202020204" pitchFamily="34" charset="0"/>
              </a:rPr>
              <a:t>Student Name: </a:t>
            </a:r>
            <a:r>
              <a:rPr lang="en-US" sz="1600" dirty="0">
                <a:latin typeface="Arial" panose="020B0604020202020204" pitchFamily="34" charset="0"/>
                <a:cs typeface="Arial" panose="020B0604020202020204" pitchFamily="34" charset="0"/>
              </a:rPr>
              <a:t>Ashlene Barnes</a:t>
            </a:r>
          </a:p>
          <a:p>
            <a:pPr algn="l"/>
            <a:r>
              <a:rPr lang="en-US" sz="1600" b="1" dirty="0">
                <a:latin typeface="Arial" panose="020B0604020202020204" pitchFamily="34" charset="0"/>
                <a:cs typeface="Arial" panose="020B0604020202020204" pitchFamily="34" charset="0"/>
              </a:rPr>
              <a:t>Student Number:</a:t>
            </a:r>
            <a:r>
              <a:rPr lang="en-US" sz="1600" dirty="0">
                <a:latin typeface="Arial" panose="020B0604020202020204" pitchFamily="34" charset="0"/>
                <a:cs typeface="Arial" panose="020B0604020202020204" pitchFamily="34" charset="0"/>
              </a:rPr>
              <a:t> 2208278</a:t>
            </a:r>
          </a:p>
          <a:p>
            <a:pPr algn="l"/>
            <a:r>
              <a:rPr lang="en-US" sz="1600" b="1" dirty="0">
                <a:latin typeface="Arial" panose="020B0604020202020204" pitchFamily="34" charset="0"/>
                <a:cs typeface="Arial" panose="020B0604020202020204" pitchFamily="34" charset="0"/>
              </a:rPr>
              <a:t>Module:</a:t>
            </a:r>
            <a:r>
              <a:rPr lang="en-US" sz="1600" dirty="0">
                <a:latin typeface="Arial" panose="020B0604020202020204" pitchFamily="34" charset="0"/>
                <a:cs typeface="Arial" panose="020B0604020202020204" pitchFamily="34" charset="0"/>
              </a:rPr>
              <a:t> Epidemiology and Public Health Development</a:t>
            </a:r>
          </a:p>
          <a:p>
            <a:pPr algn="l"/>
            <a:r>
              <a:rPr lang="en-US" sz="1600" b="1" dirty="0">
                <a:latin typeface="Arial" panose="020B0604020202020204" pitchFamily="34" charset="0"/>
                <a:cs typeface="Arial" panose="020B0604020202020204" pitchFamily="34" charset="0"/>
              </a:rPr>
              <a:t>Assignment Title: </a:t>
            </a:r>
            <a:r>
              <a:rPr lang="en-US" sz="1600" dirty="0">
                <a:latin typeface="Arial" panose="020B0604020202020204" pitchFamily="34" charset="0"/>
                <a:cs typeface="Arial" panose="020B0604020202020204" pitchFamily="34" charset="0"/>
              </a:rPr>
              <a:t>Component 1- Group Presentation (Practice Intervention)</a:t>
            </a:r>
          </a:p>
          <a:p>
            <a:pPr algn="l"/>
            <a:r>
              <a:rPr lang="en-US" sz="1600" b="1" dirty="0">
                <a:latin typeface="Arial" panose="020B0604020202020204" pitchFamily="34" charset="0"/>
                <a:cs typeface="Arial" panose="020B0604020202020204" pitchFamily="34" charset="0"/>
              </a:rPr>
              <a:t>Module Code: </a:t>
            </a:r>
            <a:r>
              <a:rPr lang="en-US" sz="1600" dirty="0">
                <a:latin typeface="Arial" panose="020B0604020202020204" pitchFamily="34" charset="0"/>
                <a:cs typeface="Arial" panose="020B0604020202020204" pitchFamily="34" charset="0"/>
              </a:rPr>
              <a:t>LCHS7000_BIRM</a:t>
            </a:r>
          </a:p>
          <a:p>
            <a:pPr algn="l"/>
            <a:r>
              <a:rPr lang="en-US" sz="1600" b="1" dirty="0">
                <a:latin typeface="Arial" panose="020B0604020202020204" pitchFamily="34" charset="0"/>
                <a:cs typeface="Arial" panose="020B0604020202020204" pitchFamily="34" charset="0"/>
              </a:rPr>
              <a:t>Lecturer: </a:t>
            </a:r>
            <a:r>
              <a:rPr lang="en-US" sz="1600" dirty="0">
                <a:latin typeface="Arial" panose="020B0604020202020204" pitchFamily="34" charset="0"/>
                <a:cs typeface="Arial" panose="020B0604020202020204" pitchFamily="34" charset="0"/>
              </a:rPr>
              <a:t>Hamdi Hussain</a:t>
            </a:r>
          </a:p>
          <a:p>
            <a:pPr algn="l"/>
            <a:r>
              <a:rPr lang="en-US" sz="1600" b="1" dirty="0">
                <a:latin typeface="Arial" panose="020B0604020202020204" pitchFamily="34" charset="0"/>
                <a:cs typeface="Arial" panose="020B0604020202020204" pitchFamily="34" charset="0"/>
              </a:rPr>
              <a:t>Submission Deadline: </a:t>
            </a:r>
            <a:r>
              <a:rPr lang="en-US" sz="1600" dirty="0">
                <a:latin typeface="Arial" panose="020B0604020202020204" pitchFamily="34" charset="0"/>
                <a:cs typeface="Arial" panose="020B0604020202020204" pitchFamily="34" charset="0"/>
              </a:rPr>
              <a:t>Monday 13</a:t>
            </a:r>
            <a:r>
              <a:rPr lang="en-US" sz="1600" baseline="30000" dirty="0">
                <a:latin typeface="Arial" panose="020B0604020202020204" pitchFamily="34" charset="0"/>
                <a:cs typeface="Arial" panose="020B0604020202020204" pitchFamily="34" charset="0"/>
              </a:rPr>
              <a:t>th</a:t>
            </a:r>
            <a:r>
              <a:rPr lang="en-US" sz="1600" dirty="0">
                <a:latin typeface="Arial" panose="020B0604020202020204" pitchFamily="34" charset="0"/>
                <a:cs typeface="Arial" panose="020B0604020202020204" pitchFamily="34" charset="0"/>
              </a:rPr>
              <a:t> October @ 2:00pm</a:t>
            </a:r>
          </a:p>
          <a:p>
            <a:pPr indent="-228600" algn="l">
              <a:buFont typeface="Arial" panose="020B0604020202020204" pitchFamily="34" charset="0"/>
              <a:buChar char="•"/>
            </a:pPr>
            <a:endParaRPr lang="en-US" sz="1700" dirty="0"/>
          </a:p>
        </p:txBody>
      </p:sp>
      <p:sp>
        <p:nvSpPr>
          <p:cNvPr id="13" name="Title 12">
            <a:extLst>
              <a:ext uri="{FF2B5EF4-FFF2-40B4-BE49-F238E27FC236}">
                <a16:creationId xmlns:a16="http://schemas.microsoft.com/office/drawing/2014/main" id="{BF5EA937-BC67-1C74-9848-C42954A31DA2}"/>
              </a:ext>
            </a:extLst>
          </p:cNvPr>
          <p:cNvSpPr>
            <a:spLocks noGrp="1"/>
          </p:cNvSpPr>
          <p:nvPr>
            <p:ph type="ctrTitle"/>
          </p:nvPr>
        </p:nvSpPr>
        <p:spPr>
          <a:xfrm>
            <a:off x="1524000" y="597707"/>
            <a:ext cx="9144000" cy="796378"/>
          </a:xfrm>
        </p:spPr>
        <p:txBody>
          <a:bodyPr>
            <a:normAutofit fontScale="90000"/>
          </a:bodyPr>
          <a:lstStyle/>
          <a:p>
            <a:endParaRPr lang="en-GB"/>
          </a:p>
        </p:txBody>
      </p:sp>
    </p:spTree>
    <p:extLst>
      <p:ext uri="{BB962C8B-B14F-4D97-AF65-F5344CB8AC3E}">
        <p14:creationId xmlns:p14="http://schemas.microsoft.com/office/powerpoint/2010/main" val="42663427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4513F69C-3D6D-4E72-9289-5BC3584D6D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BC31D51-9935-9E7C-85C3-704ADF4E19D4}"/>
              </a:ext>
            </a:extLst>
          </p:cNvPr>
          <p:cNvSpPr>
            <a:spLocks noGrp="1"/>
          </p:cNvSpPr>
          <p:nvPr>
            <p:ph type="title"/>
          </p:nvPr>
        </p:nvSpPr>
        <p:spPr>
          <a:xfrm>
            <a:off x="7397625" y="203396"/>
            <a:ext cx="4504565" cy="936885"/>
          </a:xfrm>
        </p:spPr>
        <p:txBody>
          <a:bodyPr>
            <a:normAutofit/>
          </a:bodyPr>
          <a:lstStyle/>
          <a:p>
            <a:r>
              <a:rPr lang="en-GB" sz="4000" b="1" dirty="0">
                <a:highlight>
                  <a:srgbClr val="00FF00"/>
                </a:highlight>
                <a:latin typeface="Arial" panose="020B0604020202020204" pitchFamily="34" charset="0"/>
                <a:cs typeface="Arial" panose="020B0604020202020204" pitchFamily="34" charset="0"/>
              </a:rPr>
              <a:t>Safe </a:t>
            </a:r>
            <a:r>
              <a:rPr lang="en-GB" sz="4000" b="1" dirty="0">
                <a:solidFill>
                  <a:srgbClr val="FF0000"/>
                </a:solidFill>
                <a:highlight>
                  <a:srgbClr val="00FF00"/>
                </a:highlight>
                <a:latin typeface="Arial" panose="020B0604020202020204" pitchFamily="34" charset="0"/>
                <a:cs typeface="Arial" panose="020B0604020202020204" pitchFamily="34" charset="0"/>
              </a:rPr>
              <a:t>SEX</a:t>
            </a:r>
            <a:r>
              <a:rPr lang="en-GB" sz="4000" b="1" dirty="0">
                <a:highlight>
                  <a:srgbClr val="00FF00"/>
                </a:highlight>
                <a:latin typeface="Arial" panose="020B0604020202020204" pitchFamily="34" charset="0"/>
                <a:cs typeface="Arial" panose="020B0604020202020204" pitchFamily="34" charset="0"/>
              </a:rPr>
              <a:t>-</a:t>
            </a:r>
            <a:r>
              <a:rPr lang="en-GB" sz="4000" b="1" dirty="0" err="1">
                <a:highlight>
                  <a:srgbClr val="00FF00"/>
                </a:highlight>
                <a:latin typeface="Arial" panose="020B0604020202020204" pitchFamily="34" charset="0"/>
                <a:cs typeface="Arial" panose="020B0604020202020204" pitchFamily="34" charset="0"/>
              </a:rPr>
              <a:t>tember</a:t>
            </a:r>
            <a:br>
              <a:rPr lang="en-GB" sz="4000" b="1"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-Making Sex Safe AGAIN</a:t>
            </a:r>
            <a:endParaRPr lang="en-GB" sz="4000" b="1" dirty="0">
              <a:latin typeface="Arial" panose="020B0604020202020204" pitchFamily="34" charset="0"/>
              <a:cs typeface="Arial" panose="020B0604020202020204" pitchFamily="34" charset="0"/>
            </a:endParaRPr>
          </a:p>
        </p:txBody>
      </p:sp>
      <p:pic>
        <p:nvPicPr>
          <p:cNvPr id="7" name="Picture 6" descr="Holding hands">
            <a:extLst>
              <a:ext uri="{FF2B5EF4-FFF2-40B4-BE49-F238E27FC236}">
                <a16:creationId xmlns:a16="http://schemas.microsoft.com/office/drawing/2014/main" id="{6D0548F2-1BF5-60A1-B83D-5BFFD6FA6111}"/>
              </a:ext>
            </a:extLst>
          </p:cNvPr>
          <p:cNvPicPr>
            <a:picLocks noChangeAspect="1"/>
          </p:cNvPicPr>
          <p:nvPr/>
        </p:nvPicPr>
        <p:blipFill>
          <a:blip r:embed="rId2">
            <a:extLst>
              <a:ext uri="{28A0092B-C50C-407E-A947-70E740481C1C}">
                <a14:useLocalDpi xmlns:a14="http://schemas.microsoft.com/office/drawing/2010/main" val="0"/>
              </a:ext>
            </a:extLst>
          </a:blip>
          <a:srcRect l="14796" r="25493" b="-2"/>
          <a:stretch>
            <a:fillRect/>
          </a:stretch>
        </p:blipFill>
        <p:spPr>
          <a:xfrm>
            <a:off x="20" y="-1"/>
            <a:ext cx="3997732" cy="4469126"/>
          </a:xfrm>
          <a:prstGeom prst="rect">
            <a:avLst/>
          </a:prstGeom>
        </p:spPr>
      </p:pic>
      <p:pic>
        <p:nvPicPr>
          <p:cNvPr id="5" name="Picture 4" descr="Couple embracing and smiling">
            <a:extLst>
              <a:ext uri="{FF2B5EF4-FFF2-40B4-BE49-F238E27FC236}">
                <a16:creationId xmlns:a16="http://schemas.microsoft.com/office/drawing/2014/main" id="{F229DE0C-0D28-7977-D395-36960479F5DD}"/>
              </a:ext>
            </a:extLst>
          </p:cNvPr>
          <p:cNvPicPr>
            <a:picLocks noChangeAspect="1"/>
          </p:cNvPicPr>
          <p:nvPr/>
        </p:nvPicPr>
        <p:blipFill>
          <a:blip r:embed="rId3">
            <a:extLst>
              <a:ext uri="{28A0092B-C50C-407E-A947-70E740481C1C}">
                <a14:useLocalDpi xmlns:a14="http://schemas.microsoft.com/office/drawing/2010/main" val="0"/>
              </a:ext>
            </a:extLst>
          </a:blip>
          <a:srcRect l="884" r="8349" b="1"/>
          <a:stretch>
            <a:fillRect/>
          </a:stretch>
        </p:blipFill>
        <p:spPr>
          <a:xfrm>
            <a:off x="4184069" y="-2"/>
            <a:ext cx="3027239" cy="2226220"/>
          </a:xfrm>
          <a:prstGeom prst="rect">
            <a:avLst/>
          </a:prstGeom>
        </p:spPr>
      </p:pic>
      <p:pic>
        <p:nvPicPr>
          <p:cNvPr id="10" name="Picture 9" descr="Man and woman touching noses">
            <a:extLst>
              <a:ext uri="{FF2B5EF4-FFF2-40B4-BE49-F238E27FC236}">
                <a16:creationId xmlns:a16="http://schemas.microsoft.com/office/drawing/2014/main" id="{DCFF3E9A-B992-4B54-8ED3-0464FDA350D9}"/>
              </a:ext>
            </a:extLst>
          </p:cNvPr>
          <p:cNvPicPr>
            <a:picLocks noChangeAspect="1"/>
          </p:cNvPicPr>
          <p:nvPr/>
        </p:nvPicPr>
        <p:blipFill>
          <a:blip r:embed="rId4">
            <a:extLst>
              <a:ext uri="{28A0092B-C50C-407E-A947-70E740481C1C}">
                <a14:useLocalDpi xmlns:a14="http://schemas.microsoft.com/office/drawing/2010/main" val="0"/>
              </a:ext>
            </a:extLst>
          </a:blip>
          <a:srcRect l="4797" r="-5" b="-5"/>
          <a:stretch>
            <a:fillRect/>
          </a:stretch>
        </p:blipFill>
        <p:spPr>
          <a:xfrm>
            <a:off x="4184069" y="2406570"/>
            <a:ext cx="3027239" cy="2050948"/>
          </a:xfrm>
          <a:prstGeom prst="rect">
            <a:avLst/>
          </a:prstGeom>
        </p:spPr>
      </p:pic>
      <p:pic>
        <p:nvPicPr>
          <p:cNvPr id="8" name="Picture 7" descr="Couple lying in bed">
            <a:extLst>
              <a:ext uri="{FF2B5EF4-FFF2-40B4-BE49-F238E27FC236}">
                <a16:creationId xmlns:a16="http://schemas.microsoft.com/office/drawing/2014/main" id="{1AAB24B2-98D1-F97A-8EBC-A3B952B481EA}"/>
              </a:ext>
            </a:extLst>
          </p:cNvPr>
          <p:cNvPicPr>
            <a:picLocks noChangeAspect="1"/>
          </p:cNvPicPr>
          <p:nvPr/>
        </p:nvPicPr>
        <p:blipFill>
          <a:blip r:embed="rId5">
            <a:extLst>
              <a:ext uri="{28A0092B-C50C-407E-A947-70E740481C1C}">
                <a14:useLocalDpi xmlns:a14="http://schemas.microsoft.com/office/drawing/2010/main" val="0"/>
              </a:ext>
            </a:extLst>
          </a:blip>
          <a:srcRect l="3759" r="5403" b="6"/>
          <a:stretch>
            <a:fillRect/>
          </a:stretch>
        </p:blipFill>
        <p:spPr>
          <a:xfrm>
            <a:off x="-3717" y="4638290"/>
            <a:ext cx="3020892" cy="2219710"/>
          </a:xfrm>
          <a:prstGeom prst="rect">
            <a:avLst/>
          </a:prstGeom>
        </p:spPr>
      </p:pic>
      <p:pic>
        <p:nvPicPr>
          <p:cNvPr id="6" name="Picture 5" descr="Woman looking at sleeping partner">
            <a:extLst>
              <a:ext uri="{FF2B5EF4-FFF2-40B4-BE49-F238E27FC236}">
                <a16:creationId xmlns:a16="http://schemas.microsoft.com/office/drawing/2014/main" id="{4FCD2DCA-6D02-406F-B262-A0CE0342CBDF}"/>
              </a:ext>
            </a:extLst>
          </p:cNvPr>
          <p:cNvPicPr>
            <a:picLocks noChangeAspect="1"/>
          </p:cNvPicPr>
          <p:nvPr/>
        </p:nvPicPr>
        <p:blipFill>
          <a:blip r:embed="rId6">
            <a:extLst>
              <a:ext uri="{28A0092B-C50C-407E-A947-70E740481C1C}">
                <a14:useLocalDpi xmlns:a14="http://schemas.microsoft.com/office/drawing/2010/main" val="0"/>
              </a:ext>
            </a:extLst>
          </a:blip>
          <a:srcRect t="6854" r="3" b="10227"/>
          <a:stretch>
            <a:fillRect/>
          </a:stretch>
        </p:blipFill>
        <p:spPr>
          <a:xfrm>
            <a:off x="3184628" y="4629236"/>
            <a:ext cx="4026679" cy="2228764"/>
          </a:xfrm>
          <a:prstGeom prst="rect">
            <a:avLst/>
          </a:prstGeom>
        </p:spPr>
      </p:pic>
      <p:sp>
        <p:nvSpPr>
          <p:cNvPr id="3" name="Content Placeholder 2">
            <a:extLst>
              <a:ext uri="{FF2B5EF4-FFF2-40B4-BE49-F238E27FC236}">
                <a16:creationId xmlns:a16="http://schemas.microsoft.com/office/drawing/2014/main" id="{D4A4EFC5-97CF-66D6-D620-A0BF3DD96512}"/>
              </a:ext>
            </a:extLst>
          </p:cNvPr>
          <p:cNvSpPr>
            <a:spLocks noGrp="1"/>
          </p:cNvSpPr>
          <p:nvPr>
            <p:ph idx="1"/>
          </p:nvPr>
        </p:nvSpPr>
        <p:spPr>
          <a:xfrm>
            <a:off x="7378760" y="1140280"/>
            <a:ext cx="4690883" cy="5514323"/>
          </a:xfrm>
        </p:spPr>
        <p:txBody>
          <a:bodyPr>
            <a:normAutofit lnSpcReduction="10000"/>
          </a:bodyPr>
          <a:lstStyle/>
          <a:p>
            <a:pPr marL="0" indent="0">
              <a:buNone/>
            </a:pPr>
            <a:r>
              <a:rPr lang="en-GB" sz="1300" dirty="0"/>
              <a:t>Safe Sex-</a:t>
            </a:r>
            <a:r>
              <a:rPr lang="en-GB" sz="1300" dirty="0" err="1"/>
              <a:t>tember</a:t>
            </a:r>
            <a:r>
              <a:rPr lang="en-GB" sz="1300" dirty="0"/>
              <a:t> is a sexual health campaign initiative scheduled to begin in September 2026 and is targeted at people aged 15-24 living in Birmingham and Sandwell</a:t>
            </a:r>
          </a:p>
          <a:p>
            <a:pPr marL="0" indent="0">
              <a:buNone/>
            </a:pPr>
            <a:endParaRPr lang="en-GB" sz="1300" dirty="0"/>
          </a:p>
          <a:p>
            <a:pPr marL="0" indent="0">
              <a:buNone/>
            </a:pPr>
            <a:r>
              <a:rPr lang="en-GB" sz="1300" dirty="0"/>
              <a:t>8 weekly activities:</a:t>
            </a:r>
          </a:p>
          <a:p>
            <a:pPr marL="0" indent="0">
              <a:buNone/>
            </a:pPr>
            <a:r>
              <a:rPr lang="en-GB" sz="1300" b="1" dirty="0"/>
              <a:t>Session 1:</a:t>
            </a:r>
            <a:r>
              <a:rPr lang="en-GB" sz="1300" dirty="0"/>
              <a:t> Let’s Talk: Sexual Health</a:t>
            </a:r>
          </a:p>
          <a:p>
            <a:pPr marL="0" indent="0">
              <a:buNone/>
            </a:pPr>
            <a:r>
              <a:rPr lang="en-GB" sz="1300" b="1" dirty="0"/>
              <a:t>Session 2:</a:t>
            </a:r>
            <a:r>
              <a:rPr lang="en-GB" sz="1300" dirty="0"/>
              <a:t> Contraception Conversations</a:t>
            </a:r>
          </a:p>
          <a:p>
            <a:pPr marL="0" indent="0">
              <a:buNone/>
            </a:pPr>
            <a:r>
              <a:rPr lang="en-GB" sz="1300" b="1" dirty="0"/>
              <a:t>Session 3:</a:t>
            </a:r>
            <a:r>
              <a:rPr lang="en-GB" sz="1300" dirty="0"/>
              <a:t> Safe Status: FREE STI/STD Testing </a:t>
            </a:r>
          </a:p>
          <a:p>
            <a:pPr marL="0" indent="0">
              <a:buNone/>
            </a:pPr>
            <a:r>
              <a:rPr lang="en-GB" sz="1300" b="1" dirty="0"/>
              <a:t>Session 4:</a:t>
            </a:r>
            <a:r>
              <a:rPr lang="en-GB" sz="1300" dirty="0"/>
              <a:t> Condom Cafe</a:t>
            </a:r>
          </a:p>
          <a:p>
            <a:pPr marL="0" indent="0">
              <a:buNone/>
            </a:pPr>
            <a:r>
              <a:rPr lang="en-GB" sz="1300" b="1" dirty="0"/>
              <a:t>Session 5:</a:t>
            </a:r>
            <a:r>
              <a:rPr lang="en-GB" sz="1300" dirty="0"/>
              <a:t> Digital Boundaries: Sexting, Nudes &amp; Internet Safety</a:t>
            </a:r>
          </a:p>
          <a:p>
            <a:pPr marL="0" indent="0">
              <a:buNone/>
            </a:pPr>
            <a:r>
              <a:rPr lang="en-GB" sz="1300" b="1" dirty="0"/>
              <a:t>Session 6: </a:t>
            </a:r>
            <a:r>
              <a:rPr lang="en-GB" sz="1300" dirty="0"/>
              <a:t>Myth Busters: Sex &amp; Consent &amp; Safety</a:t>
            </a:r>
          </a:p>
          <a:p>
            <a:pPr marL="0" indent="0">
              <a:buNone/>
            </a:pPr>
            <a:r>
              <a:rPr lang="en-GB" sz="1300" b="1" dirty="0"/>
              <a:t>Session 7:</a:t>
            </a:r>
            <a:r>
              <a:rPr lang="en-GB" sz="1300" dirty="0"/>
              <a:t>  Sexual Health &amp; Mental Wellbeing</a:t>
            </a:r>
          </a:p>
          <a:p>
            <a:pPr marL="0" indent="0">
              <a:buNone/>
            </a:pPr>
            <a:r>
              <a:rPr lang="en-GB" sz="1300" b="1" dirty="0"/>
              <a:t>Session 8: </a:t>
            </a:r>
            <a:r>
              <a:rPr lang="en-GB" sz="1300" dirty="0"/>
              <a:t>Your Voice Youth Sexual Health Forum </a:t>
            </a:r>
          </a:p>
          <a:p>
            <a:pPr marL="0" indent="0">
              <a:buNone/>
            </a:pPr>
            <a:endParaRPr lang="en-GB" sz="1300" dirty="0"/>
          </a:p>
          <a:p>
            <a:pPr marL="0" indent="0">
              <a:buNone/>
            </a:pPr>
            <a:r>
              <a:rPr lang="en-GB" sz="1300" b="1" u="sng" dirty="0"/>
              <a:t>Key Aims:</a:t>
            </a:r>
          </a:p>
          <a:p>
            <a:pPr marL="0" indent="0">
              <a:buNone/>
            </a:pPr>
            <a:r>
              <a:rPr lang="en-GB" sz="1300" dirty="0"/>
              <a:t>1) Spread sexual health awareness in Birmingham City (15-24)</a:t>
            </a:r>
          </a:p>
          <a:p>
            <a:pPr marL="0" indent="0">
              <a:buNone/>
            </a:pPr>
            <a:r>
              <a:rPr lang="en-GB" sz="1300" dirty="0"/>
              <a:t>2)  Sexual Health Services and community partnership working for better sexual health outcomes</a:t>
            </a:r>
          </a:p>
          <a:p>
            <a:pPr marL="0" indent="0">
              <a:buNone/>
            </a:pPr>
            <a:r>
              <a:rPr lang="en-GB" sz="1300" dirty="0"/>
              <a:t>3) To educate 15-24 further on sexual health, the effects or poor sexual health to make informed health choices.</a:t>
            </a:r>
          </a:p>
        </p:txBody>
      </p:sp>
    </p:spTree>
    <p:extLst>
      <p:ext uri="{BB962C8B-B14F-4D97-AF65-F5344CB8AC3E}">
        <p14:creationId xmlns:p14="http://schemas.microsoft.com/office/powerpoint/2010/main" val="17453023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36E42C-4072-E71E-B2D0-76D01801D931}"/>
              </a:ext>
            </a:extLst>
          </p:cNvPr>
          <p:cNvSpPr>
            <a:spLocks noGrp="1"/>
          </p:cNvSpPr>
          <p:nvPr>
            <p:ph type="title"/>
          </p:nvPr>
        </p:nvSpPr>
        <p:spPr>
          <a:xfrm>
            <a:off x="163642" y="247364"/>
            <a:ext cx="4723151" cy="429354"/>
          </a:xfrm>
        </p:spPr>
        <p:txBody>
          <a:bodyPr>
            <a:normAutofit/>
          </a:bodyPr>
          <a:lstStyle/>
          <a:p>
            <a:r>
              <a:rPr lang="en-GB" sz="1500" b="1" u="sng" dirty="0">
                <a:latin typeface="Arial" panose="020B0604020202020204" pitchFamily="34" charset="0"/>
                <a:cs typeface="Arial" panose="020B0604020202020204" pitchFamily="34" charset="0"/>
              </a:rPr>
              <a:t>Aims of Each Session</a:t>
            </a:r>
          </a:p>
        </p:txBody>
      </p:sp>
      <p:sp>
        <p:nvSpPr>
          <p:cNvPr id="3" name="Content Placeholder 2">
            <a:extLst>
              <a:ext uri="{FF2B5EF4-FFF2-40B4-BE49-F238E27FC236}">
                <a16:creationId xmlns:a16="http://schemas.microsoft.com/office/drawing/2014/main" id="{12508C7D-0DE9-9A7F-5475-F4B59E84ACC0}"/>
              </a:ext>
            </a:extLst>
          </p:cNvPr>
          <p:cNvSpPr>
            <a:spLocks noGrp="1"/>
          </p:cNvSpPr>
          <p:nvPr>
            <p:ph idx="1"/>
          </p:nvPr>
        </p:nvSpPr>
        <p:spPr>
          <a:xfrm>
            <a:off x="163641" y="809469"/>
            <a:ext cx="5932359" cy="5801167"/>
          </a:xfrm>
        </p:spPr>
        <p:txBody>
          <a:bodyPr>
            <a:normAutofit fontScale="92500" lnSpcReduction="20000"/>
          </a:bodyPr>
          <a:lstStyle/>
          <a:p>
            <a:pPr marL="0" indent="0">
              <a:buNone/>
            </a:pPr>
            <a:r>
              <a:rPr lang="en-GB" sz="1600" b="1" dirty="0"/>
              <a:t>Session 1:</a:t>
            </a:r>
            <a:r>
              <a:rPr lang="en-GB" sz="1600" dirty="0"/>
              <a:t> Let’s Talk About It: Sexual Health- </a:t>
            </a:r>
            <a:r>
              <a:rPr lang="en-GB" sz="1700" dirty="0"/>
              <a:t>Reduce stigma and promote open dialogue</a:t>
            </a:r>
            <a:endParaRPr lang="en-GB" sz="1600" dirty="0"/>
          </a:p>
          <a:p>
            <a:pPr marL="0" indent="0">
              <a:buNone/>
            </a:pPr>
            <a:r>
              <a:rPr lang="en-GB" sz="1600" b="1" dirty="0"/>
              <a:t>Session 2:</a:t>
            </a:r>
            <a:r>
              <a:rPr lang="en-GB" sz="1600" dirty="0"/>
              <a:t> Contraception Conversations- Improve knowledge of contraceptive options</a:t>
            </a:r>
          </a:p>
          <a:p>
            <a:pPr marL="0" indent="0">
              <a:buNone/>
            </a:pPr>
            <a:endParaRPr lang="en-GB" sz="1600" dirty="0"/>
          </a:p>
          <a:p>
            <a:pPr marL="0" indent="0">
              <a:buNone/>
            </a:pPr>
            <a:r>
              <a:rPr lang="en-GB" sz="1600" b="1" dirty="0"/>
              <a:t>Session 3:</a:t>
            </a:r>
            <a:r>
              <a:rPr lang="en-GB" sz="1600" dirty="0"/>
              <a:t> Safe Status: FREE STI/STD Testing- Increase STI screening uptake</a:t>
            </a:r>
          </a:p>
          <a:p>
            <a:pPr marL="0" indent="0">
              <a:buNone/>
            </a:pPr>
            <a:endParaRPr lang="en-GB" sz="1600" dirty="0"/>
          </a:p>
          <a:p>
            <a:pPr marL="0" indent="0">
              <a:buNone/>
            </a:pPr>
            <a:r>
              <a:rPr lang="en-GB" sz="1600" b="1" dirty="0"/>
              <a:t>Session 4:</a:t>
            </a:r>
            <a:r>
              <a:rPr lang="en-GB" sz="1600" dirty="0"/>
              <a:t> Condom Café- Normalise condom use and increase access</a:t>
            </a:r>
          </a:p>
          <a:p>
            <a:pPr marL="0" indent="0">
              <a:buNone/>
            </a:pPr>
            <a:endParaRPr lang="en-GB" sz="1600" dirty="0"/>
          </a:p>
          <a:p>
            <a:pPr marL="0" indent="0">
              <a:buNone/>
            </a:pPr>
            <a:r>
              <a:rPr lang="en-GB" sz="1600" b="1" dirty="0"/>
              <a:t>Session 5:</a:t>
            </a:r>
            <a:r>
              <a:rPr lang="en-GB" sz="1600" dirty="0"/>
              <a:t> Digital Boundaries: Sexting, Nudes &amp; Internet Safety- Spread awareness and to Encourage safe digital behaviours.</a:t>
            </a:r>
          </a:p>
          <a:p>
            <a:pPr marL="0" indent="0">
              <a:buNone/>
            </a:pPr>
            <a:endParaRPr lang="en-GB" sz="1600" dirty="0"/>
          </a:p>
          <a:p>
            <a:pPr marL="0" indent="0">
              <a:buNone/>
            </a:pPr>
            <a:r>
              <a:rPr lang="en-GB" sz="1600" b="1" dirty="0"/>
              <a:t>Session 6: </a:t>
            </a:r>
            <a:r>
              <a:rPr lang="en-GB" sz="1600" dirty="0"/>
              <a:t>Myth Busters: Sex &amp; Consent &amp; Safety- </a:t>
            </a:r>
            <a:r>
              <a:rPr lang="en-GB" sz="1700" dirty="0"/>
              <a:t>Challenge misinformation and promote respectful relationships</a:t>
            </a:r>
          </a:p>
          <a:p>
            <a:pPr marL="0" indent="0">
              <a:buNone/>
            </a:pPr>
            <a:endParaRPr lang="en-GB" sz="1600" dirty="0"/>
          </a:p>
          <a:p>
            <a:pPr marL="0" indent="0">
              <a:buNone/>
            </a:pPr>
            <a:r>
              <a:rPr lang="en-GB" sz="1600" b="1" dirty="0"/>
              <a:t>Session 7:</a:t>
            </a:r>
            <a:r>
              <a:rPr lang="en-GB" sz="1600" dirty="0"/>
              <a:t>  Sexual Health &amp; Mental Wellbeing- </a:t>
            </a:r>
            <a:r>
              <a:rPr lang="en-GB" sz="1700" dirty="0"/>
              <a:t>Explore links between sexual health and emotional wellbeing</a:t>
            </a:r>
          </a:p>
          <a:p>
            <a:pPr marL="0" indent="0">
              <a:buNone/>
            </a:pPr>
            <a:endParaRPr lang="en-GB" sz="1600" dirty="0"/>
          </a:p>
          <a:p>
            <a:pPr marL="0" indent="0">
              <a:buNone/>
            </a:pPr>
            <a:r>
              <a:rPr lang="en-GB" sz="1600" b="1" dirty="0"/>
              <a:t>Session 8: </a:t>
            </a:r>
            <a:r>
              <a:rPr lang="en-GB" sz="1600" dirty="0"/>
              <a:t>Your Voice Youth Sexual Health Forum- </a:t>
            </a:r>
            <a:r>
              <a:rPr lang="en-GB" sz="1700" dirty="0"/>
              <a:t>Empower youth to shape local services.</a:t>
            </a:r>
          </a:p>
          <a:p>
            <a:endParaRPr lang="en-GB" sz="1400" dirty="0">
              <a:latin typeface="Arial" panose="020B0604020202020204" pitchFamily="34" charset="0"/>
              <a:cs typeface="Arial" panose="020B0604020202020204" pitchFamily="34" charset="0"/>
            </a:endParaRPr>
          </a:p>
        </p:txBody>
      </p:sp>
      <p:sp>
        <p:nvSpPr>
          <p:cNvPr id="4" name="Content Placeholder 2">
            <a:extLst>
              <a:ext uri="{FF2B5EF4-FFF2-40B4-BE49-F238E27FC236}">
                <a16:creationId xmlns:a16="http://schemas.microsoft.com/office/drawing/2014/main" id="{C67678B6-929E-1D06-97F3-ED9E2D7BE77C}"/>
              </a:ext>
            </a:extLst>
          </p:cNvPr>
          <p:cNvSpPr txBox="1">
            <a:spLocks/>
          </p:cNvSpPr>
          <p:nvPr/>
        </p:nvSpPr>
        <p:spPr>
          <a:xfrm>
            <a:off x="8154648" y="247364"/>
            <a:ext cx="3687581" cy="5343967"/>
          </a:xfrm>
          <a:prstGeom prst="rect">
            <a:avLst/>
          </a:prstGeom>
        </p:spPr>
        <p:txBody>
          <a:bodyPr vert="horz" lIns="91440" tIns="45720" rIns="91440" bIns="45720" rtlCol="0">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sz="1300" dirty="0"/>
          </a:p>
          <a:p>
            <a:r>
              <a:rPr lang="en-GB" sz="1300" b="1" dirty="0">
                <a:highlight>
                  <a:srgbClr val="00FF00"/>
                </a:highlight>
              </a:rPr>
              <a:t>Kings Heath Community Centre</a:t>
            </a:r>
          </a:p>
          <a:p>
            <a:pPr marL="0" indent="0">
              <a:buNone/>
            </a:pPr>
            <a:r>
              <a:rPr lang="en-GB" sz="1300" b="1" dirty="0">
                <a:highlight>
                  <a:srgbClr val="00FF00"/>
                </a:highlight>
              </a:rPr>
              <a:t>8 Heathfield Road, Birmingham</a:t>
            </a:r>
          </a:p>
          <a:p>
            <a:pPr marL="0" indent="0">
              <a:buNone/>
            </a:pPr>
            <a:r>
              <a:rPr lang="en-GB" sz="1300" b="1" dirty="0">
                <a:highlight>
                  <a:srgbClr val="00FF00"/>
                </a:highlight>
              </a:rPr>
              <a:t>B14 7DB</a:t>
            </a:r>
          </a:p>
          <a:p>
            <a:endParaRPr lang="en-GB" sz="1300" b="1" dirty="0">
              <a:highlight>
                <a:srgbClr val="00FF00"/>
              </a:highlight>
            </a:endParaRPr>
          </a:p>
          <a:p>
            <a:r>
              <a:rPr lang="en-GB" sz="1300" b="1" dirty="0">
                <a:highlight>
                  <a:srgbClr val="00FF00"/>
                </a:highlight>
              </a:rPr>
              <a:t>Ladywood Health and Community Centre,</a:t>
            </a:r>
          </a:p>
          <a:p>
            <a:pPr marL="0" indent="0">
              <a:buNone/>
            </a:pPr>
            <a:r>
              <a:rPr lang="en-GB" sz="1300" b="1" dirty="0">
                <a:highlight>
                  <a:srgbClr val="00FF00"/>
                </a:highlight>
              </a:rPr>
              <a:t>204-206 St Vincent Street, </a:t>
            </a:r>
            <a:r>
              <a:rPr lang="en-GB" sz="1300" b="1" dirty="0" err="1">
                <a:highlight>
                  <a:srgbClr val="00FF00"/>
                </a:highlight>
              </a:rPr>
              <a:t>Bimingham</a:t>
            </a:r>
            <a:endParaRPr lang="en-GB" sz="1300" b="1" dirty="0">
              <a:highlight>
                <a:srgbClr val="00FF00"/>
              </a:highlight>
            </a:endParaRPr>
          </a:p>
          <a:p>
            <a:pPr marL="0" indent="0">
              <a:buNone/>
            </a:pPr>
            <a:r>
              <a:rPr lang="en-GB" sz="1300" b="1" dirty="0">
                <a:highlight>
                  <a:srgbClr val="00FF00"/>
                </a:highlight>
              </a:rPr>
              <a:t>B16 8RP</a:t>
            </a:r>
          </a:p>
          <a:p>
            <a:pPr marL="0" indent="0">
              <a:buNone/>
            </a:pPr>
            <a:endParaRPr lang="en-GB" sz="1300" b="1" dirty="0">
              <a:highlight>
                <a:srgbClr val="00FF00"/>
              </a:highlight>
            </a:endParaRPr>
          </a:p>
          <a:p>
            <a:r>
              <a:rPr lang="en-GB" sz="1300" b="1" dirty="0">
                <a:highlight>
                  <a:srgbClr val="00FF00"/>
                </a:highlight>
              </a:rPr>
              <a:t> Mere Green Community Centre,</a:t>
            </a:r>
          </a:p>
          <a:p>
            <a:pPr marL="0" indent="0">
              <a:buNone/>
            </a:pPr>
            <a:r>
              <a:rPr lang="en-GB" sz="1300" b="1" dirty="0">
                <a:highlight>
                  <a:srgbClr val="00FF00"/>
                </a:highlight>
              </a:rPr>
              <a:t>30 Mere Green Road, Birmingham</a:t>
            </a:r>
          </a:p>
          <a:p>
            <a:pPr marL="0" indent="0">
              <a:buNone/>
            </a:pPr>
            <a:r>
              <a:rPr lang="en-GB" sz="1300" b="1" dirty="0">
                <a:highlight>
                  <a:srgbClr val="00FF00"/>
                </a:highlight>
              </a:rPr>
              <a:t>B75 5BT</a:t>
            </a:r>
          </a:p>
          <a:p>
            <a:pPr marL="0" indent="0">
              <a:buNone/>
            </a:pPr>
            <a:endParaRPr lang="en-GB" sz="1300" b="1" dirty="0">
              <a:highlight>
                <a:srgbClr val="00FF00"/>
              </a:highlight>
            </a:endParaRPr>
          </a:p>
          <a:p>
            <a:r>
              <a:rPr lang="en-GB" sz="1300" b="1" dirty="0">
                <a:highlight>
                  <a:srgbClr val="00FF00"/>
                </a:highlight>
              </a:rPr>
              <a:t>Sheldon Community Centre</a:t>
            </a:r>
          </a:p>
          <a:p>
            <a:pPr marL="0" indent="0">
              <a:buNone/>
            </a:pPr>
            <a:r>
              <a:rPr lang="en-GB" sz="1300" b="1" dirty="0">
                <a:highlight>
                  <a:srgbClr val="00FF00"/>
                </a:highlight>
              </a:rPr>
              <a:t>Sheldon Community Centre, Birmingham</a:t>
            </a:r>
          </a:p>
          <a:p>
            <a:pPr marL="0" indent="0">
              <a:buNone/>
            </a:pPr>
            <a:r>
              <a:rPr lang="en-GB" sz="1300" b="1" dirty="0">
                <a:highlight>
                  <a:srgbClr val="00FF00"/>
                </a:highlight>
              </a:rPr>
              <a:t>B26 2RU</a:t>
            </a:r>
          </a:p>
          <a:p>
            <a:pPr marL="0" indent="0">
              <a:buNone/>
            </a:pPr>
            <a:endParaRPr lang="en-GB" sz="1300" b="1" dirty="0">
              <a:highlight>
                <a:srgbClr val="00FF00"/>
              </a:highlight>
            </a:endParaRPr>
          </a:p>
          <a:p>
            <a:r>
              <a:rPr lang="en-GB" sz="1300" b="1" dirty="0">
                <a:highlight>
                  <a:srgbClr val="00FF00"/>
                </a:highlight>
              </a:rPr>
              <a:t>Sparkbrook Community Centre</a:t>
            </a:r>
          </a:p>
          <a:p>
            <a:pPr marL="0" indent="0">
              <a:buNone/>
            </a:pPr>
            <a:r>
              <a:rPr lang="en-GB" sz="1300" b="1" dirty="0">
                <a:highlight>
                  <a:srgbClr val="00FF00"/>
                </a:highlight>
              </a:rPr>
              <a:t>34 Grantham Road, Birmingham</a:t>
            </a:r>
          </a:p>
          <a:p>
            <a:pPr marL="0" indent="0">
              <a:buNone/>
            </a:pPr>
            <a:r>
              <a:rPr lang="en-GB" sz="1300" b="1" dirty="0">
                <a:highlight>
                  <a:srgbClr val="00FF00"/>
                </a:highlight>
              </a:rPr>
              <a:t>B11 1LU</a:t>
            </a:r>
          </a:p>
        </p:txBody>
      </p:sp>
    </p:spTree>
    <p:extLst>
      <p:ext uri="{BB962C8B-B14F-4D97-AF65-F5344CB8AC3E}">
        <p14:creationId xmlns:p14="http://schemas.microsoft.com/office/powerpoint/2010/main" val="38364011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ople celebrating">
            <a:extLst>
              <a:ext uri="{FF2B5EF4-FFF2-40B4-BE49-F238E27FC236}">
                <a16:creationId xmlns:a16="http://schemas.microsoft.com/office/drawing/2014/main" id="{565846EC-9D10-90F1-304C-4CBEFC7A9990}"/>
              </a:ext>
            </a:extLst>
          </p:cNvPr>
          <p:cNvPicPr>
            <a:picLocks noChangeAspect="1"/>
          </p:cNvPicPr>
          <p:nvPr/>
        </p:nvPicPr>
        <p:blipFill>
          <a:blip r:embed="rId2">
            <a:extLst>
              <a:ext uri="{28A0092B-C50C-407E-A947-70E740481C1C}">
                <a14:useLocalDpi xmlns:a14="http://schemas.microsoft.com/office/drawing/2010/main" val="0"/>
              </a:ext>
            </a:extLst>
          </a:blip>
          <a:srcRect r="6237"/>
          <a:stretch>
            <a:fillRect/>
          </a:stretch>
        </p:blipFill>
        <p:spPr>
          <a:xfrm>
            <a:off x="2522356" y="10"/>
            <a:ext cx="9669642" cy="6857990"/>
          </a:xfrm>
          <a:prstGeom prst="rect">
            <a:avLst/>
          </a:prstGeom>
        </p:spPr>
      </p:pic>
      <p:sp>
        <p:nvSpPr>
          <p:cNvPr id="19" name="Rectangle 18">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8BD5E75-37FF-22A7-02D2-584E5BA5AC28}"/>
              </a:ext>
            </a:extLst>
          </p:cNvPr>
          <p:cNvSpPr>
            <a:spLocks noGrp="1"/>
          </p:cNvSpPr>
          <p:nvPr>
            <p:ph type="title"/>
          </p:nvPr>
        </p:nvSpPr>
        <p:spPr>
          <a:xfrm>
            <a:off x="478436" y="200235"/>
            <a:ext cx="2714469" cy="693816"/>
          </a:xfrm>
        </p:spPr>
        <p:txBody>
          <a:bodyPr>
            <a:normAutofit/>
          </a:bodyPr>
          <a:lstStyle/>
          <a:p>
            <a:r>
              <a:rPr lang="en-GB" sz="4000" dirty="0"/>
              <a:t>Rationale</a:t>
            </a:r>
          </a:p>
        </p:txBody>
      </p:sp>
      <p:sp>
        <p:nvSpPr>
          <p:cNvPr id="3" name="Content Placeholder 2">
            <a:extLst>
              <a:ext uri="{FF2B5EF4-FFF2-40B4-BE49-F238E27FC236}">
                <a16:creationId xmlns:a16="http://schemas.microsoft.com/office/drawing/2014/main" id="{4534968A-4F11-76CB-968F-DFEB42CA77BE}"/>
              </a:ext>
            </a:extLst>
          </p:cNvPr>
          <p:cNvSpPr>
            <a:spLocks noGrp="1"/>
          </p:cNvSpPr>
          <p:nvPr>
            <p:ph idx="1"/>
          </p:nvPr>
        </p:nvSpPr>
        <p:spPr>
          <a:xfrm>
            <a:off x="149902" y="1094276"/>
            <a:ext cx="5651291" cy="5398599"/>
          </a:xfrm>
        </p:spPr>
        <p:txBody>
          <a:bodyPr>
            <a:normAutofit/>
          </a:bodyPr>
          <a:lstStyle/>
          <a:p>
            <a:pPr marL="0" indent="0">
              <a:buNone/>
            </a:pPr>
            <a:r>
              <a:rPr lang="en-GB" sz="1200" dirty="0"/>
              <a:t>Rationale for the choice of campaign stems from the disproportionately high rates of sexually transmitted infections being diagnosed in 15-24-year-olds in England, making sexual health awareness and promotion imperative. According to the Sexual Offences Act (2003), The legal age of consent in the UK is 16 years old (Legislation.gov. 2003).</a:t>
            </a:r>
          </a:p>
          <a:p>
            <a:pPr marL="0" indent="0">
              <a:buNone/>
            </a:pPr>
            <a:endParaRPr lang="en-GB" sz="1200" dirty="0"/>
          </a:p>
          <a:p>
            <a:pPr marL="0" indent="0">
              <a:buNone/>
            </a:pPr>
            <a:r>
              <a:rPr lang="en-GB" sz="1200" dirty="0"/>
              <a:t>While more STIs are diagnosed amongst people of white ethnicities, both black and Asian minority groups are also being diagnosed too, with Black and African minority groups having excessively higher rates of diagnosis. </a:t>
            </a:r>
          </a:p>
          <a:p>
            <a:pPr marL="0" indent="0">
              <a:buNone/>
            </a:pPr>
            <a:endParaRPr lang="en-GB" sz="1200" dirty="0"/>
          </a:p>
          <a:p>
            <a:pPr marL="0" indent="0">
              <a:buNone/>
            </a:pPr>
            <a:r>
              <a:rPr lang="en-GB" sz="1200" dirty="0"/>
              <a:t>Birmingham is recognised as the first ‘super diverse’ city in the UK with187 nationalities which represent 51.4% of the population (Birmingham City Council, 2022).</a:t>
            </a:r>
          </a:p>
          <a:p>
            <a:pPr marL="0" indent="0">
              <a:buNone/>
            </a:pPr>
            <a:endParaRPr lang="en-GB" sz="1200" dirty="0"/>
          </a:p>
          <a:p>
            <a:pPr marL="0" indent="0">
              <a:buNone/>
            </a:pPr>
            <a:r>
              <a:rPr lang="en-GB" sz="1200" dirty="0"/>
              <a:t>The World Health  (WHO) stresses the importance of education and early intervention and education in sexual health (WHO, 2023). In addition to this, being a multicultural city, with a high diagnosis rate of STIs Birmingham is the perfect city to run the Safe SEX-</a:t>
            </a:r>
            <a:r>
              <a:rPr lang="en-GB" sz="1200" dirty="0" err="1"/>
              <a:t>tember</a:t>
            </a:r>
            <a:r>
              <a:rPr lang="en-GB" sz="1200" dirty="0"/>
              <a:t> campaign.</a:t>
            </a:r>
          </a:p>
          <a:p>
            <a:pPr marL="0" indent="0">
              <a:buNone/>
            </a:pPr>
            <a:endParaRPr lang="en-GB" sz="1200" dirty="0"/>
          </a:p>
          <a:p>
            <a:pPr marL="0" indent="0">
              <a:buNone/>
            </a:pPr>
            <a:r>
              <a:rPr lang="en-GB" sz="1200" b="1" dirty="0">
                <a:highlight>
                  <a:srgbClr val="00FF00"/>
                </a:highlight>
              </a:rPr>
              <a:t>This campaign addresses these gaps through inclusive, activities that promote free testing, different methods of contraception, safe sexual health status and respectful relationships—supporting long-term wellbeing.</a:t>
            </a:r>
          </a:p>
        </p:txBody>
      </p:sp>
    </p:spTree>
    <p:extLst>
      <p:ext uri="{BB962C8B-B14F-4D97-AF65-F5344CB8AC3E}">
        <p14:creationId xmlns:p14="http://schemas.microsoft.com/office/powerpoint/2010/main" val="24577773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231BF440-39FA-4087-84CC-2EEC0BBDA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Holding hands">
            <a:extLst>
              <a:ext uri="{FF2B5EF4-FFF2-40B4-BE49-F238E27FC236}">
                <a16:creationId xmlns:a16="http://schemas.microsoft.com/office/drawing/2014/main" id="{956DC044-32F3-618F-52E3-0AAEBDEF398D}"/>
              </a:ext>
            </a:extLst>
          </p:cNvPr>
          <p:cNvPicPr>
            <a:picLocks noChangeAspect="1"/>
          </p:cNvPicPr>
          <p:nvPr/>
        </p:nvPicPr>
        <p:blipFill>
          <a:blip r:embed="rId2">
            <a:extLst>
              <a:ext uri="{28A0092B-C50C-407E-A947-70E740481C1C}">
                <a14:useLocalDpi xmlns:a14="http://schemas.microsoft.com/office/drawing/2010/main" val="0"/>
              </a:ext>
            </a:extLst>
          </a:blip>
          <a:srcRect t="9460" r="-2" b="21566"/>
          <a:stretch>
            <a:fillRect/>
          </a:stretch>
        </p:blipFill>
        <p:spPr>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p:spPr>
      </p:pic>
      <p:pic>
        <p:nvPicPr>
          <p:cNvPr id="5" name="Picture 4" descr="A rainbow colored lines&#10;&#10;AI-generated content may be incorrect.">
            <a:extLst>
              <a:ext uri="{FF2B5EF4-FFF2-40B4-BE49-F238E27FC236}">
                <a16:creationId xmlns:a16="http://schemas.microsoft.com/office/drawing/2014/main" id="{CBEF2366-ABD9-2812-A502-8EEFBA3EF7A5}"/>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16193" r="-2" b="22420"/>
          <a:stretch>
            <a:fillRect/>
          </a:stretch>
        </p:blipFill>
        <p:spPr>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p:spPr>
      </p:pic>
      <p:sp useBgFill="1">
        <p:nvSpPr>
          <p:cNvPr id="23" name="Freeform: Shape 22">
            <a:extLst>
              <a:ext uri="{FF2B5EF4-FFF2-40B4-BE49-F238E27FC236}">
                <a16:creationId xmlns:a16="http://schemas.microsoft.com/office/drawing/2014/main" id="{F04E4CBA-303B-48BD-8451-C2701CB0E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5" name="Freeform: Shape 24">
            <a:extLst>
              <a:ext uri="{FF2B5EF4-FFF2-40B4-BE49-F238E27FC236}">
                <a16:creationId xmlns:a16="http://schemas.microsoft.com/office/drawing/2014/main" id="{F6CA58B3-AFCC-4A40-9882-50D50808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BB83954F-383C-9D7C-3E7E-8D6FB4A9C342}"/>
              </a:ext>
            </a:extLst>
          </p:cNvPr>
          <p:cNvSpPr>
            <a:spLocks noGrp="1"/>
          </p:cNvSpPr>
          <p:nvPr>
            <p:ph type="title"/>
          </p:nvPr>
        </p:nvSpPr>
        <p:spPr>
          <a:xfrm>
            <a:off x="448056" y="859536"/>
            <a:ext cx="4832802" cy="1243584"/>
          </a:xfrm>
        </p:spPr>
        <p:txBody>
          <a:bodyPr>
            <a:normAutofit/>
          </a:bodyPr>
          <a:lstStyle/>
          <a:p>
            <a:r>
              <a:rPr lang="en-GB" sz="3400" dirty="0"/>
              <a:t>LGBTQ+ </a:t>
            </a:r>
          </a:p>
        </p:txBody>
      </p:sp>
      <p:sp>
        <p:nvSpPr>
          <p:cNvPr id="27" name="Rectangle 26">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29" name="Rectangle 28">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1" name="Rectangle 30">
            <a:extLst>
              <a:ext uri="{FF2B5EF4-FFF2-40B4-BE49-F238E27FC236}">
                <a16:creationId xmlns:a16="http://schemas.microsoft.com/office/drawing/2014/main" id="{CA00AE6B-AA30-4CF8-BA6F-339B780AD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4F94C87E-C799-76D3-326E-7EA650E400C0}"/>
              </a:ext>
            </a:extLst>
          </p:cNvPr>
          <p:cNvSpPr>
            <a:spLocks noGrp="1"/>
          </p:cNvSpPr>
          <p:nvPr>
            <p:ph idx="1"/>
          </p:nvPr>
        </p:nvSpPr>
        <p:spPr>
          <a:xfrm>
            <a:off x="448056" y="2512611"/>
            <a:ext cx="4832803" cy="3664351"/>
          </a:xfrm>
        </p:spPr>
        <p:txBody>
          <a:bodyPr>
            <a:normAutofit/>
          </a:bodyPr>
          <a:lstStyle/>
          <a:p>
            <a:pPr marL="0" indent="0">
              <a:buNone/>
            </a:pPr>
            <a:r>
              <a:rPr lang="en-GB" sz="1300"/>
              <a:t>Amongst this population, It is estimated that 2%-5% identify with a non-heterosexual sexual orientation and there is very little Birmingham data on the health of the LGBT+ community. </a:t>
            </a:r>
          </a:p>
          <a:p>
            <a:pPr marL="0" indent="0">
              <a:buNone/>
            </a:pPr>
            <a:endParaRPr lang="en-GB" sz="1300"/>
          </a:p>
          <a:p>
            <a:pPr marL="0" indent="0">
              <a:buNone/>
            </a:pPr>
            <a:r>
              <a:rPr lang="en-GB" sz="1300"/>
              <a:t>Based on the various available reports it is estimated the LGBT+ population of Birmingham to be approximately 45,000 adults excluding practising homosexual men who see themselves as heterosexual whilst having sexual contact with other men (Birmingham City Council, 2024). </a:t>
            </a:r>
          </a:p>
          <a:p>
            <a:pPr marL="0" indent="0">
              <a:buNone/>
            </a:pPr>
            <a:endParaRPr lang="en-GB" sz="1300"/>
          </a:p>
          <a:p>
            <a:pPr marL="0" indent="0">
              <a:buNone/>
            </a:pPr>
            <a:r>
              <a:rPr lang="en-GB" sz="1300"/>
              <a:t>Epidemiological evidence suggests that members of the LGBT community face significant health inequalities throughout their lives. For example, smaller support networks and teenage conception (Birmingham City Council, 2024).</a:t>
            </a:r>
          </a:p>
          <a:p>
            <a:endParaRPr lang="en-GB" sz="1300"/>
          </a:p>
        </p:txBody>
      </p:sp>
      <p:sp>
        <p:nvSpPr>
          <p:cNvPr id="6" name="TextBox 5">
            <a:extLst>
              <a:ext uri="{FF2B5EF4-FFF2-40B4-BE49-F238E27FC236}">
                <a16:creationId xmlns:a16="http://schemas.microsoft.com/office/drawing/2014/main" id="{D3F2483E-0BF7-105D-B85B-F06CF4F28D64}"/>
              </a:ext>
            </a:extLst>
          </p:cNvPr>
          <p:cNvSpPr txBox="1"/>
          <p:nvPr/>
        </p:nvSpPr>
        <p:spPr>
          <a:xfrm>
            <a:off x="9759924" y="6657945"/>
            <a:ext cx="243207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guildmasterinfinite.deviantart.com/art/rainbow-gradient-330655630">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1486922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69" name="Rectangle 568">
            <a:extLst>
              <a:ext uri="{FF2B5EF4-FFF2-40B4-BE49-F238E27FC236}">
                <a16:creationId xmlns:a16="http://schemas.microsoft.com/office/drawing/2014/main" id="{F35DB090-93B5-4581-8D71-BB3839684B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0" name="Freeform: Shape 569">
            <a:extLst>
              <a:ext uri="{FF2B5EF4-FFF2-40B4-BE49-F238E27FC236}">
                <a16:creationId xmlns:a16="http://schemas.microsoft.com/office/drawing/2014/main" id="{A0DE92DF-4769-4DE9-93FD-EE312718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19619"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bg2">
              <a:alpha val="50000"/>
            </a:schemeClr>
          </a:solidFill>
          <a:ln w="32707" cap="flat">
            <a:noFill/>
            <a:prstDash val="solid"/>
            <a:miter/>
          </a:ln>
        </p:spPr>
        <p:txBody>
          <a:bodyPr wrap="square" rtlCol="0" anchor="ctr">
            <a:noAutofit/>
          </a:bodyPr>
          <a:lstStyle/>
          <a:p>
            <a:endParaRPr lang="en-US">
              <a:solidFill>
                <a:schemeClr val="tx1"/>
              </a:solidFill>
            </a:endParaRPr>
          </a:p>
        </p:txBody>
      </p:sp>
      <p:sp>
        <p:nvSpPr>
          <p:cNvPr id="2" name="Title 1">
            <a:extLst>
              <a:ext uri="{FF2B5EF4-FFF2-40B4-BE49-F238E27FC236}">
                <a16:creationId xmlns:a16="http://schemas.microsoft.com/office/drawing/2014/main" id="{94CB553D-14C2-A2BA-6F9E-FE9493E6D8CF}"/>
              </a:ext>
            </a:extLst>
          </p:cNvPr>
          <p:cNvSpPr>
            <a:spLocks noGrp="1"/>
          </p:cNvSpPr>
          <p:nvPr>
            <p:ph type="title"/>
          </p:nvPr>
        </p:nvSpPr>
        <p:spPr>
          <a:xfrm>
            <a:off x="280624" y="577173"/>
            <a:ext cx="5811821" cy="734518"/>
          </a:xfrm>
        </p:spPr>
        <p:txBody>
          <a:bodyPr>
            <a:normAutofit fontScale="90000"/>
          </a:bodyPr>
          <a:lstStyle/>
          <a:p>
            <a:r>
              <a:rPr lang="en-GB" sz="3600" b="1" dirty="0"/>
              <a:t>Common STIs in the England Birmingham</a:t>
            </a:r>
            <a:br>
              <a:rPr lang="en-GB" sz="3600" b="1" dirty="0"/>
            </a:br>
            <a:endParaRPr lang="en-GB" sz="3600" dirty="0"/>
          </a:p>
        </p:txBody>
      </p:sp>
      <p:sp>
        <p:nvSpPr>
          <p:cNvPr id="3" name="Content Placeholder 2">
            <a:extLst>
              <a:ext uri="{FF2B5EF4-FFF2-40B4-BE49-F238E27FC236}">
                <a16:creationId xmlns:a16="http://schemas.microsoft.com/office/drawing/2014/main" id="{E213E30C-1A1B-61B7-7145-550ABDE25250}"/>
              </a:ext>
            </a:extLst>
          </p:cNvPr>
          <p:cNvSpPr>
            <a:spLocks noGrp="1"/>
          </p:cNvSpPr>
          <p:nvPr>
            <p:ph idx="1"/>
          </p:nvPr>
        </p:nvSpPr>
        <p:spPr>
          <a:xfrm>
            <a:off x="246985" y="1311691"/>
            <a:ext cx="5811822" cy="4659287"/>
          </a:xfrm>
        </p:spPr>
        <p:txBody>
          <a:bodyPr>
            <a:normAutofit/>
          </a:bodyPr>
          <a:lstStyle/>
          <a:p>
            <a:pPr marL="0" indent="0">
              <a:buNone/>
            </a:pPr>
            <a:endParaRPr lang="en-GB" sz="1100" dirty="0"/>
          </a:p>
          <a:p>
            <a:pPr marL="0" indent="0">
              <a:buNone/>
            </a:pPr>
            <a:r>
              <a:rPr lang="en-GB" sz="1100" b="1" dirty="0"/>
              <a:t>Chlamydia- </a:t>
            </a:r>
            <a:r>
              <a:rPr lang="en-GB" sz="1100" dirty="0"/>
              <a:t>Is the most common  STI in the UK,  causing inflammation in the Urethra in men and the Cervix in women (NICE, 2025). 60% of chlamydia diagnosis in 2024 in England occurred amongst 15–24-year-olds, with detection rates exceeding 1,200 per 100,000 (UKHSA, 2025).</a:t>
            </a:r>
          </a:p>
          <a:p>
            <a:pPr marL="0" indent="0">
              <a:buNone/>
            </a:pPr>
            <a:endParaRPr lang="en-GB" sz="1100" dirty="0"/>
          </a:p>
          <a:p>
            <a:pPr marL="0" indent="0">
              <a:buNone/>
            </a:pPr>
            <a:r>
              <a:rPr lang="en-GB" sz="1100" b="1" dirty="0"/>
              <a:t>Gonorrhoea- </a:t>
            </a:r>
            <a:r>
              <a:rPr lang="en-GB" sz="1100" dirty="0"/>
              <a:t>An STI that can affect the anus, eyes, throat and genitalia in both males and females with symptoms showing around 2 weeks after infection (NHS, 2024). Gonorrhoea diagnosis rose by 23% in the same cohort (UKHSA, 2025). NHS data highlights reduced access to services and persistent stigma as barriers to prevention (DHSC, 2025).</a:t>
            </a:r>
          </a:p>
          <a:p>
            <a:pPr marL="0" indent="0">
              <a:buNone/>
            </a:pPr>
            <a:endParaRPr lang="en-GB" sz="1100" dirty="0"/>
          </a:p>
          <a:p>
            <a:pPr marL="0" indent="0">
              <a:buNone/>
            </a:pPr>
            <a:r>
              <a:rPr lang="en-GB" sz="1100" b="1" dirty="0"/>
              <a:t>Syphilis- </a:t>
            </a:r>
            <a:r>
              <a:rPr lang="en-GB" sz="1100" dirty="0"/>
              <a:t>An STI  that is characterised by, rashes, small sores (ulcers) on the genitalia and flu-like symptoms but can take 3 or more weeks for symptoms to show (NHS. 2022). In Birmingham in 2024, it was reported that 195 cases of Syphilis per 100,000 people were diagnosed in Birmingham in 2024 (Midland Health, 2025). </a:t>
            </a:r>
          </a:p>
          <a:p>
            <a:pPr marL="0" indent="0">
              <a:buNone/>
            </a:pPr>
            <a:endParaRPr lang="en-GB" sz="800" dirty="0"/>
          </a:p>
        </p:txBody>
      </p:sp>
      <p:pic>
        <p:nvPicPr>
          <p:cNvPr id="4" name="Picture 3">
            <a:extLst>
              <a:ext uri="{FF2B5EF4-FFF2-40B4-BE49-F238E27FC236}">
                <a16:creationId xmlns:a16="http://schemas.microsoft.com/office/drawing/2014/main" id="{8DE0BCB2-7038-C897-4DCB-9852F466AE4A}"/>
              </a:ext>
            </a:extLst>
          </p:cNvPr>
          <p:cNvPicPr>
            <a:picLocks noChangeAspect="1"/>
          </p:cNvPicPr>
          <p:nvPr/>
        </p:nvPicPr>
        <p:blipFill>
          <a:blip r:embed="rId2"/>
          <a:stretch>
            <a:fillRect/>
          </a:stretch>
        </p:blipFill>
        <p:spPr>
          <a:xfrm>
            <a:off x="7397994" y="202842"/>
            <a:ext cx="3117096" cy="2973782"/>
          </a:xfrm>
          <a:prstGeom prst="rect">
            <a:avLst/>
          </a:prstGeom>
        </p:spPr>
      </p:pic>
      <p:pic>
        <p:nvPicPr>
          <p:cNvPr id="5" name="Picture 4">
            <a:extLst>
              <a:ext uri="{FF2B5EF4-FFF2-40B4-BE49-F238E27FC236}">
                <a16:creationId xmlns:a16="http://schemas.microsoft.com/office/drawing/2014/main" id="{27B0F87F-A235-B727-218A-16E06364D784}"/>
              </a:ext>
            </a:extLst>
          </p:cNvPr>
          <p:cNvPicPr>
            <a:picLocks noChangeAspect="1"/>
          </p:cNvPicPr>
          <p:nvPr/>
        </p:nvPicPr>
        <p:blipFill>
          <a:blip r:embed="rId3"/>
          <a:stretch>
            <a:fillRect/>
          </a:stretch>
        </p:blipFill>
        <p:spPr>
          <a:xfrm>
            <a:off x="6911249" y="3577705"/>
            <a:ext cx="4106522" cy="2556310"/>
          </a:xfrm>
          <a:prstGeom prst="rect">
            <a:avLst/>
          </a:prstGeom>
        </p:spPr>
      </p:pic>
    </p:spTree>
    <p:extLst>
      <p:ext uri="{BB962C8B-B14F-4D97-AF65-F5344CB8AC3E}">
        <p14:creationId xmlns:p14="http://schemas.microsoft.com/office/powerpoint/2010/main" val="17391616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4" name="Rectangle 63">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2ADBC2-B942-E1AC-1512-F0F7BCD5F395}"/>
              </a:ext>
            </a:extLst>
          </p:cNvPr>
          <p:cNvSpPr>
            <a:spLocks noGrp="1"/>
          </p:cNvSpPr>
          <p:nvPr>
            <p:ph type="title"/>
          </p:nvPr>
        </p:nvSpPr>
        <p:spPr>
          <a:xfrm>
            <a:off x="572493" y="238539"/>
            <a:ext cx="11018520" cy="1434415"/>
          </a:xfrm>
        </p:spPr>
        <p:txBody>
          <a:bodyPr anchor="b">
            <a:normAutofit/>
          </a:bodyPr>
          <a:lstStyle/>
          <a:p>
            <a:r>
              <a:rPr lang="en-GB" sz="5400"/>
              <a:t>Common Viruses In Birmingham</a:t>
            </a:r>
          </a:p>
        </p:txBody>
      </p:sp>
      <p:sp>
        <p:nvSpPr>
          <p:cNvPr id="66"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A95FF38-7BCB-DEBF-B60A-B2C9A0FF5895}"/>
              </a:ext>
            </a:extLst>
          </p:cNvPr>
          <p:cNvSpPr>
            <a:spLocks noGrp="1"/>
          </p:cNvSpPr>
          <p:nvPr>
            <p:ph idx="1"/>
          </p:nvPr>
        </p:nvSpPr>
        <p:spPr>
          <a:xfrm>
            <a:off x="572493" y="2071316"/>
            <a:ext cx="6713552" cy="4119172"/>
          </a:xfrm>
        </p:spPr>
        <p:txBody>
          <a:bodyPr anchor="t">
            <a:normAutofit/>
          </a:bodyPr>
          <a:lstStyle/>
          <a:p>
            <a:pPr marL="0" indent="0">
              <a:buNone/>
            </a:pPr>
            <a:r>
              <a:rPr lang="en-GB" sz="1700" b="1"/>
              <a:t>HPV</a:t>
            </a:r>
            <a:r>
              <a:rPr lang="en-GB" sz="1700"/>
              <a:t>- A commonly asymptomatic group of viruses that can manifest as warts/papular or pedunculated growth- which can cause cancer if left untreated (NHS. 2022; ICD-11, 2025).</a:t>
            </a:r>
          </a:p>
          <a:p>
            <a:pPr marL="0" indent="0">
              <a:buNone/>
            </a:pPr>
            <a:r>
              <a:rPr lang="en-GB" sz="1700"/>
              <a:t> </a:t>
            </a:r>
          </a:p>
          <a:p>
            <a:pPr marL="0" indent="0">
              <a:buNone/>
            </a:pPr>
            <a:r>
              <a:rPr lang="en-GB" sz="1700" b="1"/>
              <a:t>Herpes (Genital)-</a:t>
            </a:r>
            <a:r>
              <a:rPr lang="en-GB" sz="1700"/>
              <a:t>Transmitted through sexual intercourse (Vaginal, anal, oral), Genital herpes is caused by both HSV type 1 and type 2 and is characterised by open sores and blisters (NHS, 2023; Birmingham LGBT, 2023). Approximately 70% of the population carries HSV1 whilst about 10-13% carry HSV2 (Herpes Food Guide, 2024).</a:t>
            </a:r>
          </a:p>
          <a:p>
            <a:pPr marL="0" indent="0">
              <a:buNone/>
            </a:pPr>
            <a:endParaRPr lang="en-GB" sz="1700"/>
          </a:p>
          <a:p>
            <a:pPr marL="0" indent="0">
              <a:buNone/>
            </a:pPr>
            <a:r>
              <a:rPr lang="en-GB" sz="1700" b="1"/>
              <a:t>HIV- </a:t>
            </a:r>
            <a:r>
              <a:rPr lang="en-GB" sz="1700"/>
              <a:t>Human immunodeficiency virus can be transmitted through unprotected sex, needle sharing, bodily fluids and perinatal transmission. It targets the immune system and weakens the ability to fight infections and disease (HIV.GOV, 2025; NHS Inform, 2024).</a:t>
            </a:r>
            <a:endParaRPr lang="en-GB" sz="1700" b="1"/>
          </a:p>
          <a:p>
            <a:endParaRPr lang="en-GB" sz="1700"/>
          </a:p>
        </p:txBody>
      </p:sp>
      <p:pic>
        <p:nvPicPr>
          <p:cNvPr id="10" name="Picture 9" descr="Virus">
            <a:extLst>
              <a:ext uri="{FF2B5EF4-FFF2-40B4-BE49-F238E27FC236}">
                <a16:creationId xmlns:a16="http://schemas.microsoft.com/office/drawing/2014/main" id="{6C3D1C4E-4D30-4CA7-4E53-279E567066BB}"/>
              </a:ext>
            </a:extLst>
          </p:cNvPr>
          <p:cNvPicPr>
            <a:picLocks noChangeAspect="1"/>
          </p:cNvPicPr>
          <p:nvPr/>
        </p:nvPicPr>
        <p:blipFill>
          <a:blip r:embed="rId2">
            <a:extLst>
              <a:ext uri="{28A0092B-C50C-407E-A947-70E740481C1C}">
                <a14:useLocalDpi xmlns:a14="http://schemas.microsoft.com/office/drawing/2010/main" val="0"/>
              </a:ext>
            </a:extLst>
          </a:blip>
          <a:srcRect l="1626" r="2166" b="-3"/>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20643775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AFB5468C-305B-445A-A53B-93DB583365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7F0328-BD6F-9AF1-1204-69C6960DECB8}"/>
              </a:ext>
            </a:extLst>
          </p:cNvPr>
          <p:cNvSpPr>
            <a:spLocks noGrp="1"/>
          </p:cNvSpPr>
          <p:nvPr>
            <p:ph type="title"/>
          </p:nvPr>
        </p:nvSpPr>
        <p:spPr>
          <a:xfrm>
            <a:off x="533149" y="436360"/>
            <a:ext cx="3404369" cy="2244634"/>
          </a:xfrm>
        </p:spPr>
        <p:txBody>
          <a:bodyPr>
            <a:normAutofit/>
          </a:bodyPr>
          <a:lstStyle/>
          <a:p>
            <a:pPr algn="ctr"/>
            <a:r>
              <a:rPr lang="en-GB" sz="2800" b="1"/>
              <a:t>National Guidelines on Sexual Health for 15-24yr </a:t>
            </a:r>
            <a:r>
              <a:rPr lang="en-GB" sz="2800" b="1">
                <a:latin typeface="Arial" panose="020B0604020202020204" pitchFamily="34" charset="0"/>
                <a:cs typeface="Arial" panose="020B0604020202020204" pitchFamily="34" charset="0"/>
              </a:rPr>
              <a:t>Olds</a:t>
            </a:r>
            <a:r>
              <a:rPr lang="en-GB" sz="2800" b="1"/>
              <a:t> in the UK</a:t>
            </a:r>
          </a:p>
        </p:txBody>
      </p:sp>
      <p:pic>
        <p:nvPicPr>
          <p:cNvPr id="5" name="Picture 4" descr="Three books">
            <a:extLst>
              <a:ext uri="{FF2B5EF4-FFF2-40B4-BE49-F238E27FC236}">
                <a16:creationId xmlns:a16="http://schemas.microsoft.com/office/drawing/2014/main" id="{08451017-F8D5-A15B-4FF8-69BB222AC735}"/>
              </a:ext>
            </a:extLst>
          </p:cNvPr>
          <p:cNvPicPr>
            <a:picLocks noChangeAspect="1"/>
          </p:cNvPicPr>
          <p:nvPr/>
        </p:nvPicPr>
        <p:blipFill>
          <a:blip r:embed="rId2">
            <a:extLst>
              <a:ext uri="{28A0092B-C50C-407E-A947-70E740481C1C}">
                <a14:useLocalDpi xmlns:a14="http://schemas.microsoft.com/office/drawing/2010/main" val="0"/>
              </a:ext>
            </a:extLst>
          </a:blip>
          <a:srcRect l="6486" r="14762" b="1"/>
          <a:stretch>
            <a:fillRect/>
          </a:stretch>
        </p:blipFill>
        <p:spPr>
          <a:xfrm>
            <a:off x="-1" y="3184849"/>
            <a:ext cx="4317491" cy="3673153"/>
          </a:xfrm>
          <a:prstGeom prst="rect">
            <a:avLst/>
          </a:prstGeom>
        </p:spPr>
      </p:pic>
      <p:sp>
        <p:nvSpPr>
          <p:cNvPr id="14" name="Rectangle 13">
            <a:extLst>
              <a:ext uri="{FF2B5EF4-FFF2-40B4-BE49-F238E27FC236}">
                <a16:creationId xmlns:a16="http://schemas.microsoft.com/office/drawing/2014/main" id="{A2CDF4EC-7B47-436E-927B-5754042585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152841"/>
            <a:ext cx="431749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EF273D9E-5BEA-459A-918F-AF5ACA2584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20494" y="3396997"/>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C2BF74D-D05F-2323-2BA0-C9D85A76DD87}"/>
              </a:ext>
            </a:extLst>
          </p:cNvPr>
          <p:cNvSpPr>
            <a:spLocks noGrp="1"/>
          </p:cNvSpPr>
          <p:nvPr>
            <p:ph idx="1"/>
          </p:nvPr>
        </p:nvSpPr>
        <p:spPr>
          <a:xfrm>
            <a:off x="4907921" y="397565"/>
            <a:ext cx="3378708" cy="5715383"/>
          </a:xfrm>
        </p:spPr>
        <p:txBody>
          <a:bodyPr anchor="ctr">
            <a:normAutofit/>
          </a:bodyPr>
          <a:lstStyle/>
          <a:p>
            <a:pPr marL="0" indent="0">
              <a:buNone/>
            </a:pPr>
            <a:r>
              <a:rPr lang="en-GB" sz="1400"/>
              <a:t>National guidelines for sexual health in the UK are shaped and developed by the NHS, UKHSA, BASHH, NICE, FSRH frame works and the Department for Education. These guidelines  focus on prevention, testing, treatment options, education, and safeguarding 15–24-year-olds.</a:t>
            </a:r>
          </a:p>
          <a:p>
            <a:pPr marL="0" indent="0">
              <a:buNone/>
            </a:pPr>
            <a:endParaRPr lang="en-GB" sz="1400"/>
          </a:p>
          <a:p>
            <a:r>
              <a:rPr lang="en-GB" sz="1400" b="1"/>
              <a:t>National Chlamydia Screening (NCSP)- </a:t>
            </a:r>
            <a:r>
              <a:rPr lang="en-GB" sz="1400"/>
              <a:t>As of this year (2025), screening focuses on reduced time to results and encouraging re-testing (UKHSA, 2025)</a:t>
            </a:r>
          </a:p>
          <a:p>
            <a:r>
              <a:rPr lang="en-GB" sz="1400" b="1"/>
              <a:t>BASHH </a:t>
            </a:r>
            <a:r>
              <a:rPr lang="en-GB" sz="1400"/>
              <a:t>Guidelines for young people (under 18’s)</a:t>
            </a:r>
          </a:p>
          <a:p>
            <a:r>
              <a:rPr lang="en-GB" sz="1400" b="1"/>
              <a:t>FSRH </a:t>
            </a:r>
            <a:r>
              <a:rPr lang="en-GB" sz="1400"/>
              <a:t>Contraceptive guidance for young people emphasising confidentiality, safeguarding and informed choices (FSRH, 2019).</a:t>
            </a:r>
          </a:p>
          <a:p>
            <a:r>
              <a:rPr lang="en-GB" sz="1400" b="1"/>
              <a:t>NICE</a:t>
            </a:r>
            <a:r>
              <a:rPr lang="en-GB" sz="1400"/>
              <a:t> sexual Health Standards</a:t>
            </a:r>
          </a:p>
          <a:p>
            <a:r>
              <a:rPr lang="en-GB" sz="1400" b="1"/>
              <a:t>BROOK and NHS </a:t>
            </a:r>
            <a:r>
              <a:rPr lang="en-GB" sz="1400"/>
              <a:t>Youth Resources</a:t>
            </a:r>
          </a:p>
          <a:p>
            <a:endParaRPr lang="en-GB" sz="1400"/>
          </a:p>
          <a:p>
            <a:endParaRPr lang="en-GB" sz="1400"/>
          </a:p>
          <a:p>
            <a:pPr marL="0" indent="0">
              <a:buNone/>
            </a:pPr>
            <a:endParaRPr lang="en-GB" sz="1400"/>
          </a:p>
          <a:p>
            <a:pPr marL="0" indent="0">
              <a:buNone/>
            </a:pPr>
            <a:endParaRPr lang="en-GB" sz="1400"/>
          </a:p>
        </p:txBody>
      </p:sp>
      <p:pic>
        <p:nvPicPr>
          <p:cNvPr id="7" name="Picture 6" descr="Group of standing people looking at whiteboard on classroom wall, man wearing glasses holding whiteboard marker and writing">
            <a:extLst>
              <a:ext uri="{FF2B5EF4-FFF2-40B4-BE49-F238E27FC236}">
                <a16:creationId xmlns:a16="http://schemas.microsoft.com/office/drawing/2014/main" id="{4D584371-11F4-E72C-E961-B1F86F25661E}"/>
              </a:ext>
            </a:extLst>
          </p:cNvPr>
          <p:cNvPicPr>
            <a:picLocks noChangeAspect="1"/>
          </p:cNvPicPr>
          <p:nvPr/>
        </p:nvPicPr>
        <p:blipFill>
          <a:blip r:embed="rId3">
            <a:extLst>
              <a:ext uri="{28A0092B-C50C-407E-A947-70E740481C1C}">
                <a14:useLocalDpi xmlns:a14="http://schemas.microsoft.com/office/drawing/2010/main" val="0"/>
              </a:ext>
            </a:extLst>
          </a:blip>
          <a:srcRect l="26281" r="40780" b="-2"/>
          <a:stretch>
            <a:fillRect/>
          </a:stretch>
        </p:blipFill>
        <p:spPr>
          <a:xfrm>
            <a:off x="8807838" y="-6"/>
            <a:ext cx="3384162" cy="6858002"/>
          </a:xfrm>
          <a:prstGeom prst="rect">
            <a:avLst/>
          </a:prstGeom>
        </p:spPr>
      </p:pic>
      <p:sp>
        <p:nvSpPr>
          <p:cNvPr id="18" name="Rectangle 17">
            <a:extLst>
              <a:ext uri="{FF2B5EF4-FFF2-40B4-BE49-F238E27FC236}">
                <a16:creationId xmlns:a16="http://schemas.microsoft.com/office/drawing/2014/main" id="{5DFA5EF5-56B1-49EE-B0BB-69B6399FAD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53053" y="3396995"/>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667696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AA4BBA-E902-0804-D74A-B3E70934D8C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4D98D19-4A82-905B-E57A-A620077284A9}"/>
              </a:ext>
            </a:extLst>
          </p:cNvPr>
          <p:cNvSpPr>
            <a:spLocks noGrp="1"/>
          </p:cNvSpPr>
          <p:nvPr>
            <p:ph type="title"/>
          </p:nvPr>
        </p:nvSpPr>
        <p:spPr>
          <a:xfrm>
            <a:off x="3884482" y="179883"/>
            <a:ext cx="5254508" cy="1723868"/>
          </a:xfrm>
        </p:spPr>
        <p:txBody>
          <a:bodyPr>
            <a:normAutofit fontScale="90000"/>
          </a:bodyPr>
          <a:lstStyle/>
          <a:p>
            <a:r>
              <a:rPr lang="en-GB" sz="4000" b="1" dirty="0">
                <a:highlight>
                  <a:srgbClr val="00FF00"/>
                </a:highlight>
                <a:latin typeface="Arial" panose="020B0604020202020204" pitchFamily="34" charset="0"/>
                <a:cs typeface="Arial" panose="020B0604020202020204" pitchFamily="34" charset="0"/>
              </a:rPr>
              <a:t>Safe </a:t>
            </a:r>
            <a:r>
              <a:rPr lang="en-GB" sz="4000" b="1" dirty="0">
                <a:solidFill>
                  <a:srgbClr val="FF0000"/>
                </a:solidFill>
                <a:highlight>
                  <a:srgbClr val="00FF00"/>
                </a:highlight>
                <a:latin typeface="Arial" panose="020B0604020202020204" pitchFamily="34" charset="0"/>
                <a:cs typeface="Arial" panose="020B0604020202020204" pitchFamily="34" charset="0"/>
              </a:rPr>
              <a:t>SEX</a:t>
            </a:r>
            <a:r>
              <a:rPr lang="en-GB" sz="4000" b="1" dirty="0">
                <a:highlight>
                  <a:srgbClr val="00FF00"/>
                </a:highlight>
                <a:latin typeface="Arial" panose="020B0604020202020204" pitchFamily="34" charset="0"/>
                <a:cs typeface="Arial" panose="020B0604020202020204" pitchFamily="34" charset="0"/>
              </a:rPr>
              <a:t>-</a:t>
            </a:r>
            <a:r>
              <a:rPr lang="en-GB" sz="4000" b="1" dirty="0" err="1">
                <a:highlight>
                  <a:srgbClr val="00FF00"/>
                </a:highlight>
                <a:latin typeface="Arial" panose="020B0604020202020204" pitchFamily="34" charset="0"/>
                <a:cs typeface="Arial" panose="020B0604020202020204" pitchFamily="34" charset="0"/>
              </a:rPr>
              <a:t>tember</a:t>
            </a:r>
            <a:br>
              <a:rPr lang="en-GB" sz="4000" b="1"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-Making Sex </a:t>
            </a:r>
            <a:r>
              <a:rPr lang="en-GB" sz="1600" b="1" dirty="0">
                <a:solidFill>
                  <a:srgbClr val="FF0000"/>
                </a:solidFill>
                <a:latin typeface="Arial" panose="020B0604020202020204" pitchFamily="34" charset="0"/>
                <a:cs typeface="Arial" panose="020B0604020202020204" pitchFamily="34" charset="0"/>
              </a:rPr>
              <a:t>Safe </a:t>
            </a:r>
            <a:r>
              <a:rPr lang="en-GB" sz="1600" b="1" u="sng" dirty="0">
                <a:solidFill>
                  <a:srgbClr val="FF0000"/>
                </a:solidFill>
                <a:latin typeface="Arial" panose="020B0604020202020204" pitchFamily="34" charset="0"/>
                <a:cs typeface="Arial" panose="020B0604020202020204" pitchFamily="34" charset="0"/>
              </a:rPr>
              <a:t>AGAIN</a:t>
            </a:r>
            <a:br>
              <a:rPr lang="en-GB" sz="1600" b="1" u="sng" dirty="0">
                <a:solidFill>
                  <a:srgbClr val="FF0000"/>
                </a:solidFill>
                <a:latin typeface="Arial" panose="020B0604020202020204" pitchFamily="34" charset="0"/>
                <a:cs typeface="Arial" panose="020B0604020202020204" pitchFamily="34" charset="0"/>
              </a:rPr>
            </a:br>
            <a:br>
              <a:rPr lang="en-GB" sz="1600" b="1" u="sng" dirty="0">
                <a:solidFill>
                  <a:srgbClr val="FF0000"/>
                </a:solidFill>
                <a:latin typeface="Arial" panose="020B0604020202020204" pitchFamily="34" charset="0"/>
                <a:cs typeface="Arial" panose="020B0604020202020204" pitchFamily="34" charset="0"/>
              </a:rPr>
            </a:br>
            <a:r>
              <a:rPr lang="en-GB" sz="1600" dirty="0"/>
              <a:t>The sexual health campaign (September 2026) for 15-14yr olds in Birmingham!! </a:t>
            </a:r>
            <a:br>
              <a:rPr lang="en-GB" sz="4000" dirty="0"/>
            </a:br>
            <a:endParaRPr lang="en-GB" sz="4000" b="1" u="sng" dirty="0">
              <a:solidFill>
                <a:srgbClr val="FF0000"/>
              </a:solidFill>
              <a:latin typeface="Arial" panose="020B0604020202020204" pitchFamily="34" charset="0"/>
              <a:cs typeface="Arial" panose="020B0604020202020204" pitchFamily="34" charset="0"/>
            </a:endParaRPr>
          </a:p>
        </p:txBody>
      </p:sp>
      <p:pic>
        <p:nvPicPr>
          <p:cNvPr id="7" name="Picture 6" descr="Holding hands">
            <a:extLst>
              <a:ext uri="{FF2B5EF4-FFF2-40B4-BE49-F238E27FC236}">
                <a16:creationId xmlns:a16="http://schemas.microsoft.com/office/drawing/2014/main" id="{704E32BA-469D-5EE5-4ED6-B8C6B6FB8896}"/>
              </a:ext>
            </a:extLst>
          </p:cNvPr>
          <p:cNvPicPr>
            <a:picLocks noChangeAspect="1"/>
          </p:cNvPicPr>
          <p:nvPr/>
        </p:nvPicPr>
        <p:blipFill>
          <a:blip r:embed="rId2">
            <a:extLst>
              <a:ext uri="{28A0092B-C50C-407E-A947-70E740481C1C}">
                <a14:useLocalDpi xmlns:a14="http://schemas.microsoft.com/office/drawing/2010/main" val="0"/>
              </a:ext>
            </a:extLst>
          </a:blip>
          <a:srcRect l="14796" r="25493" b="-2"/>
          <a:stretch>
            <a:fillRect/>
          </a:stretch>
        </p:blipFill>
        <p:spPr>
          <a:xfrm>
            <a:off x="20" y="0"/>
            <a:ext cx="1702948" cy="1903751"/>
          </a:xfrm>
          <a:prstGeom prst="rect">
            <a:avLst/>
          </a:prstGeom>
        </p:spPr>
      </p:pic>
      <p:pic>
        <p:nvPicPr>
          <p:cNvPr id="5" name="Picture 4" descr="Couple embracing and smiling">
            <a:extLst>
              <a:ext uri="{FF2B5EF4-FFF2-40B4-BE49-F238E27FC236}">
                <a16:creationId xmlns:a16="http://schemas.microsoft.com/office/drawing/2014/main" id="{A1C510CA-6096-4EFD-B60B-499E4B2900E3}"/>
              </a:ext>
            </a:extLst>
          </p:cNvPr>
          <p:cNvPicPr>
            <a:picLocks noChangeAspect="1"/>
          </p:cNvPicPr>
          <p:nvPr/>
        </p:nvPicPr>
        <p:blipFill>
          <a:blip r:embed="rId3">
            <a:extLst>
              <a:ext uri="{28A0092B-C50C-407E-A947-70E740481C1C}">
                <a14:useLocalDpi xmlns:a14="http://schemas.microsoft.com/office/drawing/2010/main" val="0"/>
              </a:ext>
            </a:extLst>
          </a:blip>
          <a:srcRect l="884" r="8349" b="1"/>
          <a:stretch>
            <a:fillRect/>
          </a:stretch>
        </p:blipFill>
        <p:spPr>
          <a:xfrm>
            <a:off x="1823438" y="0"/>
            <a:ext cx="1940574" cy="1427091"/>
          </a:xfrm>
          <a:prstGeom prst="rect">
            <a:avLst/>
          </a:prstGeom>
        </p:spPr>
      </p:pic>
      <p:pic>
        <p:nvPicPr>
          <p:cNvPr id="10" name="Picture 9" descr="Man and woman touching noses">
            <a:extLst>
              <a:ext uri="{FF2B5EF4-FFF2-40B4-BE49-F238E27FC236}">
                <a16:creationId xmlns:a16="http://schemas.microsoft.com/office/drawing/2014/main" id="{C0ED9456-6BA1-96B7-EB63-E1962065A63B}"/>
              </a:ext>
            </a:extLst>
          </p:cNvPr>
          <p:cNvPicPr>
            <a:picLocks noChangeAspect="1"/>
          </p:cNvPicPr>
          <p:nvPr/>
        </p:nvPicPr>
        <p:blipFill>
          <a:blip r:embed="rId4">
            <a:extLst>
              <a:ext uri="{28A0092B-C50C-407E-A947-70E740481C1C}">
                <a14:useLocalDpi xmlns:a14="http://schemas.microsoft.com/office/drawing/2010/main" val="0"/>
              </a:ext>
            </a:extLst>
          </a:blip>
          <a:srcRect l="4797" r="-5" b="-5"/>
          <a:stretch>
            <a:fillRect/>
          </a:stretch>
        </p:blipFill>
        <p:spPr>
          <a:xfrm>
            <a:off x="0" y="5279082"/>
            <a:ext cx="2330514" cy="1578918"/>
          </a:xfrm>
          <a:prstGeom prst="rect">
            <a:avLst/>
          </a:prstGeom>
        </p:spPr>
      </p:pic>
      <p:pic>
        <p:nvPicPr>
          <p:cNvPr id="8" name="Picture 7" descr="Couple lying in bed">
            <a:extLst>
              <a:ext uri="{FF2B5EF4-FFF2-40B4-BE49-F238E27FC236}">
                <a16:creationId xmlns:a16="http://schemas.microsoft.com/office/drawing/2014/main" id="{D1E49327-17BD-5197-CF6A-961DB0DDD944}"/>
              </a:ext>
            </a:extLst>
          </p:cNvPr>
          <p:cNvPicPr>
            <a:picLocks noChangeAspect="1"/>
          </p:cNvPicPr>
          <p:nvPr/>
        </p:nvPicPr>
        <p:blipFill>
          <a:blip r:embed="rId5">
            <a:extLst>
              <a:ext uri="{28A0092B-C50C-407E-A947-70E740481C1C}">
                <a14:useLocalDpi xmlns:a14="http://schemas.microsoft.com/office/drawing/2010/main" val="0"/>
              </a:ext>
            </a:extLst>
          </a:blip>
          <a:srcRect l="3759" r="5403" b="6"/>
          <a:stretch>
            <a:fillRect/>
          </a:stretch>
        </p:blipFill>
        <p:spPr>
          <a:xfrm>
            <a:off x="0" y="2116770"/>
            <a:ext cx="1985581" cy="1458977"/>
          </a:xfrm>
          <a:prstGeom prst="rect">
            <a:avLst/>
          </a:prstGeom>
        </p:spPr>
      </p:pic>
      <p:pic>
        <p:nvPicPr>
          <p:cNvPr id="6" name="Picture 5" descr="Woman looking at sleeping partner">
            <a:extLst>
              <a:ext uri="{FF2B5EF4-FFF2-40B4-BE49-F238E27FC236}">
                <a16:creationId xmlns:a16="http://schemas.microsoft.com/office/drawing/2014/main" id="{ED47545C-72E8-7B64-B0BA-7D8D129A0CA3}"/>
              </a:ext>
            </a:extLst>
          </p:cNvPr>
          <p:cNvPicPr>
            <a:picLocks noChangeAspect="1"/>
          </p:cNvPicPr>
          <p:nvPr/>
        </p:nvPicPr>
        <p:blipFill>
          <a:blip r:embed="rId6">
            <a:extLst>
              <a:ext uri="{28A0092B-C50C-407E-A947-70E740481C1C}">
                <a14:useLocalDpi xmlns:a14="http://schemas.microsoft.com/office/drawing/2010/main" val="0"/>
              </a:ext>
            </a:extLst>
          </a:blip>
          <a:srcRect t="6854" r="3" b="10227"/>
          <a:stretch>
            <a:fillRect/>
          </a:stretch>
        </p:blipFill>
        <p:spPr>
          <a:xfrm>
            <a:off x="0" y="3882805"/>
            <a:ext cx="1967879" cy="1089219"/>
          </a:xfrm>
          <a:prstGeom prst="rect">
            <a:avLst/>
          </a:prstGeom>
        </p:spPr>
      </p:pic>
      <p:sp>
        <p:nvSpPr>
          <p:cNvPr id="3" name="Content Placeholder 2">
            <a:extLst>
              <a:ext uri="{FF2B5EF4-FFF2-40B4-BE49-F238E27FC236}">
                <a16:creationId xmlns:a16="http://schemas.microsoft.com/office/drawing/2014/main" id="{BE53FFB9-8CB8-42FD-AC3E-40AEBFE28B6D}"/>
              </a:ext>
            </a:extLst>
          </p:cNvPr>
          <p:cNvSpPr>
            <a:spLocks noGrp="1"/>
          </p:cNvSpPr>
          <p:nvPr>
            <p:ph idx="1"/>
          </p:nvPr>
        </p:nvSpPr>
        <p:spPr>
          <a:xfrm>
            <a:off x="2166587" y="1691457"/>
            <a:ext cx="3929414" cy="3075416"/>
          </a:xfrm>
        </p:spPr>
        <p:txBody>
          <a:bodyPr>
            <a:normAutofit lnSpcReduction="10000"/>
          </a:bodyPr>
          <a:lstStyle/>
          <a:p>
            <a:pPr marL="0" indent="0">
              <a:buNone/>
            </a:pPr>
            <a:endParaRPr lang="en-GB" sz="1300" dirty="0"/>
          </a:p>
          <a:p>
            <a:pPr marL="0" indent="0">
              <a:buNone/>
            </a:pPr>
            <a:r>
              <a:rPr lang="en-GB" sz="1300" b="1" dirty="0"/>
              <a:t>8 weekly activities!!:</a:t>
            </a:r>
          </a:p>
          <a:p>
            <a:pPr marL="0" indent="0">
              <a:buNone/>
            </a:pPr>
            <a:r>
              <a:rPr lang="en-GB" sz="1300" b="1" dirty="0"/>
              <a:t>Session 1:</a:t>
            </a:r>
            <a:r>
              <a:rPr lang="en-GB" sz="1300" dirty="0"/>
              <a:t> Let’s Talk: Sexual Health</a:t>
            </a:r>
          </a:p>
          <a:p>
            <a:pPr marL="0" indent="0">
              <a:buNone/>
            </a:pPr>
            <a:r>
              <a:rPr lang="en-GB" sz="1300" b="1" dirty="0"/>
              <a:t>Session 2:</a:t>
            </a:r>
            <a:r>
              <a:rPr lang="en-GB" sz="1300" dirty="0"/>
              <a:t> Contraception Conversations</a:t>
            </a:r>
          </a:p>
          <a:p>
            <a:pPr marL="0" indent="0">
              <a:buNone/>
            </a:pPr>
            <a:r>
              <a:rPr lang="en-GB" sz="1300" b="1" dirty="0"/>
              <a:t>Session 3:</a:t>
            </a:r>
            <a:r>
              <a:rPr lang="en-GB" sz="1300" dirty="0"/>
              <a:t> Safe Status: FREE STI/STD Testing </a:t>
            </a:r>
          </a:p>
          <a:p>
            <a:pPr marL="0" indent="0">
              <a:buNone/>
            </a:pPr>
            <a:r>
              <a:rPr lang="en-GB" sz="1300" b="1" dirty="0"/>
              <a:t>Session 4:</a:t>
            </a:r>
            <a:r>
              <a:rPr lang="en-GB" sz="1300" dirty="0"/>
              <a:t> Condom Cafe</a:t>
            </a:r>
          </a:p>
          <a:p>
            <a:pPr marL="0" indent="0">
              <a:buNone/>
            </a:pPr>
            <a:r>
              <a:rPr lang="en-GB" sz="1300" b="1" dirty="0"/>
              <a:t>Session 5:</a:t>
            </a:r>
            <a:r>
              <a:rPr lang="en-GB" sz="1300" dirty="0"/>
              <a:t> Digital Boundaries: Sexting, Nudes &amp; Internet Safety</a:t>
            </a:r>
          </a:p>
          <a:p>
            <a:pPr marL="0" indent="0">
              <a:buNone/>
            </a:pPr>
            <a:r>
              <a:rPr lang="en-GB" sz="1300" b="1" dirty="0"/>
              <a:t>Session 6: </a:t>
            </a:r>
            <a:r>
              <a:rPr lang="en-GB" sz="1300" dirty="0"/>
              <a:t>Myth Busters: Sex &amp; Consent &amp; Safety</a:t>
            </a:r>
          </a:p>
          <a:p>
            <a:pPr marL="0" indent="0">
              <a:buNone/>
            </a:pPr>
            <a:r>
              <a:rPr lang="en-GB" sz="1300" b="1" dirty="0"/>
              <a:t>Session 7:</a:t>
            </a:r>
            <a:r>
              <a:rPr lang="en-GB" sz="1300" dirty="0"/>
              <a:t>  Sexual Health &amp; Mental Wellbeing</a:t>
            </a:r>
          </a:p>
          <a:p>
            <a:pPr marL="0" indent="0">
              <a:buNone/>
            </a:pPr>
            <a:r>
              <a:rPr lang="en-GB" sz="1300" b="1" dirty="0"/>
              <a:t>Session 8: </a:t>
            </a:r>
            <a:r>
              <a:rPr lang="en-GB" sz="1300" dirty="0"/>
              <a:t>Your Voice Youth Sexual Health Forum </a:t>
            </a:r>
          </a:p>
          <a:p>
            <a:pPr marL="0" indent="0">
              <a:buNone/>
            </a:pPr>
            <a:endParaRPr lang="en-GB" sz="1300" dirty="0"/>
          </a:p>
        </p:txBody>
      </p:sp>
      <p:sp>
        <p:nvSpPr>
          <p:cNvPr id="9" name="TextBox 8">
            <a:extLst>
              <a:ext uri="{FF2B5EF4-FFF2-40B4-BE49-F238E27FC236}">
                <a16:creationId xmlns:a16="http://schemas.microsoft.com/office/drawing/2014/main" id="{74ACBCF5-4D11-95B4-09FD-7A0CD8D87724}"/>
              </a:ext>
            </a:extLst>
          </p:cNvPr>
          <p:cNvSpPr txBox="1"/>
          <p:nvPr/>
        </p:nvSpPr>
        <p:spPr>
          <a:xfrm>
            <a:off x="9138990" y="98246"/>
            <a:ext cx="3053010" cy="4832092"/>
          </a:xfrm>
          <a:prstGeom prst="rect">
            <a:avLst/>
          </a:prstGeom>
          <a:noFill/>
        </p:spPr>
        <p:txBody>
          <a:bodyPr wrap="square">
            <a:spAutoFit/>
          </a:bodyPr>
          <a:lstStyle/>
          <a:p>
            <a:r>
              <a:rPr lang="en-GB" sz="1400" b="1" dirty="0">
                <a:highlight>
                  <a:srgbClr val="00FF00"/>
                </a:highlight>
              </a:rPr>
              <a:t>Kings Heath Community Centre</a:t>
            </a:r>
          </a:p>
          <a:p>
            <a:pPr marL="0" indent="0">
              <a:buNone/>
            </a:pPr>
            <a:r>
              <a:rPr lang="en-GB" sz="1400" b="1" dirty="0">
                <a:highlight>
                  <a:srgbClr val="00FF00"/>
                </a:highlight>
              </a:rPr>
              <a:t>8 Heathfield Road, Birmingham</a:t>
            </a:r>
          </a:p>
          <a:p>
            <a:pPr marL="0" indent="0">
              <a:buNone/>
            </a:pPr>
            <a:r>
              <a:rPr lang="en-GB" sz="1400" b="1" dirty="0">
                <a:highlight>
                  <a:srgbClr val="00FF00"/>
                </a:highlight>
              </a:rPr>
              <a:t>B14 7DB</a:t>
            </a:r>
          </a:p>
          <a:p>
            <a:endParaRPr lang="en-GB" sz="1400" b="1" dirty="0">
              <a:highlight>
                <a:srgbClr val="00FF00"/>
              </a:highlight>
            </a:endParaRPr>
          </a:p>
          <a:p>
            <a:r>
              <a:rPr lang="en-GB" sz="1400" b="1" dirty="0">
                <a:highlight>
                  <a:srgbClr val="00FF00"/>
                </a:highlight>
              </a:rPr>
              <a:t>Ladywood Health and Community Centre,</a:t>
            </a:r>
          </a:p>
          <a:p>
            <a:pPr marL="0" indent="0">
              <a:buNone/>
            </a:pPr>
            <a:r>
              <a:rPr lang="en-GB" sz="1400" b="1" dirty="0">
                <a:highlight>
                  <a:srgbClr val="00FF00"/>
                </a:highlight>
              </a:rPr>
              <a:t>204-206 St Vincent Street, </a:t>
            </a:r>
            <a:r>
              <a:rPr lang="en-GB" sz="1400" b="1" dirty="0" err="1">
                <a:highlight>
                  <a:srgbClr val="00FF00"/>
                </a:highlight>
              </a:rPr>
              <a:t>Bimingham</a:t>
            </a:r>
            <a:endParaRPr lang="en-GB" sz="1400" b="1" dirty="0">
              <a:highlight>
                <a:srgbClr val="00FF00"/>
              </a:highlight>
            </a:endParaRPr>
          </a:p>
          <a:p>
            <a:pPr marL="0" indent="0">
              <a:buNone/>
            </a:pPr>
            <a:r>
              <a:rPr lang="en-GB" sz="1400" b="1" dirty="0">
                <a:highlight>
                  <a:srgbClr val="00FF00"/>
                </a:highlight>
              </a:rPr>
              <a:t>B16 8RP</a:t>
            </a:r>
          </a:p>
          <a:p>
            <a:pPr marL="0" indent="0">
              <a:buNone/>
            </a:pPr>
            <a:endParaRPr lang="en-GB" sz="1400" b="1" dirty="0">
              <a:highlight>
                <a:srgbClr val="00FF00"/>
              </a:highlight>
            </a:endParaRPr>
          </a:p>
          <a:p>
            <a:r>
              <a:rPr lang="en-GB" sz="1400" b="1" dirty="0">
                <a:highlight>
                  <a:srgbClr val="00FF00"/>
                </a:highlight>
              </a:rPr>
              <a:t> Mere Green Community Centre,</a:t>
            </a:r>
          </a:p>
          <a:p>
            <a:pPr marL="0" indent="0">
              <a:buNone/>
            </a:pPr>
            <a:r>
              <a:rPr lang="en-GB" sz="1400" b="1" dirty="0">
                <a:highlight>
                  <a:srgbClr val="00FF00"/>
                </a:highlight>
              </a:rPr>
              <a:t>30 Mere Green Road, Birmingham</a:t>
            </a:r>
          </a:p>
          <a:p>
            <a:pPr marL="0" indent="0">
              <a:buNone/>
            </a:pPr>
            <a:r>
              <a:rPr lang="en-GB" sz="1400" b="1" dirty="0">
                <a:highlight>
                  <a:srgbClr val="00FF00"/>
                </a:highlight>
              </a:rPr>
              <a:t>B75 5BT</a:t>
            </a:r>
          </a:p>
          <a:p>
            <a:pPr marL="0" indent="0">
              <a:buNone/>
            </a:pPr>
            <a:endParaRPr lang="en-GB" sz="1400" b="1" dirty="0">
              <a:highlight>
                <a:srgbClr val="00FF00"/>
              </a:highlight>
            </a:endParaRPr>
          </a:p>
          <a:p>
            <a:r>
              <a:rPr lang="en-GB" sz="1400" b="1" dirty="0">
                <a:highlight>
                  <a:srgbClr val="00FF00"/>
                </a:highlight>
              </a:rPr>
              <a:t>Sheldon Community Centre</a:t>
            </a:r>
          </a:p>
          <a:p>
            <a:pPr marL="0" indent="0">
              <a:buNone/>
            </a:pPr>
            <a:r>
              <a:rPr lang="en-GB" sz="1400" b="1" dirty="0">
                <a:highlight>
                  <a:srgbClr val="00FF00"/>
                </a:highlight>
              </a:rPr>
              <a:t>Sheldon Community Centre, Birmingham</a:t>
            </a:r>
          </a:p>
          <a:p>
            <a:pPr marL="0" indent="0">
              <a:buNone/>
            </a:pPr>
            <a:r>
              <a:rPr lang="en-GB" sz="1400" b="1" dirty="0">
                <a:highlight>
                  <a:srgbClr val="00FF00"/>
                </a:highlight>
              </a:rPr>
              <a:t>B26 2RU</a:t>
            </a:r>
          </a:p>
          <a:p>
            <a:pPr marL="0" indent="0">
              <a:buNone/>
            </a:pPr>
            <a:endParaRPr lang="en-GB" sz="1400" b="1" dirty="0">
              <a:highlight>
                <a:srgbClr val="00FF00"/>
              </a:highlight>
            </a:endParaRPr>
          </a:p>
          <a:p>
            <a:r>
              <a:rPr lang="en-GB" sz="1400" b="1" dirty="0">
                <a:highlight>
                  <a:srgbClr val="00FF00"/>
                </a:highlight>
              </a:rPr>
              <a:t>Sparkbrook Community Centre</a:t>
            </a:r>
          </a:p>
          <a:p>
            <a:pPr marL="0" indent="0">
              <a:buNone/>
            </a:pPr>
            <a:r>
              <a:rPr lang="en-GB" sz="1400" b="1" dirty="0">
                <a:highlight>
                  <a:srgbClr val="00FF00"/>
                </a:highlight>
              </a:rPr>
              <a:t>34 Grantham Road, Birmingham</a:t>
            </a:r>
          </a:p>
          <a:p>
            <a:pPr marL="0" indent="0">
              <a:buNone/>
            </a:pPr>
            <a:r>
              <a:rPr lang="en-GB" sz="1400" b="1" dirty="0">
                <a:highlight>
                  <a:srgbClr val="00FF00"/>
                </a:highlight>
              </a:rPr>
              <a:t>B11 1LU</a:t>
            </a:r>
          </a:p>
        </p:txBody>
      </p:sp>
      <p:sp>
        <p:nvSpPr>
          <p:cNvPr id="11" name="TextBox 10">
            <a:extLst>
              <a:ext uri="{FF2B5EF4-FFF2-40B4-BE49-F238E27FC236}">
                <a16:creationId xmlns:a16="http://schemas.microsoft.com/office/drawing/2014/main" id="{8907EBDC-A28A-B162-FAF6-A85E52DF5E89}"/>
              </a:ext>
            </a:extLst>
          </p:cNvPr>
          <p:cNvSpPr txBox="1"/>
          <p:nvPr/>
        </p:nvSpPr>
        <p:spPr>
          <a:xfrm>
            <a:off x="5756223" y="1776901"/>
            <a:ext cx="3382767" cy="923330"/>
          </a:xfrm>
          <a:prstGeom prst="rect">
            <a:avLst/>
          </a:prstGeom>
          <a:noFill/>
        </p:spPr>
        <p:txBody>
          <a:bodyPr wrap="square" rtlCol="0">
            <a:spAutoFit/>
          </a:bodyPr>
          <a:lstStyle/>
          <a:p>
            <a:r>
              <a:rPr lang="en-GB" b="1" dirty="0">
                <a:solidFill>
                  <a:schemeClr val="accent5"/>
                </a:solidFill>
                <a:latin typeface="Arial" panose="020B0604020202020204" pitchFamily="34" charset="0"/>
                <a:cs typeface="Arial" panose="020B0604020202020204" pitchFamily="34" charset="0"/>
              </a:rPr>
              <a:t>Take control of your sexual health and wellbeing because it </a:t>
            </a:r>
            <a:r>
              <a:rPr lang="en-GB" b="1" u="sng" dirty="0">
                <a:solidFill>
                  <a:srgbClr val="FF0000"/>
                </a:solidFill>
                <a:latin typeface="Arial" panose="020B0604020202020204" pitchFamily="34" charset="0"/>
                <a:cs typeface="Arial" panose="020B0604020202020204" pitchFamily="34" charset="0"/>
              </a:rPr>
              <a:t>DOES</a:t>
            </a:r>
            <a:r>
              <a:rPr lang="en-GB" b="1" dirty="0">
                <a:solidFill>
                  <a:schemeClr val="accent5"/>
                </a:solidFill>
                <a:latin typeface="Arial" panose="020B0604020202020204" pitchFamily="34" charset="0"/>
                <a:cs typeface="Arial" panose="020B0604020202020204" pitchFamily="34" charset="0"/>
              </a:rPr>
              <a:t> MATTER!!</a:t>
            </a:r>
          </a:p>
        </p:txBody>
      </p:sp>
      <p:pic>
        <p:nvPicPr>
          <p:cNvPr id="13" name="Picture 12">
            <a:extLst>
              <a:ext uri="{FF2B5EF4-FFF2-40B4-BE49-F238E27FC236}">
                <a16:creationId xmlns:a16="http://schemas.microsoft.com/office/drawing/2014/main" id="{B7EC9967-BF00-3686-135A-638BCEC3B08A}"/>
              </a:ext>
            </a:extLst>
          </p:cNvPr>
          <p:cNvPicPr>
            <a:picLocks noChangeAspect="1"/>
          </p:cNvPicPr>
          <p:nvPr/>
        </p:nvPicPr>
        <p:blipFill>
          <a:blip r:embed="rId7"/>
          <a:stretch>
            <a:fillRect/>
          </a:stretch>
        </p:blipFill>
        <p:spPr>
          <a:xfrm>
            <a:off x="2498756" y="5430127"/>
            <a:ext cx="1265256" cy="1089220"/>
          </a:xfrm>
          <a:prstGeom prst="rect">
            <a:avLst/>
          </a:prstGeom>
        </p:spPr>
      </p:pic>
      <p:pic>
        <p:nvPicPr>
          <p:cNvPr id="15" name="Picture 14">
            <a:extLst>
              <a:ext uri="{FF2B5EF4-FFF2-40B4-BE49-F238E27FC236}">
                <a16:creationId xmlns:a16="http://schemas.microsoft.com/office/drawing/2014/main" id="{DF89BCBA-E390-6A75-6E13-AC982BE7F841}"/>
              </a:ext>
            </a:extLst>
          </p:cNvPr>
          <p:cNvPicPr>
            <a:picLocks noChangeAspect="1"/>
          </p:cNvPicPr>
          <p:nvPr/>
        </p:nvPicPr>
        <p:blipFill>
          <a:blip r:embed="rId8"/>
          <a:stretch>
            <a:fillRect/>
          </a:stretch>
        </p:blipFill>
        <p:spPr>
          <a:xfrm>
            <a:off x="4131294" y="5430127"/>
            <a:ext cx="2574867" cy="825636"/>
          </a:xfrm>
          <a:prstGeom prst="rect">
            <a:avLst/>
          </a:prstGeom>
        </p:spPr>
      </p:pic>
      <p:pic>
        <p:nvPicPr>
          <p:cNvPr id="17" name="Picture 16">
            <a:extLst>
              <a:ext uri="{FF2B5EF4-FFF2-40B4-BE49-F238E27FC236}">
                <a16:creationId xmlns:a16="http://schemas.microsoft.com/office/drawing/2014/main" id="{2DBB5FDD-33C8-3683-E754-297E7CC3BCCA}"/>
              </a:ext>
            </a:extLst>
          </p:cNvPr>
          <p:cNvPicPr>
            <a:picLocks noChangeAspect="1"/>
          </p:cNvPicPr>
          <p:nvPr/>
        </p:nvPicPr>
        <p:blipFill>
          <a:blip r:embed="rId9"/>
          <a:stretch>
            <a:fillRect/>
          </a:stretch>
        </p:blipFill>
        <p:spPr>
          <a:xfrm>
            <a:off x="7011868" y="5386839"/>
            <a:ext cx="1652447" cy="1289714"/>
          </a:xfrm>
          <a:prstGeom prst="rect">
            <a:avLst/>
          </a:prstGeom>
        </p:spPr>
      </p:pic>
      <p:sp>
        <p:nvSpPr>
          <p:cNvPr id="18" name="TextBox 17">
            <a:extLst>
              <a:ext uri="{FF2B5EF4-FFF2-40B4-BE49-F238E27FC236}">
                <a16:creationId xmlns:a16="http://schemas.microsoft.com/office/drawing/2014/main" id="{AC753FB2-4590-949A-E177-16F121458141}"/>
              </a:ext>
            </a:extLst>
          </p:cNvPr>
          <p:cNvSpPr txBox="1"/>
          <p:nvPr/>
        </p:nvSpPr>
        <p:spPr>
          <a:xfrm>
            <a:off x="9833547" y="5305454"/>
            <a:ext cx="2152007" cy="1200329"/>
          </a:xfrm>
          <a:prstGeom prst="rect">
            <a:avLst/>
          </a:prstGeom>
          <a:noFill/>
        </p:spPr>
        <p:txBody>
          <a:bodyPr wrap="square" rtlCol="0">
            <a:spAutoFit/>
          </a:bodyPr>
          <a:lstStyle/>
          <a:p>
            <a:r>
              <a:rPr lang="en-GB" b="1" dirty="0">
                <a:solidFill>
                  <a:schemeClr val="accent5"/>
                </a:solidFill>
              </a:rPr>
              <a:t>In partnership with the NHS, S:24/SHUK and Brook</a:t>
            </a:r>
          </a:p>
        </p:txBody>
      </p:sp>
      <p:pic>
        <p:nvPicPr>
          <p:cNvPr id="20" name="Picture 19">
            <a:extLst>
              <a:ext uri="{FF2B5EF4-FFF2-40B4-BE49-F238E27FC236}">
                <a16:creationId xmlns:a16="http://schemas.microsoft.com/office/drawing/2014/main" id="{CF43929B-119F-05F9-3831-D9CC94FB13E5}"/>
              </a:ext>
            </a:extLst>
          </p:cNvPr>
          <p:cNvPicPr>
            <a:picLocks noChangeAspect="1"/>
          </p:cNvPicPr>
          <p:nvPr/>
        </p:nvPicPr>
        <p:blipFill>
          <a:blip r:embed="rId10"/>
          <a:stretch>
            <a:fillRect/>
          </a:stretch>
        </p:blipFill>
        <p:spPr>
          <a:xfrm>
            <a:off x="6096000" y="3028995"/>
            <a:ext cx="2689137" cy="1737878"/>
          </a:xfrm>
          <a:prstGeom prst="rect">
            <a:avLst/>
          </a:prstGeom>
        </p:spPr>
      </p:pic>
    </p:spTree>
    <p:extLst>
      <p:ext uri="{BB962C8B-B14F-4D97-AF65-F5344CB8AC3E}">
        <p14:creationId xmlns:p14="http://schemas.microsoft.com/office/powerpoint/2010/main" val="26068420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4F2E2428-58BA-458D-AA54-05502E63F3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748215" cy="6857999"/>
          </a:xfrm>
          <a:custGeom>
            <a:avLst/>
            <a:gdLst>
              <a:gd name="connsiteX0" fmla="*/ 0 w 9024730"/>
              <a:gd name="connsiteY0" fmla="*/ 0 h 6857999"/>
              <a:gd name="connsiteX1" fmla="*/ 9024730 w 9024730"/>
              <a:gd name="connsiteY1" fmla="*/ 0 h 6857999"/>
              <a:gd name="connsiteX2" fmla="*/ 9024730 w 9024730"/>
              <a:gd name="connsiteY2" fmla="*/ 2 h 6857999"/>
              <a:gd name="connsiteX3" fmla="*/ 8447016 w 9024730"/>
              <a:gd name="connsiteY3" fmla="*/ 2 h 6857999"/>
              <a:gd name="connsiteX4" fmla="*/ 8441214 w 9024730"/>
              <a:gd name="connsiteY4" fmla="*/ 14562 h 6857999"/>
              <a:gd name="connsiteX5" fmla="*/ 8445389 w 9024730"/>
              <a:gd name="connsiteY5" fmla="*/ 59077 h 6857999"/>
              <a:gd name="connsiteX6" fmla="*/ 8437086 w 9024730"/>
              <a:gd name="connsiteY6" fmla="*/ 107668 h 6857999"/>
              <a:gd name="connsiteX7" fmla="*/ 8458599 w 9024730"/>
              <a:gd name="connsiteY7" fmla="*/ 246136 h 6857999"/>
              <a:gd name="connsiteX8" fmla="*/ 8433237 w 9024730"/>
              <a:gd name="connsiteY8" fmla="*/ 372908 h 6857999"/>
              <a:gd name="connsiteX9" fmla="*/ 8430194 w 9024730"/>
              <a:gd name="connsiteY9" fmla="*/ 450607 h 6857999"/>
              <a:gd name="connsiteX10" fmla="*/ 8443315 w 9024730"/>
              <a:gd name="connsiteY10" fmla="*/ 812800 h 6857999"/>
              <a:gd name="connsiteX11" fmla="*/ 8453042 w 9024730"/>
              <a:gd name="connsiteY11" fmla="*/ 912727 h 6857999"/>
              <a:gd name="connsiteX12" fmla="*/ 8451649 w 9024730"/>
              <a:gd name="connsiteY12" fmla="*/ 989950 h 6857999"/>
              <a:gd name="connsiteX13" fmla="*/ 8455592 w 9024730"/>
              <a:gd name="connsiteY13" fmla="*/ 1141745 h 6857999"/>
              <a:gd name="connsiteX14" fmla="*/ 8470203 w 9024730"/>
              <a:gd name="connsiteY14" fmla="*/ 1265454 h 6857999"/>
              <a:gd name="connsiteX15" fmla="*/ 8499638 w 9024730"/>
              <a:gd name="connsiteY15" fmla="*/ 1385480 h 6857999"/>
              <a:gd name="connsiteX16" fmla="*/ 8518660 w 9024730"/>
              <a:gd name="connsiteY16" fmla="*/ 1458060 h 6857999"/>
              <a:gd name="connsiteX17" fmla="*/ 8539125 w 9024730"/>
              <a:gd name="connsiteY17" fmla="*/ 1513175 h 6857999"/>
              <a:gd name="connsiteX18" fmla="*/ 8570281 w 9024730"/>
              <a:gd name="connsiteY18" fmla="*/ 1570809 h 6857999"/>
              <a:gd name="connsiteX19" fmla="*/ 8605212 w 9024730"/>
              <a:gd name="connsiteY19" fmla="*/ 1638391 h 6857999"/>
              <a:gd name="connsiteX20" fmla="*/ 8626457 w 9024730"/>
              <a:gd name="connsiteY20" fmla="*/ 1742490 h 6857999"/>
              <a:gd name="connsiteX21" fmla="*/ 8654861 w 9024730"/>
              <a:gd name="connsiteY21" fmla="*/ 1818229 h 6857999"/>
              <a:gd name="connsiteX22" fmla="*/ 8648005 w 9024730"/>
              <a:gd name="connsiteY22" fmla="*/ 1862723 h 6857999"/>
              <a:gd name="connsiteX23" fmla="*/ 8654469 w 9024730"/>
              <a:gd name="connsiteY23" fmla="*/ 1917476 h 6857999"/>
              <a:gd name="connsiteX24" fmla="*/ 8649702 w 9024730"/>
              <a:gd name="connsiteY24" fmla="*/ 1972204 h 6857999"/>
              <a:gd name="connsiteX25" fmla="*/ 8656357 w 9024730"/>
              <a:gd name="connsiteY25" fmla="*/ 2054291 h 6857999"/>
              <a:gd name="connsiteX26" fmla="*/ 8648660 w 9024730"/>
              <a:gd name="connsiteY26" fmla="*/ 2227417 h 6857999"/>
              <a:gd name="connsiteX27" fmla="*/ 8607609 w 9024730"/>
              <a:gd name="connsiteY27" fmla="*/ 2510933 h 6857999"/>
              <a:gd name="connsiteX28" fmla="*/ 8608432 w 9024730"/>
              <a:gd name="connsiteY28" fmla="*/ 2741866 h 6857999"/>
              <a:gd name="connsiteX29" fmla="*/ 8619112 w 9024730"/>
              <a:gd name="connsiteY29" fmla="*/ 2864935 h 6857999"/>
              <a:gd name="connsiteX30" fmla="*/ 8627742 w 9024730"/>
              <a:gd name="connsiteY30" fmla="*/ 2950807 h 6857999"/>
              <a:gd name="connsiteX31" fmla="*/ 8611822 w 9024730"/>
              <a:gd name="connsiteY31" fmla="*/ 2978246 h 6857999"/>
              <a:gd name="connsiteX32" fmla="*/ 8608239 w 9024730"/>
              <a:gd name="connsiteY32" fmla="*/ 2995916 h 6857999"/>
              <a:gd name="connsiteX33" fmla="*/ 8598647 w 9024730"/>
              <a:gd name="connsiteY33" fmla="*/ 2998648 h 6857999"/>
              <a:gd name="connsiteX34" fmla="*/ 8587108 w 9024730"/>
              <a:gd name="connsiteY34" fmla="*/ 3023630 h 6857999"/>
              <a:gd name="connsiteX35" fmla="*/ 8577885 w 9024730"/>
              <a:gd name="connsiteY35" fmla="*/ 3096975 h 6857999"/>
              <a:gd name="connsiteX36" fmla="*/ 8557492 w 9024730"/>
              <a:gd name="connsiteY36" fmla="*/ 3216657 h 6857999"/>
              <a:gd name="connsiteX37" fmla="*/ 8560894 w 9024730"/>
              <a:gd name="connsiteY37" fmla="*/ 3310980 h 6857999"/>
              <a:gd name="connsiteX38" fmla="*/ 8547852 w 9024730"/>
              <a:gd name="connsiteY38" fmla="*/ 3344725 h 6857999"/>
              <a:gd name="connsiteX39" fmla="*/ 8535427 w 9024730"/>
              <a:gd name="connsiteY39" fmla="*/ 3393250 h 6857999"/>
              <a:gd name="connsiteX40" fmla="*/ 8520092 w 9024730"/>
              <a:gd name="connsiteY40" fmla="*/ 3514536 h 6857999"/>
              <a:gd name="connsiteX41" fmla="*/ 8497231 w 9024730"/>
              <a:gd name="connsiteY41" fmla="*/ 3686149 h 6857999"/>
              <a:gd name="connsiteX42" fmla="*/ 8489799 w 9024730"/>
              <a:gd name="connsiteY42" fmla="*/ 3692208 h 6857999"/>
              <a:gd name="connsiteX43" fmla="*/ 8475804 w 9024730"/>
              <a:gd name="connsiteY43" fmla="*/ 3776022 h 6857999"/>
              <a:gd name="connsiteX44" fmla="*/ 8471279 w 9024730"/>
              <a:gd name="connsiteY44" fmla="*/ 3977138 h 6857999"/>
              <a:gd name="connsiteX45" fmla="*/ 8408913 w 9024730"/>
              <a:gd name="connsiteY45" fmla="*/ 4222149 h 6857999"/>
              <a:gd name="connsiteX46" fmla="*/ 8402112 w 9024730"/>
              <a:gd name="connsiteY46" fmla="*/ 4364683 h 6857999"/>
              <a:gd name="connsiteX47" fmla="*/ 8393355 w 9024730"/>
              <a:gd name="connsiteY47" fmla="*/ 4462471 h 6857999"/>
              <a:gd name="connsiteX48" fmla="*/ 8376166 w 9024730"/>
              <a:gd name="connsiteY48" fmla="*/ 4574052 h 6857999"/>
              <a:gd name="connsiteX49" fmla="*/ 8341678 w 9024730"/>
              <a:gd name="connsiteY49" fmla="*/ 4667756 h 6857999"/>
              <a:gd name="connsiteX50" fmla="*/ 8273661 w 9024730"/>
              <a:gd name="connsiteY50" fmla="*/ 4799019 h 6857999"/>
              <a:gd name="connsiteX51" fmla="*/ 8256132 w 9024730"/>
              <a:gd name="connsiteY51" fmla="*/ 4849614 h 6857999"/>
              <a:gd name="connsiteX52" fmla="*/ 8226804 w 9024730"/>
              <a:gd name="connsiteY52" fmla="*/ 4919971 h 6857999"/>
              <a:gd name="connsiteX53" fmla="*/ 8171825 w 9024730"/>
              <a:gd name="connsiteY53" fmla="*/ 5010766 h 6857999"/>
              <a:gd name="connsiteX54" fmla="*/ 8143172 w 9024730"/>
              <a:gd name="connsiteY54" fmla="*/ 5088190 h 6857999"/>
              <a:gd name="connsiteX55" fmla="*/ 8126363 w 9024730"/>
              <a:gd name="connsiteY55" fmla="*/ 5143922 h 6857999"/>
              <a:gd name="connsiteX56" fmla="*/ 8103782 w 9024730"/>
              <a:gd name="connsiteY56" fmla="*/ 5284346 h 6857999"/>
              <a:gd name="connsiteX57" fmla="*/ 8084361 w 9024730"/>
              <a:gd name="connsiteY57" fmla="*/ 5390948 h 6857999"/>
              <a:gd name="connsiteX58" fmla="*/ 8062552 w 9024730"/>
              <a:gd name="connsiteY58" fmla="*/ 5470854 h 6857999"/>
              <a:gd name="connsiteX59" fmla="*/ 8057342 w 9024730"/>
              <a:gd name="connsiteY59" fmla="*/ 5529643 h 6857999"/>
              <a:gd name="connsiteX60" fmla="*/ 8044923 w 9024730"/>
              <a:gd name="connsiteY60" fmla="*/ 5597292 h 6857999"/>
              <a:gd name="connsiteX61" fmla="*/ 8035233 w 9024730"/>
              <a:gd name="connsiteY61" fmla="*/ 5608899 h 6857999"/>
              <a:gd name="connsiteX62" fmla="*/ 8018178 w 9024730"/>
              <a:gd name="connsiteY62" fmla="*/ 5684911 h 6857999"/>
              <a:gd name="connsiteX63" fmla="*/ 8018018 w 9024730"/>
              <a:gd name="connsiteY63" fmla="*/ 5755776 h 6857999"/>
              <a:gd name="connsiteX64" fmla="*/ 8008640 w 9024730"/>
              <a:gd name="connsiteY64" fmla="*/ 5889599 h 6857999"/>
              <a:gd name="connsiteX65" fmla="*/ 8013542 w 9024730"/>
              <a:gd name="connsiteY65" fmla="*/ 5989744 h 6857999"/>
              <a:gd name="connsiteX66" fmla="*/ 7980757 w 9024730"/>
              <a:gd name="connsiteY66" fmla="*/ 6084926 h 6857999"/>
              <a:gd name="connsiteX67" fmla="*/ 7975907 w 9024730"/>
              <a:gd name="connsiteY67" fmla="*/ 6346549 h 6857999"/>
              <a:gd name="connsiteX68" fmla="*/ 7974221 w 9024730"/>
              <a:gd name="connsiteY68" fmla="*/ 6527527 h 6857999"/>
              <a:gd name="connsiteX69" fmla="*/ 7979135 w 9024730"/>
              <a:gd name="connsiteY69" fmla="*/ 6627129 h 6857999"/>
              <a:gd name="connsiteX70" fmla="*/ 7979404 w 9024730"/>
              <a:gd name="connsiteY70" fmla="*/ 6694819 h 6857999"/>
              <a:gd name="connsiteX71" fmla="*/ 8009526 w 9024730"/>
              <a:gd name="connsiteY71" fmla="*/ 6765445 h 6857999"/>
              <a:gd name="connsiteX72" fmla="*/ 8018211 w 9024730"/>
              <a:gd name="connsiteY72" fmla="*/ 6844697 h 6857999"/>
              <a:gd name="connsiteX73" fmla="*/ 8019608 w 9024730"/>
              <a:gd name="connsiteY73" fmla="*/ 6857999 h 6857999"/>
              <a:gd name="connsiteX74" fmla="*/ 0 w 9024730"/>
              <a:gd name="connsiteY74" fmla="*/ 6857999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Lst>
            <a:rect l="l" t="t" r="r" b="b"/>
            <a:pathLst>
              <a:path w="9024730" h="6857999">
                <a:moveTo>
                  <a:pt x="0" y="0"/>
                </a:moveTo>
                <a:lnTo>
                  <a:pt x="9024730" y="0"/>
                </a:lnTo>
                <a:lnTo>
                  <a:pt x="9024730" y="2"/>
                </a:lnTo>
                <a:lnTo>
                  <a:pt x="8447016" y="2"/>
                </a:lnTo>
                <a:lnTo>
                  <a:pt x="8441214" y="14562"/>
                </a:lnTo>
                <a:lnTo>
                  <a:pt x="8445389" y="59077"/>
                </a:lnTo>
                <a:cubicBezTo>
                  <a:pt x="8445971" y="76949"/>
                  <a:pt x="8436504" y="89796"/>
                  <a:pt x="8437086" y="107668"/>
                </a:cubicBezTo>
                <a:cubicBezTo>
                  <a:pt x="8417947" y="138162"/>
                  <a:pt x="8459241" y="201929"/>
                  <a:pt x="8458599" y="246136"/>
                </a:cubicBezTo>
                <a:cubicBezTo>
                  <a:pt x="8457958" y="290343"/>
                  <a:pt x="8471649" y="364179"/>
                  <a:pt x="8433237" y="372908"/>
                </a:cubicBezTo>
                <a:cubicBezTo>
                  <a:pt x="8426916" y="431308"/>
                  <a:pt x="8438389" y="357606"/>
                  <a:pt x="8430194" y="450607"/>
                </a:cubicBezTo>
                <a:cubicBezTo>
                  <a:pt x="8466727" y="551950"/>
                  <a:pt x="8430182" y="787036"/>
                  <a:pt x="8443315" y="812800"/>
                </a:cubicBezTo>
                <a:cubicBezTo>
                  <a:pt x="8478999" y="860799"/>
                  <a:pt x="8435788" y="854953"/>
                  <a:pt x="8453042" y="912727"/>
                </a:cubicBezTo>
                <a:cubicBezTo>
                  <a:pt x="8462900" y="945986"/>
                  <a:pt x="8451223" y="951781"/>
                  <a:pt x="8451649" y="989950"/>
                </a:cubicBezTo>
                <a:cubicBezTo>
                  <a:pt x="8452074" y="1028120"/>
                  <a:pt x="8452500" y="1095828"/>
                  <a:pt x="8455592" y="1141745"/>
                </a:cubicBezTo>
                <a:cubicBezTo>
                  <a:pt x="8458684" y="1187662"/>
                  <a:pt x="8470047" y="1234783"/>
                  <a:pt x="8470203" y="1265454"/>
                </a:cubicBezTo>
                <a:cubicBezTo>
                  <a:pt x="8458947" y="1304052"/>
                  <a:pt x="8496012" y="1370755"/>
                  <a:pt x="8499638" y="1385480"/>
                </a:cubicBezTo>
                <a:cubicBezTo>
                  <a:pt x="8514485" y="1422714"/>
                  <a:pt x="8525070" y="1428103"/>
                  <a:pt x="8518660" y="1458060"/>
                </a:cubicBezTo>
                <a:cubicBezTo>
                  <a:pt x="8518783" y="1468057"/>
                  <a:pt x="8539003" y="1503177"/>
                  <a:pt x="8539125" y="1513175"/>
                </a:cubicBezTo>
                <a:lnTo>
                  <a:pt x="8570281" y="1570809"/>
                </a:lnTo>
                <a:cubicBezTo>
                  <a:pt x="8597636" y="1617136"/>
                  <a:pt x="8594573" y="1601443"/>
                  <a:pt x="8605212" y="1638391"/>
                </a:cubicBezTo>
                <a:cubicBezTo>
                  <a:pt x="8629645" y="1719640"/>
                  <a:pt x="8613884" y="1715203"/>
                  <a:pt x="8626457" y="1742490"/>
                </a:cubicBezTo>
                <a:lnTo>
                  <a:pt x="8654861" y="1818229"/>
                </a:lnTo>
                <a:cubicBezTo>
                  <a:pt x="8657202" y="1824059"/>
                  <a:pt x="8651899" y="1851211"/>
                  <a:pt x="8648005" y="1862723"/>
                </a:cubicBezTo>
                <a:lnTo>
                  <a:pt x="8654469" y="1917476"/>
                </a:lnTo>
                <a:lnTo>
                  <a:pt x="8649702" y="1972204"/>
                </a:lnTo>
                <a:cubicBezTo>
                  <a:pt x="8652251" y="1979569"/>
                  <a:pt x="8651461" y="2048203"/>
                  <a:pt x="8656357" y="2054291"/>
                </a:cubicBezTo>
                <a:cubicBezTo>
                  <a:pt x="8672645" y="2141657"/>
                  <a:pt x="8632397" y="2189849"/>
                  <a:pt x="8648660" y="2227417"/>
                </a:cubicBezTo>
                <a:cubicBezTo>
                  <a:pt x="8639941" y="2317591"/>
                  <a:pt x="8613796" y="2407644"/>
                  <a:pt x="8607609" y="2510933"/>
                </a:cubicBezTo>
                <a:cubicBezTo>
                  <a:pt x="8633490" y="2597916"/>
                  <a:pt x="8602674" y="2649734"/>
                  <a:pt x="8608432" y="2741866"/>
                </a:cubicBezTo>
                <a:cubicBezTo>
                  <a:pt x="8630300" y="2779815"/>
                  <a:pt x="8631929" y="2817058"/>
                  <a:pt x="8619112" y="2864935"/>
                </a:cubicBezTo>
                <a:cubicBezTo>
                  <a:pt x="8655820" y="2860552"/>
                  <a:pt x="8588374" y="2937673"/>
                  <a:pt x="8627742" y="2950807"/>
                </a:cubicBezTo>
                <a:lnTo>
                  <a:pt x="8611822" y="2978246"/>
                </a:lnTo>
                <a:lnTo>
                  <a:pt x="8608239" y="2995916"/>
                </a:lnTo>
                <a:lnTo>
                  <a:pt x="8598647" y="2998648"/>
                </a:lnTo>
                <a:lnTo>
                  <a:pt x="8587108" y="3023630"/>
                </a:lnTo>
                <a:cubicBezTo>
                  <a:pt x="8584111" y="3033333"/>
                  <a:pt x="8577413" y="3084375"/>
                  <a:pt x="8577885" y="3096975"/>
                </a:cubicBezTo>
                <a:cubicBezTo>
                  <a:pt x="8594321" y="3142205"/>
                  <a:pt x="8535131" y="3160433"/>
                  <a:pt x="8557492" y="3216657"/>
                </a:cubicBezTo>
                <a:cubicBezTo>
                  <a:pt x="8562518" y="3237178"/>
                  <a:pt x="8573573" y="3299737"/>
                  <a:pt x="8560894" y="3310980"/>
                </a:cubicBezTo>
                <a:cubicBezTo>
                  <a:pt x="8557601" y="3323902"/>
                  <a:pt x="8561083" y="3339340"/>
                  <a:pt x="8547852" y="3344725"/>
                </a:cubicBezTo>
                <a:cubicBezTo>
                  <a:pt x="8531788" y="3353908"/>
                  <a:pt x="8553430" y="3400659"/>
                  <a:pt x="8535427" y="3393250"/>
                </a:cubicBezTo>
                <a:cubicBezTo>
                  <a:pt x="8550195" y="3426421"/>
                  <a:pt x="8529553" y="3487753"/>
                  <a:pt x="8520092" y="3514536"/>
                </a:cubicBezTo>
                <a:cubicBezTo>
                  <a:pt x="8513726" y="3563353"/>
                  <a:pt x="8500070" y="3650327"/>
                  <a:pt x="8497231" y="3686149"/>
                </a:cubicBezTo>
                <a:cubicBezTo>
                  <a:pt x="8494574" y="3687657"/>
                  <a:pt x="8493370" y="3677229"/>
                  <a:pt x="8489799" y="3692208"/>
                </a:cubicBezTo>
                <a:cubicBezTo>
                  <a:pt x="8486228" y="3707187"/>
                  <a:pt x="8465938" y="3757479"/>
                  <a:pt x="8475804" y="3776022"/>
                </a:cubicBezTo>
                <a:cubicBezTo>
                  <a:pt x="8441061" y="3875691"/>
                  <a:pt x="8487451" y="3939839"/>
                  <a:pt x="8471279" y="3977138"/>
                </a:cubicBezTo>
                <a:cubicBezTo>
                  <a:pt x="8465599" y="4067300"/>
                  <a:pt x="8419685" y="4164564"/>
                  <a:pt x="8408913" y="4222149"/>
                </a:cubicBezTo>
                <a:cubicBezTo>
                  <a:pt x="8403583" y="4287917"/>
                  <a:pt x="8398240" y="4339232"/>
                  <a:pt x="8402112" y="4364683"/>
                </a:cubicBezTo>
                <a:lnTo>
                  <a:pt x="8393355" y="4462471"/>
                </a:lnTo>
                <a:cubicBezTo>
                  <a:pt x="8396004" y="4503329"/>
                  <a:pt x="8376320" y="4548111"/>
                  <a:pt x="8376166" y="4574052"/>
                </a:cubicBezTo>
                <a:cubicBezTo>
                  <a:pt x="8369380" y="4670665"/>
                  <a:pt x="8352302" y="4649921"/>
                  <a:pt x="8341678" y="4667756"/>
                </a:cubicBezTo>
                <a:cubicBezTo>
                  <a:pt x="8320864" y="4705850"/>
                  <a:pt x="8290794" y="4758928"/>
                  <a:pt x="8273661" y="4799019"/>
                </a:cubicBezTo>
                <a:cubicBezTo>
                  <a:pt x="8254323" y="4834076"/>
                  <a:pt x="8262378" y="4811645"/>
                  <a:pt x="8256132" y="4849614"/>
                </a:cubicBezTo>
                <a:cubicBezTo>
                  <a:pt x="8239320" y="4853334"/>
                  <a:pt x="8207060" y="4883089"/>
                  <a:pt x="8226804" y="4919971"/>
                </a:cubicBezTo>
                <a:lnTo>
                  <a:pt x="8171825" y="5010766"/>
                </a:lnTo>
                <a:cubicBezTo>
                  <a:pt x="8150097" y="4983259"/>
                  <a:pt x="8165842" y="5107656"/>
                  <a:pt x="8143172" y="5088190"/>
                </a:cubicBezTo>
                <a:cubicBezTo>
                  <a:pt x="8128060" y="5102008"/>
                  <a:pt x="8138350" y="5118851"/>
                  <a:pt x="8126363" y="5143922"/>
                </a:cubicBezTo>
                <a:cubicBezTo>
                  <a:pt x="8116335" y="5192745"/>
                  <a:pt x="8111851" y="5226225"/>
                  <a:pt x="8103782" y="5284346"/>
                </a:cubicBezTo>
                <a:cubicBezTo>
                  <a:pt x="8101016" y="5338386"/>
                  <a:pt x="8095811" y="5337325"/>
                  <a:pt x="8084361" y="5390948"/>
                </a:cubicBezTo>
                <a:cubicBezTo>
                  <a:pt x="8082912" y="5429655"/>
                  <a:pt x="8063705" y="5449508"/>
                  <a:pt x="8062552" y="5470854"/>
                </a:cubicBezTo>
                <a:cubicBezTo>
                  <a:pt x="8086776" y="5526328"/>
                  <a:pt x="8037513" y="5496377"/>
                  <a:pt x="8057342" y="5529643"/>
                </a:cubicBezTo>
                <a:cubicBezTo>
                  <a:pt x="8050653" y="5550879"/>
                  <a:pt x="8055939" y="5587444"/>
                  <a:pt x="8044923" y="5597292"/>
                </a:cubicBezTo>
                <a:lnTo>
                  <a:pt x="8035233" y="5608899"/>
                </a:lnTo>
                <a:cubicBezTo>
                  <a:pt x="8030775" y="5623501"/>
                  <a:pt x="8021047" y="5660431"/>
                  <a:pt x="8018178" y="5684911"/>
                </a:cubicBezTo>
                <a:cubicBezTo>
                  <a:pt x="8005590" y="5692608"/>
                  <a:pt x="8011744" y="5734344"/>
                  <a:pt x="8018018" y="5755776"/>
                </a:cubicBezTo>
                <a:cubicBezTo>
                  <a:pt x="8019409" y="5792777"/>
                  <a:pt x="7989082" y="5848613"/>
                  <a:pt x="8008640" y="5889599"/>
                </a:cubicBezTo>
                <a:cubicBezTo>
                  <a:pt x="8011480" y="5932097"/>
                  <a:pt x="8009486" y="5940901"/>
                  <a:pt x="8013542" y="5989744"/>
                </a:cubicBezTo>
                <a:cubicBezTo>
                  <a:pt x="8022089" y="6020787"/>
                  <a:pt x="7982918" y="6024963"/>
                  <a:pt x="7980757" y="6084926"/>
                </a:cubicBezTo>
                <a:cubicBezTo>
                  <a:pt x="7974117" y="6134231"/>
                  <a:pt x="7999371" y="6240432"/>
                  <a:pt x="7975907" y="6346549"/>
                </a:cubicBezTo>
                <a:cubicBezTo>
                  <a:pt x="7987225" y="6409741"/>
                  <a:pt x="7980509" y="6468689"/>
                  <a:pt x="7974221" y="6527527"/>
                </a:cubicBezTo>
                <a:cubicBezTo>
                  <a:pt x="7955361" y="6585667"/>
                  <a:pt x="7987786" y="6579284"/>
                  <a:pt x="7979135" y="6627129"/>
                </a:cubicBezTo>
                <a:cubicBezTo>
                  <a:pt x="7983057" y="6635153"/>
                  <a:pt x="7984986" y="6697665"/>
                  <a:pt x="7979404" y="6694819"/>
                </a:cubicBezTo>
                <a:cubicBezTo>
                  <a:pt x="7981755" y="6716947"/>
                  <a:pt x="8003903" y="6732844"/>
                  <a:pt x="8009526" y="6765445"/>
                </a:cubicBezTo>
                <a:cubicBezTo>
                  <a:pt x="8011113" y="6776325"/>
                  <a:pt x="8014662" y="6810511"/>
                  <a:pt x="8018211" y="6844697"/>
                </a:cubicBezTo>
                <a:lnTo>
                  <a:pt x="8019608" y="6857999"/>
                </a:lnTo>
                <a:lnTo>
                  <a:pt x="0" y="685799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7BE48EA-2CD0-CBEB-BA22-DBD5493E1C50}"/>
              </a:ext>
            </a:extLst>
          </p:cNvPr>
          <p:cNvSpPr>
            <a:spLocks noGrp="1"/>
          </p:cNvSpPr>
          <p:nvPr>
            <p:ph type="title"/>
          </p:nvPr>
        </p:nvSpPr>
        <p:spPr>
          <a:xfrm>
            <a:off x="1137034" y="340718"/>
            <a:ext cx="6881026" cy="829190"/>
          </a:xfrm>
        </p:spPr>
        <p:txBody>
          <a:bodyPr>
            <a:normAutofit/>
          </a:bodyPr>
          <a:lstStyle/>
          <a:p>
            <a:r>
              <a:rPr lang="en-GB" b="1" dirty="0"/>
              <a:t>Types of Evaluation</a:t>
            </a:r>
          </a:p>
        </p:txBody>
      </p:sp>
      <p:sp>
        <p:nvSpPr>
          <p:cNvPr id="3" name="Content Placeholder 2">
            <a:extLst>
              <a:ext uri="{FF2B5EF4-FFF2-40B4-BE49-F238E27FC236}">
                <a16:creationId xmlns:a16="http://schemas.microsoft.com/office/drawing/2014/main" id="{E9097240-6B37-368A-57D0-3BB8A9903059}"/>
              </a:ext>
            </a:extLst>
          </p:cNvPr>
          <p:cNvSpPr>
            <a:spLocks noGrp="1"/>
          </p:cNvSpPr>
          <p:nvPr>
            <p:ph idx="1"/>
          </p:nvPr>
        </p:nvSpPr>
        <p:spPr>
          <a:xfrm>
            <a:off x="283778" y="1474706"/>
            <a:ext cx="8748215" cy="3908585"/>
          </a:xfrm>
        </p:spPr>
        <p:txBody>
          <a:bodyPr>
            <a:noAutofit/>
          </a:bodyPr>
          <a:lstStyle/>
          <a:p>
            <a:pPr marL="0" indent="0">
              <a:buNone/>
            </a:pPr>
            <a:r>
              <a:rPr lang="en-GB" sz="1600" b="1" dirty="0"/>
              <a:t>Process- </a:t>
            </a:r>
            <a:r>
              <a:rPr lang="en-GB" sz="1600" dirty="0"/>
              <a:t>Process evaluation monitors delivery. For example, materials used, staff and service engagement and the number of attendees to ensure successful implementation of the planned activities (Public Health England, 2019). </a:t>
            </a:r>
          </a:p>
          <a:p>
            <a:pPr marL="0" indent="0">
              <a:buNone/>
            </a:pPr>
            <a:endParaRPr lang="en-GB" sz="1600" dirty="0"/>
          </a:p>
          <a:p>
            <a:pPr marL="0" indent="0">
              <a:buNone/>
            </a:pPr>
            <a:r>
              <a:rPr lang="en-GB" sz="1600" b="1" dirty="0"/>
              <a:t>Impact-</a:t>
            </a:r>
            <a:r>
              <a:rPr lang="en-GB" sz="1600" dirty="0"/>
              <a:t> Impact evaluation will measure any short-term changes in knowledge/understanding, attitudes, and behaviours. For example, increased STI/STD testing or condom uptake from local sexual health clinics (GOV.UK, 2021).</a:t>
            </a:r>
          </a:p>
          <a:p>
            <a:pPr marL="0" indent="0">
              <a:buNone/>
            </a:pPr>
            <a:endParaRPr lang="en-GB" sz="1600" dirty="0"/>
          </a:p>
          <a:p>
            <a:pPr marL="0" indent="0">
              <a:buNone/>
            </a:pPr>
            <a:r>
              <a:rPr lang="en-GB" sz="1600" b="1" dirty="0"/>
              <a:t>Outcome-</a:t>
            </a:r>
            <a:r>
              <a:rPr lang="en-GB" sz="1600" dirty="0"/>
              <a:t> Outcome evaluation will assess the long-term effects, such as reduced STI/STD rates and improved service access (Brook, 2023). Mixed methods including focus groups, surveys, clinic data, and digital analytics can ensure full-bodied insights into the campaign’s success rate. </a:t>
            </a:r>
          </a:p>
          <a:p>
            <a:pPr marL="0" indent="0">
              <a:buNone/>
            </a:pPr>
            <a:endParaRPr lang="en-GB" sz="1600" dirty="0"/>
          </a:p>
          <a:p>
            <a:pPr marL="0" indent="0">
              <a:buNone/>
            </a:pPr>
            <a:r>
              <a:rPr lang="en-GB" sz="1600" dirty="0">
                <a:highlight>
                  <a:srgbClr val="00FF00"/>
                </a:highlight>
              </a:rPr>
              <a:t>These methods align with national guidance on public health evaluation and help determine whether campaign objectives were met and inform future improvements.</a:t>
            </a:r>
          </a:p>
          <a:p>
            <a:pPr marL="0" indent="0">
              <a:buNone/>
            </a:pPr>
            <a:endParaRPr lang="en-GB" sz="1600" dirty="0"/>
          </a:p>
          <a:p>
            <a:pPr marL="0" indent="0">
              <a:buNone/>
            </a:pPr>
            <a:r>
              <a:rPr lang="en-GB" sz="1600" dirty="0"/>
              <a:t>By using SMART objectives and pre/post campaign comparisons will help to determine SEX-</a:t>
            </a:r>
            <a:r>
              <a:rPr lang="en-GB" sz="1600" dirty="0" err="1"/>
              <a:t>tember</a:t>
            </a:r>
            <a:r>
              <a:rPr lang="en-GB" sz="1600" dirty="0"/>
              <a:t> success and support Birmingham City, the NHS and the government to make future improvements in sexual health in the United Kingdom (NHS Health Scotland, 2019).</a:t>
            </a:r>
          </a:p>
        </p:txBody>
      </p:sp>
      <p:pic>
        <p:nvPicPr>
          <p:cNvPr id="7" name="Picture 6" descr="Businessman pointing side">
            <a:extLst>
              <a:ext uri="{FF2B5EF4-FFF2-40B4-BE49-F238E27FC236}">
                <a16:creationId xmlns:a16="http://schemas.microsoft.com/office/drawing/2014/main" id="{ABCC9855-31C3-1B6E-E1C8-464B6588D96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074074" y="846160"/>
            <a:ext cx="2350786" cy="5195111"/>
          </a:xfrm>
          <a:prstGeom prst="rect">
            <a:avLst/>
          </a:prstGeom>
        </p:spPr>
      </p:pic>
    </p:spTree>
    <p:extLst>
      <p:ext uri="{BB962C8B-B14F-4D97-AF65-F5344CB8AC3E}">
        <p14:creationId xmlns:p14="http://schemas.microsoft.com/office/powerpoint/2010/main" val="37844557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639C3025-4784-4B16-914D-CCFC3E8335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0AD20437-C88A-4F45-9C6D-DA32B29A4D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8610598"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DC6D2B-B71D-3B92-6A49-3CD19BC014C2}"/>
              </a:ext>
            </a:extLst>
          </p:cNvPr>
          <p:cNvSpPr>
            <a:spLocks noGrp="1"/>
          </p:cNvSpPr>
          <p:nvPr>
            <p:ph type="title"/>
          </p:nvPr>
        </p:nvSpPr>
        <p:spPr>
          <a:xfrm>
            <a:off x="1137034" y="609600"/>
            <a:ext cx="6112220" cy="1330839"/>
          </a:xfrm>
        </p:spPr>
        <p:txBody>
          <a:bodyPr>
            <a:normAutofit/>
          </a:bodyPr>
          <a:lstStyle/>
          <a:p>
            <a:r>
              <a:rPr lang="en-GB" b="1">
                <a:solidFill>
                  <a:schemeClr val="tx1">
                    <a:lumMod val="85000"/>
                    <a:lumOff val="15000"/>
                  </a:schemeClr>
                </a:solidFill>
                <a:latin typeface="Arial" panose="020B0604020202020204" pitchFamily="34" charset="0"/>
                <a:cs typeface="Arial" panose="020B0604020202020204" pitchFamily="34" charset="0"/>
              </a:rPr>
              <a:t>Short term effects of poor sexual health</a:t>
            </a:r>
          </a:p>
        </p:txBody>
      </p:sp>
      <p:sp>
        <p:nvSpPr>
          <p:cNvPr id="3" name="Content Placeholder 2">
            <a:extLst>
              <a:ext uri="{FF2B5EF4-FFF2-40B4-BE49-F238E27FC236}">
                <a16:creationId xmlns:a16="http://schemas.microsoft.com/office/drawing/2014/main" id="{594D6F9B-8C2C-39AD-889F-757E4850B97E}"/>
              </a:ext>
            </a:extLst>
          </p:cNvPr>
          <p:cNvSpPr>
            <a:spLocks noGrp="1"/>
          </p:cNvSpPr>
          <p:nvPr>
            <p:ph idx="1"/>
          </p:nvPr>
        </p:nvSpPr>
        <p:spPr>
          <a:xfrm>
            <a:off x="1137033" y="2194101"/>
            <a:ext cx="5903847" cy="4054298"/>
          </a:xfrm>
        </p:spPr>
        <p:txBody>
          <a:bodyPr>
            <a:normAutofit/>
          </a:bodyPr>
          <a:lstStyle/>
          <a:p>
            <a:pPr marL="0" indent="0">
              <a:buNone/>
            </a:pPr>
            <a:r>
              <a:rPr lang="en-GB" sz="1700">
                <a:solidFill>
                  <a:schemeClr val="tx1">
                    <a:lumMod val="85000"/>
                    <a:lumOff val="15000"/>
                  </a:schemeClr>
                </a:solidFill>
                <a:latin typeface="Arial" panose="020B0604020202020204" pitchFamily="34" charset="0"/>
                <a:cs typeface="Arial" panose="020B0604020202020204" pitchFamily="34" charset="0"/>
              </a:rPr>
              <a:t>Poor sexual health can cause physical discomfort, emotional distress, and behavioural changes. Some common STIs such as chlamydia may be asymptomatic. However, can still cause pain when urinating, smelly discoloured discharge, and changes to mental health such as anxiety (Health Knowledge, 2023).</a:t>
            </a:r>
          </a:p>
          <a:p>
            <a:pPr marL="0" indent="0">
              <a:buNone/>
            </a:pPr>
            <a:endParaRPr lang="en-GB" sz="1700">
              <a:solidFill>
                <a:schemeClr val="tx1">
                  <a:lumMod val="85000"/>
                  <a:lumOff val="15000"/>
                </a:schemeClr>
              </a:solidFill>
              <a:latin typeface="Arial" panose="020B0604020202020204" pitchFamily="34" charset="0"/>
              <a:cs typeface="Arial" panose="020B0604020202020204" pitchFamily="34" charset="0"/>
            </a:endParaRPr>
          </a:p>
          <a:p>
            <a:pPr marL="0" indent="0">
              <a:buNone/>
            </a:pPr>
            <a:endParaRPr lang="en-GB" sz="1700">
              <a:solidFill>
                <a:schemeClr val="tx1">
                  <a:lumMod val="85000"/>
                  <a:lumOff val="15000"/>
                </a:schemeClr>
              </a:solidFill>
              <a:latin typeface="Arial" panose="020B0604020202020204" pitchFamily="34" charset="0"/>
              <a:cs typeface="Arial" panose="020B0604020202020204" pitchFamily="34" charset="0"/>
            </a:endParaRPr>
          </a:p>
          <a:p>
            <a:pPr marL="0" indent="0">
              <a:buNone/>
            </a:pPr>
            <a:r>
              <a:rPr lang="en-GB" sz="1700">
                <a:solidFill>
                  <a:schemeClr val="tx1">
                    <a:lumMod val="85000"/>
                    <a:lumOff val="15000"/>
                  </a:schemeClr>
                </a:solidFill>
                <a:latin typeface="Arial" panose="020B0604020202020204" pitchFamily="34" charset="0"/>
                <a:cs typeface="Arial" panose="020B0604020202020204" pitchFamily="34" charset="0"/>
              </a:rPr>
              <a:t>Some individuals may decide to avoid socialising, may experience stigma, and/or engage in riskier behaviours as a result of misinformation, lack of education or embarrassment (OHID, 2022). These effects can disrupt education, work life, and relationships.</a:t>
            </a:r>
          </a:p>
        </p:txBody>
      </p:sp>
      <p:pic>
        <p:nvPicPr>
          <p:cNvPr id="11" name="Picture 10" descr="Woman covering eyes">
            <a:extLst>
              <a:ext uri="{FF2B5EF4-FFF2-40B4-BE49-F238E27FC236}">
                <a16:creationId xmlns:a16="http://schemas.microsoft.com/office/drawing/2014/main" id="{2E3B3988-281B-2D58-5B9C-4D86D43570D4}"/>
              </a:ext>
            </a:extLst>
          </p:cNvPr>
          <p:cNvPicPr>
            <a:picLocks noChangeAspect="1"/>
          </p:cNvPicPr>
          <p:nvPr/>
        </p:nvPicPr>
        <p:blipFill>
          <a:blip r:embed="rId2">
            <a:extLst>
              <a:ext uri="{28A0092B-C50C-407E-A947-70E740481C1C}">
                <a14:useLocalDpi xmlns:a14="http://schemas.microsoft.com/office/drawing/2010/main" val="0"/>
              </a:ext>
            </a:extLst>
          </a:blip>
          <a:srcRect l="6743" r="7801" b="2"/>
          <a:stretch>
            <a:fillRect/>
          </a:stretch>
        </p:blipFill>
        <p:spPr>
          <a:xfrm>
            <a:off x="7801965" y="3429000"/>
            <a:ext cx="4390035" cy="3429000"/>
          </a:xfrm>
          <a:custGeom>
            <a:avLst/>
            <a:gdLst/>
            <a:ahLst/>
            <a:cxnLst/>
            <a:rect l="l" t="t" r="r" b="b"/>
            <a:pathLst>
              <a:path w="4390035" h="3429000">
                <a:moveTo>
                  <a:pt x="73290" y="0"/>
                </a:moveTo>
                <a:lnTo>
                  <a:pt x="4390035" y="0"/>
                </a:lnTo>
                <a:lnTo>
                  <a:pt x="4390035" y="3429000"/>
                </a:lnTo>
                <a:lnTo>
                  <a:pt x="436073" y="3429000"/>
                </a:lnTo>
                <a:lnTo>
                  <a:pt x="427332" y="3410468"/>
                </a:lnTo>
                <a:cubicBezTo>
                  <a:pt x="419323" y="3391643"/>
                  <a:pt x="413863" y="3372861"/>
                  <a:pt x="421685" y="3366814"/>
                </a:cubicBezTo>
                <a:cubicBezTo>
                  <a:pt x="417583" y="3332384"/>
                  <a:pt x="433681" y="3294011"/>
                  <a:pt x="423663" y="3247798"/>
                </a:cubicBezTo>
                <a:cubicBezTo>
                  <a:pt x="421194" y="3188032"/>
                  <a:pt x="418245" y="3205513"/>
                  <a:pt x="412524" y="3110724"/>
                </a:cubicBezTo>
                <a:cubicBezTo>
                  <a:pt x="404022" y="3069386"/>
                  <a:pt x="436006" y="3027577"/>
                  <a:pt x="419732" y="3004503"/>
                </a:cubicBezTo>
                <a:cubicBezTo>
                  <a:pt x="407578" y="2949657"/>
                  <a:pt x="388511" y="2896851"/>
                  <a:pt x="363651" y="2842588"/>
                </a:cubicBezTo>
                <a:cubicBezTo>
                  <a:pt x="332103" y="2797699"/>
                  <a:pt x="331554" y="2711800"/>
                  <a:pt x="263212" y="2651456"/>
                </a:cubicBezTo>
                <a:cubicBezTo>
                  <a:pt x="235935" y="2585326"/>
                  <a:pt x="214760" y="2535145"/>
                  <a:pt x="194330" y="2484251"/>
                </a:cubicBezTo>
                <a:cubicBezTo>
                  <a:pt x="184580" y="2468441"/>
                  <a:pt x="154039" y="2380429"/>
                  <a:pt x="140630" y="2346096"/>
                </a:cubicBezTo>
                <a:cubicBezTo>
                  <a:pt x="76681" y="2257531"/>
                  <a:pt x="91260" y="2243719"/>
                  <a:pt x="77185" y="2144811"/>
                </a:cubicBezTo>
                <a:cubicBezTo>
                  <a:pt x="66953" y="2112233"/>
                  <a:pt x="67414" y="2096078"/>
                  <a:pt x="50887" y="2061697"/>
                </a:cubicBezTo>
                <a:lnTo>
                  <a:pt x="27133" y="1969379"/>
                </a:lnTo>
                <a:lnTo>
                  <a:pt x="29988" y="1961973"/>
                </a:lnTo>
                <a:lnTo>
                  <a:pt x="31559" y="1961231"/>
                </a:lnTo>
                <a:lnTo>
                  <a:pt x="14905" y="1880268"/>
                </a:lnTo>
                <a:cubicBezTo>
                  <a:pt x="12271" y="1874644"/>
                  <a:pt x="-805" y="1860096"/>
                  <a:pt x="2188" y="1847922"/>
                </a:cubicBezTo>
                <a:lnTo>
                  <a:pt x="21879" y="1779161"/>
                </a:lnTo>
                <a:lnTo>
                  <a:pt x="27968" y="1733684"/>
                </a:lnTo>
                <a:cubicBezTo>
                  <a:pt x="25035" y="1726530"/>
                  <a:pt x="21617" y="1619937"/>
                  <a:pt x="16511" y="1614373"/>
                </a:cubicBezTo>
                <a:cubicBezTo>
                  <a:pt x="47946" y="1547691"/>
                  <a:pt x="4394" y="1556097"/>
                  <a:pt x="12613" y="1479987"/>
                </a:cubicBezTo>
                <a:cubicBezTo>
                  <a:pt x="15110" y="1387360"/>
                  <a:pt x="4986" y="1320420"/>
                  <a:pt x="4190" y="1214801"/>
                </a:cubicBezTo>
                <a:cubicBezTo>
                  <a:pt x="3611" y="1152457"/>
                  <a:pt x="-6268" y="1080052"/>
                  <a:pt x="6503" y="966549"/>
                </a:cubicBezTo>
                <a:cubicBezTo>
                  <a:pt x="10182" y="901722"/>
                  <a:pt x="25065" y="884915"/>
                  <a:pt x="20609" y="845066"/>
                </a:cubicBezTo>
                <a:cubicBezTo>
                  <a:pt x="20199" y="816540"/>
                  <a:pt x="19791" y="788014"/>
                  <a:pt x="19381" y="759488"/>
                </a:cubicBezTo>
                <a:lnTo>
                  <a:pt x="21672" y="741102"/>
                </a:lnTo>
                <a:lnTo>
                  <a:pt x="30720" y="737125"/>
                </a:lnTo>
                <a:lnTo>
                  <a:pt x="23211" y="691098"/>
                </a:lnTo>
                <a:cubicBezTo>
                  <a:pt x="25461" y="680873"/>
                  <a:pt x="43338" y="650431"/>
                  <a:pt x="42062" y="637700"/>
                </a:cubicBezTo>
                <a:cubicBezTo>
                  <a:pt x="23297" y="593852"/>
                  <a:pt x="30263" y="601340"/>
                  <a:pt x="41571" y="540174"/>
                </a:cubicBezTo>
                <a:cubicBezTo>
                  <a:pt x="35397" y="519975"/>
                  <a:pt x="35174" y="428356"/>
                  <a:pt x="46636" y="415352"/>
                </a:cubicBezTo>
                <a:cubicBezTo>
                  <a:pt x="48960" y="401821"/>
                  <a:pt x="44602" y="386587"/>
                  <a:pt x="56977" y="379461"/>
                </a:cubicBezTo>
                <a:cubicBezTo>
                  <a:pt x="71829" y="368123"/>
                  <a:pt x="47958" y="323384"/>
                  <a:pt x="65759" y="328645"/>
                </a:cubicBezTo>
                <a:cubicBezTo>
                  <a:pt x="49386" y="296830"/>
                  <a:pt x="65237" y="231983"/>
                  <a:pt x="72589" y="203608"/>
                </a:cubicBezTo>
                <a:cubicBezTo>
                  <a:pt x="75524" y="153257"/>
                  <a:pt x="77980" y="142710"/>
                  <a:pt x="78370" y="105992"/>
                </a:cubicBezTo>
                <a:cubicBezTo>
                  <a:pt x="80828" y="104127"/>
                  <a:pt x="70890" y="52128"/>
                  <a:pt x="70125" y="25135"/>
                </a:cubicBezTo>
                <a:close/>
              </a:path>
            </a:pathLst>
          </a:custGeom>
        </p:spPr>
      </p:pic>
      <p:pic>
        <p:nvPicPr>
          <p:cNvPr id="14" name="Picture 13" descr="Young woman crying">
            <a:extLst>
              <a:ext uri="{FF2B5EF4-FFF2-40B4-BE49-F238E27FC236}">
                <a16:creationId xmlns:a16="http://schemas.microsoft.com/office/drawing/2014/main" id="{25F75E66-AB22-9B95-0081-A8E9BA62B9B2}"/>
              </a:ext>
            </a:extLst>
          </p:cNvPr>
          <p:cNvPicPr>
            <a:picLocks noChangeAspect="1"/>
          </p:cNvPicPr>
          <p:nvPr/>
        </p:nvPicPr>
        <p:blipFill>
          <a:blip r:embed="rId3">
            <a:extLst>
              <a:ext uri="{28A0092B-C50C-407E-A947-70E740481C1C}">
                <a14:useLocalDpi xmlns:a14="http://schemas.microsoft.com/office/drawing/2010/main" val="0"/>
              </a:ext>
            </a:extLst>
          </a:blip>
          <a:srcRect l="15423" r="-2" b="-2"/>
          <a:stretch>
            <a:fillRect/>
          </a:stretch>
        </p:blipFill>
        <p:spPr>
          <a:xfrm>
            <a:off x="7842932" y="-17"/>
            <a:ext cx="4349068" cy="3432349"/>
          </a:xfrm>
          <a:custGeom>
            <a:avLst/>
            <a:gdLst/>
            <a:ahLst/>
            <a:cxnLst/>
            <a:rect l="l" t="t" r="r" b="b"/>
            <a:pathLst>
              <a:path w="4349068" h="3428999">
                <a:moveTo>
                  <a:pt x="711944" y="0"/>
                </a:moveTo>
                <a:lnTo>
                  <a:pt x="4349068" y="0"/>
                </a:lnTo>
                <a:lnTo>
                  <a:pt x="4349068" y="3428999"/>
                </a:lnTo>
                <a:lnTo>
                  <a:pt x="32307" y="3428999"/>
                </a:lnTo>
                <a:lnTo>
                  <a:pt x="34693" y="3410051"/>
                </a:lnTo>
                <a:cubicBezTo>
                  <a:pt x="37039" y="3395347"/>
                  <a:pt x="38143" y="3381819"/>
                  <a:pt x="32792" y="3373027"/>
                </a:cubicBezTo>
                <a:cubicBezTo>
                  <a:pt x="29961" y="3298527"/>
                  <a:pt x="20335" y="3290617"/>
                  <a:pt x="14318" y="3222737"/>
                </a:cubicBezTo>
                <a:cubicBezTo>
                  <a:pt x="11384" y="3146284"/>
                  <a:pt x="-6116" y="3184007"/>
                  <a:pt x="2241" y="3118188"/>
                </a:cubicBezTo>
                <a:cubicBezTo>
                  <a:pt x="16306" y="3109217"/>
                  <a:pt x="34183" y="3024732"/>
                  <a:pt x="27952" y="3003808"/>
                </a:cubicBezTo>
                <a:cubicBezTo>
                  <a:pt x="27563" y="2966753"/>
                  <a:pt x="27366" y="2989870"/>
                  <a:pt x="27149" y="2944921"/>
                </a:cubicBezTo>
                <a:lnTo>
                  <a:pt x="41941" y="2877744"/>
                </a:lnTo>
                <a:cubicBezTo>
                  <a:pt x="36258" y="2880724"/>
                  <a:pt x="54303" y="2822146"/>
                  <a:pt x="53926" y="2807161"/>
                </a:cubicBezTo>
                <a:cubicBezTo>
                  <a:pt x="56083" y="2775643"/>
                  <a:pt x="30060" y="2769288"/>
                  <a:pt x="53334" y="2752347"/>
                </a:cubicBezTo>
                <a:lnTo>
                  <a:pt x="60008" y="2748299"/>
                </a:lnTo>
                <a:cubicBezTo>
                  <a:pt x="60210" y="2745962"/>
                  <a:pt x="60411" y="2743625"/>
                  <a:pt x="60613" y="2741288"/>
                </a:cubicBezTo>
                <a:cubicBezTo>
                  <a:pt x="60116" y="2737657"/>
                  <a:pt x="58269" y="2735847"/>
                  <a:pt x="53819" y="2737160"/>
                </a:cubicBezTo>
                <a:cubicBezTo>
                  <a:pt x="70191" y="2705347"/>
                  <a:pt x="64153" y="2699356"/>
                  <a:pt x="66799" y="2659631"/>
                </a:cubicBezTo>
                <a:cubicBezTo>
                  <a:pt x="77943" y="2612127"/>
                  <a:pt x="64846" y="2628594"/>
                  <a:pt x="86795" y="2573336"/>
                </a:cubicBezTo>
                <a:cubicBezTo>
                  <a:pt x="96119" y="2559732"/>
                  <a:pt x="108676" y="2541339"/>
                  <a:pt x="108890" y="2528057"/>
                </a:cubicBezTo>
                <a:lnTo>
                  <a:pt x="137074" y="2489594"/>
                </a:lnTo>
                <a:cubicBezTo>
                  <a:pt x="138076" y="2487774"/>
                  <a:pt x="138422" y="2473350"/>
                  <a:pt x="137897" y="2468303"/>
                </a:cubicBezTo>
                <a:lnTo>
                  <a:pt x="155171" y="2460480"/>
                </a:lnTo>
                <a:lnTo>
                  <a:pt x="147972" y="2423535"/>
                </a:lnTo>
                <a:lnTo>
                  <a:pt x="155293" y="2404394"/>
                </a:lnTo>
                <a:cubicBezTo>
                  <a:pt x="172891" y="2392610"/>
                  <a:pt x="160687" y="2347474"/>
                  <a:pt x="168818" y="2324643"/>
                </a:cubicBezTo>
                <a:cubicBezTo>
                  <a:pt x="169390" y="2297698"/>
                  <a:pt x="193082" y="2284202"/>
                  <a:pt x="198340" y="2255535"/>
                </a:cubicBezTo>
                <a:cubicBezTo>
                  <a:pt x="214268" y="2249648"/>
                  <a:pt x="228319" y="2207828"/>
                  <a:pt x="217338" y="2184679"/>
                </a:cubicBezTo>
                <a:lnTo>
                  <a:pt x="242924" y="2093132"/>
                </a:lnTo>
                <a:cubicBezTo>
                  <a:pt x="264937" y="2084587"/>
                  <a:pt x="280562" y="1985868"/>
                  <a:pt x="290446" y="1950235"/>
                </a:cubicBezTo>
                <a:cubicBezTo>
                  <a:pt x="308239" y="1920183"/>
                  <a:pt x="350073" y="1898905"/>
                  <a:pt x="361001" y="1861568"/>
                </a:cubicBezTo>
                <a:cubicBezTo>
                  <a:pt x="367163" y="1810687"/>
                  <a:pt x="352049" y="1869507"/>
                  <a:pt x="356015" y="1809499"/>
                </a:cubicBezTo>
                <a:cubicBezTo>
                  <a:pt x="355145" y="1754297"/>
                  <a:pt x="367821" y="1767680"/>
                  <a:pt x="375846" y="1693716"/>
                </a:cubicBezTo>
                <a:cubicBezTo>
                  <a:pt x="374712" y="1654244"/>
                  <a:pt x="382062" y="1627007"/>
                  <a:pt x="381776" y="1605195"/>
                </a:cubicBezTo>
                <a:cubicBezTo>
                  <a:pt x="389848" y="1568952"/>
                  <a:pt x="392552" y="1564518"/>
                  <a:pt x="396301" y="1516217"/>
                </a:cubicBezTo>
                <a:cubicBezTo>
                  <a:pt x="401397" y="1488452"/>
                  <a:pt x="428137" y="1457870"/>
                  <a:pt x="409866" y="1429841"/>
                </a:cubicBezTo>
                <a:cubicBezTo>
                  <a:pt x="422203" y="1412325"/>
                  <a:pt x="460064" y="1413592"/>
                  <a:pt x="442210" y="1380081"/>
                </a:cubicBezTo>
                <a:cubicBezTo>
                  <a:pt x="464590" y="1394128"/>
                  <a:pt x="443394" y="1335176"/>
                  <a:pt x="463662" y="1334891"/>
                </a:cubicBezTo>
                <a:cubicBezTo>
                  <a:pt x="480316" y="1336427"/>
                  <a:pt x="515162" y="1194568"/>
                  <a:pt x="519523" y="1185551"/>
                </a:cubicBezTo>
                <a:cubicBezTo>
                  <a:pt x="527731" y="1149210"/>
                  <a:pt x="536547" y="1148087"/>
                  <a:pt x="542909" y="1111168"/>
                </a:cubicBezTo>
                <a:cubicBezTo>
                  <a:pt x="555522" y="1057226"/>
                  <a:pt x="531818" y="1022543"/>
                  <a:pt x="543055" y="993353"/>
                </a:cubicBezTo>
                <a:cubicBezTo>
                  <a:pt x="559986" y="960214"/>
                  <a:pt x="580459" y="867450"/>
                  <a:pt x="592544" y="813953"/>
                </a:cubicBezTo>
                <a:cubicBezTo>
                  <a:pt x="604272" y="746430"/>
                  <a:pt x="608119" y="666470"/>
                  <a:pt x="613420" y="588218"/>
                </a:cubicBezTo>
                <a:cubicBezTo>
                  <a:pt x="604962" y="475380"/>
                  <a:pt x="590630" y="536119"/>
                  <a:pt x="596055" y="376479"/>
                </a:cubicBezTo>
                <a:lnTo>
                  <a:pt x="605018" y="280992"/>
                </a:lnTo>
                <a:cubicBezTo>
                  <a:pt x="604854" y="276227"/>
                  <a:pt x="610771" y="223140"/>
                  <a:pt x="610608" y="218374"/>
                </a:cubicBezTo>
                <a:lnTo>
                  <a:pt x="604880" y="188178"/>
                </a:lnTo>
                <a:lnTo>
                  <a:pt x="630913" y="152404"/>
                </a:lnTo>
                <a:cubicBezTo>
                  <a:pt x="640688" y="136342"/>
                  <a:pt x="647365" y="122048"/>
                  <a:pt x="663530" y="91810"/>
                </a:cubicBezTo>
                <a:lnTo>
                  <a:pt x="705264" y="3016"/>
                </a:lnTo>
                <a:close/>
              </a:path>
            </a:pathLst>
          </a:custGeom>
        </p:spPr>
      </p:pic>
    </p:spTree>
    <p:extLst>
      <p:ext uri="{BB962C8B-B14F-4D97-AF65-F5344CB8AC3E}">
        <p14:creationId xmlns:p14="http://schemas.microsoft.com/office/powerpoint/2010/main" val="9509522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21AC6A30-4F22-4C0F-B278-19C5B8A80C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BB4335AD-65B1-44E4-90AF-264024FE4B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12191999"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1EC732-7B63-BA1A-FAE0-F939A0927494}"/>
              </a:ext>
            </a:extLst>
          </p:cNvPr>
          <p:cNvSpPr>
            <a:spLocks noGrp="1"/>
          </p:cNvSpPr>
          <p:nvPr>
            <p:ph type="title"/>
          </p:nvPr>
        </p:nvSpPr>
        <p:spPr>
          <a:xfrm>
            <a:off x="3741766" y="186284"/>
            <a:ext cx="4267200" cy="885771"/>
          </a:xfrm>
        </p:spPr>
        <p:txBody>
          <a:bodyPr>
            <a:normAutofit fontScale="90000"/>
          </a:bodyPr>
          <a:lstStyle/>
          <a:p>
            <a:pPr algn="ctr"/>
            <a:r>
              <a:rPr lang="en-GB" b="1" dirty="0">
                <a:solidFill>
                  <a:schemeClr val="tx1">
                    <a:lumMod val="85000"/>
                    <a:lumOff val="15000"/>
                  </a:schemeClr>
                </a:solidFill>
                <a:latin typeface="Arial" panose="020B0604020202020204" pitchFamily="34" charset="0"/>
                <a:cs typeface="Arial" panose="020B0604020202020204" pitchFamily="34" charset="0"/>
              </a:rPr>
              <a:t>Long term effects </a:t>
            </a:r>
          </a:p>
        </p:txBody>
      </p:sp>
      <p:pic>
        <p:nvPicPr>
          <p:cNvPr id="7" name="Picture 6" descr="Person holding red heat pack">
            <a:extLst>
              <a:ext uri="{FF2B5EF4-FFF2-40B4-BE49-F238E27FC236}">
                <a16:creationId xmlns:a16="http://schemas.microsoft.com/office/drawing/2014/main" id="{F5690F96-A6AC-C92A-8365-B72F23876046}"/>
              </a:ext>
            </a:extLst>
          </p:cNvPr>
          <p:cNvPicPr>
            <a:picLocks noChangeAspect="1"/>
          </p:cNvPicPr>
          <p:nvPr/>
        </p:nvPicPr>
        <p:blipFill>
          <a:blip r:embed="rId2">
            <a:extLst>
              <a:ext uri="{28A0092B-C50C-407E-A947-70E740481C1C}">
                <a14:useLocalDpi xmlns:a14="http://schemas.microsoft.com/office/drawing/2010/main" val="0"/>
              </a:ext>
            </a:extLst>
          </a:blip>
          <a:srcRect l="36092" r="27129"/>
          <a:stretch>
            <a:fillRect/>
          </a:stretch>
        </p:blipFill>
        <p:spPr>
          <a:xfrm>
            <a:off x="3" y="1"/>
            <a:ext cx="3695699" cy="6858001"/>
          </a:xfrm>
          <a:custGeom>
            <a:avLst/>
            <a:gdLst/>
            <a:ahLst/>
            <a:cxnLst/>
            <a:rect l="l" t="t" r="r" b="b"/>
            <a:pathLst>
              <a:path w="3695699" h="6858001">
                <a:moveTo>
                  <a:pt x="0" y="0"/>
                </a:moveTo>
                <a:lnTo>
                  <a:pt x="3435129" y="0"/>
                </a:lnTo>
                <a:lnTo>
                  <a:pt x="3430599" y="17349"/>
                </a:lnTo>
                <a:cubicBezTo>
                  <a:pt x="3437542" y="19835"/>
                  <a:pt x="3423757" y="30822"/>
                  <a:pt x="3427683" y="38871"/>
                </a:cubicBezTo>
                <a:cubicBezTo>
                  <a:pt x="3431230" y="44698"/>
                  <a:pt x="3427877" y="49388"/>
                  <a:pt x="3427096" y="55116"/>
                </a:cubicBezTo>
                <a:cubicBezTo>
                  <a:pt x="3429620" y="62945"/>
                  <a:pt x="3421946" y="87211"/>
                  <a:pt x="3417356" y="93331"/>
                </a:cubicBezTo>
                <a:cubicBezTo>
                  <a:pt x="3401974" y="107607"/>
                  <a:pt x="3409629" y="143436"/>
                  <a:pt x="3397765" y="155370"/>
                </a:cubicBezTo>
                <a:cubicBezTo>
                  <a:pt x="3395800" y="159886"/>
                  <a:pt x="3394789" y="164378"/>
                  <a:pt x="3394373" y="168831"/>
                </a:cubicBezTo>
                <a:lnTo>
                  <a:pt x="3394553" y="181402"/>
                </a:lnTo>
                <a:lnTo>
                  <a:pt x="3397293" y="185192"/>
                </a:lnTo>
                <a:lnTo>
                  <a:pt x="3395923" y="192756"/>
                </a:lnTo>
                <a:cubicBezTo>
                  <a:pt x="3396018" y="193497"/>
                  <a:pt x="3396112" y="194237"/>
                  <a:pt x="3396207" y="194978"/>
                </a:cubicBezTo>
                <a:cubicBezTo>
                  <a:pt x="3396531" y="199154"/>
                  <a:pt x="3396856" y="203330"/>
                  <a:pt x="3397180" y="207506"/>
                </a:cubicBezTo>
                <a:cubicBezTo>
                  <a:pt x="3382438" y="200939"/>
                  <a:pt x="3394549" y="241317"/>
                  <a:pt x="3383191" y="229051"/>
                </a:cubicBezTo>
                <a:cubicBezTo>
                  <a:pt x="3382519" y="234401"/>
                  <a:pt x="3381383" y="237332"/>
                  <a:pt x="3380194" y="239137"/>
                </a:cubicBezTo>
                <a:lnTo>
                  <a:pt x="3349267" y="310262"/>
                </a:lnTo>
                <a:lnTo>
                  <a:pt x="3344455" y="381704"/>
                </a:lnTo>
                <a:cubicBezTo>
                  <a:pt x="3343420" y="464598"/>
                  <a:pt x="3338482" y="511985"/>
                  <a:pt x="3327551" y="571873"/>
                </a:cubicBezTo>
                <a:cubicBezTo>
                  <a:pt x="3316620" y="631761"/>
                  <a:pt x="3309762" y="702429"/>
                  <a:pt x="3278869" y="741030"/>
                </a:cubicBezTo>
                <a:lnTo>
                  <a:pt x="3239259" y="957888"/>
                </a:lnTo>
                <a:cubicBezTo>
                  <a:pt x="3267597" y="1021376"/>
                  <a:pt x="3235647" y="1004478"/>
                  <a:pt x="3243890" y="1047869"/>
                </a:cubicBezTo>
                <a:cubicBezTo>
                  <a:pt x="3245988" y="1077107"/>
                  <a:pt x="3228006" y="1101189"/>
                  <a:pt x="3221700" y="1118244"/>
                </a:cubicBezTo>
                <a:cubicBezTo>
                  <a:pt x="3220198" y="1120922"/>
                  <a:pt x="3213346" y="1188569"/>
                  <a:pt x="3211078" y="1190394"/>
                </a:cubicBezTo>
                <a:cubicBezTo>
                  <a:pt x="3204899" y="1218939"/>
                  <a:pt x="3210276" y="1253036"/>
                  <a:pt x="3199704" y="1304585"/>
                </a:cubicBezTo>
                <a:cubicBezTo>
                  <a:pt x="3199438" y="1346246"/>
                  <a:pt x="3168623" y="1413431"/>
                  <a:pt x="3167741" y="1449444"/>
                </a:cubicBezTo>
                <a:cubicBezTo>
                  <a:pt x="3180911" y="1471132"/>
                  <a:pt x="3193362" y="1499173"/>
                  <a:pt x="3194410" y="1520667"/>
                </a:cubicBezTo>
                <a:cubicBezTo>
                  <a:pt x="3181228" y="1513763"/>
                  <a:pt x="3199978" y="1547097"/>
                  <a:pt x="3184473" y="1547038"/>
                </a:cubicBezTo>
                <a:cubicBezTo>
                  <a:pt x="3185153" y="1550949"/>
                  <a:pt x="3186303" y="1554741"/>
                  <a:pt x="3187573" y="1558550"/>
                </a:cubicBezTo>
                <a:lnTo>
                  <a:pt x="3188231" y="1560544"/>
                </a:lnTo>
                <a:lnTo>
                  <a:pt x="3188195" y="1568317"/>
                </a:lnTo>
                <a:lnTo>
                  <a:pt x="3191518" y="1570772"/>
                </a:lnTo>
                <a:lnTo>
                  <a:pt x="3193853" y="1582659"/>
                </a:lnTo>
                <a:cubicBezTo>
                  <a:pt x="3194213" y="1587070"/>
                  <a:pt x="3193997" y="1591769"/>
                  <a:pt x="3192857" y="1596890"/>
                </a:cubicBezTo>
                <a:cubicBezTo>
                  <a:pt x="3185716" y="1609144"/>
                  <a:pt x="3191593" y="1629575"/>
                  <a:pt x="3189686" y="1647479"/>
                </a:cubicBezTo>
                <a:lnTo>
                  <a:pt x="3187125" y="1655568"/>
                </a:lnTo>
                <a:cubicBezTo>
                  <a:pt x="3187259" y="1659315"/>
                  <a:pt x="3192418" y="1733399"/>
                  <a:pt x="3192552" y="1737146"/>
                </a:cubicBezTo>
                <a:cubicBezTo>
                  <a:pt x="3236684" y="1834597"/>
                  <a:pt x="3210475" y="1851660"/>
                  <a:pt x="3219437" y="1908917"/>
                </a:cubicBezTo>
                <a:lnTo>
                  <a:pt x="3220572" y="1915235"/>
                </a:lnTo>
                <a:cubicBezTo>
                  <a:pt x="3225642" y="1919319"/>
                  <a:pt x="3228448" y="1945519"/>
                  <a:pt x="3226946" y="1954447"/>
                </a:cubicBezTo>
                <a:cubicBezTo>
                  <a:pt x="3219553" y="1979351"/>
                  <a:pt x="3239504" y="2001442"/>
                  <a:pt x="3234148" y="2021397"/>
                </a:cubicBezTo>
                <a:cubicBezTo>
                  <a:pt x="3234224" y="2026740"/>
                  <a:pt x="3235084" y="2031233"/>
                  <a:pt x="3236424" y="2035173"/>
                </a:cubicBezTo>
                <a:lnTo>
                  <a:pt x="3241339" y="2045116"/>
                </a:lnTo>
                <a:lnTo>
                  <a:pt x="3233470" y="2098623"/>
                </a:lnTo>
                <a:cubicBezTo>
                  <a:pt x="3230495" y="2129687"/>
                  <a:pt x="3232618" y="2188321"/>
                  <a:pt x="3230016" y="2240964"/>
                </a:cubicBezTo>
                <a:cubicBezTo>
                  <a:pt x="3226602" y="2283982"/>
                  <a:pt x="3232644" y="2342030"/>
                  <a:pt x="3237809" y="2379644"/>
                </a:cubicBezTo>
                <a:cubicBezTo>
                  <a:pt x="3244462" y="2409884"/>
                  <a:pt x="3221747" y="2435219"/>
                  <a:pt x="3237054" y="2459103"/>
                </a:cubicBezTo>
                <a:cubicBezTo>
                  <a:pt x="3245536" y="2488997"/>
                  <a:pt x="3251426" y="2510390"/>
                  <a:pt x="3255285" y="2538679"/>
                </a:cubicBezTo>
                <a:cubicBezTo>
                  <a:pt x="3258296" y="2574322"/>
                  <a:pt x="3245460" y="2589819"/>
                  <a:pt x="3245073" y="2622720"/>
                </a:cubicBezTo>
                <a:lnTo>
                  <a:pt x="3252960" y="2736087"/>
                </a:lnTo>
                <a:cubicBezTo>
                  <a:pt x="3245577" y="2772183"/>
                  <a:pt x="3230063" y="2856752"/>
                  <a:pt x="3218681" y="2902964"/>
                </a:cubicBezTo>
                <a:cubicBezTo>
                  <a:pt x="3212624" y="2927969"/>
                  <a:pt x="3209733" y="2973979"/>
                  <a:pt x="3203641" y="3008786"/>
                </a:cubicBezTo>
                <a:cubicBezTo>
                  <a:pt x="3197547" y="3043595"/>
                  <a:pt x="3186644" y="3093251"/>
                  <a:pt x="3182123" y="3111815"/>
                </a:cubicBezTo>
                <a:lnTo>
                  <a:pt x="3176517" y="3120169"/>
                </a:lnTo>
                <a:lnTo>
                  <a:pt x="3177035" y="3121646"/>
                </a:lnTo>
                <a:cubicBezTo>
                  <a:pt x="3177423" y="3127588"/>
                  <a:pt x="3176129" y="3130763"/>
                  <a:pt x="3174093" y="3132705"/>
                </a:cubicBezTo>
                <a:lnTo>
                  <a:pt x="3171045" y="3134220"/>
                </a:lnTo>
                <a:lnTo>
                  <a:pt x="3168274" y="3141524"/>
                </a:lnTo>
                <a:lnTo>
                  <a:pt x="3160781" y="3155149"/>
                </a:lnTo>
                <a:cubicBezTo>
                  <a:pt x="3160949" y="3156237"/>
                  <a:pt x="3161116" y="3157326"/>
                  <a:pt x="3161284" y="3158414"/>
                </a:cubicBezTo>
                <a:lnTo>
                  <a:pt x="3152950" y="3180080"/>
                </a:lnTo>
                <a:lnTo>
                  <a:pt x="3153739" y="3180719"/>
                </a:lnTo>
                <a:cubicBezTo>
                  <a:pt x="3155321" y="3182647"/>
                  <a:pt x="3156128" y="3184999"/>
                  <a:pt x="3155342" y="3188313"/>
                </a:cubicBezTo>
                <a:cubicBezTo>
                  <a:pt x="3169797" y="3188216"/>
                  <a:pt x="3159934" y="3192271"/>
                  <a:pt x="3156340" y="3202049"/>
                </a:cubicBezTo>
                <a:cubicBezTo>
                  <a:pt x="3177988" y="3204083"/>
                  <a:pt x="3159779" y="3228842"/>
                  <a:pt x="3169832" y="3237938"/>
                </a:cubicBezTo>
                <a:cubicBezTo>
                  <a:pt x="3166705" y="3245075"/>
                  <a:pt x="3163793" y="3252659"/>
                  <a:pt x="3161244" y="3260564"/>
                </a:cubicBezTo>
                <a:lnTo>
                  <a:pt x="3160005" y="3265314"/>
                </a:lnTo>
                <a:cubicBezTo>
                  <a:pt x="3160063" y="3265371"/>
                  <a:pt x="3160124" y="3265428"/>
                  <a:pt x="3160184" y="3265486"/>
                </a:cubicBezTo>
                <a:cubicBezTo>
                  <a:pt x="3160345" y="3266694"/>
                  <a:pt x="3160101" y="3268319"/>
                  <a:pt x="3159279" y="3270659"/>
                </a:cubicBezTo>
                <a:lnTo>
                  <a:pt x="3157747" y="3273971"/>
                </a:lnTo>
                <a:lnTo>
                  <a:pt x="3155343" y="3283185"/>
                </a:lnTo>
                <a:cubicBezTo>
                  <a:pt x="3155517" y="3284422"/>
                  <a:pt x="3155689" y="3285657"/>
                  <a:pt x="3155860" y="3286893"/>
                </a:cubicBezTo>
                <a:lnTo>
                  <a:pt x="3158001" y="3289146"/>
                </a:lnTo>
                <a:lnTo>
                  <a:pt x="3157508" y="3289877"/>
                </a:lnTo>
                <a:cubicBezTo>
                  <a:pt x="3151604" y="3294411"/>
                  <a:pt x="3144966" y="3293561"/>
                  <a:pt x="3159853" y="3309833"/>
                </a:cubicBezTo>
                <a:cubicBezTo>
                  <a:pt x="3149181" y="3321561"/>
                  <a:pt x="3158789" y="3329345"/>
                  <a:pt x="3157392" y="3351579"/>
                </a:cubicBezTo>
                <a:cubicBezTo>
                  <a:pt x="3148710" y="3357083"/>
                  <a:pt x="3149361" y="3365079"/>
                  <a:pt x="3152871" y="3374240"/>
                </a:cubicBezTo>
                <a:cubicBezTo>
                  <a:pt x="3148885" y="3383513"/>
                  <a:pt x="3145239" y="3392740"/>
                  <a:pt x="3142119" y="3402557"/>
                </a:cubicBezTo>
                <a:lnTo>
                  <a:pt x="3138061" y="3419585"/>
                </a:lnTo>
                <a:lnTo>
                  <a:pt x="3139796" y="3424940"/>
                </a:lnTo>
                <a:cubicBezTo>
                  <a:pt x="3142520" y="3434326"/>
                  <a:pt x="3143300" y="3443700"/>
                  <a:pt x="3137669" y="3463264"/>
                </a:cubicBezTo>
                <a:cubicBezTo>
                  <a:pt x="3147380" y="3480689"/>
                  <a:pt x="3167781" y="3490510"/>
                  <a:pt x="3168140" y="3518969"/>
                </a:cubicBezTo>
                <a:cubicBezTo>
                  <a:pt x="3159473" y="3545761"/>
                  <a:pt x="3191152" y="3574399"/>
                  <a:pt x="3179206" y="3607864"/>
                </a:cubicBezTo>
                <a:cubicBezTo>
                  <a:pt x="3176757" y="3619813"/>
                  <a:pt x="3181069" y="3654600"/>
                  <a:pt x="3189125" y="3659839"/>
                </a:cubicBezTo>
                <a:cubicBezTo>
                  <a:pt x="3191518" y="3666815"/>
                  <a:pt x="3189857" y="3675779"/>
                  <a:pt x="3198077" y="3677681"/>
                </a:cubicBezTo>
                <a:cubicBezTo>
                  <a:pt x="3208136" y="3681475"/>
                  <a:pt x="3196345" y="3709561"/>
                  <a:pt x="3207094" y="3703876"/>
                </a:cubicBezTo>
                <a:cubicBezTo>
                  <a:pt x="3199084" y="3723751"/>
                  <a:pt x="3220453" y="3734396"/>
                  <a:pt x="3227016" y="3748633"/>
                </a:cubicBezTo>
                <a:cubicBezTo>
                  <a:pt x="3218663" y="3764666"/>
                  <a:pt x="3240667" y="3778725"/>
                  <a:pt x="3246806" y="3811324"/>
                </a:cubicBezTo>
                <a:cubicBezTo>
                  <a:pt x="3237058" y="3829063"/>
                  <a:pt x="3251097" y="3833247"/>
                  <a:pt x="3239091" y="3865102"/>
                </a:cubicBezTo>
                <a:cubicBezTo>
                  <a:pt x="3240755" y="3865725"/>
                  <a:pt x="3242340" y="3866659"/>
                  <a:pt x="3243800" y="3867874"/>
                </a:cubicBezTo>
                <a:cubicBezTo>
                  <a:pt x="3252276" y="3874935"/>
                  <a:pt x="3254724" y="3889782"/>
                  <a:pt x="3249268" y="3901031"/>
                </a:cubicBezTo>
                <a:cubicBezTo>
                  <a:pt x="3234180" y="3950514"/>
                  <a:pt x="3270886" y="3938724"/>
                  <a:pt x="3271850" y="3976535"/>
                </a:cubicBezTo>
                <a:cubicBezTo>
                  <a:pt x="3275333" y="4018513"/>
                  <a:pt x="3265836" y="4033210"/>
                  <a:pt x="3253128" y="4091308"/>
                </a:cubicBezTo>
                <a:cubicBezTo>
                  <a:pt x="3262530" y="4093945"/>
                  <a:pt x="3263925" y="4100312"/>
                  <a:pt x="3261491" y="4112665"/>
                </a:cubicBezTo>
                <a:cubicBezTo>
                  <a:pt x="3263824" y="4132845"/>
                  <a:pt x="3285122" y="4124005"/>
                  <a:pt x="3275235" y="4148543"/>
                </a:cubicBezTo>
                <a:cubicBezTo>
                  <a:pt x="3282222" y="4163609"/>
                  <a:pt x="3300717" y="4191930"/>
                  <a:pt x="3303406" y="4203059"/>
                </a:cubicBezTo>
                <a:cubicBezTo>
                  <a:pt x="3307769" y="4216879"/>
                  <a:pt x="3289765" y="4198911"/>
                  <a:pt x="3291377" y="4215304"/>
                </a:cubicBezTo>
                <a:cubicBezTo>
                  <a:pt x="3295421" y="4234470"/>
                  <a:pt x="3290844" y="4240556"/>
                  <a:pt x="3303627" y="4247412"/>
                </a:cubicBezTo>
                <a:cubicBezTo>
                  <a:pt x="3300302" y="4270043"/>
                  <a:pt x="3313094" y="4269840"/>
                  <a:pt x="3323715" y="4295574"/>
                </a:cubicBezTo>
                <a:cubicBezTo>
                  <a:pt x="3318854" y="4309546"/>
                  <a:pt x="3323708" y="4317748"/>
                  <a:pt x="3331757" y="4324626"/>
                </a:cubicBezTo>
                <a:cubicBezTo>
                  <a:pt x="3334500" y="4352298"/>
                  <a:pt x="3348521" y="4373553"/>
                  <a:pt x="3357571" y="4402594"/>
                </a:cubicBezTo>
                <a:cubicBezTo>
                  <a:pt x="3395421" y="4440113"/>
                  <a:pt x="3406716" y="4492429"/>
                  <a:pt x="3416883" y="4511276"/>
                </a:cubicBezTo>
                <a:lnTo>
                  <a:pt x="3418568" y="4515669"/>
                </a:lnTo>
                <a:cubicBezTo>
                  <a:pt x="3418685" y="4519956"/>
                  <a:pt x="3418801" y="4524244"/>
                  <a:pt x="3418918" y="4528531"/>
                </a:cubicBezTo>
                <a:cubicBezTo>
                  <a:pt x="3418727" y="4530191"/>
                  <a:pt x="3418537" y="4531850"/>
                  <a:pt x="3418346" y="4533510"/>
                </a:cubicBezTo>
                <a:cubicBezTo>
                  <a:pt x="3418215" y="4536889"/>
                  <a:pt x="3418462" y="4539065"/>
                  <a:pt x="3419005" y="4540494"/>
                </a:cubicBezTo>
                <a:lnTo>
                  <a:pt x="3424268" y="4595886"/>
                </a:lnTo>
                <a:cubicBezTo>
                  <a:pt x="3429156" y="4624362"/>
                  <a:pt x="3443934" y="4682306"/>
                  <a:pt x="3448330" y="4711348"/>
                </a:cubicBezTo>
                <a:lnTo>
                  <a:pt x="3445621" y="4714874"/>
                </a:lnTo>
                <a:cubicBezTo>
                  <a:pt x="3444103" y="4718397"/>
                  <a:pt x="3443735" y="4723077"/>
                  <a:pt x="3445980" y="4730345"/>
                </a:cubicBezTo>
                <a:lnTo>
                  <a:pt x="3446976" y="4731926"/>
                </a:lnTo>
                <a:lnTo>
                  <a:pt x="3443720" y="4745408"/>
                </a:lnTo>
                <a:cubicBezTo>
                  <a:pt x="3444756" y="4771155"/>
                  <a:pt x="3455466" y="4843107"/>
                  <a:pt x="3453194" y="4886406"/>
                </a:cubicBezTo>
                <a:cubicBezTo>
                  <a:pt x="3454856" y="4906631"/>
                  <a:pt x="3481235" y="5008239"/>
                  <a:pt x="3455210" y="5025296"/>
                </a:cubicBezTo>
                <a:cubicBezTo>
                  <a:pt x="3442202" y="5116320"/>
                  <a:pt x="3464654" y="5119078"/>
                  <a:pt x="3462841" y="5211091"/>
                </a:cubicBezTo>
                <a:cubicBezTo>
                  <a:pt x="3469390" y="5269669"/>
                  <a:pt x="3462794" y="5327391"/>
                  <a:pt x="3469385" y="5356669"/>
                </a:cubicBezTo>
                <a:cubicBezTo>
                  <a:pt x="3471479" y="5361935"/>
                  <a:pt x="3474277" y="5366825"/>
                  <a:pt x="3477268" y="5371683"/>
                </a:cubicBezTo>
                <a:lnTo>
                  <a:pt x="3478824" y="5374232"/>
                </a:lnTo>
                <a:lnTo>
                  <a:pt x="3486664" y="5427532"/>
                </a:lnTo>
                <a:lnTo>
                  <a:pt x="3499845" y="5523238"/>
                </a:lnTo>
                <a:cubicBezTo>
                  <a:pt x="3496480" y="5535759"/>
                  <a:pt x="3498126" y="5574631"/>
                  <a:pt x="3505782" y="5582050"/>
                </a:cubicBezTo>
                <a:cubicBezTo>
                  <a:pt x="3507640" y="5590169"/>
                  <a:pt x="3505294" y="5599602"/>
                  <a:pt x="3513368" y="5603412"/>
                </a:cubicBezTo>
                <a:cubicBezTo>
                  <a:pt x="3518549" y="5620896"/>
                  <a:pt x="3530454" y="5660930"/>
                  <a:pt x="3536869" y="5686953"/>
                </a:cubicBezTo>
                <a:cubicBezTo>
                  <a:pt x="3527290" y="5702684"/>
                  <a:pt x="3548216" y="5722678"/>
                  <a:pt x="3551859" y="5759548"/>
                </a:cubicBezTo>
                <a:cubicBezTo>
                  <a:pt x="3540751" y="5776843"/>
                  <a:pt x="3554471" y="5784377"/>
                  <a:pt x="3540024" y="5816599"/>
                </a:cubicBezTo>
                <a:cubicBezTo>
                  <a:pt x="3541640" y="5817630"/>
                  <a:pt x="3543154" y="5818984"/>
                  <a:pt x="3544521" y="5820619"/>
                </a:cubicBezTo>
                <a:cubicBezTo>
                  <a:pt x="3552455" y="5830118"/>
                  <a:pt x="3553767" y="5846834"/>
                  <a:pt x="3547449" y="5857956"/>
                </a:cubicBezTo>
                <a:cubicBezTo>
                  <a:pt x="3528571" y="5908761"/>
                  <a:pt x="3532186" y="5952107"/>
                  <a:pt x="3530253" y="5993572"/>
                </a:cubicBezTo>
                <a:cubicBezTo>
                  <a:pt x="3530522" y="6040113"/>
                  <a:pt x="3553891" y="6005695"/>
                  <a:pt x="3536734" y="6066404"/>
                </a:cubicBezTo>
                <a:cubicBezTo>
                  <a:pt x="3545935" y="6071268"/>
                  <a:pt x="3546842" y="6078512"/>
                  <a:pt x="3543461" y="6091477"/>
                </a:cubicBezTo>
                <a:cubicBezTo>
                  <a:pt x="3549602" y="6107585"/>
                  <a:pt x="3568275" y="6137061"/>
                  <a:pt x="3573577" y="6163051"/>
                </a:cubicBezTo>
                <a:cubicBezTo>
                  <a:pt x="3577046" y="6182032"/>
                  <a:pt x="3572259" y="6223892"/>
                  <a:pt x="3575275" y="6247420"/>
                </a:cubicBezTo>
                <a:cubicBezTo>
                  <a:pt x="3570217" y="6271412"/>
                  <a:pt x="3583023" y="6273898"/>
                  <a:pt x="3591673" y="6304222"/>
                </a:cubicBezTo>
                <a:cubicBezTo>
                  <a:pt x="3585743" y="6318440"/>
                  <a:pt x="3589967" y="6328418"/>
                  <a:pt x="3597489" y="6337624"/>
                </a:cubicBezTo>
                <a:cubicBezTo>
                  <a:pt x="3598113" y="6368401"/>
                  <a:pt x="3610504" y="6394558"/>
                  <a:pt x="3617330" y="6428161"/>
                </a:cubicBezTo>
                <a:cubicBezTo>
                  <a:pt x="3612404" y="6466489"/>
                  <a:pt x="3633001" y="6482393"/>
                  <a:pt x="3640218" y="6518318"/>
                </a:cubicBezTo>
                <a:cubicBezTo>
                  <a:pt x="3625420" y="6557419"/>
                  <a:pt x="3668862" y="6537820"/>
                  <a:pt x="3670788" y="6568733"/>
                </a:cubicBezTo>
                <a:cubicBezTo>
                  <a:pt x="3659124" y="6621466"/>
                  <a:pt x="3685482" y="6565072"/>
                  <a:pt x="3687763" y="6643164"/>
                </a:cubicBezTo>
                <a:cubicBezTo>
                  <a:pt x="3685396" y="6647995"/>
                  <a:pt x="3689317" y="6656838"/>
                  <a:pt x="3693097" y="6655183"/>
                </a:cubicBezTo>
                <a:cubicBezTo>
                  <a:pt x="3693444" y="6672318"/>
                  <a:pt x="3690193" y="6715787"/>
                  <a:pt x="3689847" y="6745974"/>
                </a:cubicBezTo>
                <a:cubicBezTo>
                  <a:pt x="3689583" y="6773144"/>
                  <a:pt x="3690048" y="6817635"/>
                  <a:pt x="3691023" y="6836306"/>
                </a:cubicBezTo>
                <a:lnTo>
                  <a:pt x="3695699" y="6858001"/>
                </a:lnTo>
                <a:lnTo>
                  <a:pt x="0" y="6858000"/>
                </a:lnTo>
                <a:close/>
              </a:path>
            </a:pathLst>
          </a:custGeom>
        </p:spPr>
      </p:pic>
      <p:sp>
        <p:nvSpPr>
          <p:cNvPr id="3" name="Content Placeholder 2">
            <a:extLst>
              <a:ext uri="{FF2B5EF4-FFF2-40B4-BE49-F238E27FC236}">
                <a16:creationId xmlns:a16="http://schemas.microsoft.com/office/drawing/2014/main" id="{9391FBFD-231F-5C3B-1E6D-97FCBC18ED76}"/>
              </a:ext>
            </a:extLst>
          </p:cNvPr>
          <p:cNvSpPr>
            <a:spLocks noGrp="1"/>
          </p:cNvSpPr>
          <p:nvPr>
            <p:ph idx="1"/>
          </p:nvPr>
        </p:nvSpPr>
        <p:spPr>
          <a:xfrm>
            <a:off x="3452647" y="1258339"/>
            <a:ext cx="5344511" cy="4101042"/>
          </a:xfrm>
        </p:spPr>
        <p:txBody>
          <a:bodyPr>
            <a:noAutofit/>
          </a:bodyPr>
          <a:lstStyle/>
          <a:p>
            <a:pPr marL="0" indent="0">
              <a:buNone/>
            </a:pPr>
            <a:r>
              <a:rPr lang="en-GB" sz="1600" dirty="0">
                <a:solidFill>
                  <a:schemeClr val="tx1">
                    <a:lumMod val="85000"/>
                    <a:lumOff val="15000"/>
                  </a:schemeClr>
                </a:solidFill>
                <a:latin typeface="Arial" panose="020B0604020202020204" pitchFamily="34" charset="0"/>
                <a:cs typeface="Arial" panose="020B0604020202020204" pitchFamily="34" charset="0"/>
              </a:rPr>
              <a:t>The long-term consequences of poor sexual health are more severe. Living with untreated STIs/STDs can cause infertility, pelvic inflammatory disease, ectopic pregnancy, and chronic pain and other severe symptoms and health complications (Public Health England, 2019).</a:t>
            </a:r>
          </a:p>
          <a:p>
            <a:pPr marL="0" indent="0">
              <a:buNone/>
            </a:pPr>
            <a:endParaRPr lang="en-GB" sz="1600" dirty="0">
              <a:solidFill>
                <a:schemeClr val="tx1">
                  <a:lumMod val="85000"/>
                  <a:lumOff val="15000"/>
                </a:schemeClr>
              </a:solidFill>
              <a:latin typeface="Arial" panose="020B0604020202020204" pitchFamily="34" charset="0"/>
              <a:cs typeface="Arial" panose="020B0604020202020204" pitchFamily="34" charset="0"/>
            </a:endParaRPr>
          </a:p>
          <a:p>
            <a:pPr marL="0" indent="0">
              <a:buNone/>
            </a:pPr>
            <a:r>
              <a:rPr lang="en-GB" sz="1600" dirty="0">
                <a:solidFill>
                  <a:schemeClr val="tx1">
                    <a:lumMod val="85000"/>
                    <a:lumOff val="15000"/>
                  </a:schemeClr>
                </a:solidFill>
                <a:latin typeface="Arial" panose="020B0604020202020204" pitchFamily="34" charset="0"/>
                <a:cs typeface="Arial" panose="020B0604020202020204" pitchFamily="34" charset="0"/>
              </a:rPr>
              <a:t>HIV and Herpes can lead to lifelong health management and increased susceptibility to other infections. Long term poor sexual health also contributes to miscarriages, foetal mortality and increased risk of cervical and genital cancers (OHID, 2022). Socially, it can limit economic opportunities, especially for young parents, and prolong health inequalities (House of Commons Health Committee, 2019).</a:t>
            </a:r>
          </a:p>
          <a:p>
            <a:pPr marL="0" indent="0">
              <a:buNone/>
            </a:pPr>
            <a:endParaRPr lang="en-GB" sz="1600" dirty="0">
              <a:solidFill>
                <a:schemeClr val="tx1">
                  <a:lumMod val="85000"/>
                  <a:lumOff val="15000"/>
                </a:schemeClr>
              </a:solidFill>
              <a:latin typeface="Arial" panose="020B0604020202020204" pitchFamily="34" charset="0"/>
              <a:cs typeface="Arial" panose="020B0604020202020204" pitchFamily="34" charset="0"/>
            </a:endParaRPr>
          </a:p>
          <a:p>
            <a:pPr marL="0" indent="0">
              <a:buNone/>
            </a:pPr>
            <a:r>
              <a:rPr lang="en-GB" sz="1600" dirty="0">
                <a:solidFill>
                  <a:schemeClr val="tx1">
                    <a:lumMod val="85000"/>
                    <a:lumOff val="15000"/>
                  </a:schemeClr>
                </a:solidFill>
                <a:highlight>
                  <a:srgbClr val="00FF00"/>
                </a:highlight>
                <a:latin typeface="Arial" panose="020B0604020202020204" pitchFamily="34" charset="0"/>
                <a:cs typeface="Arial" panose="020B0604020202020204" pitchFamily="34" charset="0"/>
              </a:rPr>
              <a:t>These outcomes underscore the importance of early intervention, education, and access to services for 15-24-year-olds in Birmingham</a:t>
            </a:r>
          </a:p>
        </p:txBody>
      </p:sp>
      <p:pic>
        <p:nvPicPr>
          <p:cNvPr id="5" name="Picture 4" descr="Patient lying in bed in hospital">
            <a:extLst>
              <a:ext uri="{FF2B5EF4-FFF2-40B4-BE49-F238E27FC236}">
                <a16:creationId xmlns:a16="http://schemas.microsoft.com/office/drawing/2014/main" id="{79A4EDC6-CE24-94C7-B7A6-DBC430F0D56E}"/>
              </a:ext>
            </a:extLst>
          </p:cNvPr>
          <p:cNvPicPr>
            <a:picLocks noChangeAspect="1"/>
          </p:cNvPicPr>
          <p:nvPr/>
        </p:nvPicPr>
        <p:blipFill>
          <a:blip r:embed="rId3">
            <a:extLst>
              <a:ext uri="{28A0092B-C50C-407E-A947-70E740481C1C}">
                <a14:useLocalDpi xmlns:a14="http://schemas.microsoft.com/office/drawing/2010/main" val="0"/>
              </a:ext>
            </a:extLst>
          </a:blip>
          <a:srcRect l="19984" r="1122"/>
          <a:stretch>
            <a:fillRect/>
          </a:stretch>
        </p:blipFill>
        <p:spPr>
          <a:xfrm>
            <a:off x="8580467" y="10"/>
            <a:ext cx="3611533" cy="6857990"/>
          </a:xfrm>
          <a:custGeom>
            <a:avLst/>
            <a:gdLst/>
            <a:ahLst/>
            <a:cxnLst/>
            <a:rect l="l" t="t" r="r" b="b"/>
            <a:pathLst>
              <a:path w="3810000" h="6858000">
                <a:moveTo>
                  <a:pt x="95627" y="0"/>
                </a:moveTo>
                <a:lnTo>
                  <a:pt x="3810000" y="0"/>
                </a:lnTo>
                <a:lnTo>
                  <a:pt x="3810000" y="6858000"/>
                </a:lnTo>
                <a:lnTo>
                  <a:pt x="13132" y="6858000"/>
                </a:lnTo>
                <a:cubicBezTo>
                  <a:pt x="13183" y="6857363"/>
                  <a:pt x="13234" y="6856727"/>
                  <a:pt x="13284" y="6856090"/>
                </a:cubicBezTo>
                <a:lnTo>
                  <a:pt x="31566" y="6805847"/>
                </a:lnTo>
                <a:lnTo>
                  <a:pt x="30463" y="6715381"/>
                </a:lnTo>
                <a:cubicBezTo>
                  <a:pt x="29585" y="6714082"/>
                  <a:pt x="28597" y="6713038"/>
                  <a:pt x="27533" y="6712286"/>
                </a:cubicBezTo>
                <a:lnTo>
                  <a:pt x="31288" y="6698474"/>
                </a:lnTo>
                <a:lnTo>
                  <a:pt x="29901" y="6686264"/>
                </a:lnTo>
                <a:cubicBezTo>
                  <a:pt x="29591" y="6639749"/>
                  <a:pt x="29281" y="6593234"/>
                  <a:pt x="28971" y="6546719"/>
                </a:cubicBezTo>
                <a:cubicBezTo>
                  <a:pt x="23415" y="6502008"/>
                  <a:pt x="3087" y="6462057"/>
                  <a:pt x="310" y="6408337"/>
                </a:cubicBezTo>
                <a:cubicBezTo>
                  <a:pt x="-2468" y="6354617"/>
                  <a:pt x="14431" y="6312397"/>
                  <a:pt x="12307" y="6224401"/>
                </a:cubicBezTo>
                <a:lnTo>
                  <a:pt x="27152" y="6147415"/>
                </a:lnTo>
                <a:lnTo>
                  <a:pt x="39044" y="6093837"/>
                </a:lnTo>
                <a:cubicBezTo>
                  <a:pt x="47718" y="6039281"/>
                  <a:pt x="47985" y="5964495"/>
                  <a:pt x="46816" y="5915901"/>
                </a:cubicBezTo>
                <a:cubicBezTo>
                  <a:pt x="43189" y="5876557"/>
                  <a:pt x="47196" y="5863739"/>
                  <a:pt x="33533" y="5831562"/>
                </a:cubicBezTo>
                <a:cubicBezTo>
                  <a:pt x="27901" y="5792459"/>
                  <a:pt x="47408" y="5747455"/>
                  <a:pt x="46555" y="5710909"/>
                </a:cubicBezTo>
                <a:cubicBezTo>
                  <a:pt x="53188" y="5686865"/>
                  <a:pt x="49116" y="5615845"/>
                  <a:pt x="62461" y="5602222"/>
                </a:cubicBezTo>
                <a:cubicBezTo>
                  <a:pt x="64066" y="5572067"/>
                  <a:pt x="49594" y="5555548"/>
                  <a:pt x="56185" y="5529979"/>
                </a:cubicBezTo>
                <a:lnTo>
                  <a:pt x="67961" y="5458854"/>
                </a:lnTo>
                <a:lnTo>
                  <a:pt x="110939" y="5353584"/>
                </a:lnTo>
                <a:cubicBezTo>
                  <a:pt x="123070" y="5308303"/>
                  <a:pt x="110671" y="5307524"/>
                  <a:pt x="128276" y="5249764"/>
                </a:cubicBezTo>
                <a:cubicBezTo>
                  <a:pt x="137692" y="5218499"/>
                  <a:pt x="146153" y="5160067"/>
                  <a:pt x="156749" y="5116288"/>
                </a:cubicBezTo>
                <a:cubicBezTo>
                  <a:pt x="167347" y="5072508"/>
                  <a:pt x="184838" y="5010298"/>
                  <a:pt x="191855" y="4987089"/>
                </a:cubicBezTo>
                <a:lnTo>
                  <a:pt x="219824" y="4934095"/>
                </a:lnTo>
                <a:cubicBezTo>
                  <a:pt x="223315" y="4926170"/>
                  <a:pt x="231151" y="4920904"/>
                  <a:pt x="231137" y="4903120"/>
                </a:cubicBezTo>
                <a:lnTo>
                  <a:pt x="219738" y="4827391"/>
                </a:lnTo>
                <a:cubicBezTo>
                  <a:pt x="223928" y="4818620"/>
                  <a:pt x="227939" y="4809255"/>
                  <a:pt x="231597" y="4799440"/>
                </a:cubicBezTo>
                <a:lnTo>
                  <a:pt x="233480" y="4793512"/>
                </a:lnTo>
                <a:cubicBezTo>
                  <a:pt x="233423" y="4793432"/>
                  <a:pt x="233367" y="4793351"/>
                  <a:pt x="233310" y="4793271"/>
                </a:cubicBezTo>
                <a:cubicBezTo>
                  <a:pt x="233275" y="4791711"/>
                  <a:pt x="233728" y="4789662"/>
                  <a:pt x="234882" y="4786765"/>
                </a:cubicBezTo>
                <a:lnTo>
                  <a:pt x="236914" y="4782703"/>
                </a:lnTo>
                <a:lnTo>
                  <a:pt x="246329" y="4683644"/>
                </a:lnTo>
                <a:cubicBezTo>
                  <a:pt x="256294" y="4677568"/>
                  <a:pt x="256527" y="4667288"/>
                  <a:pt x="253823" y="4655204"/>
                </a:cubicBezTo>
                <a:cubicBezTo>
                  <a:pt x="259521" y="4631796"/>
                  <a:pt x="280440" y="4574275"/>
                  <a:pt x="280514" y="4543195"/>
                </a:cubicBezTo>
                <a:cubicBezTo>
                  <a:pt x="272112" y="4519880"/>
                  <a:pt x="251340" y="4505102"/>
                  <a:pt x="254268" y="4468722"/>
                </a:cubicBezTo>
                <a:cubicBezTo>
                  <a:pt x="266696" y="4435462"/>
                  <a:pt x="236001" y="4395418"/>
                  <a:pt x="252728" y="4353998"/>
                </a:cubicBezTo>
                <a:cubicBezTo>
                  <a:pt x="256750" y="4339008"/>
                  <a:pt x="256168" y="4294115"/>
                  <a:pt x="248123" y="4286542"/>
                </a:cubicBezTo>
                <a:cubicBezTo>
                  <a:pt x="246365" y="4277371"/>
                  <a:pt x="249194" y="4266107"/>
                  <a:pt x="240584" y="4262777"/>
                </a:cubicBezTo>
                <a:cubicBezTo>
                  <a:pt x="230221" y="4256829"/>
                  <a:pt x="246153" y="4222259"/>
                  <a:pt x="233949" y="4228340"/>
                </a:cubicBezTo>
                <a:cubicBezTo>
                  <a:pt x="244865" y="4203839"/>
                  <a:pt x="223150" y="4187902"/>
                  <a:pt x="217758" y="4169004"/>
                </a:cubicBezTo>
                <a:cubicBezTo>
                  <a:pt x="228596" y="4149446"/>
                  <a:pt x="206597" y="4129080"/>
                  <a:pt x="203797" y="4086781"/>
                </a:cubicBezTo>
                <a:cubicBezTo>
                  <a:pt x="216334" y="4065199"/>
                  <a:pt x="201740" y="4058317"/>
                  <a:pt x="218344" y="4018957"/>
                </a:cubicBezTo>
                <a:cubicBezTo>
                  <a:pt x="216630" y="4017979"/>
                  <a:pt x="215034" y="4016614"/>
                  <a:pt x="213609" y="4014902"/>
                </a:cubicBezTo>
                <a:cubicBezTo>
                  <a:pt x="205325" y="4004955"/>
                  <a:pt x="204424" y="3985729"/>
                  <a:pt x="211594" y="3971964"/>
                </a:cubicBezTo>
                <a:cubicBezTo>
                  <a:pt x="233561" y="3910433"/>
                  <a:pt x="230991" y="3860613"/>
                  <a:pt x="234357" y="3812226"/>
                </a:cubicBezTo>
                <a:cubicBezTo>
                  <a:pt x="235501" y="3758242"/>
                  <a:pt x="209185" y="3801364"/>
                  <a:pt x="229596" y="3728573"/>
                </a:cubicBezTo>
                <a:cubicBezTo>
                  <a:pt x="219804" y="3724174"/>
                  <a:pt x="219047" y="3715890"/>
                  <a:pt x="223099" y="3700384"/>
                </a:cubicBezTo>
                <a:cubicBezTo>
                  <a:pt x="222942" y="3674360"/>
                  <a:pt x="199034" y="3683312"/>
                  <a:pt x="212511" y="3653063"/>
                </a:cubicBezTo>
                <a:cubicBezTo>
                  <a:pt x="207582" y="3623616"/>
                  <a:pt x="199349" y="3555881"/>
                  <a:pt x="193522" y="3523704"/>
                </a:cubicBezTo>
                <a:cubicBezTo>
                  <a:pt x="199728" y="3495169"/>
                  <a:pt x="185963" y="3494025"/>
                  <a:pt x="177551" y="3460001"/>
                </a:cubicBezTo>
                <a:cubicBezTo>
                  <a:pt x="184399" y="3442692"/>
                  <a:pt x="180138" y="3431687"/>
                  <a:pt x="172293" y="3422022"/>
                </a:cubicBezTo>
                <a:cubicBezTo>
                  <a:pt x="172567" y="3386386"/>
                  <a:pt x="159982" y="3357707"/>
                  <a:pt x="153640" y="3319632"/>
                </a:cubicBezTo>
                <a:cubicBezTo>
                  <a:pt x="117352" y="3267571"/>
                  <a:pt x="111308" y="3199530"/>
                  <a:pt x="102580" y="3174350"/>
                </a:cubicBezTo>
                <a:lnTo>
                  <a:pt x="101281" y="3168555"/>
                </a:lnTo>
                <a:cubicBezTo>
                  <a:pt x="101655" y="3163067"/>
                  <a:pt x="102030" y="3157580"/>
                  <a:pt x="102403" y="3152092"/>
                </a:cubicBezTo>
                <a:lnTo>
                  <a:pt x="103597" y="3145797"/>
                </a:lnTo>
                <a:cubicBezTo>
                  <a:pt x="104132" y="3141497"/>
                  <a:pt x="104119" y="3138691"/>
                  <a:pt x="103701" y="3136806"/>
                </a:cubicBezTo>
                <a:lnTo>
                  <a:pt x="108221" y="3088993"/>
                </a:lnTo>
                <a:cubicBezTo>
                  <a:pt x="109464" y="3064872"/>
                  <a:pt x="113188" y="3030250"/>
                  <a:pt x="111158" y="2992081"/>
                </a:cubicBezTo>
                <a:cubicBezTo>
                  <a:pt x="109031" y="2944441"/>
                  <a:pt x="104226" y="2942439"/>
                  <a:pt x="105565" y="2902844"/>
                </a:cubicBezTo>
                <a:cubicBezTo>
                  <a:pt x="107874" y="2897323"/>
                  <a:pt x="101362" y="2801618"/>
                  <a:pt x="105102" y="2797375"/>
                </a:cubicBezTo>
                <a:cubicBezTo>
                  <a:pt x="86174" y="2744941"/>
                  <a:pt x="109804" y="2750735"/>
                  <a:pt x="107241" y="2691357"/>
                </a:cubicBezTo>
                <a:cubicBezTo>
                  <a:pt x="107811" y="2665349"/>
                  <a:pt x="115946" y="2561129"/>
                  <a:pt x="145888" y="2542201"/>
                </a:cubicBezTo>
                <a:cubicBezTo>
                  <a:pt x="170455" y="2427400"/>
                  <a:pt x="123634" y="2367849"/>
                  <a:pt x="136292" y="2250554"/>
                </a:cubicBezTo>
                <a:cubicBezTo>
                  <a:pt x="110877" y="2215639"/>
                  <a:pt x="134601" y="2180816"/>
                  <a:pt x="130310" y="2141581"/>
                </a:cubicBezTo>
                <a:cubicBezTo>
                  <a:pt x="154051" y="2149219"/>
                  <a:pt x="117587" y="2094975"/>
                  <a:pt x="144587" y="2089095"/>
                </a:cubicBezTo>
                <a:cubicBezTo>
                  <a:pt x="142952" y="2082142"/>
                  <a:pt x="140513" y="2075590"/>
                  <a:pt x="137867" y="2069059"/>
                </a:cubicBezTo>
                <a:lnTo>
                  <a:pt x="136492" y="2065634"/>
                </a:lnTo>
                <a:cubicBezTo>
                  <a:pt x="136216" y="2060851"/>
                  <a:pt x="135939" y="2056067"/>
                  <a:pt x="135663" y="2051284"/>
                </a:cubicBezTo>
                <a:lnTo>
                  <a:pt x="124268" y="1960184"/>
                </a:lnTo>
                <a:cubicBezTo>
                  <a:pt x="138968" y="1926370"/>
                  <a:pt x="111716" y="1914873"/>
                  <a:pt x="131257" y="1873060"/>
                </a:cubicBezTo>
                <a:cubicBezTo>
                  <a:pt x="136329" y="1857442"/>
                  <a:pt x="139083" y="1807624"/>
                  <a:pt x="131724" y="1797311"/>
                </a:cubicBezTo>
                <a:cubicBezTo>
                  <a:pt x="130673" y="1786740"/>
                  <a:pt x="134293" y="1774954"/>
                  <a:pt x="126063" y="1769201"/>
                </a:cubicBezTo>
                <a:cubicBezTo>
                  <a:pt x="116300" y="1760126"/>
                  <a:pt x="134551" y="1725705"/>
                  <a:pt x="122085" y="1729500"/>
                </a:cubicBezTo>
                <a:cubicBezTo>
                  <a:pt x="134648" y="1705012"/>
                  <a:pt x="114449" y="1682158"/>
                  <a:pt x="110543" y="1659949"/>
                </a:cubicBezTo>
                <a:cubicBezTo>
                  <a:pt x="122664" y="1640913"/>
                  <a:pt x="102513" y="1613087"/>
                  <a:pt x="102892" y="1565607"/>
                </a:cubicBezTo>
                <a:cubicBezTo>
                  <a:pt x="116835" y="1544742"/>
                  <a:pt x="102976" y="1533616"/>
                  <a:pt x="122245" y="1494057"/>
                </a:cubicBezTo>
                <a:cubicBezTo>
                  <a:pt x="120629" y="1492563"/>
                  <a:pt x="119160" y="1490668"/>
                  <a:pt x="117883" y="1488429"/>
                </a:cubicBezTo>
                <a:cubicBezTo>
                  <a:pt x="110465" y="1475431"/>
                  <a:pt x="111002" y="1453942"/>
                  <a:pt x="119083" y="1440433"/>
                </a:cubicBezTo>
                <a:cubicBezTo>
                  <a:pt x="145274" y="1377630"/>
                  <a:pt x="146438" y="1321884"/>
                  <a:pt x="153340" y="1269148"/>
                </a:cubicBezTo>
                <a:cubicBezTo>
                  <a:pt x="158467" y="1209690"/>
                  <a:pt x="129360" y="1251077"/>
                  <a:pt x="154855" y="1175439"/>
                </a:cubicBezTo>
                <a:cubicBezTo>
                  <a:pt x="145538" y="1168218"/>
                  <a:pt x="145408" y="1158868"/>
                  <a:pt x="150548" y="1142685"/>
                </a:cubicBezTo>
                <a:cubicBezTo>
                  <a:pt x="152321" y="1113850"/>
                  <a:pt x="128121" y="1118007"/>
                  <a:pt x="143630" y="1087778"/>
                </a:cubicBezTo>
                <a:cubicBezTo>
                  <a:pt x="139451" y="1064261"/>
                  <a:pt x="125971" y="1018012"/>
                  <a:pt x="125476" y="1001580"/>
                </a:cubicBezTo>
                <a:cubicBezTo>
                  <a:pt x="123958" y="976962"/>
                  <a:pt x="134851" y="962709"/>
                  <a:pt x="134526" y="940069"/>
                </a:cubicBezTo>
                <a:cubicBezTo>
                  <a:pt x="142751" y="909988"/>
                  <a:pt x="129284" y="905409"/>
                  <a:pt x="123523" y="865739"/>
                </a:cubicBezTo>
                <a:cubicBezTo>
                  <a:pt x="131549" y="848234"/>
                  <a:pt x="128173" y="835030"/>
                  <a:pt x="121164" y="822450"/>
                </a:cubicBezTo>
                <a:cubicBezTo>
                  <a:pt x="124077" y="783082"/>
                  <a:pt x="113811" y="748321"/>
                  <a:pt x="110389" y="704665"/>
                </a:cubicBezTo>
                <a:cubicBezTo>
                  <a:pt x="120144" y="656264"/>
                  <a:pt x="99869" y="633697"/>
                  <a:pt x="96299" y="587032"/>
                </a:cubicBezTo>
                <a:cubicBezTo>
                  <a:pt x="87861" y="539988"/>
                  <a:pt x="66571" y="452493"/>
                  <a:pt x="59759" y="422399"/>
                </a:cubicBezTo>
                <a:cubicBezTo>
                  <a:pt x="62865" y="416491"/>
                  <a:pt x="59682" y="404768"/>
                  <a:pt x="55429" y="406467"/>
                </a:cubicBezTo>
                <a:cubicBezTo>
                  <a:pt x="56742" y="400038"/>
                  <a:pt x="64884" y="384166"/>
                  <a:pt x="58062" y="383409"/>
                </a:cubicBezTo>
                <a:cubicBezTo>
                  <a:pt x="57210" y="351894"/>
                  <a:pt x="61145" y="320031"/>
                  <a:pt x="69487" y="290892"/>
                </a:cubicBezTo>
                <a:cubicBezTo>
                  <a:pt x="57686" y="231306"/>
                  <a:pt x="89539" y="260845"/>
                  <a:pt x="86198" y="217175"/>
                </a:cubicBezTo>
                <a:cubicBezTo>
                  <a:pt x="72715" y="183379"/>
                  <a:pt x="83646" y="168958"/>
                  <a:pt x="74643" y="129155"/>
                </a:cubicBezTo>
                <a:cubicBezTo>
                  <a:pt x="96697" y="112411"/>
                  <a:pt x="72236" y="90977"/>
                  <a:pt x="78417" y="74202"/>
                </a:cubicBezTo>
                <a:cubicBezTo>
                  <a:pt x="59029" y="57686"/>
                  <a:pt x="81827" y="29115"/>
                  <a:pt x="94183" y="4683"/>
                </a:cubicBezTo>
                <a:close/>
              </a:path>
            </a:pathLst>
          </a:custGeom>
        </p:spPr>
      </p:pic>
    </p:spTree>
    <p:extLst>
      <p:ext uri="{BB962C8B-B14F-4D97-AF65-F5344CB8AC3E}">
        <p14:creationId xmlns:p14="http://schemas.microsoft.com/office/powerpoint/2010/main" val="61545948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61293230-B0F6-45B1-96D1-13D18E2429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DB74BAD7-F0FC-4719-A31F-1ABDB621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748215" cy="6857999"/>
          </a:xfrm>
          <a:custGeom>
            <a:avLst/>
            <a:gdLst>
              <a:gd name="connsiteX0" fmla="*/ 0 w 9024730"/>
              <a:gd name="connsiteY0" fmla="*/ 0 h 6857999"/>
              <a:gd name="connsiteX1" fmla="*/ 9024730 w 9024730"/>
              <a:gd name="connsiteY1" fmla="*/ 0 h 6857999"/>
              <a:gd name="connsiteX2" fmla="*/ 9024730 w 9024730"/>
              <a:gd name="connsiteY2" fmla="*/ 2 h 6857999"/>
              <a:gd name="connsiteX3" fmla="*/ 8447016 w 9024730"/>
              <a:gd name="connsiteY3" fmla="*/ 2 h 6857999"/>
              <a:gd name="connsiteX4" fmla="*/ 8441214 w 9024730"/>
              <a:gd name="connsiteY4" fmla="*/ 14562 h 6857999"/>
              <a:gd name="connsiteX5" fmla="*/ 8445389 w 9024730"/>
              <a:gd name="connsiteY5" fmla="*/ 59077 h 6857999"/>
              <a:gd name="connsiteX6" fmla="*/ 8437086 w 9024730"/>
              <a:gd name="connsiteY6" fmla="*/ 107668 h 6857999"/>
              <a:gd name="connsiteX7" fmla="*/ 8458599 w 9024730"/>
              <a:gd name="connsiteY7" fmla="*/ 246136 h 6857999"/>
              <a:gd name="connsiteX8" fmla="*/ 8433237 w 9024730"/>
              <a:gd name="connsiteY8" fmla="*/ 372908 h 6857999"/>
              <a:gd name="connsiteX9" fmla="*/ 8430194 w 9024730"/>
              <a:gd name="connsiteY9" fmla="*/ 450607 h 6857999"/>
              <a:gd name="connsiteX10" fmla="*/ 8443315 w 9024730"/>
              <a:gd name="connsiteY10" fmla="*/ 812800 h 6857999"/>
              <a:gd name="connsiteX11" fmla="*/ 8453042 w 9024730"/>
              <a:gd name="connsiteY11" fmla="*/ 912727 h 6857999"/>
              <a:gd name="connsiteX12" fmla="*/ 8451649 w 9024730"/>
              <a:gd name="connsiteY12" fmla="*/ 989950 h 6857999"/>
              <a:gd name="connsiteX13" fmla="*/ 8455592 w 9024730"/>
              <a:gd name="connsiteY13" fmla="*/ 1141745 h 6857999"/>
              <a:gd name="connsiteX14" fmla="*/ 8470203 w 9024730"/>
              <a:gd name="connsiteY14" fmla="*/ 1265454 h 6857999"/>
              <a:gd name="connsiteX15" fmla="*/ 8499638 w 9024730"/>
              <a:gd name="connsiteY15" fmla="*/ 1385480 h 6857999"/>
              <a:gd name="connsiteX16" fmla="*/ 8518660 w 9024730"/>
              <a:gd name="connsiteY16" fmla="*/ 1458060 h 6857999"/>
              <a:gd name="connsiteX17" fmla="*/ 8539125 w 9024730"/>
              <a:gd name="connsiteY17" fmla="*/ 1513175 h 6857999"/>
              <a:gd name="connsiteX18" fmla="*/ 8570281 w 9024730"/>
              <a:gd name="connsiteY18" fmla="*/ 1570809 h 6857999"/>
              <a:gd name="connsiteX19" fmla="*/ 8605212 w 9024730"/>
              <a:gd name="connsiteY19" fmla="*/ 1638391 h 6857999"/>
              <a:gd name="connsiteX20" fmla="*/ 8626457 w 9024730"/>
              <a:gd name="connsiteY20" fmla="*/ 1742490 h 6857999"/>
              <a:gd name="connsiteX21" fmla="*/ 8654861 w 9024730"/>
              <a:gd name="connsiteY21" fmla="*/ 1818229 h 6857999"/>
              <a:gd name="connsiteX22" fmla="*/ 8648005 w 9024730"/>
              <a:gd name="connsiteY22" fmla="*/ 1862723 h 6857999"/>
              <a:gd name="connsiteX23" fmla="*/ 8654469 w 9024730"/>
              <a:gd name="connsiteY23" fmla="*/ 1917476 h 6857999"/>
              <a:gd name="connsiteX24" fmla="*/ 8649702 w 9024730"/>
              <a:gd name="connsiteY24" fmla="*/ 1972204 h 6857999"/>
              <a:gd name="connsiteX25" fmla="*/ 8656357 w 9024730"/>
              <a:gd name="connsiteY25" fmla="*/ 2054291 h 6857999"/>
              <a:gd name="connsiteX26" fmla="*/ 8648660 w 9024730"/>
              <a:gd name="connsiteY26" fmla="*/ 2227417 h 6857999"/>
              <a:gd name="connsiteX27" fmla="*/ 8607609 w 9024730"/>
              <a:gd name="connsiteY27" fmla="*/ 2510933 h 6857999"/>
              <a:gd name="connsiteX28" fmla="*/ 8608432 w 9024730"/>
              <a:gd name="connsiteY28" fmla="*/ 2741866 h 6857999"/>
              <a:gd name="connsiteX29" fmla="*/ 8619112 w 9024730"/>
              <a:gd name="connsiteY29" fmla="*/ 2864935 h 6857999"/>
              <a:gd name="connsiteX30" fmla="*/ 8627742 w 9024730"/>
              <a:gd name="connsiteY30" fmla="*/ 2950807 h 6857999"/>
              <a:gd name="connsiteX31" fmla="*/ 8611822 w 9024730"/>
              <a:gd name="connsiteY31" fmla="*/ 2978246 h 6857999"/>
              <a:gd name="connsiteX32" fmla="*/ 8608239 w 9024730"/>
              <a:gd name="connsiteY32" fmla="*/ 2995916 h 6857999"/>
              <a:gd name="connsiteX33" fmla="*/ 8598647 w 9024730"/>
              <a:gd name="connsiteY33" fmla="*/ 2998648 h 6857999"/>
              <a:gd name="connsiteX34" fmla="*/ 8587108 w 9024730"/>
              <a:gd name="connsiteY34" fmla="*/ 3023630 h 6857999"/>
              <a:gd name="connsiteX35" fmla="*/ 8577885 w 9024730"/>
              <a:gd name="connsiteY35" fmla="*/ 3096975 h 6857999"/>
              <a:gd name="connsiteX36" fmla="*/ 8557492 w 9024730"/>
              <a:gd name="connsiteY36" fmla="*/ 3216657 h 6857999"/>
              <a:gd name="connsiteX37" fmla="*/ 8560894 w 9024730"/>
              <a:gd name="connsiteY37" fmla="*/ 3310980 h 6857999"/>
              <a:gd name="connsiteX38" fmla="*/ 8547852 w 9024730"/>
              <a:gd name="connsiteY38" fmla="*/ 3344725 h 6857999"/>
              <a:gd name="connsiteX39" fmla="*/ 8535427 w 9024730"/>
              <a:gd name="connsiteY39" fmla="*/ 3393250 h 6857999"/>
              <a:gd name="connsiteX40" fmla="*/ 8520092 w 9024730"/>
              <a:gd name="connsiteY40" fmla="*/ 3514536 h 6857999"/>
              <a:gd name="connsiteX41" fmla="*/ 8497231 w 9024730"/>
              <a:gd name="connsiteY41" fmla="*/ 3686149 h 6857999"/>
              <a:gd name="connsiteX42" fmla="*/ 8489799 w 9024730"/>
              <a:gd name="connsiteY42" fmla="*/ 3692208 h 6857999"/>
              <a:gd name="connsiteX43" fmla="*/ 8475804 w 9024730"/>
              <a:gd name="connsiteY43" fmla="*/ 3776022 h 6857999"/>
              <a:gd name="connsiteX44" fmla="*/ 8471279 w 9024730"/>
              <a:gd name="connsiteY44" fmla="*/ 3977138 h 6857999"/>
              <a:gd name="connsiteX45" fmla="*/ 8408913 w 9024730"/>
              <a:gd name="connsiteY45" fmla="*/ 4222149 h 6857999"/>
              <a:gd name="connsiteX46" fmla="*/ 8402112 w 9024730"/>
              <a:gd name="connsiteY46" fmla="*/ 4364683 h 6857999"/>
              <a:gd name="connsiteX47" fmla="*/ 8393355 w 9024730"/>
              <a:gd name="connsiteY47" fmla="*/ 4462471 h 6857999"/>
              <a:gd name="connsiteX48" fmla="*/ 8376166 w 9024730"/>
              <a:gd name="connsiteY48" fmla="*/ 4574052 h 6857999"/>
              <a:gd name="connsiteX49" fmla="*/ 8341678 w 9024730"/>
              <a:gd name="connsiteY49" fmla="*/ 4667756 h 6857999"/>
              <a:gd name="connsiteX50" fmla="*/ 8273661 w 9024730"/>
              <a:gd name="connsiteY50" fmla="*/ 4799019 h 6857999"/>
              <a:gd name="connsiteX51" fmla="*/ 8256132 w 9024730"/>
              <a:gd name="connsiteY51" fmla="*/ 4849614 h 6857999"/>
              <a:gd name="connsiteX52" fmla="*/ 8226804 w 9024730"/>
              <a:gd name="connsiteY52" fmla="*/ 4919971 h 6857999"/>
              <a:gd name="connsiteX53" fmla="*/ 8171825 w 9024730"/>
              <a:gd name="connsiteY53" fmla="*/ 5010766 h 6857999"/>
              <a:gd name="connsiteX54" fmla="*/ 8143172 w 9024730"/>
              <a:gd name="connsiteY54" fmla="*/ 5088190 h 6857999"/>
              <a:gd name="connsiteX55" fmla="*/ 8126363 w 9024730"/>
              <a:gd name="connsiteY55" fmla="*/ 5143922 h 6857999"/>
              <a:gd name="connsiteX56" fmla="*/ 8103782 w 9024730"/>
              <a:gd name="connsiteY56" fmla="*/ 5284346 h 6857999"/>
              <a:gd name="connsiteX57" fmla="*/ 8084361 w 9024730"/>
              <a:gd name="connsiteY57" fmla="*/ 5390948 h 6857999"/>
              <a:gd name="connsiteX58" fmla="*/ 8062552 w 9024730"/>
              <a:gd name="connsiteY58" fmla="*/ 5470854 h 6857999"/>
              <a:gd name="connsiteX59" fmla="*/ 8057342 w 9024730"/>
              <a:gd name="connsiteY59" fmla="*/ 5529643 h 6857999"/>
              <a:gd name="connsiteX60" fmla="*/ 8044923 w 9024730"/>
              <a:gd name="connsiteY60" fmla="*/ 5597292 h 6857999"/>
              <a:gd name="connsiteX61" fmla="*/ 8035233 w 9024730"/>
              <a:gd name="connsiteY61" fmla="*/ 5608899 h 6857999"/>
              <a:gd name="connsiteX62" fmla="*/ 8018178 w 9024730"/>
              <a:gd name="connsiteY62" fmla="*/ 5684911 h 6857999"/>
              <a:gd name="connsiteX63" fmla="*/ 8018018 w 9024730"/>
              <a:gd name="connsiteY63" fmla="*/ 5755776 h 6857999"/>
              <a:gd name="connsiteX64" fmla="*/ 8008640 w 9024730"/>
              <a:gd name="connsiteY64" fmla="*/ 5889599 h 6857999"/>
              <a:gd name="connsiteX65" fmla="*/ 8013542 w 9024730"/>
              <a:gd name="connsiteY65" fmla="*/ 5989744 h 6857999"/>
              <a:gd name="connsiteX66" fmla="*/ 7980757 w 9024730"/>
              <a:gd name="connsiteY66" fmla="*/ 6084926 h 6857999"/>
              <a:gd name="connsiteX67" fmla="*/ 7975907 w 9024730"/>
              <a:gd name="connsiteY67" fmla="*/ 6346549 h 6857999"/>
              <a:gd name="connsiteX68" fmla="*/ 7974221 w 9024730"/>
              <a:gd name="connsiteY68" fmla="*/ 6527527 h 6857999"/>
              <a:gd name="connsiteX69" fmla="*/ 7979135 w 9024730"/>
              <a:gd name="connsiteY69" fmla="*/ 6627129 h 6857999"/>
              <a:gd name="connsiteX70" fmla="*/ 7979404 w 9024730"/>
              <a:gd name="connsiteY70" fmla="*/ 6694819 h 6857999"/>
              <a:gd name="connsiteX71" fmla="*/ 8009526 w 9024730"/>
              <a:gd name="connsiteY71" fmla="*/ 6765445 h 6857999"/>
              <a:gd name="connsiteX72" fmla="*/ 8018211 w 9024730"/>
              <a:gd name="connsiteY72" fmla="*/ 6844697 h 6857999"/>
              <a:gd name="connsiteX73" fmla="*/ 8019608 w 9024730"/>
              <a:gd name="connsiteY73" fmla="*/ 6857999 h 6857999"/>
              <a:gd name="connsiteX74" fmla="*/ 0 w 9024730"/>
              <a:gd name="connsiteY74" fmla="*/ 6857999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Lst>
            <a:rect l="l" t="t" r="r" b="b"/>
            <a:pathLst>
              <a:path w="9024730" h="6857999">
                <a:moveTo>
                  <a:pt x="0" y="0"/>
                </a:moveTo>
                <a:lnTo>
                  <a:pt x="9024730" y="0"/>
                </a:lnTo>
                <a:lnTo>
                  <a:pt x="9024730" y="2"/>
                </a:lnTo>
                <a:lnTo>
                  <a:pt x="8447016" y="2"/>
                </a:lnTo>
                <a:lnTo>
                  <a:pt x="8441214" y="14562"/>
                </a:lnTo>
                <a:lnTo>
                  <a:pt x="8445389" y="59077"/>
                </a:lnTo>
                <a:cubicBezTo>
                  <a:pt x="8445971" y="76949"/>
                  <a:pt x="8436504" y="89796"/>
                  <a:pt x="8437086" y="107668"/>
                </a:cubicBezTo>
                <a:cubicBezTo>
                  <a:pt x="8417947" y="138162"/>
                  <a:pt x="8459241" y="201929"/>
                  <a:pt x="8458599" y="246136"/>
                </a:cubicBezTo>
                <a:cubicBezTo>
                  <a:pt x="8457958" y="290343"/>
                  <a:pt x="8471649" y="364179"/>
                  <a:pt x="8433237" y="372908"/>
                </a:cubicBezTo>
                <a:cubicBezTo>
                  <a:pt x="8426916" y="431308"/>
                  <a:pt x="8438389" y="357606"/>
                  <a:pt x="8430194" y="450607"/>
                </a:cubicBezTo>
                <a:cubicBezTo>
                  <a:pt x="8466727" y="551950"/>
                  <a:pt x="8430182" y="787036"/>
                  <a:pt x="8443315" y="812800"/>
                </a:cubicBezTo>
                <a:cubicBezTo>
                  <a:pt x="8478999" y="860799"/>
                  <a:pt x="8435788" y="854953"/>
                  <a:pt x="8453042" y="912727"/>
                </a:cubicBezTo>
                <a:cubicBezTo>
                  <a:pt x="8462900" y="945986"/>
                  <a:pt x="8451223" y="951781"/>
                  <a:pt x="8451649" y="989950"/>
                </a:cubicBezTo>
                <a:cubicBezTo>
                  <a:pt x="8452074" y="1028120"/>
                  <a:pt x="8452500" y="1095828"/>
                  <a:pt x="8455592" y="1141745"/>
                </a:cubicBezTo>
                <a:cubicBezTo>
                  <a:pt x="8458684" y="1187662"/>
                  <a:pt x="8470047" y="1234783"/>
                  <a:pt x="8470203" y="1265454"/>
                </a:cubicBezTo>
                <a:cubicBezTo>
                  <a:pt x="8458947" y="1304052"/>
                  <a:pt x="8496012" y="1370755"/>
                  <a:pt x="8499638" y="1385480"/>
                </a:cubicBezTo>
                <a:cubicBezTo>
                  <a:pt x="8514485" y="1422714"/>
                  <a:pt x="8525070" y="1428103"/>
                  <a:pt x="8518660" y="1458060"/>
                </a:cubicBezTo>
                <a:cubicBezTo>
                  <a:pt x="8518783" y="1468057"/>
                  <a:pt x="8539003" y="1503177"/>
                  <a:pt x="8539125" y="1513175"/>
                </a:cubicBezTo>
                <a:lnTo>
                  <a:pt x="8570281" y="1570809"/>
                </a:lnTo>
                <a:cubicBezTo>
                  <a:pt x="8597636" y="1617136"/>
                  <a:pt x="8594573" y="1601443"/>
                  <a:pt x="8605212" y="1638391"/>
                </a:cubicBezTo>
                <a:cubicBezTo>
                  <a:pt x="8629645" y="1719640"/>
                  <a:pt x="8613884" y="1715203"/>
                  <a:pt x="8626457" y="1742490"/>
                </a:cubicBezTo>
                <a:lnTo>
                  <a:pt x="8654861" y="1818229"/>
                </a:lnTo>
                <a:cubicBezTo>
                  <a:pt x="8657202" y="1824059"/>
                  <a:pt x="8651899" y="1851211"/>
                  <a:pt x="8648005" y="1862723"/>
                </a:cubicBezTo>
                <a:lnTo>
                  <a:pt x="8654469" y="1917476"/>
                </a:lnTo>
                <a:lnTo>
                  <a:pt x="8649702" y="1972204"/>
                </a:lnTo>
                <a:cubicBezTo>
                  <a:pt x="8652251" y="1979569"/>
                  <a:pt x="8651461" y="2048203"/>
                  <a:pt x="8656357" y="2054291"/>
                </a:cubicBezTo>
                <a:cubicBezTo>
                  <a:pt x="8672645" y="2141657"/>
                  <a:pt x="8632397" y="2189849"/>
                  <a:pt x="8648660" y="2227417"/>
                </a:cubicBezTo>
                <a:cubicBezTo>
                  <a:pt x="8639941" y="2317591"/>
                  <a:pt x="8613796" y="2407644"/>
                  <a:pt x="8607609" y="2510933"/>
                </a:cubicBezTo>
                <a:cubicBezTo>
                  <a:pt x="8633490" y="2597916"/>
                  <a:pt x="8602674" y="2649734"/>
                  <a:pt x="8608432" y="2741866"/>
                </a:cubicBezTo>
                <a:cubicBezTo>
                  <a:pt x="8630300" y="2779815"/>
                  <a:pt x="8631929" y="2817058"/>
                  <a:pt x="8619112" y="2864935"/>
                </a:cubicBezTo>
                <a:cubicBezTo>
                  <a:pt x="8655820" y="2860552"/>
                  <a:pt x="8588374" y="2937673"/>
                  <a:pt x="8627742" y="2950807"/>
                </a:cubicBezTo>
                <a:lnTo>
                  <a:pt x="8611822" y="2978246"/>
                </a:lnTo>
                <a:lnTo>
                  <a:pt x="8608239" y="2995916"/>
                </a:lnTo>
                <a:lnTo>
                  <a:pt x="8598647" y="2998648"/>
                </a:lnTo>
                <a:lnTo>
                  <a:pt x="8587108" y="3023630"/>
                </a:lnTo>
                <a:cubicBezTo>
                  <a:pt x="8584111" y="3033333"/>
                  <a:pt x="8577413" y="3084375"/>
                  <a:pt x="8577885" y="3096975"/>
                </a:cubicBezTo>
                <a:cubicBezTo>
                  <a:pt x="8594321" y="3142205"/>
                  <a:pt x="8535131" y="3160433"/>
                  <a:pt x="8557492" y="3216657"/>
                </a:cubicBezTo>
                <a:cubicBezTo>
                  <a:pt x="8562518" y="3237178"/>
                  <a:pt x="8573573" y="3299737"/>
                  <a:pt x="8560894" y="3310980"/>
                </a:cubicBezTo>
                <a:cubicBezTo>
                  <a:pt x="8557601" y="3323902"/>
                  <a:pt x="8561083" y="3339340"/>
                  <a:pt x="8547852" y="3344725"/>
                </a:cubicBezTo>
                <a:cubicBezTo>
                  <a:pt x="8531788" y="3353908"/>
                  <a:pt x="8553430" y="3400659"/>
                  <a:pt x="8535427" y="3393250"/>
                </a:cubicBezTo>
                <a:cubicBezTo>
                  <a:pt x="8550195" y="3426421"/>
                  <a:pt x="8529553" y="3487753"/>
                  <a:pt x="8520092" y="3514536"/>
                </a:cubicBezTo>
                <a:cubicBezTo>
                  <a:pt x="8513726" y="3563353"/>
                  <a:pt x="8500070" y="3650327"/>
                  <a:pt x="8497231" y="3686149"/>
                </a:cubicBezTo>
                <a:cubicBezTo>
                  <a:pt x="8494574" y="3687657"/>
                  <a:pt x="8493370" y="3677229"/>
                  <a:pt x="8489799" y="3692208"/>
                </a:cubicBezTo>
                <a:cubicBezTo>
                  <a:pt x="8486228" y="3707187"/>
                  <a:pt x="8465938" y="3757479"/>
                  <a:pt x="8475804" y="3776022"/>
                </a:cubicBezTo>
                <a:cubicBezTo>
                  <a:pt x="8441061" y="3875691"/>
                  <a:pt x="8487451" y="3939839"/>
                  <a:pt x="8471279" y="3977138"/>
                </a:cubicBezTo>
                <a:cubicBezTo>
                  <a:pt x="8465599" y="4067300"/>
                  <a:pt x="8419685" y="4164564"/>
                  <a:pt x="8408913" y="4222149"/>
                </a:cubicBezTo>
                <a:cubicBezTo>
                  <a:pt x="8403583" y="4287917"/>
                  <a:pt x="8398240" y="4339232"/>
                  <a:pt x="8402112" y="4364683"/>
                </a:cubicBezTo>
                <a:lnTo>
                  <a:pt x="8393355" y="4462471"/>
                </a:lnTo>
                <a:cubicBezTo>
                  <a:pt x="8396004" y="4503329"/>
                  <a:pt x="8376320" y="4548111"/>
                  <a:pt x="8376166" y="4574052"/>
                </a:cubicBezTo>
                <a:cubicBezTo>
                  <a:pt x="8369380" y="4670665"/>
                  <a:pt x="8352302" y="4649921"/>
                  <a:pt x="8341678" y="4667756"/>
                </a:cubicBezTo>
                <a:cubicBezTo>
                  <a:pt x="8320864" y="4705850"/>
                  <a:pt x="8290794" y="4758928"/>
                  <a:pt x="8273661" y="4799019"/>
                </a:cubicBezTo>
                <a:cubicBezTo>
                  <a:pt x="8254323" y="4834076"/>
                  <a:pt x="8262378" y="4811645"/>
                  <a:pt x="8256132" y="4849614"/>
                </a:cubicBezTo>
                <a:cubicBezTo>
                  <a:pt x="8239320" y="4853334"/>
                  <a:pt x="8207060" y="4883089"/>
                  <a:pt x="8226804" y="4919971"/>
                </a:cubicBezTo>
                <a:lnTo>
                  <a:pt x="8171825" y="5010766"/>
                </a:lnTo>
                <a:cubicBezTo>
                  <a:pt x="8150097" y="4983259"/>
                  <a:pt x="8165842" y="5107656"/>
                  <a:pt x="8143172" y="5088190"/>
                </a:cubicBezTo>
                <a:cubicBezTo>
                  <a:pt x="8128060" y="5102008"/>
                  <a:pt x="8138350" y="5118851"/>
                  <a:pt x="8126363" y="5143922"/>
                </a:cubicBezTo>
                <a:cubicBezTo>
                  <a:pt x="8116335" y="5192745"/>
                  <a:pt x="8111851" y="5226225"/>
                  <a:pt x="8103782" y="5284346"/>
                </a:cubicBezTo>
                <a:cubicBezTo>
                  <a:pt x="8101016" y="5338386"/>
                  <a:pt x="8095811" y="5337325"/>
                  <a:pt x="8084361" y="5390948"/>
                </a:cubicBezTo>
                <a:cubicBezTo>
                  <a:pt x="8082912" y="5429655"/>
                  <a:pt x="8063705" y="5449508"/>
                  <a:pt x="8062552" y="5470854"/>
                </a:cubicBezTo>
                <a:cubicBezTo>
                  <a:pt x="8086776" y="5526328"/>
                  <a:pt x="8037513" y="5496377"/>
                  <a:pt x="8057342" y="5529643"/>
                </a:cubicBezTo>
                <a:cubicBezTo>
                  <a:pt x="8050653" y="5550879"/>
                  <a:pt x="8055939" y="5587444"/>
                  <a:pt x="8044923" y="5597292"/>
                </a:cubicBezTo>
                <a:lnTo>
                  <a:pt x="8035233" y="5608899"/>
                </a:lnTo>
                <a:cubicBezTo>
                  <a:pt x="8030775" y="5623501"/>
                  <a:pt x="8021047" y="5660431"/>
                  <a:pt x="8018178" y="5684911"/>
                </a:cubicBezTo>
                <a:cubicBezTo>
                  <a:pt x="8005590" y="5692608"/>
                  <a:pt x="8011744" y="5734344"/>
                  <a:pt x="8018018" y="5755776"/>
                </a:cubicBezTo>
                <a:cubicBezTo>
                  <a:pt x="8019409" y="5792777"/>
                  <a:pt x="7989082" y="5848613"/>
                  <a:pt x="8008640" y="5889599"/>
                </a:cubicBezTo>
                <a:cubicBezTo>
                  <a:pt x="8011480" y="5932097"/>
                  <a:pt x="8009486" y="5940901"/>
                  <a:pt x="8013542" y="5989744"/>
                </a:cubicBezTo>
                <a:cubicBezTo>
                  <a:pt x="8022089" y="6020787"/>
                  <a:pt x="7982918" y="6024963"/>
                  <a:pt x="7980757" y="6084926"/>
                </a:cubicBezTo>
                <a:cubicBezTo>
                  <a:pt x="7974117" y="6134231"/>
                  <a:pt x="7999371" y="6240432"/>
                  <a:pt x="7975907" y="6346549"/>
                </a:cubicBezTo>
                <a:cubicBezTo>
                  <a:pt x="7987225" y="6409741"/>
                  <a:pt x="7980509" y="6468689"/>
                  <a:pt x="7974221" y="6527527"/>
                </a:cubicBezTo>
                <a:cubicBezTo>
                  <a:pt x="7955361" y="6585667"/>
                  <a:pt x="7987786" y="6579284"/>
                  <a:pt x="7979135" y="6627129"/>
                </a:cubicBezTo>
                <a:cubicBezTo>
                  <a:pt x="7983057" y="6635153"/>
                  <a:pt x="7984986" y="6697665"/>
                  <a:pt x="7979404" y="6694819"/>
                </a:cubicBezTo>
                <a:cubicBezTo>
                  <a:pt x="7981755" y="6716947"/>
                  <a:pt x="8003903" y="6732844"/>
                  <a:pt x="8009526" y="6765445"/>
                </a:cubicBezTo>
                <a:cubicBezTo>
                  <a:pt x="8011113" y="6776325"/>
                  <a:pt x="8014662" y="6810511"/>
                  <a:pt x="8018211" y="6844697"/>
                </a:cubicBezTo>
                <a:lnTo>
                  <a:pt x="8019608" y="6857999"/>
                </a:lnTo>
                <a:lnTo>
                  <a:pt x="0" y="685799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4BAA453-0534-B8F5-668D-867750C5FAAB}"/>
              </a:ext>
            </a:extLst>
          </p:cNvPr>
          <p:cNvSpPr>
            <a:spLocks noGrp="1"/>
          </p:cNvSpPr>
          <p:nvPr>
            <p:ph type="title"/>
          </p:nvPr>
        </p:nvSpPr>
        <p:spPr>
          <a:xfrm>
            <a:off x="469431" y="267734"/>
            <a:ext cx="6836927" cy="761030"/>
          </a:xfrm>
        </p:spPr>
        <p:txBody>
          <a:bodyPr>
            <a:normAutofit fontScale="90000"/>
          </a:bodyPr>
          <a:lstStyle/>
          <a:p>
            <a:r>
              <a:rPr lang="en-GB" b="1" dirty="0"/>
              <a:t>Past Sexual Health Campaigns</a:t>
            </a:r>
          </a:p>
        </p:txBody>
      </p:sp>
      <p:sp>
        <p:nvSpPr>
          <p:cNvPr id="3" name="Content Placeholder 2">
            <a:extLst>
              <a:ext uri="{FF2B5EF4-FFF2-40B4-BE49-F238E27FC236}">
                <a16:creationId xmlns:a16="http://schemas.microsoft.com/office/drawing/2014/main" id="{4C4CA46B-9B90-C54E-C2A0-94AB3B321DBE}"/>
              </a:ext>
            </a:extLst>
          </p:cNvPr>
          <p:cNvSpPr>
            <a:spLocks noGrp="1"/>
          </p:cNvSpPr>
          <p:nvPr>
            <p:ph idx="1"/>
          </p:nvPr>
        </p:nvSpPr>
        <p:spPr>
          <a:xfrm>
            <a:off x="176948" y="1182414"/>
            <a:ext cx="8164316" cy="5155323"/>
          </a:xfrm>
        </p:spPr>
        <p:txBody>
          <a:bodyPr>
            <a:normAutofit fontScale="92500" lnSpcReduction="10000"/>
          </a:bodyPr>
          <a:lstStyle/>
          <a:p>
            <a:pPr marL="0" indent="0">
              <a:buNone/>
            </a:pPr>
            <a:r>
              <a:rPr lang="en-GB" sz="1600" b="1" u="sng" dirty="0" err="1">
                <a:latin typeface="Arial" panose="020B0604020202020204" pitchFamily="34" charset="0"/>
                <a:cs typeface="Arial" panose="020B0604020202020204" pitchFamily="34" charset="0"/>
              </a:rPr>
              <a:t>Sexwise</a:t>
            </a:r>
            <a:r>
              <a:rPr lang="en-GB" sz="1600" b="1" dirty="0">
                <a:latin typeface="Arial" panose="020B0604020202020204" pitchFamily="34" charset="0"/>
                <a:cs typeface="Arial" panose="020B0604020202020204" pitchFamily="34" charset="0"/>
              </a:rPr>
              <a:t> (2018–present day)</a:t>
            </a:r>
          </a:p>
          <a:p>
            <a:pPr marL="0" indent="0">
              <a:buNone/>
            </a:pPr>
            <a:r>
              <a:rPr lang="en-GB" sz="1600" b="1" dirty="0">
                <a:latin typeface="Arial" panose="020B0604020202020204" pitchFamily="34" charset="0"/>
                <a:cs typeface="Arial" panose="020B0604020202020204" pitchFamily="34" charset="0"/>
              </a:rPr>
              <a:t>Slogan:</a:t>
            </a:r>
            <a:r>
              <a:rPr lang="en-GB" sz="1600" dirty="0">
                <a:latin typeface="Arial" panose="020B0604020202020204" pitchFamily="34" charset="0"/>
                <a:cs typeface="Arial" panose="020B0604020202020204" pitchFamily="34" charset="0"/>
              </a:rPr>
              <a:t> “Get clued up on sexual health”</a:t>
            </a:r>
          </a:p>
          <a:p>
            <a:pPr marL="0" indent="0">
              <a:buNone/>
            </a:pPr>
            <a:r>
              <a:rPr lang="en-GB" sz="1600" b="1" dirty="0">
                <a:latin typeface="Arial" panose="020B0604020202020204" pitchFamily="34" charset="0"/>
                <a:cs typeface="Arial" panose="020B0604020202020204" pitchFamily="34" charset="0"/>
              </a:rPr>
              <a:t>Aim:</a:t>
            </a:r>
            <a:r>
              <a:rPr lang="en-GB" sz="1600" dirty="0">
                <a:latin typeface="Arial" panose="020B0604020202020204" pitchFamily="34" charset="0"/>
                <a:cs typeface="Arial" panose="020B0604020202020204" pitchFamily="34" charset="0"/>
              </a:rPr>
              <a:t> Provide evidence-based inclusive sexual health advice for all ages.</a:t>
            </a:r>
          </a:p>
          <a:p>
            <a:pPr marL="0" indent="0">
              <a:buNone/>
            </a:pPr>
            <a:r>
              <a:rPr lang="en-GB" sz="1600" b="1" dirty="0">
                <a:latin typeface="Arial" panose="020B0604020202020204" pitchFamily="34" charset="0"/>
                <a:cs typeface="Arial" panose="020B0604020202020204" pitchFamily="34" charset="0"/>
              </a:rPr>
              <a:t>Success:</a:t>
            </a:r>
            <a:r>
              <a:rPr lang="en-GB" sz="1600" dirty="0">
                <a:latin typeface="Arial" panose="020B0604020202020204" pitchFamily="34" charset="0"/>
                <a:cs typeface="Arial" panose="020B0604020202020204" pitchFamily="34" charset="0"/>
              </a:rPr>
              <a:t> Widely accepted by local councils and NHS trusts and improved</a:t>
            </a:r>
          </a:p>
          <a:p>
            <a:pPr marL="0" indent="0">
              <a:buNone/>
            </a:pPr>
            <a:r>
              <a:rPr lang="en-GB" sz="1600" dirty="0">
                <a:latin typeface="Arial" panose="020B0604020202020204" pitchFamily="34" charset="0"/>
                <a:cs typeface="Arial" panose="020B0604020202020204" pitchFamily="34" charset="0"/>
              </a:rPr>
              <a:t>awareness of contraception and STI testing (IE Brand, 2018).</a:t>
            </a:r>
          </a:p>
          <a:p>
            <a:pPr marL="0" indent="0">
              <a:buNone/>
            </a:pPr>
            <a:endParaRPr lang="en-GB" sz="1600" dirty="0">
              <a:latin typeface="Arial" panose="020B0604020202020204" pitchFamily="34" charset="0"/>
              <a:cs typeface="Arial" panose="020B0604020202020204" pitchFamily="34" charset="0"/>
            </a:endParaRPr>
          </a:p>
          <a:p>
            <a:pPr marL="0" indent="0">
              <a:buNone/>
            </a:pPr>
            <a:r>
              <a:rPr lang="en-GB" sz="1600" b="1" u="sng" dirty="0">
                <a:latin typeface="Arial" panose="020B0604020202020204" pitchFamily="34" charset="0"/>
                <a:cs typeface="Arial" panose="020B0604020202020204" pitchFamily="34" charset="0"/>
              </a:rPr>
              <a:t>Jiggle Wiggle </a:t>
            </a:r>
            <a:r>
              <a:rPr lang="en-GB" sz="1600" b="1" dirty="0">
                <a:latin typeface="Arial" panose="020B0604020202020204" pitchFamily="34" charset="0"/>
                <a:cs typeface="Arial" panose="020B0604020202020204" pitchFamily="34" charset="0"/>
              </a:rPr>
              <a:t>(2019)</a:t>
            </a:r>
          </a:p>
          <a:p>
            <a:pPr marL="0" indent="0">
              <a:buNone/>
            </a:pPr>
            <a:r>
              <a:rPr lang="en-GB" sz="1600" b="1" dirty="0">
                <a:latin typeface="Arial" panose="020B0604020202020204" pitchFamily="34" charset="0"/>
                <a:cs typeface="Arial" panose="020B0604020202020204" pitchFamily="34" charset="0"/>
              </a:rPr>
              <a:t>Slogan:</a:t>
            </a:r>
            <a:r>
              <a:rPr lang="en-GB" sz="1600" dirty="0">
                <a:latin typeface="Arial" panose="020B0604020202020204" pitchFamily="34" charset="0"/>
                <a:cs typeface="Arial" panose="020B0604020202020204" pitchFamily="34" charset="0"/>
              </a:rPr>
              <a:t> “If it jiggles, wiggles or drips—get it checked!”</a:t>
            </a:r>
          </a:p>
          <a:p>
            <a:pPr marL="0" indent="0">
              <a:buNone/>
            </a:pPr>
            <a:r>
              <a:rPr lang="en-GB" sz="1600" b="1" dirty="0">
                <a:latin typeface="Arial" panose="020B0604020202020204" pitchFamily="34" charset="0"/>
                <a:cs typeface="Arial" panose="020B0604020202020204" pitchFamily="34" charset="0"/>
              </a:rPr>
              <a:t>Aim:</a:t>
            </a:r>
            <a:r>
              <a:rPr lang="en-GB" sz="1600" dirty="0">
                <a:latin typeface="Arial" panose="020B0604020202020204" pitchFamily="34" charset="0"/>
                <a:cs typeface="Arial" panose="020B0604020202020204" pitchFamily="34" charset="0"/>
              </a:rPr>
              <a:t> Raise STI awareness among 16–24-year-olds in Derbyshire and to visit a clinic in the county.</a:t>
            </a:r>
          </a:p>
          <a:p>
            <a:pPr marL="0" indent="0">
              <a:buNone/>
            </a:pPr>
            <a:r>
              <a:rPr lang="en-GB" sz="1600" b="1" dirty="0">
                <a:latin typeface="Arial" panose="020B0604020202020204" pitchFamily="34" charset="0"/>
                <a:cs typeface="Arial" panose="020B0604020202020204" pitchFamily="34" charset="0"/>
              </a:rPr>
              <a:t>Success:</a:t>
            </a:r>
            <a:r>
              <a:rPr lang="en-GB" sz="1600" dirty="0">
                <a:latin typeface="Arial" panose="020B0604020202020204" pitchFamily="34" charset="0"/>
                <a:cs typeface="Arial" panose="020B0604020202020204" pitchFamily="34" charset="0"/>
              </a:rPr>
              <a:t> Increased clinic attendance by 14% in the first quarter (Social Change UK, 2019).</a:t>
            </a:r>
          </a:p>
          <a:p>
            <a:pPr marL="0" indent="0">
              <a:buNone/>
            </a:pPr>
            <a:endParaRPr lang="en-GB" sz="1600" dirty="0">
              <a:latin typeface="Arial" panose="020B0604020202020204" pitchFamily="34" charset="0"/>
              <a:cs typeface="Arial" panose="020B0604020202020204" pitchFamily="34" charset="0"/>
            </a:endParaRPr>
          </a:p>
          <a:p>
            <a:pPr marL="0" indent="0">
              <a:buNone/>
            </a:pPr>
            <a:r>
              <a:rPr lang="en-GB" sz="1600" b="1" u="sng" dirty="0">
                <a:latin typeface="Arial" panose="020B0604020202020204" pitchFamily="34" charset="0"/>
                <a:cs typeface="Arial" panose="020B0604020202020204" pitchFamily="34" charset="0"/>
              </a:rPr>
              <a:t>All Our Health</a:t>
            </a:r>
            <a:r>
              <a:rPr lang="en-GB" sz="1600" b="1" dirty="0">
                <a:latin typeface="Arial" panose="020B0604020202020204" pitchFamily="34" charset="0"/>
                <a:cs typeface="Arial" panose="020B0604020202020204" pitchFamily="34" charset="0"/>
              </a:rPr>
              <a:t> (2022)</a:t>
            </a:r>
          </a:p>
          <a:p>
            <a:pPr marL="0" indent="0">
              <a:buNone/>
            </a:pPr>
            <a:r>
              <a:rPr lang="en-GB" sz="1600" b="1" dirty="0">
                <a:latin typeface="Arial" panose="020B0604020202020204" pitchFamily="34" charset="0"/>
                <a:cs typeface="Arial" panose="020B0604020202020204" pitchFamily="34" charset="0"/>
              </a:rPr>
              <a:t>Slogan:</a:t>
            </a:r>
            <a:r>
              <a:rPr lang="en-GB" sz="1600" dirty="0">
                <a:latin typeface="Arial" panose="020B0604020202020204" pitchFamily="34" charset="0"/>
                <a:cs typeface="Arial" panose="020B0604020202020204" pitchFamily="34" charset="0"/>
              </a:rPr>
              <a:t> “Prevention starts with conversation”</a:t>
            </a:r>
          </a:p>
          <a:p>
            <a:pPr marL="0" indent="0">
              <a:buNone/>
            </a:pPr>
            <a:r>
              <a:rPr lang="en-GB" sz="1600" b="1" dirty="0">
                <a:latin typeface="Arial" panose="020B0604020202020204" pitchFamily="34" charset="0"/>
                <a:cs typeface="Arial" panose="020B0604020202020204" pitchFamily="34" charset="0"/>
              </a:rPr>
              <a:t>Aim:</a:t>
            </a:r>
            <a:r>
              <a:rPr lang="en-GB" sz="1600" dirty="0">
                <a:latin typeface="Arial" panose="020B0604020202020204" pitchFamily="34" charset="0"/>
                <a:cs typeface="Arial" panose="020B0604020202020204" pitchFamily="34" charset="0"/>
              </a:rPr>
              <a:t> Equip all professionals to implement sexual health promotion in routine care.</a:t>
            </a:r>
          </a:p>
          <a:p>
            <a:pPr marL="0" indent="0">
              <a:buNone/>
            </a:pPr>
            <a:r>
              <a:rPr lang="en-GB" sz="1600" b="1" dirty="0">
                <a:latin typeface="Arial" panose="020B0604020202020204" pitchFamily="34" charset="0"/>
                <a:cs typeface="Arial" panose="020B0604020202020204" pitchFamily="34" charset="0"/>
              </a:rPr>
              <a:t>Success:</a:t>
            </a:r>
            <a:r>
              <a:rPr lang="en-GB" sz="1600" dirty="0">
                <a:latin typeface="Arial" panose="020B0604020202020204" pitchFamily="34" charset="0"/>
                <a:cs typeface="Arial" panose="020B0604020202020204" pitchFamily="34" charset="0"/>
              </a:rPr>
              <a:t> Over 10,000 professionals have completed e-learning modules (OHID, 2022).</a:t>
            </a:r>
          </a:p>
          <a:p>
            <a:pPr marL="0" indent="0">
              <a:buNone/>
            </a:pPr>
            <a:endParaRPr lang="en-GB" sz="1000" dirty="0"/>
          </a:p>
          <a:p>
            <a:pPr marL="0" indent="0">
              <a:buNone/>
            </a:pPr>
            <a:endParaRPr lang="en-GB" sz="1000" dirty="0"/>
          </a:p>
        </p:txBody>
      </p:sp>
      <p:pic>
        <p:nvPicPr>
          <p:cNvPr id="9" name="Picture 8">
            <a:extLst>
              <a:ext uri="{FF2B5EF4-FFF2-40B4-BE49-F238E27FC236}">
                <a16:creationId xmlns:a16="http://schemas.microsoft.com/office/drawing/2014/main" id="{B0808185-4E68-570D-ED00-2BD6D2B420F6}"/>
              </a:ext>
            </a:extLst>
          </p:cNvPr>
          <p:cNvPicPr>
            <a:picLocks noChangeAspect="1"/>
          </p:cNvPicPr>
          <p:nvPr/>
        </p:nvPicPr>
        <p:blipFill>
          <a:blip r:embed="rId2"/>
          <a:stretch>
            <a:fillRect/>
          </a:stretch>
        </p:blipFill>
        <p:spPr>
          <a:xfrm>
            <a:off x="9748152" y="826780"/>
            <a:ext cx="1071363" cy="1527685"/>
          </a:xfrm>
          <a:prstGeom prst="rect">
            <a:avLst/>
          </a:prstGeom>
        </p:spPr>
      </p:pic>
      <p:pic>
        <p:nvPicPr>
          <p:cNvPr id="5" name="Picture 4">
            <a:extLst>
              <a:ext uri="{FF2B5EF4-FFF2-40B4-BE49-F238E27FC236}">
                <a16:creationId xmlns:a16="http://schemas.microsoft.com/office/drawing/2014/main" id="{8FCB4257-F9B7-F96B-6EF9-EA1B15FB7E36}"/>
              </a:ext>
            </a:extLst>
          </p:cNvPr>
          <p:cNvPicPr>
            <a:picLocks noChangeAspect="1"/>
          </p:cNvPicPr>
          <p:nvPr/>
        </p:nvPicPr>
        <p:blipFill>
          <a:blip r:embed="rId3"/>
          <a:stretch>
            <a:fillRect/>
          </a:stretch>
        </p:blipFill>
        <p:spPr>
          <a:xfrm>
            <a:off x="9741753" y="2669970"/>
            <a:ext cx="1084163" cy="1527685"/>
          </a:xfrm>
          <a:prstGeom prst="rect">
            <a:avLst/>
          </a:prstGeom>
        </p:spPr>
      </p:pic>
      <p:pic>
        <p:nvPicPr>
          <p:cNvPr id="7" name="Picture 6">
            <a:extLst>
              <a:ext uri="{FF2B5EF4-FFF2-40B4-BE49-F238E27FC236}">
                <a16:creationId xmlns:a16="http://schemas.microsoft.com/office/drawing/2014/main" id="{E5384ECA-1A7C-55F8-2778-A3EEDF18EE71}"/>
              </a:ext>
            </a:extLst>
          </p:cNvPr>
          <p:cNvPicPr>
            <a:picLocks noChangeAspect="1"/>
          </p:cNvPicPr>
          <p:nvPr/>
        </p:nvPicPr>
        <p:blipFill>
          <a:blip r:embed="rId4"/>
          <a:stretch>
            <a:fillRect/>
          </a:stretch>
        </p:blipFill>
        <p:spPr>
          <a:xfrm>
            <a:off x="9211059" y="4513160"/>
            <a:ext cx="2145548" cy="1527685"/>
          </a:xfrm>
          <a:prstGeom prst="rect">
            <a:avLst/>
          </a:prstGeom>
        </p:spPr>
      </p:pic>
    </p:spTree>
    <p:extLst>
      <p:ext uri="{BB962C8B-B14F-4D97-AF65-F5344CB8AC3E}">
        <p14:creationId xmlns:p14="http://schemas.microsoft.com/office/powerpoint/2010/main" val="18659748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61293230-B0F6-45B1-96D1-13D18E2429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B0E2A8-A297-C790-D228-72C6D77E94EE}"/>
              </a:ext>
            </a:extLst>
          </p:cNvPr>
          <p:cNvSpPr>
            <a:spLocks noGrp="1"/>
          </p:cNvSpPr>
          <p:nvPr>
            <p:ph type="title"/>
          </p:nvPr>
        </p:nvSpPr>
        <p:spPr>
          <a:xfrm>
            <a:off x="1137034" y="609599"/>
            <a:ext cx="6463301" cy="1322888"/>
          </a:xfrm>
        </p:spPr>
        <p:txBody>
          <a:bodyPr>
            <a:normAutofit/>
          </a:bodyPr>
          <a:lstStyle/>
          <a:p>
            <a:r>
              <a:rPr lang="en-GB" b="1" dirty="0">
                <a:latin typeface="Arial" panose="020B0604020202020204" pitchFamily="34" charset="0"/>
                <a:cs typeface="Arial" panose="020B0604020202020204" pitchFamily="34" charset="0"/>
              </a:rPr>
              <a:t>Past Sexual Health Campaigns</a:t>
            </a:r>
          </a:p>
        </p:txBody>
      </p:sp>
      <p:sp>
        <p:nvSpPr>
          <p:cNvPr id="14" name="Freeform: Shape 13">
            <a:extLst>
              <a:ext uri="{FF2B5EF4-FFF2-40B4-BE49-F238E27FC236}">
                <a16:creationId xmlns:a16="http://schemas.microsoft.com/office/drawing/2014/main" id="{2B573B51-C170-49C0-A3D9-8D99730C45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89924" y="2"/>
            <a:ext cx="7602076" cy="470844"/>
          </a:xfrm>
          <a:custGeom>
            <a:avLst/>
            <a:gdLst>
              <a:gd name="connsiteX0" fmla="*/ 9683888 w 9683888"/>
              <a:gd name="connsiteY0" fmla="*/ 0 h 743457"/>
              <a:gd name="connsiteX1" fmla="*/ 0 w 9683888"/>
              <a:gd name="connsiteY1" fmla="*/ 0 h 743457"/>
              <a:gd name="connsiteX2" fmla="*/ 0 w 9683888"/>
              <a:gd name="connsiteY2" fmla="*/ 365878 h 743457"/>
              <a:gd name="connsiteX3" fmla="*/ 11844 w 9683888"/>
              <a:gd name="connsiteY3" fmla="*/ 367909 h 743457"/>
              <a:gd name="connsiteX4" fmla="*/ 106208 w 9683888"/>
              <a:gd name="connsiteY4" fmla="*/ 385974 h 743457"/>
              <a:gd name="connsiteX5" fmla="*/ 183667 w 9683888"/>
              <a:gd name="connsiteY5" fmla="*/ 399162 h 743457"/>
              <a:gd name="connsiteX6" fmla="*/ 292430 w 9683888"/>
              <a:gd name="connsiteY6" fmla="*/ 390408 h 743457"/>
              <a:gd name="connsiteX7" fmla="*/ 386942 w 9683888"/>
              <a:gd name="connsiteY7" fmla="*/ 395582 h 743457"/>
              <a:gd name="connsiteX8" fmla="*/ 485751 w 9683888"/>
              <a:gd name="connsiteY8" fmla="*/ 408404 h 743457"/>
              <a:gd name="connsiteX9" fmla="*/ 604107 w 9683888"/>
              <a:gd name="connsiteY9" fmla="*/ 418647 h 743457"/>
              <a:gd name="connsiteX10" fmla="*/ 694081 w 9683888"/>
              <a:gd name="connsiteY10" fmla="*/ 449524 h 743457"/>
              <a:gd name="connsiteX11" fmla="*/ 762452 w 9683888"/>
              <a:gd name="connsiteY11" fmla="*/ 456090 h 743457"/>
              <a:gd name="connsiteX12" fmla="*/ 987872 w 9683888"/>
              <a:gd name="connsiteY12" fmla="*/ 481862 h 743457"/>
              <a:gd name="connsiteX13" fmla="*/ 1077163 w 9683888"/>
              <a:gd name="connsiteY13" fmla="*/ 524467 h 743457"/>
              <a:gd name="connsiteX14" fmla="*/ 1258716 w 9683888"/>
              <a:gd name="connsiteY14" fmla="*/ 587975 h 743457"/>
              <a:gd name="connsiteX15" fmla="*/ 1298056 w 9683888"/>
              <a:gd name="connsiteY15" fmla="*/ 595413 h 743457"/>
              <a:gd name="connsiteX16" fmla="*/ 1327017 w 9683888"/>
              <a:gd name="connsiteY16" fmla="*/ 617412 h 743457"/>
              <a:gd name="connsiteX17" fmla="*/ 1347909 w 9683888"/>
              <a:gd name="connsiteY17" fmla="*/ 620209 h 743457"/>
              <a:gd name="connsiteX18" fmla="*/ 1421792 w 9683888"/>
              <a:gd name="connsiteY18" fmla="*/ 626139 h 743457"/>
              <a:gd name="connsiteX19" fmla="*/ 1519789 w 9683888"/>
              <a:gd name="connsiteY19" fmla="*/ 645011 h 743457"/>
              <a:gd name="connsiteX20" fmla="*/ 1620886 w 9683888"/>
              <a:gd name="connsiteY20" fmla="*/ 687715 h 743457"/>
              <a:gd name="connsiteX21" fmla="*/ 1676745 w 9683888"/>
              <a:gd name="connsiteY21" fmla="*/ 690130 h 743457"/>
              <a:gd name="connsiteX22" fmla="*/ 1832228 w 9683888"/>
              <a:gd name="connsiteY22" fmla="*/ 690860 h 743457"/>
              <a:gd name="connsiteX23" fmla="*/ 1980464 w 9683888"/>
              <a:gd name="connsiteY23" fmla="*/ 704858 h 743457"/>
              <a:gd name="connsiteX24" fmla="*/ 2051150 w 9683888"/>
              <a:gd name="connsiteY24" fmla="*/ 711187 h 743457"/>
              <a:gd name="connsiteX25" fmla="*/ 2162824 w 9683888"/>
              <a:gd name="connsiteY25" fmla="*/ 709178 h 743457"/>
              <a:gd name="connsiteX26" fmla="*/ 2259859 w 9683888"/>
              <a:gd name="connsiteY26" fmla="*/ 718188 h 743457"/>
              <a:gd name="connsiteX27" fmla="*/ 2378290 w 9683888"/>
              <a:gd name="connsiteY27" fmla="*/ 738748 h 743457"/>
              <a:gd name="connsiteX28" fmla="*/ 2407828 w 9683888"/>
              <a:gd name="connsiteY28" fmla="*/ 743457 h 743457"/>
              <a:gd name="connsiteX29" fmla="*/ 2428936 w 9683888"/>
              <a:gd name="connsiteY29" fmla="*/ 734697 h 743457"/>
              <a:gd name="connsiteX30" fmla="*/ 2646106 w 9683888"/>
              <a:gd name="connsiteY30" fmla="*/ 660204 h 743457"/>
              <a:gd name="connsiteX31" fmla="*/ 2799920 w 9683888"/>
              <a:gd name="connsiteY31" fmla="*/ 630451 h 743457"/>
              <a:gd name="connsiteX32" fmla="*/ 2953556 w 9683888"/>
              <a:gd name="connsiteY32" fmla="*/ 607173 h 743457"/>
              <a:gd name="connsiteX33" fmla="*/ 3009839 w 9683888"/>
              <a:gd name="connsiteY33" fmla="*/ 601743 h 743457"/>
              <a:gd name="connsiteX34" fmla="*/ 3115016 w 9683888"/>
              <a:gd name="connsiteY34" fmla="*/ 584982 h 743457"/>
              <a:gd name="connsiteX35" fmla="*/ 3185844 w 9683888"/>
              <a:gd name="connsiteY35" fmla="*/ 595356 h 743457"/>
              <a:gd name="connsiteX36" fmla="*/ 3246013 w 9683888"/>
              <a:gd name="connsiteY36" fmla="*/ 592418 h 743457"/>
              <a:gd name="connsiteX37" fmla="*/ 3313565 w 9683888"/>
              <a:gd name="connsiteY37" fmla="*/ 574138 h 743457"/>
              <a:gd name="connsiteX38" fmla="*/ 3414143 w 9683888"/>
              <a:gd name="connsiteY38" fmla="*/ 553730 h 743457"/>
              <a:gd name="connsiteX39" fmla="*/ 3552895 w 9683888"/>
              <a:gd name="connsiteY39" fmla="*/ 548563 h 743457"/>
              <a:gd name="connsiteX40" fmla="*/ 3753012 w 9683888"/>
              <a:gd name="connsiteY40" fmla="*/ 599520 h 743457"/>
              <a:gd name="connsiteX41" fmla="*/ 3804392 w 9683888"/>
              <a:gd name="connsiteY41" fmla="*/ 604131 h 743457"/>
              <a:gd name="connsiteX42" fmla="*/ 3916696 w 9683888"/>
              <a:gd name="connsiteY42" fmla="*/ 606540 h 743457"/>
              <a:gd name="connsiteX43" fmla="*/ 4063849 w 9683888"/>
              <a:gd name="connsiteY43" fmla="*/ 604058 h 743457"/>
              <a:gd name="connsiteX44" fmla="*/ 4172179 w 9683888"/>
              <a:gd name="connsiteY44" fmla="*/ 592355 h 743457"/>
              <a:gd name="connsiteX45" fmla="*/ 4276294 w 9683888"/>
              <a:gd name="connsiteY45" fmla="*/ 587119 h 743457"/>
              <a:gd name="connsiteX46" fmla="*/ 4411090 w 9683888"/>
              <a:gd name="connsiteY46" fmla="*/ 575600 h 743457"/>
              <a:gd name="connsiteX47" fmla="*/ 4540465 w 9683888"/>
              <a:gd name="connsiteY47" fmla="*/ 567464 h 743457"/>
              <a:gd name="connsiteX48" fmla="*/ 4545352 w 9683888"/>
              <a:gd name="connsiteY48" fmla="*/ 555554 h 743457"/>
              <a:gd name="connsiteX49" fmla="*/ 4564014 w 9683888"/>
              <a:gd name="connsiteY49" fmla="*/ 553660 h 743457"/>
              <a:gd name="connsiteX50" fmla="*/ 4568602 w 9683888"/>
              <a:gd name="connsiteY50" fmla="*/ 550913 h 743457"/>
              <a:gd name="connsiteX51" fmla="*/ 4595289 w 9683888"/>
              <a:gd name="connsiteY51" fmla="*/ 537407 h 743457"/>
              <a:gd name="connsiteX52" fmla="*/ 4739026 w 9683888"/>
              <a:gd name="connsiteY52" fmla="*/ 532483 h 743457"/>
              <a:gd name="connsiteX53" fmla="*/ 5061335 w 9683888"/>
              <a:gd name="connsiteY53" fmla="*/ 545635 h 743457"/>
              <a:gd name="connsiteX54" fmla="*/ 5338634 w 9683888"/>
              <a:gd name="connsiteY54" fmla="*/ 595754 h 743457"/>
              <a:gd name="connsiteX55" fmla="*/ 5529430 w 9683888"/>
              <a:gd name="connsiteY55" fmla="*/ 606335 h 743457"/>
              <a:gd name="connsiteX56" fmla="*/ 5604039 w 9683888"/>
              <a:gd name="connsiteY56" fmla="*/ 607676 h 743457"/>
              <a:gd name="connsiteX57" fmla="*/ 5625281 w 9683888"/>
              <a:gd name="connsiteY57" fmla="*/ 617253 h 743457"/>
              <a:gd name="connsiteX58" fmla="*/ 5628138 w 9683888"/>
              <a:gd name="connsiteY58" fmla="*/ 615483 h 743457"/>
              <a:gd name="connsiteX59" fmla="*/ 5653593 w 9683888"/>
              <a:gd name="connsiteY59" fmla="*/ 617873 h 743457"/>
              <a:gd name="connsiteX60" fmla="*/ 5658658 w 9683888"/>
              <a:gd name="connsiteY60" fmla="*/ 624279 h 743457"/>
              <a:gd name="connsiteX61" fmla="*/ 5675963 w 9683888"/>
              <a:gd name="connsiteY61" fmla="*/ 627762 h 743457"/>
              <a:gd name="connsiteX62" fmla="*/ 5709625 w 9683888"/>
              <a:gd name="connsiteY62" fmla="*/ 639593 h 743457"/>
              <a:gd name="connsiteX63" fmla="*/ 5716324 w 9683888"/>
              <a:gd name="connsiteY63" fmla="*/ 637148 h 743457"/>
              <a:gd name="connsiteX64" fmla="*/ 5767720 w 9683888"/>
              <a:gd name="connsiteY64" fmla="*/ 647737 h 743457"/>
              <a:gd name="connsiteX65" fmla="*/ 5768619 w 9683888"/>
              <a:gd name="connsiteY65" fmla="*/ 645671 h 743457"/>
              <a:gd name="connsiteX66" fmla="*/ 5858696 w 9683888"/>
              <a:gd name="connsiteY66" fmla="*/ 628099 h 743457"/>
              <a:gd name="connsiteX67" fmla="*/ 5935260 w 9683888"/>
              <a:gd name="connsiteY67" fmla="*/ 596904 h 743457"/>
              <a:gd name="connsiteX68" fmla="*/ 5946176 w 9683888"/>
              <a:gd name="connsiteY68" fmla="*/ 597874 h 743457"/>
              <a:gd name="connsiteX69" fmla="*/ 5946447 w 9683888"/>
              <a:gd name="connsiteY69" fmla="*/ 597396 h 743457"/>
              <a:gd name="connsiteX70" fmla="*/ 5958069 w 9683888"/>
              <a:gd name="connsiteY70" fmla="*/ 597432 h 743457"/>
              <a:gd name="connsiteX71" fmla="*/ 5966081 w 9683888"/>
              <a:gd name="connsiteY71" fmla="*/ 599643 h 743457"/>
              <a:gd name="connsiteX72" fmla="*/ 5987259 w 9683888"/>
              <a:gd name="connsiteY72" fmla="*/ 601523 h 743457"/>
              <a:gd name="connsiteX73" fmla="*/ 5994905 w 9683888"/>
              <a:gd name="connsiteY73" fmla="*/ 598873 h 743457"/>
              <a:gd name="connsiteX74" fmla="*/ 6054803 w 9683888"/>
              <a:gd name="connsiteY74" fmla="*/ 541202 h 743457"/>
              <a:gd name="connsiteX75" fmla="*/ 6188672 w 9683888"/>
              <a:gd name="connsiteY75" fmla="*/ 496389 h 743457"/>
              <a:gd name="connsiteX76" fmla="*/ 6323280 w 9683888"/>
              <a:gd name="connsiteY76" fmla="*/ 458013 h 743457"/>
              <a:gd name="connsiteX77" fmla="*/ 6457257 w 9683888"/>
              <a:gd name="connsiteY77" fmla="*/ 414621 h 743457"/>
              <a:gd name="connsiteX78" fmla="*/ 6530019 w 9683888"/>
              <a:gd name="connsiteY78" fmla="*/ 423168 h 743457"/>
              <a:gd name="connsiteX79" fmla="*/ 6626800 w 9683888"/>
              <a:gd name="connsiteY79" fmla="*/ 375078 h 743457"/>
              <a:gd name="connsiteX80" fmla="*/ 6689231 w 9683888"/>
              <a:gd name="connsiteY80" fmla="*/ 353501 h 743457"/>
              <a:gd name="connsiteX81" fmla="*/ 6726440 w 9683888"/>
              <a:gd name="connsiteY81" fmla="*/ 340276 h 743457"/>
              <a:gd name="connsiteX82" fmla="*/ 6835228 w 9683888"/>
              <a:gd name="connsiteY82" fmla="*/ 329393 h 743457"/>
              <a:gd name="connsiteX83" fmla="*/ 7039363 w 9683888"/>
              <a:gd name="connsiteY83" fmla="*/ 370823 h 743457"/>
              <a:gd name="connsiteX84" fmla="*/ 7095156 w 9683888"/>
              <a:gd name="connsiteY84" fmla="*/ 366075 h 743457"/>
              <a:gd name="connsiteX85" fmla="*/ 7187061 w 9683888"/>
              <a:gd name="connsiteY85" fmla="*/ 383876 h 743457"/>
              <a:gd name="connsiteX86" fmla="*/ 7295039 w 9683888"/>
              <a:gd name="connsiteY86" fmla="*/ 355046 h 743457"/>
              <a:gd name="connsiteX87" fmla="*/ 7373651 w 9683888"/>
              <a:gd name="connsiteY87" fmla="*/ 322299 h 743457"/>
              <a:gd name="connsiteX88" fmla="*/ 7418964 w 9683888"/>
              <a:gd name="connsiteY88" fmla="*/ 308685 h 743457"/>
              <a:gd name="connsiteX89" fmla="*/ 7450568 w 9683888"/>
              <a:gd name="connsiteY89" fmla="*/ 293511 h 743457"/>
              <a:gd name="connsiteX90" fmla="*/ 7538380 w 9683888"/>
              <a:gd name="connsiteY90" fmla="*/ 283235 h 743457"/>
              <a:gd name="connsiteX91" fmla="*/ 7786348 w 9683888"/>
              <a:gd name="connsiteY91" fmla="*/ 225377 h 743457"/>
              <a:gd name="connsiteX92" fmla="*/ 7849534 w 9683888"/>
              <a:gd name="connsiteY92" fmla="*/ 245434 h 743457"/>
              <a:gd name="connsiteX93" fmla="*/ 7981165 w 9683888"/>
              <a:gd name="connsiteY93" fmla="*/ 222252 h 743457"/>
              <a:gd name="connsiteX94" fmla="*/ 8171882 w 9683888"/>
              <a:gd name="connsiteY94" fmla="*/ 222497 h 743457"/>
              <a:gd name="connsiteX95" fmla="*/ 8242270 w 9683888"/>
              <a:gd name="connsiteY95" fmla="*/ 180535 h 743457"/>
              <a:gd name="connsiteX96" fmla="*/ 8490152 w 9683888"/>
              <a:gd name="connsiteY96" fmla="*/ 209193 h 743457"/>
              <a:gd name="connsiteX97" fmla="*/ 8622272 w 9683888"/>
              <a:gd name="connsiteY97" fmla="*/ 188859 h 743457"/>
              <a:gd name="connsiteX98" fmla="*/ 8738606 w 9683888"/>
              <a:gd name="connsiteY98" fmla="*/ 208945 h 743457"/>
              <a:gd name="connsiteX99" fmla="*/ 8831307 w 9683888"/>
              <a:gd name="connsiteY99" fmla="*/ 207738 h 743457"/>
              <a:gd name="connsiteX100" fmla="*/ 8891432 w 9683888"/>
              <a:gd name="connsiteY100" fmla="*/ 184510 h 743457"/>
              <a:gd name="connsiteX101" fmla="*/ 8946980 w 9683888"/>
              <a:gd name="connsiteY101" fmla="*/ 145578 h 743457"/>
              <a:gd name="connsiteX102" fmla="*/ 9107760 w 9683888"/>
              <a:gd name="connsiteY102" fmla="*/ 128052 h 743457"/>
              <a:gd name="connsiteX103" fmla="*/ 9195623 w 9683888"/>
              <a:gd name="connsiteY103" fmla="*/ 100212 h 743457"/>
              <a:gd name="connsiteX104" fmla="*/ 9256898 w 9683888"/>
              <a:gd name="connsiteY104" fmla="*/ 73900 h 743457"/>
              <a:gd name="connsiteX105" fmla="*/ 9351740 w 9683888"/>
              <a:gd name="connsiteY105" fmla="*/ 80439 h 743457"/>
              <a:gd name="connsiteX106" fmla="*/ 9539796 w 9683888"/>
              <a:gd name="connsiteY106" fmla="*/ 87069 h 743457"/>
              <a:gd name="connsiteX107" fmla="*/ 9619109 w 9683888"/>
              <a:gd name="connsiteY107" fmla="*/ 39994 h 7434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Lst>
            <a:rect l="l" t="t" r="r" b="b"/>
            <a:pathLst>
              <a:path w="9683888" h="743457">
                <a:moveTo>
                  <a:pt x="9683888" y="0"/>
                </a:moveTo>
                <a:lnTo>
                  <a:pt x="0" y="0"/>
                </a:lnTo>
                <a:lnTo>
                  <a:pt x="0" y="365878"/>
                </a:lnTo>
                <a:lnTo>
                  <a:pt x="11844" y="367909"/>
                </a:lnTo>
                <a:cubicBezTo>
                  <a:pt x="50423" y="374387"/>
                  <a:pt x="87879" y="380746"/>
                  <a:pt x="106208" y="385974"/>
                </a:cubicBezTo>
                <a:cubicBezTo>
                  <a:pt x="119919" y="389979"/>
                  <a:pt x="149687" y="402128"/>
                  <a:pt x="183667" y="399162"/>
                </a:cubicBezTo>
                <a:cubicBezTo>
                  <a:pt x="228274" y="394575"/>
                  <a:pt x="256969" y="398315"/>
                  <a:pt x="292430" y="390408"/>
                </a:cubicBezTo>
                <a:cubicBezTo>
                  <a:pt x="325377" y="395694"/>
                  <a:pt x="374510" y="420053"/>
                  <a:pt x="386942" y="395582"/>
                </a:cubicBezTo>
                <a:cubicBezTo>
                  <a:pt x="400429" y="416427"/>
                  <a:pt x="451168" y="399411"/>
                  <a:pt x="485751" y="408404"/>
                </a:cubicBezTo>
                <a:cubicBezTo>
                  <a:pt x="520399" y="423586"/>
                  <a:pt x="570416" y="404235"/>
                  <a:pt x="604107" y="418647"/>
                </a:cubicBezTo>
                <a:cubicBezTo>
                  <a:pt x="633631" y="425521"/>
                  <a:pt x="672063" y="446364"/>
                  <a:pt x="694081" y="449524"/>
                </a:cubicBezTo>
                <a:cubicBezTo>
                  <a:pt x="700528" y="463278"/>
                  <a:pt x="713487" y="450700"/>
                  <a:pt x="762452" y="456090"/>
                </a:cubicBezTo>
                <a:cubicBezTo>
                  <a:pt x="811417" y="461479"/>
                  <a:pt x="935420" y="470466"/>
                  <a:pt x="987872" y="481862"/>
                </a:cubicBezTo>
                <a:cubicBezTo>
                  <a:pt x="1018493" y="475799"/>
                  <a:pt x="1019470" y="516810"/>
                  <a:pt x="1077163" y="524467"/>
                </a:cubicBezTo>
                <a:cubicBezTo>
                  <a:pt x="1124222" y="535807"/>
                  <a:pt x="1202940" y="574855"/>
                  <a:pt x="1258716" y="587975"/>
                </a:cubicBezTo>
                <a:cubicBezTo>
                  <a:pt x="1274181" y="586466"/>
                  <a:pt x="1286859" y="589632"/>
                  <a:pt x="1298056" y="595413"/>
                </a:cubicBezTo>
                <a:lnTo>
                  <a:pt x="1327017" y="617412"/>
                </a:lnTo>
                <a:lnTo>
                  <a:pt x="1347909" y="620209"/>
                </a:lnTo>
                <a:cubicBezTo>
                  <a:pt x="1377004" y="628445"/>
                  <a:pt x="1394712" y="616344"/>
                  <a:pt x="1421792" y="626139"/>
                </a:cubicBezTo>
                <a:cubicBezTo>
                  <a:pt x="1466260" y="647543"/>
                  <a:pt x="1506099" y="610975"/>
                  <a:pt x="1519789" y="645011"/>
                </a:cubicBezTo>
                <a:cubicBezTo>
                  <a:pt x="1556219" y="665699"/>
                  <a:pt x="1578776" y="668950"/>
                  <a:pt x="1620886" y="687715"/>
                </a:cubicBezTo>
                <a:cubicBezTo>
                  <a:pt x="1658228" y="693647"/>
                  <a:pt x="1636224" y="694371"/>
                  <a:pt x="1676745" y="690130"/>
                </a:cubicBezTo>
                <a:cubicBezTo>
                  <a:pt x="1713709" y="697532"/>
                  <a:pt x="1774627" y="701403"/>
                  <a:pt x="1832228" y="690860"/>
                </a:cubicBezTo>
                <a:cubicBezTo>
                  <a:pt x="1866586" y="689181"/>
                  <a:pt x="1949046" y="755765"/>
                  <a:pt x="1980464" y="704858"/>
                </a:cubicBezTo>
                <a:cubicBezTo>
                  <a:pt x="2001472" y="716610"/>
                  <a:pt x="2020758" y="710467"/>
                  <a:pt x="2051150" y="711187"/>
                </a:cubicBezTo>
                <a:cubicBezTo>
                  <a:pt x="2081543" y="711907"/>
                  <a:pt x="2117567" y="736153"/>
                  <a:pt x="2162824" y="709178"/>
                </a:cubicBezTo>
                <a:cubicBezTo>
                  <a:pt x="2219712" y="701824"/>
                  <a:pt x="2181421" y="742368"/>
                  <a:pt x="2259859" y="718188"/>
                </a:cubicBezTo>
                <a:cubicBezTo>
                  <a:pt x="2296623" y="733933"/>
                  <a:pt x="2337412" y="741012"/>
                  <a:pt x="2378290" y="738748"/>
                </a:cubicBezTo>
                <a:cubicBezTo>
                  <a:pt x="2380041" y="725410"/>
                  <a:pt x="2399659" y="741017"/>
                  <a:pt x="2407828" y="743457"/>
                </a:cubicBezTo>
                <a:cubicBezTo>
                  <a:pt x="2406113" y="735180"/>
                  <a:pt x="2421642" y="728742"/>
                  <a:pt x="2428936" y="734697"/>
                </a:cubicBezTo>
                <a:cubicBezTo>
                  <a:pt x="2468648" y="720822"/>
                  <a:pt x="2584275" y="677579"/>
                  <a:pt x="2646106" y="660204"/>
                </a:cubicBezTo>
                <a:cubicBezTo>
                  <a:pt x="2706894" y="652346"/>
                  <a:pt x="2738390" y="612318"/>
                  <a:pt x="2799920" y="630451"/>
                </a:cubicBezTo>
                <a:cubicBezTo>
                  <a:pt x="2856798" y="622940"/>
                  <a:pt x="2902940" y="602232"/>
                  <a:pt x="2953556" y="607173"/>
                </a:cubicBezTo>
                <a:cubicBezTo>
                  <a:pt x="2970626" y="593247"/>
                  <a:pt x="2988095" y="586399"/>
                  <a:pt x="3009839" y="601743"/>
                </a:cubicBezTo>
                <a:cubicBezTo>
                  <a:pt x="3046166" y="594868"/>
                  <a:pt x="3085682" y="586046"/>
                  <a:pt x="3115016" y="584982"/>
                </a:cubicBezTo>
                <a:cubicBezTo>
                  <a:pt x="3144992" y="587935"/>
                  <a:pt x="3158740" y="599045"/>
                  <a:pt x="3185844" y="595356"/>
                </a:cubicBezTo>
                <a:cubicBezTo>
                  <a:pt x="3209939" y="576197"/>
                  <a:pt x="3221731" y="614583"/>
                  <a:pt x="3246013" y="592418"/>
                </a:cubicBezTo>
                <a:cubicBezTo>
                  <a:pt x="3228976" y="565486"/>
                  <a:pt x="3320172" y="599686"/>
                  <a:pt x="3313565" y="574138"/>
                </a:cubicBezTo>
                <a:cubicBezTo>
                  <a:pt x="3341586" y="564515"/>
                  <a:pt x="3371901" y="555346"/>
                  <a:pt x="3414143" y="553730"/>
                </a:cubicBezTo>
                <a:cubicBezTo>
                  <a:pt x="3463229" y="557630"/>
                  <a:pt x="3476532" y="539673"/>
                  <a:pt x="3552895" y="548563"/>
                </a:cubicBezTo>
                <a:cubicBezTo>
                  <a:pt x="3620356" y="561042"/>
                  <a:pt x="3688830" y="574962"/>
                  <a:pt x="3753012" y="599520"/>
                </a:cubicBezTo>
                <a:cubicBezTo>
                  <a:pt x="3769580" y="615048"/>
                  <a:pt x="3777112" y="602961"/>
                  <a:pt x="3804392" y="604131"/>
                </a:cubicBezTo>
                <a:cubicBezTo>
                  <a:pt x="3831672" y="605301"/>
                  <a:pt x="3878076" y="605222"/>
                  <a:pt x="3916696" y="606540"/>
                </a:cubicBezTo>
                <a:cubicBezTo>
                  <a:pt x="3970533" y="603881"/>
                  <a:pt x="3981244" y="618066"/>
                  <a:pt x="4063849" y="604058"/>
                </a:cubicBezTo>
                <a:cubicBezTo>
                  <a:pt x="4074473" y="605185"/>
                  <a:pt x="4134611" y="589365"/>
                  <a:pt x="4172179" y="592355"/>
                </a:cubicBezTo>
                <a:cubicBezTo>
                  <a:pt x="4180554" y="576172"/>
                  <a:pt x="4255433" y="602075"/>
                  <a:pt x="4276294" y="587119"/>
                </a:cubicBezTo>
                <a:cubicBezTo>
                  <a:pt x="4326119" y="586973"/>
                  <a:pt x="4361692" y="573867"/>
                  <a:pt x="4411090" y="575600"/>
                </a:cubicBezTo>
                <a:cubicBezTo>
                  <a:pt x="4465125" y="575500"/>
                  <a:pt x="4518088" y="570805"/>
                  <a:pt x="4540465" y="567464"/>
                </a:cubicBezTo>
                <a:lnTo>
                  <a:pt x="4545352" y="555554"/>
                </a:lnTo>
                <a:lnTo>
                  <a:pt x="4564014" y="553660"/>
                </a:lnTo>
                <a:lnTo>
                  <a:pt x="4568602" y="550913"/>
                </a:lnTo>
                <a:cubicBezTo>
                  <a:pt x="4577353" y="545618"/>
                  <a:pt x="4586105" y="540734"/>
                  <a:pt x="4595289" y="537407"/>
                </a:cubicBezTo>
                <a:cubicBezTo>
                  <a:pt x="4623104" y="537511"/>
                  <a:pt x="4660764" y="533229"/>
                  <a:pt x="4739026" y="532483"/>
                </a:cubicBezTo>
                <a:cubicBezTo>
                  <a:pt x="4806238" y="527255"/>
                  <a:pt x="4944577" y="524439"/>
                  <a:pt x="5061335" y="545635"/>
                </a:cubicBezTo>
                <a:cubicBezTo>
                  <a:pt x="5167156" y="553533"/>
                  <a:pt x="5251789" y="586167"/>
                  <a:pt x="5338634" y="595754"/>
                </a:cubicBezTo>
                <a:cubicBezTo>
                  <a:pt x="5415763" y="589622"/>
                  <a:pt x="5434719" y="609365"/>
                  <a:pt x="5529430" y="606335"/>
                </a:cubicBezTo>
                <a:cubicBezTo>
                  <a:pt x="5534498" y="613561"/>
                  <a:pt x="5597157" y="603269"/>
                  <a:pt x="5604039" y="607676"/>
                </a:cubicBezTo>
                <a:lnTo>
                  <a:pt x="5625281" y="617253"/>
                </a:lnTo>
                <a:lnTo>
                  <a:pt x="5628138" y="615483"/>
                </a:lnTo>
                <a:cubicBezTo>
                  <a:pt x="5640641" y="612245"/>
                  <a:pt x="5648217" y="613966"/>
                  <a:pt x="5653593" y="617873"/>
                </a:cubicBezTo>
                <a:lnTo>
                  <a:pt x="5658658" y="624279"/>
                </a:lnTo>
                <a:lnTo>
                  <a:pt x="5675963" y="627762"/>
                </a:lnTo>
                <a:lnTo>
                  <a:pt x="5709625" y="639593"/>
                </a:lnTo>
                <a:lnTo>
                  <a:pt x="5716324" y="637148"/>
                </a:lnTo>
                <a:lnTo>
                  <a:pt x="5767720" y="647737"/>
                </a:lnTo>
                <a:lnTo>
                  <a:pt x="5768619" y="645671"/>
                </a:lnTo>
                <a:cubicBezTo>
                  <a:pt x="5776130" y="642927"/>
                  <a:pt x="5830922" y="636226"/>
                  <a:pt x="5858696" y="628099"/>
                </a:cubicBezTo>
                <a:lnTo>
                  <a:pt x="5935260" y="596904"/>
                </a:lnTo>
                <a:lnTo>
                  <a:pt x="5946176" y="597874"/>
                </a:lnTo>
                <a:lnTo>
                  <a:pt x="5946447" y="597396"/>
                </a:lnTo>
                <a:cubicBezTo>
                  <a:pt x="5948934" y="596546"/>
                  <a:pt x="5952567" y="596468"/>
                  <a:pt x="5958069" y="597432"/>
                </a:cubicBezTo>
                <a:lnTo>
                  <a:pt x="5966081" y="599643"/>
                </a:lnTo>
                <a:lnTo>
                  <a:pt x="5987259" y="601523"/>
                </a:lnTo>
                <a:lnTo>
                  <a:pt x="5994905" y="598873"/>
                </a:lnTo>
                <a:cubicBezTo>
                  <a:pt x="6020610" y="579716"/>
                  <a:pt x="6016968" y="560235"/>
                  <a:pt x="6054803" y="541202"/>
                </a:cubicBezTo>
                <a:cubicBezTo>
                  <a:pt x="6108247" y="527358"/>
                  <a:pt x="6130976" y="484538"/>
                  <a:pt x="6188672" y="496389"/>
                </a:cubicBezTo>
                <a:cubicBezTo>
                  <a:pt x="6238659" y="483279"/>
                  <a:pt x="6277194" y="458153"/>
                  <a:pt x="6323280" y="458013"/>
                </a:cubicBezTo>
                <a:cubicBezTo>
                  <a:pt x="6368044" y="444385"/>
                  <a:pt x="6422801" y="420428"/>
                  <a:pt x="6457257" y="414621"/>
                </a:cubicBezTo>
                <a:cubicBezTo>
                  <a:pt x="6483424" y="410645"/>
                  <a:pt x="6508964" y="423228"/>
                  <a:pt x="6530019" y="423168"/>
                </a:cubicBezTo>
                <a:cubicBezTo>
                  <a:pt x="6558276" y="416578"/>
                  <a:pt x="6600264" y="386690"/>
                  <a:pt x="6626800" y="375078"/>
                </a:cubicBezTo>
                <a:cubicBezTo>
                  <a:pt x="6664418" y="400828"/>
                  <a:pt x="6655535" y="354302"/>
                  <a:pt x="6689231" y="353501"/>
                </a:cubicBezTo>
                <a:cubicBezTo>
                  <a:pt x="6708837" y="361122"/>
                  <a:pt x="6719642" y="359485"/>
                  <a:pt x="6726440" y="340276"/>
                </a:cubicBezTo>
                <a:cubicBezTo>
                  <a:pt x="6818329" y="378763"/>
                  <a:pt x="6765502" y="328183"/>
                  <a:pt x="6835228" y="329393"/>
                </a:cubicBezTo>
                <a:cubicBezTo>
                  <a:pt x="6897464" y="335048"/>
                  <a:pt x="6962224" y="329085"/>
                  <a:pt x="7039363" y="370823"/>
                </a:cubicBezTo>
                <a:cubicBezTo>
                  <a:pt x="7056368" y="384567"/>
                  <a:pt x="7070539" y="363899"/>
                  <a:pt x="7095156" y="366075"/>
                </a:cubicBezTo>
                <a:cubicBezTo>
                  <a:pt x="7119772" y="368250"/>
                  <a:pt x="7153748" y="385714"/>
                  <a:pt x="7187061" y="383876"/>
                </a:cubicBezTo>
                <a:cubicBezTo>
                  <a:pt x="7242115" y="377604"/>
                  <a:pt x="7270954" y="334249"/>
                  <a:pt x="7295039" y="355046"/>
                </a:cubicBezTo>
                <a:cubicBezTo>
                  <a:pt x="7320104" y="344159"/>
                  <a:pt x="7343179" y="301443"/>
                  <a:pt x="7373651" y="322299"/>
                </a:cubicBezTo>
                <a:cubicBezTo>
                  <a:pt x="7367160" y="298575"/>
                  <a:pt x="7410095" y="329040"/>
                  <a:pt x="7418964" y="308685"/>
                </a:cubicBezTo>
                <a:cubicBezTo>
                  <a:pt x="7424243" y="291807"/>
                  <a:pt x="7438503" y="297117"/>
                  <a:pt x="7450568" y="293511"/>
                </a:cubicBezTo>
                <a:cubicBezTo>
                  <a:pt x="7461276" y="277652"/>
                  <a:pt x="7519437" y="275664"/>
                  <a:pt x="7538380" y="283235"/>
                </a:cubicBezTo>
                <a:cubicBezTo>
                  <a:pt x="7594343" y="271879"/>
                  <a:pt x="7734488" y="231676"/>
                  <a:pt x="7786348" y="225377"/>
                </a:cubicBezTo>
                <a:cubicBezTo>
                  <a:pt x="7797693" y="277094"/>
                  <a:pt x="7847327" y="236176"/>
                  <a:pt x="7849534" y="245434"/>
                </a:cubicBezTo>
                <a:cubicBezTo>
                  <a:pt x="7894253" y="231282"/>
                  <a:pt x="7937937" y="238796"/>
                  <a:pt x="7981165" y="222252"/>
                </a:cubicBezTo>
                <a:cubicBezTo>
                  <a:pt x="8066564" y="234459"/>
                  <a:pt x="8127007" y="235277"/>
                  <a:pt x="8171882" y="222497"/>
                </a:cubicBezTo>
                <a:cubicBezTo>
                  <a:pt x="8183092" y="205785"/>
                  <a:pt x="8217423" y="177145"/>
                  <a:pt x="8242270" y="180535"/>
                </a:cubicBezTo>
                <a:cubicBezTo>
                  <a:pt x="8294138" y="178846"/>
                  <a:pt x="8410926" y="208334"/>
                  <a:pt x="8490152" y="209193"/>
                </a:cubicBezTo>
                <a:cubicBezTo>
                  <a:pt x="8558493" y="195433"/>
                  <a:pt x="8564727" y="233466"/>
                  <a:pt x="8622272" y="188859"/>
                </a:cubicBezTo>
                <a:cubicBezTo>
                  <a:pt x="8659556" y="191317"/>
                  <a:pt x="8666988" y="178214"/>
                  <a:pt x="8738606" y="208945"/>
                </a:cubicBezTo>
                <a:cubicBezTo>
                  <a:pt x="8769507" y="208543"/>
                  <a:pt x="8800406" y="224019"/>
                  <a:pt x="8831307" y="207738"/>
                </a:cubicBezTo>
                <a:cubicBezTo>
                  <a:pt x="8836477" y="191612"/>
                  <a:pt x="8870109" y="182455"/>
                  <a:pt x="8891432" y="184510"/>
                </a:cubicBezTo>
                <a:cubicBezTo>
                  <a:pt x="8876795" y="135260"/>
                  <a:pt x="8938553" y="173381"/>
                  <a:pt x="8946980" y="145578"/>
                </a:cubicBezTo>
                <a:cubicBezTo>
                  <a:pt x="9010957" y="156064"/>
                  <a:pt x="9046552" y="157746"/>
                  <a:pt x="9107760" y="128052"/>
                </a:cubicBezTo>
                <a:cubicBezTo>
                  <a:pt x="9135191" y="151813"/>
                  <a:pt x="9184204" y="114911"/>
                  <a:pt x="9195623" y="100212"/>
                </a:cubicBezTo>
                <a:cubicBezTo>
                  <a:pt x="9222736" y="85917"/>
                  <a:pt x="9230892" y="98248"/>
                  <a:pt x="9256898" y="73900"/>
                </a:cubicBezTo>
                <a:cubicBezTo>
                  <a:pt x="9276443" y="63724"/>
                  <a:pt x="9334001" y="80454"/>
                  <a:pt x="9351740" y="80439"/>
                </a:cubicBezTo>
                <a:cubicBezTo>
                  <a:pt x="9398889" y="82633"/>
                  <a:pt x="9473718" y="102566"/>
                  <a:pt x="9539796" y="87069"/>
                </a:cubicBezTo>
                <a:cubicBezTo>
                  <a:pt x="9565852" y="70987"/>
                  <a:pt x="9591569" y="56211"/>
                  <a:pt x="9619109" y="39994"/>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Content Placeholder 2">
            <a:extLst>
              <a:ext uri="{FF2B5EF4-FFF2-40B4-BE49-F238E27FC236}">
                <a16:creationId xmlns:a16="http://schemas.microsoft.com/office/drawing/2014/main" id="{723181FC-63C6-3D76-BD92-4DCEDB757EA3}"/>
              </a:ext>
            </a:extLst>
          </p:cNvPr>
          <p:cNvSpPr>
            <a:spLocks noGrp="1"/>
          </p:cNvSpPr>
          <p:nvPr>
            <p:ph idx="1"/>
          </p:nvPr>
        </p:nvSpPr>
        <p:spPr>
          <a:xfrm>
            <a:off x="236483" y="2194101"/>
            <a:ext cx="8071945" cy="4054300"/>
          </a:xfrm>
        </p:spPr>
        <p:txBody>
          <a:bodyPr>
            <a:normAutofit/>
          </a:bodyPr>
          <a:lstStyle/>
          <a:p>
            <a:pPr marL="0" indent="0">
              <a:buNone/>
            </a:pPr>
            <a:r>
              <a:rPr lang="en-GB" sz="1600" b="1" dirty="0">
                <a:latin typeface="Arial" panose="020B0604020202020204" pitchFamily="34" charset="0"/>
                <a:cs typeface="Arial" panose="020B0604020202020204" pitchFamily="34" charset="0"/>
              </a:rPr>
              <a:t>Sexual Health Week (annual)</a:t>
            </a:r>
          </a:p>
          <a:p>
            <a:pPr marL="0" indent="0">
              <a:buNone/>
            </a:pPr>
            <a:r>
              <a:rPr lang="en-GB" sz="1600" b="1" dirty="0">
                <a:latin typeface="Arial" panose="020B0604020202020204" pitchFamily="34" charset="0"/>
                <a:cs typeface="Arial" panose="020B0604020202020204" pitchFamily="34" charset="0"/>
              </a:rPr>
              <a:t>Slogan (2025):</a:t>
            </a:r>
            <a:r>
              <a:rPr lang="en-GB" sz="1600" dirty="0">
                <a:latin typeface="Arial" panose="020B0604020202020204" pitchFamily="34" charset="0"/>
                <a:cs typeface="Arial" panose="020B0604020202020204" pitchFamily="34" charset="0"/>
              </a:rPr>
              <a:t> “Chronically Online”</a:t>
            </a:r>
          </a:p>
          <a:p>
            <a:pPr marL="0" indent="0">
              <a:buNone/>
            </a:pPr>
            <a:r>
              <a:rPr lang="en-GB" sz="1600" b="1" dirty="0">
                <a:latin typeface="Arial" panose="020B0604020202020204" pitchFamily="34" charset="0"/>
                <a:cs typeface="Arial" panose="020B0604020202020204" pitchFamily="34" charset="0"/>
              </a:rPr>
              <a:t>Aim:</a:t>
            </a:r>
            <a:r>
              <a:rPr lang="en-GB" sz="1600" dirty="0">
                <a:latin typeface="Arial" panose="020B0604020202020204" pitchFamily="34" charset="0"/>
                <a:cs typeface="Arial" panose="020B0604020202020204" pitchFamily="34" charset="0"/>
              </a:rPr>
              <a:t> Address digital sexual behaviours and consent.</a:t>
            </a:r>
          </a:p>
          <a:p>
            <a:pPr marL="0" indent="0">
              <a:buNone/>
            </a:pPr>
            <a:r>
              <a:rPr lang="en-GB" sz="1600" b="1" dirty="0">
                <a:latin typeface="Arial" panose="020B0604020202020204" pitchFamily="34" charset="0"/>
                <a:cs typeface="Arial" panose="020B0604020202020204" pitchFamily="34" charset="0"/>
              </a:rPr>
              <a:t>Success:</a:t>
            </a:r>
            <a:r>
              <a:rPr lang="en-GB" sz="1600" dirty="0">
                <a:latin typeface="Arial" panose="020B0604020202020204" pitchFamily="34" charset="0"/>
                <a:cs typeface="Arial" panose="020B0604020202020204" pitchFamily="34" charset="0"/>
              </a:rPr>
              <a:t> This year, over 200 schools and youth centres have been engaged</a:t>
            </a:r>
          </a:p>
          <a:p>
            <a:pPr marL="0" indent="0">
              <a:buNone/>
            </a:pPr>
            <a:r>
              <a:rPr lang="en-GB" sz="1600" dirty="0">
                <a:latin typeface="Arial" panose="020B0604020202020204" pitchFamily="34" charset="0"/>
                <a:cs typeface="Arial" panose="020B0604020202020204" pitchFamily="34" charset="0"/>
              </a:rPr>
              <a:t> with sexual health week (Brook, 2025).</a:t>
            </a:r>
          </a:p>
          <a:p>
            <a:pPr marL="0" indent="0">
              <a:buNone/>
            </a:pPr>
            <a:endParaRPr lang="en-GB" sz="1600" dirty="0">
              <a:latin typeface="Arial" panose="020B0604020202020204" pitchFamily="34" charset="0"/>
              <a:cs typeface="Arial" panose="020B0604020202020204" pitchFamily="34" charset="0"/>
            </a:endParaRPr>
          </a:p>
          <a:p>
            <a:pPr marL="0" indent="0">
              <a:buNone/>
            </a:pPr>
            <a:endParaRPr lang="en-GB" sz="1600" dirty="0">
              <a:latin typeface="Arial" panose="020B0604020202020204" pitchFamily="34" charset="0"/>
              <a:cs typeface="Arial" panose="020B0604020202020204" pitchFamily="34" charset="0"/>
            </a:endParaRPr>
          </a:p>
          <a:p>
            <a:pPr marL="0" indent="0">
              <a:buNone/>
            </a:pPr>
            <a:r>
              <a:rPr lang="en-GB" sz="1600" b="1" dirty="0">
                <a:latin typeface="Arial" panose="020B0604020202020204" pitchFamily="34" charset="0"/>
                <a:cs typeface="Arial" panose="020B0604020202020204" pitchFamily="34" charset="0"/>
              </a:rPr>
              <a:t>Devon Sexual Health Campaign (2024)</a:t>
            </a:r>
          </a:p>
          <a:p>
            <a:pPr marL="0" indent="0">
              <a:buNone/>
            </a:pPr>
            <a:r>
              <a:rPr lang="en-GB" sz="1600" b="1" dirty="0">
                <a:latin typeface="Arial" panose="020B0604020202020204" pitchFamily="34" charset="0"/>
                <a:cs typeface="Arial" panose="020B0604020202020204" pitchFamily="34" charset="0"/>
              </a:rPr>
              <a:t>Slogan:</a:t>
            </a:r>
            <a:r>
              <a:rPr lang="en-GB" sz="1600" dirty="0">
                <a:latin typeface="Arial" panose="020B0604020202020204" pitchFamily="34" charset="0"/>
                <a:cs typeface="Arial" panose="020B0604020202020204" pitchFamily="34" charset="0"/>
              </a:rPr>
              <a:t> “Your health, your choice”</a:t>
            </a:r>
          </a:p>
          <a:p>
            <a:pPr marL="0" indent="0">
              <a:buNone/>
            </a:pPr>
            <a:r>
              <a:rPr lang="en-GB" sz="1600" b="1" dirty="0">
                <a:latin typeface="Arial" panose="020B0604020202020204" pitchFamily="34" charset="0"/>
                <a:cs typeface="Arial" panose="020B0604020202020204" pitchFamily="34" charset="0"/>
              </a:rPr>
              <a:t>Aim:</a:t>
            </a:r>
            <a:r>
              <a:rPr lang="en-GB" sz="1600" dirty="0">
                <a:latin typeface="Arial" panose="020B0604020202020204" pitchFamily="34" charset="0"/>
                <a:cs typeface="Arial" panose="020B0604020202020204" pitchFamily="34" charset="0"/>
              </a:rPr>
              <a:t> Promote STI testing and contraception access in rural communities.</a:t>
            </a:r>
          </a:p>
          <a:p>
            <a:pPr marL="0" indent="0">
              <a:buNone/>
            </a:pPr>
            <a:r>
              <a:rPr lang="en-GB" sz="1600" b="1" dirty="0">
                <a:latin typeface="Arial" panose="020B0604020202020204" pitchFamily="34" charset="0"/>
                <a:cs typeface="Arial" panose="020B0604020202020204" pitchFamily="34" charset="0"/>
              </a:rPr>
              <a:t>Success:</a:t>
            </a:r>
            <a:r>
              <a:rPr lang="en-GB" sz="1600" dirty="0">
                <a:latin typeface="Arial" panose="020B0604020202020204" pitchFamily="34" charset="0"/>
                <a:cs typeface="Arial" panose="020B0604020202020204" pitchFamily="34" charset="0"/>
              </a:rPr>
              <a:t> Increased rural clinic uptake by 11% (Devon Sexual Health, 2024).</a:t>
            </a:r>
          </a:p>
          <a:p>
            <a:pPr marL="0" indent="0">
              <a:buNone/>
            </a:pPr>
            <a:endParaRPr lang="en-GB" sz="1300" dirty="0"/>
          </a:p>
          <a:p>
            <a:pPr marL="0" indent="0">
              <a:buNone/>
            </a:pPr>
            <a:endParaRPr lang="en-GB" sz="1300" dirty="0"/>
          </a:p>
          <a:p>
            <a:pPr marL="0" indent="0">
              <a:buNone/>
            </a:pPr>
            <a:endParaRPr lang="en-GB" sz="1300" dirty="0">
              <a:latin typeface="Arial" panose="020B060402020202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907929A3-3EE6-DE3F-23AC-CD0AB5657770}"/>
              </a:ext>
            </a:extLst>
          </p:cNvPr>
          <p:cNvPicPr>
            <a:picLocks noChangeAspect="1"/>
          </p:cNvPicPr>
          <p:nvPr/>
        </p:nvPicPr>
        <p:blipFill>
          <a:blip r:embed="rId2"/>
          <a:stretch>
            <a:fillRect/>
          </a:stretch>
        </p:blipFill>
        <p:spPr>
          <a:xfrm>
            <a:off x="8887081" y="1193520"/>
            <a:ext cx="2064875" cy="2055975"/>
          </a:xfrm>
          <a:prstGeom prst="rect">
            <a:avLst/>
          </a:prstGeom>
        </p:spPr>
      </p:pic>
      <p:pic>
        <p:nvPicPr>
          <p:cNvPr id="5" name="Picture 4">
            <a:extLst>
              <a:ext uri="{FF2B5EF4-FFF2-40B4-BE49-F238E27FC236}">
                <a16:creationId xmlns:a16="http://schemas.microsoft.com/office/drawing/2014/main" id="{6F33D62D-2F9B-84E8-F280-D1E3D77870C5}"/>
              </a:ext>
            </a:extLst>
          </p:cNvPr>
          <p:cNvPicPr>
            <a:picLocks noChangeAspect="1"/>
          </p:cNvPicPr>
          <p:nvPr/>
        </p:nvPicPr>
        <p:blipFill>
          <a:blip r:embed="rId3"/>
          <a:stretch>
            <a:fillRect/>
          </a:stretch>
        </p:blipFill>
        <p:spPr>
          <a:xfrm>
            <a:off x="8485239" y="3688080"/>
            <a:ext cx="2868561" cy="1835217"/>
          </a:xfrm>
          <a:prstGeom prst="rect">
            <a:avLst/>
          </a:prstGeom>
        </p:spPr>
      </p:pic>
      <p:sp>
        <p:nvSpPr>
          <p:cNvPr id="16" name="Freeform: Shape 15">
            <a:extLst>
              <a:ext uri="{FF2B5EF4-FFF2-40B4-BE49-F238E27FC236}">
                <a16:creationId xmlns:a16="http://schemas.microsoft.com/office/drawing/2014/main" id="{CC7BCC73-A901-44EB-B0E7-879E19267A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79827"/>
            <a:ext cx="10680562" cy="1078174"/>
          </a:xfrm>
          <a:custGeom>
            <a:avLst/>
            <a:gdLst>
              <a:gd name="connsiteX0" fmla="*/ 3617689 w 10680562"/>
              <a:gd name="connsiteY0" fmla="*/ 0 h 1605023"/>
              <a:gd name="connsiteX1" fmla="*/ 3635901 w 10680562"/>
              <a:gd name="connsiteY1" fmla="*/ 7738 h 1605023"/>
              <a:gd name="connsiteX2" fmla="*/ 3690891 w 10680562"/>
              <a:gd name="connsiteY2" fmla="*/ 7049 h 1605023"/>
              <a:gd name="connsiteX3" fmla="*/ 3832247 w 10680562"/>
              <a:gd name="connsiteY3" fmla="*/ 13937 h 1605023"/>
              <a:gd name="connsiteX4" fmla="*/ 3999111 w 10680562"/>
              <a:gd name="connsiteY4" fmla="*/ 44624 h 1605023"/>
              <a:gd name="connsiteX5" fmla="*/ 4034676 w 10680562"/>
              <a:gd name="connsiteY5" fmla="*/ 48775 h 1605023"/>
              <a:gd name="connsiteX6" fmla="*/ 4065394 w 10680562"/>
              <a:gd name="connsiteY6" fmla="*/ 42879 h 1605023"/>
              <a:gd name="connsiteX7" fmla="*/ 4072648 w 10680562"/>
              <a:gd name="connsiteY7" fmla="*/ 33262 h 1605023"/>
              <a:gd name="connsiteX8" fmla="*/ 4092232 w 10680562"/>
              <a:gd name="connsiteY8" fmla="*/ 34026 h 1605023"/>
              <a:gd name="connsiteX9" fmla="*/ 4097470 w 10680562"/>
              <a:gd name="connsiteY9" fmla="*/ 32252 h 1605023"/>
              <a:gd name="connsiteX10" fmla="*/ 4127488 w 10680562"/>
              <a:gd name="connsiteY10" fmla="*/ 24056 h 1605023"/>
              <a:gd name="connsiteX11" fmla="*/ 4190803 w 10680562"/>
              <a:gd name="connsiteY11" fmla="*/ 55685 h 1605023"/>
              <a:gd name="connsiteX12" fmla="*/ 4269333 w 10680562"/>
              <a:gd name="connsiteY12" fmla="*/ 54186 h 1605023"/>
              <a:gd name="connsiteX13" fmla="*/ 4481486 w 10680562"/>
              <a:gd name="connsiteY13" fmla="*/ 116915 h 1605023"/>
              <a:gd name="connsiteX14" fmla="*/ 4651418 w 10680562"/>
              <a:gd name="connsiteY14" fmla="*/ 150071 h 1605023"/>
              <a:gd name="connsiteX15" fmla="*/ 4863575 w 10680562"/>
              <a:gd name="connsiteY15" fmla="*/ 175458 h 1605023"/>
              <a:gd name="connsiteX16" fmla="*/ 5013635 w 10680562"/>
              <a:gd name="connsiteY16" fmla="*/ 213928 h 1605023"/>
              <a:gd name="connsiteX17" fmla="*/ 5203044 w 10680562"/>
              <a:gd name="connsiteY17" fmla="*/ 228946 h 1605023"/>
              <a:gd name="connsiteX18" fmla="*/ 5207070 w 10680562"/>
              <a:gd name="connsiteY18" fmla="*/ 235105 h 1605023"/>
              <a:gd name="connsiteX19" fmla="*/ 5224253 w 10680562"/>
              <a:gd name="connsiteY19" fmla="*/ 240320 h 1605023"/>
              <a:gd name="connsiteX20" fmla="*/ 5256736 w 10680562"/>
              <a:gd name="connsiteY20" fmla="*/ 254811 h 1605023"/>
              <a:gd name="connsiteX21" fmla="*/ 5264095 w 10680562"/>
              <a:gd name="connsiteY21" fmla="*/ 253567 h 1605023"/>
              <a:gd name="connsiteX22" fmla="*/ 5315084 w 10680562"/>
              <a:gd name="connsiteY22" fmla="*/ 269264 h 1605023"/>
              <a:gd name="connsiteX23" fmla="*/ 5316393 w 10680562"/>
              <a:gd name="connsiteY23" fmla="*/ 267603 h 1605023"/>
              <a:gd name="connsiteX24" fmla="*/ 5333427 w 10680562"/>
              <a:gd name="connsiteY24" fmla="*/ 263823 h 1605023"/>
              <a:gd name="connsiteX25" fmla="*/ 5364589 w 10680562"/>
              <a:gd name="connsiteY25" fmla="*/ 260882 h 1605023"/>
              <a:gd name="connsiteX26" fmla="*/ 5443973 w 10680562"/>
              <a:gd name="connsiteY26" fmla="*/ 230866 h 1605023"/>
              <a:gd name="connsiteX27" fmla="*/ 5497201 w 10680562"/>
              <a:gd name="connsiteY27" fmla="*/ 247023 h 1605023"/>
              <a:gd name="connsiteX28" fmla="*/ 5508269 w 10680562"/>
              <a:gd name="connsiteY28" fmla="*/ 249256 h 1605023"/>
              <a:gd name="connsiteX29" fmla="*/ 5508636 w 10680562"/>
              <a:gd name="connsiteY29" fmla="*/ 248880 h 1605023"/>
              <a:gd name="connsiteX30" fmla="*/ 5520606 w 10680562"/>
              <a:gd name="connsiteY30" fmla="*/ 250400 h 1605023"/>
              <a:gd name="connsiteX31" fmla="*/ 5528451 w 10680562"/>
              <a:gd name="connsiteY31" fmla="*/ 253330 h 1605023"/>
              <a:gd name="connsiteX32" fmla="*/ 5549923 w 10680562"/>
              <a:gd name="connsiteY32" fmla="*/ 257662 h 1605023"/>
              <a:gd name="connsiteX33" fmla="*/ 5558295 w 10680562"/>
              <a:gd name="connsiteY33" fmla="*/ 256364 h 1605023"/>
              <a:gd name="connsiteX34" fmla="*/ 5664799 w 10680562"/>
              <a:gd name="connsiteY34" fmla="*/ 278924 h 1605023"/>
              <a:gd name="connsiteX35" fmla="*/ 5796160 w 10680562"/>
              <a:gd name="connsiteY35" fmla="*/ 307979 h 1605023"/>
              <a:gd name="connsiteX36" fmla="*/ 5897647 w 10680562"/>
              <a:gd name="connsiteY36" fmla="*/ 339431 h 1605023"/>
              <a:gd name="connsiteX37" fmla="*/ 5978838 w 10680562"/>
              <a:gd name="connsiteY37" fmla="*/ 367970 h 1605023"/>
              <a:gd name="connsiteX38" fmla="*/ 6050367 w 10680562"/>
              <a:gd name="connsiteY38" fmla="*/ 386341 h 1605023"/>
              <a:gd name="connsiteX39" fmla="*/ 6140609 w 10680562"/>
              <a:gd name="connsiteY39" fmla="*/ 385135 h 1605023"/>
              <a:gd name="connsiteX40" fmla="*/ 6302950 w 10680562"/>
              <a:gd name="connsiteY40" fmla="*/ 448183 h 1605023"/>
              <a:gd name="connsiteX41" fmla="*/ 6308533 w 10680562"/>
              <a:gd name="connsiteY41" fmla="*/ 448551 h 1605023"/>
              <a:gd name="connsiteX42" fmla="*/ 6340278 w 10680562"/>
              <a:gd name="connsiteY42" fmla="*/ 468555 h 1605023"/>
              <a:gd name="connsiteX43" fmla="*/ 6341685 w 10680562"/>
              <a:gd name="connsiteY43" fmla="*/ 467587 h 1605023"/>
              <a:gd name="connsiteX44" fmla="*/ 6354862 w 10680562"/>
              <a:gd name="connsiteY44" fmla="*/ 467794 h 1605023"/>
              <a:gd name="connsiteX45" fmla="*/ 6377840 w 10680562"/>
              <a:gd name="connsiteY45" fmla="*/ 471024 h 1605023"/>
              <a:gd name="connsiteX46" fmla="*/ 6442804 w 10680562"/>
              <a:gd name="connsiteY46" fmla="*/ 463091 h 1605023"/>
              <a:gd name="connsiteX47" fmla="*/ 6476009 w 10680562"/>
              <a:gd name="connsiteY47" fmla="*/ 483807 h 1605023"/>
              <a:gd name="connsiteX48" fmla="*/ 6483237 w 10680562"/>
              <a:gd name="connsiteY48" fmla="*/ 487308 h 1605023"/>
              <a:gd name="connsiteX49" fmla="*/ 6483605 w 10680562"/>
              <a:gd name="connsiteY49" fmla="*/ 487102 h 1605023"/>
              <a:gd name="connsiteX50" fmla="*/ 6491673 w 10680562"/>
              <a:gd name="connsiteY50" fmla="*/ 490243 h 1605023"/>
              <a:gd name="connsiteX51" fmla="*/ 6496411 w 10680562"/>
              <a:gd name="connsiteY51" fmla="*/ 493689 h 1605023"/>
              <a:gd name="connsiteX52" fmla="*/ 6510429 w 10680562"/>
              <a:gd name="connsiteY52" fmla="*/ 500479 h 1605023"/>
              <a:gd name="connsiteX53" fmla="*/ 6516750 w 10680562"/>
              <a:gd name="connsiteY53" fmla="*/ 500983 h 1605023"/>
              <a:gd name="connsiteX54" fmla="*/ 6580199 w 10680562"/>
              <a:gd name="connsiteY54" fmla="*/ 483318 h 1605023"/>
              <a:gd name="connsiteX55" fmla="*/ 6690237 w 10680562"/>
              <a:gd name="connsiteY55" fmla="*/ 493051 h 1605023"/>
              <a:gd name="connsiteX56" fmla="*/ 6798356 w 10680562"/>
              <a:gd name="connsiteY56" fmla="*/ 506748 h 1605023"/>
              <a:gd name="connsiteX57" fmla="*/ 6837102 w 10680562"/>
              <a:gd name="connsiteY57" fmla="*/ 513677 h 1605023"/>
              <a:gd name="connsiteX58" fmla="*/ 6907934 w 10680562"/>
              <a:gd name="connsiteY58" fmla="*/ 517339 h 1605023"/>
              <a:gd name="connsiteX59" fmla="*/ 6941474 w 10680562"/>
              <a:gd name="connsiteY59" fmla="*/ 513632 h 1605023"/>
              <a:gd name="connsiteX60" fmla="*/ 6942754 w 10680562"/>
              <a:gd name="connsiteY60" fmla="*/ 514394 h 1605023"/>
              <a:gd name="connsiteX61" fmla="*/ 6946363 w 10680562"/>
              <a:gd name="connsiteY61" fmla="*/ 511066 h 1605023"/>
              <a:gd name="connsiteX62" fmla="*/ 6952592 w 10680562"/>
              <a:gd name="connsiteY62" fmla="*/ 510252 h 1605023"/>
              <a:gd name="connsiteX63" fmla="*/ 6968398 w 10680562"/>
              <a:gd name="connsiteY63" fmla="*/ 513946 h 1605023"/>
              <a:gd name="connsiteX64" fmla="*/ 6974142 w 10680562"/>
              <a:gd name="connsiteY64" fmla="*/ 516310 h 1605023"/>
              <a:gd name="connsiteX65" fmla="*/ 6982971 w 10680562"/>
              <a:gd name="connsiteY65" fmla="*/ 517694 h 1605023"/>
              <a:gd name="connsiteX66" fmla="*/ 6983252 w 10680562"/>
              <a:gd name="connsiteY66" fmla="*/ 517416 h 1605023"/>
              <a:gd name="connsiteX67" fmla="*/ 6991400 w 10680562"/>
              <a:gd name="connsiteY67" fmla="*/ 519321 h 1605023"/>
              <a:gd name="connsiteX68" fmla="*/ 7030460 w 10680562"/>
              <a:gd name="connsiteY68" fmla="*/ 532556 h 1605023"/>
              <a:gd name="connsiteX69" fmla="*/ 7089916 w 10680562"/>
              <a:gd name="connsiteY69" fmla="*/ 511503 h 1605023"/>
              <a:gd name="connsiteX70" fmla="*/ 7113059 w 10680562"/>
              <a:gd name="connsiteY70" fmla="*/ 509904 h 1605023"/>
              <a:gd name="connsiteX71" fmla="*/ 7125755 w 10680562"/>
              <a:gd name="connsiteY71" fmla="*/ 507393 h 1605023"/>
              <a:gd name="connsiteX72" fmla="*/ 7126765 w 10680562"/>
              <a:gd name="connsiteY72" fmla="*/ 506166 h 1605023"/>
              <a:gd name="connsiteX73" fmla="*/ 7164175 w 10680562"/>
              <a:gd name="connsiteY73" fmla="*/ 519011 h 1605023"/>
              <a:gd name="connsiteX74" fmla="*/ 7169654 w 10680562"/>
              <a:gd name="connsiteY74" fmla="*/ 518219 h 1605023"/>
              <a:gd name="connsiteX75" fmla="*/ 7193386 w 10680562"/>
              <a:gd name="connsiteY75" fmla="*/ 529788 h 1605023"/>
              <a:gd name="connsiteX76" fmla="*/ 7205997 w 10680562"/>
              <a:gd name="connsiteY76" fmla="*/ 534060 h 1605023"/>
              <a:gd name="connsiteX77" fmla="*/ 7208842 w 10680562"/>
              <a:gd name="connsiteY77" fmla="*/ 538783 h 1605023"/>
              <a:gd name="connsiteX78" fmla="*/ 7227817 w 10680562"/>
              <a:gd name="connsiteY78" fmla="*/ 543304 h 1605023"/>
              <a:gd name="connsiteX79" fmla="*/ 7230267 w 10680562"/>
              <a:gd name="connsiteY79" fmla="*/ 542497 h 1605023"/>
              <a:gd name="connsiteX80" fmla="*/ 7244913 w 10680562"/>
              <a:gd name="connsiteY80" fmla="*/ 551160 h 1605023"/>
              <a:gd name="connsiteX81" fmla="*/ 7255970 w 10680562"/>
              <a:gd name="connsiteY81" fmla="*/ 564383 h 1605023"/>
              <a:gd name="connsiteX82" fmla="*/ 7421156 w 10680562"/>
              <a:gd name="connsiteY82" fmla="*/ 584155 h 1605023"/>
              <a:gd name="connsiteX83" fmla="*/ 7553166 w 10680562"/>
              <a:gd name="connsiteY83" fmla="*/ 653085 h 1605023"/>
              <a:gd name="connsiteX84" fmla="*/ 7643092 w 10680562"/>
              <a:gd name="connsiteY84" fmla="*/ 662482 h 1605023"/>
              <a:gd name="connsiteX85" fmla="*/ 7896429 w 10680562"/>
              <a:gd name="connsiteY85" fmla="*/ 689054 h 1605023"/>
              <a:gd name="connsiteX86" fmla="*/ 7954620 w 10680562"/>
              <a:gd name="connsiteY86" fmla="*/ 689481 h 1605023"/>
              <a:gd name="connsiteX87" fmla="*/ 8000803 w 10680562"/>
              <a:gd name="connsiteY87" fmla="*/ 714583 h 1605023"/>
              <a:gd name="connsiteX88" fmla="*/ 8023216 w 10680562"/>
              <a:gd name="connsiteY88" fmla="*/ 709000 h 1605023"/>
              <a:gd name="connsiteX89" fmla="*/ 8027136 w 10680562"/>
              <a:gd name="connsiteY89" fmla="*/ 707765 h 1605023"/>
              <a:gd name="connsiteX90" fmla="*/ 8041622 w 10680562"/>
              <a:gd name="connsiteY90" fmla="*/ 708731 h 1605023"/>
              <a:gd name="connsiteX91" fmla="*/ 8047209 w 10680562"/>
              <a:gd name="connsiteY91" fmla="*/ 701624 h 1605023"/>
              <a:gd name="connsiteX92" fmla="*/ 8070088 w 10680562"/>
              <a:gd name="connsiteY92" fmla="*/ 697789 h 1605023"/>
              <a:gd name="connsiteX93" fmla="*/ 8096332 w 10680562"/>
              <a:gd name="connsiteY93" fmla="*/ 701624 h 1605023"/>
              <a:gd name="connsiteX94" fmla="*/ 8219225 w 10680562"/>
              <a:gd name="connsiteY94" fmla="*/ 728069 h 1605023"/>
              <a:gd name="connsiteX95" fmla="*/ 8293793 w 10680562"/>
              <a:gd name="connsiteY95" fmla="*/ 739200 h 1605023"/>
              <a:gd name="connsiteX96" fmla="*/ 8323753 w 10680562"/>
              <a:gd name="connsiteY96" fmla="*/ 736063 h 1605023"/>
              <a:gd name="connsiteX97" fmla="*/ 8364496 w 10680562"/>
              <a:gd name="connsiteY97" fmla="*/ 736635 h 1605023"/>
              <a:gd name="connsiteX98" fmla="*/ 8437662 w 10680562"/>
              <a:gd name="connsiteY98" fmla="*/ 731942 h 1605023"/>
              <a:gd name="connsiteX99" fmla="*/ 8533764 w 10680562"/>
              <a:gd name="connsiteY99" fmla="*/ 735554 h 1605023"/>
              <a:gd name="connsiteX100" fmla="*/ 8596769 w 10680562"/>
              <a:gd name="connsiteY100" fmla="*/ 769632 h 1605023"/>
              <a:gd name="connsiteX101" fmla="*/ 8604035 w 10680562"/>
              <a:gd name="connsiteY101" fmla="*/ 764982 h 1605023"/>
              <a:gd name="connsiteX102" fmla="*/ 8650929 w 10680562"/>
              <a:gd name="connsiteY102" fmla="*/ 773164 h 1605023"/>
              <a:gd name="connsiteX103" fmla="*/ 8806497 w 10680562"/>
              <a:gd name="connsiteY103" fmla="*/ 839707 h 1605023"/>
              <a:gd name="connsiteX104" fmla="*/ 8898377 w 10680562"/>
              <a:gd name="connsiteY104" fmla="*/ 854651 h 1605023"/>
              <a:gd name="connsiteX105" fmla="*/ 8932389 w 10680562"/>
              <a:gd name="connsiteY105" fmla="*/ 853846 h 1605023"/>
              <a:gd name="connsiteX106" fmla="*/ 8989288 w 10680562"/>
              <a:gd name="connsiteY106" fmla="*/ 852877 h 1605023"/>
              <a:gd name="connsiteX107" fmla="*/ 9035275 w 10680562"/>
              <a:gd name="connsiteY107" fmla="*/ 837110 h 1605023"/>
              <a:gd name="connsiteX108" fmla="*/ 9138626 w 10680562"/>
              <a:gd name="connsiteY108" fmla="*/ 862106 h 1605023"/>
              <a:gd name="connsiteX109" fmla="*/ 9216298 w 10680562"/>
              <a:gd name="connsiteY109" fmla="*/ 858754 h 1605023"/>
              <a:gd name="connsiteX110" fmla="*/ 9259941 w 10680562"/>
              <a:gd name="connsiteY110" fmla="*/ 861843 h 1605023"/>
              <a:gd name="connsiteX111" fmla="*/ 9380407 w 10680562"/>
              <a:gd name="connsiteY111" fmla="*/ 864825 h 1605023"/>
              <a:gd name="connsiteX112" fmla="*/ 9490772 w 10680562"/>
              <a:gd name="connsiteY112" fmla="*/ 901190 h 1605023"/>
              <a:gd name="connsiteX113" fmla="*/ 9584982 w 10680562"/>
              <a:gd name="connsiteY113" fmla="*/ 935980 h 1605023"/>
              <a:gd name="connsiteX114" fmla="*/ 9759797 w 10680562"/>
              <a:gd name="connsiteY114" fmla="*/ 1010923 h 1605023"/>
              <a:gd name="connsiteX115" fmla="*/ 9834455 w 10680562"/>
              <a:gd name="connsiteY115" fmla="*/ 1082908 h 1605023"/>
              <a:gd name="connsiteX116" fmla="*/ 9939504 w 10680562"/>
              <a:gd name="connsiteY116" fmla="*/ 1110614 h 1605023"/>
              <a:gd name="connsiteX117" fmla="*/ 10077001 w 10680562"/>
              <a:gd name="connsiteY117" fmla="*/ 1160906 h 1605023"/>
              <a:gd name="connsiteX118" fmla="*/ 10178431 w 10680562"/>
              <a:gd name="connsiteY118" fmla="*/ 1244920 h 1605023"/>
              <a:gd name="connsiteX119" fmla="*/ 10248658 w 10680562"/>
              <a:gd name="connsiteY119" fmla="*/ 1309335 h 1605023"/>
              <a:gd name="connsiteX120" fmla="*/ 10414709 w 10680562"/>
              <a:gd name="connsiteY120" fmla="*/ 1388645 h 1605023"/>
              <a:gd name="connsiteX121" fmla="*/ 10592469 w 10680562"/>
              <a:gd name="connsiteY121" fmla="*/ 1543828 h 1605023"/>
              <a:gd name="connsiteX122" fmla="*/ 10674941 w 10680562"/>
              <a:gd name="connsiteY122" fmla="*/ 1597388 h 1605023"/>
              <a:gd name="connsiteX123" fmla="*/ 10680562 w 10680562"/>
              <a:gd name="connsiteY123" fmla="*/ 1605023 h 1605023"/>
              <a:gd name="connsiteX124" fmla="*/ 0 w 10680562"/>
              <a:gd name="connsiteY124" fmla="*/ 1605023 h 1605023"/>
              <a:gd name="connsiteX125" fmla="*/ 0 w 10680562"/>
              <a:gd name="connsiteY125" fmla="*/ 415048 h 1605023"/>
              <a:gd name="connsiteX126" fmla="*/ 9656 w 10680562"/>
              <a:gd name="connsiteY126" fmla="*/ 416044 h 1605023"/>
              <a:gd name="connsiteX127" fmla="*/ 179196 w 10680562"/>
              <a:gd name="connsiteY127" fmla="*/ 423071 h 1605023"/>
              <a:gd name="connsiteX128" fmla="*/ 250912 w 10680562"/>
              <a:gd name="connsiteY128" fmla="*/ 408617 h 1605023"/>
              <a:gd name="connsiteX129" fmla="*/ 291375 w 10680562"/>
              <a:gd name="connsiteY129" fmla="*/ 403710 h 1605023"/>
              <a:gd name="connsiteX130" fmla="*/ 320542 w 10680562"/>
              <a:gd name="connsiteY130" fmla="*/ 396592 h 1605023"/>
              <a:gd name="connsiteX131" fmla="*/ 522426 w 10680562"/>
              <a:gd name="connsiteY131" fmla="*/ 407158 h 1605023"/>
              <a:gd name="connsiteX132" fmla="*/ 549068 w 10680562"/>
              <a:gd name="connsiteY132" fmla="*/ 407418 h 1605023"/>
              <a:gd name="connsiteX133" fmla="*/ 571100 w 10680562"/>
              <a:gd name="connsiteY133" fmla="*/ 400562 h 1605023"/>
              <a:gd name="connsiteX134" fmla="*/ 575457 w 10680562"/>
              <a:gd name="connsiteY134" fmla="*/ 392801 h 1605023"/>
              <a:gd name="connsiteX135" fmla="*/ 589968 w 10680562"/>
              <a:gd name="connsiteY135" fmla="*/ 391807 h 1605023"/>
              <a:gd name="connsiteX136" fmla="*/ 593649 w 10680562"/>
              <a:gd name="connsiteY136" fmla="*/ 390062 h 1605023"/>
              <a:gd name="connsiteX137" fmla="*/ 614928 w 10680562"/>
              <a:gd name="connsiteY137" fmla="*/ 381544 h 1605023"/>
              <a:gd name="connsiteX138" fmla="*/ 722580 w 10680562"/>
              <a:gd name="connsiteY138" fmla="*/ 392722 h 1605023"/>
              <a:gd name="connsiteX139" fmla="*/ 946884 w 10680562"/>
              <a:gd name="connsiteY139" fmla="*/ 411854 h 1605023"/>
              <a:gd name="connsiteX140" fmla="*/ 1210905 w 10680562"/>
              <a:gd name="connsiteY140" fmla="*/ 432414 h 1605023"/>
              <a:gd name="connsiteX141" fmla="*/ 1377854 w 10680562"/>
              <a:gd name="connsiteY141" fmla="*/ 429745 h 1605023"/>
              <a:gd name="connsiteX142" fmla="*/ 1391004 w 10680562"/>
              <a:gd name="connsiteY142" fmla="*/ 441307 h 1605023"/>
              <a:gd name="connsiteX143" fmla="*/ 1406953 w 10680562"/>
              <a:gd name="connsiteY143" fmla="*/ 447889 h 1605023"/>
              <a:gd name="connsiteX144" fmla="*/ 1409246 w 10680562"/>
              <a:gd name="connsiteY144" fmla="*/ 446765 h 1605023"/>
              <a:gd name="connsiteX145" fmla="*/ 1428800 w 10680562"/>
              <a:gd name="connsiteY145" fmla="*/ 448677 h 1605023"/>
              <a:gd name="connsiteX146" fmla="*/ 1432402 w 10680562"/>
              <a:gd name="connsiteY146" fmla="*/ 452956 h 1605023"/>
              <a:gd name="connsiteX147" fmla="*/ 1606578 w 10680562"/>
              <a:gd name="connsiteY147" fmla="*/ 430870 h 1605023"/>
              <a:gd name="connsiteX148" fmla="*/ 1647476 w 10680562"/>
              <a:gd name="connsiteY148" fmla="*/ 438687 h 1605023"/>
              <a:gd name="connsiteX149" fmla="*/ 1655866 w 10680562"/>
              <a:gd name="connsiteY149" fmla="*/ 439472 h 1605023"/>
              <a:gd name="connsiteX150" fmla="*/ 1656096 w 10680562"/>
              <a:gd name="connsiteY150" fmla="*/ 439162 h 1605023"/>
              <a:gd name="connsiteX151" fmla="*/ 1670708 w 10680562"/>
              <a:gd name="connsiteY151" fmla="*/ 412530 h 1605023"/>
              <a:gd name="connsiteX152" fmla="*/ 1737953 w 10680562"/>
              <a:gd name="connsiteY152" fmla="*/ 399496 h 1605023"/>
              <a:gd name="connsiteX153" fmla="*/ 1848192 w 10680562"/>
              <a:gd name="connsiteY153" fmla="*/ 376032 h 1605023"/>
              <a:gd name="connsiteX154" fmla="*/ 1954077 w 10680562"/>
              <a:gd name="connsiteY154" fmla="*/ 352621 h 1605023"/>
              <a:gd name="connsiteX155" fmla="*/ 1993047 w 10680562"/>
              <a:gd name="connsiteY155" fmla="*/ 346068 h 1605023"/>
              <a:gd name="connsiteX156" fmla="*/ 2059719 w 10680562"/>
              <a:gd name="connsiteY156" fmla="*/ 325903 h 1605023"/>
              <a:gd name="connsiteX157" fmla="*/ 2088528 w 10680562"/>
              <a:gd name="connsiteY157" fmla="*/ 311409 h 1605023"/>
              <a:gd name="connsiteX158" fmla="*/ 2090087 w 10680562"/>
              <a:gd name="connsiteY158" fmla="*/ 311676 h 1605023"/>
              <a:gd name="connsiteX159" fmla="*/ 2091700 w 10680562"/>
              <a:gd name="connsiteY159" fmla="*/ 307455 h 1605023"/>
              <a:gd name="connsiteX160" fmla="*/ 2096989 w 10680562"/>
              <a:gd name="connsiteY160" fmla="*/ 304649 h 1605023"/>
              <a:gd name="connsiteX161" fmla="*/ 2113325 w 10680562"/>
              <a:gd name="connsiteY161" fmla="*/ 302764 h 1605023"/>
              <a:gd name="connsiteX162" fmla="*/ 2119780 w 10680562"/>
              <a:gd name="connsiteY162" fmla="*/ 303007 h 1605023"/>
              <a:gd name="connsiteX163" fmla="*/ 2128562 w 10680562"/>
              <a:gd name="connsiteY163" fmla="*/ 301336 h 1605023"/>
              <a:gd name="connsiteX164" fmla="*/ 2128679 w 10680562"/>
              <a:gd name="connsiteY164" fmla="*/ 300991 h 1605023"/>
              <a:gd name="connsiteX165" fmla="*/ 2179558 w 10680562"/>
              <a:gd name="connsiteY165" fmla="*/ 299095 h 1605023"/>
              <a:gd name="connsiteX166" fmla="*/ 2223277 w 10680562"/>
              <a:gd name="connsiteY166" fmla="*/ 260239 h 1605023"/>
              <a:gd name="connsiteX167" fmla="*/ 2243644 w 10680562"/>
              <a:gd name="connsiteY167" fmla="*/ 251110 h 1605023"/>
              <a:gd name="connsiteX168" fmla="*/ 2253986 w 10680562"/>
              <a:gd name="connsiteY168" fmla="*/ 244616 h 1605023"/>
              <a:gd name="connsiteX169" fmla="*/ 2254285 w 10680562"/>
              <a:gd name="connsiteY169" fmla="*/ 243167 h 1605023"/>
              <a:gd name="connsiteX170" fmla="*/ 2295037 w 10680562"/>
              <a:gd name="connsiteY170" fmla="*/ 242433 h 1605023"/>
              <a:gd name="connsiteX171" fmla="*/ 2299648 w 10680562"/>
              <a:gd name="connsiteY171" fmla="*/ 239896 h 1605023"/>
              <a:gd name="connsiteX172" fmla="*/ 2327237 w 10680562"/>
              <a:gd name="connsiteY172" fmla="*/ 242539 h 1605023"/>
              <a:gd name="connsiteX173" fmla="*/ 2340943 w 10680562"/>
              <a:gd name="connsiteY173" fmla="*/ 242239 h 1605023"/>
              <a:gd name="connsiteX174" fmla="*/ 2345943 w 10680562"/>
              <a:gd name="connsiteY174" fmla="*/ 245589 h 1605023"/>
              <a:gd name="connsiteX175" fmla="*/ 2365602 w 10680562"/>
              <a:gd name="connsiteY175" fmla="*/ 243403 h 1605023"/>
              <a:gd name="connsiteX176" fmla="*/ 2367433 w 10680562"/>
              <a:gd name="connsiteY176" fmla="*/ 241858 h 1605023"/>
              <a:gd name="connsiteX177" fmla="*/ 2385231 w 10680562"/>
              <a:gd name="connsiteY177" fmla="*/ 244873 h 1605023"/>
              <a:gd name="connsiteX178" fmla="*/ 2402059 w 10680562"/>
              <a:gd name="connsiteY178" fmla="*/ 253223 h 1605023"/>
              <a:gd name="connsiteX179" fmla="*/ 2719020 w 10680562"/>
              <a:gd name="connsiteY179" fmla="*/ 235271 h 1605023"/>
              <a:gd name="connsiteX180" fmla="*/ 2877308 w 10680562"/>
              <a:gd name="connsiteY180" fmla="*/ 208630 h 1605023"/>
              <a:gd name="connsiteX181" fmla="*/ 3051375 w 10680562"/>
              <a:gd name="connsiteY181" fmla="*/ 154110 h 1605023"/>
              <a:gd name="connsiteX182" fmla="*/ 3104837 w 10680562"/>
              <a:gd name="connsiteY182" fmla="*/ 135199 h 1605023"/>
              <a:gd name="connsiteX183" fmla="*/ 3159836 w 10680562"/>
              <a:gd name="connsiteY183" fmla="*/ 142694 h 1605023"/>
              <a:gd name="connsiteX184" fmla="*/ 3177510 w 10680562"/>
              <a:gd name="connsiteY184" fmla="*/ 130186 h 1605023"/>
              <a:gd name="connsiteX185" fmla="*/ 3180470 w 10680562"/>
              <a:gd name="connsiteY185" fmla="*/ 127764 h 1605023"/>
              <a:gd name="connsiteX186" fmla="*/ 3194216 w 10680562"/>
              <a:gd name="connsiteY186" fmla="*/ 123837 h 1605023"/>
              <a:gd name="connsiteX187" fmla="*/ 3214710 w 10680562"/>
              <a:gd name="connsiteY187" fmla="*/ 104451 h 1605023"/>
              <a:gd name="connsiteX188" fmla="*/ 3240671 w 10680562"/>
              <a:gd name="connsiteY188" fmla="*/ 99232 h 1605023"/>
              <a:gd name="connsiteX189" fmla="*/ 3366544 w 10680562"/>
              <a:gd name="connsiteY189" fmla="*/ 82506 h 1605023"/>
              <a:gd name="connsiteX190" fmla="*/ 3440424 w 10680562"/>
              <a:gd name="connsiteY190" fmla="*/ 67891 h 1605023"/>
              <a:gd name="connsiteX191" fmla="*/ 3466248 w 10680562"/>
              <a:gd name="connsiteY191" fmla="*/ 55103 h 1605023"/>
              <a:gd name="connsiteX192" fmla="*/ 3503820 w 10680562"/>
              <a:gd name="connsiteY192" fmla="*/ 42110 h 1605023"/>
              <a:gd name="connsiteX193" fmla="*/ 3568389 w 10680562"/>
              <a:gd name="connsiteY193" fmla="*/ 13576 h 1605023"/>
              <a:gd name="connsiteX194" fmla="*/ 3604089 w 10680562"/>
              <a:gd name="connsiteY194" fmla="*/ 6980 h 16050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680562" h="1605023">
                <a:moveTo>
                  <a:pt x="3617689" y="0"/>
                </a:moveTo>
                <a:lnTo>
                  <a:pt x="3635901" y="7738"/>
                </a:lnTo>
                <a:cubicBezTo>
                  <a:pt x="3636815" y="-13593"/>
                  <a:pt x="3674070" y="21953"/>
                  <a:pt x="3690891" y="7049"/>
                </a:cubicBezTo>
                <a:cubicBezTo>
                  <a:pt x="3723615" y="8082"/>
                  <a:pt x="3780877" y="7675"/>
                  <a:pt x="3832247" y="13937"/>
                </a:cubicBezTo>
                <a:cubicBezTo>
                  <a:pt x="3878761" y="52737"/>
                  <a:pt x="3960967" y="15082"/>
                  <a:pt x="3999111" y="44624"/>
                </a:cubicBezTo>
                <a:cubicBezTo>
                  <a:pt x="4011661" y="48427"/>
                  <a:pt x="4023440" y="49464"/>
                  <a:pt x="4034676" y="48775"/>
                </a:cubicBezTo>
                <a:lnTo>
                  <a:pt x="4065394" y="42879"/>
                </a:lnTo>
                <a:lnTo>
                  <a:pt x="4072648" y="33262"/>
                </a:lnTo>
                <a:lnTo>
                  <a:pt x="4092232" y="34026"/>
                </a:lnTo>
                <a:lnTo>
                  <a:pt x="4097470" y="32252"/>
                </a:lnTo>
                <a:cubicBezTo>
                  <a:pt x="4107476" y="28819"/>
                  <a:pt x="4117405" y="25741"/>
                  <a:pt x="4127488" y="24056"/>
                </a:cubicBezTo>
                <a:cubicBezTo>
                  <a:pt x="4122379" y="69900"/>
                  <a:pt x="4212421" y="17287"/>
                  <a:pt x="4190803" y="55685"/>
                </a:cubicBezTo>
                <a:cubicBezTo>
                  <a:pt x="4245322" y="54405"/>
                  <a:pt x="4210442" y="91290"/>
                  <a:pt x="4269333" y="54186"/>
                </a:cubicBezTo>
                <a:cubicBezTo>
                  <a:pt x="4360007" y="84494"/>
                  <a:pt x="4405441" y="66275"/>
                  <a:pt x="4481486" y="116915"/>
                </a:cubicBezTo>
                <a:cubicBezTo>
                  <a:pt x="4469366" y="96298"/>
                  <a:pt x="4624978" y="141388"/>
                  <a:pt x="4651418" y="150071"/>
                </a:cubicBezTo>
                <a:lnTo>
                  <a:pt x="4863575" y="175458"/>
                </a:lnTo>
                <a:cubicBezTo>
                  <a:pt x="4867452" y="182323"/>
                  <a:pt x="5007365" y="209256"/>
                  <a:pt x="5013635" y="213928"/>
                </a:cubicBezTo>
                <a:lnTo>
                  <a:pt x="5203044" y="228946"/>
                </a:lnTo>
                <a:lnTo>
                  <a:pt x="5207070" y="235105"/>
                </a:lnTo>
                <a:lnTo>
                  <a:pt x="5224253" y="240320"/>
                </a:lnTo>
                <a:lnTo>
                  <a:pt x="5256736" y="254811"/>
                </a:lnTo>
                <a:lnTo>
                  <a:pt x="5264095" y="253567"/>
                </a:lnTo>
                <a:lnTo>
                  <a:pt x="5315084" y="269264"/>
                </a:lnTo>
                <a:lnTo>
                  <a:pt x="5316393" y="267603"/>
                </a:lnTo>
                <a:cubicBezTo>
                  <a:pt x="5320500" y="264235"/>
                  <a:pt x="5325719" y="262424"/>
                  <a:pt x="5333427" y="263823"/>
                </a:cubicBezTo>
                <a:cubicBezTo>
                  <a:pt x="5330520" y="234164"/>
                  <a:pt x="5341605" y="254143"/>
                  <a:pt x="5364589" y="260882"/>
                </a:cubicBezTo>
                <a:cubicBezTo>
                  <a:pt x="5365199" y="216323"/>
                  <a:pt x="5425089" y="252089"/>
                  <a:pt x="5443973" y="230866"/>
                </a:cubicBezTo>
                <a:cubicBezTo>
                  <a:pt x="5460840" y="236821"/>
                  <a:pt x="5478689" y="242307"/>
                  <a:pt x="5497201" y="247023"/>
                </a:cubicBezTo>
                <a:lnTo>
                  <a:pt x="5508269" y="249256"/>
                </a:lnTo>
                <a:lnTo>
                  <a:pt x="5508636" y="248880"/>
                </a:lnTo>
                <a:cubicBezTo>
                  <a:pt x="5511356" y="248469"/>
                  <a:pt x="5515116" y="248867"/>
                  <a:pt x="5520606" y="250400"/>
                </a:cubicBezTo>
                <a:lnTo>
                  <a:pt x="5528451" y="253330"/>
                </a:lnTo>
                <a:lnTo>
                  <a:pt x="5549923" y="257662"/>
                </a:lnTo>
                <a:lnTo>
                  <a:pt x="5558295" y="256364"/>
                </a:lnTo>
                <a:lnTo>
                  <a:pt x="5664799" y="278924"/>
                </a:lnTo>
                <a:lnTo>
                  <a:pt x="5796160" y="307979"/>
                </a:lnTo>
                <a:lnTo>
                  <a:pt x="5897647" y="339431"/>
                </a:lnTo>
                <a:cubicBezTo>
                  <a:pt x="5894921" y="322560"/>
                  <a:pt x="5962532" y="357207"/>
                  <a:pt x="5978838" y="367970"/>
                </a:cubicBezTo>
                <a:cubicBezTo>
                  <a:pt x="6035145" y="375765"/>
                  <a:pt x="6006578" y="380813"/>
                  <a:pt x="6050367" y="386341"/>
                </a:cubicBezTo>
                <a:cubicBezTo>
                  <a:pt x="6051161" y="391932"/>
                  <a:pt x="6137489" y="380709"/>
                  <a:pt x="6140609" y="385135"/>
                </a:cubicBezTo>
                <a:cubicBezTo>
                  <a:pt x="6205928" y="424013"/>
                  <a:pt x="6248816" y="452185"/>
                  <a:pt x="6302950" y="448183"/>
                </a:cubicBezTo>
                <a:lnTo>
                  <a:pt x="6308533" y="448551"/>
                </a:lnTo>
                <a:lnTo>
                  <a:pt x="6340278" y="468555"/>
                </a:lnTo>
                <a:lnTo>
                  <a:pt x="6341685" y="467587"/>
                </a:lnTo>
                <a:cubicBezTo>
                  <a:pt x="6345560" y="465876"/>
                  <a:pt x="6349786" y="465470"/>
                  <a:pt x="6354862" y="467794"/>
                </a:cubicBezTo>
                <a:cubicBezTo>
                  <a:pt x="6361260" y="446013"/>
                  <a:pt x="6363438" y="462250"/>
                  <a:pt x="6377840" y="471024"/>
                </a:cubicBezTo>
                <a:cubicBezTo>
                  <a:pt x="6390990" y="439154"/>
                  <a:pt x="6423334" y="475084"/>
                  <a:pt x="6442804" y="463091"/>
                </a:cubicBezTo>
                <a:cubicBezTo>
                  <a:pt x="6453090" y="470255"/>
                  <a:pt x="6464204" y="477252"/>
                  <a:pt x="6476009" y="483807"/>
                </a:cubicBezTo>
                <a:lnTo>
                  <a:pt x="6483237" y="487308"/>
                </a:lnTo>
                <a:lnTo>
                  <a:pt x="6483605" y="487102"/>
                </a:lnTo>
                <a:cubicBezTo>
                  <a:pt x="6485654" y="487272"/>
                  <a:pt x="6488212" y="488201"/>
                  <a:pt x="6491673" y="490243"/>
                </a:cubicBezTo>
                <a:lnTo>
                  <a:pt x="6496411" y="493689"/>
                </a:lnTo>
                <a:lnTo>
                  <a:pt x="6510429" y="500479"/>
                </a:lnTo>
                <a:lnTo>
                  <a:pt x="6516750" y="500983"/>
                </a:lnTo>
                <a:cubicBezTo>
                  <a:pt x="6541864" y="496675"/>
                  <a:pt x="6554866" y="452619"/>
                  <a:pt x="6580199" y="483318"/>
                </a:cubicBezTo>
                <a:cubicBezTo>
                  <a:pt x="6622601" y="489571"/>
                  <a:pt x="6654587" y="470617"/>
                  <a:pt x="6690237" y="493051"/>
                </a:cubicBezTo>
                <a:cubicBezTo>
                  <a:pt x="6729957" y="498806"/>
                  <a:pt x="6766252" y="494451"/>
                  <a:pt x="6798356" y="506748"/>
                </a:cubicBezTo>
                <a:cubicBezTo>
                  <a:pt x="6813529" y="501270"/>
                  <a:pt x="6826992" y="500232"/>
                  <a:pt x="6837102" y="513677"/>
                </a:cubicBezTo>
                <a:cubicBezTo>
                  <a:pt x="6874837" y="515764"/>
                  <a:pt x="6887115" y="500833"/>
                  <a:pt x="6907934" y="517339"/>
                </a:cubicBezTo>
                <a:cubicBezTo>
                  <a:pt x="6934086" y="494196"/>
                  <a:pt x="6933260" y="504492"/>
                  <a:pt x="6941474" y="513632"/>
                </a:cubicBezTo>
                <a:lnTo>
                  <a:pt x="6942754" y="514394"/>
                </a:lnTo>
                <a:lnTo>
                  <a:pt x="6946363" y="511066"/>
                </a:lnTo>
                <a:lnTo>
                  <a:pt x="6952592" y="510252"/>
                </a:lnTo>
                <a:lnTo>
                  <a:pt x="6968398" y="513946"/>
                </a:lnTo>
                <a:lnTo>
                  <a:pt x="6974142" y="516310"/>
                </a:lnTo>
                <a:cubicBezTo>
                  <a:pt x="6978173" y="517574"/>
                  <a:pt x="6980948" y="517948"/>
                  <a:pt x="6982971" y="517694"/>
                </a:cubicBezTo>
                <a:lnTo>
                  <a:pt x="6983252" y="517416"/>
                </a:lnTo>
                <a:lnTo>
                  <a:pt x="6991400" y="519321"/>
                </a:lnTo>
                <a:cubicBezTo>
                  <a:pt x="7005004" y="523242"/>
                  <a:pt x="7018100" y="527732"/>
                  <a:pt x="7030460" y="532556"/>
                </a:cubicBezTo>
                <a:cubicBezTo>
                  <a:pt x="7044917" y="516932"/>
                  <a:pt x="7088472" y="545083"/>
                  <a:pt x="7089916" y="511503"/>
                </a:cubicBezTo>
                <a:cubicBezTo>
                  <a:pt x="7106785" y="517039"/>
                  <a:pt x="7114554" y="532321"/>
                  <a:pt x="7113059" y="509904"/>
                </a:cubicBezTo>
                <a:cubicBezTo>
                  <a:pt x="7118735" y="511110"/>
                  <a:pt x="7122641" y="509850"/>
                  <a:pt x="7125755" y="507393"/>
                </a:cubicBezTo>
                <a:lnTo>
                  <a:pt x="7126765" y="506166"/>
                </a:lnTo>
                <a:lnTo>
                  <a:pt x="7164175" y="519011"/>
                </a:lnTo>
                <a:lnTo>
                  <a:pt x="7169654" y="518219"/>
                </a:lnTo>
                <a:lnTo>
                  <a:pt x="7193386" y="529788"/>
                </a:lnTo>
                <a:lnTo>
                  <a:pt x="7205997" y="534060"/>
                </a:lnTo>
                <a:lnTo>
                  <a:pt x="7208842" y="538783"/>
                </a:lnTo>
                <a:cubicBezTo>
                  <a:pt x="7212314" y="541931"/>
                  <a:pt x="7217803" y="543928"/>
                  <a:pt x="7227817" y="543304"/>
                </a:cubicBezTo>
                <a:lnTo>
                  <a:pt x="7230267" y="542497"/>
                </a:lnTo>
                <a:lnTo>
                  <a:pt x="7244913" y="551160"/>
                </a:lnTo>
                <a:cubicBezTo>
                  <a:pt x="7249453" y="554807"/>
                  <a:pt x="7253253" y="559130"/>
                  <a:pt x="7255970" y="564383"/>
                </a:cubicBezTo>
                <a:cubicBezTo>
                  <a:pt x="7315146" y="548103"/>
                  <a:pt x="7361553" y="579076"/>
                  <a:pt x="7421156" y="584155"/>
                </a:cubicBezTo>
                <a:cubicBezTo>
                  <a:pt x="7465612" y="613750"/>
                  <a:pt x="7546249" y="613142"/>
                  <a:pt x="7553166" y="653085"/>
                </a:cubicBezTo>
                <a:cubicBezTo>
                  <a:pt x="7562552" y="609214"/>
                  <a:pt x="7673998" y="724531"/>
                  <a:pt x="7643092" y="662482"/>
                </a:cubicBezTo>
                <a:lnTo>
                  <a:pt x="7896429" y="689054"/>
                </a:lnTo>
                <a:cubicBezTo>
                  <a:pt x="7940867" y="662251"/>
                  <a:pt x="7914217" y="689365"/>
                  <a:pt x="7954620" y="689481"/>
                </a:cubicBezTo>
                <a:cubicBezTo>
                  <a:pt x="7937756" y="718000"/>
                  <a:pt x="8005608" y="680123"/>
                  <a:pt x="8000803" y="714583"/>
                </a:cubicBezTo>
                <a:cubicBezTo>
                  <a:pt x="8008309" y="713512"/>
                  <a:pt x="8015731" y="711389"/>
                  <a:pt x="8023216" y="709000"/>
                </a:cubicBezTo>
                <a:lnTo>
                  <a:pt x="8027136" y="707765"/>
                </a:lnTo>
                <a:lnTo>
                  <a:pt x="8041622" y="708731"/>
                </a:lnTo>
                <a:lnTo>
                  <a:pt x="8047209" y="701624"/>
                </a:lnTo>
                <a:lnTo>
                  <a:pt x="8070088" y="697789"/>
                </a:lnTo>
                <a:cubicBezTo>
                  <a:pt x="8078424" y="697492"/>
                  <a:pt x="8087123" y="698508"/>
                  <a:pt x="8096332" y="701624"/>
                </a:cubicBezTo>
                <a:cubicBezTo>
                  <a:pt x="8123926" y="724651"/>
                  <a:pt x="8185640" y="697894"/>
                  <a:pt x="8219225" y="728069"/>
                </a:cubicBezTo>
                <a:cubicBezTo>
                  <a:pt x="8232644" y="736562"/>
                  <a:pt x="8280723" y="746936"/>
                  <a:pt x="8293793" y="739200"/>
                </a:cubicBezTo>
                <a:cubicBezTo>
                  <a:pt x="8304636" y="739365"/>
                  <a:pt x="8314843" y="745516"/>
                  <a:pt x="8323753" y="736063"/>
                </a:cubicBezTo>
                <a:cubicBezTo>
                  <a:pt x="8336542" y="725164"/>
                  <a:pt x="8363344" y="752699"/>
                  <a:pt x="8364496" y="736635"/>
                </a:cubicBezTo>
                <a:cubicBezTo>
                  <a:pt x="8383724" y="755702"/>
                  <a:pt x="8414211" y="733717"/>
                  <a:pt x="8437662" y="731942"/>
                </a:cubicBezTo>
                <a:cubicBezTo>
                  <a:pt x="8451685" y="749699"/>
                  <a:pt x="8487061" y="728469"/>
                  <a:pt x="8533764" y="735554"/>
                </a:cubicBezTo>
                <a:cubicBezTo>
                  <a:pt x="8548878" y="755832"/>
                  <a:pt x="8565301" y="740114"/>
                  <a:pt x="8596769" y="769632"/>
                </a:cubicBezTo>
                <a:cubicBezTo>
                  <a:pt x="8598880" y="767829"/>
                  <a:pt x="8601326" y="766261"/>
                  <a:pt x="8604035" y="764982"/>
                </a:cubicBezTo>
                <a:cubicBezTo>
                  <a:pt x="8619777" y="757551"/>
                  <a:pt x="8640772" y="761213"/>
                  <a:pt x="8650929" y="773164"/>
                </a:cubicBezTo>
                <a:cubicBezTo>
                  <a:pt x="8702615" y="814545"/>
                  <a:pt x="8757170" y="823762"/>
                  <a:pt x="8806497" y="839707"/>
                </a:cubicBezTo>
                <a:cubicBezTo>
                  <a:pt x="8863157" y="854381"/>
                  <a:pt x="8833749" y="812347"/>
                  <a:pt x="8898377" y="854651"/>
                </a:cubicBezTo>
                <a:cubicBezTo>
                  <a:pt x="8909161" y="844048"/>
                  <a:pt x="8918437" y="845186"/>
                  <a:pt x="8932389" y="853846"/>
                </a:cubicBezTo>
                <a:cubicBezTo>
                  <a:pt x="8960146" y="860074"/>
                  <a:pt x="8965550" y="829338"/>
                  <a:pt x="8989288" y="852877"/>
                </a:cubicBezTo>
                <a:cubicBezTo>
                  <a:pt x="8988278" y="835633"/>
                  <a:pt x="9043995" y="856467"/>
                  <a:pt x="9035275" y="837110"/>
                </a:cubicBezTo>
                <a:cubicBezTo>
                  <a:pt x="9060165" y="838647"/>
                  <a:pt x="9108456" y="858499"/>
                  <a:pt x="9138626" y="862106"/>
                </a:cubicBezTo>
                <a:cubicBezTo>
                  <a:pt x="9165080" y="876547"/>
                  <a:pt x="9174888" y="860404"/>
                  <a:pt x="9216298" y="858754"/>
                </a:cubicBezTo>
                <a:cubicBezTo>
                  <a:pt x="9230418" y="871192"/>
                  <a:pt x="9244774" y="868822"/>
                  <a:pt x="9259941" y="861843"/>
                </a:cubicBezTo>
                <a:cubicBezTo>
                  <a:pt x="9297647" y="870955"/>
                  <a:pt x="9335980" y="863006"/>
                  <a:pt x="9380407" y="864825"/>
                </a:cubicBezTo>
                <a:cubicBezTo>
                  <a:pt x="9424338" y="883720"/>
                  <a:pt x="9443322" y="899138"/>
                  <a:pt x="9490772" y="901190"/>
                </a:cubicBezTo>
                <a:cubicBezTo>
                  <a:pt x="9530410" y="933396"/>
                  <a:pt x="9546422" y="928548"/>
                  <a:pt x="9584982" y="935980"/>
                </a:cubicBezTo>
                <a:cubicBezTo>
                  <a:pt x="9629819" y="954269"/>
                  <a:pt x="9718219" y="986435"/>
                  <a:pt x="9759797" y="1010923"/>
                </a:cubicBezTo>
                <a:cubicBezTo>
                  <a:pt x="9801376" y="1035410"/>
                  <a:pt x="9804503" y="1066293"/>
                  <a:pt x="9834455" y="1082908"/>
                </a:cubicBezTo>
                <a:cubicBezTo>
                  <a:pt x="9864406" y="1099522"/>
                  <a:pt x="9891608" y="1087791"/>
                  <a:pt x="9939504" y="1110614"/>
                </a:cubicBezTo>
                <a:cubicBezTo>
                  <a:pt x="9978150" y="1098522"/>
                  <a:pt x="10034187" y="1166580"/>
                  <a:pt x="10077001" y="1160906"/>
                </a:cubicBezTo>
                <a:cubicBezTo>
                  <a:pt x="10084861" y="1190721"/>
                  <a:pt x="10164307" y="1234884"/>
                  <a:pt x="10178431" y="1244920"/>
                </a:cubicBezTo>
                <a:cubicBezTo>
                  <a:pt x="10210316" y="1215779"/>
                  <a:pt x="10222273" y="1306394"/>
                  <a:pt x="10248658" y="1309335"/>
                </a:cubicBezTo>
                <a:lnTo>
                  <a:pt x="10414709" y="1388645"/>
                </a:lnTo>
                <a:cubicBezTo>
                  <a:pt x="10473963" y="1440373"/>
                  <a:pt x="10538857" y="1454568"/>
                  <a:pt x="10592469" y="1543828"/>
                </a:cubicBezTo>
                <a:cubicBezTo>
                  <a:pt x="10651538" y="1531501"/>
                  <a:pt x="10660082" y="1567462"/>
                  <a:pt x="10674941" y="1597388"/>
                </a:cubicBezTo>
                <a:lnTo>
                  <a:pt x="10680562" y="1605023"/>
                </a:lnTo>
                <a:lnTo>
                  <a:pt x="0" y="1605023"/>
                </a:lnTo>
                <a:lnTo>
                  <a:pt x="0" y="415048"/>
                </a:lnTo>
                <a:lnTo>
                  <a:pt x="9656" y="416044"/>
                </a:lnTo>
                <a:cubicBezTo>
                  <a:pt x="66794" y="420549"/>
                  <a:pt x="142962" y="423374"/>
                  <a:pt x="179196" y="423071"/>
                </a:cubicBezTo>
                <a:cubicBezTo>
                  <a:pt x="202136" y="418172"/>
                  <a:pt x="228694" y="392385"/>
                  <a:pt x="250912" y="408617"/>
                </a:cubicBezTo>
                <a:cubicBezTo>
                  <a:pt x="249389" y="392611"/>
                  <a:pt x="280512" y="416185"/>
                  <a:pt x="291375" y="403710"/>
                </a:cubicBezTo>
                <a:cubicBezTo>
                  <a:pt x="298635" y="393187"/>
                  <a:pt x="309770" y="397885"/>
                  <a:pt x="320542" y="396592"/>
                </a:cubicBezTo>
                <a:cubicBezTo>
                  <a:pt x="359051" y="397166"/>
                  <a:pt x="484339" y="405354"/>
                  <a:pt x="522426" y="407158"/>
                </a:cubicBezTo>
                <a:cubicBezTo>
                  <a:pt x="532069" y="408997"/>
                  <a:pt x="540856" y="408831"/>
                  <a:pt x="549068" y="407418"/>
                </a:cubicBezTo>
                <a:lnTo>
                  <a:pt x="571100" y="400562"/>
                </a:lnTo>
                <a:lnTo>
                  <a:pt x="575457" y="392801"/>
                </a:lnTo>
                <a:lnTo>
                  <a:pt x="589968" y="391807"/>
                </a:lnTo>
                <a:lnTo>
                  <a:pt x="593649" y="390062"/>
                </a:lnTo>
                <a:cubicBezTo>
                  <a:pt x="600667" y="386700"/>
                  <a:pt x="607669" y="383607"/>
                  <a:pt x="614928" y="381544"/>
                </a:cubicBezTo>
                <a:cubicBezTo>
                  <a:pt x="636416" y="381988"/>
                  <a:pt x="667253" y="387671"/>
                  <a:pt x="722580" y="392722"/>
                </a:cubicBezTo>
                <a:cubicBezTo>
                  <a:pt x="792539" y="408114"/>
                  <a:pt x="885615" y="380106"/>
                  <a:pt x="946884" y="411854"/>
                </a:cubicBezTo>
                <a:cubicBezTo>
                  <a:pt x="1028270" y="418469"/>
                  <a:pt x="1139077" y="429433"/>
                  <a:pt x="1210905" y="432414"/>
                </a:cubicBezTo>
                <a:cubicBezTo>
                  <a:pt x="1270803" y="429423"/>
                  <a:pt x="1321921" y="453757"/>
                  <a:pt x="1377854" y="429745"/>
                </a:cubicBezTo>
                <a:cubicBezTo>
                  <a:pt x="1381419" y="434564"/>
                  <a:pt x="1385901" y="438319"/>
                  <a:pt x="1391004" y="441307"/>
                </a:cubicBezTo>
                <a:lnTo>
                  <a:pt x="1406953" y="447889"/>
                </a:lnTo>
                <a:lnTo>
                  <a:pt x="1409246" y="446765"/>
                </a:lnTo>
                <a:cubicBezTo>
                  <a:pt x="1419066" y="444804"/>
                  <a:pt x="1424836" y="446037"/>
                  <a:pt x="1428800" y="448677"/>
                </a:cubicBezTo>
                <a:lnTo>
                  <a:pt x="1432402" y="452956"/>
                </a:lnTo>
                <a:lnTo>
                  <a:pt x="1606578" y="430870"/>
                </a:lnTo>
                <a:cubicBezTo>
                  <a:pt x="1619625" y="433971"/>
                  <a:pt x="1633347" y="436643"/>
                  <a:pt x="1647476" y="438687"/>
                </a:cubicBezTo>
                <a:lnTo>
                  <a:pt x="1655866" y="439472"/>
                </a:lnTo>
                <a:lnTo>
                  <a:pt x="1656096" y="439162"/>
                </a:lnTo>
                <a:cubicBezTo>
                  <a:pt x="1658061" y="438636"/>
                  <a:pt x="1666503" y="411823"/>
                  <a:pt x="1670708" y="412530"/>
                </a:cubicBezTo>
                <a:lnTo>
                  <a:pt x="1737953" y="399496"/>
                </a:lnTo>
                <a:lnTo>
                  <a:pt x="1848192" y="376032"/>
                </a:lnTo>
                <a:cubicBezTo>
                  <a:pt x="1887458" y="368088"/>
                  <a:pt x="1918458" y="352092"/>
                  <a:pt x="1954077" y="352621"/>
                </a:cubicBezTo>
                <a:cubicBezTo>
                  <a:pt x="1965180" y="342609"/>
                  <a:pt x="1976973" y="337201"/>
                  <a:pt x="1993047" y="346068"/>
                </a:cubicBezTo>
                <a:cubicBezTo>
                  <a:pt x="2028636" y="335449"/>
                  <a:pt x="2032293" y="317806"/>
                  <a:pt x="2059719" y="325903"/>
                </a:cubicBezTo>
                <a:cubicBezTo>
                  <a:pt x="2071905" y="296194"/>
                  <a:pt x="2076373" y="305826"/>
                  <a:pt x="2088528" y="311409"/>
                </a:cubicBezTo>
                <a:lnTo>
                  <a:pt x="2090087" y="311676"/>
                </a:lnTo>
                <a:lnTo>
                  <a:pt x="2091700" y="307455"/>
                </a:lnTo>
                <a:lnTo>
                  <a:pt x="2096989" y="304649"/>
                </a:lnTo>
                <a:lnTo>
                  <a:pt x="2113325" y="302764"/>
                </a:lnTo>
                <a:lnTo>
                  <a:pt x="2119780" y="303007"/>
                </a:lnTo>
                <a:cubicBezTo>
                  <a:pt x="2124111" y="302819"/>
                  <a:pt x="2126840" y="302239"/>
                  <a:pt x="2128562" y="301336"/>
                </a:cubicBezTo>
                <a:cubicBezTo>
                  <a:pt x="2128600" y="301221"/>
                  <a:pt x="2128640" y="301107"/>
                  <a:pt x="2128679" y="300991"/>
                </a:cubicBezTo>
                <a:lnTo>
                  <a:pt x="2179558" y="299095"/>
                </a:lnTo>
                <a:cubicBezTo>
                  <a:pt x="2184857" y="280099"/>
                  <a:pt x="2238998" y="291238"/>
                  <a:pt x="2223277" y="260239"/>
                </a:cubicBezTo>
                <a:cubicBezTo>
                  <a:pt x="2241523" y="259676"/>
                  <a:pt x="2256386" y="270988"/>
                  <a:pt x="2243644" y="251110"/>
                </a:cubicBezTo>
                <a:cubicBezTo>
                  <a:pt x="2249448" y="250324"/>
                  <a:pt x="2252382" y="247882"/>
                  <a:pt x="2253986" y="244616"/>
                </a:cubicBezTo>
                <a:lnTo>
                  <a:pt x="2254285" y="243167"/>
                </a:lnTo>
                <a:lnTo>
                  <a:pt x="2295037" y="242433"/>
                </a:lnTo>
                <a:lnTo>
                  <a:pt x="2299648" y="239896"/>
                </a:lnTo>
                <a:lnTo>
                  <a:pt x="2327237" y="242539"/>
                </a:lnTo>
                <a:lnTo>
                  <a:pt x="2340943" y="242239"/>
                </a:lnTo>
                <a:lnTo>
                  <a:pt x="2345943" y="245589"/>
                </a:lnTo>
                <a:cubicBezTo>
                  <a:pt x="2350718" y="247299"/>
                  <a:pt x="2356754" y="247292"/>
                  <a:pt x="2365602" y="243403"/>
                </a:cubicBezTo>
                <a:lnTo>
                  <a:pt x="2367433" y="241858"/>
                </a:lnTo>
                <a:lnTo>
                  <a:pt x="2385231" y="244873"/>
                </a:lnTo>
                <a:cubicBezTo>
                  <a:pt x="2391237" y="246682"/>
                  <a:pt x="2396907" y="249351"/>
                  <a:pt x="2402059" y="253223"/>
                </a:cubicBezTo>
                <a:cubicBezTo>
                  <a:pt x="2457690" y="251623"/>
                  <a:pt x="2639813" y="242704"/>
                  <a:pt x="2719020" y="235271"/>
                </a:cubicBezTo>
                <a:cubicBezTo>
                  <a:pt x="2762954" y="229515"/>
                  <a:pt x="2821915" y="222156"/>
                  <a:pt x="2877308" y="208630"/>
                </a:cubicBezTo>
                <a:cubicBezTo>
                  <a:pt x="2947949" y="226393"/>
                  <a:pt x="2978035" y="153757"/>
                  <a:pt x="3051375" y="154110"/>
                </a:cubicBezTo>
                <a:cubicBezTo>
                  <a:pt x="3078434" y="115011"/>
                  <a:pt x="3067807" y="148493"/>
                  <a:pt x="3104837" y="135199"/>
                </a:cubicBezTo>
                <a:cubicBezTo>
                  <a:pt x="3103880" y="166713"/>
                  <a:pt x="3146743" y="109780"/>
                  <a:pt x="3159836" y="142694"/>
                </a:cubicBezTo>
                <a:cubicBezTo>
                  <a:pt x="3166160" y="139232"/>
                  <a:pt x="3171875" y="134841"/>
                  <a:pt x="3177510" y="130186"/>
                </a:cubicBezTo>
                <a:lnTo>
                  <a:pt x="3180470" y="127764"/>
                </a:lnTo>
                <a:lnTo>
                  <a:pt x="3194216" y="123837"/>
                </a:lnTo>
                <a:lnTo>
                  <a:pt x="3214710" y="104451"/>
                </a:lnTo>
                <a:cubicBezTo>
                  <a:pt x="3222186" y="101416"/>
                  <a:pt x="3230663" y="99454"/>
                  <a:pt x="3240671" y="99232"/>
                </a:cubicBezTo>
                <a:cubicBezTo>
                  <a:pt x="3277606" y="111009"/>
                  <a:pt x="3320498" y="66221"/>
                  <a:pt x="3366544" y="82506"/>
                </a:cubicBezTo>
                <a:cubicBezTo>
                  <a:pt x="3383134" y="85775"/>
                  <a:pt x="3432393" y="79256"/>
                  <a:pt x="3440424" y="67891"/>
                </a:cubicBezTo>
                <a:cubicBezTo>
                  <a:pt x="3450432" y="64444"/>
                  <a:pt x="3462892" y="66649"/>
                  <a:pt x="3466248" y="55103"/>
                </a:cubicBezTo>
                <a:cubicBezTo>
                  <a:pt x="3472418" y="40954"/>
                  <a:pt x="3510917" y="57092"/>
                  <a:pt x="3503820" y="42110"/>
                </a:cubicBezTo>
                <a:lnTo>
                  <a:pt x="3568389" y="13576"/>
                </a:lnTo>
                <a:cubicBezTo>
                  <a:pt x="3579310" y="19318"/>
                  <a:pt x="3590168" y="14433"/>
                  <a:pt x="3604089" y="6980"/>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637629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FAF68CB5-D519-4070-A998-B86F0FBCD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Mixed raced teen">
            <a:extLst>
              <a:ext uri="{FF2B5EF4-FFF2-40B4-BE49-F238E27FC236}">
                <a16:creationId xmlns:a16="http://schemas.microsoft.com/office/drawing/2014/main" id="{99A0FAD8-3BDF-26D8-8362-0A48147CED9F}"/>
              </a:ext>
            </a:extLst>
          </p:cNvPr>
          <p:cNvPicPr>
            <a:picLocks noChangeAspect="1"/>
          </p:cNvPicPr>
          <p:nvPr/>
        </p:nvPicPr>
        <p:blipFill>
          <a:blip r:embed="rId2">
            <a:extLst>
              <a:ext uri="{28A0092B-C50C-407E-A947-70E740481C1C}">
                <a14:useLocalDpi xmlns:a14="http://schemas.microsoft.com/office/drawing/2010/main" val="0"/>
              </a:ext>
            </a:extLst>
          </a:blip>
          <a:srcRect l="30751" r="2496" b="-4"/>
          <a:stretch>
            <a:fillRect/>
          </a:stretch>
        </p:blipFill>
        <p:spPr>
          <a:xfrm>
            <a:off x="312678" y="501986"/>
            <a:ext cx="2769973" cy="2769973"/>
          </a:xfrm>
          <a:custGeom>
            <a:avLst/>
            <a:gdLst/>
            <a:ahLst/>
            <a:cxnLst/>
            <a:rect l="l" t="t" r="r" b="b"/>
            <a:pathLst>
              <a:path w="2769973" h="2769973">
                <a:moveTo>
                  <a:pt x="133430" y="0"/>
                </a:moveTo>
                <a:lnTo>
                  <a:pt x="2636543" y="0"/>
                </a:lnTo>
                <a:cubicBezTo>
                  <a:pt x="2710234" y="0"/>
                  <a:pt x="2769973" y="59739"/>
                  <a:pt x="2769973" y="133430"/>
                </a:cubicBezTo>
                <a:lnTo>
                  <a:pt x="2769973" y="2636543"/>
                </a:lnTo>
                <a:cubicBezTo>
                  <a:pt x="2769973" y="2710234"/>
                  <a:pt x="2710234" y="2769973"/>
                  <a:pt x="2636543" y="2769973"/>
                </a:cubicBezTo>
                <a:lnTo>
                  <a:pt x="133430" y="2769973"/>
                </a:lnTo>
                <a:cubicBezTo>
                  <a:pt x="59739" y="2769973"/>
                  <a:pt x="0" y="2710234"/>
                  <a:pt x="0" y="2636543"/>
                </a:cubicBezTo>
                <a:lnTo>
                  <a:pt x="0" y="133430"/>
                </a:lnTo>
                <a:cubicBezTo>
                  <a:pt x="0" y="59739"/>
                  <a:pt x="59739" y="0"/>
                  <a:pt x="133430" y="0"/>
                </a:cubicBezTo>
                <a:close/>
              </a:path>
            </a:pathLst>
          </a:custGeom>
        </p:spPr>
      </p:pic>
      <p:pic>
        <p:nvPicPr>
          <p:cNvPr id="16" name="Picture 15" descr="Woman sitting on chair">
            <a:extLst>
              <a:ext uri="{FF2B5EF4-FFF2-40B4-BE49-F238E27FC236}">
                <a16:creationId xmlns:a16="http://schemas.microsoft.com/office/drawing/2014/main" id="{D0FB70D4-2D2E-735A-C5A1-8D13464F14DA}"/>
              </a:ext>
            </a:extLst>
          </p:cNvPr>
          <p:cNvPicPr>
            <a:picLocks noChangeAspect="1"/>
          </p:cNvPicPr>
          <p:nvPr/>
        </p:nvPicPr>
        <p:blipFill>
          <a:blip r:embed="rId3">
            <a:extLst>
              <a:ext uri="{28A0092B-C50C-407E-A947-70E740481C1C}">
                <a14:useLocalDpi xmlns:a14="http://schemas.microsoft.com/office/drawing/2010/main" val="0"/>
              </a:ext>
            </a:extLst>
          </a:blip>
          <a:srcRect l="29626" r="3621" b="-4"/>
          <a:stretch>
            <a:fillRect/>
          </a:stretch>
        </p:blipFill>
        <p:spPr>
          <a:xfrm>
            <a:off x="3276002" y="501987"/>
            <a:ext cx="2769973" cy="2769973"/>
          </a:xfrm>
          <a:custGeom>
            <a:avLst/>
            <a:gdLst/>
            <a:ahLst/>
            <a:cxnLst/>
            <a:rect l="l" t="t" r="r" b="b"/>
            <a:pathLst>
              <a:path w="2683042" h="2683042">
                <a:moveTo>
                  <a:pt x="102278" y="0"/>
                </a:moveTo>
                <a:lnTo>
                  <a:pt x="2580764" y="0"/>
                </a:lnTo>
                <a:cubicBezTo>
                  <a:pt x="2637251" y="0"/>
                  <a:pt x="2683042" y="45791"/>
                  <a:pt x="2683042" y="102278"/>
                </a:cubicBezTo>
                <a:lnTo>
                  <a:pt x="2683042" y="2580764"/>
                </a:lnTo>
                <a:cubicBezTo>
                  <a:pt x="2683042" y="2637251"/>
                  <a:pt x="2637251" y="2683042"/>
                  <a:pt x="2580764" y="2683042"/>
                </a:cubicBezTo>
                <a:lnTo>
                  <a:pt x="102278" y="2683042"/>
                </a:lnTo>
                <a:cubicBezTo>
                  <a:pt x="45791" y="2683042"/>
                  <a:pt x="0" y="2637251"/>
                  <a:pt x="0" y="2580764"/>
                </a:cubicBezTo>
                <a:lnTo>
                  <a:pt x="0" y="102278"/>
                </a:lnTo>
                <a:cubicBezTo>
                  <a:pt x="0" y="45791"/>
                  <a:pt x="45791" y="0"/>
                  <a:pt x="102278" y="0"/>
                </a:cubicBezTo>
                <a:close/>
              </a:path>
            </a:pathLst>
          </a:custGeom>
        </p:spPr>
      </p:pic>
      <p:pic>
        <p:nvPicPr>
          <p:cNvPr id="13" name="Picture 12" descr="Person using smartphone">
            <a:extLst>
              <a:ext uri="{FF2B5EF4-FFF2-40B4-BE49-F238E27FC236}">
                <a16:creationId xmlns:a16="http://schemas.microsoft.com/office/drawing/2014/main" id="{EB53F5FE-58A4-2638-8239-BBE67EEBAC6F}"/>
              </a:ext>
            </a:extLst>
          </p:cNvPr>
          <p:cNvPicPr>
            <a:picLocks noChangeAspect="1"/>
          </p:cNvPicPr>
          <p:nvPr/>
        </p:nvPicPr>
        <p:blipFill>
          <a:blip r:embed="rId4">
            <a:extLst>
              <a:ext uri="{28A0092B-C50C-407E-A947-70E740481C1C}">
                <a14:useLocalDpi xmlns:a14="http://schemas.microsoft.com/office/drawing/2010/main" val="0"/>
              </a:ext>
            </a:extLst>
          </a:blip>
          <a:srcRect l="33251" r="-4" b="-4"/>
          <a:stretch>
            <a:fillRect/>
          </a:stretch>
        </p:blipFill>
        <p:spPr>
          <a:xfrm>
            <a:off x="312774" y="3429005"/>
            <a:ext cx="2769973" cy="2769973"/>
          </a:xfrm>
          <a:custGeom>
            <a:avLst/>
            <a:gdLst/>
            <a:ahLst/>
            <a:cxnLst/>
            <a:rect l="l" t="t" r="r" b="b"/>
            <a:pathLst>
              <a:path w="2683042" h="2683042">
                <a:moveTo>
                  <a:pt x="102278" y="0"/>
                </a:moveTo>
                <a:lnTo>
                  <a:pt x="2580764" y="0"/>
                </a:lnTo>
                <a:cubicBezTo>
                  <a:pt x="2637251" y="0"/>
                  <a:pt x="2683042" y="45791"/>
                  <a:pt x="2683042" y="102278"/>
                </a:cubicBezTo>
                <a:lnTo>
                  <a:pt x="2683042" y="2580764"/>
                </a:lnTo>
                <a:cubicBezTo>
                  <a:pt x="2683042" y="2637251"/>
                  <a:pt x="2637251" y="2683042"/>
                  <a:pt x="2580764" y="2683042"/>
                </a:cubicBezTo>
                <a:lnTo>
                  <a:pt x="102278" y="2683042"/>
                </a:lnTo>
                <a:cubicBezTo>
                  <a:pt x="45791" y="2683042"/>
                  <a:pt x="0" y="2637251"/>
                  <a:pt x="0" y="2580764"/>
                </a:cubicBezTo>
                <a:lnTo>
                  <a:pt x="0" y="102278"/>
                </a:lnTo>
                <a:cubicBezTo>
                  <a:pt x="0" y="45791"/>
                  <a:pt x="45791" y="0"/>
                  <a:pt x="102278" y="0"/>
                </a:cubicBezTo>
                <a:close/>
              </a:path>
            </a:pathLst>
          </a:custGeom>
        </p:spPr>
      </p:pic>
      <p:pic>
        <p:nvPicPr>
          <p:cNvPr id="5" name="Picture 4" descr="People clapping">
            <a:extLst>
              <a:ext uri="{FF2B5EF4-FFF2-40B4-BE49-F238E27FC236}">
                <a16:creationId xmlns:a16="http://schemas.microsoft.com/office/drawing/2014/main" id="{359EEB5B-4E7C-9BEC-AEE7-A81BE066CB5D}"/>
              </a:ext>
            </a:extLst>
          </p:cNvPr>
          <p:cNvPicPr>
            <a:picLocks noChangeAspect="1"/>
          </p:cNvPicPr>
          <p:nvPr/>
        </p:nvPicPr>
        <p:blipFill>
          <a:blip r:embed="rId5">
            <a:extLst>
              <a:ext uri="{28A0092B-C50C-407E-A947-70E740481C1C}">
                <a14:useLocalDpi xmlns:a14="http://schemas.microsoft.com/office/drawing/2010/main" val="0"/>
              </a:ext>
            </a:extLst>
          </a:blip>
          <a:srcRect l="29503" r="3744" b="-4"/>
          <a:stretch>
            <a:fillRect/>
          </a:stretch>
        </p:blipFill>
        <p:spPr>
          <a:xfrm>
            <a:off x="3276003" y="3428994"/>
            <a:ext cx="2769973" cy="2769974"/>
          </a:xfrm>
          <a:custGeom>
            <a:avLst/>
            <a:gdLst/>
            <a:ahLst/>
            <a:cxnLst/>
            <a:rect l="l" t="t" r="r" b="b"/>
            <a:pathLst>
              <a:path w="3118718" h="3118719">
                <a:moveTo>
                  <a:pt x="127306" y="0"/>
                </a:moveTo>
                <a:lnTo>
                  <a:pt x="2991412" y="0"/>
                </a:lnTo>
                <a:cubicBezTo>
                  <a:pt x="3061721" y="0"/>
                  <a:pt x="3118718" y="56997"/>
                  <a:pt x="3118718" y="127306"/>
                </a:cubicBezTo>
                <a:lnTo>
                  <a:pt x="3118718" y="2991413"/>
                </a:lnTo>
                <a:cubicBezTo>
                  <a:pt x="3118718" y="3061722"/>
                  <a:pt x="3061721" y="3118719"/>
                  <a:pt x="2991412" y="3118719"/>
                </a:cubicBezTo>
                <a:lnTo>
                  <a:pt x="127306" y="3118719"/>
                </a:lnTo>
                <a:cubicBezTo>
                  <a:pt x="56997" y="3118719"/>
                  <a:pt x="0" y="3061722"/>
                  <a:pt x="0" y="2991413"/>
                </a:cubicBezTo>
                <a:lnTo>
                  <a:pt x="0" y="127306"/>
                </a:lnTo>
                <a:cubicBezTo>
                  <a:pt x="0" y="56997"/>
                  <a:pt x="56997" y="0"/>
                  <a:pt x="127306" y="0"/>
                </a:cubicBezTo>
                <a:close/>
              </a:path>
            </a:pathLst>
          </a:custGeom>
        </p:spPr>
      </p:pic>
      <p:sp>
        <p:nvSpPr>
          <p:cNvPr id="30" name="Arc 29">
            <a:extLst>
              <a:ext uri="{FF2B5EF4-FFF2-40B4-BE49-F238E27FC236}">
                <a16:creationId xmlns:a16="http://schemas.microsoft.com/office/drawing/2014/main" id="{7586665A-47B3-4AEE-BC94-15D89FF706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36468">
            <a:off x="7783403" y="326268"/>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 name="Title 1">
            <a:extLst>
              <a:ext uri="{FF2B5EF4-FFF2-40B4-BE49-F238E27FC236}">
                <a16:creationId xmlns:a16="http://schemas.microsoft.com/office/drawing/2014/main" id="{71FCE1E3-405D-0176-D0E1-040B80E37FC5}"/>
              </a:ext>
            </a:extLst>
          </p:cNvPr>
          <p:cNvSpPr>
            <a:spLocks noGrp="1"/>
          </p:cNvSpPr>
          <p:nvPr>
            <p:ph type="title"/>
          </p:nvPr>
        </p:nvSpPr>
        <p:spPr>
          <a:xfrm>
            <a:off x="6532728" y="281039"/>
            <a:ext cx="5015804" cy="507044"/>
          </a:xfrm>
        </p:spPr>
        <p:txBody>
          <a:bodyPr>
            <a:normAutofit fontScale="90000"/>
          </a:bodyPr>
          <a:lstStyle/>
          <a:p>
            <a:r>
              <a:rPr lang="en-GB" b="1" dirty="0"/>
              <a:t>Benefits</a:t>
            </a:r>
          </a:p>
        </p:txBody>
      </p:sp>
      <p:sp>
        <p:nvSpPr>
          <p:cNvPr id="3" name="Content Placeholder 2">
            <a:extLst>
              <a:ext uri="{FF2B5EF4-FFF2-40B4-BE49-F238E27FC236}">
                <a16:creationId xmlns:a16="http://schemas.microsoft.com/office/drawing/2014/main" id="{0D71EA3F-706F-7C21-A96B-BBC962648879}"/>
              </a:ext>
            </a:extLst>
          </p:cNvPr>
          <p:cNvSpPr>
            <a:spLocks noGrp="1"/>
          </p:cNvSpPr>
          <p:nvPr>
            <p:ph idx="1"/>
          </p:nvPr>
        </p:nvSpPr>
        <p:spPr>
          <a:xfrm>
            <a:off x="6358653" y="1069122"/>
            <a:ext cx="5189879" cy="5652352"/>
          </a:xfrm>
        </p:spPr>
        <p:txBody>
          <a:bodyPr>
            <a:normAutofit/>
          </a:bodyPr>
          <a:lstStyle/>
          <a:p>
            <a:r>
              <a:rPr lang="en-GB" sz="1400" b="1" dirty="0">
                <a:latin typeface="Arial" panose="020B0604020202020204" pitchFamily="34" charset="0"/>
                <a:cs typeface="Arial" panose="020B0604020202020204" pitchFamily="34" charset="0"/>
              </a:rPr>
              <a:t>Physiological:</a:t>
            </a:r>
            <a:r>
              <a:rPr lang="en-GB" sz="1400" dirty="0">
                <a:latin typeface="Arial" panose="020B0604020202020204" pitchFamily="34" charset="0"/>
                <a:cs typeface="Arial" panose="020B0604020202020204" pitchFamily="34" charset="0"/>
              </a:rPr>
              <a:t> With regular STI/STD testing and contraception use, there is a reduced risk of infertility, infections such as HIV/AIDS, and diseases like pelvic inflammatory disease in addition to other serious health complications (Public Health England, 2019). More physiological effects include a decrease in infertility and ectopic pregnancy in women and teens, improved life expectancy and reducing transmission of STIs/STDs. In Birmingham, targeted testing campaigns in the past have helped lower STI rates among young adults in high-risk areas (GOV.UK, 2022). Contraceptive use also prevents unplanned pregnancies, reducing maternal health risks and improving outcomes for both parent and child.</a:t>
            </a:r>
          </a:p>
          <a:p>
            <a:pPr marL="0" indent="0">
              <a:buNone/>
            </a:pPr>
            <a:endParaRPr lang="en-GB" sz="1400" dirty="0">
              <a:latin typeface="Arial" panose="020B0604020202020204" pitchFamily="34" charset="0"/>
              <a:cs typeface="Arial" panose="020B0604020202020204" pitchFamily="34" charset="0"/>
            </a:endParaRPr>
          </a:p>
          <a:p>
            <a:r>
              <a:rPr lang="en-GB" sz="1400" b="1" dirty="0">
                <a:latin typeface="Arial" panose="020B0604020202020204" pitchFamily="34" charset="0"/>
                <a:cs typeface="Arial" panose="020B0604020202020204" pitchFamily="34" charset="0"/>
              </a:rPr>
              <a:t>Psychological:</a:t>
            </a:r>
            <a:r>
              <a:rPr lang="en-GB" sz="1400" dirty="0">
                <a:latin typeface="Arial" panose="020B0604020202020204" pitchFamily="34" charset="0"/>
                <a:cs typeface="Arial" panose="020B0604020202020204" pitchFamily="34" charset="0"/>
              </a:rPr>
              <a:t> Sexual health is closely linked to mental health and wellbeing. Brook (2023) report found young people who feel confident in sexual choices experience higher self-esteem, less anxiety, and better emotional regulation (Brook, 2023). For example, accessing accurate information about contraception, consent and sex laws empowers individuals to make informed choices. This reduces uncertainty and fear. Integrating mental health support like counselling and discussions helps individuals to navigate relationships with confidence.</a:t>
            </a:r>
          </a:p>
          <a:p>
            <a:pPr marL="0" indent="0">
              <a:buNone/>
            </a:pPr>
            <a:endParaRPr lang="en-GB" sz="1300" dirty="0"/>
          </a:p>
          <a:p>
            <a:pPr marL="0" indent="0">
              <a:buNone/>
            </a:pPr>
            <a:endParaRPr lang="en-GB" sz="1300" dirty="0"/>
          </a:p>
          <a:p>
            <a:pPr marL="0" indent="0">
              <a:buNone/>
            </a:pPr>
            <a:endParaRPr lang="en-GB" sz="1300" dirty="0"/>
          </a:p>
        </p:txBody>
      </p:sp>
    </p:spTree>
    <p:extLst>
      <p:ext uri="{BB962C8B-B14F-4D97-AF65-F5344CB8AC3E}">
        <p14:creationId xmlns:p14="http://schemas.microsoft.com/office/powerpoint/2010/main" val="61607614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09C509D2-0C1A-47B8-89C1-D3AB17D452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47FF64-2014-9DFE-C48A-5B263E632ADE}"/>
              </a:ext>
            </a:extLst>
          </p:cNvPr>
          <p:cNvSpPr>
            <a:spLocks noGrp="1"/>
          </p:cNvSpPr>
          <p:nvPr>
            <p:ph type="title"/>
          </p:nvPr>
        </p:nvSpPr>
        <p:spPr>
          <a:xfrm>
            <a:off x="6600264" y="556994"/>
            <a:ext cx="4753535" cy="1672499"/>
          </a:xfrm>
        </p:spPr>
        <p:txBody>
          <a:bodyPr>
            <a:normAutofit/>
          </a:bodyPr>
          <a:lstStyle/>
          <a:p>
            <a:r>
              <a:rPr lang="en-GB" sz="4000" b="1"/>
              <a:t>Benefits</a:t>
            </a:r>
          </a:p>
        </p:txBody>
      </p:sp>
      <p:pic>
        <p:nvPicPr>
          <p:cNvPr id="7" name="Picture 6" descr="Hands forming circle">
            <a:extLst>
              <a:ext uri="{FF2B5EF4-FFF2-40B4-BE49-F238E27FC236}">
                <a16:creationId xmlns:a16="http://schemas.microsoft.com/office/drawing/2014/main" id="{4381BB58-9C04-69FF-E895-E33A53FA5E73}"/>
              </a:ext>
            </a:extLst>
          </p:cNvPr>
          <p:cNvPicPr>
            <a:picLocks noChangeAspect="1"/>
          </p:cNvPicPr>
          <p:nvPr/>
        </p:nvPicPr>
        <p:blipFill>
          <a:blip r:embed="rId2">
            <a:extLst>
              <a:ext uri="{28A0092B-C50C-407E-A947-70E740481C1C}">
                <a14:useLocalDpi xmlns:a14="http://schemas.microsoft.com/office/drawing/2010/main" val="0"/>
              </a:ext>
            </a:extLst>
          </a:blip>
          <a:srcRect l="13530" r="20536" b="-1"/>
          <a:stretch>
            <a:fillRect/>
          </a:stretch>
        </p:blipFill>
        <p:spPr>
          <a:xfrm>
            <a:off x="-4642" y="10"/>
            <a:ext cx="3006061" cy="3339639"/>
          </a:xfrm>
          <a:prstGeom prst="rect">
            <a:avLst/>
          </a:prstGeom>
        </p:spPr>
      </p:pic>
      <p:pic>
        <p:nvPicPr>
          <p:cNvPr id="9" name="Picture 8" descr="People touching hands">
            <a:extLst>
              <a:ext uri="{FF2B5EF4-FFF2-40B4-BE49-F238E27FC236}">
                <a16:creationId xmlns:a16="http://schemas.microsoft.com/office/drawing/2014/main" id="{83809DBF-9676-630F-0A43-17EAECBBDEB1}"/>
              </a:ext>
            </a:extLst>
          </p:cNvPr>
          <p:cNvPicPr>
            <a:picLocks noChangeAspect="1"/>
          </p:cNvPicPr>
          <p:nvPr/>
        </p:nvPicPr>
        <p:blipFill>
          <a:blip r:embed="rId3">
            <a:extLst>
              <a:ext uri="{28A0092B-C50C-407E-A947-70E740481C1C}">
                <a14:useLocalDpi xmlns:a14="http://schemas.microsoft.com/office/drawing/2010/main" val="0"/>
              </a:ext>
            </a:extLst>
          </a:blip>
          <a:srcRect l="33230" r="6986"/>
          <a:stretch>
            <a:fillRect/>
          </a:stretch>
        </p:blipFill>
        <p:spPr>
          <a:xfrm>
            <a:off x="3198068" y="10"/>
            <a:ext cx="2991088" cy="3339639"/>
          </a:xfrm>
          <a:prstGeom prst="rect">
            <a:avLst/>
          </a:prstGeom>
        </p:spPr>
      </p:pic>
      <p:pic>
        <p:nvPicPr>
          <p:cNvPr id="5" name="Picture 4" descr="Aerial view of neighborhood">
            <a:extLst>
              <a:ext uri="{FF2B5EF4-FFF2-40B4-BE49-F238E27FC236}">
                <a16:creationId xmlns:a16="http://schemas.microsoft.com/office/drawing/2014/main" id="{40CD1285-35B5-2220-6E46-369EED3836A6}"/>
              </a:ext>
            </a:extLst>
          </p:cNvPr>
          <p:cNvPicPr>
            <a:picLocks noChangeAspect="1"/>
          </p:cNvPicPr>
          <p:nvPr/>
        </p:nvPicPr>
        <p:blipFill>
          <a:blip r:embed="rId4">
            <a:extLst>
              <a:ext uri="{28A0092B-C50C-407E-A947-70E740481C1C}">
                <a14:useLocalDpi xmlns:a14="http://schemas.microsoft.com/office/drawing/2010/main" val="0"/>
              </a:ext>
            </a:extLst>
          </a:blip>
          <a:srcRect t="18188" r="1" b="671"/>
          <a:stretch>
            <a:fillRect/>
          </a:stretch>
        </p:blipFill>
        <p:spPr>
          <a:xfrm>
            <a:off x="-2" y="3518351"/>
            <a:ext cx="6189158" cy="3339649"/>
          </a:xfrm>
          <a:prstGeom prst="rect">
            <a:avLst/>
          </a:prstGeom>
        </p:spPr>
      </p:pic>
      <p:sp>
        <p:nvSpPr>
          <p:cNvPr id="3" name="Content Placeholder 2">
            <a:extLst>
              <a:ext uri="{FF2B5EF4-FFF2-40B4-BE49-F238E27FC236}">
                <a16:creationId xmlns:a16="http://schemas.microsoft.com/office/drawing/2014/main" id="{DC15A0C4-49E9-EF7D-1D87-A8A1383B088B}"/>
              </a:ext>
            </a:extLst>
          </p:cNvPr>
          <p:cNvSpPr>
            <a:spLocks noGrp="1"/>
          </p:cNvSpPr>
          <p:nvPr>
            <p:ph idx="1"/>
          </p:nvPr>
        </p:nvSpPr>
        <p:spPr>
          <a:xfrm>
            <a:off x="6600265" y="2413645"/>
            <a:ext cx="4753534" cy="3694734"/>
          </a:xfrm>
        </p:spPr>
        <p:txBody>
          <a:bodyPr>
            <a:normAutofit/>
          </a:bodyPr>
          <a:lstStyle/>
          <a:p>
            <a:pPr marL="0" indent="0">
              <a:buNone/>
            </a:pPr>
            <a:r>
              <a:rPr lang="en-GB" sz="1900" b="1"/>
              <a:t>Sociological:</a:t>
            </a:r>
            <a:r>
              <a:rPr lang="en-GB" sz="1900"/>
              <a:t> The British Psychological Society (2012) stresses that comprehensive sex education will improve communication, reduce shame, and promote equality. In Birmingham, inclusive RSE programmes have helped challenge cultural taboos and support LGBTQ+ community. When young people are encouraged to discuss sexual health openly, they are more likely to seek help and engage in safer behaviours. </a:t>
            </a:r>
          </a:p>
          <a:p>
            <a:pPr marL="0" indent="0">
              <a:buNone/>
            </a:pPr>
            <a:r>
              <a:rPr lang="en-GB" sz="1900" b="1">
                <a:highlight>
                  <a:srgbClr val="00FF00"/>
                </a:highlight>
              </a:rPr>
              <a:t>This will contribute to a more informed health-conscious community.</a:t>
            </a:r>
          </a:p>
        </p:txBody>
      </p:sp>
    </p:spTree>
    <p:extLst>
      <p:ext uri="{BB962C8B-B14F-4D97-AF65-F5344CB8AC3E}">
        <p14:creationId xmlns:p14="http://schemas.microsoft.com/office/powerpoint/2010/main" val="240848558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12C43C-7524-DD05-A3AE-75CBB54FE5CF}"/>
              </a:ext>
            </a:extLst>
          </p:cNvPr>
          <p:cNvSpPr>
            <a:spLocks noGrp="1"/>
          </p:cNvSpPr>
          <p:nvPr>
            <p:ph type="title"/>
          </p:nvPr>
        </p:nvSpPr>
        <p:spPr>
          <a:xfrm>
            <a:off x="328535" y="524654"/>
            <a:ext cx="10515600" cy="329785"/>
          </a:xfrm>
        </p:spPr>
        <p:txBody>
          <a:bodyPr>
            <a:noAutofit/>
          </a:bodyPr>
          <a:lstStyle/>
          <a:p>
            <a:r>
              <a:rPr lang="en-GB" sz="3200" b="1" dirty="0"/>
              <a:t>Behaviour Models Explaining Challenges to Behaviour Changes</a:t>
            </a:r>
          </a:p>
        </p:txBody>
      </p:sp>
      <p:sp>
        <p:nvSpPr>
          <p:cNvPr id="3" name="Content Placeholder 2">
            <a:extLst>
              <a:ext uri="{FF2B5EF4-FFF2-40B4-BE49-F238E27FC236}">
                <a16:creationId xmlns:a16="http://schemas.microsoft.com/office/drawing/2014/main" id="{9C670053-BC48-AA9D-9B62-8BA10C35FBB5}"/>
              </a:ext>
            </a:extLst>
          </p:cNvPr>
          <p:cNvSpPr>
            <a:spLocks noGrp="1"/>
          </p:cNvSpPr>
          <p:nvPr>
            <p:ph idx="1"/>
          </p:nvPr>
        </p:nvSpPr>
        <p:spPr>
          <a:xfrm>
            <a:off x="113676" y="1496479"/>
            <a:ext cx="5982324" cy="2925619"/>
          </a:xfrm>
        </p:spPr>
        <p:txBody>
          <a:bodyPr>
            <a:normAutofit/>
          </a:bodyPr>
          <a:lstStyle/>
          <a:p>
            <a:pPr marL="0" indent="0">
              <a:buNone/>
            </a:pPr>
            <a:r>
              <a:rPr lang="en-GB" sz="1600" b="1" u="sng" dirty="0">
                <a:latin typeface="Arial" panose="020B0604020202020204" pitchFamily="34" charset="0"/>
                <a:cs typeface="Arial" panose="020B0604020202020204" pitchFamily="34" charset="0"/>
              </a:rPr>
              <a:t>Health Belief Model (HBM)</a:t>
            </a:r>
          </a:p>
          <a:p>
            <a:pPr marL="0" indent="0">
              <a:buNone/>
            </a:pPr>
            <a:r>
              <a:rPr lang="en-GB" sz="1600" dirty="0">
                <a:latin typeface="Arial" panose="020B0604020202020204" pitchFamily="34" charset="0"/>
                <a:cs typeface="Arial" panose="020B0604020202020204" pitchFamily="34" charset="0"/>
              </a:rPr>
              <a:t>This model suggests individuals may avoid testing due to perceived low susceptibility or fear of diagnosis. In Birmingham, youth may underestimate STI risk or fear stigma.</a:t>
            </a:r>
          </a:p>
          <a:p>
            <a:pPr marL="0" indent="0">
              <a:buNone/>
            </a:pPr>
            <a:endParaRPr lang="en-GB" sz="1600" dirty="0">
              <a:latin typeface="Arial" panose="020B0604020202020204" pitchFamily="34" charset="0"/>
              <a:cs typeface="Arial" panose="020B0604020202020204" pitchFamily="34" charset="0"/>
            </a:endParaRPr>
          </a:p>
          <a:p>
            <a:pPr marL="0" indent="0">
              <a:buNone/>
            </a:pPr>
            <a:r>
              <a:rPr lang="en-GB" sz="1600" b="1" dirty="0">
                <a:latin typeface="Arial" panose="020B0604020202020204" pitchFamily="34" charset="0"/>
                <a:cs typeface="Arial" panose="020B0604020202020204" pitchFamily="34" charset="0"/>
              </a:rPr>
              <a:t>Campaign Solution:</a:t>
            </a:r>
            <a:r>
              <a:rPr lang="en-GB" sz="1600" dirty="0">
                <a:latin typeface="Arial" panose="020B0604020202020204" pitchFamily="34" charset="0"/>
                <a:cs typeface="Arial" panose="020B0604020202020204" pitchFamily="34" charset="0"/>
              </a:rPr>
              <a:t> Peer-led workshops with NHS staff and individuals with lived experience who can help deliver and myth-busting content increase perceived susceptibility and benefits of testing (Senior &amp; Craig, 2019).</a:t>
            </a:r>
          </a:p>
          <a:p>
            <a:pPr marL="0" indent="0">
              <a:buNone/>
            </a:pPr>
            <a:endParaRPr lang="en-GB" sz="1600" dirty="0"/>
          </a:p>
        </p:txBody>
      </p:sp>
      <p:pic>
        <p:nvPicPr>
          <p:cNvPr id="5" name="Picture 4">
            <a:extLst>
              <a:ext uri="{FF2B5EF4-FFF2-40B4-BE49-F238E27FC236}">
                <a16:creationId xmlns:a16="http://schemas.microsoft.com/office/drawing/2014/main" id="{0E7BC6BD-ADBC-39F8-FC82-78F6327D095D}"/>
              </a:ext>
            </a:extLst>
          </p:cNvPr>
          <p:cNvPicPr>
            <a:picLocks noChangeAspect="1"/>
          </p:cNvPicPr>
          <p:nvPr/>
        </p:nvPicPr>
        <p:blipFill>
          <a:blip r:embed="rId2"/>
          <a:stretch>
            <a:fillRect/>
          </a:stretch>
        </p:blipFill>
        <p:spPr>
          <a:xfrm>
            <a:off x="6455763" y="1774260"/>
            <a:ext cx="5258534" cy="2124371"/>
          </a:xfrm>
          <a:prstGeom prst="rect">
            <a:avLst/>
          </a:prstGeom>
        </p:spPr>
      </p:pic>
      <p:sp>
        <p:nvSpPr>
          <p:cNvPr id="6" name="TextBox 5">
            <a:extLst>
              <a:ext uri="{FF2B5EF4-FFF2-40B4-BE49-F238E27FC236}">
                <a16:creationId xmlns:a16="http://schemas.microsoft.com/office/drawing/2014/main" id="{F4ABE9F7-8EDB-9073-D68E-F8854099E37E}"/>
              </a:ext>
            </a:extLst>
          </p:cNvPr>
          <p:cNvSpPr txBox="1"/>
          <p:nvPr/>
        </p:nvSpPr>
        <p:spPr>
          <a:xfrm>
            <a:off x="6455763" y="3898631"/>
            <a:ext cx="4022362" cy="369332"/>
          </a:xfrm>
          <a:prstGeom prst="rect">
            <a:avLst/>
          </a:prstGeom>
          <a:noFill/>
        </p:spPr>
        <p:txBody>
          <a:bodyPr wrap="square" rtlCol="0">
            <a:spAutoFit/>
          </a:bodyPr>
          <a:lstStyle/>
          <a:p>
            <a:r>
              <a:rPr lang="en-GB" dirty="0"/>
              <a:t>Health Belief Model (1950s) </a:t>
            </a:r>
          </a:p>
        </p:txBody>
      </p:sp>
    </p:spTree>
    <p:extLst>
      <p:ext uri="{BB962C8B-B14F-4D97-AF65-F5344CB8AC3E}">
        <p14:creationId xmlns:p14="http://schemas.microsoft.com/office/powerpoint/2010/main" val="285448302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449CB0-9988-031B-7797-7275FE3819C4}"/>
              </a:ext>
            </a:extLst>
          </p:cNvPr>
          <p:cNvSpPr>
            <a:spLocks noGrp="1"/>
          </p:cNvSpPr>
          <p:nvPr>
            <p:ph type="title"/>
          </p:nvPr>
        </p:nvSpPr>
        <p:spPr>
          <a:xfrm>
            <a:off x="173636" y="531136"/>
            <a:ext cx="10515600" cy="278333"/>
          </a:xfrm>
        </p:spPr>
        <p:txBody>
          <a:bodyPr>
            <a:noAutofit/>
          </a:bodyPr>
          <a:lstStyle/>
          <a:p>
            <a:r>
              <a:rPr lang="en-GB" sz="3200" b="1" dirty="0"/>
              <a:t>Behaviour Models Explaining Challenges to Behaviour Changes</a:t>
            </a:r>
            <a:endParaRPr lang="en-GB" sz="3200" dirty="0"/>
          </a:p>
        </p:txBody>
      </p:sp>
      <p:sp>
        <p:nvSpPr>
          <p:cNvPr id="3" name="Content Placeholder 2">
            <a:extLst>
              <a:ext uri="{FF2B5EF4-FFF2-40B4-BE49-F238E27FC236}">
                <a16:creationId xmlns:a16="http://schemas.microsoft.com/office/drawing/2014/main" id="{C945B113-6365-93BD-8284-FB9DD673509C}"/>
              </a:ext>
            </a:extLst>
          </p:cNvPr>
          <p:cNvSpPr>
            <a:spLocks noGrp="1"/>
          </p:cNvSpPr>
          <p:nvPr>
            <p:ph idx="1"/>
          </p:nvPr>
        </p:nvSpPr>
        <p:spPr>
          <a:xfrm>
            <a:off x="173636" y="1577272"/>
            <a:ext cx="5922364" cy="4351338"/>
          </a:xfrm>
        </p:spPr>
        <p:txBody>
          <a:bodyPr/>
          <a:lstStyle/>
          <a:p>
            <a:pPr marL="0" indent="0">
              <a:buNone/>
            </a:pPr>
            <a:r>
              <a:rPr lang="en-GB" sz="1600" b="1" dirty="0">
                <a:latin typeface="Arial" panose="020B0604020202020204" pitchFamily="34" charset="0"/>
                <a:cs typeface="Arial" panose="020B0604020202020204" pitchFamily="34" charset="0"/>
              </a:rPr>
              <a:t>Theory of Planned Behaviour (TPB)</a:t>
            </a:r>
          </a:p>
          <a:p>
            <a:pPr marL="0" indent="0">
              <a:buNone/>
            </a:pPr>
            <a:r>
              <a:rPr lang="en-GB" sz="1600" dirty="0">
                <a:latin typeface="Arial" panose="020B0604020202020204" pitchFamily="34" charset="0"/>
                <a:cs typeface="Arial" panose="020B0604020202020204" pitchFamily="34" charset="0"/>
              </a:rPr>
              <a:t>This theory acknowledges that Behaviour is shaped by attitudes, subjective norms, and perceived control As a result, based on the attitudes of a lot of young people, this would mean that  a lot of young people may feel embarrassed or lack confidence in accessing sexual health services because of shame, stigma and embarrassment. </a:t>
            </a:r>
          </a:p>
          <a:p>
            <a:pPr marL="0" indent="0">
              <a:buNone/>
            </a:pPr>
            <a:endParaRPr lang="en-GB" sz="1600" b="1" dirty="0">
              <a:latin typeface="Arial" panose="020B0604020202020204" pitchFamily="34" charset="0"/>
              <a:cs typeface="Arial" panose="020B0604020202020204" pitchFamily="34" charset="0"/>
            </a:endParaRPr>
          </a:p>
          <a:p>
            <a:pPr marL="0" indent="0">
              <a:buNone/>
            </a:pPr>
            <a:r>
              <a:rPr lang="en-GB" sz="1600" b="1" dirty="0">
                <a:latin typeface="Arial" panose="020B0604020202020204" pitchFamily="34" charset="0"/>
                <a:cs typeface="Arial" panose="020B0604020202020204" pitchFamily="34" charset="0"/>
              </a:rPr>
              <a:t>Campaign Solution:</a:t>
            </a:r>
            <a:r>
              <a:rPr lang="en-GB" sz="1600" dirty="0">
                <a:latin typeface="Arial" panose="020B0604020202020204" pitchFamily="34" charset="0"/>
                <a:cs typeface="Arial" panose="020B0604020202020204" pitchFamily="34" charset="0"/>
              </a:rPr>
              <a:t> Frequent pop-up condom cafés, fact sheets and mobile clinics to reduce barriers and normalise access to sexual health services (Bayley et al., 2017).</a:t>
            </a:r>
          </a:p>
          <a:p>
            <a:pPr marL="0" indent="0">
              <a:buNone/>
            </a:pPr>
            <a:endParaRPr lang="en-GB" dirty="0"/>
          </a:p>
        </p:txBody>
      </p:sp>
      <p:pic>
        <p:nvPicPr>
          <p:cNvPr id="5" name="Picture 4">
            <a:extLst>
              <a:ext uri="{FF2B5EF4-FFF2-40B4-BE49-F238E27FC236}">
                <a16:creationId xmlns:a16="http://schemas.microsoft.com/office/drawing/2014/main" id="{FF4F3C6E-1EC1-6982-7614-8F94E1145F6D}"/>
              </a:ext>
            </a:extLst>
          </p:cNvPr>
          <p:cNvPicPr>
            <a:picLocks noChangeAspect="1"/>
          </p:cNvPicPr>
          <p:nvPr/>
        </p:nvPicPr>
        <p:blipFill>
          <a:blip r:embed="rId2"/>
          <a:stretch>
            <a:fillRect/>
          </a:stretch>
        </p:blipFill>
        <p:spPr>
          <a:xfrm>
            <a:off x="5835436" y="1297303"/>
            <a:ext cx="5942960" cy="3341137"/>
          </a:xfrm>
          <a:prstGeom prst="rect">
            <a:avLst/>
          </a:prstGeom>
        </p:spPr>
      </p:pic>
      <p:sp>
        <p:nvSpPr>
          <p:cNvPr id="6" name="TextBox 5">
            <a:extLst>
              <a:ext uri="{FF2B5EF4-FFF2-40B4-BE49-F238E27FC236}">
                <a16:creationId xmlns:a16="http://schemas.microsoft.com/office/drawing/2014/main" id="{F8D2CD58-FF7A-5FCB-ABA5-B6E4FB67DC38}"/>
              </a:ext>
            </a:extLst>
          </p:cNvPr>
          <p:cNvSpPr txBox="1"/>
          <p:nvPr/>
        </p:nvSpPr>
        <p:spPr>
          <a:xfrm>
            <a:off x="6610662" y="4638440"/>
            <a:ext cx="4078574" cy="369332"/>
          </a:xfrm>
          <a:prstGeom prst="rect">
            <a:avLst/>
          </a:prstGeom>
          <a:noFill/>
        </p:spPr>
        <p:txBody>
          <a:bodyPr wrap="square" rtlCol="0">
            <a:spAutoFit/>
          </a:bodyPr>
          <a:lstStyle/>
          <a:p>
            <a:r>
              <a:rPr lang="en-GB" dirty="0"/>
              <a:t>Theory of Planned Behaviour (1991)</a:t>
            </a:r>
          </a:p>
        </p:txBody>
      </p:sp>
    </p:spTree>
    <p:extLst>
      <p:ext uri="{BB962C8B-B14F-4D97-AF65-F5344CB8AC3E}">
        <p14:creationId xmlns:p14="http://schemas.microsoft.com/office/powerpoint/2010/main" val="79783413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7EE50C-539E-CBAA-DE09-48607968AEA7}"/>
              </a:ext>
            </a:extLst>
          </p:cNvPr>
          <p:cNvSpPr>
            <a:spLocks noGrp="1"/>
          </p:cNvSpPr>
          <p:nvPr>
            <p:ph type="title"/>
          </p:nvPr>
        </p:nvSpPr>
        <p:spPr>
          <a:xfrm>
            <a:off x="238593" y="440077"/>
            <a:ext cx="10515600" cy="654206"/>
          </a:xfrm>
        </p:spPr>
        <p:txBody>
          <a:bodyPr>
            <a:normAutofit fontScale="90000"/>
          </a:bodyPr>
          <a:lstStyle/>
          <a:p>
            <a:r>
              <a:rPr lang="en-GB" b="1" dirty="0"/>
              <a:t>Behaviour Models Explaining Challenges to Behaviour Changes</a:t>
            </a:r>
            <a:endParaRPr lang="en-GB" dirty="0"/>
          </a:p>
        </p:txBody>
      </p:sp>
      <p:sp>
        <p:nvSpPr>
          <p:cNvPr id="3" name="Content Placeholder 2">
            <a:extLst>
              <a:ext uri="{FF2B5EF4-FFF2-40B4-BE49-F238E27FC236}">
                <a16:creationId xmlns:a16="http://schemas.microsoft.com/office/drawing/2014/main" id="{87B23A1E-754E-D5DE-CC5D-9C7E8DFAC157}"/>
              </a:ext>
            </a:extLst>
          </p:cNvPr>
          <p:cNvSpPr>
            <a:spLocks noGrp="1"/>
          </p:cNvSpPr>
          <p:nvPr>
            <p:ph idx="1"/>
          </p:nvPr>
        </p:nvSpPr>
        <p:spPr>
          <a:xfrm>
            <a:off x="343524" y="1540812"/>
            <a:ext cx="6132227" cy="4351338"/>
          </a:xfrm>
        </p:spPr>
        <p:txBody>
          <a:bodyPr>
            <a:normAutofit/>
          </a:bodyPr>
          <a:lstStyle/>
          <a:p>
            <a:pPr marL="0" indent="0">
              <a:buNone/>
            </a:pPr>
            <a:r>
              <a:rPr lang="en-GB" sz="1600" b="1" dirty="0"/>
              <a:t>Theory of Reasoned Action (TRA)</a:t>
            </a:r>
          </a:p>
          <a:p>
            <a:pPr marL="0" indent="0">
              <a:buNone/>
            </a:pPr>
            <a:r>
              <a:rPr lang="en-GB" sz="1600" dirty="0"/>
              <a:t>Through this theory, Intentions are influenced by opinions and beliefs and perceived expectations. This could mean that young people may avoid sexual health services due to peer pressure or cultural norms. For example, coming from a heavily religious background where contraception and sex before marriage are frowned upon.</a:t>
            </a:r>
          </a:p>
          <a:p>
            <a:pPr marL="0" indent="0">
              <a:buNone/>
            </a:pPr>
            <a:endParaRPr lang="en-GB" sz="1600" dirty="0"/>
          </a:p>
          <a:p>
            <a:pPr marL="0" indent="0">
              <a:buNone/>
            </a:pPr>
            <a:r>
              <a:rPr lang="en-GB" sz="1600" b="1" dirty="0"/>
              <a:t>Campaign Solution:</a:t>
            </a:r>
            <a:r>
              <a:rPr lang="en-GB" sz="1600" dirty="0"/>
              <a:t> Youth forums and social media engagement to   reshape norms and empower informed decision-making in addition to accessing discreet and confidential services (Sutton, 2003).</a:t>
            </a:r>
          </a:p>
          <a:p>
            <a:pPr marL="0" indent="0">
              <a:buNone/>
            </a:pPr>
            <a:endParaRPr lang="en-GB" sz="16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83A21D9D-D8F0-0F60-7713-32963258E26D}"/>
              </a:ext>
            </a:extLst>
          </p:cNvPr>
          <p:cNvPicPr>
            <a:picLocks noChangeAspect="1"/>
          </p:cNvPicPr>
          <p:nvPr/>
        </p:nvPicPr>
        <p:blipFill>
          <a:blip r:embed="rId2"/>
          <a:stretch>
            <a:fillRect/>
          </a:stretch>
        </p:blipFill>
        <p:spPr>
          <a:xfrm>
            <a:off x="6703051" y="1540812"/>
            <a:ext cx="4931105" cy="2656434"/>
          </a:xfrm>
          <a:prstGeom prst="rect">
            <a:avLst/>
          </a:prstGeom>
        </p:spPr>
      </p:pic>
      <p:sp>
        <p:nvSpPr>
          <p:cNvPr id="6" name="TextBox 5">
            <a:extLst>
              <a:ext uri="{FF2B5EF4-FFF2-40B4-BE49-F238E27FC236}">
                <a16:creationId xmlns:a16="http://schemas.microsoft.com/office/drawing/2014/main" id="{7E3E1E7A-48BA-7210-E065-4FA193245A8A}"/>
              </a:ext>
            </a:extLst>
          </p:cNvPr>
          <p:cNvSpPr txBox="1"/>
          <p:nvPr/>
        </p:nvSpPr>
        <p:spPr>
          <a:xfrm>
            <a:off x="6820525" y="4392118"/>
            <a:ext cx="4092314" cy="369332"/>
          </a:xfrm>
          <a:prstGeom prst="rect">
            <a:avLst/>
          </a:prstGeom>
          <a:noFill/>
        </p:spPr>
        <p:txBody>
          <a:bodyPr wrap="square" rtlCol="0">
            <a:spAutoFit/>
          </a:bodyPr>
          <a:lstStyle/>
          <a:p>
            <a:r>
              <a:rPr lang="en-GB" dirty="0"/>
              <a:t>Theory of Reasoned Action (1975)</a:t>
            </a:r>
          </a:p>
        </p:txBody>
      </p:sp>
    </p:spTree>
    <p:extLst>
      <p:ext uri="{BB962C8B-B14F-4D97-AF65-F5344CB8AC3E}">
        <p14:creationId xmlns:p14="http://schemas.microsoft.com/office/powerpoint/2010/main" val="417519369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6EE5F1-32A2-1B3D-E30C-6E10C0EDBA66}"/>
              </a:ext>
            </a:extLst>
          </p:cNvPr>
          <p:cNvSpPr>
            <a:spLocks noGrp="1"/>
          </p:cNvSpPr>
          <p:nvPr>
            <p:ph type="title"/>
          </p:nvPr>
        </p:nvSpPr>
        <p:spPr>
          <a:xfrm>
            <a:off x="586478" y="1683756"/>
            <a:ext cx="3115265" cy="2396359"/>
          </a:xfrm>
        </p:spPr>
        <p:txBody>
          <a:bodyPr anchor="b">
            <a:normAutofit/>
          </a:bodyPr>
          <a:lstStyle/>
          <a:p>
            <a:pPr algn="r"/>
            <a:r>
              <a:rPr lang="en-GB" sz="4000" b="1">
                <a:solidFill>
                  <a:srgbClr val="FFFFFF"/>
                </a:solidFill>
                <a:latin typeface="Arial" panose="020B0604020202020204" pitchFamily="34" charset="0"/>
                <a:cs typeface="Arial" panose="020B0604020202020204" pitchFamily="34" charset="0"/>
              </a:rPr>
              <a:t>Solutions to Overcome Individual Challenges</a:t>
            </a:r>
          </a:p>
        </p:txBody>
      </p:sp>
      <p:graphicFrame>
        <p:nvGraphicFramePr>
          <p:cNvPr id="5" name="Content Placeholder 2">
            <a:extLst>
              <a:ext uri="{FF2B5EF4-FFF2-40B4-BE49-F238E27FC236}">
                <a16:creationId xmlns:a16="http://schemas.microsoft.com/office/drawing/2014/main" id="{CF1A2D3C-D89D-C211-53CB-DF7CCC8A60D9}"/>
              </a:ext>
            </a:extLst>
          </p:cNvPr>
          <p:cNvGraphicFramePr>
            <a:graphicFrameLocks noGrp="1"/>
          </p:cNvGraphicFramePr>
          <p:nvPr>
            <p:ph idx="1"/>
            <p:extLst>
              <p:ext uri="{D42A27DB-BD31-4B8C-83A1-F6EECF244321}">
                <p14:modId xmlns:p14="http://schemas.microsoft.com/office/powerpoint/2010/main" val="902314069"/>
              </p:ext>
            </p:extLst>
          </p:nvPr>
        </p:nvGraphicFramePr>
        <p:xfrm>
          <a:off x="4905053" y="10139"/>
          <a:ext cx="4648850" cy="67217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 name="Picture 5" descr="Casual woman thumb up side">
            <a:extLst>
              <a:ext uri="{FF2B5EF4-FFF2-40B4-BE49-F238E27FC236}">
                <a16:creationId xmlns:a16="http://schemas.microsoft.com/office/drawing/2014/main" id="{35A4F9F1-D453-23C0-30D0-A72477E8BD60}"/>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9099232" y="728014"/>
            <a:ext cx="2173114" cy="6193048"/>
          </a:xfrm>
          <a:prstGeom prst="rect">
            <a:avLst/>
          </a:prstGeom>
        </p:spPr>
      </p:pic>
    </p:spTree>
    <p:extLst>
      <p:ext uri="{BB962C8B-B14F-4D97-AF65-F5344CB8AC3E}">
        <p14:creationId xmlns:p14="http://schemas.microsoft.com/office/powerpoint/2010/main" val="44001804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AD96FDFD-4E42-4A06-B8B5-768A1DB9C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16FFC9-8D79-B544-156A-74B529046F48}"/>
              </a:ext>
            </a:extLst>
          </p:cNvPr>
          <p:cNvSpPr>
            <a:spLocks noGrp="1"/>
          </p:cNvSpPr>
          <p:nvPr>
            <p:ph type="title"/>
          </p:nvPr>
        </p:nvSpPr>
        <p:spPr>
          <a:xfrm>
            <a:off x="971368" y="371719"/>
            <a:ext cx="6125964" cy="1472847"/>
          </a:xfrm>
        </p:spPr>
        <p:txBody>
          <a:bodyPr anchor="b">
            <a:normAutofit/>
          </a:bodyPr>
          <a:lstStyle/>
          <a:p>
            <a:r>
              <a:rPr lang="en-GB" b="1" dirty="0">
                <a:latin typeface="Arial" panose="020B0604020202020204" pitchFamily="34" charset="0"/>
                <a:cs typeface="Arial" panose="020B0604020202020204" pitchFamily="34" charset="0"/>
              </a:rPr>
              <a:t>Conclusion</a:t>
            </a:r>
          </a:p>
        </p:txBody>
      </p:sp>
      <p:sp>
        <p:nvSpPr>
          <p:cNvPr id="7" name="Content Placeholder 6">
            <a:extLst>
              <a:ext uri="{FF2B5EF4-FFF2-40B4-BE49-F238E27FC236}">
                <a16:creationId xmlns:a16="http://schemas.microsoft.com/office/drawing/2014/main" id="{442C4076-61DE-B115-F7CD-CFE49DF6FE22}"/>
              </a:ext>
            </a:extLst>
          </p:cNvPr>
          <p:cNvSpPr>
            <a:spLocks noGrp="1"/>
          </p:cNvSpPr>
          <p:nvPr>
            <p:ph idx="1"/>
          </p:nvPr>
        </p:nvSpPr>
        <p:spPr>
          <a:xfrm>
            <a:off x="189186" y="2711395"/>
            <a:ext cx="5429807" cy="3465568"/>
          </a:xfrm>
        </p:spPr>
        <p:txBody>
          <a:bodyPr>
            <a:normAutofit/>
          </a:bodyPr>
          <a:lstStyle/>
          <a:p>
            <a:pPr marL="0" indent="0">
              <a:buNone/>
            </a:pPr>
            <a:r>
              <a:rPr lang="en-GB" sz="1400" dirty="0">
                <a:latin typeface="Arial" panose="020B0604020202020204" pitchFamily="34" charset="0"/>
                <a:cs typeface="Arial" panose="020B0604020202020204" pitchFamily="34" charset="0"/>
              </a:rPr>
              <a:t>Sexual health remains a high priority—particularly for young people across Birmingham City. Through collaborative support from the NHS, Brook, SH:24/SH:UK, schools, educators, and the wider community, the SEX-</a:t>
            </a:r>
            <a:r>
              <a:rPr lang="en-GB" sz="1400" dirty="0" err="1">
                <a:latin typeface="Arial" panose="020B0604020202020204" pitchFamily="34" charset="0"/>
                <a:cs typeface="Arial" panose="020B0604020202020204" pitchFamily="34" charset="0"/>
              </a:rPr>
              <a:t>tember</a:t>
            </a:r>
            <a:r>
              <a:rPr lang="en-GB" sz="1400" dirty="0">
                <a:latin typeface="Arial" panose="020B0604020202020204" pitchFamily="34" charset="0"/>
                <a:cs typeface="Arial" panose="020B0604020202020204" pitchFamily="34" charset="0"/>
              </a:rPr>
              <a:t> campaign can and will deliver inclusive, evidence-based education that will empower 15-24-year-olds to make informed, confident choices about their sexual wellbeing.</a:t>
            </a:r>
          </a:p>
          <a:p>
            <a:pPr marL="0" indent="0">
              <a:buNone/>
            </a:pPr>
            <a:r>
              <a:rPr lang="en-GB" sz="1400" dirty="0">
                <a:latin typeface="Arial" panose="020B0604020202020204" pitchFamily="34" charset="0"/>
                <a:cs typeface="Arial" panose="020B0604020202020204" pitchFamily="34" charset="0"/>
              </a:rPr>
              <a:t>By fostering open dialogue, reducing stigma, and improving access to services, this initiative ensures that every participant is equipped not just with knowledge, but with the tools to protect their health and build respectful, healthy relationships for the future.</a:t>
            </a:r>
          </a:p>
        </p:txBody>
      </p:sp>
      <p:pic>
        <p:nvPicPr>
          <p:cNvPr id="11" name="Picture 10" descr="Couple holding hands">
            <a:extLst>
              <a:ext uri="{FF2B5EF4-FFF2-40B4-BE49-F238E27FC236}">
                <a16:creationId xmlns:a16="http://schemas.microsoft.com/office/drawing/2014/main" id="{BEBD33B4-7094-D873-7D6F-EE19175468A2}"/>
              </a:ext>
            </a:extLst>
          </p:cNvPr>
          <p:cNvPicPr>
            <a:picLocks noChangeAspect="1"/>
          </p:cNvPicPr>
          <p:nvPr/>
        </p:nvPicPr>
        <p:blipFill>
          <a:blip r:embed="rId2">
            <a:extLst>
              <a:ext uri="{28A0092B-C50C-407E-A947-70E740481C1C}">
                <a14:useLocalDpi xmlns:a14="http://schemas.microsoft.com/office/drawing/2010/main" val="0"/>
              </a:ext>
            </a:extLst>
          </a:blip>
          <a:srcRect l="4725" r="-5" b="-5"/>
          <a:stretch>
            <a:fillRect/>
          </a:stretch>
        </p:blipFill>
        <p:spPr>
          <a:xfrm>
            <a:off x="8452968" y="3681465"/>
            <a:ext cx="3747932" cy="3176541"/>
          </a:xfrm>
          <a:custGeom>
            <a:avLst/>
            <a:gdLst/>
            <a:ahLst/>
            <a:cxnLst/>
            <a:rect l="l" t="t" r="r" b="b"/>
            <a:pathLst>
              <a:path w="3747932" h="3176541">
                <a:moveTo>
                  <a:pt x="3239865" y="21"/>
                </a:moveTo>
                <a:cubicBezTo>
                  <a:pt x="3261821" y="112"/>
                  <a:pt x="3278837" y="498"/>
                  <a:pt x="3290337" y="938"/>
                </a:cubicBezTo>
                <a:cubicBezTo>
                  <a:pt x="3401766" y="5376"/>
                  <a:pt x="3510165" y="23128"/>
                  <a:pt x="3616543" y="49449"/>
                </a:cubicBezTo>
                <a:lnTo>
                  <a:pt x="3747932" y="87091"/>
                </a:lnTo>
                <a:lnTo>
                  <a:pt x="3747932" y="3176541"/>
                </a:lnTo>
                <a:lnTo>
                  <a:pt x="401358" y="3176541"/>
                </a:lnTo>
                <a:lnTo>
                  <a:pt x="398780" y="3136258"/>
                </a:lnTo>
                <a:cubicBezTo>
                  <a:pt x="400956" y="3079023"/>
                  <a:pt x="437945" y="3052703"/>
                  <a:pt x="483325" y="3030665"/>
                </a:cubicBezTo>
                <a:cubicBezTo>
                  <a:pt x="498866" y="3023015"/>
                  <a:pt x="520932" y="3023320"/>
                  <a:pt x="526840" y="2999447"/>
                </a:cubicBezTo>
                <a:cubicBezTo>
                  <a:pt x="501352" y="2976798"/>
                  <a:pt x="470270" y="2995161"/>
                  <a:pt x="442916" y="2988735"/>
                </a:cubicBezTo>
                <a:cubicBezTo>
                  <a:pt x="420228" y="2983533"/>
                  <a:pt x="382618" y="2986286"/>
                  <a:pt x="413701" y="2944662"/>
                </a:cubicBezTo>
                <a:cubicBezTo>
                  <a:pt x="422716" y="2932726"/>
                  <a:pt x="412147" y="2923542"/>
                  <a:pt x="400645" y="2922625"/>
                </a:cubicBezTo>
                <a:cubicBezTo>
                  <a:pt x="308644" y="2913137"/>
                  <a:pt x="350915" y="2828968"/>
                  <a:pt x="321386" y="2784590"/>
                </a:cubicBezTo>
                <a:cubicBezTo>
                  <a:pt x="313307" y="2772348"/>
                  <a:pt x="322010" y="2751230"/>
                  <a:pt x="334753" y="2746027"/>
                </a:cubicBezTo>
                <a:cubicBezTo>
                  <a:pt x="416187" y="2711746"/>
                  <a:pt x="427377" y="2630027"/>
                  <a:pt x="466852" y="2559632"/>
                </a:cubicBezTo>
                <a:cubicBezTo>
                  <a:pt x="423957" y="2531782"/>
                  <a:pt x="372673" y="2525661"/>
                  <a:pt x="326361" y="2507602"/>
                </a:cubicBezTo>
                <a:cubicBezTo>
                  <a:pt x="278183" y="2488626"/>
                  <a:pt x="278183" y="2474547"/>
                  <a:pt x="317968" y="2419457"/>
                </a:cubicBezTo>
                <a:cubicBezTo>
                  <a:pt x="214465" y="2407519"/>
                  <a:pt x="214465" y="2407519"/>
                  <a:pt x="246479" y="2320903"/>
                </a:cubicBezTo>
                <a:cubicBezTo>
                  <a:pt x="159758" y="2312945"/>
                  <a:pt x="102570" y="2271933"/>
                  <a:pt x="89205" y="2182255"/>
                </a:cubicBezTo>
                <a:cubicBezTo>
                  <a:pt x="82677" y="2138795"/>
                  <a:pt x="43514" y="2118290"/>
                  <a:pt x="0" y="2089213"/>
                </a:cubicBezTo>
                <a:cubicBezTo>
                  <a:pt x="54081" y="2061053"/>
                  <a:pt x="90759" y="2002290"/>
                  <a:pt x="153855" y="2064423"/>
                </a:cubicBezTo>
                <a:cubicBezTo>
                  <a:pt x="176855" y="2087070"/>
                  <a:pt x="174683" y="2058300"/>
                  <a:pt x="177788" y="2050037"/>
                </a:cubicBezTo>
                <a:cubicBezTo>
                  <a:pt x="185247" y="2029838"/>
                  <a:pt x="169707" y="2016369"/>
                  <a:pt x="159450" y="2001067"/>
                </a:cubicBezTo>
                <a:cubicBezTo>
                  <a:pt x="149504" y="1985763"/>
                  <a:pt x="137691" y="1969543"/>
                  <a:pt x="134895" y="1952400"/>
                </a:cubicBezTo>
                <a:cubicBezTo>
                  <a:pt x="133031" y="1940465"/>
                  <a:pt x="142044" y="1923021"/>
                  <a:pt x="151990" y="1914144"/>
                </a:cubicBezTo>
                <a:cubicBezTo>
                  <a:pt x="204209" y="1867316"/>
                  <a:pt x="173127" y="1762030"/>
                  <a:pt x="271969" y="1748562"/>
                </a:cubicBezTo>
                <a:cubicBezTo>
                  <a:pt x="316415" y="1742443"/>
                  <a:pt x="337860" y="1703878"/>
                  <a:pt x="370497" y="1682760"/>
                </a:cubicBezTo>
                <a:cubicBezTo>
                  <a:pt x="483946" y="1608999"/>
                  <a:pt x="559787" y="1514119"/>
                  <a:pt x="594908" y="1383735"/>
                </a:cubicBezTo>
                <a:cubicBezTo>
                  <a:pt x="604543" y="1347620"/>
                  <a:pt x="641532" y="1318542"/>
                  <a:pt x="665465" y="1286713"/>
                </a:cubicBezTo>
                <a:cubicBezTo>
                  <a:pt x="653963" y="1263452"/>
                  <a:pt x="591178" y="1313647"/>
                  <a:pt x="613246" y="1252435"/>
                </a:cubicBezTo>
                <a:cubicBezTo>
                  <a:pt x="630030" y="1206524"/>
                  <a:pt x="672925" y="1178060"/>
                  <a:pt x="713332" y="1150820"/>
                </a:cubicBezTo>
                <a:cubicBezTo>
                  <a:pt x="759333" y="1119908"/>
                  <a:pt x="810307" y="1095117"/>
                  <a:pt x="831133" y="1037883"/>
                </a:cubicBezTo>
                <a:cubicBezTo>
                  <a:pt x="835485" y="1025640"/>
                  <a:pt x="849470" y="1012785"/>
                  <a:pt x="861903" y="1007887"/>
                </a:cubicBezTo>
                <a:cubicBezTo>
                  <a:pt x="1469751" y="63584"/>
                  <a:pt x="2910527" y="-1353"/>
                  <a:pt x="3239865" y="21"/>
                </a:cubicBezTo>
                <a:close/>
              </a:path>
            </a:pathLst>
          </a:custGeom>
        </p:spPr>
      </p:pic>
      <p:pic>
        <p:nvPicPr>
          <p:cNvPr id="9" name="Picture 8" descr="Holding hands">
            <a:extLst>
              <a:ext uri="{FF2B5EF4-FFF2-40B4-BE49-F238E27FC236}">
                <a16:creationId xmlns:a16="http://schemas.microsoft.com/office/drawing/2014/main" id="{C0B9B6DD-0BA1-0CCD-8C8F-4E4595CD0913}"/>
              </a:ext>
            </a:extLst>
          </p:cNvPr>
          <p:cNvPicPr>
            <a:picLocks noChangeAspect="1"/>
          </p:cNvPicPr>
          <p:nvPr/>
        </p:nvPicPr>
        <p:blipFill>
          <a:blip r:embed="rId3">
            <a:extLst>
              <a:ext uri="{28A0092B-C50C-407E-A947-70E740481C1C}">
                <a14:useLocalDpi xmlns:a14="http://schemas.microsoft.com/office/drawing/2010/main" val="0"/>
              </a:ext>
            </a:extLst>
          </a:blip>
          <a:srcRect l="11447" r="22148" b="2"/>
          <a:stretch>
            <a:fillRect/>
          </a:stretch>
        </p:blipFill>
        <p:spPr>
          <a:xfrm>
            <a:off x="5618993" y="2142659"/>
            <a:ext cx="3458367" cy="3476265"/>
          </a:xfrm>
          <a:custGeom>
            <a:avLst/>
            <a:gdLst/>
            <a:ahLst/>
            <a:cxnLst/>
            <a:rect l="l" t="t" r="r" b="b"/>
            <a:pathLst>
              <a:path w="3458367" h="3476265">
                <a:moveTo>
                  <a:pt x="549716" y="15"/>
                </a:moveTo>
                <a:cubicBezTo>
                  <a:pt x="557611" y="271"/>
                  <a:pt x="565778" y="3856"/>
                  <a:pt x="573176" y="4995"/>
                </a:cubicBezTo>
                <a:cubicBezTo>
                  <a:pt x="736504" y="30493"/>
                  <a:pt x="899830" y="58040"/>
                  <a:pt x="1063336" y="82398"/>
                </a:cubicBezTo>
                <a:cubicBezTo>
                  <a:pt x="1216195" y="105163"/>
                  <a:pt x="1370136" y="110398"/>
                  <a:pt x="1523717" y="122237"/>
                </a:cubicBezTo>
                <a:cubicBezTo>
                  <a:pt x="1709602" y="136580"/>
                  <a:pt x="1895127" y="156841"/>
                  <a:pt x="2079929" y="188711"/>
                </a:cubicBezTo>
                <a:cubicBezTo>
                  <a:pt x="2208244" y="211023"/>
                  <a:pt x="2337823" y="226502"/>
                  <a:pt x="2467943" y="208745"/>
                </a:cubicBezTo>
                <a:cubicBezTo>
                  <a:pt x="2474439" y="207834"/>
                  <a:pt x="2481839" y="204876"/>
                  <a:pt x="2487253" y="207834"/>
                </a:cubicBezTo>
                <a:cubicBezTo>
                  <a:pt x="2550419" y="241073"/>
                  <a:pt x="2619357" y="217168"/>
                  <a:pt x="2684869" y="238113"/>
                </a:cubicBezTo>
                <a:cubicBezTo>
                  <a:pt x="2668085" y="318930"/>
                  <a:pt x="2596077" y="312327"/>
                  <a:pt x="2555471" y="368331"/>
                </a:cubicBezTo>
                <a:cubicBezTo>
                  <a:pt x="2621704" y="390639"/>
                  <a:pt x="2681259" y="413178"/>
                  <a:pt x="2741717" y="430023"/>
                </a:cubicBezTo>
                <a:cubicBezTo>
                  <a:pt x="2805785" y="447780"/>
                  <a:pt x="2860106" y="495816"/>
                  <a:pt x="2922728" y="517216"/>
                </a:cubicBezTo>
                <a:cubicBezTo>
                  <a:pt x="2936085" y="521769"/>
                  <a:pt x="2952146" y="537704"/>
                  <a:pt x="2956838" y="553184"/>
                </a:cubicBezTo>
                <a:cubicBezTo>
                  <a:pt x="2971997" y="603269"/>
                  <a:pt x="3274647" y="743732"/>
                  <a:pt x="3238914" y="788350"/>
                </a:cubicBezTo>
                <a:cubicBezTo>
                  <a:pt x="3224116" y="806791"/>
                  <a:pt x="3204986" y="819994"/>
                  <a:pt x="3184953" y="838207"/>
                </a:cubicBezTo>
                <a:cubicBezTo>
                  <a:pt x="3215093" y="872582"/>
                  <a:pt x="3249020" y="887608"/>
                  <a:pt x="3285115" y="897852"/>
                </a:cubicBezTo>
                <a:cubicBezTo>
                  <a:pt x="3295944" y="901039"/>
                  <a:pt x="3306591" y="907413"/>
                  <a:pt x="3307674" y="922894"/>
                </a:cubicBezTo>
                <a:cubicBezTo>
                  <a:pt x="3308757" y="939056"/>
                  <a:pt x="3297748" y="945429"/>
                  <a:pt x="3288544" y="952944"/>
                </a:cubicBezTo>
                <a:cubicBezTo>
                  <a:pt x="3275731" y="963415"/>
                  <a:pt x="3263278" y="972523"/>
                  <a:pt x="3247036" y="973888"/>
                </a:cubicBezTo>
                <a:cubicBezTo>
                  <a:pt x="3220325" y="975937"/>
                  <a:pt x="3207513" y="1005076"/>
                  <a:pt x="3191993" y="1026930"/>
                </a:cubicBezTo>
                <a:cubicBezTo>
                  <a:pt x="3183330" y="1039224"/>
                  <a:pt x="3178998" y="1064037"/>
                  <a:pt x="3194157" y="1068363"/>
                </a:cubicBezTo>
                <a:cubicBezTo>
                  <a:pt x="3230613" y="1078837"/>
                  <a:pt x="3227725" y="1109114"/>
                  <a:pt x="3226824" y="1143489"/>
                </a:cubicBezTo>
                <a:cubicBezTo>
                  <a:pt x="3225560" y="1186061"/>
                  <a:pt x="3204083" y="1205638"/>
                  <a:pt x="3177734" y="1222030"/>
                </a:cubicBezTo>
                <a:cubicBezTo>
                  <a:pt x="3168711" y="1227720"/>
                  <a:pt x="3155898" y="1227493"/>
                  <a:pt x="3152469" y="1245250"/>
                </a:cubicBezTo>
                <a:cubicBezTo>
                  <a:pt x="3167267" y="1262097"/>
                  <a:pt x="3185314" y="1248439"/>
                  <a:pt x="3201197" y="1253218"/>
                </a:cubicBezTo>
                <a:cubicBezTo>
                  <a:pt x="3214370" y="1257088"/>
                  <a:pt x="3236208" y="1255040"/>
                  <a:pt x="3218160" y="1286000"/>
                </a:cubicBezTo>
                <a:cubicBezTo>
                  <a:pt x="3212926" y="1294878"/>
                  <a:pt x="3219062" y="1301709"/>
                  <a:pt x="3225741" y="1302392"/>
                </a:cubicBezTo>
                <a:cubicBezTo>
                  <a:pt x="3279159" y="1309449"/>
                  <a:pt x="3254615" y="1372054"/>
                  <a:pt x="3271761" y="1405063"/>
                </a:cubicBezTo>
                <a:cubicBezTo>
                  <a:pt x="3276452" y="1414169"/>
                  <a:pt x="3271399" y="1429877"/>
                  <a:pt x="3263999" y="1433747"/>
                </a:cubicBezTo>
                <a:cubicBezTo>
                  <a:pt x="3216716" y="1459245"/>
                  <a:pt x="3210220" y="1520028"/>
                  <a:pt x="3187299" y="1572389"/>
                </a:cubicBezTo>
                <a:cubicBezTo>
                  <a:pt x="3212205" y="1593104"/>
                  <a:pt x="3241982" y="1597657"/>
                  <a:pt x="3268872" y="1611089"/>
                </a:cubicBezTo>
                <a:cubicBezTo>
                  <a:pt x="3296846" y="1625204"/>
                  <a:pt x="3296846" y="1635676"/>
                  <a:pt x="3273746" y="1676653"/>
                </a:cubicBezTo>
                <a:cubicBezTo>
                  <a:pt x="3333842" y="1685532"/>
                  <a:pt x="3333842" y="1685532"/>
                  <a:pt x="3315254" y="1749957"/>
                </a:cubicBezTo>
                <a:cubicBezTo>
                  <a:pt x="3365607" y="1755877"/>
                  <a:pt x="3398812" y="1786382"/>
                  <a:pt x="3406572" y="1853085"/>
                </a:cubicBezTo>
                <a:cubicBezTo>
                  <a:pt x="3410362" y="1885411"/>
                  <a:pt x="3433101" y="1900663"/>
                  <a:pt x="3458367" y="1922291"/>
                </a:cubicBezTo>
                <a:cubicBezTo>
                  <a:pt x="3426966" y="1943236"/>
                  <a:pt x="3405669" y="1986945"/>
                  <a:pt x="3369034" y="1940730"/>
                </a:cubicBezTo>
                <a:cubicBezTo>
                  <a:pt x="3355680" y="1923885"/>
                  <a:pt x="3356941" y="1945284"/>
                  <a:pt x="3355138" y="1951430"/>
                </a:cubicBezTo>
                <a:cubicBezTo>
                  <a:pt x="3350807" y="1966455"/>
                  <a:pt x="3359830" y="1976472"/>
                  <a:pt x="3365786" y="1987854"/>
                </a:cubicBezTo>
                <a:cubicBezTo>
                  <a:pt x="3371561" y="1999237"/>
                  <a:pt x="3378420" y="2011302"/>
                  <a:pt x="3380043" y="2024054"/>
                </a:cubicBezTo>
                <a:cubicBezTo>
                  <a:pt x="3381125" y="2032931"/>
                  <a:pt x="3375892" y="2045905"/>
                  <a:pt x="3370117" y="2052509"/>
                </a:cubicBezTo>
                <a:cubicBezTo>
                  <a:pt x="3339797" y="2087340"/>
                  <a:pt x="3357844" y="2165652"/>
                  <a:pt x="3300454" y="2175670"/>
                </a:cubicBezTo>
                <a:cubicBezTo>
                  <a:pt x="3274647" y="2180221"/>
                  <a:pt x="3262195" y="2208906"/>
                  <a:pt x="3243246" y="2224614"/>
                </a:cubicBezTo>
                <a:cubicBezTo>
                  <a:pt x="3177374" y="2279478"/>
                  <a:pt x="3133338" y="2350051"/>
                  <a:pt x="3112946" y="2447031"/>
                </a:cubicBezTo>
                <a:cubicBezTo>
                  <a:pt x="3107352" y="2473894"/>
                  <a:pt x="3085875" y="2495522"/>
                  <a:pt x="3071979" y="2519197"/>
                </a:cubicBezTo>
                <a:cubicBezTo>
                  <a:pt x="3078657" y="2536499"/>
                  <a:pt x="3115112" y="2499164"/>
                  <a:pt x="3102298" y="2544694"/>
                </a:cubicBezTo>
                <a:cubicBezTo>
                  <a:pt x="3092553" y="2578843"/>
                  <a:pt x="3067647" y="2600014"/>
                  <a:pt x="3044185" y="2620276"/>
                </a:cubicBezTo>
                <a:cubicBezTo>
                  <a:pt x="3017476" y="2643268"/>
                  <a:pt x="2987879" y="2661708"/>
                  <a:pt x="2975787" y="2704279"/>
                </a:cubicBezTo>
                <a:cubicBezTo>
                  <a:pt x="2973260" y="2713386"/>
                  <a:pt x="2965140" y="2722947"/>
                  <a:pt x="2957921" y="2726591"/>
                </a:cubicBezTo>
                <a:cubicBezTo>
                  <a:pt x="2581458" y="3475797"/>
                  <a:pt x="1654740" y="3480805"/>
                  <a:pt x="1547901" y="3475568"/>
                </a:cubicBezTo>
                <a:cubicBezTo>
                  <a:pt x="1418503" y="3468966"/>
                  <a:pt x="1296143" y="3422753"/>
                  <a:pt x="1176132" y="3365156"/>
                </a:cubicBezTo>
                <a:cubicBezTo>
                  <a:pt x="1125418" y="3340797"/>
                  <a:pt x="1078316" y="3306195"/>
                  <a:pt x="1029045" y="3279332"/>
                </a:cubicBezTo>
                <a:cubicBezTo>
                  <a:pt x="961009" y="3242223"/>
                  <a:pt x="908492" y="3171424"/>
                  <a:pt x="840634" y="3141601"/>
                </a:cubicBezTo>
                <a:cubicBezTo>
                  <a:pt x="770793" y="3110867"/>
                  <a:pt x="711057" y="3054638"/>
                  <a:pt x="639229" y="3030734"/>
                </a:cubicBezTo>
                <a:cubicBezTo>
                  <a:pt x="601330" y="3017985"/>
                  <a:pt x="564695" y="2994993"/>
                  <a:pt x="570649" y="2929200"/>
                </a:cubicBezTo>
                <a:cubicBezTo>
                  <a:pt x="572274" y="2910532"/>
                  <a:pt x="562349" y="2895282"/>
                  <a:pt x="546647" y="2900745"/>
                </a:cubicBezTo>
                <a:cubicBezTo>
                  <a:pt x="516690" y="2910989"/>
                  <a:pt x="503154" y="2883898"/>
                  <a:pt x="486550" y="2863636"/>
                </a:cubicBezTo>
                <a:cubicBezTo>
                  <a:pt x="456953" y="2827667"/>
                  <a:pt x="428801" y="2789422"/>
                  <a:pt x="381697" y="2783503"/>
                </a:cubicBezTo>
                <a:cubicBezTo>
                  <a:pt x="390720" y="2755272"/>
                  <a:pt x="406060" y="2759371"/>
                  <a:pt x="420137" y="2765290"/>
                </a:cubicBezTo>
                <a:cubicBezTo>
                  <a:pt x="457133" y="2780772"/>
                  <a:pt x="493769" y="2798300"/>
                  <a:pt x="530765" y="2813781"/>
                </a:cubicBezTo>
                <a:cubicBezTo>
                  <a:pt x="554948" y="2823799"/>
                  <a:pt x="578952" y="2837912"/>
                  <a:pt x="611257" y="2826755"/>
                </a:cubicBezTo>
                <a:cubicBezTo>
                  <a:pt x="583463" y="2769843"/>
                  <a:pt x="536180" y="2759598"/>
                  <a:pt x="497920" y="2742071"/>
                </a:cubicBezTo>
                <a:cubicBezTo>
                  <a:pt x="450096" y="2719988"/>
                  <a:pt x="421942" y="2678326"/>
                  <a:pt x="388193" y="2631885"/>
                </a:cubicBezTo>
                <a:cubicBezTo>
                  <a:pt x="423386" y="2620730"/>
                  <a:pt x="445223" y="2654879"/>
                  <a:pt x="472834" y="2653056"/>
                </a:cubicBezTo>
                <a:cubicBezTo>
                  <a:pt x="474279" y="2647140"/>
                  <a:pt x="476804" y="2638488"/>
                  <a:pt x="476444" y="2638259"/>
                </a:cubicBezTo>
                <a:cubicBezTo>
                  <a:pt x="431326" y="2612763"/>
                  <a:pt x="410211" y="2564956"/>
                  <a:pt x="403173" y="2507131"/>
                </a:cubicBezTo>
                <a:cubicBezTo>
                  <a:pt x="399563" y="2477310"/>
                  <a:pt x="383140" y="2467976"/>
                  <a:pt x="366897" y="2454316"/>
                </a:cubicBezTo>
                <a:cubicBezTo>
                  <a:pt x="310230" y="2405826"/>
                  <a:pt x="250314" y="2361890"/>
                  <a:pt x="203752" y="2295188"/>
                </a:cubicBezTo>
                <a:cubicBezTo>
                  <a:pt x="257532" y="2304066"/>
                  <a:pt x="300665" y="2347547"/>
                  <a:pt x="358597" y="2366215"/>
                </a:cubicBezTo>
                <a:cubicBezTo>
                  <a:pt x="312577" y="2292910"/>
                  <a:pt x="253020" y="2255803"/>
                  <a:pt x="198698" y="2211409"/>
                </a:cubicBezTo>
                <a:cubicBezTo>
                  <a:pt x="173974" y="2191149"/>
                  <a:pt x="151055" y="2165197"/>
                  <a:pt x="121097" y="2154269"/>
                </a:cubicBezTo>
                <a:cubicBezTo>
                  <a:pt x="110448" y="2150400"/>
                  <a:pt x="92943" y="2142204"/>
                  <a:pt x="101425" y="2120577"/>
                </a:cubicBezTo>
                <a:cubicBezTo>
                  <a:pt x="108643" y="2102593"/>
                  <a:pt x="122900" y="2108055"/>
                  <a:pt x="135895" y="2113292"/>
                </a:cubicBezTo>
                <a:cubicBezTo>
                  <a:pt x="167116" y="2126269"/>
                  <a:pt x="199421" y="2126495"/>
                  <a:pt x="241652" y="2126269"/>
                </a:cubicBezTo>
                <a:cubicBezTo>
                  <a:pt x="206279" y="2066851"/>
                  <a:pt x="141489" y="2084608"/>
                  <a:pt x="111170" y="2022231"/>
                </a:cubicBezTo>
                <a:cubicBezTo>
                  <a:pt x="149069" y="2011302"/>
                  <a:pt x="178305" y="2033841"/>
                  <a:pt x="208987" y="2038166"/>
                </a:cubicBezTo>
                <a:cubicBezTo>
                  <a:pt x="236777" y="2042036"/>
                  <a:pt x="243636" y="2031565"/>
                  <a:pt x="237139" y="1997188"/>
                </a:cubicBezTo>
                <a:cubicBezTo>
                  <a:pt x="227034" y="1943690"/>
                  <a:pt x="242193" y="1916371"/>
                  <a:pt x="282618" y="1930941"/>
                </a:cubicBezTo>
                <a:cubicBezTo>
                  <a:pt x="320155" y="1944601"/>
                  <a:pt x="324125" y="1924568"/>
                  <a:pt x="314019" y="1894062"/>
                </a:cubicBezTo>
                <a:cubicBezTo>
                  <a:pt x="299582" y="1849671"/>
                  <a:pt x="316004" y="1815295"/>
                  <a:pt x="327194" y="1777960"/>
                </a:cubicBezTo>
                <a:cubicBezTo>
                  <a:pt x="344339" y="1721045"/>
                  <a:pt x="337121" y="1693272"/>
                  <a:pt x="300123" y="1650929"/>
                </a:cubicBezTo>
                <a:cubicBezTo>
                  <a:pt x="279370" y="1627251"/>
                  <a:pt x="256992" y="1607219"/>
                  <a:pt x="226852" y="1586731"/>
                </a:cubicBezTo>
                <a:cubicBezTo>
                  <a:pt x="296334" y="1575576"/>
                  <a:pt x="223423" y="1538013"/>
                  <a:pt x="247968" y="1514564"/>
                </a:cubicBezTo>
                <a:cubicBezTo>
                  <a:pt x="297056" y="1505003"/>
                  <a:pt x="337121" y="1579673"/>
                  <a:pt x="403895" y="1558274"/>
                </a:cubicBezTo>
                <a:cubicBezTo>
                  <a:pt x="321420" y="1493619"/>
                  <a:pt x="230281" y="1472448"/>
                  <a:pt x="170546" y="1386396"/>
                </a:cubicBezTo>
                <a:cubicBezTo>
                  <a:pt x="184261" y="1366817"/>
                  <a:pt x="197977" y="1385030"/>
                  <a:pt x="209707" y="1377746"/>
                </a:cubicBezTo>
                <a:cubicBezTo>
                  <a:pt x="209346" y="1373192"/>
                  <a:pt x="210250" y="1366362"/>
                  <a:pt x="208083" y="1364314"/>
                </a:cubicBezTo>
                <a:cubicBezTo>
                  <a:pt x="163508" y="1317416"/>
                  <a:pt x="162784" y="1316279"/>
                  <a:pt x="210610" y="1281675"/>
                </a:cubicBezTo>
                <a:cubicBezTo>
                  <a:pt x="227394" y="1269609"/>
                  <a:pt x="225950" y="1258909"/>
                  <a:pt x="217108" y="1243657"/>
                </a:cubicBezTo>
                <a:cubicBezTo>
                  <a:pt x="210790" y="1232957"/>
                  <a:pt x="203211" y="1223395"/>
                  <a:pt x="206820" y="1199947"/>
                </a:cubicBezTo>
                <a:cubicBezTo>
                  <a:pt x="232988" y="1229998"/>
                  <a:pt x="359499" y="1220208"/>
                  <a:pt x="381877" y="1217021"/>
                </a:cubicBezTo>
                <a:cubicBezTo>
                  <a:pt x="406963" y="1213607"/>
                  <a:pt x="431688" y="1199037"/>
                  <a:pt x="458035" y="1207003"/>
                </a:cubicBezTo>
                <a:cubicBezTo>
                  <a:pt x="479150" y="1213381"/>
                  <a:pt x="576966" y="1275073"/>
                  <a:pt x="590863" y="1204273"/>
                </a:cubicBezTo>
                <a:cubicBezTo>
                  <a:pt x="591585" y="1200858"/>
                  <a:pt x="631107" y="1208826"/>
                  <a:pt x="652403" y="1212696"/>
                </a:cubicBezTo>
                <a:cubicBezTo>
                  <a:pt x="671172" y="1215883"/>
                  <a:pt x="692288" y="1229998"/>
                  <a:pt x="704920" y="1201769"/>
                </a:cubicBezTo>
                <a:cubicBezTo>
                  <a:pt x="712320" y="1185150"/>
                  <a:pt x="681820" y="1153051"/>
                  <a:pt x="654569" y="1150320"/>
                </a:cubicBezTo>
                <a:cubicBezTo>
                  <a:pt x="630926" y="1147814"/>
                  <a:pt x="606202" y="1144172"/>
                  <a:pt x="583643" y="1151001"/>
                </a:cubicBezTo>
                <a:cubicBezTo>
                  <a:pt x="555852" y="1159198"/>
                  <a:pt x="540873" y="1145995"/>
                  <a:pt x="533111" y="1117538"/>
                </a:cubicBezTo>
                <a:cubicBezTo>
                  <a:pt x="524450" y="1086122"/>
                  <a:pt x="507845" y="1071550"/>
                  <a:pt x="484926" y="1056980"/>
                </a:cubicBezTo>
                <a:cubicBezTo>
                  <a:pt x="429340" y="1021696"/>
                  <a:pt x="375921" y="980946"/>
                  <a:pt x="314922" y="960456"/>
                </a:cubicBezTo>
                <a:cubicBezTo>
                  <a:pt x="302830" y="956358"/>
                  <a:pt x="289476" y="950894"/>
                  <a:pt x="283881" y="923805"/>
                </a:cubicBezTo>
                <a:cubicBezTo>
                  <a:pt x="449013" y="964326"/>
                  <a:pt x="599526" y="1069958"/>
                  <a:pt x="769890" y="1063811"/>
                </a:cubicBezTo>
                <a:cubicBezTo>
                  <a:pt x="723329" y="1030346"/>
                  <a:pt x="669369" y="1028524"/>
                  <a:pt x="619738" y="1005076"/>
                </a:cubicBezTo>
                <a:cubicBezTo>
                  <a:pt x="654930" y="987546"/>
                  <a:pt x="687956" y="1005759"/>
                  <a:pt x="721344" y="1015777"/>
                </a:cubicBezTo>
                <a:cubicBezTo>
                  <a:pt x="749317" y="1023970"/>
                  <a:pt x="774583" y="1025337"/>
                  <a:pt x="777650" y="976393"/>
                </a:cubicBezTo>
                <a:cubicBezTo>
                  <a:pt x="776566" y="973205"/>
                  <a:pt x="776747" y="969107"/>
                  <a:pt x="776929" y="965238"/>
                </a:cubicBezTo>
                <a:cubicBezTo>
                  <a:pt x="767542" y="944976"/>
                  <a:pt x="752926" y="934504"/>
                  <a:pt x="735601" y="928584"/>
                </a:cubicBezTo>
                <a:cubicBezTo>
                  <a:pt x="725133" y="924942"/>
                  <a:pt x="711237" y="919478"/>
                  <a:pt x="711416" y="904909"/>
                </a:cubicBezTo>
                <a:cubicBezTo>
                  <a:pt x="711958" y="850955"/>
                  <a:pt x="678571" y="835246"/>
                  <a:pt x="645185" y="819539"/>
                </a:cubicBezTo>
                <a:cubicBezTo>
                  <a:pt x="663773" y="792676"/>
                  <a:pt x="678391" y="812481"/>
                  <a:pt x="692468" y="810433"/>
                </a:cubicBezTo>
                <a:cubicBezTo>
                  <a:pt x="701672" y="809067"/>
                  <a:pt x="709973" y="806563"/>
                  <a:pt x="709973" y="792676"/>
                </a:cubicBezTo>
                <a:cubicBezTo>
                  <a:pt x="710154" y="781065"/>
                  <a:pt x="705822" y="767861"/>
                  <a:pt x="696799" y="767635"/>
                </a:cubicBezTo>
                <a:cubicBezTo>
                  <a:pt x="640312" y="765585"/>
                  <a:pt x="609090" y="690914"/>
                  <a:pt x="550437" y="690687"/>
                </a:cubicBezTo>
                <a:cubicBezTo>
                  <a:pt x="515425" y="690687"/>
                  <a:pt x="568666" y="648572"/>
                  <a:pt x="539068" y="631042"/>
                </a:cubicBezTo>
                <a:cubicBezTo>
                  <a:pt x="532570" y="627171"/>
                  <a:pt x="556032" y="621254"/>
                  <a:pt x="566500" y="622164"/>
                </a:cubicBezTo>
                <a:cubicBezTo>
                  <a:pt x="576786" y="623074"/>
                  <a:pt x="585990" y="634229"/>
                  <a:pt x="598443" y="626261"/>
                </a:cubicBezTo>
                <a:cubicBezTo>
                  <a:pt x="605300" y="597806"/>
                  <a:pt x="587615" y="587332"/>
                  <a:pt x="572996" y="579365"/>
                </a:cubicBezTo>
                <a:cubicBezTo>
                  <a:pt x="539247" y="560925"/>
                  <a:pt x="506402" y="538615"/>
                  <a:pt x="469405" y="532013"/>
                </a:cubicBezTo>
                <a:cubicBezTo>
                  <a:pt x="456232" y="529737"/>
                  <a:pt x="488355" y="499231"/>
                  <a:pt x="494671" y="488532"/>
                </a:cubicBezTo>
                <a:cubicBezTo>
                  <a:pt x="345782" y="376071"/>
                  <a:pt x="166756" y="381762"/>
                  <a:pt x="0" y="290928"/>
                </a:cubicBezTo>
                <a:cubicBezTo>
                  <a:pt x="36817" y="273173"/>
                  <a:pt x="63887" y="286148"/>
                  <a:pt x="88973" y="288880"/>
                </a:cubicBezTo>
                <a:cubicBezTo>
                  <a:pt x="151595" y="295708"/>
                  <a:pt x="213498" y="309822"/>
                  <a:pt x="275940" y="318246"/>
                </a:cubicBezTo>
                <a:cubicBezTo>
                  <a:pt x="306620" y="322344"/>
                  <a:pt x="335134" y="337824"/>
                  <a:pt x="369424" y="313239"/>
                </a:cubicBezTo>
                <a:cubicBezTo>
                  <a:pt x="392343" y="296847"/>
                  <a:pt x="428980" y="314604"/>
                  <a:pt x="457133" y="329174"/>
                </a:cubicBezTo>
                <a:cubicBezTo>
                  <a:pt x="480414" y="341238"/>
                  <a:pt x="502612" y="344425"/>
                  <a:pt x="533474" y="329174"/>
                </a:cubicBezTo>
                <a:cubicBezTo>
                  <a:pt x="505501" y="319841"/>
                  <a:pt x="484023" y="311645"/>
                  <a:pt x="462006" y="305953"/>
                </a:cubicBezTo>
                <a:cubicBezTo>
                  <a:pt x="444501" y="301400"/>
                  <a:pt x="486189" y="282960"/>
                  <a:pt x="507484" y="285237"/>
                </a:cubicBezTo>
                <a:cubicBezTo>
                  <a:pt x="537263" y="288423"/>
                  <a:pt x="520479" y="276586"/>
                  <a:pt x="515425" y="260195"/>
                </a:cubicBezTo>
                <a:cubicBezTo>
                  <a:pt x="510012" y="242665"/>
                  <a:pt x="526074" y="237203"/>
                  <a:pt x="536180" y="240844"/>
                </a:cubicBezTo>
                <a:cubicBezTo>
                  <a:pt x="574980" y="255187"/>
                  <a:pt x="613602" y="229917"/>
                  <a:pt x="653668" y="250407"/>
                </a:cubicBezTo>
                <a:cubicBezTo>
                  <a:pt x="643561" y="199867"/>
                  <a:pt x="621723" y="177784"/>
                  <a:pt x="576064" y="170726"/>
                </a:cubicBezTo>
                <a:cubicBezTo>
                  <a:pt x="558919" y="167996"/>
                  <a:pt x="541053" y="172093"/>
                  <a:pt x="526254" y="157522"/>
                </a:cubicBezTo>
                <a:cubicBezTo>
                  <a:pt x="517771" y="149101"/>
                  <a:pt x="508207" y="139084"/>
                  <a:pt x="514884" y="123603"/>
                </a:cubicBezTo>
                <a:cubicBezTo>
                  <a:pt x="519577" y="112674"/>
                  <a:pt x="529684" y="112674"/>
                  <a:pt x="537985" y="116318"/>
                </a:cubicBezTo>
                <a:cubicBezTo>
                  <a:pt x="575162" y="132483"/>
                  <a:pt x="613963" y="138400"/>
                  <a:pt x="652764" y="144320"/>
                </a:cubicBezTo>
                <a:cubicBezTo>
                  <a:pt x="658720" y="145230"/>
                  <a:pt x="665397" y="148191"/>
                  <a:pt x="672075" y="133164"/>
                </a:cubicBezTo>
                <a:cubicBezTo>
                  <a:pt x="599526" y="108805"/>
                  <a:pt x="530585" y="74202"/>
                  <a:pt x="456051" y="60770"/>
                </a:cubicBezTo>
                <a:cubicBezTo>
                  <a:pt x="457133" y="54397"/>
                  <a:pt x="458215" y="48022"/>
                  <a:pt x="459299" y="41649"/>
                </a:cubicBezTo>
                <a:cubicBezTo>
                  <a:pt x="517591" y="50753"/>
                  <a:pt x="575884" y="59859"/>
                  <a:pt x="649515" y="71243"/>
                </a:cubicBezTo>
                <a:cubicBezTo>
                  <a:pt x="604218" y="35045"/>
                  <a:pt x="561446" y="47111"/>
                  <a:pt x="527879" y="15013"/>
                </a:cubicBezTo>
                <a:cubicBezTo>
                  <a:pt x="534195" y="2833"/>
                  <a:pt x="541820" y="-241"/>
                  <a:pt x="549716" y="15"/>
                </a:cubicBezTo>
                <a:close/>
              </a:path>
            </a:pathLst>
          </a:custGeom>
        </p:spPr>
      </p:pic>
      <p:pic>
        <p:nvPicPr>
          <p:cNvPr id="13" name="Picture 12" descr="Man and woman smiling holding hands">
            <a:extLst>
              <a:ext uri="{FF2B5EF4-FFF2-40B4-BE49-F238E27FC236}">
                <a16:creationId xmlns:a16="http://schemas.microsoft.com/office/drawing/2014/main" id="{87F8219A-C7C3-7CB5-689F-F049AC2B9EAF}"/>
              </a:ext>
            </a:extLst>
          </p:cNvPr>
          <p:cNvPicPr>
            <a:picLocks noChangeAspect="1"/>
          </p:cNvPicPr>
          <p:nvPr/>
        </p:nvPicPr>
        <p:blipFill>
          <a:blip r:embed="rId4">
            <a:extLst>
              <a:ext uri="{28A0092B-C50C-407E-A947-70E740481C1C}">
                <a14:useLocalDpi xmlns:a14="http://schemas.microsoft.com/office/drawing/2010/main" val="0"/>
              </a:ext>
            </a:extLst>
          </a:blip>
          <a:srcRect l="3967" r="9588" b="-2"/>
          <a:stretch>
            <a:fillRect/>
          </a:stretch>
        </p:blipFill>
        <p:spPr>
          <a:xfrm>
            <a:off x="8260448" y="-5"/>
            <a:ext cx="3940452" cy="3042750"/>
          </a:xfrm>
          <a:custGeom>
            <a:avLst/>
            <a:gdLst/>
            <a:ahLst/>
            <a:cxnLst/>
            <a:rect l="l" t="t" r="r" b="b"/>
            <a:pathLst>
              <a:path w="4579876" h="3536502">
                <a:moveTo>
                  <a:pt x="457312" y="0"/>
                </a:moveTo>
                <a:lnTo>
                  <a:pt x="4579876" y="0"/>
                </a:lnTo>
                <a:lnTo>
                  <a:pt x="4579876" y="3057029"/>
                </a:lnTo>
                <a:lnTo>
                  <a:pt x="4508441" y="3086568"/>
                </a:lnTo>
                <a:cubicBezTo>
                  <a:pt x="4391572" y="3126663"/>
                  <a:pt x="4301124" y="3221848"/>
                  <a:pt x="4183947" y="3271738"/>
                </a:cubicBezTo>
                <a:cubicBezTo>
                  <a:pt x="4099090" y="3307854"/>
                  <a:pt x="4017967" y="3354374"/>
                  <a:pt x="3930625" y="3387123"/>
                </a:cubicBezTo>
                <a:cubicBezTo>
                  <a:pt x="3723932" y="3464557"/>
                  <a:pt x="3513195" y="3526689"/>
                  <a:pt x="3290337" y="3535564"/>
                </a:cubicBezTo>
                <a:cubicBezTo>
                  <a:pt x="3106332" y="3542605"/>
                  <a:pt x="1510274" y="3535872"/>
                  <a:pt x="861903" y="2528615"/>
                </a:cubicBezTo>
                <a:cubicBezTo>
                  <a:pt x="849470" y="2523717"/>
                  <a:pt x="835485" y="2510862"/>
                  <a:pt x="831133" y="2498619"/>
                </a:cubicBezTo>
                <a:cubicBezTo>
                  <a:pt x="810307" y="2441385"/>
                  <a:pt x="759333" y="2416594"/>
                  <a:pt x="713333" y="2385682"/>
                </a:cubicBezTo>
                <a:cubicBezTo>
                  <a:pt x="672925" y="2358442"/>
                  <a:pt x="630030" y="2329978"/>
                  <a:pt x="613246" y="2284067"/>
                </a:cubicBezTo>
                <a:cubicBezTo>
                  <a:pt x="591179" y="2222855"/>
                  <a:pt x="653963" y="2273050"/>
                  <a:pt x="665465" y="2249789"/>
                </a:cubicBezTo>
                <a:cubicBezTo>
                  <a:pt x="641532" y="2217960"/>
                  <a:pt x="604543" y="2188882"/>
                  <a:pt x="594908" y="2152767"/>
                </a:cubicBezTo>
                <a:cubicBezTo>
                  <a:pt x="559787" y="2022383"/>
                  <a:pt x="483946" y="1927503"/>
                  <a:pt x="370497" y="1853742"/>
                </a:cubicBezTo>
                <a:cubicBezTo>
                  <a:pt x="337861" y="1832624"/>
                  <a:pt x="316415" y="1794059"/>
                  <a:pt x="271969" y="1787940"/>
                </a:cubicBezTo>
                <a:cubicBezTo>
                  <a:pt x="173127" y="1774472"/>
                  <a:pt x="204209" y="1669186"/>
                  <a:pt x="151990" y="1622358"/>
                </a:cubicBezTo>
                <a:cubicBezTo>
                  <a:pt x="142044" y="1613481"/>
                  <a:pt x="133031" y="1596037"/>
                  <a:pt x="134895" y="1584102"/>
                </a:cubicBezTo>
                <a:cubicBezTo>
                  <a:pt x="137691" y="1566959"/>
                  <a:pt x="149504" y="1550739"/>
                  <a:pt x="159450" y="1535435"/>
                </a:cubicBezTo>
                <a:cubicBezTo>
                  <a:pt x="169708" y="1520133"/>
                  <a:pt x="185247" y="1506664"/>
                  <a:pt x="177788" y="1486465"/>
                </a:cubicBezTo>
                <a:cubicBezTo>
                  <a:pt x="174683" y="1478202"/>
                  <a:pt x="176855" y="1449432"/>
                  <a:pt x="153856" y="1472079"/>
                </a:cubicBezTo>
                <a:cubicBezTo>
                  <a:pt x="90760" y="1534212"/>
                  <a:pt x="54082" y="1475449"/>
                  <a:pt x="0" y="1447289"/>
                </a:cubicBezTo>
                <a:cubicBezTo>
                  <a:pt x="43515" y="1418212"/>
                  <a:pt x="82677" y="1397707"/>
                  <a:pt x="89205" y="1354247"/>
                </a:cubicBezTo>
                <a:cubicBezTo>
                  <a:pt x="102570" y="1264569"/>
                  <a:pt x="159758" y="1223557"/>
                  <a:pt x="246479" y="1215599"/>
                </a:cubicBezTo>
                <a:cubicBezTo>
                  <a:pt x="214465" y="1128983"/>
                  <a:pt x="214465" y="1128983"/>
                  <a:pt x="317968" y="1117045"/>
                </a:cubicBezTo>
                <a:cubicBezTo>
                  <a:pt x="278183" y="1061955"/>
                  <a:pt x="278183" y="1047876"/>
                  <a:pt x="326362" y="1028900"/>
                </a:cubicBezTo>
                <a:cubicBezTo>
                  <a:pt x="372673" y="1010841"/>
                  <a:pt x="423957" y="1004720"/>
                  <a:pt x="466852" y="976870"/>
                </a:cubicBezTo>
                <a:cubicBezTo>
                  <a:pt x="427377" y="906475"/>
                  <a:pt x="416188" y="824756"/>
                  <a:pt x="334754" y="790475"/>
                </a:cubicBezTo>
                <a:cubicBezTo>
                  <a:pt x="322010" y="785272"/>
                  <a:pt x="313307" y="764154"/>
                  <a:pt x="321386" y="751912"/>
                </a:cubicBezTo>
                <a:cubicBezTo>
                  <a:pt x="350915" y="707534"/>
                  <a:pt x="308644" y="623365"/>
                  <a:pt x="400645" y="613877"/>
                </a:cubicBezTo>
                <a:cubicBezTo>
                  <a:pt x="412147" y="612959"/>
                  <a:pt x="422716" y="603776"/>
                  <a:pt x="413701" y="591839"/>
                </a:cubicBezTo>
                <a:cubicBezTo>
                  <a:pt x="382618" y="550216"/>
                  <a:pt x="420228" y="552969"/>
                  <a:pt x="442917" y="547767"/>
                </a:cubicBezTo>
                <a:cubicBezTo>
                  <a:pt x="470271" y="541341"/>
                  <a:pt x="501353" y="559703"/>
                  <a:pt x="526840" y="537055"/>
                </a:cubicBezTo>
                <a:cubicBezTo>
                  <a:pt x="520932" y="513181"/>
                  <a:pt x="498866" y="513487"/>
                  <a:pt x="483325" y="505836"/>
                </a:cubicBezTo>
                <a:cubicBezTo>
                  <a:pt x="437946" y="483799"/>
                  <a:pt x="400956" y="457479"/>
                  <a:pt x="398780" y="400243"/>
                </a:cubicBezTo>
                <a:cubicBezTo>
                  <a:pt x="397229" y="354028"/>
                  <a:pt x="392255" y="313323"/>
                  <a:pt x="455041" y="299242"/>
                </a:cubicBezTo>
                <a:cubicBezTo>
                  <a:pt x="481149" y="293426"/>
                  <a:pt x="473687" y="260067"/>
                  <a:pt x="458769" y="243538"/>
                </a:cubicBezTo>
                <a:cubicBezTo>
                  <a:pt x="432038" y="214157"/>
                  <a:pt x="409972" y="174981"/>
                  <a:pt x="363969" y="172227"/>
                </a:cubicBezTo>
                <a:cubicBezTo>
                  <a:pt x="335995" y="170391"/>
                  <a:pt x="314549" y="158146"/>
                  <a:pt x="292481" y="144069"/>
                </a:cubicBezTo>
                <a:cubicBezTo>
                  <a:pt x="276630" y="133966"/>
                  <a:pt x="257670" y="125398"/>
                  <a:pt x="259534" y="103668"/>
                </a:cubicBezTo>
                <a:cubicBezTo>
                  <a:pt x="261399" y="82855"/>
                  <a:pt x="279736" y="74286"/>
                  <a:pt x="298387" y="70001"/>
                </a:cubicBezTo>
                <a:cubicBezTo>
                  <a:pt x="345011" y="59672"/>
                  <a:pt x="389535" y="45726"/>
                  <a:pt x="430782" y="19902"/>
                </a:cubicBezTo>
                <a:close/>
              </a:path>
            </a:pathLst>
          </a:custGeom>
        </p:spPr>
      </p:pic>
    </p:spTree>
    <p:extLst>
      <p:ext uri="{BB962C8B-B14F-4D97-AF65-F5344CB8AC3E}">
        <p14:creationId xmlns:p14="http://schemas.microsoft.com/office/powerpoint/2010/main" val="396250335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396B12-80C1-713A-80B1-26E132B0EEA3}"/>
              </a:ext>
            </a:extLst>
          </p:cNvPr>
          <p:cNvSpPr>
            <a:spLocks noGrp="1"/>
          </p:cNvSpPr>
          <p:nvPr>
            <p:ph type="title"/>
          </p:nvPr>
        </p:nvSpPr>
        <p:spPr>
          <a:xfrm>
            <a:off x="373505" y="131762"/>
            <a:ext cx="10515600" cy="549275"/>
          </a:xfrm>
        </p:spPr>
        <p:txBody>
          <a:bodyPr>
            <a:normAutofit/>
          </a:bodyPr>
          <a:lstStyle/>
          <a:p>
            <a:r>
              <a:rPr lang="en-GB" sz="1600" u="sng" dirty="0"/>
              <a:t>References</a:t>
            </a:r>
          </a:p>
        </p:txBody>
      </p:sp>
      <p:sp>
        <p:nvSpPr>
          <p:cNvPr id="3" name="Content Placeholder 2">
            <a:extLst>
              <a:ext uri="{FF2B5EF4-FFF2-40B4-BE49-F238E27FC236}">
                <a16:creationId xmlns:a16="http://schemas.microsoft.com/office/drawing/2014/main" id="{AC67087E-7C84-AE5D-C358-D52F52C281B0}"/>
              </a:ext>
            </a:extLst>
          </p:cNvPr>
          <p:cNvSpPr>
            <a:spLocks noGrp="1"/>
          </p:cNvSpPr>
          <p:nvPr>
            <p:ph idx="1"/>
          </p:nvPr>
        </p:nvSpPr>
        <p:spPr>
          <a:xfrm>
            <a:off x="238592" y="681037"/>
            <a:ext cx="11693577" cy="5929625"/>
          </a:xfrm>
        </p:spPr>
        <p:txBody>
          <a:bodyPr>
            <a:normAutofit/>
          </a:bodyPr>
          <a:lstStyle/>
          <a:p>
            <a:pPr lvl="0"/>
            <a:r>
              <a:rPr lang="en-GB" sz="1200" dirty="0"/>
              <a:t>Bayley, J., Baines, D. and Brown, K. (2017</a:t>
            </a:r>
            <a:r>
              <a:rPr lang="en-GB" sz="1200" i="1" dirty="0"/>
              <a:t>) ‘</a:t>
            </a:r>
            <a:r>
              <a:rPr lang="en-GB" sz="1200" dirty="0"/>
              <a:t>Developing the evidence-base for school sex education programmes’</a:t>
            </a:r>
            <a:r>
              <a:rPr lang="en-GB" sz="1200" i="1" dirty="0"/>
              <a:t>.</a:t>
            </a:r>
            <a:r>
              <a:rPr lang="en-GB" sz="1200" dirty="0"/>
              <a:t> Sexual Health, 14(6), pp.548–557. Available at: </a:t>
            </a:r>
            <a:r>
              <a:rPr lang="en-GB" sz="1200" u="sng" dirty="0">
                <a:hlinkClick r:id="rId2"/>
              </a:rPr>
              <a:t>https://eprints.bournemouth.ac.uk/29551/</a:t>
            </a:r>
            <a:r>
              <a:rPr lang="en-GB" sz="1200" dirty="0"/>
              <a:t> (Accessed 13 October. 2025).</a:t>
            </a:r>
          </a:p>
          <a:p>
            <a:pPr lvl="0"/>
            <a:r>
              <a:rPr lang="en-GB" sz="1200" dirty="0"/>
              <a:t>Birmingham City Council. (2022) ‘</a:t>
            </a:r>
            <a:r>
              <a:rPr lang="en-GB" sz="1200" i="1" dirty="0"/>
              <a:t>Why Birmingham’s super-diversity is a strength, and not a surprise’. (Online). www.birmingham.gov.uk. Last Updated: 29 November 2022. Available at: </a:t>
            </a:r>
            <a:r>
              <a:rPr lang="en-GB" sz="1200" i="1" u="sng" dirty="0">
                <a:hlinkClick r:id="rId3"/>
              </a:rPr>
              <a:t>https://www.birmingham.gov.uk/news/article/1233/why_birmingham_s_super-diversity_is_a_strength_and_n</a:t>
            </a:r>
            <a:r>
              <a:rPr lang="en-GB" sz="1200" i="1" dirty="0"/>
              <a:t> (Accessed 9 October 2025). Birmingham City Council. (2024) ‘Evidence of Inequalities: Lesbian, Gay, Bisexual and Trans (LGBT+) communities’. (Online). www.birmingham.gov.uk. Last Updated: 2024. Available at: </a:t>
            </a:r>
            <a:r>
              <a:rPr lang="en-GB" sz="1200" i="1" u="sng" dirty="0">
                <a:hlinkClick r:id="rId4"/>
              </a:rPr>
              <a:t>https://www.birmingham.gov.uk/info/50265/supporting_healthier_communities/2437/lesbian_gay_bisexual_</a:t>
            </a:r>
            <a:r>
              <a:rPr lang="en-GB" sz="1200" i="1" dirty="0"/>
              <a:t> (Accessed 8 October 2025).</a:t>
            </a:r>
          </a:p>
          <a:p>
            <a:r>
              <a:rPr lang="en-GB" sz="1200" dirty="0">
                <a:latin typeface="Arial" panose="020B0604020202020204" pitchFamily="34" charset="0"/>
                <a:cs typeface="Arial" panose="020B0604020202020204" pitchFamily="34" charset="0"/>
              </a:rPr>
              <a:t>Birmingham City Council. (2024) ‘Evidence of Inequalities: Lesbian, Gay, Bisexual and Trans (LGBT+) communities’. (Online). www.birmingham.gov.uk. Last Updated: 2024. Available at: </a:t>
            </a:r>
            <a:r>
              <a:rPr lang="en-GB" sz="1200" u="sng" dirty="0">
                <a:latin typeface="Arial" panose="020B0604020202020204" pitchFamily="34" charset="0"/>
                <a:cs typeface="Arial" panose="020B0604020202020204" pitchFamily="34" charset="0"/>
                <a:hlinkClick r:id="rId4"/>
              </a:rPr>
              <a:t>https://www.birmingham.gov.uk/info/50265/supporting_healthier_communities/2437/lesbian_gay_bisexual_</a:t>
            </a:r>
            <a:r>
              <a:rPr lang="en-GB" sz="1200" dirty="0">
                <a:latin typeface="Arial" panose="020B0604020202020204" pitchFamily="34" charset="0"/>
                <a:cs typeface="Arial" panose="020B0604020202020204" pitchFamily="34" charset="0"/>
              </a:rPr>
              <a:t> (Accessed 8 October 2025).</a:t>
            </a:r>
          </a:p>
          <a:p>
            <a:r>
              <a:rPr lang="en-GB" sz="1200" dirty="0">
                <a:latin typeface="Arial" panose="020B0604020202020204" pitchFamily="34" charset="0"/>
                <a:cs typeface="Arial" panose="020B0604020202020204" pitchFamily="34" charset="0"/>
              </a:rPr>
              <a:t>Birmingham City Council. (2024) ‘Population Overview: Lesbian, Gay, Bisexual and Trans (LGBT+) communities’. (Online). www.birmingham.gov.uk. Last Updated: 2024. Available at: </a:t>
            </a:r>
            <a:r>
              <a:rPr lang="en-GB" sz="1200" u="sng" dirty="0">
                <a:latin typeface="Arial" panose="020B0604020202020204" pitchFamily="34" charset="0"/>
                <a:cs typeface="Arial" panose="020B0604020202020204" pitchFamily="34" charset="0"/>
                <a:hlinkClick r:id="rId4"/>
              </a:rPr>
              <a:t>https://www.birmingham.gov.uk/info/50265/supporting_healthier_communities/2437/lesbian_gay_bisexual_</a:t>
            </a:r>
            <a:r>
              <a:rPr lang="en-GB" sz="1200" dirty="0">
                <a:latin typeface="Arial" panose="020B0604020202020204" pitchFamily="34" charset="0"/>
                <a:cs typeface="Arial" panose="020B0604020202020204" pitchFamily="34" charset="0"/>
              </a:rPr>
              <a:t> (Accessed 8 October 2025).</a:t>
            </a:r>
          </a:p>
          <a:p>
            <a:pPr lvl="0"/>
            <a:r>
              <a:rPr lang="en-GB" sz="1200" dirty="0">
                <a:latin typeface="Arial" panose="020B0604020202020204" pitchFamily="34" charset="0"/>
                <a:cs typeface="Arial" panose="020B0604020202020204" pitchFamily="34" charset="0"/>
              </a:rPr>
              <a:t>Birmingham LGBT. (2023) ‘About STIs: Herpes’. (Online). www.blgbt.org. Last Updated: 2023. Available at: </a:t>
            </a:r>
            <a:r>
              <a:rPr lang="en-GB" sz="1200" u="sng" dirty="0">
                <a:latin typeface="Arial" panose="020B0604020202020204" pitchFamily="34" charset="0"/>
                <a:cs typeface="Arial" panose="020B0604020202020204" pitchFamily="34" charset="0"/>
                <a:hlinkClick r:id="rId5"/>
              </a:rPr>
              <a:t>https://blgbt.org/services/sexual-health-services/about-stis/herpes/</a:t>
            </a:r>
            <a:r>
              <a:rPr lang="en-GB" sz="1200" dirty="0">
                <a:latin typeface="Arial" panose="020B0604020202020204" pitchFamily="34" charset="0"/>
                <a:cs typeface="Arial" panose="020B0604020202020204" pitchFamily="34" charset="0"/>
              </a:rPr>
              <a:t> (Accessed 7 October 2025).</a:t>
            </a:r>
          </a:p>
          <a:p>
            <a:pPr lvl="0"/>
            <a:r>
              <a:rPr lang="en-GB" sz="1200" dirty="0">
                <a:latin typeface="Arial" panose="020B0604020202020204" pitchFamily="34" charset="0"/>
                <a:cs typeface="Arial" panose="020B0604020202020204" pitchFamily="34" charset="0"/>
              </a:rPr>
              <a:t>British Psychological Society (BPS). (2012</a:t>
            </a:r>
            <a:r>
              <a:rPr lang="en-GB" sz="1200" i="1"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Sexual health – where theory meets life’. (online). Available at: </a:t>
            </a:r>
            <a:r>
              <a:rPr lang="en-GB" sz="1200" u="sng" dirty="0">
                <a:latin typeface="Arial" panose="020B0604020202020204" pitchFamily="34" charset="0"/>
                <a:cs typeface="Arial" panose="020B0604020202020204" pitchFamily="34" charset="0"/>
                <a:hlinkClick r:id="rId6"/>
              </a:rPr>
              <a:t>https://www.bps.org.uk/psychologist/sexual-health-where-theory-meets-life</a:t>
            </a:r>
            <a:r>
              <a:rPr lang="en-GB" sz="1200" dirty="0">
                <a:latin typeface="Arial" panose="020B0604020202020204" pitchFamily="34" charset="0"/>
                <a:cs typeface="Arial" panose="020B0604020202020204" pitchFamily="34" charset="0"/>
              </a:rPr>
              <a:t> (Accessed 13 October. 2025).</a:t>
            </a:r>
          </a:p>
          <a:p>
            <a:pPr lvl="0"/>
            <a:r>
              <a:rPr lang="en-GB" sz="1200" dirty="0">
                <a:latin typeface="Arial" panose="020B0604020202020204" pitchFamily="34" charset="0"/>
                <a:cs typeface="Arial" panose="020B0604020202020204" pitchFamily="34" charset="0"/>
              </a:rPr>
              <a:t>British Psychological Society (BPS). (2012) </a:t>
            </a:r>
            <a:r>
              <a:rPr lang="en-GB" sz="1200" i="1" dirty="0">
                <a:latin typeface="Arial" panose="020B0604020202020204" pitchFamily="34" charset="0"/>
                <a:cs typeface="Arial" panose="020B0604020202020204" pitchFamily="34" charset="0"/>
              </a:rPr>
              <a:t>‘</a:t>
            </a:r>
            <a:r>
              <a:rPr lang="en-GB" sz="1200" dirty="0">
                <a:latin typeface="Arial" panose="020B0604020202020204" pitchFamily="34" charset="0"/>
                <a:cs typeface="Arial" panose="020B0604020202020204" pitchFamily="34" charset="0"/>
              </a:rPr>
              <a:t>Sexual health – where theory meets life’</a:t>
            </a:r>
            <a:r>
              <a:rPr lang="en-GB" sz="1200" i="1" dirty="0">
                <a:latin typeface="Arial" panose="020B0604020202020204" pitchFamily="34" charset="0"/>
                <a:cs typeface="Arial" panose="020B0604020202020204" pitchFamily="34" charset="0"/>
              </a:rPr>
              <a:t>.</a:t>
            </a:r>
            <a:r>
              <a:rPr lang="en-GB" sz="1200" dirty="0">
                <a:latin typeface="Arial" panose="020B0604020202020204" pitchFamily="34" charset="0"/>
                <a:cs typeface="Arial" panose="020B0604020202020204" pitchFamily="34" charset="0"/>
              </a:rPr>
              <a:t> (online) Available at: </a:t>
            </a:r>
            <a:r>
              <a:rPr lang="en-GB" sz="1200" u="sng" dirty="0">
                <a:latin typeface="Arial" panose="020B0604020202020204" pitchFamily="34" charset="0"/>
                <a:cs typeface="Arial" panose="020B0604020202020204" pitchFamily="34" charset="0"/>
                <a:hlinkClick r:id="rId6"/>
              </a:rPr>
              <a:t>https://www.bps.org.uk/psychologist/sexual-health-where-theory-meets-life</a:t>
            </a:r>
            <a:r>
              <a:rPr lang="en-GB" sz="1200" dirty="0">
                <a:latin typeface="Arial" panose="020B0604020202020204" pitchFamily="34" charset="0"/>
                <a:cs typeface="Arial" panose="020B0604020202020204" pitchFamily="34" charset="0"/>
              </a:rPr>
              <a:t>  (Accessed 13 October 2025).</a:t>
            </a:r>
          </a:p>
          <a:p>
            <a:pPr lvl="0"/>
            <a:r>
              <a:rPr lang="en-GB" sz="1200" dirty="0">
                <a:latin typeface="Arial" panose="020B0604020202020204" pitchFamily="34" charset="0"/>
                <a:cs typeface="Arial" panose="020B0604020202020204" pitchFamily="34" charset="0"/>
              </a:rPr>
              <a:t>Brook. (2023) </a:t>
            </a:r>
            <a:r>
              <a:rPr lang="en-GB" sz="1200" i="1" dirty="0">
                <a:latin typeface="Arial" panose="020B0604020202020204" pitchFamily="34" charset="0"/>
                <a:cs typeface="Arial" panose="020B0604020202020204" pitchFamily="34" charset="0"/>
              </a:rPr>
              <a:t>‘</a:t>
            </a:r>
            <a:r>
              <a:rPr lang="en-GB" sz="1200" dirty="0">
                <a:latin typeface="Arial" panose="020B0604020202020204" pitchFamily="34" charset="0"/>
                <a:cs typeface="Arial" panose="020B0604020202020204" pitchFamily="34" charset="0"/>
              </a:rPr>
              <a:t>Exploring the intersection of mental and sexual health’. (online) Available at: </a:t>
            </a:r>
            <a:r>
              <a:rPr lang="en-GB" sz="1200" u="sng" dirty="0">
                <a:latin typeface="Arial" panose="020B0604020202020204" pitchFamily="34" charset="0"/>
                <a:cs typeface="Arial" panose="020B0604020202020204" pitchFamily="34" charset="0"/>
                <a:hlinkClick r:id="rId7"/>
              </a:rPr>
              <a:t>https://www.brook.org.uk/wp-content/uploads/2024/09/Exploring-the-Intersection-of-Mental-and-Sexual-Health-FINAL.pdf</a:t>
            </a:r>
            <a:r>
              <a:rPr lang="en-GB" sz="1200" dirty="0">
                <a:latin typeface="Arial" panose="020B0604020202020204" pitchFamily="34" charset="0"/>
                <a:cs typeface="Arial" panose="020B0604020202020204" pitchFamily="34" charset="0"/>
              </a:rPr>
              <a:t>  (Accessed 13 Oct. 2025).</a:t>
            </a:r>
          </a:p>
          <a:p>
            <a:pPr lvl="0"/>
            <a:r>
              <a:rPr lang="en-GB" sz="1200" dirty="0">
                <a:latin typeface="Arial" panose="020B0604020202020204" pitchFamily="34" charset="0"/>
                <a:cs typeface="Arial" panose="020B0604020202020204" pitchFamily="34" charset="0"/>
              </a:rPr>
              <a:t>Brook. (2023) </a:t>
            </a:r>
            <a:r>
              <a:rPr lang="en-GB" sz="1200" i="1" dirty="0">
                <a:latin typeface="Arial" panose="020B0604020202020204" pitchFamily="34" charset="0"/>
                <a:cs typeface="Arial" panose="020B0604020202020204" pitchFamily="34" charset="0"/>
              </a:rPr>
              <a:t>‘</a:t>
            </a:r>
            <a:r>
              <a:rPr lang="en-GB" sz="1200" dirty="0">
                <a:latin typeface="Arial" panose="020B0604020202020204" pitchFamily="34" charset="0"/>
                <a:cs typeface="Arial" panose="020B0604020202020204" pitchFamily="34" charset="0"/>
              </a:rPr>
              <a:t>Sexual Health Week: Campaign Toolkit’</a:t>
            </a:r>
            <a:r>
              <a:rPr lang="en-GB" sz="1200" i="1" dirty="0">
                <a:latin typeface="Arial" panose="020B0604020202020204" pitchFamily="34" charset="0"/>
                <a:cs typeface="Arial" panose="020B0604020202020204" pitchFamily="34" charset="0"/>
              </a:rPr>
              <a:t>.</a:t>
            </a:r>
            <a:r>
              <a:rPr lang="en-GB" sz="1200" dirty="0">
                <a:latin typeface="Arial" panose="020B0604020202020204" pitchFamily="34" charset="0"/>
                <a:cs typeface="Arial" panose="020B0604020202020204" pitchFamily="34" charset="0"/>
              </a:rPr>
              <a:t> (online). Brook. Available at: </a:t>
            </a:r>
            <a:r>
              <a:rPr lang="en-GB" sz="1200" u="sng" dirty="0">
                <a:latin typeface="Arial" panose="020B0604020202020204" pitchFamily="34" charset="0"/>
                <a:cs typeface="Arial" panose="020B0604020202020204" pitchFamily="34" charset="0"/>
                <a:hlinkClick r:id="rId8"/>
              </a:rPr>
              <a:t>https://www.brook.org.uk/shw/</a:t>
            </a:r>
            <a:r>
              <a:rPr lang="en-GB" sz="1200" dirty="0">
                <a:latin typeface="Arial" panose="020B0604020202020204" pitchFamily="34" charset="0"/>
                <a:cs typeface="Arial" panose="020B0604020202020204" pitchFamily="34" charset="0"/>
              </a:rPr>
              <a:t> (Accessed 13 October 2025).</a:t>
            </a:r>
          </a:p>
          <a:p>
            <a:r>
              <a:rPr lang="en-GB" sz="1200" dirty="0">
                <a:latin typeface="Arial" panose="020B0604020202020204" pitchFamily="34" charset="0"/>
                <a:cs typeface="Arial" panose="020B0604020202020204" pitchFamily="34" charset="0"/>
              </a:rPr>
              <a:t>BROOK. (2025) ‘Sexual Health Week 2022 Poster’. (Online). www.brook.org.uk. Last Updated: 2025. Available at: </a:t>
            </a:r>
            <a:r>
              <a:rPr lang="en-GB" sz="1200" u="sng" dirty="0">
                <a:latin typeface="Arial" panose="020B0604020202020204" pitchFamily="34" charset="0"/>
                <a:cs typeface="Arial" panose="020B0604020202020204" pitchFamily="34" charset="0"/>
                <a:hlinkClick r:id="rId9"/>
              </a:rPr>
              <a:t>https://www.brook.org.uk/</a:t>
            </a:r>
            <a:r>
              <a:rPr lang="en-GB" sz="1200" dirty="0">
                <a:latin typeface="Arial" panose="020B0604020202020204" pitchFamily="34" charset="0"/>
                <a:cs typeface="Arial" panose="020B0604020202020204" pitchFamily="34" charset="0"/>
              </a:rPr>
              <a:t> (Accessed 08 October 2025).</a:t>
            </a:r>
          </a:p>
          <a:p>
            <a:pPr lvl="0"/>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2126683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D94F39A-D6F9-F202-923E-2EA678A6209F}"/>
              </a:ext>
            </a:extLst>
          </p:cNvPr>
          <p:cNvSpPr>
            <a:spLocks noGrp="1"/>
          </p:cNvSpPr>
          <p:nvPr>
            <p:ph idx="1"/>
          </p:nvPr>
        </p:nvSpPr>
        <p:spPr>
          <a:xfrm>
            <a:off x="313544" y="431539"/>
            <a:ext cx="11588645" cy="6194113"/>
          </a:xfrm>
        </p:spPr>
        <p:txBody>
          <a:bodyPr>
            <a:normAutofit/>
          </a:bodyPr>
          <a:lstStyle/>
          <a:p>
            <a:pPr lvl="0"/>
            <a:r>
              <a:rPr lang="en-GB" sz="1300" dirty="0">
                <a:latin typeface="Arial" panose="020B0604020202020204" pitchFamily="34" charset="0"/>
                <a:cs typeface="Arial" panose="020B0604020202020204" pitchFamily="34" charset="0"/>
              </a:rPr>
              <a:t>Brook. (2025)</a:t>
            </a:r>
            <a:r>
              <a:rPr lang="en-GB" sz="1300" i="1" dirty="0">
                <a:latin typeface="Arial" panose="020B0604020202020204" pitchFamily="34" charset="0"/>
                <a:cs typeface="Arial" panose="020B0604020202020204" pitchFamily="34" charset="0"/>
              </a:rPr>
              <a:t> ‘</a:t>
            </a:r>
            <a:r>
              <a:rPr lang="en-GB" sz="1300" dirty="0">
                <a:latin typeface="Arial" panose="020B0604020202020204" pitchFamily="34" charset="0"/>
                <a:cs typeface="Arial" panose="020B0604020202020204" pitchFamily="34" charset="0"/>
              </a:rPr>
              <a:t>Sexual Health Week 2025: Chronically Online’</a:t>
            </a:r>
            <a:r>
              <a:rPr lang="en-GB" sz="1300" i="1" dirty="0">
                <a:latin typeface="Arial" panose="020B0604020202020204" pitchFamily="34" charset="0"/>
                <a:cs typeface="Arial" panose="020B0604020202020204" pitchFamily="34" charset="0"/>
              </a:rPr>
              <a:t>. </a:t>
            </a:r>
            <a:r>
              <a:rPr lang="en-GB" sz="1300" dirty="0">
                <a:latin typeface="Arial" panose="020B0604020202020204" pitchFamily="34" charset="0"/>
                <a:cs typeface="Arial" panose="020B0604020202020204" pitchFamily="34" charset="0"/>
              </a:rPr>
              <a:t>(online). Brook. Available at: </a:t>
            </a:r>
            <a:r>
              <a:rPr lang="en-GB" sz="1300" u="sng" dirty="0">
                <a:latin typeface="Arial" panose="020B0604020202020204" pitchFamily="34" charset="0"/>
                <a:cs typeface="Arial" panose="020B0604020202020204" pitchFamily="34" charset="0"/>
                <a:hlinkClick r:id="rId2"/>
              </a:rPr>
              <a:t>https://www.brook.org.uk/shw/</a:t>
            </a:r>
            <a:r>
              <a:rPr lang="en-GB" sz="1300" dirty="0">
                <a:latin typeface="Arial" panose="020B0604020202020204" pitchFamily="34" charset="0"/>
                <a:cs typeface="Arial" panose="020B0604020202020204" pitchFamily="34" charset="0"/>
              </a:rPr>
              <a:t> (Accessed 12 October 2025).</a:t>
            </a:r>
          </a:p>
          <a:p>
            <a:pPr lvl="0"/>
            <a:r>
              <a:rPr lang="en-GB" sz="1300" dirty="0">
                <a:latin typeface="Arial" panose="020B0604020202020204" pitchFamily="34" charset="0"/>
                <a:cs typeface="Arial" panose="020B0604020202020204" pitchFamily="34" charset="0"/>
              </a:rPr>
              <a:t>Department of Health and Social Care (DHSC). (2025) </a:t>
            </a:r>
            <a:r>
              <a:rPr lang="en-GB" sz="1300" i="1" dirty="0">
                <a:latin typeface="Arial" panose="020B0604020202020204" pitchFamily="34" charset="0"/>
                <a:cs typeface="Arial" panose="020B0604020202020204" pitchFamily="34" charset="0"/>
              </a:rPr>
              <a:t>‘</a:t>
            </a:r>
            <a:r>
              <a:rPr lang="en-GB" sz="1300" dirty="0">
                <a:latin typeface="Arial" panose="020B0604020202020204" pitchFamily="34" charset="0"/>
                <a:cs typeface="Arial" panose="020B0604020202020204" pitchFamily="34" charset="0"/>
              </a:rPr>
              <a:t>Sexual health services: access and equity in England’</a:t>
            </a:r>
            <a:r>
              <a:rPr lang="en-GB" sz="1300" i="1" dirty="0">
                <a:latin typeface="Arial" panose="020B0604020202020204" pitchFamily="34" charset="0"/>
                <a:cs typeface="Arial" panose="020B0604020202020204" pitchFamily="34" charset="0"/>
              </a:rPr>
              <a:t>.</a:t>
            </a:r>
            <a:r>
              <a:rPr lang="en-GB" sz="1300" dirty="0">
                <a:latin typeface="Arial" panose="020B0604020202020204" pitchFamily="34" charset="0"/>
                <a:cs typeface="Arial" panose="020B0604020202020204" pitchFamily="34" charset="0"/>
              </a:rPr>
              <a:t> (online) GOV.UK. Available at: </a:t>
            </a:r>
            <a:r>
              <a:rPr lang="en-GB" sz="1300" u="sng" dirty="0">
                <a:latin typeface="Arial" panose="020B0604020202020204" pitchFamily="34" charset="0"/>
                <a:cs typeface="Arial" panose="020B0604020202020204" pitchFamily="34" charset="0"/>
                <a:hlinkClick r:id="rId3"/>
              </a:rPr>
              <a:t>https://www.gov.uk/government/publications/sexual-health-services-access-and-equity</a:t>
            </a:r>
            <a:r>
              <a:rPr lang="en-GB" sz="1300" dirty="0">
                <a:latin typeface="Arial" panose="020B0604020202020204" pitchFamily="34" charset="0"/>
                <a:cs typeface="Arial" panose="020B0604020202020204" pitchFamily="34" charset="0"/>
              </a:rPr>
              <a:t> (Accessed 7 Oct. 2025).</a:t>
            </a:r>
          </a:p>
          <a:p>
            <a:pPr lvl="0"/>
            <a:r>
              <a:rPr lang="en-GB" sz="1300" dirty="0">
                <a:latin typeface="Arial" panose="020B0604020202020204" pitchFamily="34" charset="0"/>
                <a:cs typeface="Arial" panose="020B0604020202020204" pitchFamily="34" charset="0"/>
              </a:rPr>
              <a:t>Devon Sexual Health. (2024) ‘</a:t>
            </a:r>
            <a:r>
              <a:rPr lang="en-GB" sz="1300" i="1" dirty="0">
                <a:latin typeface="Arial" panose="020B0604020202020204" pitchFamily="34" charset="0"/>
                <a:cs typeface="Arial" panose="020B0604020202020204" pitchFamily="34" charset="0"/>
              </a:rPr>
              <a:t>Promotional Resources’</a:t>
            </a:r>
            <a:r>
              <a:rPr lang="en-GB" sz="1300" dirty="0">
                <a:latin typeface="Arial" panose="020B0604020202020204" pitchFamily="34" charset="0"/>
                <a:cs typeface="Arial" panose="020B0604020202020204" pitchFamily="34" charset="0"/>
              </a:rPr>
              <a:t>. (Online). Devon Sexual Health. Available at: </a:t>
            </a:r>
            <a:r>
              <a:rPr lang="en-GB" sz="1300" u="sng" dirty="0">
                <a:latin typeface="Arial" panose="020B0604020202020204" pitchFamily="34" charset="0"/>
                <a:cs typeface="Arial" panose="020B0604020202020204" pitchFamily="34" charset="0"/>
                <a:hlinkClick r:id="rId4"/>
              </a:rPr>
              <a:t>https://www.devonsexualhealth.nhs.uk/professionals/resources/</a:t>
            </a:r>
            <a:r>
              <a:rPr lang="en-GB" sz="1300" dirty="0">
                <a:latin typeface="Arial" panose="020B0604020202020204" pitchFamily="34" charset="0"/>
                <a:cs typeface="Arial" panose="020B0604020202020204" pitchFamily="34" charset="0"/>
              </a:rPr>
              <a:t> (Accessed 12 October 2025).</a:t>
            </a:r>
          </a:p>
          <a:p>
            <a:pPr lvl="0"/>
            <a:r>
              <a:rPr lang="en-GB" sz="1300" dirty="0">
                <a:latin typeface="Arial" panose="020B0604020202020204" pitchFamily="34" charset="0"/>
                <a:cs typeface="Arial" panose="020B0604020202020204" pitchFamily="34" charset="0"/>
              </a:rPr>
              <a:t>Devon Sexual Health. (2024) ‘Devon Sexual Health Campaign Poster 2024’. (Online). www.devonsexualhealth.nhs.uk. Last Updated: 2024. Available at: </a:t>
            </a:r>
            <a:r>
              <a:rPr lang="en-GB" sz="1300" u="sng" dirty="0">
                <a:latin typeface="Arial" panose="020B0604020202020204" pitchFamily="34" charset="0"/>
                <a:cs typeface="Arial" panose="020B0604020202020204" pitchFamily="34" charset="0"/>
                <a:hlinkClick r:id="rId4"/>
              </a:rPr>
              <a:t>https://www.devonsexualhealth.nhs.uk/professionals/resources/</a:t>
            </a:r>
            <a:r>
              <a:rPr lang="en-GB" sz="1300" dirty="0">
                <a:latin typeface="Arial" panose="020B0604020202020204" pitchFamily="34" charset="0"/>
                <a:cs typeface="Arial" panose="020B0604020202020204" pitchFamily="34" charset="0"/>
              </a:rPr>
              <a:t> (Accessed 08 October 2025).</a:t>
            </a:r>
          </a:p>
          <a:p>
            <a:pPr lvl="0"/>
            <a:r>
              <a:rPr lang="en-GB" sz="1400" dirty="0">
                <a:latin typeface="Arial" panose="020B0604020202020204" pitchFamily="34" charset="0"/>
                <a:cs typeface="Arial" panose="020B0604020202020204" pitchFamily="34" charset="0"/>
              </a:rPr>
              <a:t>Faculty of Sexual and Reproductive Healthcare (FSRH). (2019) ‘</a:t>
            </a:r>
            <a:r>
              <a:rPr lang="en-GB" sz="1400" i="1" dirty="0">
                <a:latin typeface="Arial" panose="020B0604020202020204" pitchFamily="34" charset="0"/>
                <a:cs typeface="Arial" panose="020B0604020202020204" pitchFamily="34" charset="0"/>
              </a:rPr>
              <a:t>Contraceptive choices for young people’</a:t>
            </a:r>
            <a:r>
              <a:rPr lang="en-GB" sz="1400" dirty="0">
                <a:latin typeface="Arial" panose="020B0604020202020204" pitchFamily="34" charset="0"/>
                <a:cs typeface="Arial" panose="020B0604020202020204" pitchFamily="34" charset="0"/>
              </a:rPr>
              <a:t>. (pdf) Available at: </a:t>
            </a:r>
            <a:r>
              <a:rPr lang="en-GB" sz="1400" u="sng" dirty="0">
                <a:latin typeface="Arial" panose="020B0604020202020204" pitchFamily="34" charset="0"/>
                <a:cs typeface="Arial" panose="020B0604020202020204" pitchFamily="34" charset="0"/>
                <a:hlinkClick r:id="rId5"/>
              </a:rPr>
              <a:t>https://www.cosrh.org/Common/Uploaded%20files/documents/fsrh-guideline-contraception-young-people-may-2019.pdf</a:t>
            </a:r>
            <a:r>
              <a:rPr lang="en-GB" sz="1400" dirty="0">
                <a:latin typeface="Arial" panose="020B0604020202020204" pitchFamily="34" charset="0"/>
                <a:cs typeface="Arial" panose="020B0604020202020204" pitchFamily="34" charset="0"/>
              </a:rPr>
              <a:t> (Accessed 10 October 2025).</a:t>
            </a:r>
          </a:p>
          <a:p>
            <a:pPr lvl="0"/>
            <a:r>
              <a:rPr lang="en-GB" sz="1400" dirty="0">
                <a:latin typeface="Arial" panose="020B0604020202020204" pitchFamily="34" charset="0"/>
                <a:cs typeface="Arial" panose="020B0604020202020204" pitchFamily="34" charset="0"/>
              </a:rPr>
              <a:t>GOV.UK. (2021)</a:t>
            </a:r>
            <a:r>
              <a:rPr lang="en-GB" sz="1400" i="1"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Evaluation methods for public health campaigns’</a:t>
            </a:r>
            <a:r>
              <a:rPr lang="en-GB" sz="1400" i="1" dirty="0">
                <a:latin typeface="Arial" panose="020B0604020202020204" pitchFamily="34" charset="0"/>
                <a:cs typeface="Arial" panose="020B0604020202020204" pitchFamily="34" charset="0"/>
              </a:rPr>
              <a:t>.</a:t>
            </a:r>
            <a:r>
              <a:rPr lang="en-GB" sz="1400" dirty="0">
                <a:latin typeface="Arial" panose="020B0604020202020204" pitchFamily="34" charset="0"/>
                <a:cs typeface="Arial" panose="020B0604020202020204" pitchFamily="34" charset="0"/>
              </a:rPr>
              <a:t> (online). Available at: </a:t>
            </a:r>
            <a:r>
              <a:rPr lang="en-GB" sz="1400" u="sng" dirty="0">
                <a:latin typeface="Arial" panose="020B0604020202020204" pitchFamily="34" charset="0"/>
                <a:cs typeface="Arial" panose="020B0604020202020204" pitchFamily="34" charset="0"/>
                <a:hlinkClick r:id="rId6"/>
              </a:rPr>
              <a:t>https://www.gov.uk/government/publications/evaluation-methods-for-public-health-campaigns</a:t>
            </a:r>
            <a:r>
              <a:rPr lang="en-GB" sz="1400" dirty="0">
                <a:latin typeface="Arial" panose="020B0604020202020204" pitchFamily="34" charset="0"/>
                <a:cs typeface="Arial" panose="020B0604020202020204" pitchFamily="34" charset="0"/>
              </a:rPr>
              <a:t> (Accessed 13 October 2025).</a:t>
            </a:r>
          </a:p>
          <a:p>
            <a:pPr lvl="0"/>
            <a:r>
              <a:rPr lang="en-GB" sz="1400" dirty="0">
                <a:latin typeface="Arial" panose="020B0604020202020204" pitchFamily="34" charset="0"/>
                <a:cs typeface="Arial" panose="020B0604020202020204" pitchFamily="34" charset="0"/>
              </a:rPr>
              <a:t>GOV.UK. (2022</a:t>
            </a:r>
            <a:r>
              <a:rPr lang="en-GB" sz="1400" i="1"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Sexual and reproductive health and HIV: applying All Our Health’. (online). Available at: </a:t>
            </a:r>
            <a:r>
              <a:rPr lang="en-GB" sz="1400" u="sng" dirty="0">
                <a:latin typeface="Arial" panose="020B0604020202020204" pitchFamily="34" charset="0"/>
                <a:cs typeface="Arial" panose="020B0604020202020204" pitchFamily="34" charset="0"/>
                <a:hlinkClick r:id="rId7"/>
              </a:rPr>
              <a:t>https://www.gov.uk/government/publications/sexual-and-reproductive-health-and-hiv-applying-all-our-health</a:t>
            </a:r>
            <a:r>
              <a:rPr lang="en-GB" sz="1400" dirty="0">
                <a:latin typeface="Arial" panose="020B0604020202020204" pitchFamily="34" charset="0"/>
                <a:cs typeface="Arial" panose="020B0604020202020204" pitchFamily="34" charset="0"/>
              </a:rPr>
              <a:t> (Accessed 13 October 2025).</a:t>
            </a:r>
          </a:p>
          <a:p>
            <a:pPr lvl="0"/>
            <a:r>
              <a:rPr lang="en-GB" sz="1400" dirty="0">
                <a:latin typeface="Arial" panose="020B0604020202020204" pitchFamily="34" charset="0"/>
                <a:cs typeface="Arial" panose="020B0604020202020204" pitchFamily="34" charset="0"/>
              </a:rPr>
              <a:t>Health Knowledge. (2023</a:t>
            </a:r>
            <a:r>
              <a:rPr lang="en-GB" sz="1400" i="1"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Sexual behaviour and health consequences’. (online) Available at: https://www.healthknowledge.org.uk/public-health-textbook/disease-causation-diagnostic/2e-health-social-behaviour/sexual-behaviour (Accessed 12 Oct. 2025).</a:t>
            </a:r>
          </a:p>
          <a:p>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277132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2EA52EFA-0095-7CED-79C7-F0E67E288D4A}"/>
              </a:ext>
            </a:extLst>
          </p:cNvPr>
          <p:cNvPicPr>
            <a:picLocks noGrp="1" noChangeAspect="1"/>
          </p:cNvPicPr>
          <p:nvPr>
            <p:ph idx="1"/>
          </p:nvPr>
        </p:nvPicPr>
        <p:blipFill>
          <a:blip r:embed="rId2"/>
          <a:stretch>
            <a:fillRect/>
          </a:stretch>
        </p:blipFill>
        <p:spPr>
          <a:xfrm>
            <a:off x="2831648" y="732363"/>
            <a:ext cx="6477904" cy="3839111"/>
          </a:xfrm>
        </p:spPr>
      </p:pic>
    </p:spTree>
    <p:extLst>
      <p:ext uri="{BB962C8B-B14F-4D97-AF65-F5344CB8AC3E}">
        <p14:creationId xmlns:p14="http://schemas.microsoft.com/office/powerpoint/2010/main" val="121577947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423839-183D-53E5-FF54-BC0046642577}"/>
              </a:ext>
            </a:extLst>
          </p:cNvPr>
          <p:cNvSpPr>
            <a:spLocks noGrp="1"/>
          </p:cNvSpPr>
          <p:nvPr>
            <p:ph type="title"/>
          </p:nvPr>
        </p:nvSpPr>
        <p:spPr/>
        <p:txBody>
          <a:bodyPr/>
          <a:lstStyle/>
          <a:p>
            <a:endParaRPr lang="en-GB" dirty="0"/>
          </a:p>
        </p:txBody>
      </p:sp>
      <p:pic>
        <p:nvPicPr>
          <p:cNvPr id="5" name="Content Placeholder 4">
            <a:extLst>
              <a:ext uri="{FF2B5EF4-FFF2-40B4-BE49-F238E27FC236}">
                <a16:creationId xmlns:a16="http://schemas.microsoft.com/office/drawing/2014/main" id="{F815EF66-DAF9-D550-6B4E-E1CF880A4437}"/>
              </a:ext>
            </a:extLst>
          </p:cNvPr>
          <p:cNvPicPr>
            <a:picLocks noGrp="1" noChangeAspect="1"/>
          </p:cNvPicPr>
          <p:nvPr>
            <p:ph idx="1"/>
          </p:nvPr>
        </p:nvPicPr>
        <p:blipFill>
          <a:blip r:embed="rId2"/>
          <a:stretch>
            <a:fillRect/>
          </a:stretch>
        </p:blipFill>
        <p:spPr>
          <a:xfrm>
            <a:off x="2680811" y="2472318"/>
            <a:ext cx="6830378" cy="3057952"/>
          </a:xfrm>
        </p:spPr>
      </p:pic>
    </p:spTree>
    <p:extLst>
      <p:ext uri="{BB962C8B-B14F-4D97-AF65-F5344CB8AC3E}">
        <p14:creationId xmlns:p14="http://schemas.microsoft.com/office/powerpoint/2010/main" val="245667953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Integral</Template>
  <TotalTime>18832</TotalTime>
  <Words>3841</Words>
  <Application>Microsoft Office PowerPoint</Application>
  <PresentationFormat>Widescreen</PresentationFormat>
  <Paragraphs>235</Paragraphs>
  <Slides>25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25</vt:i4>
      </vt:variant>
    </vt:vector>
  </HeadingPairs>
  <TitlesOfParts>
    <vt:vector size="30" baseType="lpstr">
      <vt:lpstr>Aptos</vt:lpstr>
      <vt:lpstr>Aptos Display</vt:lpstr>
      <vt:lpstr>Arial</vt:lpstr>
      <vt:lpstr>Calibri</vt:lpstr>
      <vt:lpstr>Office Theme</vt:lpstr>
      <vt:lpstr>PowerPoint Presentation</vt:lpstr>
      <vt:lpstr>Safe SEX-tember -Making Sex Safe AGAIN</vt:lpstr>
      <vt:lpstr>Aims of Each Session</vt:lpstr>
      <vt:lpstr>Rationale</vt:lpstr>
      <vt:lpstr>LGBTQ+ </vt:lpstr>
      <vt:lpstr>Common STIs in the England Birmingham </vt:lpstr>
      <vt:lpstr>Common Viruses In Birmingham</vt:lpstr>
      <vt:lpstr>National Guidelines on Sexual Health for 15-24yr Olds in the UK</vt:lpstr>
      <vt:lpstr>Safe SEX-tember -Making Sex Safe AGAIN  The sexual health campaign (September 2026) for 15-14yr olds in Birmingham!!  </vt:lpstr>
      <vt:lpstr>Types of Evaluation</vt:lpstr>
      <vt:lpstr>Short term effects of poor sexual health</vt:lpstr>
      <vt:lpstr>Long term effects </vt:lpstr>
      <vt:lpstr>Past Sexual Health Campaigns</vt:lpstr>
      <vt:lpstr>Past Sexual Health Campaigns</vt:lpstr>
      <vt:lpstr>Benefits</vt:lpstr>
      <vt:lpstr>Benefits</vt:lpstr>
      <vt:lpstr>Behaviour Models Explaining Challenges to Behaviour Changes</vt:lpstr>
      <vt:lpstr>Behaviour Models Explaining Challenges to Behaviour Changes</vt:lpstr>
      <vt:lpstr>Behaviour Models Explaining Challenges to Behaviour Changes</vt:lpstr>
      <vt:lpstr>Solutions to Overcome Individual Challenges</vt:lpstr>
      <vt:lpstr>Conclusion</vt:lpstr>
      <vt:lpstr>References</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Ashlene Barnes</dc:creator>
  <cp:lastModifiedBy>Ashlene Barnes</cp:lastModifiedBy>
  <cp:revision>1</cp:revision>
  <dcterms:created xsi:type="dcterms:W3CDTF">2025-09-30T11:05:48Z</dcterms:created>
  <dcterms:modified xsi:type="dcterms:W3CDTF">2025-10-13T12:58:18Z</dcterms:modified>
</cp:coreProperties>
</file>