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71" r:id="rId1"/>
  </p:sldMasterIdLst>
  <p:notesMasterIdLst>
    <p:notesMasterId r:id="rId3"/>
  </p:notesMasterIdLst>
  <p:handoutMasterIdLst>
    <p:handoutMasterId r:id="rId4"/>
  </p:handoutMasterIdLst>
  <p:sldIdLst>
    <p:sldId id="256" r:id="rId2"/>
  </p:sldIdLst>
  <p:sldSz cx="51206400" cy="32918400"/>
  <p:notesSz cx="9290050" cy="7004050"/>
  <p:kinsoku lang="ja-JP" invalStChars="、。，．・：；？！゛゜ヽヾゝゞ々ー’”）〕］｝〉》」』】°‰′″℃￠％ぁぃぅぇぉっゃゅょゎァィゥェォッャュョヮヵヶ!%),.:;?]}｡｣､･ｧｨｩｪｫｬｭｮｯｰﾞﾟ" invalEndChars="‘“（〔［｛〈《「『【￥＄$([\{｢￡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anose="020B060403050404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0368">
          <p15:clr>
            <a:srgbClr val="A4A3A4"/>
          </p15:clr>
        </p15:guide>
        <p15:guide id="2" pos="8305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62" autoAdjust="0"/>
    <p:restoredTop sz="95833" autoAdjust="0"/>
  </p:normalViewPr>
  <p:slideViewPr>
    <p:cSldViewPr>
      <p:cViewPr varScale="1">
        <p:scale>
          <a:sx n="22" d="100"/>
          <a:sy n="22" d="100"/>
        </p:scale>
        <p:origin x="2000" y="320"/>
      </p:cViewPr>
      <p:guideLst>
        <p:guide orient="horz" pos="10368"/>
        <p:guide pos="830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>
            <a:extLst>
              <a:ext uri="{FF2B5EF4-FFF2-40B4-BE49-F238E27FC236}">
                <a16:creationId xmlns:a16="http://schemas.microsoft.com/office/drawing/2014/main" id="{F6269BA7-3427-A677-A174-B866ED5B4209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1238250" y="3327400"/>
            <a:ext cx="6813550" cy="315118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vert="horz" wrap="square" lIns="85849" tIns="42924" rIns="85849" bIns="42924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 dirty="0"/>
              <a:t>Click to edit Master text styles</a:t>
            </a:r>
          </a:p>
          <a:p>
            <a:pPr lvl="1"/>
            <a:r>
              <a:rPr lang="en-US" noProof="0" dirty="0"/>
              <a:t>Second level</a:t>
            </a:r>
          </a:p>
          <a:p>
            <a:pPr lvl="2"/>
            <a:r>
              <a:rPr lang="en-US" noProof="0" dirty="0"/>
              <a:t>Third level</a:t>
            </a:r>
          </a:p>
          <a:p>
            <a:pPr lvl="3"/>
            <a:r>
              <a:rPr lang="en-US" noProof="0" dirty="0"/>
              <a:t>Fourth level</a:t>
            </a:r>
          </a:p>
          <a:p>
            <a:pPr lvl="4"/>
            <a:r>
              <a:rPr lang="en-US" noProof="0" dirty="0"/>
              <a:t>Fifth level</a:t>
            </a: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A5443C4C-18AA-AF86-0F49-1D4A3126BB89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2613025" y="527050"/>
            <a:ext cx="4076700" cy="262255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1pPr>
    <a:lvl2pPr marL="42227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2pPr>
    <a:lvl3pPr marL="84455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3pPr>
    <a:lvl4pPr marL="1266825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4pPr>
    <a:lvl5pPr marL="1689100" algn="l" defTabSz="844550" rtl="0" eaLnBrk="0" fontAlgn="base" hangingPunct="0">
      <a:spcBef>
        <a:spcPct val="30000"/>
      </a:spcBef>
      <a:spcAft>
        <a:spcPct val="0"/>
      </a:spcAft>
      <a:defRPr sz="1100" b="0" i="0" kern="1200">
        <a:solidFill>
          <a:schemeClr val="tx1"/>
        </a:solidFill>
        <a:latin typeface="Arial" panose="020B0604020202020204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33366BC8-C51D-7893-397D-AE3F72D406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E791B583-FD38-63EF-C658-8A3DEF639BA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/>
          <p:cNvSpPr>
            <a:spLocks noGrp="1" noChangeArrowheads="1"/>
          </p:cNvSpPr>
          <p:nvPr>
            <p:ph type="ctrTitle" sz="quarter"/>
          </p:nvPr>
        </p:nvSpPr>
        <p:spPr>
          <a:xfrm>
            <a:off x="3840163" y="8047038"/>
            <a:ext cx="43526075" cy="877728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7680325" y="18653125"/>
            <a:ext cx="35845750" cy="841375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FD656992-2676-9646-8C13-2E90573B1AC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2E6DB743-028F-F342-A7F4-C9A324508854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5798393C-E75D-736F-B5B9-043C54C15AE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E1F0C5D-DBBE-444F-81F4-BC76E557BCF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16100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C13E9D-DEBB-2897-A85B-30B0E92DBA3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BE72C06-5FE3-53ED-1F46-F2FCB15C081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19D3DA0-D42F-7213-9BB5-767710B6F5D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69E15D-24AA-5B4F-954F-58FF741F846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1478308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4950" y="21153438"/>
            <a:ext cx="43526075" cy="653732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44950" y="13952538"/>
            <a:ext cx="43526075" cy="7200900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85D82E-8B4C-1B15-2ED8-C42551F77F6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5A00C2A8-7941-49A2-4C71-88EA2843458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006FE836-2FCE-5CCE-83E9-C780A00B55CB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DD8A46-8C81-8A43-B706-B28B623DFC2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82151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60638" y="9509125"/>
            <a:ext cx="22966362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79400" y="9509125"/>
            <a:ext cx="22966363" cy="197516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498EBC-849D-71AB-C073-3BC06E2D4AA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3FBA0B4-A1CE-DFE7-582F-8796BFB09D4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7D374C-8A28-2020-333A-8594E75FF9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3281B96-9A65-CA4E-A5BF-5A26F46C622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759358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7625"/>
            <a:ext cx="46085125" cy="54864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60638" y="7369175"/>
            <a:ext cx="22625050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60638" y="10439400"/>
            <a:ext cx="22625050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012775" y="7369175"/>
            <a:ext cx="22632988" cy="307022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012775" y="10439400"/>
            <a:ext cx="22632988" cy="189658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656B471-A33C-E9DF-2D9E-F962BE80604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FA24689B-0D3B-4AE0-87B4-7649609EB2E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6185CA7C-C3DA-AEBF-F9BF-0BBC2F8DEC4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F757C87-9A4B-7849-ACBA-4BE9C786610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24579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69E8ADAF-4BBB-8C39-43B2-28357006C44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66024643-EA44-208F-E38A-D30C8CE2E98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AB4C7C1A-719E-6E22-A54E-A641F5FB708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06351AA6-B120-2644-89B4-773ED046FF9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43324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12A0D717-FE99-C72F-4BDA-C0C6C9980DB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11AF7A84-BABC-77DC-86D4-2A2DD33A5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4CD4AE4F-19ED-6D30-D1DF-1F36D0FB066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5743555-E68A-5A41-9382-0EEA800E135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701409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638" y="1311275"/>
            <a:ext cx="16846550" cy="557688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019963" y="1311275"/>
            <a:ext cx="28625800" cy="2809398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60638" y="6888163"/>
            <a:ext cx="16846550" cy="225171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A80B014-87E4-74FE-B47D-914A5D4181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69894A7-187B-6986-9C46-F50B6E49B0A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9CE9C82-EE30-9198-9185-BD7ABC532E0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35636F-4C12-694B-9ABC-179D5476D67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0711717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36175" y="23042563"/>
            <a:ext cx="30724475" cy="27209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36175" y="2941638"/>
            <a:ext cx="30724475" cy="1975008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36175" y="25763538"/>
            <a:ext cx="30724475" cy="3862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A47890C-E186-0B53-D195-8647D598481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099135D-4E47-B48E-6D8E-A0029C5F883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2188A10-18DE-8F6E-58FA-EBE1706EC1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B93C19C-1549-A04D-B837-8C26116D179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50247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F5FC0BA-4096-FB0F-C061-198C434700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AF2FA91A-F332-9F10-C236-1D5734EF8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14EE1D27-9BCE-F2BC-B8E6-2A53B5ACC23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CCEFCC5-019C-494B-A2FB-424A8D175E8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97735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125275" y="1828800"/>
            <a:ext cx="11520488" cy="2743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60638" y="1828800"/>
            <a:ext cx="34412237" cy="2743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936E015A-0DD2-89E9-54F7-6C02BE47F30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06AF7CD4-F563-0347-90BB-2B612AA1E65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0643E5F-5391-6CA0-A383-02187B90A98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6C473701-BD89-BF49-A6A0-2BAE5214F5C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478674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>
            <a:duotone>
              <a:schemeClr val="bg1"/>
              <a:srgbClr val="FFFFFF"/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F4701B3C-0F6D-A49A-7B7C-6DBCC4776F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2560638" y="1828800"/>
            <a:ext cx="46085125" cy="658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E903474B-E282-47C5-A888-76CE08F1AD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2560638" y="9509125"/>
            <a:ext cx="46085125" cy="1975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3732" name="Rectangle 4">
            <a:extLst>
              <a:ext uri="{FF2B5EF4-FFF2-40B4-BE49-F238E27FC236}">
                <a16:creationId xmlns:a16="http://schemas.microsoft.com/office/drawing/2014/main" id="{412EA4A2-A255-8672-5EFB-618772300475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25606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3" name="Rectangle 5">
            <a:extLst>
              <a:ext uri="{FF2B5EF4-FFF2-40B4-BE49-F238E27FC236}">
                <a16:creationId xmlns:a16="http://schemas.microsoft.com/office/drawing/2014/main" id="{1FDBEAAC-3BD6-B42E-B94B-1D0F53271234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17495838" y="29976763"/>
            <a:ext cx="162147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ct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endParaRPr lang="en-GB" altLang="en-US"/>
          </a:p>
        </p:txBody>
      </p:sp>
      <p:sp>
        <p:nvSpPr>
          <p:cNvPr id="73734" name="Rectangle 6">
            <a:extLst>
              <a:ext uri="{FF2B5EF4-FFF2-40B4-BE49-F238E27FC236}">
                <a16:creationId xmlns:a16="http://schemas.microsoft.com/office/drawing/2014/main" id="{5D78CB57-0A90-10A9-913E-183FFCC221AB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36698238" y="29976763"/>
            <a:ext cx="11947525" cy="228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480709" tIns="240355" rIns="480709" bIns="240355" numCol="1" anchor="b" anchorCtr="0" compatLnSpc="1">
            <a:prstTxWarp prst="textNoShape">
              <a:avLst/>
            </a:prstTxWarp>
          </a:bodyPr>
          <a:lstStyle>
            <a:lvl1pPr algn="r">
              <a:defRPr sz="7400">
                <a:effectLst>
                  <a:outerShdw blurRad="38100" dist="38100" dir="2700000" algn="tl">
                    <a:srgbClr val="FFFFFF"/>
                  </a:outerShdw>
                </a:effectLst>
                <a:latin typeface="Arial" panose="020B0604020202020204" pitchFamily="34" charset="0"/>
              </a:defRPr>
            </a:lvl1pPr>
          </a:lstStyle>
          <a:p>
            <a:fld id="{980FC53C-7879-7B4E-B96A-5BAC08834F95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1" r:id="rId2"/>
    <p:sldLayoutId id="2147483680" r:id="rId3"/>
    <p:sldLayoutId id="2147483679" r:id="rId4"/>
    <p:sldLayoutId id="2147483678" r:id="rId5"/>
    <p:sldLayoutId id="2147483677" r:id="rId6"/>
    <p:sldLayoutId id="2147483676" r:id="rId7"/>
    <p:sldLayoutId id="2147483675" r:id="rId8"/>
    <p:sldLayoutId id="2147483674" r:id="rId9"/>
    <p:sldLayoutId id="2147483673" r:id="rId10"/>
    <p:sldLayoutId id="2147483672" r:id="rId11"/>
  </p:sldLayoutIdLst>
  <p:txStyles>
    <p:titleStyle>
      <a:lvl1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2pPr>
      <a:lvl3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3pPr>
      <a:lvl4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4pPr>
      <a:lvl5pPr algn="ctr" defTabSz="4806950" rtl="0" eaLnBrk="0" fontAlgn="base" hangingPunct="0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5pPr>
      <a:lvl6pPr marL="4572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6pPr>
      <a:lvl7pPr marL="9144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7pPr>
      <a:lvl8pPr marL="13716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8pPr>
      <a:lvl9pPr marL="1828800" algn="ctr" defTabSz="4806950" rtl="0" fontAlgn="base">
        <a:spcBef>
          <a:spcPct val="0"/>
        </a:spcBef>
        <a:spcAft>
          <a:spcPct val="0"/>
        </a:spcAft>
        <a:defRPr sz="231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charset="0"/>
          <a:cs typeface="Arial" charset="0"/>
        </a:defRPr>
      </a:lvl9pPr>
    </p:titleStyle>
    <p:bodyStyle>
      <a:lvl1pPr marL="1803400" indent="-1803400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68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ea typeface="+mn-ea"/>
          <a:cs typeface="+mn-cs"/>
        </a:defRPr>
      </a:lvl1pPr>
      <a:lvl2pPr marL="3905250" indent="-1501775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47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2pPr>
      <a:lvl3pPr marL="600868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26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3pPr>
      <a:lvl4pPr marL="8412163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4pPr>
      <a:lvl5pPr marL="10815638" indent="-1201738" algn="l" defTabSz="4806950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5pPr>
      <a:lvl6pPr marL="112728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6pPr>
      <a:lvl7pPr marL="117300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7pPr>
      <a:lvl8pPr marL="121872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8pPr>
      <a:lvl9pPr marL="12644438" indent="-1201738" algn="l" defTabSz="4806950" rtl="0" fontAlgn="base">
        <a:spcBef>
          <a:spcPct val="20000"/>
        </a:spcBef>
        <a:spcAft>
          <a:spcPct val="0"/>
        </a:spcAft>
        <a:buClr>
          <a:schemeClr val="hlink"/>
        </a:buClr>
        <a:buSzPct val="65000"/>
        <a:buFont typeface="Wingdings" pitchFamily="2" charset="2"/>
        <a:buChar char="n"/>
        <a:defRPr sz="10500">
          <a:solidFill>
            <a:schemeClr val="tx1"/>
          </a:solidFill>
          <a:effectLst>
            <a:outerShdw blurRad="38100" dist="38100" dir="2700000" algn="tl">
              <a:srgbClr val="FFFFFF"/>
            </a:outerShdw>
          </a:effectLst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2448">
            <a:extLst>
              <a:ext uri="{FF2B5EF4-FFF2-40B4-BE49-F238E27FC236}">
                <a16:creationId xmlns:a16="http://schemas.microsoft.com/office/drawing/2014/main" id="{B1D83B8E-BBFF-3A27-3D67-D0D79ABCD13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5943600"/>
            <a:ext cx="14614525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Introduction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  <a:cs typeface="+mn-cs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  <a:cs typeface="+mn-cs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  <a:cs typeface="+mn-cs"/>
            </a:endParaRPr>
          </a:p>
        </p:txBody>
      </p:sp>
      <p:sp>
        <p:nvSpPr>
          <p:cNvPr id="2051" name="Text Box 2449">
            <a:extLst>
              <a:ext uri="{FF2B5EF4-FFF2-40B4-BE49-F238E27FC236}">
                <a16:creationId xmlns:a16="http://schemas.microsoft.com/office/drawing/2014/main" id="{43D6534C-00E4-040E-B0CF-84AEFE12654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6931371"/>
            <a:ext cx="14614525" cy="14554067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Aims and Method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2" name="Text Box 2450">
            <a:extLst>
              <a:ext uri="{FF2B5EF4-FFF2-40B4-BE49-F238E27FC236}">
                <a16:creationId xmlns:a16="http://schemas.microsoft.com/office/drawing/2014/main" id="{78C8433E-13C8-4EAC-1158-465F96FEF0A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95937" y="5904856"/>
            <a:ext cx="14614525" cy="2641731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  <a:cs typeface="+mj-cs"/>
              </a:rPr>
              <a:t>Results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  <a:cs typeface="+mj-cs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3" name="Text Box 2451">
            <a:extLst>
              <a:ext uri="{FF2B5EF4-FFF2-40B4-BE49-F238E27FC236}">
                <a16:creationId xmlns:a16="http://schemas.microsoft.com/office/drawing/2014/main" id="{7811C5EA-2336-75B2-3E6A-EADC97BE03E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5912718"/>
            <a:ext cx="14616112" cy="16434582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Discussion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Reflection</a:t>
            </a:r>
          </a:p>
          <a:p>
            <a:pPr marL="571500" indent="-5715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u="sng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u="sng" dirty="0">
              <a:latin typeface="Arial" panose="020B0604020202020204" pitchFamily="34" charset="0"/>
            </a:endParaRPr>
          </a:p>
        </p:txBody>
      </p:sp>
      <p:sp>
        <p:nvSpPr>
          <p:cNvPr id="2054" name="Text Box 2452">
            <a:extLst>
              <a:ext uri="{FF2B5EF4-FFF2-40B4-BE49-F238E27FC236}">
                <a16:creationId xmlns:a16="http://schemas.microsoft.com/office/drawing/2014/main" id="{E64A7953-EC3B-AE56-7197-2D61296A2C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265417" y="23502924"/>
            <a:ext cx="14616112" cy="8232336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5400" u="sng" dirty="0">
                <a:latin typeface="Arial" panose="020B0604020202020204" pitchFamily="34" charset="0"/>
              </a:rPr>
              <a:t>References</a:t>
            </a:r>
          </a:p>
          <a:p>
            <a:pPr marL="1143000" indent="-1143000">
              <a:lnSpc>
                <a:spcPct val="80000"/>
              </a:lnSpc>
              <a:spcBef>
                <a:spcPct val="50000"/>
              </a:spcBef>
              <a:buFont typeface="Arial" panose="020B0604020202020204" pitchFamily="34" charset="0"/>
              <a:buChar char="•"/>
            </a:pPr>
            <a:r>
              <a:rPr lang="en-GB" altLang="en-US" sz="4000" dirty="0">
                <a:latin typeface="Arial" panose="020B0604020202020204" pitchFamily="34" charset="0"/>
              </a:rPr>
              <a:t>Text here…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GB" altLang="en-US" sz="7900" dirty="0">
              <a:latin typeface="Arial" panose="020B0604020202020204" pitchFamily="34" charset="0"/>
            </a:endParaRP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  <p:sp>
        <p:nvSpPr>
          <p:cNvPr id="2055" name="Text Box 2453">
            <a:extLst>
              <a:ext uri="{FF2B5EF4-FFF2-40B4-BE49-F238E27FC236}">
                <a16:creationId xmlns:a16="http://schemas.microsoft.com/office/drawing/2014/main" id="{E5FD9769-D028-2327-5B75-CA79084CE79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39913" y="1876873"/>
            <a:ext cx="47014480" cy="2912419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441281" tIns="220640" rIns="441281" bIns="220640">
            <a:spAutoFit/>
          </a:bodyPr>
          <a:lstStyle>
            <a:lvl1pPr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1pPr>
            <a:lvl2pPr marL="742950" indent="-28575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2pPr>
            <a:lvl3pPr marL="11430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3pPr>
            <a:lvl4pPr marL="16002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4pPr>
            <a:lvl5pPr marL="2057400" indent="-228600" defTabSz="917575" eaLnBrk="0" hangingPunct="0"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5pPr>
            <a:lvl6pPr marL="25146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6pPr>
            <a:lvl7pPr marL="29718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7pPr>
            <a:lvl8pPr marL="34290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8pPr>
            <a:lvl9pPr marL="3886200" indent="-228600" defTabSz="91757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  <a:cs typeface="Arial" panose="020B0604020202020204" pitchFamily="34" charset="0"/>
              </a:defRPr>
            </a:lvl9pPr>
          </a:lstStyle>
          <a:p>
            <a:pPr algn="ctr">
              <a:lnSpc>
                <a:spcPct val="80000"/>
              </a:lnSpc>
              <a:spcBef>
                <a:spcPct val="50000"/>
              </a:spcBef>
            </a:pPr>
            <a:r>
              <a:rPr lang="en-GB" altLang="en-US" sz="7200" u="sng" dirty="0">
                <a:latin typeface="Arial" panose="020B0604020202020204" pitchFamily="34" charset="0"/>
                <a:cs typeface="Al Bayan Plain" pitchFamily="2" charset="-78"/>
              </a:rPr>
              <a:t>Title &amp; Name</a:t>
            </a:r>
          </a:p>
          <a:p>
            <a:pPr algn="ctr">
              <a:lnSpc>
                <a:spcPct val="80000"/>
              </a:lnSpc>
              <a:spcBef>
                <a:spcPct val="50000"/>
              </a:spcBef>
            </a:pPr>
            <a:endParaRPr lang="en-US" altLang="en-US" sz="7900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Textured">
  <a:themeElements>
    <a:clrScheme name="Textured 8">
      <a:dk1>
        <a:srgbClr val="000000"/>
      </a:dk1>
      <a:lt1>
        <a:srgbClr val="DCE8F4"/>
      </a:lt1>
      <a:dk2>
        <a:srgbClr val="7B9CB5"/>
      </a:dk2>
      <a:lt2>
        <a:srgbClr val="969696"/>
      </a:lt2>
      <a:accent1>
        <a:srgbClr val="FFFFFF"/>
      </a:accent1>
      <a:accent2>
        <a:srgbClr val="00BAB6"/>
      </a:accent2>
      <a:accent3>
        <a:srgbClr val="EBF2F8"/>
      </a:accent3>
      <a:accent4>
        <a:srgbClr val="000000"/>
      </a:accent4>
      <a:accent5>
        <a:srgbClr val="FFFFFF"/>
      </a:accent5>
      <a:accent6>
        <a:srgbClr val="00A8A5"/>
      </a:accent6>
      <a:hlink>
        <a:srgbClr val="8A8AD8"/>
      </a:hlink>
      <a:folHlink>
        <a:srgbClr val="242492"/>
      </a:folHlink>
    </a:clrScheme>
    <a:fontScheme name="Textured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charset="0"/>
            <a:cs typeface="Arial" charset="0"/>
          </a:defRPr>
        </a:defPPr>
      </a:lstStyle>
    </a:lnDef>
  </a:objectDefaults>
  <a:extraClrSchemeLst>
    <a:extraClrScheme>
      <a:clrScheme name="Textured 1">
        <a:dk1>
          <a:srgbClr val="660000"/>
        </a:dk1>
        <a:lt1>
          <a:srgbClr val="FFFFFF"/>
        </a:lt1>
        <a:dk2>
          <a:srgbClr val="800000"/>
        </a:dk2>
        <a:lt2>
          <a:srgbClr val="FFFFCC"/>
        </a:lt2>
        <a:accent1>
          <a:srgbClr val="BE7960"/>
        </a:accent1>
        <a:accent2>
          <a:srgbClr val="CC6600"/>
        </a:accent2>
        <a:accent3>
          <a:srgbClr val="C0AAAA"/>
        </a:accent3>
        <a:accent4>
          <a:srgbClr val="DADADA"/>
        </a:accent4>
        <a:accent5>
          <a:srgbClr val="DBBEB6"/>
        </a:accent5>
        <a:accent6>
          <a:srgbClr val="B95C00"/>
        </a:accent6>
        <a:hlink>
          <a:srgbClr val="FFCC66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2">
        <a:dk1>
          <a:srgbClr val="003300"/>
        </a:dk1>
        <a:lt1>
          <a:srgbClr val="FFFFFF"/>
        </a:lt1>
        <a:dk2>
          <a:srgbClr val="4D6A2A"/>
        </a:dk2>
        <a:lt2>
          <a:srgbClr val="CCFF99"/>
        </a:lt2>
        <a:accent1>
          <a:srgbClr val="33CC33"/>
        </a:accent1>
        <a:accent2>
          <a:srgbClr val="46562A"/>
        </a:accent2>
        <a:accent3>
          <a:srgbClr val="B2B9AC"/>
        </a:accent3>
        <a:accent4>
          <a:srgbClr val="DADADA"/>
        </a:accent4>
        <a:accent5>
          <a:srgbClr val="ADE2AD"/>
        </a:accent5>
        <a:accent6>
          <a:srgbClr val="3F4D25"/>
        </a:accent6>
        <a:hlink>
          <a:srgbClr val="009999"/>
        </a:hlink>
        <a:folHlink>
          <a:srgbClr val="CC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3">
        <a:dk1>
          <a:srgbClr val="4E4E74"/>
        </a:dk1>
        <a:lt1>
          <a:srgbClr val="FFFFFF"/>
        </a:lt1>
        <a:dk2>
          <a:srgbClr val="666699"/>
        </a:dk2>
        <a:lt2>
          <a:srgbClr val="FFFFCC"/>
        </a:lt2>
        <a:accent1>
          <a:srgbClr val="5E5884"/>
        </a:accent1>
        <a:accent2>
          <a:srgbClr val="8AB29D"/>
        </a:accent2>
        <a:accent3>
          <a:srgbClr val="B8B8CA"/>
        </a:accent3>
        <a:accent4>
          <a:srgbClr val="DADADA"/>
        </a:accent4>
        <a:accent5>
          <a:srgbClr val="B6B4C2"/>
        </a:accent5>
        <a:accent6>
          <a:srgbClr val="7DA18E"/>
        </a:accent6>
        <a:hlink>
          <a:srgbClr val="FFFF99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4">
        <a:dk1>
          <a:srgbClr val="004E4C"/>
        </a:dk1>
        <a:lt1>
          <a:srgbClr val="FFFFFF"/>
        </a:lt1>
        <a:dk2>
          <a:srgbClr val="006666"/>
        </a:dk2>
        <a:lt2>
          <a:srgbClr val="FFFFCC"/>
        </a:lt2>
        <a:accent1>
          <a:srgbClr val="FFCC00"/>
        </a:accent1>
        <a:accent2>
          <a:srgbClr val="00B0AC"/>
        </a:accent2>
        <a:accent3>
          <a:srgbClr val="AAB8B8"/>
        </a:accent3>
        <a:accent4>
          <a:srgbClr val="DADADA"/>
        </a:accent4>
        <a:accent5>
          <a:srgbClr val="FFE2AA"/>
        </a:accent5>
        <a:accent6>
          <a:srgbClr val="009F9B"/>
        </a:accent6>
        <a:hlink>
          <a:srgbClr val="BA7C3E"/>
        </a:hlink>
        <a:folHlink>
          <a:srgbClr val="724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5">
        <a:dk1>
          <a:srgbClr val="003366"/>
        </a:dk1>
        <a:lt1>
          <a:srgbClr val="FFFFFF"/>
        </a:lt1>
        <a:dk2>
          <a:srgbClr val="2B5481"/>
        </a:dk2>
        <a:lt2>
          <a:srgbClr val="E5FFFF"/>
        </a:lt2>
        <a:accent1>
          <a:srgbClr val="009999"/>
        </a:accent1>
        <a:accent2>
          <a:srgbClr val="336699"/>
        </a:accent2>
        <a:accent3>
          <a:srgbClr val="ACB3C1"/>
        </a:accent3>
        <a:accent4>
          <a:srgbClr val="DADADA"/>
        </a:accent4>
        <a:accent5>
          <a:srgbClr val="AACACA"/>
        </a:accent5>
        <a:accent6>
          <a:srgbClr val="2D5C8A"/>
        </a:accent6>
        <a:hlink>
          <a:srgbClr val="00CCFF"/>
        </a:hlink>
        <a:folHlink>
          <a:srgbClr val="FF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6">
        <a:dk1>
          <a:srgbClr val="080808"/>
        </a:dk1>
        <a:lt1>
          <a:srgbClr val="FFFFFF"/>
        </a:lt1>
        <a:dk2>
          <a:srgbClr val="4D4D4D"/>
        </a:dk2>
        <a:lt2>
          <a:srgbClr val="FFFFFF"/>
        </a:lt2>
        <a:accent1>
          <a:srgbClr val="666699"/>
        </a:accent1>
        <a:accent2>
          <a:srgbClr val="3366CC"/>
        </a:accent2>
        <a:accent3>
          <a:srgbClr val="B2B2B2"/>
        </a:accent3>
        <a:accent4>
          <a:srgbClr val="DADADA"/>
        </a:accent4>
        <a:accent5>
          <a:srgbClr val="B8B8CA"/>
        </a:accent5>
        <a:accent6>
          <a:srgbClr val="2D5CB9"/>
        </a:accent6>
        <a:hlink>
          <a:srgbClr val="00CCFF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extured 7">
        <a:dk1>
          <a:srgbClr val="000000"/>
        </a:dk1>
        <a:lt1>
          <a:srgbClr val="DBDAC2"/>
        </a:lt1>
        <a:dk2>
          <a:srgbClr val="827F4C"/>
        </a:dk2>
        <a:lt2>
          <a:srgbClr val="C0BC94"/>
        </a:lt2>
        <a:accent1>
          <a:srgbClr val="AAA578"/>
        </a:accent1>
        <a:accent2>
          <a:srgbClr val="A2A4AC"/>
        </a:accent2>
        <a:accent3>
          <a:srgbClr val="EAEADD"/>
        </a:accent3>
        <a:accent4>
          <a:srgbClr val="000000"/>
        </a:accent4>
        <a:accent5>
          <a:srgbClr val="D2CFBE"/>
        </a:accent5>
        <a:accent6>
          <a:srgbClr val="92949B"/>
        </a:accent6>
        <a:hlink>
          <a:srgbClr val="5B8800"/>
        </a:hlink>
        <a:folHlink>
          <a:srgbClr val="68653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extured 8">
        <a:dk1>
          <a:srgbClr val="000000"/>
        </a:dk1>
        <a:lt1>
          <a:srgbClr val="DCE8F4"/>
        </a:lt1>
        <a:dk2>
          <a:srgbClr val="7B9CB5"/>
        </a:dk2>
        <a:lt2>
          <a:srgbClr val="969696"/>
        </a:lt2>
        <a:accent1>
          <a:srgbClr val="FFFFFF"/>
        </a:accent1>
        <a:accent2>
          <a:srgbClr val="00BAB6"/>
        </a:accent2>
        <a:accent3>
          <a:srgbClr val="EBF2F8"/>
        </a:accent3>
        <a:accent4>
          <a:srgbClr val="000000"/>
        </a:accent4>
        <a:accent5>
          <a:srgbClr val="FFFFFF"/>
        </a:accent5>
        <a:accent6>
          <a:srgbClr val="00A8A5"/>
        </a:accent6>
        <a:hlink>
          <a:srgbClr val="8A8AD8"/>
        </a:hlink>
        <a:folHlink>
          <a:srgbClr val="24249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Textured</Template>
  <TotalTime>4783</TotalTime>
  <Pages>1</Pages>
  <Words>29</Words>
  <Application>Microsoft Macintosh PowerPoint</Application>
  <PresentationFormat>Custom</PresentationFormat>
  <Paragraphs>42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Tahoma</vt:lpstr>
      <vt:lpstr>Wingdings</vt:lpstr>
      <vt:lpstr>Textured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subject/>
  <dc:creator/>
  <cp:keywords/>
  <dc:description/>
  <cp:lastModifiedBy>Alison Connaughton</cp:lastModifiedBy>
  <cp:revision>155</cp:revision>
  <cp:lastPrinted>2002-10-23T01:36:31Z</cp:lastPrinted>
  <dcterms:created xsi:type="dcterms:W3CDTF">1997-03-12T11:49:38Z</dcterms:created>
  <dcterms:modified xsi:type="dcterms:W3CDTF">2026-01-24T16:34:08Z</dcterms:modified>
  <cp:category/>
</cp:coreProperties>
</file>