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59" r:id="rId9"/>
    <p:sldId id="267" r:id="rId10"/>
    <p:sldId id="261" r:id="rId11"/>
    <p:sldId id="262" r:id="rId12"/>
    <p:sldId id="263" r:id="rId13"/>
    <p:sldId id="264" r:id="rId14"/>
    <p:sldId id="265" r:id="rId15"/>
    <p:sldId id="268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" userId="0f4e3fab-ea43-49b3-9f03-704c7d5b2bea" providerId="ADAL" clId="{0E8C16E1-2403-4886-AEB5-811CC1BEC70F}"/>
    <pc:docChg chg="custSel addSld modSld">
      <pc:chgData name="James" userId="0f4e3fab-ea43-49b3-9f03-704c7d5b2bea" providerId="ADAL" clId="{0E8C16E1-2403-4886-AEB5-811CC1BEC70F}" dt="2023-01-27T13:43:47.893" v="5022"/>
      <pc:docMkLst>
        <pc:docMk/>
      </pc:docMkLst>
      <pc:sldChg chg="modTransition modAnim">
        <pc:chgData name="James" userId="0f4e3fab-ea43-49b3-9f03-704c7d5b2bea" providerId="ADAL" clId="{0E8C16E1-2403-4886-AEB5-811CC1BEC70F}" dt="2023-01-27T13:25:21.077" v="4958"/>
        <pc:sldMkLst>
          <pc:docMk/>
          <pc:sldMk cId="3546036178" sldId="257"/>
        </pc:sldMkLst>
      </pc:sldChg>
      <pc:sldChg chg="modTransition modAnim">
        <pc:chgData name="James" userId="0f4e3fab-ea43-49b3-9f03-704c7d5b2bea" providerId="ADAL" clId="{0E8C16E1-2403-4886-AEB5-811CC1BEC70F}" dt="2023-01-27T13:26:51.737" v="4962"/>
        <pc:sldMkLst>
          <pc:docMk/>
          <pc:sldMk cId="2657761828" sldId="258"/>
        </pc:sldMkLst>
      </pc:sldChg>
      <pc:sldChg chg="modSp mod modTransition modAnim">
        <pc:chgData name="James" userId="0f4e3fab-ea43-49b3-9f03-704c7d5b2bea" providerId="ADAL" clId="{0E8C16E1-2403-4886-AEB5-811CC1BEC70F}" dt="2023-01-27T13:29:07.418" v="4982"/>
        <pc:sldMkLst>
          <pc:docMk/>
          <pc:sldMk cId="2988859141" sldId="259"/>
        </pc:sldMkLst>
        <pc:spChg chg="mod">
          <ac:chgData name="James" userId="0f4e3fab-ea43-49b3-9f03-704c7d5b2bea" providerId="ADAL" clId="{0E8C16E1-2403-4886-AEB5-811CC1BEC70F}" dt="2023-01-27T13:28:40.107" v="4978"/>
          <ac:spMkLst>
            <pc:docMk/>
            <pc:sldMk cId="2988859141" sldId="259"/>
            <ac:spMk id="3" creationId="{605E2CD8-8D6D-F470-3280-EB86AC807BAE}"/>
          </ac:spMkLst>
        </pc:spChg>
      </pc:sldChg>
      <pc:sldChg chg="modTransition modAnim">
        <pc:chgData name="James" userId="0f4e3fab-ea43-49b3-9f03-704c7d5b2bea" providerId="ADAL" clId="{0E8C16E1-2403-4886-AEB5-811CC1BEC70F}" dt="2023-01-27T13:28:30.595" v="4977"/>
        <pc:sldMkLst>
          <pc:docMk/>
          <pc:sldMk cId="3423382244" sldId="260"/>
        </pc:sldMkLst>
      </pc:sldChg>
      <pc:sldChg chg="addSp delSp modSp mod modTransition modAnim">
        <pc:chgData name="James" userId="0f4e3fab-ea43-49b3-9f03-704c7d5b2bea" providerId="ADAL" clId="{0E8C16E1-2403-4886-AEB5-811CC1BEC70F}" dt="2023-01-27T13:40:01.227" v="5003" actId="1076"/>
        <pc:sldMkLst>
          <pc:docMk/>
          <pc:sldMk cId="2309683243" sldId="261"/>
        </pc:sldMkLst>
        <pc:spChg chg="mod">
          <ac:chgData name="James" userId="0f4e3fab-ea43-49b3-9f03-704c7d5b2bea" providerId="ADAL" clId="{0E8C16E1-2403-4886-AEB5-811CC1BEC70F}" dt="2023-01-27T13:40:01.227" v="5003" actId="1076"/>
          <ac:spMkLst>
            <pc:docMk/>
            <pc:sldMk cId="2309683243" sldId="261"/>
            <ac:spMk id="2" creationId="{39060CCC-A408-5070-AAB0-AD3204BCCF52}"/>
          </ac:spMkLst>
        </pc:spChg>
        <pc:spChg chg="del">
          <ac:chgData name="James" userId="0f4e3fab-ea43-49b3-9f03-704c7d5b2bea" providerId="ADAL" clId="{0E8C16E1-2403-4886-AEB5-811CC1BEC70F}" dt="2023-01-27T13:01:14.360" v="4211" actId="478"/>
          <ac:spMkLst>
            <pc:docMk/>
            <pc:sldMk cId="2309683243" sldId="261"/>
            <ac:spMk id="3" creationId="{49E6D0CA-D7E1-4480-830D-6CA84C042524}"/>
          </ac:spMkLst>
        </pc:spChg>
        <pc:picChg chg="add mod modCrop">
          <ac:chgData name="James" userId="0f4e3fab-ea43-49b3-9f03-704c7d5b2bea" providerId="ADAL" clId="{0E8C16E1-2403-4886-AEB5-811CC1BEC70F}" dt="2023-01-27T13:01:58.478" v="4219" actId="1076"/>
          <ac:picMkLst>
            <pc:docMk/>
            <pc:sldMk cId="2309683243" sldId="261"/>
            <ac:picMk id="5" creationId="{AA268FAF-95B7-E485-35DF-58C8A77BC2F3}"/>
          </ac:picMkLst>
        </pc:picChg>
        <pc:picChg chg="add mod modCrop">
          <ac:chgData name="James" userId="0f4e3fab-ea43-49b3-9f03-704c7d5b2bea" providerId="ADAL" clId="{0E8C16E1-2403-4886-AEB5-811CC1BEC70F}" dt="2023-01-27T13:03:32.217" v="4230" actId="1076"/>
          <ac:picMkLst>
            <pc:docMk/>
            <pc:sldMk cId="2309683243" sldId="261"/>
            <ac:picMk id="7" creationId="{B0B6003B-5A6D-1956-6E63-89F73C584790}"/>
          </ac:picMkLst>
        </pc:picChg>
        <pc:picChg chg="add mod modCrop">
          <ac:chgData name="James" userId="0f4e3fab-ea43-49b3-9f03-704c7d5b2bea" providerId="ADAL" clId="{0E8C16E1-2403-4886-AEB5-811CC1BEC70F}" dt="2023-01-27T13:04:27.690" v="4235" actId="14100"/>
          <ac:picMkLst>
            <pc:docMk/>
            <pc:sldMk cId="2309683243" sldId="261"/>
            <ac:picMk id="9" creationId="{A01C2996-DBDA-8631-2B50-DEB178C25386}"/>
          </ac:picMkLst>
        </pc:picChg>
      </pc:sldChg>
      <pc:sldChg chg="modSp mod modTransition modAnim">
        <pc:chgData name="James" userId="0f4e3fab-ea43-49b3-9f03-704c7d5b2bea" providerId="ADAL" clId="{0E8C16E1-2403-4886-AEB5-811CC1BEC70F}" dt="2023-01-27T13:40:39.246" v="5007"/>
        <pc:sldMkLst>
          <pc:docMk/>
          <pc:sldMk cId="1629428756" sldId="262"/>
        </pc:sldMkLst>
        <pc:spChg chg="mod">
          <ac:chgData name="James" userId="0f4e3fab-ea43-49b3-9f03-704c7d5b2bea" providerId="ADAL" clId="{0E8C16E1-2403-4886-AEB5-811CC1BEC70F}" dt="2023-01-27T13:17:44.773" v="4552" actId="20577"/>
          <ac:spMkLst>
            <pc:docMk/>
            <pc:sldMk cId="1629428756" sldId="262"/>
            <ac:spMk id="2" creationId="{3F3610F8-CCD1-FFD3-3619-011972AF77AE}"/>
          </ac:spMkLst>
        </pc:spChg>
        <pc:spChg chg="mod">
          <ac:chgData name="James" userId="0f4e3fab-ea43-49b3-9f03-704c7d5b2bea" providerId="ADAL" clId="{0E8C16E1-2403-4886-AEB5-811CC1BEC70F}" dt="2023-01-27T12:43:03.562" v="2004" actId="20577"/>
          <ac:spMkLst>
            <pc:docMk/>
            <pc:sldMk cId="1629428756" sldId="262"/>
            <ac:spMk id="3" creationId="{753B16FB-89AD-891D-9229-F7E0C65A6F57}"/>
          </ac:spMkLst>
        </pc:spChg>
      </pc:sldChg>
      <pc:sldChg chg="modSp mod modTransition modAnim">
        <pc:chgData name="James" userId="0f4e3fab-ea43-49b3-9f03-704c7d5b2bea" providerId="ADAL" clId="{0E8C16E1-2403-4886-AEB5-811CC1BEC70F}" dt="2023-01-27T13:43:47.893" v="5022"/>
        <pc:sldMkLst>
          <pc:docMk/>
          <pc:sldMk cId="1328239781" sldId="263"/>
        </pc:sldMkLst>
        <pc:spChg chg="mod">
          <ac:chgData name="James" userId="0f4e3fab-ea43-49b3-9f03-704c7d5b2bea" providerId="ADAL" clId="{0E8C16E1-2403-4886-AEB5-811CC1BEC70F}" dt="2023-01-27T13:17:32.654" v="4538" actId="20577"/>
          <ac:spMkLst>
            <pc:docMk/>
            <pc:sldMk cId="1328239781" sldId="263"/>
            <ac:spMk id="2" creationId="{F2FD0770-F941-F6A1-ECFE-AFC72D73FF40}"/>
          </ac:spMkLst>
        </pc:spChg>
        <pc:spChg chg="mod">
          <ac:chgData name="James" userId="0f4e3fab-ea43-49b3-9f03-704c7d5b2bea" providerId="ADAL" clId="{0E8C16E1-2403-4886-AEB5-811CC1BEC70F}" dt="2023-01-27T12:42:32.831" v="1937" actId="20577"/>
          <ac:spMkLst>
            <pc:docMk/>
            <pc:sldMk cId="1328239781" sldId="263"/>
            <ac:spMk id="3" creationId="{18E354E6-7453-C306-4B86-2330CA2100B4}"/>
          </ac:spMkLst>
        </pc:spChg>
      </pc:sldChg>
      <pc:sldChg chg="modSp mod modTransition modAnim">
        <pc:chgData name="James" userId="0f4e3fab-ea43-49b3-9f03-704c7d5b2bea" providerId="ADAL" clId="{0E8C16E1-2403-4886-AEB5-811CC1BEC70F}" dt="2023-01-27T13:41:16.457" v="5014"/>
        <pc:sldMkLst>
          <pc:docMk/>
          <pc:sldMk cId="3955847660" sldId="264"/>
        </pc:sldMkLst>
        <pc:spChg chg="mod">
          <ac:chgData name="James" userId="0f4e3fab-ea43-49b3-9f03-704c7d5b2bea" providerId="ADAL" clId="{0E8C16E1-2403-4886-AEB5-811CC1BEC70F}" dt="2023-01-27T13:17:25.929" v="4526" actId="20577"/>
          <ac:spMkLst>
            <pc:docMk/>
            <pc:sldMk cId="3955847660" sldId="264"/>
            <ac:spMk id="2" creationId="{54219A8B-172A-C52C-E624-73C7AE808D6D}"/>
          </ac:spMkLst>
        </pc:spChg>
        <pc:spChg chg="mod">
          <ac:chgData name="James" userId="0f4e3fab-ea43-49b3-9f03-704c7d5b2bea" providerId="ADAL" clId="{0E8C16E1-2403-4886-AEB5-811CC1BEC70F}" dt="2023-01-27T12:51:16.939" v="3026" actId="20577"/>
          <ac:spMkLst>
            <pc:docMk/>
            <pc:sldMk cId="3955847660" sldId="264"/>
            <ac:spMk id="3" creationId="{53B79271-84AF-A38C-7477-D573BA222070}"/>
          </ac:spMkLst>
        </pc:spChg>
      </pc:sldChg>
      <pc:sldChg chg="modSp mod modTransition modAnim">
        <pc:chgData name="James" userId="0f4e3fab-ea43-49b3-9f03-704c7d5b2bea" providerId="ADAL" clId="{0E8C16E1-2403-4886-AEB5-811CC1BEC70F}" dt="2023-01-27T13:41:36.452" v="5018"/>
        <pc:sldMkLst>
          <pc:docMk/>
          <pc:sldMk cId="2155183174" sldId="265"/>
        </pc:sldMkLst>
        <pc:spChg chg="mod">
          <ac:chgData name="James" userId="0f4e3fab-ea43-49b3-9f03-704c7d5b2bea" providerId="ADAL" clId="{0E8C16E1-2403-4886-AEB5-811CC1BEC70F}" dt="2023-01-27T13:17:19.048" v="4514" actId="20577"/>
          <ac:spMkLst>
            <pc:docMk/>
            <pc:sldMk cId="2155183174" sldId="265"/>
            <ac:spMk id="2" creationId="{E23E123F-E0BE-E9D2-B6D6-E1BB77B2E9AB}"/>
          </ac:spMkLst>
        </pc:spChg>
        <pc:spChg chg="mod">
          <ac:chgData name="James" userId="0f4e3fab-ea43-49b3-9f03-704c7d5b2bea" providerId="ADAL" clId="{0E8C16E1-2403-4886-AEB5-811CC1BEC70F}" dt="2023-01-27T13:17:12.053" v="4502" actId="20577"/>
          <ac:spMkLst>
            <pc:docMk/>
            <pc:sldMk cId="2155183174" sldId="265"/>
            <ac:spMk id="3" creationId="{63132F85-8C79-5761-815B-C93DFBF6EC9F}"/>
          </ac:spMkLst>
        </pc:spChg>
      </pc:sldChg>
      <pc:sldChg chg="modSp mod modTransition">
        <pc:chgData name="James" userId="0f4e3fab-ea43-49b3-9f03-704c7d5b2bea" providerId="ADAL" clId="{0E8C16E1-2403-4886-AEB5-811CC1BEC70F}" dt="2023-01-27T13:28:00.214" v="4975"/>
        <pc:sldMkLst>
          <pc:docMk/>
          <pc:sldMk cId="1753278216" sldId="266"/>
        </pc:sldMkLst>
        <pc:spChg chg="mod">
          <ac:chgData name="James" userId="0f4e3fab-ea43-49b3-9f03-704c7d5b2bea" providerId="ADAL" clId="{0E8C16E1-2403-4886-AEB5-811CC1BEC70F}" dt="2023-01-27T13:24:36.840" v="4954"/>
          <ac:spMkLst>
            <pc:docMk/>
            <pc:sldMk cId="1753278216" sldId="266"/>
            <ac:spMk id="3" creationId="{C247D129-70A0-C596-BF55-684CD78C86F8}"/>
          </ac:spMkLst>
        </pc:spChg>
      </pc:sldChg>
      <pc:sldChg chg="addSp delSp modSp mod modTransition modAnim">
        <pc:chgData name="James" userId="0f4e3fab-ea43-49b3-9f03-704c7d5b2bea" providerId="ADAL" clId="{0E8C16E1-2403-4886-AEB5-811CC1BEC70F}" dt="2023-01-27T13:39:30.070" v="4988" actId="1076"/>
        <pc:sldMkLst>
          <pc:docMk/>
          <pc:sldMk cId="4016314618" sldId="267"/>
        </pc:sldMkLst>
        <pc:spChg chg="del">
          <ac:chgData name="James" userId="0f4e3fab-ea43-49b3-9f03-704c7d5b2bea" providerId="ADAL" clId="{0E8C16E1-2403-4886-AEB5-811CC1BEC70F}" dt="2023-01-27T13:39:16.637" v="4986" actId="478"/>
          <ac:spMkLst>
            <pc:docMk/>
            <pc:sldMk cId="4016314618" sldId="267"/>
            <ac:spMk id="2" creationId="{3794EB1A-E531-EDDF-9CC2-F43466D9A8B4}"/>
          </ac:spMkLst>
        </pc:spChg>
        <pc:spChg chg="add mod">
          <ac:chgData name="James" userId="0f4e3fab-ea43-49b3-9f03-704c7d5b2bea" providerId="ADAL" clId="{0E8C16E1-2403-4886-AEB5-811CC1BEC70F}" dt="2023-01-27T13:07:51.296" v="4262" actId="164"/>
          <ac:spMkLst>
            <pc:docMk/>
            <pc:sldMk cId="4016314618" sldId="267"/>
            <ac:spMk id="4" creationId="{5BCDC944-8A09-3460-76AA-92C3EC3165F0}"/>
          </ac:spMkLst>
        </pc:spChg>
        <pc:spChg chg="add mod">
          <ac:chgData name="James" userId="0f4e3fab-ea43-49b3-9f03-704c7d5b2bea" providerId="ADAL" clId="{0E8C16E1-2403-4886-AEB5-811CC1BEC70F}" dt="2023-01-27T13:12:00.881" v="4303" actId="164"/>
          <ac:spMkLst>
            <pc:docMk/>
            <pc:sldMk cId="4016314618" sldId="267"/>
            <ac:spMk id="7" creationId="{33D05C65-513F-AF4B-D5B1-013DF6090B00}"/>
          </ac:spMkLst>
        </pc:spChg>
        <pc:spChg chg="add mod">
          <ac:chgData name="James" userId="0f4e3fab-ea43-49b3-9f03-704c7d5b2bea" providerId="ADAL" clId="{0E8C16E1-2403-4886-AEB5-811CC1BEC70F}" dt="2023-01-27T13:15:29.376" v="4340" actId="122"/>
          <ac:spMkLst>
            <pc:docMk/>
            <pc:sldMk cId="4016314618" sldId="267"/>
            <ac:spMk id="10" creationId="{AC3E638C-186E-1927-B4C5-B463DCE88BAB}"/>
          </ac:spMkLst>
        </pc:spChg>
        <pc:spChg chg="add mod">
          <ac:chgData name="James" userId="0f4e3fab-ea43-49b3-9f03-704c7d5b2bea" providerId="ADAL" clId="{0E8C16E1-2403-4886-AEB5-811CC1BEC70F}" dt="2023-01-27T13:39:30.070" v="4988" actId="1076"/>
          <ac:spMkLst>
            <pc:docMk/>
            <pc:sldMk cId="4016314618" sldId="267"/>
            <ac:spMk id="12" creationId="{EE2BDE05-F8DE-CB54-9FE0-5A5CBF0D7D6D}"/>
          </ac:spMkLst>
        </pc:spChg>
        <pc:spChg chg="add del mod">
          <ac:chgData name="James" userId="0f4e3fab-ea43-49b3-9f03-704c7d5b2bea" providerId="ADAL" clId="{0E8C16E1-2403-4886-AEB5-811CC1BEC70F}" dt="2023-01-27T13:39:25.141" v="4987" actId="21"/>
          <ac:spMkLst>
            <pc:docMk/>
            <pc:sldMk cId="4016314618" sldId="267"/>
            <ac:spMk id="14" creationId="{746E2124-E662-871A-CD31-AB7BF3384562}"/>
          </ac:spMkLst>
        </pc:spChg>
        <pc:grpChg chg="add mod">
          <ac:chgData name="James" userId="0f4e3fab-ea43-49b3-9f03-704c7d5b2bea" providerId="ADAL" clId="{0E8C16E1-2403-4886-AEB5-811CC1BEC70F}" dt="2023-01-27T13:12:13.241" v="4306" actId="688"/>
          <ac:grpSpMkLst>
            <pc:docMk/>
            <pc:sldMk cId="4016314618" sldId="267"/>
            <ac:grpSpMk id="5" creationId="{118B686E-2B2B-45B9-FC11-A60321D20C99}"/>
          </ac:grpSpMkLst>
        </pc:grpChg>
        <pc:grpChg chg="add mod">
          <ac:chgData name="James" userId="0f4e3fab-ea43-49b3-9f03-704c7d5b2bea" providerId="ADAL" clId="{0E8C16E1-2403-4886-AEB5-811CC1BEC70F}" dt="2023-01-27T13:12:16.942" v="4307" actId="1076"/>
          <ac:grpSpMkLst>
            <pc:docMk/>
            <pc:sldMk cId="4016314618" sldId="267"/>
            <ac:grpSpMk id="8" creationId="{31156426-C4F5-C791-080B-38F4644BC7DB}"/>
          </ac:grpSpMkLst>
        </pc:grpChg>
        <pc:grpChg chg="add mod">
          <ac:chgData name="James" userId="0f4e3fab-ea43-49b3-9f03-704c7d5b2bea" providerId="ADAL" clId="{0E8C16E1-2403-4886-AEB5-811CC1BEC70F}" dt="2023-01-27T13:15:25.731" v="4339" actId="164"/>
          <ac:grpSpMkLst>
            <pc:docMk/>
            <pc:sldMk cId="4016314618" sldId="267"/>
            <ac:grpSpMk id="11" creationId="{C6180BD6-8A95-9C5B-F8E3-73BE694F493D}"/>
          </ac:grpSpMkLst>
        </pc:grpChg>
        <pc:picChg chg="add mod">
          <ac:chgData name="James" userId="0f4e3fab-ea43-49b3-9f03-704c7d5b2bea" providerId="ADAL" clId="{0E8C16E1-2403-4886-AEB5-811CC1BEC70F}" dt="2023-01-27T13:07:51.296" v="4262" actId="164"/>
          <ac:picMkLst>
            <pc:docMk/>
            <pc:sldMk cId="4016314618" sldId="267"/>
            <ac:picMk id="3" creationId="{8304495B-B47B-37D5-81B4-D93DB378FF6D}"/>
          </ac:picMkLst>
        </pc:picChg>
        <pc:picChg chg="add mod">
          <ac:chgData name="James" userId="0f4e3fab-ea43-49b3-9f03-704c7d5b2bea" providerId="ADAL" clId="{0E8C16E1-2403-4886-AEB5-811CC1BEC70F}" dt="2023-01-27T13:12:00.881" v="4303" actId="164"/>
          <ac:picMkLst>
            <pc:docMk/>
            <pc:sldMk cId="4016314618" sldId="267"/>
            <ac:picMk id="6" creationId="{592FE1A6-9483-B0DE-C3EE-2DE1805643E8}"/>
          </ac:picMkLst>
        </pc:picChg>
        <pc:picChg chg="add mod">
          <ac:chgData name="James" userId="0f4e3fab-ea43-49b3-9f03-704c7d5b2bea" providerId="ADAL" clId="{0E8C16E1-2403-4886-AEB5-811CC1BEC70F}" dt="2023-01-27T13:15:25.731" v="4339" actId="164"/>
          <ac:picMkLst>
            <pc:docMk/>
            <pc:sldMk cId="4016314618" sldId="267"/>
            <ac:picMk id="9" creationId="{2D690FD2-2377-25F1-7B7D-4D063866B553}"/>
          </ac:picMkLst>
        </pc:picChg>
      </pc:sldChg>
      <pc:sldChg chg="modSp new mod modTransition modAnim">
        <pc:chgData name="James" userId="0f4e3fab-ea43-49b3-9f03-704c7d5b2bea" providerId="ADAL" clId="{0E8C16E1-2403-4886-AEB5-811CC1BEC70F}" dt="2023-01-27T13:41:51.201" v="5021"/>
        <pc:sldMkLst>
          <pc:docMk/>
          <pc:sldMk cId="2496568329" sldId="268"/>
        </pc:sldMkLst>
        <pc:spChg chg="mod">
          <ac:chgData name="James" userId="0f4e3fab-ea43-49b3-9f03-704c7d5b2bea" providerId="ADAL" clId="{0E8C16E1-2403-4886-AEB5-811CC1BEC70F}" dt="2023-01-27T12:52:44.913" v="3259" actId="20577"/>
          <ac:spMkLst>
            <pc:docMk/>
            <pc:sldMk cId="2496568329" sldId="268"/>
            <ac:spMk id="2" creationId="{B09FAD2C-CB44-2CA9-2210-DB6C8579D5E8}"/>
          </ac:spMkLst>
        </pc:spChg>
        <pc:spChg chg="mod">
          <ac:chgData name="James" userId="0f4e3fab-ea43-49b3-9f03-704c7d5b2bea" providerId="ADAL" clId="{0E8C16E1-2403-4886-AEB5-811CC1BEC70F}" dt="2023-01-27T13:16:46.631" v="4438" actId="20577"/>
          <ac:spMkLst>
            <pc:docMk/>
            <pc:sldMk cId="2496568329" sldId="268"/>
            <ac:spMk id="3" creationId="{87C6E338-10AA-9455-A4ED-DCE232D0F54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AF3B6-23A5-49BB-4F2D-D027657182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A5B26-4656-B773-A853-0207D63C9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78314-AC2A-4109-2F6D-1E12F8A09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E07468-AC56-9055-5C08-18BA5F677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875FE-BB49-891B-B385-32C104A9A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76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D983D-D28A-2E5F-6C58-ADDADA7CE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E2080-EF6D-2D06-020A-BE1E34CBC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359E9-32F2-4F1B-E194-5BBACC72E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33ADF-872F-7D01-7D12-A39767111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79BFF-BB70-784A-E653-8E076C7E9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66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3A65A-B697-C9E4-5319-AF3FDA2BC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1CC19F-9A3E-4FEC-0A53-B40724311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69452-251C-0444-2AA1-F3B8FD7B9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CF2D3-9E33-C8C2-937E-2E7E85C24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5300A-8EEA-2A6F-BF49-D3691AD54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995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D4A53-B9A3-7DD8-46EC-A3AA4152A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D2765-C9BA-C728-53C8-8BA6D9568A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43B10D-5F3A-1265-88A5-E80F5A3CEA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418D99-E560-56EC-B8A3-9E6A0C1BB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E655D-DF31-54EF-34B8-050D1C805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AF12E8-D7A4-AEE9-C14C-762394C59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59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7C4BD-A6AA-04EE-DF71-00427E3E3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A9308C-89F9-E3E2-5379-594906615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03F745-B967-15F1-A878-9DD21A25A3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CF426D-E6E7-0B6F-15B2-A3F9FFC7EC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28B09B-CAED-98B3-77D6-9909752AD9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086C7D-AFDD-9707-274A-62507561B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BDA85-0C59-7E2B-A593-8741FF884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6841CC-9EF9-5A2B-BA4A-613F2EE68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868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E7538-0177-EEDC-2922-537F59FAC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1179F4-80F4-A541-79BB-B21F03A8B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62897-5D13-3ECF-C79A-1602EC1DE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4E28B6-E817-77D3-EED8-2C987AE33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36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70CE1D-B8AD-6512-25FC-511B551DD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773B15-CE9A-1123-3382-7909E6BD6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CB8A71-5317-4A12-32A6-6DD901863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12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DEA9A-1D40-72B5-D909-D8060AE01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D7FD4-82A4-6797-5C2F-3ACFFD8E5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96214-F499-512F-509B-E2E7B3DA65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BC2F2-0D7A-275B-37D1-B7B041691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1E99FE-63BC-97B6-1940-52CCA2CCA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EC2E79-3B4A-2B44-43DB-02E8E5481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845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6AEEB-1095-7666-72C4-55253282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B049F8-4C18-FE31-6E08-9241B6E5CF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34CA93-A008-9F07-B372-1C202F01F0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13CC97-9F85-561C-5155-ADEC902C6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91444-5740-6A86-7511-0AA87FCE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B9C12-4409-B5B4-134E-DADA689DB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95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F1F6-A6EE-E905-103B-F0F5ACDC1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5E06A6-210E-D2C6-F9C5-DEC79045B0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E9720-CA3A-012F-65E5-526F57F04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FADCDA-FFD6-D500-2015-C6C7469EE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2AF67-870F-6E3E-8AD5-91950D85C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98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C2EFD-5625-D8C8-AAD3-1529F3AB02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DC7200-DAAB-1F0F-6219-59ACD48E37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E0981-9113-D560-AE4A-779D9899F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BDB13-E248-2FE8-50BE-038D7D610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9AD41-43C5-20FB-8A9B-E92EF3D3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387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E4BE31-107B-9427-7DB8-59E2D5B0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EBB712-5D81-2E00-A006-7A4B598CC2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16A58-B08E-0AA4-6275-BD27722112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335A4-5C28-4DFD-83BA-AB08AEA8CB2E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B6841-B601-2847-A86C-CF96BD486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E4B27-232E-8F97-D6C0-9EF5D65332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1EAD1-7F33-4A02-8349-34FB039472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79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rnerbros.co.uk/movies/willy-wonka-and-chocolate-factory" TargetMode="External"/><Relationship Id="rId3" Type="http://schemas.openxmlformats.org/officeDocument/2006/relationships/hyperlink" Target="https://www.freepik.com/premium-vector/happy-cute-kids-play-brick-block-together_6312961.htm" TargetMode="External"/><Relationship Id="rId7" Type="http://schemas.openxmlformats.org/officeDocument/2006/relationships/hyperlink" Target="https://ebookcentral.proquest.com/lib/trinity/detail.action?pq-origsite=primo&amp;docID=5057704" TargetMode="External"/><Relationship Id="rId2" Type="http://schemas.openxmlformats.org/officeDocument/2006/relationships/hyperlink" Target="https://www.dreamstime.com/stock-photo-individuality-image1776935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nguin.co.uk/books/58693/charlie-and-the-chocolate-factory-by-dahl-roald/9780241558324" TargetMode="External"/><Relationship Id="rId5" Type="http://schemas.openxmlformats.org/officeDocument/2006/relationships/hyperlink" Target="https://languages.oup.com/google-dictionary-en/" TargetMode="External"/><Relationship Id="rId4" Type="http://schemas.openxmlformats.org/officeDocument/2006/relationships/hyperlink" Target="https://www.scirp.org/journal/paperinformation.aspx?paperid=90370" TargetMode="External"/><Relationship Id="rId9" Type="http://schemas.openxmlformats.org/officeDocument/2006/relationships/hyperlink" Target="https://www.warnerbros.co.uk/movies/charlie-and-chocolate-fac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E499B-8A91-A546-20AA-A8C1DC748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2387600"/>
          </a:xfrm>
        </p:spPr>
        <p:txBody>
          <a:bodyPr/>
          <a:lstStyle/>
          <a:p>
            <a:r>
              <a:rPr lang="en-GB" dirty="0"/>
              <a:t>Resource for Movement Creativity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410FC1-B228-627F-501F-C538DCC2B7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21712"/>
            <a:ext cx="9144000" cy="1655762"/>
          </a:xfrm>
        </p:spPr>
        <p:txBody>
          <a:bodyPr/>
          <a:lstStyle/>
          <a:p>
            <a:r>
              <a:rPr lang="en-GB" dirty="0"/>
              <a:t>By James Dillon (2200074)</a:t>
            </a:r>
          </a:p>
        </p:txBody>
      </p:sp>
    </p:spTree>
    <p:extLst>
      <p:ext uri="{BB962C8B-B14F-4D97-AF65-F5344CB8AC3E}">
        <p14:creationId xmlns:p14="http://schemas.microsoft.com/office/powerpoint/2010/main" val="4278179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319D4-2018-2369-C232-EC4DCA17E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Creativity? Why is it Important to Children?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4E71-9ED4-0117-1558-5C6C7A09B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96069" cy="4351338"/>
          </a:xfrm>
        </p:spPr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“The use of imagination or original ideas to create something” (Oxford English Dictionary, 2022)</a:t>
            </a:r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/>
              <a:t>Children learn and develop a their own identity through inventive thinking, by exploring inventive thinking it encourages new ways of how each individual develops.</a:t>
            </a:r>
          </a:p>
          <a:p>
            <a:r>
              <a:rPr lang="en-GB" dirty="0"/>
              <a:t>“Creativity is necessary to inventive thinking in any domain, and underappreciated in many formal educational environments” (</a:t>
            </a:r>
            <a:r>
              <a:rPr lang="en-GB" dirty="0" err="1"/>
              <a:t>Kaplin</a:t>
            </a:r>
            <a:r>
              <a:rPr lang="en-GB" dirty="0"/>
              <a:t>, 2019)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9FA776-24D7-E750-2A8E-793F4C46F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5343" y="1825624"/>
            <a:ext cx="4502730" cy="24741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99D91B-672A-63D1-A7F7-1E48DD31BE60}"/>
              </a:ext>
            </a:extLst>
          </p:cNvPr>
          <p:cNvSpPr txBox="1"/>
          <p:nvPr/>
        </p:nvSpPr>
        <p:spPr>
          <a:xfrm>
            <a:off x="6885992" y="4299739"/>
            <a:ext cx="4292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(Freepik.com, 2023)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B299CC4-3EC1-290A-0171-6D00CD661756}"/>
              </a:ext>
            </a:extLst>
          </p:cNvPr>
          <p:cNvGrpSpPr/>
          <p:nvPr/>
        </p:nvGrpSpPr>
        <p:grpSpPr>
          <a:xfrm>
            <a:off x="6675343" y="1825625"/>
            <a:ext cx="4502730" cy="2843447"/>
            <a:chOff x="6675343" y="1825625"/>
            <a:chExt cx="4502730" cy="284344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3ACEA3F-B18F-3B85-37DA-CFBB85A8432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75343" y="1825625"/>
              <a:ext cx="4502730" cy="2474115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558D746-5B81-E4AE-437D-AF7591C07092}"/>
                </a:ext>
              </a:extLst>
            </p:cNvPr>
            <p:cNvSpPr txBox="1"/>
            <p:nvPr/>
          </p:nvSpPr>
          <p:spPr>
            <a:xfrm>
              <a:off x="6885992" y="4299740"/>
              <a:ext cx="42920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(Freepik.com, 2023)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46036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58AAD-F926-3B51-4715-3D97239F4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 for Children to be creative?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48508-9F40-9A0A-0B84-FF53763DB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“Creativity is necessary to inventive thinking in any domain, and underappreciated in many formal educational environments” (</a:t>
            </a:r>
            <a:r>
              <a:rPr lang="en-GB" dirty="0" err="1"/>
              <a:t>Kaplin</a:t>
            </a:r>
            <a:r>
              <a:rPr lang="en-GB" dirty="0"/>
              <a:t>, 2019)</a:t>
            </a:r>
          </a:p>
          <a:p>
            <a:r>
              <a:rPr lang="en-GB" dirty="0"/>
              <a:t>Children learn and develop a their own identity through inventive thinking, by exploring inventive thinking it encourages new ways of how each individual develops.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E088927-B2C9-FF4C-9E65-D2B9FBA63905}"/>
              </a:ext>
            </a:extLst>
          </p:cNvPr>
          <p:cNvGrpSpPr/>
          <p:nvPr/>
        </p:nvGrpSpPr>
        <p:grpSpPr>
          <a:xfrm>
            <a:off x="6385182" y="4176816"/>
            <a:ext cx="5044817" cy="2229422"/>
            <a:chOff x="6385182" y="4176816"/>
            <a:chExt cx="5044817" cy="222942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A72CF8C-8F89-8550-4BFB-2A5D84179ED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85182" y="4176816"/>
              <a:ext cx="5044817" cy="2000147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C3F42B7-51A2-2726-B8FF-1BEB1DADCC9F}"/>
                </a:ext>
              </a:extLst>
            </p:cNvPr>
            <p:cNvSpPr txBox="1"/>
            <p:nvPr/>
          </p:nvSpPr>
          <p:spPr>
            <a:xfrm>
              <a:off x="6466114" y="6036906"/>
              <a:ext cx="40121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(Dreamstime.com, 2023)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7761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6BE8D-BEF8-A731-951E-C07E6E21B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help Children become creative?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DF4D6-C729-0671-0BD7-7DC1D3D4A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“Cultivating the larger range of students’ talents calls for a broader curriculum and a flexible range of teaching styles” (Robinson, 2017)</a:t>
            </a:r>
          </a:p>
          <a:p>
            <a:r>
              <a:rPr lang="en-GB" dirty="0"/>
              <a:t>By allowing children from a variety of different curriculums and teaching styles we are allowing them to adopt a hybrid style of working from each individual which allows them to develop their own unique talents and become more creative in thinking.</a:t>
            </a:r>
          </a:p>
        </p:txBody>
      </p:sp>
    </p:spTree>
    <p:extLst>
      <p:ext uri="{BB962C8B-B14F-4D97-AF65-F5344CB8AC3E}">
        <p14:creationId xmlns:p14="http://schemas.microsoft.com/office/powerpoint/2010/main" val="34233822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C6F55-A291-DEF8-EC79-5ECA61891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my resource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E2CD8-8D6D-F470-3280-EB86AC807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Through a series of lessons will guide the students taking part to think as creatively as possible and allow free-thinking in the way they move.</a:t>
            </a:r>
          </a:p>
          <a:p>
            <a:r>
              <a:rPr lang="en-GB" dirty="0"/>
              <a:t>“One of the roles of education is to broaden people’s horizons, but it should also develop their personal talents and interests” (Robinson, 2017)</a:t>
            </a:r>
          </a:p>
          <a:p>
            <a:r>
              <a:rPr lang="en-GB" dirty="0"/>
              <a:t>By linking it an age appropriate story, it is allowing them to progress through cross curricular learning by developing a sense of empathy and understanding for each character and their own individual role within the story.</a:t>
            </a:r>
          </a:p>
          <a:p>
            <a:r>
              <a:rPr lang="en-GB" dirty="0"/>
              <a:t>By using LABAN’s Pillars we can allow for growth and development in each area throughout each week’s plan and how ultimately it will grow.</a:t>
            </a:r>
          </a:p>
        </p:txBody>
      </p:sp>
    </p:spTree>
    <p:extLst>
      <p:ext uri="{BB962C8B-B14F-4D97-AF65-F5344CB8AC3E}">
        <p14:creationId xmlns:p14="http://schemas.microsoft.com/office/powerpoint/2010/main" val="29888591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18B686E-2B2B-45B9-FC11-A60321D20C99}"/>
              </a:ext>
            </a:extLst>
          </p:cNvPr>
          <p:cNvGrpSpPr/>
          <p:nvPr/>
        </p:nvGrpSpPr>
        <p:grpSpPr>
          <a:xfrm rot="481123">
            <a:off x="8245539" y="1647199"/>
            <a:ext cx="2960526" cy="4316700"/>
            <a:chOff x="4298690" y="1690688"/>
            <a:chExt cx="2960526" cy="43167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304495B-B47B-37D5-81B4-D93DB378FF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98690" y="1690688"/>
              <a:ext cx="2960526" cy="3947368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CDC944-8A09-3460-76AA-92C3EC3165F0}"/>
                </a:ext>
              </a:extLst>
            </p:cNvPr>
            <p:cNvSpPr txBox="1"/>
            <p:nvPr/>
          </p:nvSpPr>
          <p:spPr>
            <a:xfrm>
              <a:off x="4298690" y="5638056"/>
              <a:ext cx="29605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(Warner Bros, 1971)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1156426-C4F5-C791-080B-38F4644BC7DB}"/>
              </a:ext>
            </a:extLst>
          </p:cNvPr>
          <p:cNvGrpSpPr/>
          <p:nvPr/>
        </p:nvGrpSpPr>
        <p:grpSpPr>
          <a:xfrm rot="20938158">
            <a:off x="4187890" y="1624528"/>
            <a:ext cx="2679442" cy="4579014"/>
            <a:chOff x="838200" y="1613040"/>
            <a:chExt cx="2679442" cy="457901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92FE1A6-9483-B0DE-C3EE-2DE1805643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32964" y="1613040"/>
              <a:ext cx="2584678" cy="410266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3D05C65-513F-AF4B-D5B1-013DF6090B00}"/>
                </a:ext>
              </a:extLst>
            </p:cNvPr>
            <p:cNvSpPr txBox="1"/>
            <p:nvPr/>
          </p:nvSpPr>
          <p:spPr>
            <a:xfrm>
              <a:off x="838200" y="5822722"/>
              <a:ext cx="253015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(Puffin Books, 1998)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6180BD6-8A95-9C5B-F8E3-73BE694F493D}"/>
              </a:ext>
            </a:extLst>
          </p:cNvPr>
          <p:cNvGrpSpPr/>
          <p:nvPr/>
        </p:nvGrpSpPr>
        <p:grpSpPr>
          <a:xfrm>
            <a:off x="468397" y="1870525"/>
            <a:ext cx="2629766" cy="4349101"/>
            <a:chOff x="468397" y="1870525"/>
            <a:chExt cx="2629766" cy="434910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D690FD2-2377-25F1-7B7D-4D063866B5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8397" y="1870525"/>
              <a:ext cx="2629766" cy="3881535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C3E638C-186E-1927-B4C5-B463DCE88BAB}"/>
                </a:ext>
              </a:extLst>
            </p:cNvPr>
            <p:cNvSpPr txBox="1"/>
            <p:nvPr/>
          </p:nvSpPr>
          <p:spPr>
            <a:xfrm>
              <a:off x="550506" y="5850294"/>
              <a:ext cx="24922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(Warner Bros, 2005)</a:t>
              </a: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EE2BDE05-F8DE-CB54-9FE0-5A5CBF0D7D6D}"/>
              </a:ext>
            </a:extLst>
          </p:cNvPr>
          <p:cNvSpPr txBox="1">
            <a:spLocks/>
          </p:cNvSpPr>
          <p:nvPr/>
        </p:nvSpPr>
        <p:spPr>
          <a:xfrm>
            <a:off x="662403" y="26202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Charlie and The Chocolate Factory</a:t>
            </a:r>
          </a:p>
        </p:txBody>
      </p:sp>
    </p:spTree>
    <p:extLst>
      <p:ext uri="{BB962C8B-B14F-4D97-AF65-F5344CB8AC3E}">
        <p14:creationId xmlns:p14="http://schemas.microsoft.com/office/powerpoint/2010/main" val="40163146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60CCC-A408-5070-AAB0-AD3204BC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027"/>
            <a:ext cx="10515600" cy="1325563"/>
          </a:xfrm>
        </p:spPr>
        <p:txBody>
          <a:bodyPr/>
          <a:lstStyle/>
          <a:p>
            <a:r>
              <a:rPr lang="en-GB" dirty="0"/>
              <a:t>Week 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268FAF-95B7-E485-35DF-58C8A77BC2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20" t="25850" r="22092" b="17959"/>
          <a:stretch/>
        </p:blipFill>
        <p:spPr>
          <a:xfrm>
            <a:off x="838200" y="2575250"/>
            <a:ext cx="10646228" cy="28831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B6003B-5A6D-1956-6E63-89F73C5847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9" t="56054" r="21939" b="12382"/>
          <a:stretch/>
        </p:blipFill>
        <p:spPr>
          <a:xfrm>
            <a:off x="838200" y="1054361"/>
            <a:ext cx="10646228" cy="15208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01C2996-DBDA-8631-2B50-DEB178C253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720" t="28299" r="22168" b="53334"/>
          <a:stretch/>
        </p:blipFill>
        <p:spPr>
          <a:xfrm>
            <a:off x="838200" y="5458410"/>
            <a:ext cx="10646228" cy="125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683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610F8-CCD1-FFD3-3619-011972AF7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B16FB-89AD-891D-9229-F7E0C65A6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Following on from Week 1:</a:t>
            </a:r>
          </a:p>
          <a:p>
            <a:pPr>
              <a:buFontTx/>
              <a:buChar char="-"/>
            </a:pPr>
            <a:r>
              <a:rPr lang="en-GB" dirty="0"/>
              <a:t>Use discovery as main stimulus in this week. </a:t>
            </a:r>
          </a:p>
          <a:p>
            <a:pPr>
              <a:buFontTx/>
              <a:buChar char="-"/>
            </a:pPr>
            <a:r>
              <a:rPr lang="en-GB" dirty="0"/>
              <a:t>Use scene from book of “Charlie Discovers ticket”.</a:t>
            </a:r>
          </a:p>
          <a:p>
            <a:pPr>
              <a:buFontTx/>
              <a:buChar char="-"/>
            </a:pPr>
            <a:r>
              <a:rPr lang="en-GB" dirty="0"/>
              <a:t>Guide them through exploration and “How would you feel?”</a:t>
            </a:r>
          </a:p>
          <a:p>
            <a:pPr>
              <a:buFontTx/>
              <a:buChar char="-"/>
            </a:pPr>
            <a:r>
              <a:rPr lang="en-GB" dirty="0"/>
              <a:t>Introduce further characters and how they would react? (e.g. Charlies Mum, Grandpa Joe, Shopkeeper, his classmates etc.)</a:t>
            </a:r>
          </a:p>
          <a:p>
            <a:pPr>
              <a:buFontTx/>
              <a:buChar char="-"/>
            </a:pPr>
            <a:r>
              <a:rPr lang="en-GB" dirty="0"/>
              <a:t>Looking for Body and Spatial awareness from each group.</a:t>
            </a:r>
          </a:p>
          <a:p>
            <a:pPr>
              <a:buFontTx/>
              <a:buChar char="-"/>
            </a:pPr>
            <a:r>
              <a:rPr lang="en-GB" dirty="0"/>
              <a:t>Equipment needed: Beanbags, Gym Mats, Skipping ropes</a:t>
            </a:r>
          </a:p>
        </p:txBody>
      </p:sp>
    </p:spTree>
    <p:extLst>
      <p:ext uri="{BB962C8B-B14F-4D97-AF65-F5344CB8AC3E}">
        <p14:creationId xmlns:p14="http://schemas.microsoft.com/office/powerpoint/2010/main" val="1629428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D0770-F941-F6A1-ECFE-AFC72D73F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54E6-7453-C306-4B86-2330CA210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Following on from Week 2:</a:t>
            </a:r>
          </a:p>
          <a:p>
            <a:pPr>
              <a:buFontTx/>
              <a:buChar char="-"/>
            </a:pPr>
            <a:r>
              <a:rPr lang="en-GB" dirty="0"/>
              <a:t>Introduce further characters: Children, Parents, Mr Wonka</a:t>
            </a:r>
          </a:p>
          <a:p>
            <a:pPr>
              <a:buFontTx/>
              <a:buChar char="-"/>
            </a:pPr>
            <a:r>
              <a:rPr lang="en-GB" dirty="0"/>
              <a:t>Guided discovery with open questions</a:t>
            </a:r>
          </a:p>
          <a:p>
            <a:pPr>
              <a:buFontTx/>
              <a:buChar char="-"/>
            </a:pPr>
            <a:r>
              <a:rPr lang="en-GB" dirty="0"/>
              <a:t>“How would they individually react?”</a:t>
            </a:r>
          </a:p>
          <a:p>
            <a:pPr>
              <a:buFontTx/>
              <a:buChar char="-"/>
            </a:pPr>
            <a:r>
              <a:rPr lang="en-GB" dirty="0"/>
              <a:t>“How do we expect Mr Wonka to be?”</a:t>
            </a:r>
          </a:p>
          <a:p>
            <a:pPr>
              <a:buFontTx/>
              <a:buChar char="-"/>
            </a:pPr>
            <a:r>
              <a:rPr lang="en-GB" dirty="0"/>
              <a:t>Introduce the Factory scene, use groups to assign a character from the book. “How would they react when walking into the factory for the first time?”</a:t>
            </a:r>
          </a:p>
          <a:p>
            <a:pPr>
              <a:buFontTx/>
              <a:buChar char="-"/>
            </a:pPr>
            <a:r>
              <a:rPr lang="en-GB" dirty="0"/>
              <a:t>Allow for show and tell for each group. Knowledge and Effort, in Peer assessment.</a:t>
            </a:r>
          </a:p>
          <a:p>
            <a:pPr>
              <a:buFontTx/>
              <a:buChar char="-"/>
            </a:pPr>
            <a:r>
              <a:rPr lang="en-GB" dirty="0"/>
              <a:t>Allow each group to choose own equipment they want to use.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239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19A8B-172A-C52C-E624-73C7AE808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4 (UMPA LUMPA WEEK!)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79271-84AF-A38C-7477-D573BA222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Following on from Week 3:</a:t>
            </a:r>
          </a:p>
          <a:p>
            <a:pPr>
              <a:buFontTx/>
              <a:buChar char="-"/>
            </a:pPr>
            <a:r>
              <a:rPr lang="en-GB" dirty="0"/>
              <a:t>Show examples of </a:t>
            </a:r>
            <a:r>
              <a:rPr lang="en-GB" dirty="0" err="1"/>
              <a:t>Umpa</a:t>
            </a:r>
            <a:r>
              <a:rPr lang="en-GB" dirty="0"/>
              <a:t> Lumpa scenes from the film</a:t>
            </a:r>
          </a:p>
          <a:p>
            <a:pPr>
              <a:buFontTx/>
              <a:buChar char="-"/>
            </a:pPr>
            <a:r>
              <a:rPr lang="en-GB" dirty="0"/>
              <a:t>Guide them through the symmetry and order used in the routines</a:t>
            </a:r>
          </a:p>
          <a:p>
            <a:pPr>
              <a:buFontTx/>
              <a:buChar char="-"/>
            </a:pPr>
            <a:r>
              <a:rPr lang="en-GB" dirty="0"/>
              <a:t>Challenge each individual group to replicate a scene of their choice.</a:t>
            </a:r>
          </a:p>
          <a:p>
            <a:pPr>
              <a:buFontTx/>
              <a:buChar char="-"/>
            </a:pPr>
            <a:r>
              <a:rPr lang="en-GB" dirty="0"/>
              <a:t>Use as many movements as possible, use different sequences such as Travel, Balance, roll, balance etc.</a:t>
            </a:r>
          </a:p>
          <a:p>
            <a:pPr>
              <a:buFontTx/>
              <a:buChar char="-"/>
            </a:pPr>
            <a:r>
              <a:rPr lang="en-GB" dirty="0"/>
              <a:t>Thinking about Spatial and Body Awareness, whilst looking for effort put in by each group.</a:t>
            </a:r>
          </a:p>
          <a:p>
            <a:pPr>
              <a:buFontTx/>
              <a:buChar char="-"/>
            </a:pPr>
            <a:r>
              <a:rPr lang="en-GB" dirty="0"/>
              <a:t>Allow for Show and Tell, knowledge and Effort through peer assessment.</a:t>
            </a:r>
          </a:p>
          <a:p>
            <a:pPr>
              <a:buFontTx/>
              <a:buChar char="-"/>
            </a:pPr>
            <a:r>
              <a:rPr lang="en-GB" dirty="0"/>
              <a:t>Only Gym Mats needed for this week.</a:t>
            </a:r>
          </a:p>
        </p:txBody>
      </p:sp>
    </p:spTree>
    <p:extLst>
      <p:ext uri="{BB962C8B-B14F-4D97-AF65-F5344CB8AC3E}">
        <p14:creationId xmlns:p14="http://schemas.microsoft.com/office/powerpoint/2010/main" val="39558476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E123F-E0BE-E9D2-B6D6-E1BB77B2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32F85-8C79-5761-815B-C93DFBF6E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Following on from week 4:</a:t>
            </a:r>
          </a:p>
          <a:p>
            <a:pPr>
              <a:buFontTx/>
              <a:buChar char="-"/>
            </a:pPr>
            <a:r>
              <a:rPr lang="en-GB" dirty="0"/>
              <a:t>Now that all the characters are introduced, give each group a print out of a scene in the film or section of the book and use it to create a scene. Assign themselves as a character in the scene and how they would move and react during the scene.</a:t>
            </a:r>
          </a:p>
          <a:p>
            <a:pPr>
              <a:buFontTx/>
              <a:buChar char="-"/>
            </a:pPr>
            <a:r>
              <a:rPr lang="en-GB" dirty="0"/>
              <a:t>For Progression get them to take on more than one scene or to assign each individual a character.</a:t>
            </a:r>
          </a:p>
          <a:p>
            <a:pPr>
              <a:buFontTx/>
              <a:buChar char="-"/>
            </a:pPr>
            <a:r>
              <a:rPr lang="en-GB" dirty="0"/>
              <a:t> Use Medley of music from the film as extra stimulus whilst they work through. </a:t>
            </a:r>
          </a:p>
          <a:p>
            <a:pPr>
              <a:buFontTx/>
              <a:buChar char="-"/>
            </a:pPr>
            <a:r>
              <a:rPr lang="en-GB" dirty="0"/>
              <a:t>Look at spatial and body awareness and how they would need to interact with other characters from the scene.</a:t>
            </a:r>
          </a:p>
          <a:p>
            <a:pPr>
              <a:buFontTx/>
              <a:buChar char="-"/>
            </a:pPr>
            <a:r>
              <a:rPr lang="en-GB" dirty="0"/>
              <a:t>Gym Mats and A3 print outs needed for this week.</a:t>
            </a:r>
          </a:p>
        </p:txBody>
      </p:sp>
    </p:spTree>
    <p:extLst>
      <p:ext uri="{BB962C8B-B14F-4D97-AF65-F5344CB8AC3E}">
        <p14:creationId xmlns:p14="http://schemas.microsoft.com/office/powerpoint/2010/main" val="2155183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FAD2C-CB44-2CA9-2210-DB6C8579D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6E338-10AA-9455-A4ED-DCE232D0F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Following on from Week 5:</a:t>
            </a:r>
          </a:p>
          <a:p>
            <a:pPr>
              <a:buFontTx/>
              <a:buChar char="-"/>
            </a:pPr>
            <a:r>
              <a:rPr lang="en-GB" dirty="0"/>
              <a:t>Building on from last week assign groups different characters and allow them to explore each character within in one scene, (</a:t>
            </a:r>
            <a:r>
              <a:rPr lang="en-GB" dirty="0" err="1"/>
              <a:t>e,g</a:t>
            </a:r>
            <a:r>
              <a:rPr lang="en-GB" dirty="0"/>
              <a:t> Group 1 is Charlie Bucket, Group 2 is Mr Wonka etc.)</a:t>
            </a:r>
          </a:p>
          <a:p>
            <a:pPr>
              <a:buFontTx/>
              <a:buChar char="-"/>
            </a:pPr>
            <a:r>
              <a:rPr lang="en-GB" dirty="0"/>
              <a:t>Allow for show and tell. Knowledge and effort assessed in Peer Review (2* and Wish).</a:t>
            </a:r>
          </a:p>
          <a:p>
            <a:pPr>
              <a:buFontTx/>
              <a:buChar char="-"/>
            </a:pPr>
            <a:r>
              <a:rPr lang="en-GB" dirty="0"/>
              <a:t>Bring them all together and split the characters into different groups and allow the characters to mix with others within a scene.</a:t>
            </a:r>
          </a:p>
          <a:p>
            <a:pPr>
              <a:buFontTx/>
              <a:buChar char="-"/>
            </a:pPr>
            <a:r>
              <a:rPr lang="en-GB" dirty="0"/>
              <a:t>Allow for show and tell. Knowledge and effort assessed in Peer Review (2* and Wish).</a:t>
            </a:r>
          </a:p>
          <a:p>
            <a:pPr>
              <a:buFontTx/>
              <a:buChar char="-"/>
            </a:pPr>
            <a:r>
              <a:rPr lang="en-GB" dirty="0"/>
              <a:t>Gym Mats only for this activity.</a:t>
            </a:r>
          </a:p>
          <a:p>
            <a:pPr>
              <a:buFontTx/>
              <a:buChar char="-"/>
            </a:pPr>
            <a:r>
              <a:rPr lang="en-GB" dirty="0"/>
              <a:t>BONUS: Bring back </a:t>
            </a:r>
            <a:r>
              <a:rPr lang="en-GB" dirty="0" err="1"/>
              <a:t>Umpa</a:t>
            </a:r>
            <a:r>
              <a:rPr lang="en-GB" dirty="0"/>
              <a:t> Lumpa dances and see what sequences they can come up with (Playing </a:t>
            </a:r>
            <a:r>
              <a:rPr lang="en-GB" dirty="0" err="1"/>
              <a:t>Umpa</a:t>
            </a:r>
            <a:r>
              <a:rPr lang="en-GB" dirty="0"/>
              <a:t> Lumpa songs for extra stimulus). Allow them to choose equipment for this.</a:t>
            </a:r>
          </a:p>
          <a:p>
            <a:pPr>
              <a:buFontTx/>
              <a:buChar char="-"/>
            </a:pPr>
            <a:r>
              <a:rPr lang="en-GB" dirty="0"/>
              <a:t>Guide them with open questions regarding Spatial and Body Awareness throughout the rehearsal/practise of scenes.</a:t>
            </a:r>
          </a:p>
        </p:txBody>
      </p:sp>
    </p:spTree>
    <p:extLst>
      <p:ext uri="{BB962C8B-B14F-4D97-AF65-F5344CB8AC3E}">
        <p14:creationId xmlns:p14="http://schemas.microsoft.com/office/powerpoint/2010/main" val="2496568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31422-C341-3997-B670-187AC7E94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7D129-70A0-C596-BF55-684CD78C8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Dreamstime.com, </a:t>
            </a:r>
            <a:r>
              <a:rPr lang="en-GB" i="1" dirty="0"/>
              <a:t>Individuality, </a:t>
            </a:r>
            <a:r>
              <a:rPr lang="en-GB" dirty="0"/>
              <a:t>Accessed 26/01/23 </a:t>
            </a:r>
            <a:r>
              <a:rPr lang="en-GB" dirty="0">
                <a:hlinkClick r:id="rId2"/>
              </a:rPr>
              <a:t>https://www.dreamstime.com/stock-photo-individuality-image17769350</a:t>
            </a:r>
            <a:r>
              <a:rPr lang="en-GB" dirty="0"/>
              <a:t> </a:t>
            </a:r>
          </a:p>
          <a:p>
            <a:r>
              <a:rPr lang="en-GB" dirty="0"/>
              <a:t>Freepik.com, </a:t>
            </a:r>
            <a:r>
              <a:rPr lang="en-GB" i="1" dirty="0"/>
              <a:t>Happy cute kids play brick block together, </a:t>
            </a:r>
            <a:r>
              <a:rPr lang="en-GB" dirty="0"/>
              <a:t>Accessed 26/01/23 </a:t>
            </a:r>
            <a:r>
              <a:rPr lang="en-GB" dirty="0">
                <a:hlinkClick r:id="rId3"/>
              </a:rPr>
              <a:t>https://www.freepik.com/premium-vector/happy-cute-kids-play-brick-block-together_6312961.htm</a:t>
            </a:r>
            <a:r>
              <a:rPr lang="en-GB" dirty="0"/>
              <a:t> </a:t>
            </a:r>
          </a:p>
          <a:p>
            <a:r>
              <a:rPr lang="en-GB" dirty="0" err="1"/>
              <a:t>Kaplin</a:t>
            </a:r>
            <a:r>
              <a:rPr lang="en-GB" dirty="0"/>
              <a:t> Danielle, </a:t>
            </a:r>
            <a:r>
              <a:rPr lang="en-GB" i="1" dirty="0"/>
              <a:t>Creativity in Education: Teaching for Creativity Development, </a:t>
            </a:r>
            <a:r>
              <a:rPr lang="en-GB" dirty="0"/>
              <a:t>2019 </a:t>
            </a:r>
            <a:r>
              <a:rPr lang="en-GB" dirty="0">
                <a:hlinkClick r:id="rId4"/>
              </a:rPr>
              <a:t>https://www.scirp.org/journal/paperinformation.aspx?paperid=90370</a:t>
            </a:r>
            <a:r>
              <a:rPr lang="en-GB" dirty="0"/>
              <a:t> </a:t>
            </a:r>
          </a:p>
          <a:p>
            <a:r>
              <a:rPr lang="en-GB" dirty="0"/>
              <a:t>Oxford English Dictionary, 2022, </a:t>
            </a:r>
            <a:r>
              <a:rPr lang="en-GB" i="1" dirty="0"/>
              <a:t>Oxford Languages, </a:t>
            </a:r>
            <a:r>
              <a:rPr lang="en-GB" i="1" dirty="0">
                <a:hlinkClick r:id="rId5"/>
              </a:rPr>
              <a:t>https://languages.oup.com/google-dictionary-en/</a:t>
            </a:r>
            <a:r>
              <a:rPr lang="en-GB" i="1" dirty="0"/>
              <a:t> , </a:t>
            </a:r>
            <a:r>
              <a:rPr lang="en-GB" dirty="0"/>
              <a:t>Accessed 26/01/23 </a:t>
            </a:r>
          </a:p>
          <a:p>
            <a:r>
              <a:rPr lang="en-GB" dirty="0"/>
              <a:t>Puffin Books, </a:t>
            </a:r>
            <a:r>
              <a:rPr lang="en-GB" i="1" dirty="0"/>
              <a:t>Charlie and the Chocolate Factory Book Poster, </a:t>
            </a:r>
            <a:r>
              <a:rPr lang="en-GB" dirty="0"/>
              <a:t>1998 </a:t>
            </a:r>
            <a:r>
              <a:rPr lang="en-GB" dirty="0">
                <a:hlinkClick r:id="rId6"/>
              </a:rPr>
              <a:t>https://www.penguin.co.uk/books/58693/charlie-and-the-chocolate-factory-by-dahl-roald/9780241558324</a:t>
            </a:r>
            <a:r>
              <a:rPr lang="en-GB" dirty="0"/>
              <a:t> </a:t>
            </a:r>
          </a:p>
          <a:p>
            <a:r>
              <a:rPr lang="en-GB" dirty="0"/>
              <a:t>Robinson Ken, </a:t>
            </a:r>
            <a:r>
              <a:rPr lang="en-GB" i="1" dirty="0"/>
              <a:t>Out of Our Minds: The Power of Being Creative, </a:t>
            </a:r>
            <a:r>
              <a:rPr lang="en-GB" dirty="0"/>
              <a:t>2017 </a:t>
            </a:r>
            <a:r>
              <a:rPr lang="en-GB" dirty="0">
                <a:hlinkClick r:id="rId7"/>
              </a:rPr>
              <a:t>https://ebookcentral.proquest.com/lib/trinity/detail.action?pq-origsite=primo&amp;docID=5057704</a:t>
            </a:r>
            <a:r>
              <a:rPr lang="en-GB" dirty="0"/>
              <a:t> </a:t>
            </a:r>
          </a:p>
          <a:p>
            <a:r>
              <a:rPr lang="en-GB" dirty="0"/>
              <a:t>Warner Bros, </a:t>
            </a:r>
            <a:r>
              <a:rPr lang="en-GB" i="1" dirty="0"/>
              <a:t>Willy Wonka and the Chocolate Factory Movie Poster, </a:t>
            </a:r>
            <a:r>
              <a:rPr lang="en-GB" dirty="0"/>
              <a:t>1971 </a:t>
            </a:r>
            <a:r>
              <a:rPr lang="en-GB" dirty="0">
                <a:hlinkClick r:id="rId8"/>
              </a:rPr>
              <a:t>https://www.warnerbros.co.uk/movies/willy-wonka-and-chocolate-factory</a:t>
            </a:r>
            <a:r>
              <a:rPr lang="en-GB" dirty="0"/>
              <a:t> </a:t>
            </a:r>
          </a:p>
          <a:p>
            <a:r>
              <a:rPr lang="en-GB" dirty="0"/>
              <a:t>Warner Bros, </a:t>
            </a:r>
            <a:r>
              <a:rPr lang="en-GB" i="1" dirty="0"/>
              <a:t>Charlie and the Chocolate Factory Movie Poster, </a:t>
            </a:r>
            <a:r>
              <a:rPr lang="en-GB" dirty="0"/>
              <a:t>2005 </a:t>
            </a:r>
            <a:r>
              <a:rPr lang="en-GB" dirty="0">
                <a:hlinkClick r:id="rId9"/>
              </a:rPr>
              <a:t>https://www.warnerbros.co.uk/movies/charlie-and-chocolate-factory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3278216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0" ma:contentTypeDescription="Create a new document." ma:contentTypeScope="" ma:versionID="06d54df8ddf9284d3d4f36f7baaf4381">
  <xsd:schema xmlns:xsd="http://www.w3.org/2001/XMLSchema" xmlns:xs="http://www.w3.org/2001/XMLSchema" xmlns:p="http://schemas.microsoft.com/office/2006/metadata/properties" xmlns:ns3="0338428b-3fc8-4989-9d03-78e16c931d9f" xmlns:ns4="4055ddc6-ee7b-4b5b-b8fb-52871646f80e" targetNamespace="http://schemas.microsoft.com/office/2006/metadata/properties" ma:root="true" ma:fieldsID="42eaf3673d257e82f5824d3c99d9627e" ns3:_="" ns4:_="">
    <xsd:import namespace="0338428b-3fc8-4989-9d03-78e16c931d9f"/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_activity" minOccurs="0"/>
                <xsd:element ref="ns4:MediaServiceDateTaken" minOccurs="0"/>
                <xsd:element ref="ns4:MediaServiceAutoTag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B04D5327-81F7-4327-974C-BCE0629299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38428b-3fc8-4989-9d03-78e16c931d9f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A74EA9-77B5-4435-B3D3-30688C9932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250804-034E-45BE-A63F-385DB2AFEA6E}">
  <ds:schemaRefs>
    <ds:schemaRef ds:uri="http://schemas.microsoft.com/office/2006/metadata/properties"/>
    <ds:schemaRef ds:uri="http://purl.org/dc/elements/1.1/"/>
    <ds:schemaRef ds:uri="0338428b-3fc8-4989-9d03-78e16c931d9f"/>
    <ds:schemaRef ds:uri="http://schemas.microsoft.com/office/2006/documentManagement/types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4055ddc6-ee7b-4b5b-b8fb-52871646f80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859</TotalTime>
  <Words>1192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</vt:lpstr>
      <vt:lpstr>Calibri</vt:lpstr>
      <vt:lpstr>Calibri Light</vt:lpstr>
      <vt:lpstr>Office Theme</vt:lpstr>
      <vt:lpstr>Resource for Movement Creativity</vt:lpstr>
      <vt:lpstr>What is Creativity? Why is it Important to Children?</vt:lpstr>
      <vt:lpstr>Why is it important for Children to be creative?</vt:lpstr>
      <vt:lpstr>How can we help Children become creative?</vt:lpstr>
      <vt:lpstr>How will my resource help?</vt:lpstr>
      <vt:lpstr>PowerPoint Presentation</vt:lpstr>
      <vt:lpstr>Week 1</vt:lpstr>
      <vt:lpstr>Week 2</vt:lpstr>
      <vt:lpstr>Week 3</vt:lpstr>
      <vt:lpstr>Week 4 (UMPA LUMPA WEEK!)</vt:lpstr>
      <vt:lpstr>Week 5</vt:lpstr>
      <vt:lpstr>Final Week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Resource for Movement Creativity</dc:title>
  <dc:creator>James</dc:creator>
  <cp:lastModifiedBy>James</cp:lastModifiedBy>
  <cp:revision>13</cp:revision>
  <dcterms:created xsi:type="dcterms:W3CDTF">2023-01-26T14:10:20Z</dcterms:created>
  <dcterms:modified xsi:type="dcterms:W3CDTF">2023-01-27T13:44:26Z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