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66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368" autoAdjust="0"/>
  </p:normalViewPr>
  <p:slideViewPr>
    <p:cSldViewPr snapToGrid="0">
      <p:cViewPr varScale="1">
        <p:scale>
          <a:sx n="69" d="100"/>
          <a:sy n="69" d="100"/>
        </p:scale>
        <p:origin x="123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37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764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715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32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186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137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993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55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551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792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0805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46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5913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6971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924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77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0EF5A-CF8F-488B-A3A1-3C305B96D918}" type="datetimeFigureOut">
              <a:rPr lang="en-GB" smtClean="0"/>
              <a:t>23/04/2024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993ADE4-E5D7-4F78-A4AD-86CD41A8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48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1" r:id="rId11"/>
    <p:sldLayoutId id="2147483952" r:id="rId12"/>
    <p:sldLayoutId id="2147483953" r:id="rId13"/>
    <p:sldLayoutId id="2147483954" r:id="rId14"/>
    <p:sldLayoutId id="2147483955" r:id="rId15"/>
    <p:sldLayoutId id="21474839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atd-clinton-hsm111/chapter/health-care-occupation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mcc-cos2master/chapter/your-use-of-tim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l/leadership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59535053@N06/42172615510/in/faves-heandfi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qcom/9702590081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4704/nq.2022.20.10.NQ55281" TargetMode="External"/><Relationship Id="rId3" Type="http://schemas.openxmlformats.org/officeDocument/2006/relationships/hyperlink" Target="https://doi.org/10.1016/j.nedt.2016.09.018" TargetMode="External"/><Relationship Id="rId7" Type="http://schemas.openxmlformats.org/officeDocument/2006/relationships/hyperlink" Target="https://doi.org/10.1136/bmjopen-2019-035432" TargetMode="External"/><Relationship Id="rId2" Type="http://schemas.openxmlformats.org/officeDocument/2006/relationships/hyperlink" Target="https://doi.org/10.1111/j.1365-2834.2004.00515.x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oi.org/10.1002/jls.21397" TargetMode="External"/><Relationship Id="rId5" Type="http://schemas.openxmlformats.org/officeDocument/2006/relationships/hyperlink" Target="https://doi.org/10.1186/s12912-023-01316-7" TargetMode="External"/><Relationship Id="rId10" Type="http://schemas.openxmlformats.org/officeDocument/2006/relationships/hyperlink" Target="https://www.food.gov.uk/business-guidance/safer-food-better-business-sfbb" TargetMode="External"/><Relationship Id="rId4" Type="http://schemas.openxmlformats.org/officeDocument/2006/relationships/hyperlink" Target="https://doi.org/10.1111/j.1365-2648.2010.05385.x" TargetMode="External"/><Relationship Id="rId9" Type="http://schemas.openxmlformats.org/officeDocument/2006/relationships/hyperlink" Target="https://doi.org/10.1186/1472-6963-13-188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question-response-96288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26238-6ADE-2684-DE7A-28CE6311F8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7357" y="109728"/>
            <a:ext cx="11053347" cy="4828032"/>
          </a:xfrm>
        </p:spPr>
        <p:txBody>
          <a:bodyPr>
            <a:normAutofit/>
          </a:bodyPr>
          <a:lstStyle/>
          <a:p>
            <a:r>
              <a:rPr lang="en-GB" sz="2800" b="1" dirty="0"/>
              <a:t>Name : Mohammad Sueb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Student number:2326804</a:t>
            </a:r>
            <a:br>
              <a:rPr lang="en-GB" sz="2800" dirty="0"/>
            </a:br>
            <a:r>
              <a:rPr lang="en-GB" sz="2800" dirty="0"/>
              <a:t>Programme: Cert HE Nursing Studies and health</a:t>
            </a:r>
            <a:br>
              <a:rPr lang="en-GB" sz="2800" dirty="0"/>
            </a:br>
            <a:r>
              <a:rPr lang="en-GB" sz="2800" dirty="0"/>
              <a:t>Moodle: Personal and Academic Development</a:t>
            </a:r>
            <a:br>
              <a:rPr lang="en-GB" sz="2800" dirty="0"/>
            </a:br>
            <a:r>
              <a:rPr lang="en-GB" sz="2800" dirty="0"/>
              <a:t>Moodle code: BMNS4009</a:t>
            </a:r>
            <a:br>
              <a:rPr lang="en-GB" sz="2800" dirty="0"/>
            </a:br>
            <a:r>
              <a:rPr lang="en-GB" sz="2800" dirty="0"/>
              <a:t>Lecturer: Natalie Davies</a:t>
            </a:r>
            <a:br>
              <a:rPr lang="en-GB" sz="2800" dirty="0"/>
            </a:br>
            <a:r>
              <a:rPr lang="en-GB" sz="2800" dirty="0"/>
              <a:t>Assignment Title: Assignment 1- Practical Presentation</a:t>
            </a:r>
            <a:br>
              <a:rPr lang="en-GB" sz="2800" dirty="0"/>
            </a:b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4774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20DDD-D39E-9ABA-D952-D6D3F91BD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89" y="284812"/>
            <a:ext cx="5316512" cy="3144187"/>
          </a:xfrm>
        </p:spPr>
        <p:txBody>
          <a:bodyPr>
            <a:normAutofit/>
          </a:bodyPr>
          <a:lstStyle/>
          <a:p>
            <a:r>
              <a:rPr lang="en-GB" sz="3600" b="1" dirty="0"/>
              <a:t>DUTIES OF A CARE ASSISTANT IN HEALTH CARE SERVICES</a:t>
            </a:r>
            <a:br>
              <a:rPr lang="en-GB" sz="3600" b="1" dirty="0"/>
            </a:br>
            <a:endParaRPr lang="en-GB" sz="3600" b="1" dirty="0"/>
          </a:p>
        </p:txBody>
      </p:sp>
      <p:pic>
        <p:nvPicPr>
          <p:cNvPr id="5" name="Picture Placeholder 4" descr="A nurse feeding an old person">
            <a:extLst>
              <a:ext uri="{FF2B5EF4-FFF2-40B4-BE49-F238E27FC236}">
                <a16:creationId xmlns:a16="http://schemas.microsoft.com/office/drawing/2014/main" id="{6FFBA9FA-BA72-CE1F-260D-41D8B1D3D82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736" b="19736"/>
          <a:stretch>
            <a:fillRect/>
          </a:stretch>
        </p:blipFill>
        <p:spPr>
          <a:xfrm>
            <a:off x="7667468" y="2273457"/>
            <a:ext cx="4382445" cy="386093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B168C2-F9D8-267A-E995-C287BEA04150}"/>
              </a:ext>
            </a:extLst>
          </p:cNvPr>
          <p:cNvSpPr txBox="1"/>
          <p:nvPr/>
        </p:nvSpPr>
        <p:spPr>
          <a:xfrm>
            <a:off x="7809875" y="5903556"/>
            <a:ext cx="40976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urses.lumenlearning.com/atd-clinton-hsm111/chapter/health-care-occupa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840343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AEEE47B-2BD4-6A52-F28C-FBF3194A3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7" y="329784"/>
            <a:ext cx="9930741" cy="3099216"/>
          </a:xfrm>
        </p:spPr>
        <p:txBody>
          <a:bodyPr>
            <a:normAutofit/>
          </a:bodyPr>
          <a:lstStyle/>
          <a:p>
            <a:b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GB" b="1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Work of a care Assistant in care home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:   -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Cleaning</a:t>
            </a:r>
            <a:b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                                                                               - Showering</a:t>
            </a:r>
            <a:b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                                                                               -Dressing </a:t>
            </a:r>
            <a:b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                                                                               - Feeding </a:t>
            </a:r>
            <a:b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                                                                              - Pressure 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Relief</a:t>
            </a:r>
            <a:b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                                                                               - Observation </a:t>
            </a:r>
            <a:b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</a:t>
            </a:r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Spilsbury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K., &amp; Meyer, J. (2004)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41147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7D48-2EB7-E875-A748-CB372422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49705"/>
            <a:ext cx="8766175" cy="3207895"/>
          </a:xfrm>
        </p:spPr>
        <p:txBody>
          <a:bodyPr>
            <a:normAutofit/>
          </a:bodyPr>
          <a:lstStyle/>
          <a:p>
            <a:r>
              <a:rPr lang="en-GB" b="1" dirty="0"/>
              <a:t>COMMUNICATION SKILLS ON HEALTH CARE ASSISTANT:</a:t>
            </a:r>
            <a:br>
              <a:rPr lang="en-GB" b="1" dirty="0"/>
            </a:br>
            <a:br>
              <a:rPr lang="en-GB" dirty="0"/>
            </a:br>
            <a:r>
              <a:rPr lang="en-GB" dirty="0"/>
              <a:t> Nurse education today:  Good communication gave better output for residents in care home. A carer can make good day with patients by communication.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699864-398F-2288-5116-4672D9411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42497" y="3657600"/>
            <a:ext cx="4543425" cy="899358"/>
          </a:xfrm>
        </p:spPr>
        <p:txBody>
          <a:bodyPr>
            <a:noAutofit/>
          </a:bodyPr>
          <a:lstStyle/>
          <a:p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MacLean, S., Kelly, M., Geddes, F., &amp; Della, P. (2017)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9870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00A9B-C669-0A22-C99B-F9CB58DCE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4105" y="404734"/>
            <a:ext cx="10140508" cy="2353455"/>
          </a:xfrm>
        </p:spPr>
        <p:txBody>
          <a:bodyPr>
            <a:normAutofit/>
          </a:bodyPr>
          <a:lstStyle/>
          <a:p>
            <a:r>
              <a:rPr lang="en-GB" b="1" dirty="0"/>
              <a:t>Problem solving skills</a:t>
            </a:r>
            <a:r>
              <a:rPr lang="en-GB" dirty="0"/>
              <a:t>: A claver stuff can solve any problem smoothly so stuff has to be more active skilled at work.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7DB90-6584-8DB4-9870-EC62AECDBD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89213" y="4601980"/>
            <a:ext cx="8915400" cy="1259070"/>
          </a:xfrm>
        </p:spPr>
        <p:txBody>
          <a:bodyPr>
            <a:noAutofit/>
          </a:bodyPr>
          <a:lstStyle/>
          <a:p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Fero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L. J., O’Donnell, J. M., </a:t>
            </a:r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Zullo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T. G., Dabbs, A. D., </a:t>
            </a:r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Kitutu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J., </a:t>
            </a:r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Samosky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J. T., &amp; Hoffman, L. A. (2010)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70620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FAB45-D82C-326F-7CB3-57C5AC158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8" y="573869"/>
            <a:ext cx="6702763" cy="3083731"/>
          </a:xfrm>
        </p:spPr>
        <p:txBody>
          <a:bodyPr>
            <a:normAutofit/>
          </a:bodyPr>
          <a:lstStyle/>
          <a:p>
            <a:r>
              <a:rPr lang="en-GB" b="1" dirty="0"/>
              <a:t>Time management</a:t>
            </a:r>
            <a:r>
              <a:rPr lang="en-GB" dirty="0"/>
              <a:t>:  Time is the crucial for everyday life specially in time of working. 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Placeholder 5" descr="A close-up of a clock&#10;&#10;Description automatically generated">
            <a:extLst>
              <a:ext uri="{FF2B5EF4-FFF2-40B4-BE49-F238E27FC236}">
                <a16:creationId xmlns:a16="http://schemas.microsoft.com/office/drawing/2014/main" id="{069DF4BA-E91A-C093-1590-8F0D488AFEA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575" b="17575"/>
          <a:stretch>
            <a:fillRect/>
          </a:stretch>
        </p:blipFill>
        <p:spPr>
          <a:xfrm>
            <a:off x="8199620" y="634965"/>
            <a:ext cx="3304992" cy="385497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FC8DED-8A48-81BD-080D-DE75BF4389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4459" y="3942413"/>
            <a:ext cx="6895475" cy="1918637"/>
          </a:xfrm>
        </p:spPr>
        <p:txBody>
          <a:bodyPr>
            <a:normAutofit/>
          </a:bodyPr>
          <a:lstStyle/>
          <a:p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Zyoud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R. N. (2023) 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BD52CB-1E94-E25D-713B-7719EC2962ED}"/>
              </a:ext>
            </a:extLst>
          </p:cNvPr>
          <p:cNvSpPr txBox="1"/>
          <p:nvPr/>
        </p:nvSpPr>
        <p:spPr>
          <a:xfrm>
            <a:off x="8199620" y="4489935"/>
            <a:ext cx="33049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urses.lumenlearning.com/suny-mcc-cos2master/chapter/your-use-of-tim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31071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352535-DB7D-06E1-D12E-ECB2D24C7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89213" y="5367337"/>
            <a:ext cx="8915400" cy="1289057"/>
          </a:xfrm>
        </p:spPr>
        <p:txBody>
          <a:bodyPr>
            <a:normAutofit/>
          </a:bodyPr>
          <a:lstStyle/>
          <a:p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Ronald P. Hudak, Rebecca Russell, Mei Lin Fung, &amp; Wayne </a:t>
            </a:r>
            <a:r>
              <a:rPr lang="en-GB" sz="28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Rosenkrans</a:t>
            </a:r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(2015)</a:t>
            </a:r>
            <a:endParaRPr lang="en-GB" sz="2800" dirty="0"/>
          </a:p>
        </p:txBody>
      </p:sp>
      <p:pic>
        <p:nvPicPr>
          <p:cNvPr id="10" name="Picture Placeholder 9" descr="A close-up of a sign">
            <a:extLst>
              <a:ext uri="{FF2B5EF4-FFF2-40B4-BE49-F238E27FC236}">
                <a16:creationId xmlns:a16="http://schemas.microsoft.com/office/drawing/2014/main" id="{B1625A2A-87AC-7A66-37F3-CBF23BC5AC7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534" b="17534"/>
          <a:stretch>
            <a:fillRect/>
          </a:stretch>
        </p:blipFill>
        <p:spPr>
          <a:xfrm>
            <a:off x="5876144" y="2323475"/>
            <a:ext cx="4392118" cy="2166460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96BA512-A5BC-022E-4229-4D2CC5DE6BFE}"/>
              </a:ext>
            </a:extLst>
          </p:cNvPr>
          <p:cNvSpPr txBox="1"/>
          <p:nvPr/>
        </p:nvSpPr>
        <p:spPr>
          <a:xfrm>
            <a:off x="5876144" y="4489935"/>
            <a:ext cx="439211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highway-signs/l/leadership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488D622-18C5-8DF9-CAE0-236E0D56E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9351" y="387848"/>
            <a:ext cx="8278656" cy="1289057"/>
          </a:xfrm>
        </p:spPr>
        <p:txBody>
          <a:bodyPr>
            <a:normAutofit/>
          </a:bodyPr>
          <a:lstStyle/>
          <a:p>
            <a:r>
              <a:rPr lang="en-GB" b="1" dirty="0"/>
              <a:t>Leadership</a:t>
            </a:r>
            <a:r>
              <a:rPr lang="en-GB" dirty="0"/>
              <a:t>:  When group of people follow and obey one person it will be a good leadership and a leader should have to be brave and sophisticated. </a:t>
            </a:r>
          </a:p>
        </p:txBody>
      </p:sp>
    </p:spTree>
    <p:extLst>
      <p:ext uri="{BB962C8B-B14F-4D97-AF65-F5344CB8AC3E}">
        <p14:creationId xmlns:p14="http://schemas.microsoft.com/office/powerpoint/2010/main" val="2011674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589C5-AB1F-4697-0565-7B81DC40F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Teamwork</a:t>
            </a:r>
            <a:r>
              <a:rPr lang="en-GB" dirty="0"/>
              <a:t>: When lots of people work together its make work easier and solved the task within short period.</a:t>
            </a:r>
            <a:br>
              <a:rPr lang="en-GB" dirty="0"/>
            </a:br>
            <a:br>
              <a:rPr lang="en-GB" dirty="0"/>
            </a:br>
            <a:r>
              <a:rPr lang="en-GB" sz="3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Ballangrud</a:t>
            </a: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Aase, K., &amp; </a:t>
            </a:r>
            <a:r>
              <a:rPr lang="en-GB" sz="3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Vifladt</a:t>
            </a: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(2020</a:t>
            </a:r>
            <a:r>
              <a:rPr lang="en-GB" sz="18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 </a:t>
            </a:r>
            <a:endParaRPr lang="en-GB" dirty="0"/>
          </a:p>
        </p:txBody>
      </p:sp>
      <p:pic>
        <p:nvPicPr>
          <p:cNvPr id="6" name="Picture Placeholder 5" descr="A silhouette of people helping each other">
            <a:extLst>
              <a:ext uri="{FF2B5EF4-FFF2-40B4-BE49-F238E27FC236}">
                <a16:creationId xmlns:a16="http://schemas.microsoft.com/office/drawing/2014/main" id="{FCC1B633-E9B5-1FB6-401C-5375445E4C5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613" b="16613"/>
          <a:stretch>
            <a:fillRect/>
          </a:stretch>
        </p:blipFill>
        <p:spPr>
          <a:xfrm>
            <a:off x="7426250" y="634965"/>
            <a:ext cx="4078361" cy="1763461"/>
          </a:xfrm>
        </p:spPr>
      </p:pic>
    </p:spTree>
    <p:extLst>
      <p:ext uri="{BB962C8B-B14F-4D97-AF65-F5344CB8AC3E}">
        <p14:creationId xmlns:p14="http://schemas.microsoft.com/office/powerpoint/2010/main" val="3389939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2945D-3DCA-7405-8685-FF5B898E2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Creativity:</a:t>
            </a:r>
            <a:r>
              <a:rPr lang="en-GB" dirty="0"/>
              <a:t> By the cognitive control stuff can manage their patient to feed and admit the medicine quickly.</a:t>
            </a:r>
            <a:br>
              <a:rPr lang="en-GB" dirty="0"/>
            </a:br>
            <a:br>
              <a:rPr lang="en-GB" dirty="0"/>
            </a:b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Sanaa Ali Mahmoud </a:t>
            </a:r>
            <a:r>
              <a:rPr lang="en-GB" sz="3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Alil</a:t>
            </a: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Sahar Hamdy El-Sayed, &amp; Wafaa Abdel-Azeem El </a:t>
            </a:r>
            <a:r>
              <a:rPr lang="en-GB" sz="3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Hosany</a:t>
            </a: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103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88AD4-3113-2302-B6EF-80A03F6D1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627" y="704538"/>
            <a:ext cx="10635183" cy="235431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Organisational skills</a:t>
            </a:r>
            <a:r>
              <a:rPr lang="en-GB" dirty="0"/>
              <a:t>: When a stuff work with several workplace they can gain lots of organisational knowledge</a:t>
            </a:r>
            <a:br>
              <a:rPr lang="en-GB" dirty="0"/>
            </a:br>
            <a:br>
              <a:rPr lang="en-GB" sz="3100" dirty="0"/>
            </a:br>
            <a:r>
              <a:rPr lang="en-GB" sz="3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Gillard, S. G., Edwards, C., Gibson, S. L., Owen, K., &amp; Wright, C. (2013)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41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2AC1B-9BC4-21B9-7BBB-34052D893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4950" y="4572000"/>
            <a:ext cx="8915400" cy="1424066"/>
          </a:xfrm>
        </p:spPr>
        <p:txBody>
          <a:bodyPr>
            <a:normAutofit/>
          </a:bodyPr>
          <a:lstStyle/>
          <a:p>
            <a:r>
              <a:rPr lang="en-GB" b="1" dirty="0"/>
              <a:t>Food hygiene and safety</a:t>
            </a:r>
            <a:r>
              <a:rPr lang="en-GB" dirty="0"/>
              <a:t>: Carer have served the to the patients where handling and serving food to the residents must be hygienic and balance food.</a:t>
            </a:r>
          </a:p>
        </p:txBody>
      </p:sp>
      <p:pic>
        <p:nvPicPr>
          <p:cNvPr id="6" name="Picture Placeholder 5" descr=" A sign on a window">
            <a:extLst>
              <a:ext uri="{FF2B5EF4-FFF2-40B4-BE49-F238E27FC236}">
                <a16:creationId xmlns:a16="http://schemas.microsoft.com/office/drawing/2014/main" id="{6C50540F-6BF7-E854-0179-DC7548DBC77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14" r="4914"/>
          <a:stretch>
            <a:fillRect/>
          </a:stretch>
        </p:blipFill>
        <p:spPr>
          <a:xfrm>
            <a:off x="6928709" y="506452"/>
            <a:ext cx="4208984" cy="292254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1F0A84-4557-3601-551B-F1CB388C0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 flipH="1" flipV="1">
            <a:off x="428625" y="1126671"/>
            <a:ext cx="407987" cy="65315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A203C8-00DD-77C2-B8CF-4496A2D35A02}"/>
              </a:ext>
            </a:extLst>
          </p:cNvPr>
          <p:cNvSpPr txBox="1"/>
          <p:nvPr/>
        </p:nvSpPr>
        <p:spPr>
          <a:xfrm>
            <a:off x="6928709" y="4171456"/>
            <a:ext cx="42089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flickr.com/photos/qcom/9702590081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32434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E1238-4A38-C57B-629C-4013B38B34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Budgetary Limitation</a:t>
            </a:r>
            <a:r>
              <a:rPr lang="en-GB" dirty="0"/>
              <a:t>: </a:t>
            </a:r>
            <a:r>
              <a:rPr lang="en-GB" sz="3600" dirty="0"/>
              <a:t>Limited budget cannot be worthwhile for health care.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F4C3C2-275C-2E0C-5D83-DBBB6E22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3613" y="4777381"/>
            <a:ext cx="7694039" cy="1126283"/>
          </a:xfrm>
        </p:spPr>
        <p:txBody>
          <a:bodyPr>
            <a:normAutofit/>
          </a:bodyPr>
          <a:lstStyle/>
          <a:p>
            <a:r>
              <a:rPr lang="en-GB" sz="28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Tudor, T. (2013)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67188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4D979-358C-EFA3-C071-D1EB58A0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4301" y="5036696"/>
            <a:ext cx="8915400" cy="314793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 for Presentation 1: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Spilsbury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&amp; Meyer, J. (2004). Use, misuse and non-use of health care assistants: understanding the work of health care assistants in a hospital setting.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Nursing Management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(6), 411–418.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https://doi.org/10.1111/j.1365-2834.2004.00515.x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MacLean, S., Kelly, M., Geddes, F., &amp; Della, P. (2017). Use of simulated patients to develop communication skills in nursing education: An integrative review.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Nurse Education Today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48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90–98.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https://doi.org/10.1016/j.nedt.2016.09.018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Fero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 J., O’Donnell, J. M.,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Zullo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G., Dabbs, A. D.,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Kitutu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J.,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Samosky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T., &amp; Hoffman, L. A. (2010). Critical thinking skills in nursing students: comparison of simulation-based performance with metrics.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66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(10), 2182–2193.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https://doi.org/10.1111/j.1365-2648.2010.05385.x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Zyoud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N. (2023). Psychometric properties of Nursing Time Management Scale (NTMS), Arabic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ersion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Nursing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153–153.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https://doi.org/10.1186/s12912-023-01316-7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Ronald P. Hudak, Rebecca Russell, Mei Lin Fung, &amp; Wayne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Rosenkrans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(2015). Federal Health Care Leadership Skills Required in the 21st Century: Federal Healthcare Leadership Skills.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Journal of Leadership Studies (Hoboken, N.J.)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9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8–22. 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6"/>
              </a:rPr>
              <a:t>https://doi.org/10.1002/jls.21397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 </a:t>
            </a:r>
            <a:br>
              <a:rPr lang="en-GB" sz="14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Ballangrud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Aase, K., &amp;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Vifladt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(2020). Longitudinal team training programme in a Norwegian surgical ward: a qualitative study of nurses’ and physicians’ experiences with teamwork skills.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BMJ Open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(7), e035432–e035432.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https://doi.org/10.1136/bmjopen-2019-035432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Sanaa Ali Mahmoud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Alil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Sahar Hamdy El-Sayed, &amp; Wafaa Abdel-Azeem El </a:t>
            </a:r>
            <a:r>
              <a:rPr lang="en-GB" sz="1800" kern="1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Hosany</a:t>
            </a: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(2022). Effect of Critical Thinking Skills on Improving Creativity of Nursing Students at Technical Institute of Nursing.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NeuroQuantology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(10), 2916-.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https://doi.org/10.14704/nq.2022.20.10.NQ55281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Gillard, S. G., Edwards, C., Gibson, S. L., Owen, K., &amp; Wright, C. (2013). Introducing peer worker roles into UK mental health service teams: a qualitative analysis of the organisational benefits and challenges.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Health Services Research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13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188–188.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https://doi.org/10.1186/1472-6963-13-188</a:t>
            </a:r>
            <a:b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u="sng" kern="100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Safer food, better business (SFBB) | Food Standards Agency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Tudor, T. (2013). The UK National Health Service (NHS) and the sustainability agenda.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Proceedings of the Institution of Civil Engineers. Waste and Resource Management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166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(1), 38–42. https://doi.org/10.1680/warm.12.00016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0797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42F3A-6B5A-80B4-1B44-8E56262383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9587" y="3788764"/>
            <a:ext cx="8915399" cy="2262781"/>
          </a:xfrm>
        </p:spPr>
        <p:txBody>
          <a:bodyPr/>
          <a:lstStyle/>
          <a:p>
            <a:r>
              <a:rPr lang="en-GB" dirty="0"/>
              <a:t>Any Question please!</a:t>
            </a:r>
          </a:p>
        </p:txBody>
      </p:sp>
      <p:pic>
        <p:nvPicPr>
          <p:cNvPr id="5" name="Picture 4" descr="A silhouette of a person pushing a question mark">
            <a:extLst>
              <a:ext uri="{FF2B5EF4-FFF2-40B4-BE49-F238E27FC236}">
                <a16:creationId xmlns:a16="http://schemas.microsoft.com/office/drawing/2014/main" id="{C9BD7C12-64A9-A258-2E08-4B897B4CAC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19587" y="223837"/>
            <a:ext cx="9485025" cy="436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1092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675</TotalTime>
  <Words>1070</Words>
  <Application>Microsoft Office PowerPoint</Application>
  <PresentationFormat>Widescreen</PresentationFormat>
  <Paragraphs>23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Century Gothic</vt:lpstr>
      <vt:lpstr>Source Sans Pro</vt:lpstr>
      <vt:lpstr>Wingdings 3</vt:lpstr>
      <vt:lpstr>Wisp</vt:lpstr>
      <vt:lpstr>Name : Mohammad Sueb  Student number:2326804 Programme: Cert HE Nursing Studies and health Moodle: Personal and Academic Development Moodle code: BMNS4009 Lecturer: Natalie Davies Assignment Title: Assignment 1- Practical Presentation  </vt:lpstr>
      <vt:lpstr>DUTIES OF A CARE ASSISTANT IN HEALTH CARE SERVICES </vt:lpstr>
      <vt:lpstr>  Work of a care Assistant in care home:   -Cleaning                                                                                 - Showering                                                                                 -Dressing                                                                                  - Feeding                                                                                 - Pressure Relief                                                                                 - Observation   Spilsbury, K., &amp; Meyer, J. (2004)</vt:lpstr>
      <vt:lpstr>COMMUNICATION SKILLS ON HEALTH CARE ASSISTANT:   Nurse education today:  Good communication gave better output for residents in care home. A carer can make good day with patients by communication.</vt:lpstr>
      <vt:lpstr>Problem solving skills: A claver stuff can solve any problem smoothly so stuff has to be more active skilled at work.</vt:lpstr>
      <vt:lpstr>Time management:  Time is the crucial for everyday life specially in time of working.  </vt:lpstr>
      <vt:lpstr>Leadership:  When group of people follow and obey one person it will be a good leadership and a leader should have to be brave and sophisticated. </vt:lpstr>
      <vt:lpstr>Teamwork: When lots of people work together its make work easier and solved the task within short period.  Ballangrud, R., Aase, K., &amp; Vifladt, A. (2020). </vt:lpstr>
      <vt:lpstr>Creativity: By the cognitive control stuff can manage their patient to feed and admit the medicine quickly.  Sanaa Ali Mahmoud Alil, Sahar Hamdy El-Sayed, &amp; Wafaa Abdel-Azeem El Hosany. (2022)</vt:lpstr>
      <vt:lpstr>Organisational skills: When a stuff work with several workplace they can gain lots of organisational knowledge  Gillard, S. G., Edwards, C., Gibson, S. L., Owen, K., &amp; Wright, C. (2013)  </vt:lpstr>
      <vt:lpstr>Food hygiene and safety: Carer have served the to the patients where handling and serving food to the residents must be hygienic and balance food.</vt:lpstr>
      <vt:lpstr>Budgetary Limitation: Limited budget cannot be worthwhile for health care.</vt:lpstr>
      <vt:lpstr>References for Presentation 1:  Spilsbury, K., &amp; Meyer, J. (2004). Use, misuse and non-use of health care assistants: understanding the work of health care assistants in a hospital setting. Journal of Nursing Management, 12(6), 411–418. https://doi.org/10.1111/j.1365-2834.2004.00515.x   MacLean, S., Kelly, M., Geddes, F., &amp; Della, P. (2017). Use of simulated patients to develop communication skills in nursing education: An integrative review. Nurse Education Today, 48, 90–98. https://doi.org/10.1016/j.nedt.2016.09.018   Fero, L. J., O’Donnell, J. M., Zullo, T. G., Dabbs, A. D., Kitutu, J., Samosky, J. T., &amp; Hoffman, L. A. (2010). Critical thinking skills in nursing students: comparison of simulation-based performance with metrics. Journal of Advanced Nursing, 66(10), 2182–2193. https://doi.org/10.1111/j.1365-2648.2010.05385.x   Zyoud, R. N. (2023). Psychometric properties of Nursing Time Management Scale (NTMS), Arabic ersion. BMC Nursing, 22(1), 153–153. https://doi.org/10.1186/s12912-023-01316-7  Ronald P. Hudak, Rebecca Russell, Mei Lin Fung, &amp; Wayne Rosenkrans. (2015). Federal Health Care Leadership Skills Required in the 21st Century: Federal Healthcare Leadership Skills. Journal of Leadership Studies (Hoboken, N.J.), 9, 8–22. https://doi.org/10.1002/jls.21397   Ballangrud, R., Aase, K., &amp; Vifladt, A. (2020). Longitudinal team training programme in a Norwegian surgical ward: a qualitative study of nurses’ and physicians’ experiences with teamwork skills. BMJ Open, 10(7), e035432–e035432. https://doi.org/10.1136/bmjopen-2019-035432  Sanaa Ali Mahmoud Alil, Sahar Hamdy El-Sayed, &amp; Wafaa Abdel-Azeem El Hosany. (2022). Effect of Critical Thinking Skills on Improving Creativity of Nursing Students at Technical Institute of Nursing. NeuroQuantology, 20(10), 2916-. https://doi.org/10.14704/nq.2022.20.10.NQ55281  Gillard, S. G., Edwards, C., Gibson, S. L., Owen, K., &amp; Wright, C. (2013). Introducing peer worker roles into UK mental health service teams: a qualitative analysis of the organisational benefits and challenges. BMC Health Services Research, 13(1), 188–188. https://doi.org/10.1186/1472-6963-13-188  Safer food, better business (SFBB) | Food Standards Agency Tudor, T. (2013). The UK National Health Service (NHS) and the sustainability agenda. Proceedings of the Institution of Civil Engineers. Waste and Resource Management, 166(1), 38–42. https://doi.org/10.1680/warm.12.00016</vt:lpstr>
      <vt:lpstr>Any Question please!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DUTIES OF CARE A ASSISTANT</dc:title>
  <dc:creator>Mohammad Sueb (2326804)</dc:creator>
  <cp:lastModifiedBy>Mohammad Sueb (2326804)</cp:lastModifiedBy>
  <cp:revision>23</cp:revision>
  <dcterms:created xsi:type="dcterms:W3CDTF">2024-03-14T14:02:37Z</dcterms:created>
  <dcterms:modified xsi:type="dcterms:W3CDTF">2024-04-23T12:26:29Z</dcterms:modified>
</cp:coreProperties>
</file>