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93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269.xml" ContentType="application/vnd.openxmlformats-officedocument.presentationml.slideLayout+xml"/>
  <Default Extension="xml" ContentType="application/xml"/>
  <Override PartName="/ppt/slides/slide50.xml" ContentType="application/vnd.openxmlformats-officedocument.presentationml.slide+xml"/>
  <Override PartName="/ppt/slideLayouts/slideLayout24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247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slideLayouts/slideLayout102.xml" ContentType="application/vnd.openxmlformats-officedocument.presentationml.slideLayout+xml"/>
  <Override PartName="/ppt/notesSlides/notesSlide41.xml" ContentType="application/vnd.openxmlformats-officedocument.presentationml.notesSlid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Layouts/slideLayout225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50.xml" ContentType="application/vnd.openxmlformats-officedocument.presentationml.slideLayou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theme/theme10.xml" ContentType="application/vnd.openxmlformats-officedocument.theme+xml"/>
  <Override PartName="/ppt/slideLayouts/slideLayout187.xml" ContentType="application/vnd.openxmlformats-officedocument.presentationml.slideLayout+xml"/>
  <Override PartName="/ppt/slides/slide19.xml" ContentType="application/vnd.openxmlformats-officedocument.presentationml.slide+xml"/>
  <Override PartName="/ppt/slideLayouts/slideLayout118.xml" ContentType="application/vnd.openxmlformats-officedocument.presentationml.slideLayout+xml"/>
  <Override PartName="/ppt/slideLayouts/slideLayout165.xml" ContentType="application/vnd.openxmlformats-officedocument.presentationml.slideLayout+xml"/>
  <Default Extension="png" ContentType="image/png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notesSlides/notesSlide57.xml" ContentType="application/vnd.openxmlformats-officedocument.presentationml.notesSlide+xml"/>
  <Override PartName="/ppt/slides/slide44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19.xml" ContentType="application/vnd.openxmlformats-officedocument.presentationml.slideLayout+xml"/>
  <Override PartName="/ppt/slideLayouts/slideLayout266.xml" ContentType="application/vnd.openxmlformats-officedocument.presentationml.slideLayout+xml"/>
  <Override PartName="/ppt/notesSlides/notesSlide35.xml" ContentType="application/vnd.openxmlformats-officedocument.presentationml.notesSlide+xml"/>
  <Override PartName="/ppt/slideLayouts/slideLayout21.xml" ContentType="application/vnd.openxmlformats-officedocument.presentationml.slideLayout+xml"/>
  <Override PartName="/ppt/slideLayouts/slideLayout1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slideLayouts/slideLayout23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21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s/slide38.xml" ContentType="application/vnd.openxmlformats-officedocument.presentationml.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73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249.xml" ContentType="application/vnd.openxmlformats-officedocument.presentationml.slideLayout+xml"/>
  <Override PartName="/ppt/notesSlides/notesSlide18.xml" ContentType="application/vnd.openxmlformats-officedocument.presentationml.notesSlide+xml"/>
  <Override PartName="/ppt/slides/slide41.xml" ContentType="application/vnd.openxmlformats-officedocument.presentationml.slide+xml"/>
  <Override PartName="/ppt/slideLayouts/slideLayout51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238.xml" ContentType="application/vnd.openxmlformats-officedocument.presentationml.slideLayout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30.xml" ContentType="application/vnd.openxmlformats-officedocument.presentationml.slide+xml"/>
  <Override PartName="/ppt/slideLayouts/slideLayout40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74.xml" ContentType="application/vnd.openxmlformats-officedocument.presentationml.slideLayout+xml"/>
  <Override PartName="/ppt/notesSlides/notesSlide32.xml" ContentType="application/vnd.openxmlformats-officedocument.presentationml.notesSlide+xml"/>
  <Override PartName="/ppt/slideMasters/slideMaster13.xml" ContentType="application/vnd.openxmlformats-officedocument.presentationml.slideMaster+xml"/>
  <Override PartName="/ppt/slideLayouts/slideLayout20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241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7.xml" ContentType="application/vnd.openxmlformats-officedocument.presentationml.slide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46.xml" ContentType="application/vnd.openxmlformats-officedocument.presentationml.slide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279.xml" ContentType="application/vnd.openxmlformats-officedocument.presentationml.slideLayout+xml"/>
  <Override PartName="/ppt/notesSlides/notesSlide48.xml" ContentType="application/vnd.openxmlformats-officedocument.presentationml.notesSlide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268.xml" ContentType="application/vnd.openxmlformats-officedocument.presentationml.slideLayout+xml"/>
  <Override PartName="/ppt/notesSlides/notesSlide37.xml" ContentType="application/vnd.openxmlformats-officedocument.presentationml.notesSlide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257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62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01.xml" ContentType="application/vnd.openxmlformats-officedocument.presentationml.slideLayout+xml"/>
  <Override PartName="/ppt/theme/theme17.xml" ContentType="application/vnd.openxmlformats-officedocument.theme+xml"/>
  <Override PartName="/ppt/slideLayouts/slideLayout23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notesSlides/notesSlide51.xml" ContentType="application/vnd.openxmlformats-officedocument.presentationml.notesSlide+xml"/>
  <Override PartName="/ppt/slideMasters/slideMaster21.xml" ContentType="application/vnd.openxmlformats-officedocument.presentationml.slideMaster+xml"/>
  <Override PartName="/ppt/slideLayouts/slideLayout224.xml" ContentType="application/vnd.openxmlformats-officedocument.presentationml.slideLayout+xml"/>
  <Override PartName="/ppt/slideLayouts/slideLayout271.xml" ContentType="application/vnd.openxmlformats-officedocument.presentationml.slideLayout+xml"/>
  <Override PartName="/ppt/notesSlides/notesSlide40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6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Layouts/slideLayout97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202.xml" ContentType="application/vnd.openxmlformats-officedocument.presentationml.slideLayout+xml"/>
  <Override PartName="/ppt/theme/theme20.xml" ContentType="application/vnd.openxmlformats-officedocument.theme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76.xml" ContentType="application/vnd.openxmlformats-officedocument.presentationml.slideLayout+xml"/>
  <Override PartName="/ppt/notesSlides/notesSlide34.xml" ContentType="application/vnd.openxmlformats-officedocument.presentationml.notesSlid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notesSlides/notesSlide23.xml" ContentType="application/vnd.openxmlformats-officedocument.presentationml.notesSlide+xml"/>
  <Override PartName="/ppt/theme/theme14.xml" ContentType="application/vnd.openxmlformats-officedocument.theme+xml"/>
  <Override PartName="/ppt/slideLayouts/slideLayout243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Layouts/slideLayout232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s/slide48.xml" ContentType="application/vnd.openxmlformats-officedocument.presentationml.slide+xml"/>
  <Override PartName="/ppt/slideLayouts/slideLayout58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94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83.xml" ContentType="application/vnd.openxmlformats-officedocument.presentationml.slideLayout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259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64.xml" ContentType="application/vnd.openxmlformats-officedocument.presentationml.notes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248.xml" ContentType="application/vnd.openxmlformats-officedocument.presentationml.slideLayout+xml"/>
  <Override PartName="/ppt/theme/theme19.xml" ContentType="application/vnd.openxmlformats-officedocument.theme+xml"/>
  <Override PartName="/ppt/notesSlides/notesSlide53.xml" ContentType="application/vnd.openxmlformats-officedocument.presentationml.notesSlide+xml"/>
  <Override PartName="/ppt/slides/slide40.xml" ContentType="application/vnd.openxmlformats-officedocument.presentationml.slide+xml"/>
  <Override PartName="/ppt/slideLayouts/slideLayout50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73.xml" ContentType="application/vnd.openxmlformats-officedocument.presentationml.slideLayout+xml"/>
  <Override PartName="/ppt/notesSlides/notesSlide42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215.xml" ContentType="application/vnd.openxmlformats-officedocument.presentationml.slideLayout+xml"/>
  <Override PartName="/ppt/slideLayouts/slideLayout262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Layouts/slideLayout99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51.xml" ContentType="application/vnd.openxmlformats-officedocument.presentationml.slideLayout+xml"/>
  <Override PartName="/ppt/theme/theme22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240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55.xml" ContentType="application/vnd.openxmlformats-officedocument.presentationml.slideLayout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34.xml" ContentType="application/vnd.openxmlformats-officedocument.presentationml.slide+xml"/>
  <Override PartName="/ppt/slideLayouts/slideLayout44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278.xml" ContentType="application/vnd.openxmlformats-officedocument.presentationml.slideLayout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6.xml" ContentType="application/vnd.openxmlformats-officedocument.theme+xml"/>
  <Override PartName="/ppt/slideLayouts/slideLayout245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61.xml" ContentType="application/vnd.openxmlformats-officedocument.presentationml.notesSlide+xml"/>
  <Override PartName="/ppt/slideLayouts/slideLayout100.xml" ContentType="application/vnd.openxmlformats-officedocument.presentationml.slideLayout+xml"/>
  <Override PartName="/ppt/slideLayouts/slideLayout234.xml" ContentType="application/vnd.openxmlformats-officedocument.presentationml.slideLayout+xml"/>
  <Override PartName="/ppt/notesSlides/notesSlide50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slideLayouts/slideLayout223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52.xml" ContentType="application/vnd.openxmlformats-officedocument.presentationml.slideLayout+xml"/>
  <Default Extension="jpeg" ContentType="image/jpeg"/>
  <Override PartName="/ppt/notesSlides/notesSlide55.xml" ContentType="application/vnd.openxmlformats-officedocument.presentationml.notes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75.xml" ContentType="application/vnd.openxmlformats-officedocument.presentationml.slideLayout+xml"/>
  <Override PartName="/ppt/notesSlides/notesSlide44.xml" ContentType="application/vnd.openxmlformats-officedocument.presentationml.notesSlide+xml"/>
  <Override PartName="/ppt/slideMasters/slideMaster14.xml" ContentType="application/vnd.openxmlformats-officedocument.presentationml.slideMaster+xml"/>
  <Override PartName="/ppt/slides/slide20.xml" ContentType="application/vnd.openxmlformats-officedocument.presentationml.slide+xml"/>
  <Override PartName="/ppt/slideLayouts/slideLayout30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64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206.xml" ContentType="application/vnd.openxmlformats-officedocument.presentationml.slideLayout+xml"/>
  <Override PartName="/ppt/slideLayouts/slideLayout253.xml" ContentType="application/vnd.openxmlformats-officedocument.presentationml.slideLayout+xml"/>
  <Override PartName="/ppt/notesSlides/notesSlide11.xml" ContentType="application/vnd.openxmlformats-officedocument.presentationml.notesSlide+xml"/>
  <Override PartName="/ppt/theme/theme13.xml" ContentType="application/vnd.openxmlformats-officedocument.theme+xml"/>
  <Override PartName="/ppt/slideLayouts/slideLayout179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Masters/slideMaster3.xml" ContentType="application/vnd.openxmlformats-officedocument.presentationml.slideMaster+xml"/>
  <Override PartName="/ppt/slides/slide58.xml" ContentType="application/vnd.openxmlformats-officedocument.presentationml.slide+xml"/>
  <Override PartName="/ppt/slideLayouts/slideLayout57.xml" ContentType="application/vnd.openxmlformats-officedocument.presentationml.slideLayout+xml"/>
  <Override PartName="/ppt/slideLayouts/slideLayout1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36.xml" ContentType="application/vnd.openxmlformats-officedocument.presentationml.slide+xml"/>
  <Override PartName="/ppt/slideLayouts/slideLayout135.xml" ContentType="application/vnd.openxmlformats-officedocument.presentationml.slideLayout+xml"/>
  <Override PartName="/ppt/slideLayouts/slideLayout182.xml" ContentType="application/vnd.openxmlformats-officedocument.presentationml.slideLayout+xml"/>
  <Override PartName="/ppt/notesSlides/notesSlide49.xml" ContentType="application/vnd.openxmlformats-officedocument.presentationml.notesSlide+xml"/>
  <Override PartName="/ppt/slideMasters/slideMaster19.xml" ContentType="application/vnd.openxmlformats-officedocument.presentationml.slideMaster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258.xml" ContentType="application/vnd.openxmlformats-officedocument.presentationml.slideLayout+xml"/>
  <Override PartName="/ppt/notesSlides/notesSlide27.xml" ContentType="application/vnd.openxmlformats-officedocument.presentationml.notesSlide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8.xml" ContentType="application/vnd.openxmlformats-officedocument.theme+xml"/>
  <Override PartName="/ppt/tableStyles.xml" ContentType="application/vnd.openxmlformats-officedocument.presentationml.tableStyles+xml"/>
  <Override PartName="/ppt/slideLayouts/slideLayout236.xml" ContentType="application/vnd.openxmlformats-officedocument.presentationml.slideLayout+xml"/>
  <Override PartName="/ppt/notesSlides/notesSlide52.xml" ContentType="application/vnd.openxmlformats-officedocument.presentationml.notesSlide+xml"/>
  <Override PartName="/ppt/notesSlides/notesSlide30.xml" ContentType="application/vnd.openxmlformats-officedocument.presentationml.notesSlide+xml"/>
  <Override PartName="/ppt/slideLayouts/slideLayout198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61.xml" ContentType="application/vnd.openxmlformats-officedocument.presentationml.slideLayout+xml"/>
  <Override PartName="/ppt/theme/theme21.xml" ContentType="application/vnd.openxmlformats-officedocument.theme+xml"/>
  <Override PartName="/ppt/slideLayouts/slideLayout98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s/slide55.xml" ContentType="application/vnd.openxmlformats-officedocument.presentationml.slide+xml"/>
  <Override PartName="/ppt/slideLayouts/slideLayout107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s/slide33.xml" ContentType="application/vnd.openxmlformats-officedocument.presentationml.slide+xml"/>
  <Override PartName="/ppt/slideLayouts/slideLayout54.xml" ContentType="application/vnd.openxmlformats-officedocument.presentationml.slideLayout+xml"/>
  <Override PartName="/ppt/slideLayouts/slideLayout277.xml" ContentType="application/vnd.openxmlformats-officedocument.presentationml.slideLayout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Masters/slideMaster16.xml" ContentType="application/vnd.openxmlformats-officedocument.presentationml.slideMaster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10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6" r:id="rId2"/>
    <p:sldMasterId id="2147483688" r:id="rId3"/>
    <p:sldMasterId id="2147483701" r:id="rId4"/>
    <p:sldMasterId id="2147483717" r:id="rId5"/>
    <p:sldMasterId id="2147483729" r:id="rId6"/>
    <p:sldMasterId id="2147483742" r:id="rId7"/>
    <p:sldMasterId id="2147483755" r:id="rId8"/>
    <p:sldMasterId id="2147483771" r:id="rId9"/>
    <p:sldMasterId id="2147483784" r:id="rId10"/>
    <p:sldMasterId id="2147483796" r:id="rId11"/>
    <p:sldMasterId id="2147483812" r:id="rId12"/>
    <p:sldMasterId id="2147483828" r:id="rId13"/>
    <p:sldMasterId id="2147483844" r:id="rId14"/>
    <p:sldMasterId id="2147483857" r:id="rId15"/>
    <p:sldMasterId id="2147483870" r:id="rId16"/>
    <p:sldMasterId id="2147483886" r:id="rId17"/>
    <p:sldMasterId id="2147483902" r:id="rId18"/>
    <p:sldMasterId id="2147483918" r:id="rId19"/>
    <p:sldMasterId id="2147483931" r:id="rId20"/>
    <p:sldMasterId id="2147483947" r:id="rId21"/>
  </p:sldMasterIdLst>
  <p:notesMasterIdLst>
    <p:notesMasterId r:id="rId86"/>
  </p:notesMasterIdLst>
  <p:sldIdLst>
    <p:sldId id="258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374" r:id="rId31"/>
    <p:sldId id="299" r:id="rId32"/>
    <p:sldId id="303" r:id="rId33"/>
    <p:sldId id="279" r:id="rId34"/>
    <p:sldId id="306" r:id="rId35"/>
    <p:sldId id="297" r:id="rId36"/>
    <p:sldId id="307" r:id="rId37"/>
    <p:sldId id="308" r:id="rId38"/>
    <p:sldId id="309" r:id="rId39"/>
    <p:sldId id="313" r:id="rId40"/>
    <p:sldId id="314" r:id="rId41"/>
    <p:sldId id="312" r:id="rId42"/>
    <p:sldId id="274" r:id="rId43"/>
    <p:sldId id="275" r:id="rId44"/>
    <p:sldId id="276" r:id="rId45"/>
    <p:sldId id="277" r:id="rId46"/>
    <p:sldId id="333" r:id="rId47"/>
    <p:sldId id="278" r:id="rId48"/>
    <p:sldId id="315" r:id="rId49"/>
    <p:sldId id="317" r:id="rId50"/>
    <p:sldId id="318" r:id="rId51"/>
    <p:sldId id="283" r:id="rId52"/>
    <p:sldId id="284" r:id="rId53"/>
    <p:sldId id="285" r:id="rId54"/>
    <p:sldId id="341" r:id="rId55"/>
    <p:sldId id="342" r:id="rId56"/>
    <p:sldId id="343" r:id="rId57"/>
    <p:sldId id="288" r:id="rId58"/>
    <p:sldId id="345" r:id="rId59"/>
    <p:sldId id="346" r:id="rId60"/>
    <p:sldId id="347" r:id="rId61"/>
    <p:sldId id="367" r:id="rId62"/>
    <p:sldId id="348" r:id="rId63"/>
    <p:sldId id="349" r:id="rId64"/>
    <p:sldId id="363" r:id="rId65"/>
    <p:sldId id="364" r:id="rId66"/>
    <p:sldId id="366" r:id="rId67"/>
    <p:sldId id="350" r:id="rId68"/>
    <p:sldId id="351" r:id="rId69"/>
    <p:sldId id="352" r:id="rId70"/>
    <p:sldId id="357" r:id="rId71"/>
    <p:sldId id="358" r:id="rId72"/>
    <p:sldId id="371" r:id="rId73"/>
    <p:sldId id="372" r:id="rId74"/>
    <p:sldId id="290" r:id="rId75"/>
    <p:sldId id="291" r:id="rId76"/>
    <p:sldId id="294" r:id="rId77"/>
    <p:sldId id="295" r:id="rId78"/>
    <p:sldId id="296" r:id="rId79"/>
    <p:sldId id="373" r:id="rId80"/>
    <p:sldId id="375" r:id="rId81"/>
    <p:sldId id="377" r:id="rId82"/>
    <p:sldId id="376" r:id="rId83"/>
    <p:sldId id="378" r:id="rId84"/>
    <p:sldId id="379" r:id="rId8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5.xml"/><Relationship Id="rId39" Type="http://schemas.openxmlformats.org/officeDocument/2006/relationships/slide" Target="slides/slide18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3.xml"/><Relationship Id="rId42" Type="http://schemas.openxmlformats.org/officeDocument/2006/relationships/slide" Target="slides/slide21.xml"/><Relationship Id="rId47" Type="http://schemas.openxmlformats.org/officeDocument/2006/relationships/slide" Target="slides/slide26.xml"/><Relationship Id="rId50" Type="http://schemas.openxmlformats.org/officeDocument/2006/relationships/slide" Target="slides/slide29.xml"/><Relationship Id="rId55" Type="http://schemas.openxmlformats.org/officeDocument/2006/relationships/slide" Target="slides/slide34.xml"/><Relationship Id="rId63" Type="http://schemas.openxmlformats.org/officeDocument/2006/relationships/slide" Target="slides/slide42.xml"/><Relationship Id="rId68" Type="http://schemas.openxmlformats.org/officeDocument/2006/relationships/slide" Target="slides/slide47.xml"/><Relationship Id="rId76" Type="http://schemas.openxmlformats.org/officeDocument/2006/relationships/slide" Target="slides/slide55.xml"/><Relationship Id="rId84" Type="http://schemas.openxmlformats.org/officeDocument/2006/relationships/slide" Target="slides/slide63.xml"/><Relationship Id="rId89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0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8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3.xml"/><Relationship Id="rId32" Type="http://schemas.openxmlformats.org/officeDocument/2006/relationships/slide" Target="slides/slide11.xml"/><Relationship Id="rId37" Type="http://schemas.openxmlformats.org/officeDocument/2006/relationships/slide" Target="slides/slide16.xml"/><Relationship Id="rId40" Type="http://schemas.openxmlformats.org/officeDocument/2006/relationships/slide" Target="slides/slide19.xml"/><Relationship Id="rId45" Type="http://schemas.openxmlformats.org/officeDocument/2006/relationships/slide" Target="slides/slide24.xml"/><Relationship Id="rId53" Type="http://schemas.openxmlformats.org/officeDocument/2006/relationships/slide" Target="slides/slide32.xml"/><Relationship Id="rId58" Type="http://schemas.openxmlformats.org/officeDocument/2006/relationships/slide" Target="slides/slide37.xml"/><Relationship Id="rId66" Type="http://schemas.openxmlformats.org/officeDocument/2006/relationships/slide" Target="slides/slide45.xml"/><Relationship Id="rId74" Type="http://schemas.openxmlformats.org/officeDocument/2006/relationships/slide" Target="slides/slide53.xml"/><Relationship Id="rId79" Type="http://schemas.openxmlformats.org/officeDocument/2006/relationships/slide" Target="slides/slide58.xml"/><Relationship Id="rId87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0.xml"/><Relationship Id="rId82" Type="http://schemas.openxmlformats.org/officeDocument/2006/relationships/slide" Target="slides/slide61.xml"/><Relationship Id="rId90" Type="http://schemas.openxmlformats.org/officeDocument/2006/relationships/tableStyles" Target="tableStyles.xml"/><Relationship Id="rId19" Type="http://schemas.openxmlformats.org/officeDocument/2006/relationships/slideMaster" Target="slideMasters/slideMaster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1.xml"/><Relationship Id="rId27" Type="http://schemas.openxmlformats.org/officeDocument/2006/relationships/slide" Target="slides/slide6.xml"/><Relationship Id="rId30" Type="http://schemas.openxmlformats.org/officeDocument/2006/relationships/slide" Target="slides/slide9.xml"/><Relationship Id="rId35" Type="http://schemas.openxmlformats.org/officeDocument/2006/relationships/slide" Target="slides/slide14.xml"/><Relationship Id="rId43" Type="http://schemas.openxmlformats.org/officeDocument/2006/relationships/slide" Target="slides/slide22.xml"/><Relationship Id="rId48" Type="http://schemas.openxmlformats.org/officeDocument/2006/relationships/slide" Target="slides/slide27.xml"/><Relationship Id="rId56" Type="http://schemas.openxmlformats.org/officeDocument/2006/relationships/slide" Target="slides/slide35.xml"/><Relationship Id="rId64" Type="http://schemas.openxmlformats.org/officeDocument/2006/relationships/slide" Target="slides/slide43.xml"/><Relationship Id="rId69" Type="http://schemas.openxmlformats.org/officeDocument/2006/relationships/slide" Target="slides/slide48.xml"/><Relationship Id="rId77" Type="http://schemas.openxmlformats.org/officeDocument/2006/relationships/slide" Target="slides/slide56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0.xml"/><Relationship Id="rId72" Type="http://schemas.openxmlformats.org/officeDocument/2006/relationships/slide" Target="slides/slide51.xml"/><Relationship Id="rId80" Type="http://schemas.openxmlformats.org/officeDocument/2006/relationships/slide" Target="slides/slide59.xml"/><Relationship Id="rId85" Type="http://schemas.openxmlformats.org/officeDocument/2006/relationships/slide" Target="slides/slide64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4.xml"/><Relationship Id="rId33" Type="http://schemas.openxmlformats.org/officeDocument/2006/relationships/slide" Target="slides/slide12.xml"/><Relationship Id="rId38" Type="http://schemas.openxmlformats.org/officeDocument/2006/relationships/slide" Target="slides/slide17.xml"/><Relationship Id="rId46" Type="http://schemas.openxmlformats.org/officeDocument/2006/relationships/slide" Target="slides/slide25.xml"/><Relationship Id="rId59" Type="http://schemas.openxmlformats.org/officeDocument/2006/relationships/slide" Target="slides/slide38.xml"/><Relationship Id="rId67" Type="http://schemas.openxmlformats.org/officeDocument/2006/relationships/slide" Target="slides/slide46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20.xml"/><Relationship Id="rId54" Type="http://schemas.openxmlformats.org/officeDocument/2006/relationships/slide" Target="slides/slide33.xml"/><Relationship Id="rId62" Type="http://schemas.openxmlformats.org/officeDocument/2006/relationships/slide" Target="slides/slide41.xml"/><Relationship Id="rId70" Type="http://schemas.openxmlformats.org/officeDocument/2006/relationships/slide" Target="slides/slide49.xml"/><Relationship Id="rId75" Type="http://schemas.openxmlformats.org/officeDocument/2006/relationships/slide" Target="slides/slide54.xml"/><Relationship Id="rId83" Type="http://schemas.openxmlformats.org/officeDocument/2006/relationships/slide" Target="slides/slide6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2.xml"/><Relationship Id="rId28" Type="http://schemas.openxmlformats.org/officeDocument/2006/relationships/slide" Target="slides/slide7.xml"/><Relationship Id="rId36" Type="http://schemas.openxmlformats.org/officeDocument/2006/relationships/slide" Target="slides/slide15.xml"/><Relationship Id="rId49" Type="http://schemas.openxmlformats.org/officeDocument/2006/relationships/slide" Target="slides/slide28.xml"/><Relationship Id="rId57" Type="http://schemas.openxmlformats.org/officeDocument/2006/relationships/slide" Target="slides/slide3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0.xml"/><Relationship Id="rId44" Type="http://schemas.openxmlformats.org/officeDocument/2006/relationships/slide" Target="slides/slide23.xml"/><Relationship Id="rId52" Type="http://schemas.openxmlformats.org/officeDocument/2006/relationships/slide" Target="slides/slide31.xml"/><Relationship Id="rId60" Type="http://schemas.openxmlformats.org/officeDocument/2006/relationships/slide" Target="slides/slide39.xml"/><Relationship Id="rId65" Type="http://schemas.openxmlformats.org/officeDocument/2006/relationships/slide" Target="slides/slide44.xml"/><Relationship Id="rId73" Type="http://schemas.openxmlformats.org/officeDocument/2006/relationships/slide" Target="slides/slide52.xml"/><Relationship Id="rId78" Type="http://schemas.openxmlformats.org/officeDocument/2006/relationships/slide" Target="slides/slide57.xml"/><Relationship Id="rId81" Type="http://schemas.openxmlformats.org/officeDocument/2006/relationships/slide" Target="slides/slide60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78564-A6F8-4276-A4F1-A9E8929AB058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5C2FF4-6B7B-41DC-83A5-BC4FA357EA4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gyptological.com/2011/04/eye-of-ra-eye-of-horus-1155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BBE5C-9E9D-48FE-8BCC-E4D1C46F691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BBE5C-9E9D-48FE-8BCC-E4D1C46F6917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EE13B8-C16A-41EA-8055-C64C46C0CC9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5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728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8085120-B673-472D-A5B5-2E24C07E3835}" type="slidenum">
              <a:rPr lang="de-DE" sz="1200">
                <a:solidFill>
                  <a:prstClr val="black"/>
                </a:solidFill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de-DE" sz="1200">
              <a:solidFill>
                <a:prstClr val="black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47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Arnold: Royal Woman of Amarna, 19</a:t>
            </a:r>
          </a:p>
        </p:txBody>
      </p:sp>
      <p:sp>
        <p:nvSpPr>
          <p:cNvPr id="2447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4ED2ED-AF96-494C-9413-625D6F68CABC}" type="slidenum">
              <a:rPr lang="en-GB">
                <a:solidFill>
                  <a:srgbClr val="000000"/>
                </a:solidFill>
              </a:rPr>
              <a:pPr/>
              <a:t>5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67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http://wysinger.homestead.com/nefertiti.html</a:t>
            </a:r>
          </a:p>
        </p:txBody>
      </p:sp>
      <p:sp>
        <p:nvSpPr>
          <p:cNvPr id="2467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EFE193C-31FD-4525-9DB3-5DE4875A38CF}" type="slidenum">
              <a:rPr lang="en-GB">
                <a:solidFill>
                  <a:srgbClr val="000000"/>
                </a:solidFill>
              </a:rPr>
              <a:pPr/>
              <a:t>6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0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http://ancienthistory.about.com/od/egypt/ig/Ancient-Egypt/Akhenaten-and-Nefertiti.htm</a:t>
            </a:r>
          </a:p>
        </p:txBody>
      </p:sp>
      <p:sp>
        <p:nvSpPr>
          <p:cNvPr id="320516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B278B30C-C21F-46C0-A81C-92BD72319890}" type="slidenum">
              <a:rPr lang="en-US" sz="1200">
                <a:solidFill>
                  <a:srgbClr val="000000"/>
                </a:solidFill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z="120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2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http://en.wikipedia.org/wiki/File:FaceOfAYoungAmarnaWoman-ThutmoseWorkshop_MetropolitanMuseum.png</a:t>
            </a:r>
          </a:p>
        </p:txBody>
      </p:sp>
      <p:sp>
        <p:nvSpPr>
          <p:cNvPr id="32256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E43DE511-8C7F-4BBE-8360-EFE13C011435}" type="slidenum">
              <a:rPr lang="en-GB" sz="1200">
                <a:solidFill>
                  <a:srgbClr val="000000"/>
                </a:solidFill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sz="120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4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http://en.wikipedia.org/wiki/File:FaceOfAYoungAmarnaWoman-ThutmoseWorkshop_MetropolitanMuseum.png</a:t>
            </a:r>
          </a:p>
        </p:txBody>
      </p:sp>
      <p:sp>
        <p:nvSpPr>
          <p:cNvPr id="32461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13D6D0D7-BE47-4837-8BC1-C342D7E7679E}" type="slidenum">
              <a:rPr lang="en-GB" sz="1200">
                <a:solidFill>
                  <a:srgbClr val="000000"/>
                </a:solidFill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sz="1200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Original Page: </a:t>
            </a:r>
            <a:r>
              <a:rPr lang="en-US" dirty="0" smtClean="0">
                <a:hlinkClick r:id="rId3" tooltip="http://www.egyptological.com/2011/04/eye-of-ra-eye-of-horus-1155"/>
              </a:rPr>
              <a:t>http://www.egyptological.com/2011/04/eye-of-ra-eye-of-horus-1155</a:t>
            </a:r>
            <a:endParaRPr lang="en-US" dirty="0" smtClean="0"/>
          </a:p>
          <a:p>
            <a:r>
              <a:rPr lang="en-US" dirty="0" smtClean="0"/>
              <a:t>http://images.search.conduit.com/ImagePreview/?q=tutankhamun+tomb+opened&amp;ctid=CT2856415&amp;SearchSource=2&amp;FollowOn=true&amp;PageSource=ImagePreview&amp;start=0&amp;pos=1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2FF4-6B7B-41DC-83A5-BC4FA357EA4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24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http://www.osirisnet.net/tombes/nobles/ramose/e_ramose_02.htm</a:t>
            </a:r>
          </a:p>
        </p:txBody>
      </p:sp>
      <p:sp>
        <p:nvSpPr>
          <p:cNvPr id="2324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EADEAE-782B-4D87-8A5B-EB02774A2E10}" type="slidenum">
              <a:rPr lang="en-GB">
                <a:solidFill>
                  <a:srgbClr val="000000"/>
                </a:solidFill>
              </a:rPr>
              <a:pPr/>
              <a:t>13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86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http://www.osirisnet.net/tombes/nobles/ramose/e_ramose_02.htm</a:t>
            </a:r>
          </a:p>
        </p:txBody>
      </p:sp>
      <p:sp>
        <p:nvSpPr>
          <p:cNvPr id="1986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9FD720-E0A7-44F7-AEF4-81BECF25FA93}" type="slidenum">
              <a:rPr lang="en-GB">
                <a:solidFill>
                  <a:srgbClr val="000000"/>
                </a:solidFill>
              </a:rPr>
              <a:pPr/>
              <a:t>14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5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http://www.osirisnet.net/tombes/amarna/ay_amarna/e_ay_amarna.htm</a:t>
            </a:r>
          </a:p>
        </p:txBody>
      </p:sp>
      <p:sp>
        <p:nvSpPr>
          <p:cNvPr id="285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A548FCA-E35B-4624-AF4D-531E8DBD527E}" type="slidenum">
              <a:rPr lang="en-US">
                <a:solidFill>
                  <a:srgbClr val="000000"/>
                </a:solidFill>
              </a:rPr>
              <a:pPr/>
              <a:t>15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27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29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09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22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222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526EDFA-7FE0-40FD-8324-D4EBC3E3BF69}" type="slidenum">
              <a:rPr lang="en-US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42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http://www.osirisnet.net/docu/akhenat/e_akhen1.htm</a:t>
            </a:r>
          </a:p>
        </p:txBody>
      </p:sp>
      <p:sp>
        <p:nvSpPr>
          <p:cNvPr id="2242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EC5D417-7FBC-4CEE-B898-DC52CA8A04BA}" type="slidenum">
              <a:rPr lang="en-US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63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263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20FA17-7CDD-46FC-B84F-6179B68194D8}" type="slidenum">
              <a:rPr lang="en-US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83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Reeves: Akhenaten, p. 100</a:t>
            </a:r>
            <a:endParaRPr lang="en-US" smtClean="0"/>
          </a:p>
        </p:txBody>
      </p:sp>
      <p:sp>
        <p:nvSpPr>
          <p:cNvPr id="2283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E4652F-309A-46AB-84CF-58D4150288A9}" type="slidenum">
              <a:rPr lang="en-US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58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http://www.captmondo.com/weblog/labels/Amarna.php</a:t>
            </a:r>
          </a:p>
        </p:txBody>
      </p:sp>
      <p:sp>
        <p:nvSpPr>
          <p:cNvPr id="165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F3353C-EF24-4517-B161-7BCE85713E33}" type="slidenum">
              <a:rPr lang="en-US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04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Tietze: Amarna, p. 257</a:t>
            </a:r>
            <a:endParaRPr lang="en-US" smtClean="0"/>
          </a:p>
        </p:txBody>
      </p:sp>
      <p:sp>
        <p:nvSpPr>
          <p:cNvPr id="2304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DB23B11-F33E-46F1-948A-1865544C0ED6}" type="slidenum">
              <a:rPr lang="en-US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70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5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http://dlib.etc.ucla.edu/projects/Karnak/assets/media/resources/AtenTemples/highres/ts_s20ba.jpg</a:t>
            </a:r>
          </a:p>
        </p:txBody>
      </p:sp>
      <p:sp>
        <p:nvSpPr>
          <p:cNvPr id="145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16C0E6F-A2BD-40FC-93D5-9A32FE42FC3B}" type="slidenum">
              <a:rPr lang="en-US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913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http://commons.wikimedia.org/wiki/File:Gempaaten_talatats.jpg</a:t>
            </a:r>
          </a:p>
        </p:txBody>
      </p:sp>
      <p:sp>
        <p:nvSpPr>
          <p:cNvPr id="2406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28CFCD-A333-40A4-9FFB-372E3B8E9FEF}" type="slidenum">
              <a:rPr lang="en-US">
                <a:solidFill>
                  <a:srgbClr val="000000"/>
                </a:solidFill>
              </a:rPr>
              <a:pPr/>
              <a:t>31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269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http://upload.wikimedia.org/wikipedia/commons/f/f7/Pharaoh_Akhenaten.jpg</a:t>
            </a:r>
          </a:p>
        </p:txBody>
      </p:sp>
      <p:sp>
        <p:nvSpPr>
          <p:cNvPr id="2426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BBA92C7-D7CC-4205-99AE-E9B00E18E912}" type="slidenum">
              <a:rPr lang="en-GB">
                <a:solidFill>
                  <a:srgbClr val="000000"/>
                </a:solidFill>
              </a:rPr>
              <a:pPr/>
              <a:t>32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88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http://www.mfa.org/egypt/amarna/sift_amarna/sift_amarna_images/style_intro_07.jpg</a:t>
            </a:r>
          </a:p>
        </p:txBody>
      </p:sp>
      <p:sp>
        <p:nvSpPr>
          <p:cNvPr id="2488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F469DC1-71FE-4DCD-AAFA-812226D20132}" type="slidenum">
              <a:rPr lang="en-GB">
                <a:solidFill>
                  <a:srgbClr val="000000"/>
                </a:solidFill>
              </a:rPr>
              <a:pPr/>
              <a:t>33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14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34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49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http://www.amarnaproject.com/</a:t>
            </a:r>
          </a:p>
        </p:txBody>
      </p:sp>
      <p:sp>
        <p:nvSpPr>
          <p:cNvPr id="2549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4DE482-8E3A-48CE-BCD3-27A281BB14F5}" type="slidenum">
              <a:rPr lang="en-US">
                <a:solidFill>
                  <a:srgbClr val="000000"/>
                </a:solidFill>
              </a:rPr>
              <a:pPr/>
              <a:t>37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166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4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http://www.amarnaproject.com/pages/accessing_the_site/index.shtml</a:t>
            </a:r>
          </a:p>
        </p:txBody>
      </p:sp>
      <p:sp>
        <p:nvSpPr>
          <p:cNvPr id="2949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1D4BDC3-60DB-46B5-81E1-1C9A9CA6A483}" type="slidenum">
              <a:rPr lang="en-US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37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05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0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7810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en-US" sz="2200" smtClean="0">
              <a:latin typeface="Lucida Grande"/>
              <a:ea typeface="Lucida Grande"/>
              <a:cs typeface="Lucida Grande"/>
              <a:sym typeface="Lucida Grande"/>
            </a:endParaRPr>
          </a:p>
          <a:p>
            <a:pPr>
              <a:spcBef>
                <a:spcPct val="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en-US" sz="2200" smtClean="0">
              <a:latin typeface="Lucida Grande"/>
              <a:ea typeface="Lucida Grande"/>
              <a:cs typeface="Lucida Grande"/>
              <a:sym typeface="Lucida Grande"/>
            </a:endParaRPr>
          </a:p>
          <a:p>
            <a:pPr>
              <a:spcBef>
                <a:spcPct val="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en-US" sz="2200" smtClean="0">
              <a:latin typeface="Lucida Grande"/>
              <a:ea typeface="Lucida Grande"/>
              <a:cs typeface="Lucida Grande"/>
              <a:sym typeface="Lucida Grande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3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4434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en-US" sz="2200" smtClean="0">
                <a:latin typeface="Lucida Grande"/>
                <a:ea typeface="Lucida Grande"/>
                <a:cs typeface="Lucida Grande"/>
                <a:sym typeface="Lucida Grande"/>
              </a:rPr>
              <a:t>LocationsTexts</a:t>
            </a: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90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http://www.amarnaproject.com/pages/amarna_the_place/boundary_stelae/index.shtml</a:t>
            </a:r>
          </a:p>
        </p:txBody>
      </p:sp>
      <p:sp>
        <p:nvSpPr>
          <p:cNvPr id="2990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2550572-1DC5-4E7F-8F3A-3215C04C553B}" type="slidenum">
              <a:rPr lang="en-US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85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98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498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DA3167-53A5-4403-B33B-4AAA89A884D8}" type="slidenum">
              <a:rPr lang="en-US">
                <a:solidFill>
                  <a:prstClr val="black"/>
                </a:solidFill>
              </a:rPr>
              <a:pPr/>
              <a:t>47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19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519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A742C59-C8B9-45A9-80E9-60F53125485A}" type="slidenum">
              <a:rPr lang="en-US">
                <a:solidFill>
                  <a:prstClr val="black"/>
                </a:solidFill>
              </a:rPr>
              <a:pPr/>
              <a:t>48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39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41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877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907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http://www.amarnaproject.com/pages/model_of_the_city/index.shtml</a:t>
            </a:r>
          </a:p>
        </p:txBody>
      </p:sp>
      <p:sp>
        <p:nvSpPr>
          <p:cNvPr id="2590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58BEEB-366A-454C-9A08-1EEABECB9840}" type="slidenum">
              <a:rPr lang="en-US">
                <a:solidFill>
                  <a:srgbClr val="000000"/>
                </a:solidFill>
              </a:rPr>
              <a:pPr/>
              <a:t>54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112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http://www.amarnaproject.com/pages/amarna_the_place/central_city/index.shtml</a:t>
            </a:r>
          </a:p>
        </p:txBody>
      </p:sp>
      <p:sp>
        <p:nvSpPr>
          <p:cNvPr id="2611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29ACA9-B95E-4B58-8417-92059B975A69}" type="slidenum">
              <a:rPr lang="en-US">
                <a:solidFill>
                  <a:srgbClr val="000000"/>
                </a:solidFill>
              </a:rPr>
              <a:pPr/>
              <a:t>55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1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71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02C8576-D6C5-4A11-B230-2709D9EDF0FF}" type="slidenum">
              <a:rPr lang="en-US">
                <a:solidFill>
                  <a:prstClr val="black"/>
                </a:solidFill>
              </a:rPr>
              <a:pPr/>
              <a:t>56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341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smtClean="0"/>
          </a:p>
        </p:txBody>
      </p:sp>
      <p:sp>
        <p:nvSpPr>
          <p:cNvPr id="273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2228BB-C07F-4CEE-A4B8-A26BEADFFE0E}" type="slidenum">
              <a:rPr lang="en-GB">
                <a:solidFill>
                  <a:srgbClr val="000000"/>
                </a:solidFill>
              </a:rPr>
              <a:pPr/>
              <a:t>57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1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http://www.osirisnet.net/tombes/amarna/meryra/e_meryra_02.htm#</a:t>
            </a:r>
          </a:p>
        </p:txBody>
      </p:sp>
      <p:sp>
        <p:nvSpPr>
          <p:cNvPr id="281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0F9D0F0-5C40-4838-96B1-3A5CD877CFF2}" type="slidenum">
              <a:rPr lang="en-GB">
                <a:solidFill>
                  <a:srgbClr val="000000"/>
                </a:solidFill>
              </a:rPr>
              <a:pPr/>
              <a:t>58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7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0818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endParaRPr lang="en-US" smtClean="0">
              <a:latin typeface="Helvetica"/>
              <a:ea typeface="Helvetica"/>
              <a:cs typeface="Helvetica"/>
              <a:sym typeface="Helvetica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2FF4-6B7B-41DC-83A5-BC4FA357EA47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http://www.squidoo.com/kv62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2FF4-6B7B-41DC-83A5-BC4FA357EA47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2FF4-6B7B-41DC-83A5-BC4FA357EA47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http://www.michellemoran.com/books/heretic/behind-the-story/Horemheb.html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2FF4-6B7B-41DC-83A5-BC4FA357EA47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http://prophetess.lstc.edu/~rklein/images/horemheb.jpg</a:t>
            </a:r>
          </a:p>
          <a:p>
            <a:r>
              <a:rPr lang="en-US" dirty="0" smtClean="0"/>
              <a:t>http://www.archaeowiki.org/Image:Restoration_Stela.jpg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5C2FF4-6B7B-41DC-83A5-BC4FA357EA47}" type="slidenum">
              <a:rPr lang="en-US" smtClean="0"/>
              <a:pPr/>
              <a:t>64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A0874A-CD48-49FB-8461-8D1810600A4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CDC788-1EA2-400B-9380-6C7BE5AADE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C41763-1FFA-4FA2-90B7-E63595AF7F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6613BB-DA64-486F-9CBB-84F02D7C09A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4E284-B624-4F72-8226-BD92EF3378C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DA1D4C-EF32-4413-90DA-92DD48A5579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90FDE1-E679-4ED8-B9D7-B5C52883262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A9E0EB-B8E6-4E71-8751-5D36A6C8405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9ECF49-CC94-46AA-8FCF-DF964587743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B177FB-D9AD-4839-B9DA-D0DCF876DB6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604963"/>
            <a:ext cx="2055812" cy="4524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8213" cy="4524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2136C3-6B87-4610-A8AD-F00F3C18022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641DBA-D7F1-4FA8-8219-497C8983C6C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8681CE-1A7B-462C-B84B-31150581F2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20BA81-EDD8-4B67-9948-1D328045F21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893E90-96EF-40FD-84D7-D0418BC55C4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4A529-9C3C-46AB-A4CF-BF17B535B83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C524DC-9DC6-47DB-AF38-8C8F94BBF2F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1E7104-0726-449F-8D63-AEE536B8778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81E754-8EB8-4202-AB0B-072C9957838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5DBADD-28AF-4012-AB01-53CCE277B80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65FEC-6161-4143-8ADE-7ED23383B17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A31CB-845C-47AC-8D2B-D21825071E2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F85338-C9F8-490B-9086-DDC95706BDB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A0874A-CD48-49FB-8461-8D1810600A4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CDC788-1EA2-400B-9380-6C7BE5AADE1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C41763-1FFA-4FA2-90B7-E63595AF7F5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6613BB-DA64-486F-9CBB-84F02D7C09A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4E284-B624-4F72-8226-BD92EF3378C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DA1D4C-EF32-4413-90DA-92DD48A5579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90FDE1-E679-4ED8-B9D7-B5C5288326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A9E0EB-B8E6-4E71-8751-5D36A6C8405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9ECF49-CC94-46AA-8FCF-DF964587743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B177FB-D9AD-4839-B9DA-D0DCF876DB6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2136C3-6B87-4610-A8AD-F00F3C18022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7FE43-4653-4145-A8AD-8550458651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7FE43-4653-4145-A8AD-8550458651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7FE43-4653-4145-A8AD-8550458651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D7FE43-4653-4145-A8AD-8550458651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A0874A-CD48-49FB-8461-8D1810600A4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CDC788-1EA2-400B-9380-6C7BE5AADE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C41763-1FFA-4FA2-90B7-E63595AF7F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6613BB-DA64-486F-9CBB-84F02D7C09A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4E284-B624-4F72-8226-BD92EF3378C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DA1D4C-EF32-4413-90DA-92DD48A5579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90FDE1-E679-4ED8-B9D7-B5C52883262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A9E0EB-B8E6-4E71-8751-5D36A6C8405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9ECF49-CC94-46AA-8FCF-DF964587743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B177FB-D9AD-4839-B9DA-D0DCF876DB6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604963"/>
            <a:ext cx="2055812" cy="4524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8213" cy="4524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2136C3-6B87-4610-A8AD-F00F3C18022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641DBA-D7F1-4FA8-8219-497C8983C6C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8681CE-1A7B-462C-B84B-31150581F2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20BA81-EDD8-4B67-9948-1D328045F21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893E90-96EF-40FD-84D7-D0418BC55C4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4A529-9C3C-46AB-A4CF-BF17B535B83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C524DC-9DC6-47DB-AF38-8C8F94BBF2F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1E7104-0726-449F-8D63-AEE536B8778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81E754-8EB8-4202-AB0B-072C9957838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5DBADD-28AF-4012-AB01-53CCE277B80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65FEC-6161-4143-8ADE-7ED23383B17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A31CB-845C-47AC-8D2B-D21825071E2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F85338-C9F8-490B-9086-DDC95706BDB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641DBA-D7F1-4FA8-8219-497C8983C6C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8681CE-1A7B-462C-B84B-31150581F2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20BA81-EDD8-4B67-9948-1D328045F21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893E90-96EF-40FD-84D7-D0418BC55C4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4A529-9C3C-46AB-A4CF-BF17B535B83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C524DC-9DC6-47DB-AF38-8C8F94BBF2F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1E7104-0726-449F-8D63-AEE536B8778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81E754-8EB8-4202-AB0B-072C9957838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5DBADD-28AF-4012-AB01-53CCE277B80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465FEC-6161-4143-8ADE-7ED23383B17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6A31CB-845C-47AC-8D2B-D21825071E2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F85338-C9F8-490B-9086-DDC95706BDB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F8BDC-4EC2-4609-8AC2-AB8310FE82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AD722-AC3C-408F-8B40-92EA597925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5EE19-BE19-4C63-A51E-1F4BEB88B27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526B6-E2DA-4942-8231-CF2C34F67E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8C26D-68C9-4E22-B3C7-08D622B6AC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704E1-F537-4E1D-818D-CAEB8117D0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034F3-37F9-4C46-AC83-61CCE6AE9D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BDF42-0A07-4ECC-8783-DED2996415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52A6C-C0A3-4806-A703-485BB1A987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2EE498-D5AC-4EEF-A25A-25B174F08C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A6F9B-FAA3-471A-A52C-59FD3AD031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5FE529-9906-4344-B6AC-2FAEE54BF5E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C90D9-4A6B-40C9-9747-0DCE90D7A2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9FA76-92B3-4816-8A9A-B136419C55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CC5CA-4A9E-459D-83D9-2D2402A8201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7EC3C-1A66-4C70-BD51-6901F3057B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F5899-4343-49DE-8AE3-922B706E85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D6573C-A3B1-41CA-A4A7-0E3F321AC7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0C29E-3317-4430-BD0B-19778623FB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8E50D-814E-49ED-A505-F859F49724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6A938-FD82-4F97-8B10-7CA2D2A004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80DB3-8F8B-4074-99C9-AD4EF40508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604963"/>
            <a:ext cx="2055812" cy="4524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8213" cy="4524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3A652-D0D9-4107-8778-EB19EB0BA5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38717-8EAC-4870-B7D6-F560470470F8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B3F34-30AB-4FF1-9222-FEC4334792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E83FC-FB50-4B94-AEED-B3A3DDABBB7A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3EFD6-55BE-41F4-AC5B-C863FFA3A2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7903C-68AA-4303-9441-B2B99B70A1F0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9427D8-C5B0-4BD2-8C22-76B441C794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671C5-367C-40F3-8B3B-ACD5ABEF76E1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D06B9-63CC-460C-90A5-B2C4034342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9A284-984C-47AB-B7FD-8B37459C656D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9D0ED-14A8-42C4-9400-6D6D04964F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19B63-0566-44F7-9D8E-A0172628072B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539C8-452F-420B-A626-E886761374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6BC35-266B-429E-AAC2-2BA41729D80D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9F1FF-3CAE-4213-B14D-83C813F88A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4D432-2691-4439-B60A-ABB671CAB4F8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843D00-3226-44D6-91CD-6229A5CCEF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303C8-AD65-4EE2-BF79-8E819C7A5D37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B989C-FA8F-4B39-BBFA-3295A0D86B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0A28D-0DEC-46A3-9666-366400B19026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E63BD3-7E8C-4AAE-93D8-58615ECF5D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9FB0C-3318-4CEF-99E1-47812A08DE71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A049D5-16FB-43A9-ACD2-29CD0F8FBD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96A11-527D-448E-871F-4F27BF89047B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700EA-F877-415B-9776-FE557E605AB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3E39C-A4A0-42BD-96D6-C3F4E28F1120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62EE9-6CF6-4A6B-8053-BE479080D1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E1398-1B5B-420D-B343-A480C34FBBA2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E8999-7F44-4C6B-8E5D-882859522A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517E4-51F2-43AF-8F98-EB8BC90B862F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92CE3-7EC6-42A5-9DEC-9C96482FC0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18C31-AABF-4CBD-9AB1-E4A9FDE9FE42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5685A-5275-4658-BEAB-F9D7BB067A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3B5E6-4335-4A28-A0E5-662E757BF8D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D2824-264F-4841-A766-8959EB1C65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2BD0E-8F2C-49DA-A78C-9EA38149B9B4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156CD-8B09-41AF-86C0-CCBDD07CB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0AED1-8018-4809-B780-FCC0AA689842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A2933-FC52-4810-84EC-6A0D165C2A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5C3DC-E7D0-4B57-B4B6-B0A30F8D0CB3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91E18-3608-4EC5-AD6B-D059E776A4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A57F4-7297-4E59-9A0C-4BEC8D9AE8E6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A7C4E-A324-4111-848A-EB4A3B82C3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54D090-377D-4D42-8918-32DBA18B9DE0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F4574-9E5E-486F-AD01-29722585EE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00327-2509-4084-9910-11DED167A391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B808D-5773-4B9F-A769-7A7A501961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35B51-28A8-4BF4-A2D0-13E44653D06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F6BA-CA73-44B6-8F7B-295FA5DC86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84DDA-6B3C-4D2B-BC71-82B202EFE88C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14233-7038-401E-AB12-96339CC61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30260-F2A0-4014-A073-CF40C34CFF8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E64DD-14FD-4BB4-A382-426DEE6245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17177-8273-46CE-BE7E-9EA4D264963F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3587B-1ADC-431B-ACF4-991ACB67DF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19E4CC-FE20-41C3-91B7-6F254522AA2B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7A02F7-FC45-40FE-A935-57F8F212F9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15385-5A8D-4D23-86E4-762D51663C0C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DF1E1-B35E-4F5E-8FF4-4837D9B50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0D85E-776C-4045-8A76-D4CE5184167B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A0167-E6E4-4985-B8AF-347F75CE6B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8C526-BC2F-4A4A-9C6A-FA04CB78390E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4EEC9-085A-4155-B2E1-E063CD5B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5B965F-6DF6-4161-806A-897AF0B989A8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E5A9B-7945-458D-8731-0D48A0C6C0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FD159-7CA1-41EE-B545-D2D081FFAE80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FD4312-600D-445C-8925-2654B37097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4782B-771A-4CF6-84EB-8B95FE6F6513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5E489-26AD-4017-9790-81EC152958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653E3-D235-4959-A6D6-42E644D44B3F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91504-8C4D-4DE9-82FB-5271DF3B35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973448-D6AD-4897-9C9F-A7C40A734C2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4BAE4-A2C1-4B4B-B129-79F5F2070F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559A1-9B5C-4819-8722-D32DB77394D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F911D-D152-4E94-A7D8-E55B11BA0D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7564D-AFB7-40F6-8993-34DA786A9E23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0D85E-D66D-41F1-8A43-E677622581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51BF0-8177-425E-B7D6-959068B7910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8E772-728C-4A5C-A800-7B4D2F6B45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047C49-0F54-4670-80BC-69E29333508A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D91CC-CA8D-4BC7-B0D2-A8939F3477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A0D4F-2F0F-4B5C-BE7A-D7BFA78127B2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5F592-F070-45C8-BE35-CF3758FE3E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CCFCA-C442-4D85-B9E3-5FBD144D3B8E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38F12A-A1AE-41B7-AA38-5617D6B25A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369D2-D354-4A20-B55E-4C0CF7C170BB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B0106-2986-4344-861C-2B0E5FC3E5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71D6C-4940-420C-8F62-CDC9367E5DD3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61E90-792F-4283-AFB7-C83AF626DA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77D58-04F8-426F-B9AF-934ACB61F86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8C801-8EA3-474E-8562-112668DB92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BB520-A1BA-48E9-AED3-71B30AD4CA5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1C5A0-182C-49F0-B581-4D9F09F299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F2337-E857-4D13-9ED3-89E34849571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80245-8141-4B43-AA4F-E390A1746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832CF-2A90-4C66-9C1D-02018142D9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8E358-6AA6-4A7D-901E-0A1FCD3348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B2BC5-BA7E-4B21-B12A-62827491E1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C5983-DDE1-4912-B438-B98935AE1C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12EF4-3EF5-4E5F-A467-A2F69ABCD7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68137-C22C-436D-A5D2-D06FC4C24E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4BEEC-DA2C-4102-BBA2-FA05D9E0C9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4552C-BE8A-42EC-A74B-2B4DFE4864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1E7E7-6DD0-4E9B-8834-2EFCB92196F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758FF-F2F0-4C30-914C-43875791AD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E5066-2279-4A30-B571-AA447BA957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2D3B0-9A6A-481D-8EBA-1F0986ADB6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F0FAF-DACA-438B-B562-897DC74832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C572C-4F38-4539-AA9D-737D3B6CB7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CCB33-8E2B-4E90-80DB-187272A17E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790F9-9881-4AA2-86F4-8DEA18EB127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CAEB9-21BB-4832-A034-FE5E2FA4D1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14D94-5631-4AFF-BF35-36B9E845E5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B3C1C-8640-4F88-AEDB-B418908626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0348F-5394-4318-BD30-A9DAF34AA7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107511-431E-4963-BC63-E1EBDAC48083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99269-C220-4BCD-976D-5CAE7290B1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D1105-C11B-41CE-8404-08DC80DE2E9F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132E1-8CDC-46EE-B9EE-CFD252123A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AD3E07-895F-4159-B7D7-CE6AFD4B1F7E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EF101-4BAB-46D7-BE8B-085DE5731C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0E5D2C-D543-4EFC-B1EE-8B193920DC31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85BCF-88AA-412F-B44E-F93277BCC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D9E8A-23B1-47F9-B239-9BA7FD592D66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B794CD-8B3F-4F6E-A8EC-A71262A941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52E94-2BAF-466C-A482-C8060EFB7D14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4BFFB-0BC2-4583-A25E-4510127362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F8135D-BD86-44CC-8286-0E8DB759D3EE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56C61-7CDB-4493-97AD-2E704F5C55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11286-9E9F-43DE-A91F-7D5D17090E21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93963-1561-42DC-9577-784355B74A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39ADE-8984-4295-936B-870E87087D90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5C516-4342-4406-971B-7F2CB8ECA21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971A1-1B1B-4CC0-8C45-6B4B9172769C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D7170-082F-45F4-8034-056F902D8E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68EA-499B-47FB-8F24-4BC5DB1C06C9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06D37-E2CC-4538-93C1-4A4B25C3B2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F9AC4-084D-45BC-ACFF-5E655EDEEF8D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48D48-B931-4C63-8431-0F629A977E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A7D74-4062-42C5-9807-4DA770D77527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18BDA-F08F-4755-946E-15A604F49D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3D892-4D53-4FE5-BEA1-03AB9813C119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9ABEE-E61B-4FB7-9303-E0976679A3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EFAD5-89A9-4D2F-BFD3-2C37637CC929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BD797-2EAC-4462-9E3E-FA5761C737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761D1-B665-4B88-94B4-1E20D75F4F41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D26AA-BDDB-4C2B-B73B-10938D94D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6DEFB-35D5-4EB3-9BBC-5C5BDA6F0DD6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29D3D-14D2-48B7-A7B2-7309373C3F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7DCF9-09CE-4220-86F1-77951F7FD9C4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92F957-5E97-45E7-BB75-E81ED72594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9A41E-0AB2-462F-B73E-D75276A20842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05545-D9CC-494A-9228-E48AD028FE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306EF4-6917-477C-A62E-CD3A2E751150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375BB-76F1-479E-8779-58258A35CE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02AFC-04A2-492F-89A8-C4F7BBA22D68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D9026-3DE6-444A-86B0-C5F52FE20A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884BD-70EB-4E90-A6B1-97C00F874662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010E18-3A3E-4A6B-A918-CD8850FA85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2683E-0EA3-463F-A990-0B7E3590D7CD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002BF-23DB-4C8C-9088-78E9450888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4F22A-4D13-41C3-905A-89D79F32D1C3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5BE19-CEC4-4B72-8994-1153345084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BB504-8A96-423E-B5A5-87E02272369B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20FE38-BDD9-4668-A6D6-B0CCBD7398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A3D11-2628-4774-BD5D-2328B484384C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010A6-0B80-46B3-8516-45438E8ED8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9803D-37BC-4DC9-86D1-3CEC4425602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24DE6-E88B-4D1A-B18F-9E6765E5CA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7C357-5416-492B-90F8-E3D1D442476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88741-D1EF-4255-BA9A-A4AD8FF4D9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3D0E83-E325-4238-9E0F-FF342C83664F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6B4F2-5570-40E7-AFBF-AE1C135BF8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74195-A6E6-4E7D-AF16-3B30D137BED2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A4900-80D5-4F64-83B3-D031D61451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954D6-C823-4498-9D55-BE1BEEE734E2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3F8DD-062E-4994-B732-8ED0F5A208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DC819-331C-4C4F-9C7B-866F9B9E86AD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444A3-88DA-4E33-B624-09B1067956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D505D-0A56-45F9-B38F-47744E945A1B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2D9B4-E7C2-4272-A404-719EDB2C22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28B3B-3CE3-459E-A1DE-2A964C2FCDED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F3DD1-69B7-46D5-B1D7-2D6C56889B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5B0AB-9871-4E12-8E84-A4E477A30EEC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E5453-6DE8-47BA-8F0B-132A0A8F2E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DAF19-957F-44CF-91D0-C200F7E84804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A4557-700A-49C5-9525-6EB0FEEB228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80867-FB66-4C78-96B7-0C86E088D0F1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BD1436-A2B9-4D89-8FC5-067619BBF5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F9859-0F45-42C9-BC17-F559D37E76FB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CB770-9105-40EB-94A7-6D6B75D89B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23FC2-0F2E-4BC5-873A-33C3BE707457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B8202-E737-46E2-94F3-02F2E57B94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D9DCC-E885-43A3-870A-81B75C60DA3F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FBFD5-B7DC-4610-8F9A-676887CC16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58AFF-14F3-4786-9879-4279DCF4F829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7FE16-0F08-4C14-9847-6D941390FF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A049E-29F0-4F37-B947-39760AA25D5F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859E5-27AC-41B3-A20C-9150DD16C1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E27C9-EB46-45CA-9260-A3AD16E02A14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A697E-C921-4729-88F2-FE92A9BE83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3EC37-18A7-4263-AB4E-709ACBE3ED9E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D01940-D68A-480B-AF6D-39D321E158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E43C0-331A-4E06-A850-7E745FCBE734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8ABEA-7CC9-43EA-A71C-9DEFEEC180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0CF22-3875-4ACB-8921-3DDE3A7D03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0210FF-444A-4CE6-9898-91965B0FC1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09CF1-BE87-4667-B3DF-836D7EF9D5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923F8-9050-4B92-B29E-C81AE1B0B3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1759D-7957-4BD6-8D1C-5CF1CC2B98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1C56D-72CB-4D83-B145-37AEF7C474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B83CB7-327C-478A-ACC2-63B46A24FE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42766-C03A-463E-B525-898B428E84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672E0-5BE6-4929-8BBD-2D1706D451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8001E5-03B0-4A1B-AB6F-642A00D12F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D383D-F08F-4C70-BF95-1250B2EBCA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23F3A-F35E-48F3-8F0D-30FDF0CA50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CAC11-0890-426B-BD1E-F19D0E0CF208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533B7-AA2A-4B76-B435-375284E861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C8DBD-6E53-49A3-A8A6-7F6AE745865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AB351-B72F-4EAE-8569-E8CE4AC66D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D9C69-2D6A-4834-AC41-B52A804D9EB2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94C87-6ECE-4000-B048-E6193BF3AC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492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C4662-B4B6-4DD8-9C9D-5D64871FA5B8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5598F-CF8C-4441-963D-D92CC05FC9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FFF3B-7D56-462A-98C7-6F1170D53623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A54CB-1AF0-489D-8847-E1C31A2175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E6505-34D7-40F7-8D8A-8B1D3DB354B8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EA9CD-8AAC-4860-809C-8137B7F7FB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60932-A683-4078-AD16-5B746B3E626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E8567-2753-40A0-83B1-D4089A40C7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C1A35-7F9E-40DB-A937-1B15800D9976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4BF61-323A-4E42-A182-ADC6EE8ED9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D9B60-A1EB-456A-91B3-AD6E0AF503C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B6F78-4873-4A33-AEE6-8A7250C2F9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DFCAB-2821-4FF9-BFBB-10BC2EF55EC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4F850-8D3C-4378-AF19-D24DFB2DA2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122238"/>
            <a:ext cx="2055812" cy="59705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8213" cy="59705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24C66-695F-4D62-8198-5909C0AFCA23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3BD752-3198-477A-9675-AC7C2C41EA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CAAB8-92F6-4C36-A7F2-22A8D6A6B79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EA01D-A315-4C94-B688-159140C433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A87EE-708C-4C68-B9C1-3F37BE47AB0F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819A1-49A4-4E2D-A3C3-02E62E626A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7013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2713"/>
            <a:ext cx="4037013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6613" y="1600200"/>
            <a:ext cx="4037012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9D691-FD26-43BE-BBF9-56AF58ECAC36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CAE9A-0ED5-45EA-8348-0155F20B31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44621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7013" cy="4492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6613" y="1600200"/>
            <a:ext cx="4037012" cy="2170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6613" y="3922713"/>
            <a:ext cx="4037012" cy="2170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3E85B-4C39-4D10-9D3F-5189B14CC580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E6C8C-07AA-4C4F-ADC1-B5BDAA43AA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FBF0E-32FB-4112-895C-6561D9B14A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C4373-97B3-4044-A79D-C0A3811CDEE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DD427-69AA-4AE9-97A8-7008B65C61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B40DA-A250-42F6-B9A7-74945EED96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E60FA-1F1C-4035-B4C5-41A1EBF153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3B75B-18B4-45DC-877B-47683D53FF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58CF9-0AF5-4FDC-AB98-39EEBCBDC18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FCBB5-FCD0-49E4-8F07-FABD18B4F7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F0171-F072-4DD5-8402-B216D69A05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207BE-2E40-4140-9681-AA0A5E2A3F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7813" y="241300"/>
            <a:ext cx="2055812" cy="58864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41300"/>
            <a:ext cx="6018213" cy="5886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CAF9C-678F-4112-AC0C-8DEE34E56E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1300"/>
            <a:ext cx="8226425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7013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6613" y="1828800"/>
            <a:ext cx="4037012" cy="4298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AE1A9-69EA-4B5A-B05A-BD632C3D3C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slideLayout" Target="../slideLayouts/slideLayout88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90.xml"/><Relationship Id="rId16" Type="http://schemas.openxmlformats.org/officeDocument/2006/relationships/theme" Target="../theme/theme8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slideLayout" Target="../slideLayouts/slideLayout10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106.xml"/><Relationship Id="rId7" Type="http://schemas.openxmlformats.org/officeDocument/2006/relationships/slideLayout" Target="../slideLayouts/slideLayout110.xml"/><Relationship Id="rId12" Type="http://schemas.openxmlformats.org/officeDocument/2006/relationships/slideLayout" Target="../slideLayouts/slideLayout115.xml"/><Relationship Id="rId2" Type="http://schemas.openxmlformats.org/officeDocument/2006/relationships/slideLayout" Target="../slideLayouts/slideLayout105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4.xml"/><Relationship Id="rId13" Type="http://schemas.openxmlformats.org/officeDocument/2006/relationships/slideLayout" Target="../slideLayouts/slideLayout139.xml"/><Relationship Id="rId3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33.xml"/><Relationship Id="rId12" Type="http://schemas.openxmlformats.org/officeDocument/2006/relationships/slideLayout" Target="../slideLayouts/slideLayout138.xml"/><Relationship Id="rId2" Type="http://schemas.openxmlformats.org/officeDocument/2006/relationships/slideLayout" Target="../slideLayouts/slideLayout128.xml"/><Relationship Id="rId16" Type="http://schemas.openxmlformats.org/officeDocument/2006/relationships/theme" Target="../theme/theme11.xml"/><Relationship Id="rId1" Type="http://schemas.openxmlformats.org/officeDocument/2006/relationships/slideLayout" Target="../slideLayouts/slideLayout127.xml"/><Relationship Id="rId6" Type="http://schemas.openxmlformats.org/officeDocument/2006/relationships/slideLayout" Target="../slideLayouts/slideLayout132.xml"/><Relationship Id="rId11" Type="http://schemas.openxmlformats.org/officeDocument/2006/relationships/slideLayout" Target="../slideLayouts/slideLayout137.xml"/><Relationship Id="rId5" Type="http://schemas.openxmlformats.org/officeDocument/2006/relationships/slideLayout" Target="../slideLayouts/slideLayout131.xml"/><Relationship Id="rId15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36.xml"/><Relationship Id="rId4" Type="http://schemas.openxmlformats.org/officeDocument/2006/relationships/slideLayout" Target="../slideLayouts/slideLayout130.xml"/><Relationship Id="rId9" Type="http://schemas.openxmlformats.org/officeDocument/2006/relationships/slideLayout" Target="../slideLayouts/slideLayout135.xml"/><Relationship Id="rId14" Type="http://schemas.openxmlformats.org/officeDocument/2006/relationships/slideLayout" Target="../slideLayouts/slideLayout14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13" Type="http://schemas.openxmlformats.org/officeDocument/2006/relationships/slideLayout" Target="../slideLayouts/slideLayout154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43.xml"/><Relationship Id="rId16" Type="http://schemas.openxmlformats.org/officeDocument/2006/relationships/theme" Target="../theme/theme12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5" Type="http://schemas.openxmlformats.org/officeDocument/2006/relationships/slideLayout" Target="../slideLayouts/slideLayout15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Relationship Id="rId14" Type="http://schemas.openxmlformats.org/officeDocument/2006/relationships/slideLayout" Target="../slideLayouts/slideLayout15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4.xml"/><Relationship Id="rId13" Type="http://schemas.openxmlformats.org/officeDocument/2006/relationships/slideLayout" Target="../slideLayouts/slideLayout169.xml"/><Relationship Id="rId3" Type="http://schemas.openxmlformats.org/officeDocument/2006/relationships/slideLayout" Target="../slideLayouts/slideLayout159.xml"/><Relationship Id="rId7" Type="http://schemas.openxmlformats.org/officeDocument/2006/relationships/slideLayout" Target="../slideLayouts/slideLayout163.xml"/><Relationship Id="rId12" Type="http://schemas.openxmlformats.org/officeDocument/2006/relationships/slideLayout" Target="../slideLayouts/slideLayout168.xml"/><Relationship Id="rId2" Type="http://schemas.openxmlformats.org/officeDocument/2006/relationships/slideLayout" Target="../slideLayouts/slideLayout158.xml"/><Relationship Id="rId16" Type="http://schemas.openxmlformats.org/officeDocument/2006/relationships/theme" Target="../theme/theme13.xml"/><Relationship Id="rId1" Type="http://schemas.openxmlformats.org/officeDocument/2006/relationships/slideLayout" Target="../slideLayouts/slideLayout157.xml"/><Relationship Id="rId6" Type="http://schemas.openxmlformats.org/officeDocument/2006/relationships/slideLayout" Target="../slideLayouts/slideLayout162.xml"/><Relationship Id="rId11" Type="http://schemas.openxmlformats.org/officeDocument/2006/relationships/slideLayout" Target="../slideLayouts/slideLayout167.xml"/><Relationship Id="rId5" Type="http://schemas.openxmlformats.org/officeDocument/2006/relationships/slideLayout" Target="../slideLayouts/slideLayout161.xml"/><Relationship Id="rId15" Type="http://schemas.openxmlformats.org/officeDocument/2006/relationships/slideLayout" Target="../slideLayouts/slideLayout171.xml"/><Relationship Id="rId10" Type="http://schemas.openxmlformats.org/officeDocument/2006/relationships/slideLayout" Target="../slideLayouts/slideLayout166.xml"/><Relationship Id="rId4" Type="http://schemas.openxmlformats.org/officeDocument/2006/relationships/slideLayout" Target="../slideLayouts/slideLayout160.xml"/><Relationship Id="rId9" Type="http://schemas.openxmlformats.org/officeDocument/2006/relationships/slideLayout" Target="../slideLayouts/slideLayout165.xml"/><Relationship Id="rId14" Type="http://schemas.openxmlformats.org/officeDocument/2006/relationships/slideLayout" Target="../slideLayouts/slideLayout17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9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74.xml"/><Relationship Id="rId7" Type="http://schemas.openxmlformats.org/officeDocument/2006/relationships/slideLayout" Target="../slideLayouts/slideLayout178.xml"/><Relationship Id="rId12" Type="http://schemas.openxmlformats.org/officeDocument/2006/relationships/slideLayout" Target="../slideLayouts/slideLayout183.xml"/><Relationship Id="rId2" Type="http://schemas.openxmlformats.org/officeDocument/2006/relationships/slideLayout" Target="../slideLayouts/slideLayout173.xml"/><Relationship Id="rId1" Type="http://schemas.openxmlformats.org/officeDocument/2006/relationships/slideLayout" Target="../slideLayouts/slideLayout172.xml"/><Relationship Id="rId6" Type="http://schemas.openxmlformats.org/officeDocument/2006/relationships/slideLayout" Target="../slideLayouts/slideLayout177.xml"/><Relationship Id="rId11" Type="http://schemas.openxmlformats.org/officeDocument/2006/relationships/slideLayout" Target="../slideLayouts/slideLayout182.xml"/><Relationship Id="rId5" Type="http://schemas.openxmlformats.org/officeDocument/2006/relationships/slideLayout" Target="../slideLayouts/slideLayout176.xml"/><Relationship Id="rId10" Type="http://schemas.openxmlformats.org/officeDocument/2006/relationships/slideLayout" Target="../slideLayouts/slideLayout181.xml"/><Relationship Id="rId4" Type="http://schemas.openxmlformats.org/officeDocument/2006/relationships/slideLayout" Target="../slideLayouts/slideLayout175.xml"/><Relationship Id="rId9" Type="http://schemas.openxmlformats.org/officeDocument/2006/relationships/slideLayout" Target="../slideLayouts/slideLayout180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1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86.xml"/><Relationship Id="rId7" Type="http://schemas.openxmlformats.org/officeDocument/2006/relationships/slideLayout" Target="../slideLayouts/slideLayout190.xml"/><Relationship Id="rId12" Type="http://schemas.openxmlformats.org/officeDocument/2006/relationships/slideLayout" Target="../slideLayouts/slideLayout195.xml"/><Relationship Id="rId2" Type="http://schemas.openxmlformats.org/officeDocument/2006/relationships/slideLayout" Target="../slideLayouts/slideLayout185.xml"/><Relationship Id="rId1" Type="http://schemas.openxmlformats.org/officeDocument/2006/relationships/slideLayout" Target="../slideLayouts/slideLayout184.xml"/><Relationship Id="rId6" Type="http://schemas.openxmlformats.org/officeDocument/2006/relationships/slideLayout" Target="../slideLayouts/slideLayout189.xml"/><Relationship Id="rId11" Type="http://schemas.openxmlformats.org/officeDocument/2006/relationships/slideLayout" Target="../slideLayouts/slideLayout194.xml"/><Relationship Id="rId5" Type="http://schemas.openxmlformats.org/officeDocument/2006/relationships/slideLayout" Target="../slideLayouts/slideLayout188.xml"/><Relationship Id="rId10" Type="http://schemas.openxmlformats.org/officeDocument/2006/relationships/slideLayout" Target="../slideLayouts/slideLayout193.xml"/><Relationship Id="rId4" Type="http://schemas.openxmlformats.org/officeDocument/2006/relationships/slideLayout" Target="../slideLayouts/slideLayout187.xml"/><Relationship Id="rId9" Type="http://schemas.openxmlformats.org/officeDocument/2006/relationships/slideLayout" Target="../slideLayouts/slideLayout192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3.xml"/><Relationship Id="rId13" Type="http://schemas.openxmlformats.org/officeDocument/2006/relationships/slideLayout" Target="../slideLayouts/slideLayout208.xml"/><Relationship Id="rId3" Type="http://schemas.openxmlformats.org/officeDocument/2006/relationships/slideLayout" Target="../slideLayouts/slideLayout198.xml"/><Relationship Id="rId7" Type="http://schemas.openxmlformats.org/officeDocument/2006/relationships/slideLayout" Target="../slideLayouts/slideLayout202.xml"/><Relationship Id="rId12" Type="http://schemas.openxmlformats.org/officeDocument/2006/relationships/slideLayout" Target="../slideLayouts/slideLayout207.xml"/><Relationship Id="rId2" Type="http://schemas.openxmlformats.org/officeDocument/2006/relationships/slideLayout" Target="../slideLayouts/slideLayout197.xml"/><Relationship Id="rId16" Type="http://schemas.openxmlformats.org/officeDocument/2006/relationships/theme" Target="../theme/theme16.xml"/><Relationship Id="rId1" Type="http://schemas.openxmlformats.org/officeDocument/2006/relationships/slideLayout" Target="../slideLayouts/slideLayout196.xml"/><Relationship Id="rId6" Type="http://schemas.openxmlformats.org/officeDocument/2006/relationships/slideLayout" Target="../slideLayouts/slideLayout201.xml"/><Relationship Id="rId11" Type="http://schemas.openxmlformats.org/officeDocument/2006/relationships/slideLayout" Target="../slideLayouts/slideLayout206.xml"/><Relationship Id="rId5" Type="http://schemas.openxmlformats.org/officeDocument/2006/relationships/slideLayout" Target="../slideLayouts/slideLayout200.xml"/><Relationship Id="rId15" Type="http://schemas.openxmlformats.org/officeDocument/2006/relationships/slideLayout" Target="../slideLayouts/slideLayout210.xml"/><Relationship Id="rId10" Type="http://schemas.openxmlformats.org/officeDocument/2006/relationships/slideLayout" Target="../slideLayouts/slideLayout205.xml"/><Relationship Id="rId4" Type="http://schemas.openxmlformats.org/officeDocument/2006/relationships/slideLayout" Target="../slideLayouts/slideLayout199.xml"/><Relationship Id="rId9" Type="http://schemas.openxmlformats.org/officeDocument/2006/relationships/slideLayout" Target="../slideLayouts/slideLayout204.xml"/><Relationship Id="rId14" Type="http://schemas.openxmlformats.org/officeDocument/2006/relationships/slideLayout" Target="../slideLayouts/slideLayout20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8.xml"/><Relationship Id="rId13" Type="http://schemas.openxmlformats.org/officeDocument/2006/relationships/slideLayout" Target="../slideLayouts/slideLayout223.xml"/><Relationship Id="rId3" Type="http://schemas.openxmlformats.org/officeDocument/2006/relationships/slideLayout" Target="../slideLayouts/slideLayout213.xml"/><Relationship Id="rId7" Type="http://schemas.openxmlformats.org/officeDocument/2006/relationships/slideLayout" Target="../slideLayouts/slideLayout217.xml"/><Relationship Id="rId12" Type="http://schemas.openxmlformats.org/officeDocument/2006/relationships/slideLayout" Target="../slideLayouts/slideLayout222.xml"/><Relationship Id="rId2" Type="http://schemas.openxmlformats.org/officeDocument/2006/relationships/slideLayout" Target="../slideLayouts/slideLayout212.xml"/><Relationship Id="rId16" Type="http://schemas.openxmlformats.org/officeDocument/2006/relationships/theme" Target="../theme/theme17.xml"/><Relationship Id="rId1" Type="http://schemas.openxmlformats.org/officeDocument/2006/relationships/slideLayout" Target="../slideLayouts/slideLayout211.xml"/><Relationship Id="rId6" Type="http://schemas.openxmlformats.org/officeDocument/2006/relationships/slideLayout" Target="../slideLayouts/slideLayout216.xml"/><Relationship Id="rId11" Type="http://schemas.openxmlformats.org/officeDocument/2006/relationships/slideLayout" Target="../slideLayouts/slideLayout221.xml"/><Relationship Id="rId5" Type="http://schemas.openxmlformats.org/officeDocument/2006/relationships/slideLayout" Target="../slideLayouts/slideLayout215.xml"/><Relationship Id="rId1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20.xml"/><Relationship Id="rId4" Type="http://schemas.openxmlformats.org/officeDocument/2006/relationships/slideLayout" Target="../slideLayouts/slideLayout214.xml"/><Relationship Id="rId9" Type="http://schemas.openxmlformats.org/officeDocument/2006/relationships/slideLayout" Target="../slideLayouts/slideLayout219.xml"/><Relationship Id="rId14" Type="http://schemas.openxmlformats.org/officeDocument/2006/relationships/slideLayout" Target="../slideLayouts/slideLayout224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3.xml"/><Relationship Id="rId13" Type="http://schemas.openxmlformats.org/officeDocument/2006/relationships/slideLayout" Target="../slideLayouts/slideLayout238.xml"/><Relationship Id="rId3" Type="http://schemas.openxmlformats.org/officeDocument/2006/relationships/slideLayout" Target="../slideLayouts/slideLayout228.xml"/><Relationship Id="rId7" Type="http://schemas.openxmlformats.org/officeDocument/2006/relationships/slideLayout" Target="../slideLayouts/slideLayout232.xml"/><Relationship Id="rId12" Type="http://schemas.openxmlformats.org/officeDocument/2006/relationships/slideLayout" Target="../slideLayouts/slideLayout237.xml"/><Relationship Id="rId2" Type="http://schemas.openxmlformats.org/officeDocument/2006/relationships/slideLayout" Target="../slideLayouts/slideLayout227.xml"/><Relationship Id="rId16" Type="http://schemas.openxmlformats.org/officeDocument/2006/relationships/theme" Target="../theme/theme18.xml"/><Relationship Id="rId1" Type="http://schemas.openxmlformats.org/officeDocument/2006/relationships/slideLayout" Target="../slideLayouts/slideLayout226.xml"/><Relationship Id="rId6" Type="http://schemas.openxmlformats.org/officeDocument/2006/relationships/slideLayout" Target="../slideLayouts/slideLayout231.xml"/><Relationship Id="rId11" Type="http://schemas.openxmlformats.org/officeDocument/2006/relationships/slideLayout" Target="../slideLayouts/slideLayout236.xml"/><Relationship Id="rId5" Type="http://schemas.openxmlformats.org/officeDocument/2006/relationships/slideLayout" Target="../slideLayouts/slideLayout230.xml"/><Relationship Id="rId15" Type="http://schemas.openxmlformats.org/officeDocument/2006/relationships/slideLayout" Target="../slideLayouts/slideLayout240.xml"/><Relationship Id="rId10" Type="http://schemas.openxmlformats.org/officeDocument/2006/relationships/slideLayout" Target="../slideLayouts/slideLayout235.xml"/><Relationship Id="rId4" Type="http://schemas.openxmlformats.org/officeDocument/2006/relationships/slideLayout" Target="../slideLayouts/slideLayout229.xml"/><Relationship Id="rId9" Type="http://schemas.openxmlformats.org/officeDocument/2006/relationships/slideLayout" Target="../slideLayouts/slideLayout234.xml"/><Relationship Id="rId14" Type="http://schemas.openxmlformats.org/officeDocument/2006/relationships/slideLayout" Target="../slideLayouts/slideLayout23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8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43.xml"/><Relationship Id="rId7" Type="http://schemas.openxmlformats.org/officeDocument/2006/relationships/slideLayout" Target="../slideLayouts/slideLayout247.xml"/><Relationship Id="rId12" Type="http://schemas.openxmlformats.org/officeDocument/2006/relationships/slideLayout" Target="../slideLayouts/slideLayout252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11" Type="http://schemas.openxmlformats.org/officeDocument/2006/relationships/slideLayout" Target="../slideLayouts/slideLayout251.xml"/><Relationship Id="rId5" Type="http://schemas.openxmlformats.org/officeDocument/2006/relationships/slideLayout" Target="../slideLayouts/slideLayout245.xml"/><Relationship Id="rId10" Type="http://schemas.openxmlformats.org/officeDocument/2006/relationships/slideLayout" Target="../slideLayouts/slideLayout250.xml"/><Relationship Id="rId4" Type="http://schemas.openxmlformats.org/officeDocument/2006/relationships/slideLayout" Target="../slideLayouts/slideLayout244.xml"/><Relationship Id="rId9" Type="http://schemas.openxmlformats.org/officeDocument/2006/relationships/slideLayout" Target="../slideLayouts/slideLayout249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0.xml"/><Relationship Id="rId13" Type="http://schemas.openxmlformats.org/officeDocument/2006/relationships/slideLayout" Target="../slideLayouts/slideLayout265.xml"/><Relationship Id="rId3" Type="http://schemas.openxmlformats.org/officeDocument/2006/relationships/slideLayout" Target="../slideLayouts/slideLayout255.xml"/><Relationship Id="rId7" Type="http://schemas.openxmlformats.org/officeDocument/2006/relationships/slideLayout" Target="../slideLayouts/slideLayout259.xml"/><Relationship Id="rId12" Type="http://schemas.openxmlformats.org/officeDocument/2006/relationships/slideLayout" Target="../slideLayouts/slideLayout264.xml"/><Relationship Id="rId2" Type="http://schemas.openxmlformats.org/officeDocument/2006/relationships/slideLayout" Target="../slideLayouts/slideLayout254.xml"/><Relationship Id="rId16" Type="http://schemas.openxmlformats.org/officeDocument/2006/relationships/theme" Target="../theme/theme20.xml"/><Relationship Id="rId1" Type="http://schemas.openxmlformats.org/officeDocument/2006/relationships/slideLayout" Target="../slideLayouts/slideLayout253.xml"/><Relationship Id="rId6" Type="http://schemas.openxmlformats.org/officeDocument/2006/relationships/slideLayout" Target="../slideLayouts/slideLayout258.xml"/><Relationship Id="rId11" Type="http://schemas.openxmlformats.org/officeDocument/2006/relationships/slideLayout" Target="../slideLayouts/slideLayout263.xml"/><Relationship Id="rId5" Type="http://schemas.openxmlformats.org/officeDocument/2006/relationships/slideLayout" Target="../slideLayouts/slideLayout257.xml"/><Relationship Id="rId15" Type="http://schemas.openxmlformats.org/officeDocument/2006/relationships/slideLayout" Target="../slideLayouts/slideLayout267.xml"/><Relationship Id="rId10" Type="http://schemas.openxmlformats.org/officeDocument/2006/relationships/slideLayout" Target="../slideLayouts/slideLayout262.xml"/><Relationship Id="rId4" Type="http://schemas.openxmlformats.org/officeDocument/2006/relationships/slideLayout" Target="../slideLayouts/slideLayout256.xml"/><Relationship Id="rId9" Type="http://schemas.openxmlformats.org/officeDocument/2006/relationships/slideLayout" Target="../slideLayouts/slideLayout261.xml"/><Relationship Id="rId14" Type="http://schemas.openxmlformats.org/officeDocument/2006/relationships/slideLayout" Target="../slideLayouts/slideLayout266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5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70.xml"/><Relationship Id="rId7" Type="http://schemas.openxmlformats.org/officeDocument/2006/relationships/slideLayout" Target="../slideLayouts/slideLayout274.xml"/><Relationship Id="rId12" Type="http://schemas.openxmlformats.org/officeDocument/2006/relationships/slideLayout" Target="../slideLayouts/slideLayout279.xml"/><Relationship Id="rId2" Type="http://schemas.openxmlformats.org/officeDocument/2006/relationships/slideLayout" Target="../slideLayouts/slideLayout269.xml"/><Relationship Id="rId1" Type="http://schemas.openxmlformats.org/officeDocument/2006/relationships/slideLayout" Target="../slideLayouts/slideLayout268.xml"/><Relationship Id="rId6" Type="http://schemas.openxmlformats.org/officeDocument/2006/relationships/slideLayout" Target="../slideLayouts/slideLayout273.xml"/><Relationship Id="rId11" Type="http://schemas.openxmlformats.org/officeDocument/2006/relationships/slideLayout" Target="../slideLayouts/slideLayout278.xml"/><Relationship Id="rId5" Type="http://schemas.openxmlformats.org/officeDocument/2006/relationships/slideLayout" Target="../slideLayouts/slideLayout272.xml"/><Relationship Id="rId10" Type="http://schemas.openxmlformats.org/officeDocument/2006/relationships/slideLayout" Target="../slideLayouts/slideLayout277.xml"/><Relationship Id="rId4" Type="http://schemas.openxmlformats.org/officeDocument/2006/relationships/slideLayout" Target="../slideLayouts/slideLayout271.xml"/><Relationship Id="rId9" Type="http://schemas.openxmlformats.org/officeDocument/2006/relationships/slideLayout" Target="../slideLayouts/slideLayout2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8456613" cy="5942013"/>
            <a:chOff x="0" y="0"/>
            <a:chExt cx="5327" cy="3743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0">
              <a:gsLst>
                <a:gs pos="0">
                  <a:srgbClr val="60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51" name="Freeform 3"/>
            <p:cNvSpPr>
              <a:spLocks noChangeArrowheads="1"/>
            </p:cNvSpPr>
            <p:nvPr/>
          </p:nvSpPr>
          <p:spPr bwMode="auto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</p:grp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fld id="{23D7FE43-4653-4145-A8AD-8550458651CE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766888"/>
            <a:ext cx="7769225" cy="173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fld id="{156A3DE4-7D11-4316-B6D8-2B1EAC32FC5A}" type="slidenum">
              <a:rPr lang="en-GB"/>
              <a:pPr/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txStyles>
    <p:titleStyle>
      <a:lvl1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eaLnBrk="1" fontAlgn="base" hangingPunct="1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8456613" cy="5942013"/>
            <a:chOff x="0" y="0"/>
            <a:chExt cx="5327" cy="3743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0">
              <a:gsLst>
                <a:gs pos="0">
                  <a:srgbClr val="60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51" name="Freeform 3"/>
            <p:cNvSpPr>
              <a:spLocks noChangeArrowheads="1"/>
            </p:cNvSpPr>
            <p:nvPr/>
          </p:nvSpPr>
          <p:spPr bwMode="auto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</p:grp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fld id="{23D7FE43-4653-4145-A8AD-8550458651CE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766888"/>
            <a:ext cx="7769225" cy="173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fld id="{156A3DE4-7D11-4316-B6D8-2B1EAC32FC5A}" type="slidenum">
              <a:rPr lang="en-GB"/>
              <a:pPr/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/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</p:sldLayoutIdLst>
  <p:txStyles>
    <p:titleStyle>
      <a:lvl1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eaLnBrk="1" fontAlgn="base" hangingPunct="1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fld id="{156A3DE4-7D11-4316-B6D8-2B1EAC32FC5A}" type="slidenum">
              <a:rPr lang="en-GB"/>
              <a:pPr/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txStyles>
    <p:titleStyle>
      <a:lvl1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eaLnBrk="1" fontAlgn="base" hangingPunct="1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E507C12C-684F-4CB1-9D32-7DC420495FD3}" type="datetimeFigureOut">
              <a:rPr lang="en-US" smtClean="0"/>
              <a:pPr/>
              <a:t>2/24/2012</a:t>
            </a:fld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defRPr>
            </a:lvl1pPr>
          </a:lstStyle>
          <a:p>
            <a:fld id="{95555D97-94B6-4A5D-B65F-2DBF954C7C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</p:sldLayoutIdLst>
  <p:txStyles>
    <p:titleStyle>
      <a:lvl1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1" fontAlgn="base" hangingPunct="1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1" fontAlgn="base" hangingPunct="1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1" fontAlgn="base" hangingPunct="1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717A2D66-DB78-4C9C-B4C2-7B2E2D8E39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txStyles>
    <p:titleStyle>
      <a:lvl1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fontAlgn="base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fontAlgn="base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fontAlgn="base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8456613" cy="5942013"/>
            <a:chOff x="0" y="0"/>
            <a:chExt cx="5327" cy="3743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0">
              <a:gsLst>
                <a:gs pos="0">
                  <a:srgbClr val="60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2051" name="Freeform 3"/>
            <p:cNvSpPr>
              <a:spLocks noChangeArrowheads="1"/>
            </p:cNvSpPr>
            <p:nvPr/>
          </p:nvSpPr>
          <p:spPr bwMode="auto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D164ABBD-CA2E-4603-82DE-64FCD13F33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766888"/>
            <a:ext cx="7769225" cy="1735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txStyles>
    <p:titleStyle>
      <a:lvl1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fontAlgn="base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fontAlgn="base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fontAlgn="base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B6C561D2-8EFE-458E-8702-F0FF1E23724C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8D5B647F-DF92-448B-A0AC-505DF85A23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</p:sldLayoutIdLst>
  <p:txStyles>
    <p:titleStyle>
      <a:lvl1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fontAlgn="base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fontAlgn="base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fontAlgn="base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3C12627D-463D-40E8-8B66-5F5029618979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93ED2FC0-483E-4018-BCF4-F4A7C8FA34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</p:sldLayoutIdLst>
  <p:txStyles>
    <p:titleStyle>
      <a:lvl1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fontAlgn="base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fontAlgn="base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fontAlgn="base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BBFE21F0-F1E1-4FDC-A39B-D061E2910F0E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60C75DE5-2313-4E59-A893-A18F1F96EC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</p:sldLayoutIdLst>
  <p:txStyles>
    <p:titleStyle>
      <a:lvl1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fontAlgn="base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fontAlgn="base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fontAlgn="base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9251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1DB05362-D6FC-4018-94EA-6947B6B70F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</p:sldLayoutIdLst>
  <p:txStyles>
    <p:titleStyle>
      <a:lvl1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fontAlgn="base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fontAlgn="base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fontAlgn="base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4CA1265B-7A25-4373-A53C-EB9CD7BA8F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</p:sldLayoutIdLst>
  <p:txStyles>
    <p:titleStyle>
      <a:lvl1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fontAlgn="base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fontAlgn="base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fontAlgn="base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5539F0A2-D810-46F1-9ED5-33270141C23D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285BD7B0-FD60-4435-9672-D5B134694A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</p:sldLayoutIdLst>
  <p:txStyles>
    <p:titleStyle>
      <a:lvl1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0" fontAlgn="base" hangingPunct="0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0" fontAlgn="base" hangingPunct="0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71CA98A6-39F9-475E-AEB7-0E67DFC06417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63769E38-5D3F-4DF4-B874-A578CD1E26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  <p:sldLayoutId id="2147483895" r:id="rId9"/>
    <p:sldLayoutId id="2147483896" r:id="rId10"/>
    <p:sldLayoutId id="2147483897" r:id="rId11"/>
    <p:sldLayoutId id="2147483898" r:id="rId12"/>
    <p:sldLayoutId id="2147483899" r:id="rId13"/>
    <p:sldLayoutId id="2147483900" r:id="rId14"/>
    <p:sldLayoutId id="2147483901" r:id="rId15"/>
  </p:sldLayoutIdLst>
  <p:txStyles>
    <p:titleStyle>
      <a:lvl1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fontAlgn="base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fontAlgn="base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fontAlgn="base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C8F72B32-D312-40F2-9651-EB1E13DBC54E}" type="datetimeFigureOut">
              <a:rPr lang="en-US"/>
              <a:pPr>
                <a:defRPr/>
              </a:pPr>
              <a:t>2/24/2012</a:t>
            </a:fld>
            <a:endParaRPr lang="en-GB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BCE2E571-16F4-401C-9297-E58BE1D0E0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  <p:sldLayoutId id="2147483904" r:id="rId2"/>
    <p:sldLayoutId id="2147483905" r:id="rId3"/>
    <p:sldLayoutId id="2147483906" r:id="rId4"/>
    <p:sldLayoutId id="2147483907" r:id="rId5"/>
    <p:sldLayoutId id="2147483908" r:id="rId6"/>
    <p:sldLayoutId id="2147483909" r:id="rId7"/>
    <p:sldLayoutId id="2147483910" r:id="rId8"/>
    <p:sldLayoutId id="2147483911" r:id="rId9"/>
    <p:sldLayoutId id="2147483912" r:id="rId10"/>
    <p:sldLayoutId id="2147483913" r:id="rId11"/>
    <p:sldLayoutId id="2147483914" r:id="rId12"/>
    <p:sldLayoutId id="2147483915" r:id="rId13"/>
    <p:sldLayoutId id="2147483916" r:id="rId14"/>
    <p:sldLayoutId id="2147483917" r:id="rId15"/>
  </p:sldLayoutIdLst>
  <p:txStyles>
    <p:titleStyle>
      <a:lvl1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fontAlgn="base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fontAlgn="base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fontAlgn="base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fontAlgn="base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8ECF9D2A-2C0A-46E2-8268-4F886D9AD8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eaLnBrk="0" fontAlgn="base" hangingPunct="0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7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0" y="0"/>
            <a:ext cx="7240588" cy="1979613"/>
            <a:chOff x="0" y="0"/>
            <a:chExt cx="4561" cy="1247"/>
          </a:xfrm>
        </p:grpSpPr>
        <p:sp>
          <p:nvSpPr>
            <p:cNvPr id="2" name="Freeform 2"/>
            <p:cNvSpPr>
              <a:spLocks noChangeArrowheads="1"/>
            </p:cNvSpPr>
            <p:nvPr/>
          </p:nvSpPr>
          <p:spPr bwMode="auto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0">
              <a:gsLst>
                <a:gs pos="0">
                  <a:srgbClr val="6A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027" name="Freeform 3"/>
            <p:cNvSpPr>
              <a:spLocks noChangeArrowheads="1"/>
            </p:cNvSpPr>
            <p:nvPr/>
          </p:nvSpPr>
          <p:spPr bwMode="auto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rgbClr val="8C0000"/>
                </a:gs>
                <a:gs pos="100000">
                  <a:srgbClr val="720000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8226425" cy="1446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492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D40237AA-852C-4C1C-8BCB-339F11DCAFB6}" type="datetimeFigureOut">
              <a:rPr lang="en-US"/>
              <a:pPr>
                <a:defRPr/>
              </a:pPr>
              <a:t>2/24/2012</a:t>
            </a:fld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0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Tahoma" pitchFamily="34" charset="0"/>
              <a:buNone/>
              <a:defRPr sz="120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fld id="{3A8239AD-7006-4A36-BA35-4CCEF13A1E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  <p:sldLayoutId id="2147483937" r:id="rId6"/>
    <p:sldLayoutId id="2147483938" r:id="rId7"/>
    <p:sldLayoutId id="2147483939" r:id="rId8"/>
    <p:sldLayoutId id="2147483940" r:id="rId9"/>
    <p:sldLayoutId id="2147483941" r:id="rId10"/>
    <p:sldLayoutId id="2147483942" r:id="rId11"/>
    <p:sldLayoutId id="2147483943" r:id="rId12"/>
    <p:sldLayoutId id="2147483944" r:id="rId13"/>
    <p:sldLayoutId id="2147483945" r:id="rId14"/>
    <p:sldLayoutId id="2147483946" r:id="rId15"/>
  </p:sldLayoutIdLst>
  <p:txStyles>
    <p:titleStyle>
      <a:lvl1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defTabSz="449263" rtl="0" eaLnBrk="1" fontAlgn="base" hangingPunct="1">
        <a:lnSpc>
          <a:spcPct val="102000"/>
        </a:lnSpc>
        <a:spcBef>
          <a:spcPct val="0"/>
        </a:spcBef>
        <a:spcAft>
          <a:spcPct val="0"/>
        </a:spcAft>
        <a:buClr>
          <a:srgbClr val="FFFFCC"/>
        </a:buClr>
        <a:buSzPct val="100000"/>
        <a:buFont typeface="Tahoma" pitchFamily="34" charset="0"/>
        <a:defRPr sz="4400">
          <a:solidFill>
            <a:srgbClr val="FFFFCC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39725" indent="-339725" algn="l" defTabSz="449263" rtl="0" eaLnBrk="0" fontAlgn="base" hangingPunct="0">
        <a:lnSpc>
          <a:spcPct val="102000"/>
        </a:lnSpc>
        <a:spcBef>
          <a:spcPts val="800"/>
        </a:spcBef>
        <a:spcAft>
          <a:spcPct val="0"/>
        </a:spcAft>
        <a:buClr>
          <a:srgbClr val="FFCC66"/>
        </a:buClr>
        <a:buSzPct val="80000"/>
        <a:buFont typeface="Wingdings" pitchFamily="2" charset="2"/>
        <a:buChar char=""/>
        <a:defRPr sz="3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39775" indent="-282575" algn="l" defTabSz="449263" rtl="0" eaLnBrk="0" fontAlgn="base" hangingPunct="0">
        <a:lnSpc>
          <a:spcPct val="102000"/>
        </a:lnSpc>
        <a:spcBef>
          <a:spcPts val="7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8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ts val="600"/>
        </a:spcBef>
        <a:spcAft>
          <a:spcPct val="0"/>
        </a:spcAft>
        <a:buClr>
          <a:srgbClr val="FFCC66"/>
        </a:buClr>
        <a:buSzPct val="100000"/>
        <a:buFont typeface="Wingdings" pitchFamily="2" charset="2"/>
        <a:buChar char=""/>
        <a:defRPr sz="24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Tahoma" pitchFamily="34" charset="0"/>
        <a:buChar char="–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102000"/>
        </a:lnSpc>
        <a:spcBef>
          <a:spcPts val="500"/>
        </a:spcBef>
        <a:spcAft>
          <a:spcPct val="0"/>
        </a:spcAft>
        <a:buClr>
          <a:srgbClr val="FFFFFF"/>
        </a:buClr>
        <a:buSzPct val="100000"/>
        <a:buFont typeface="Wingdings" pitchFamily="2" charset="2"/>
        <a:buChar char=""/>
        <a:defRPr sz="20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41300"/>
            <a:ext cx="8226425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593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6425" cy="4298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16732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24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1825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 sz="100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F274FCC5-CB55-4B70-8BF4-AB0C7F0473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279400" y="152400"/>
            <a:ext cx="8685213" cy="1600200"/>
            <a:chOff x="176" y="96"/>
            <a:chExt cx="5471" cy="1008"/>
          </a:xfrm>
        </p:grpSpPr>
        <p:sp>
          <p:nvSpPr>
            <p:cNvPr id="3" name="Line 7"/>
            <p:cNvSpPr>
              <a:spLocks noChangeShapeType="1"/>
            </p:cNvSpPr>
            <p:nvPr/>
          </p:nvSpPr>
          <p:spPr bwMode="auto">
            <a:xfrm flipH="1">
              <a:off x="286" y="1104"/>
              <a:ext cx="5236" cy="1"/>
            </a:xfrm>
            <a:prstGeom prst="line">
              <a:avLst/>
            </a:prstGeom>
            <a:noFill/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0" name="Rectangle 8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1" name="Rectangle 9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2" name="Rectangle 10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rgbClr val="6600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3083" name="Rectangle 11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rgbClr val="999966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</p:sldLayoutIdLst>
  <p:txStyles>
    <p:titleStyle>
      <a:lvl1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+mj-lt"/>
          <a:ea typeface="+mj-ea"/>
          <a:cs typeface="+mj-cs"/>
        </a:defRPr>
      </a:lvl1pPr>
      <a:lvl2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2pPr>
      <a:lvl3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3pPr>
      <a:lvl4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4pPr>
      <a:lvl5pPr algn="l" defTabSz="449263" rtl="0" fontAlgn="base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5pPr>
      <a:lvl6pPr marL="4572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6pPr>
      <a:lvl7pPr marL="9144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7pPr>
      <a:lvl8pPr marL="1371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8pPr>
      <a:lvl9pPr marL="18288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420000"/>
        </a:buClr>
        <a:buSzPct val="100000"/>
        <a:buFont typeface="Times New Roman" pitchFamily="18" charset="0"/>
        <a:defRPr sz="4400">
          <a:solidFill>
            <a:srgbClr val="420000"/>
          </a:solidFill>
          <a:latin typeface="Times New Roman" pitchFamily="18" charset="0"/>
          <a:cs typeface="Arial" charset="0"/>
        </a:defRPr>
      </a:lvl9pPr>
    </p:titleStyle>
    <p:bodyStyle>
      <a:lvl1pPr marL="466725" indent="-466725" algn="l" defTabSz="449263" rtl="0" fontAlgn="base">
        <a:lnSpc>
          <a:spcPct val="90000"/>
        </a:lnSpc>
        <a:spcBef>
          <a:spcPts val="800"/>
        </a:spcBef>
        <a:spcAft>
          <a:spcPct val="0"/>
        </a:spcAft>
        <a:buClr>
          <a:srgbClr val="660000"/>
        </a:buClr>
        <a:buSzPct val="70000"/>
        <a:buFont typeface="Wingdings" pitchFamily="2" charset="2"/>
        <a:buChar char="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904875" indent="-434975" algn="l" defTabSz="449263" rtl="0" fontAlgn="base">
        <a:lnSpc>
          <a:spcPct val="90000"/>
        </a:lnSpc>
        <a:spcBef>
          <a:spcPts val="7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800">
          <a:solidFill>
            <a:srgbClr val="000000"/>
          </a:solidFill>
          <a:latin typeface="+mn-lt"/>
          <a:cs typeface="+mn-cs"/>
        </a:defRPr>
      </a:lvl2pPr>
      <a:lvl3pPr marL="1374775" indent="-468313" algn="l" defTabSz="449263" rtl="0" fontAlgn="base">
        <a:lnSpc>
          <a:spcPct val="90000"/>
        </a:lnSpc>
        <a:spcBef>
          <a:spcPts val="600"/>
        </a:spcBef>
        <a:spcAft>
          <a:spcPct val="0"/>
        </a:spcAft>
        <a:buClr>
          <a:srgbClr val="660000"/>
        </a:buClr>
        <a:buSzPct val="65000"/>
        <a:buFont typeface="Wingdings" pitchFamily="2" charset="2"/>
        <a:buChar char=""/>
        <a:defRPr sz="2400">
          <a:solidFill>
            <a:srgbClr val="000000"/>
          </a:solidFill>
          <a:latin typeface="+mn-lt"/>
          <a:cs typeface="+mn-cs"/>
        </a:defRPr>
      </a:lvl3pPr>
      <a:lvl4pPr marL="1824038" indent="-436563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75000"/>
        <a:buFont typeface="Wingdings" pitchFamily="2" charset="2"/>
        <a:buChar char=""/>
        <a:defRPr sz="2000">
          <a:solidFill>
            <a:srgbClr val="000000"/>
          </a:solidFill>
          <a:latin typeface="+mn-lt"/>
          <a:cs typeface="+mn-cs"/>
        </a:defRPr>
      </a:lvl4pPr>
      <a:lvl5pPr marL="2293938" indent="-465138" algn="l" defTabSz="449263" rtl="0" fontAlgn="base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5pPr>
      <a:lvl6pPr marL="27511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6pPr>
      <a:lvl7pPr marL="32083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7pPr>
      <a:lvl8pPr marL="36655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8pPr>
      <a:lvl9pPr marL="4122738" indent="-465138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999966"/>
        </a:buClr>
        <a:buSzPct val="50000"/>
        <a:buFont typeface="Wingdings" pitchFamily="2" charset="2"/>
        <a:buChar char="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9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1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5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7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7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5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14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7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99.xml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7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99.xml"/><Relationship Id="rId4" Type="http://schemas.openxmlformats.org/officeDocument/2006/relationships/image" Target="../media/image3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87.xml"/><Relationship Id="rId4" Type="http://schemas.openxmlformats.org/officeDocument/2006/relationships/image" Target="../media/image3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29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9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99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97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99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8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87.xml"/><Relationship Id="rId5" Type="http://schemas.openxmlformats.org/officeDocument/2006/relationships/image" Target="../media/image9.png"/><Relationship Id="rId4" Type="http://schemas.openxmlformats.org/officeDocument/2006/relationships/image" Target="../media/image4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2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97.xml"/><Relationship Id="rId4" Type="http://schemas.openxmlformats.org/officeDocument/2006/relationships/image" Target="../media/image5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8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8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8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8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8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8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30.xml"/><Relationship Id="rId4" Type="http://schemas.openxmlformats.org/officeDocument/2006/relationships/image" Target="../media/image5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73.xml"/><Relationship Id="rId4" Type="http://schemas.openxmlformats.org/officeDocument/2006/relationships/image" Target="../media/image5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2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2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6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6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6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52737"/>
            <a:ext cx="7772400" cy="2547714"/>
          </a:xfrm>
        </p:spPr>
        <p:txBody>
          <a:bodyPr/>
          <a:lstStyle/>
          <a:p>
            <a:r>
              <a:rPr lang="en-GB" b="1" dirty="0" smtClean="0"/>
              <a:t>11</a:t>
            </a:r>
            <a:br>
              <a:rPr lang="en-GB" b="1" dirty="0" smtClean="0"/>
            </a:br>
            <a:r>
              <a:rPr lang="en-US" b="1" dirty="0" smtClean="0"/>
              <a:t>Amarna period 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AHAR4001</a:t>
            </a:r>
          </a:p>
          <a:p>
            <a:r>
              <a:rPr lang="en-GB" dirty="0" smtClean="0"/>
              <a:t>Pharaohs, Phoenicians and Peoples of the Sea</a:t>
            </a:r>
          </a:p>
          <a:p>
            <a:r>
              <a:rPr lang="en-GB" dirty="0" smtClean="0"/>
              <a:t>Dr. Katharina Zinn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Readings:</a:t>
            </a:r>
            <a:endParaRPr lang="en-US" sz="3600" dirty="0"/>
          </a:p>
        </p:txBody>
      </p:sp>
      <p:sp>
        <p:nvSpPr>
          <p:cNvPr id="6" name="Text Placeholder 5"/>
          <p:cNvSpPr>
            <a:spLocks noGrp="1"/>
          </p:cNvSpPr>
          <p:nvPr>
            <p:ph idx="1"/>
          </p:nvPr>
        </p:nvSpPr>
        <p:spPr>
          <a:xfrm>
            <a:off x="0" y="1772816"/>
            <a:ext cx="8964488" cy="4354934"/>
          </a:xfrm>
        </p:spPr>
        <p:txBody>
          <a:bodyPr/>
          <a:lstStyle/>
          <a:p>
            <a:r>
              <a:rPr lang="en-GB" sz="2400" dirty="0" smtClean="0"/>
              <a:t>Kemp, Barry (1989). Egypt in Microcosm: The City of </a:t>
            </a:r>
            <a:r>
              <a:rPr lang="en-GB" sz="2400" dirty="0" err="1" smtClean="0"/>
              <a:t>ElAmarna</a:t>
            </a:r>
            <a:r>
              <a:rPr lang="en-GB" sz="2400" dirty="0" smtClean="0"/>
              <a:t>. In: </a:t>
            </a:r>
            <a:r>
              <a:rPr lang="en-GB" sz="2400" i="1" dirty="0" smtClean="0"/>
              <a:t>Ancient Egypt: Anatomy of a Civilisation. </a:t>
            </a:r>
            <a:r>
              <a:rPr lang="en-GB" sz="2400" dirty="0" smtClean="0"/>
              <a:t>London: </a:t>
            </a:r>
            <a:r>
              <a:rPr lang="en-GB" sz="2400" dirty="0" err="1" smtClean="0"/>
              <a:t>Routledge</a:t>
            </a:r>
            <a:r>
              <a:rPr lang="en-GB" sz="2400" dirty="0" smtClean="0"/>
              <a:t>. 261-317. </a:t>
            </a:r>
            <a:r>
              <a:rPr lang="en-US" sz="2400" dirty="0" smtClean="0"/>
              <a:t>(</a:t>
            </a:r>
            <a:r>
              <a:rPr lang="en-US" sz="2400" dirty="0" err="1" smtClean="0">
                <a:solidFill>
                  <a:srgbClr val="FFC000"/>
                </a:solidFill>
              </a:rPr>
              <a:t>Moodle</a:t>
            </a:r>
            <a:r>
              <a:rPr lang="en-US" sz="2400" dirty="0" smtClean="0"/>
              <a:t>)</a:t>
            </a:r>
            <a:endParaRPr lang="en-US" sz="2400" i="1" dirty="0" smtClean="0"/>
          </a:p>
          <a:p>
            <a:r>
              <a:rPr lang="en-US" sz="2400" dirty="0" smtClean="0"/>
              <a:t>Redford, Donald (1987). Akhenaten: The Heretic King. Princeton: Princeton University Pr. (</a:t>
            </a:r>
            <a:r>
              <a:rPr lang="en-US" sz="2400" dirty="0" err="1" smtClean="0">
                <a:solidFill>
                  <a:srgbClr val="FFC000"/>
                </a:solidFill>
              </a:rPr>
              <a:t>Moodle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Silverman,David</a:t>
            </a:r>
            <a:r>
              <a:rPr lang="en-US" sz="2400" dirty="0" smtClean="0"/>
              <a:t>, Wegner, Joseph and Wegner, Jennifer. </a:t>
            </a:r>
            <a:r>
              <a:rPr lang="en-GB" sz="2400" dirty="0" smtClean="0"/>
              <a:t>(2006). </a:t>
            </a:r>
            <a:r>
              <a:rPr lang="en-GB" sz="2400" i="1" dirty="0" smtClean="0"/>
              <a:t>Akhenaten and </a:t>
            </a:r>
            <a:r>
              <a:rPr lang="en-GB" sz="2400" i="1" dirty="0" err="1" smtClean="0"/>
              <a:t>Tutankhamun</a:t>
            </a:r>
            <a:r>
              <a:rPr lang="en-GB" sz="2400" i="1" dirty="0" smtClean="0"/>
              <a:t>: Revolution and Restoration. </a:t>
            </a:r>
            <a:r>
              <a:rPr lang="en-GB" sz="2400" dirty="0" smtClean="0"/>
              <a:t>Philadelphia: </a:t>
            </a:r>
            <a:r>
              <a:rPr lang="en-US" sz="2400" dirty="0" smtClean="0"/>
              <a:t>University of Pennsylvania Museum of Archaeology &amp; Anthropology.</a:t>
            </a:r>
          </a:p>
          <a:p>
            <a:r>
              <a:rPr lang="en-GB" sz="2400" dirty="0" smtClean="0"/>
              <a:t>Dodson, Aidan (2009). </a:t>
            </a:r>
            <a:r>
              <a:rPr lang="en-GB" sz="2400" i="1" dirty="0" smtClean="0"/>
              <a:t>Amarna Sunset: </a:t>
            </a:r>
            <a:r>
              <a:rPr lang="en-US" sz="2400" i="1" dirty="0" smtClean="0"/>
              <a:t>Nefertiti, </a:t>
            </a:r>
            <a:r>
              <a:rPr lang="en-US" sz="2400" i="1" dirty="0" err="1" smtClean="0"/>
              <a:t>Tutankhamun</a:t>
            </a:r>
            <a:r>
              <a:rPr lang="en-US" sz="2400" i="1" dirty="0" smtClean="0"/>
              <a:t>, Ay, </a:t>
            </a:r>
            <a:r>
              <a:rPr lang="en-US" sz="2400" i="1" dirty="0" err="1" smtClean="0"/>
              <a:t>Horemheb</a:t>
            </a:r>
            <a:r>
              <a:rPr lang="en-US" sz="2400" i="1" dirty="0" smtClean="0"/>
              <a:t>, and the Egyptian Counter-reformation </a:t>
            </a:r>
            <a:r>
              <a:rPr lang="en-US" sz="2400" dirty="0" smtClean="0"/>
              <a:t>. Cairo: The American University of Cairo Press. (</a:t>
            </a:r>
            <a:r>
              <a:rPr lang="en-US" sz="2400" dirty="0" err="1" smtClean="0">
                <a:solidFill>
                  <a:srgbClr val="FFC000"/>
                </a:solidFill>
              </a:rPr>
              <a:t>Moodle</a:t>
            </a:r>
            <a:r>
              <a:rPr lang="en-US" sz="2400" dirty="0" smtClean="0"/>
              <a:t>)</a:t>
            </a:r>
            <a:endParaRPr lang="en-GB" sz="2400" i="1" dirty="0" smtClean="0"/>
          </a:p>
          <a:p>
            <a:r>
              <a:rPr lang="en-GB" sz="2400" dirty="0" smtClean="0"/>
              <a:t>Montserrat, Dominic (2000). </a:t>
            </a:r>
            <a:r>
              <a:rPr lang="en-GB" sz="2400" i="1" dirty="0" smtClean="0"/>
              <a:t>Akhenaten: History, Fantasy and Ancient Egypt</a:t>
            </a:r>
            <a:r>
              <a:rPr lang="en-GB" sz="2400" dirty="0" smtClean="0"/>
              <a:t>. London: </a:t>
            </a:r>
            <a:r>
              <a:rPr lang="en-GB" sz="2400" dirty="0" err="1" smtClean="0"/>
              <a:t>Routledge</a:t>
            </a:r>
            <a:r>
              <a:rPr lang="en-GB" sz="2400" dirty="0" smtClean="0"/>
              <a:t>.</a:t>
            </a:r>
            <a:endParaRPr lang="en-US" sz="2400" dirty="0" smtClean="0"/>
          </a:p>
          <a:p>
            <a:endParaRPr lang="en-US" dirty="0" smtClean="0"/>
          </a:p>
          <a:p>
            <a:pPr>
              <a:buFont typeface="Wingdings" pitchFamily="2" charset="2"/>
              <a:buChar char="q"/>
            </a:pP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What is the Amarna Period?</a:t>
            </a:r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Approx. 30 years long</a:t>
            </a:r>
          </a:p>
          <a:p>
            <a:r>
              <a:rPr lang="en-GB" smtClean="0"/>
              <a:t>From end of the reign of Amenhotep III until the beginning of Horemhab</a:t>
            </a:r>
          </a:p>
          <a:p>
            <a:r>
              <a:rPr lang="en-GB" smtClean="0"/>
              <a:t>Egypt was at its imperial height</a:t>
            </a:r>
          </a:p>
          <a:p>
            <a:r>
              <a:rPr lang="en-GB" smtClean="0"/>
              <a:t>Focused around the ancient city of Akhetaten (new foundation)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 lIns="91440" tIns="45720" rIns="91440" bIns="45720"/>
          <a:lstStyle/>
          <a:p>
            <a:r>
              <a:rPr lang="en-GB" sz="4800" smtClean="0"/>
              <a:t>The people</a:t>
            </a:r>
            <a:r>
              <a:rPr lang="en-US" b="1" smtClean="0"/>
              <a:t> </a:t>
            </a:r>
          </a:p>
        </p:txBody>
      </p:sp>
      <p:sp>
        <p:nvSpPr>
          <p:cNvPr id="314375" name="Rectangle 7"/>
          <p:cNvSpPr>
            <a:spLocks noGrp="1" noChangeArrowheads="1"/>
          </p:cNvSpPr>
          <p:nvPr>
            <p:ph type="subTitle" idx="1"/>
          </p:nvPr>
        </p:nvSpPr>
        <p:spPr>
          <a:noFill/>
          <a:ln/>
        </p:spPr>
        <p:txBody>
          <a:bodyPr/>
          <a:lstStyle/>
          <a:p>
            <a:endParaRPr lang="en-GB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3050"/>
            <a:ext cx="4186238" cy="1162050"/>
          </a:xfrm>
        </p:spPr>
        <p:txBody>
          <a:bodyPr/>
          <a:lstStyle/>
          <a:p>
            <a:r>
              <a:rPr lang="en-US" sz="4400" smtClean="0"/>
              <a:t>The King</a:t>
            </a:r>
          </a:p>
        </p:txBody>
      </p:sp>
      <p:pic>
        <p:nvPicPr>
          <p:cNvPr id="243714" name="Content Placeholder 3" descr="Akhenatensculpt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16625" y="71438"/>
            <a:ext cx="2270125" cy="6743700"/>
          </a:xfr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457200" y="2060575"/>
            <a:ext cx="5186363" cy="4583113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en-GB" sz="2800" smtClean="0"/>
              <a:t>Amenhotep IV / Akhenaten</a:t>
            </a:r>
          </a:p>
          <a:p>
            <a:pPr>
              <a:buFont typeface="Arial" charset="0"/>
              <a:buChar char="•"/>
            </a:pPr>
            <a:r>
              <a:rPr lang="en-GB" sz="2800" smtClean="0"/>
              <a:t>10</a:t>
            </a:r>
            <a:r>
              <a:rPr lang="en-GB" sz="2800" baseline="30000" smtClean="0"/>
              <a:t>th</a:t>
            </a:r>
            <a:r>
              <a:rPr lang="en-GB" sz="2800" smtClean="0"/>
              <a:t> king of 18</a:t>
            </a:r>
            <a:r>
              <a:rPr lang="en-GB" sz="2800" baseline="30000" smtClean="0"/>
              <a:t>th</a:t>
            </a:r>
            <a:r>
              <a:rPr lang="en-GB" sz="2800" smtClean="0"/>
              <a:t> dyn., son and successor of AIII</a:t>
            </a: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Queen Nefertiti:</a:t>
            </a:r>
            <a:endParaRPr lang="en-US" sz="3600" dirty="0"/>
          </a:p>
        </p:txBody>
      </p:sp>
      <p:pic>
        <p:nvPicPr>
          <p:cNvPr id="245762" name="Content Placeholder 7" descr="nef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1700" y="428625"/>
            <a:ext cx="3717925" cy="6064250"/>
          </a:xfrm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mtClean="0"/>
              <a:t/>
            </a:r>
            <a:br>
              <a:rPr lang="en-US" smtClean="0"/>
            </a:br>
            <a:endParaRPr lang="en-US" smtClean="0"/>
          </a:p>
          <a:p>
            <a:r>
              <a:rPr lang="en-US" sz="2400" smtClean="0"/>
              <a:t>Chief consort</a:t>
            </a:r>
          </a:p>
          <a:p>
            <a:r>
              <a:rPr lang="en-US" sz="2400" smtClean="0"/>
              <a:t>Thought to be the daughter of Aye (Noble family with origin in Akhmim)</a:t>
            </a:r>
          </a:p>
          <a:p>
            <a:r>
              <a:rPr lang="en-US" sz="2400" smtClean="0"/>
              <a:t>Bore AIV at least 6 daughters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House altar </a:t>
            </a:r>
            <a:r>
              <a:rPr lang="en-GB" dirty="0" err="1" smtClean="0"/>
              <a:t>Amarna</a:t>
            </a:r>
            <a:r>
              <a:rPr lang="en-GB" dirty="0" smtClean="0"/>
              <a:t> (Berlin)</a:t>
            </a:r>
            <a:endParaRPr lang="en-US" dirty="0"/>
          </a:p>
        </p:txBody>
      </p:sp>
      <p:pic>
        <p:nvPicPr>
          <p:cNvPr id="319491" name="Content Placeholder 5" descr="Akhenaten_Nefertiti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43063" y="1214438"/>
            <a:ext cx="5905500" cy="5551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/>
          <a:p>
            <a:pPr algn="l"/>
            <a:r>
              <a:rPr lang="en-US" sz="3600" b="1" smtClean="0"/>
              <a:t>Queen Kiya: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4294967295"/>
          </p:nvPr>
        </p:nvSpPr>
        <p:spPr>
          <a:xfrm>
            <a:off x="611188" y="1484313"/>
            <a:ext cx="4465637" cy="4691062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sz="1400" smtClean="0"/>
              <a:t/>
            </a:r>
            <a:br>
              <a:rPr lang="en-US" sz="1400" smtClean="0"/>
            </a:br>
            <a:r>
              <a:rPr lang="en-US" sz="2800" smtClean="0"/>
              <a:t>Other consort, favored compared with other minor consorts</a:t>
            </a:r>
          </a:p>
          <a:p>
            <a:pPr marL="0" indent="0">
              <a:buFont typeface="Wingdings" pitchFamily="2" charset="2"/>
              <a:buNone/>
            </a:pPr>
            <a:r>
              <a:rPr lang="en-GB" sz="2800" smtClean="0"/>
              <a:t>Little known about her, poorly documented in the historical record</a:t>
            </a:r>
            <a:r>
              <a:rPr lang="en-GB" sz="2800" smtClean="0">
                <a:effectLst/>
              </a:rPr>
              <a:t> </a:t>
            </a:r>
          </a:p>
          <a:p>
            <a:pPr marL="0" indent="0">
              <a:buFont typeface="Wingdings" pitchFamily="2" charset="2"/>
              <a:buNone/>
            </a:pPr>
            <a:r>
              <a:rPr lang="en-GB" sz="2800" smtClean="0">
                <a:effectLst/>
              </a:rPr>
              <a:t>Mitanni princess?</a:t>
            </a:r>
          </a:p>
          <a:p>
            <a:pPr marL="0" indent="0">
              <a:buFont typeface="Wingdings" pitchFamily="2" charset="2"/>
              <a:buNone/>
            </a:pPr>
            <a:r>
              <a:rPr lang="en-GB" sz="2800" smtClean="0">
                <a:effectLst/>
              </a:rPr>
              <a:t>Mother of Tutankhamun?</a:t>
            </a:r>
          </a:p>
          <a:p>
            <a:pPr marL="0" indent="0">
              <a:buFont typeface="Wingdings" pitchFamily="2" charset="2"/>
              <a:buNone/>
            </a:pPr>
            <a:endParaRPr lang="en-US" sz="2800" smtClean="0">
              <a:effectLst/>
            </a:endParaRPr>
          </a:p>
        </p:txBody>
      </p:sp>
      <p:pic>
        <p:nvPicPr>
          <p:cNvPr id="321541" name="Picture 5" descr="220px-FaceOfAYoungAmarnaWoman-ThutmoseWorkshop_MetropolitanMuse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4325" y="1268413"/>
            <a:ext cx="3209925" cy="4051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457200" y="273050"/>
            <a:ext cx="5267325" cy="1162050"/>
          </a:xfrm>
        </p:spPr>
        <p:txBody>
          <a:bodyPr anchor="b"/>
          <a:lstStyle/>
          <a:p>
            <a:pPr algn="l"/>
            <a:r>
              <a:rPr lang="en-US" sz="3600" b="1" smtClean="0"/>
              <a:t>Semenkhkare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4294967295"/>
          </p:nvPr>
        </p:nvSpPr>
        <p:spPr>
          <a:xfrm>
            <a:off x="611188" y="1484313"/>
            <a:ext cx="3384550" cy="4691062"/>
          </a:xfrm>
        </p:spPr>
        <p:txBody>
          <a:bodyPr/>
          <a:lstStyle/>
          <a:p>
            <a:pPr marL="0" indent="0"/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                         </a:t>
            </a:r>
            <a:r>
              <a:rPr lang="en-US" sz="5400" dirty="0" smtClean="0"/>
              <a:t>?</a:t>
            </a:r>
          </a:p>
          <a:p>
            <a:pPr marL="0" indent="0"/>
            <a:r>
              <a:rPr lang="en-GB" sz="2800" dirty="0" smtClean="0"/>
              <a:t>Coffin or mummy from KV55?</a:t>
            </a:r>
          </a:p>
          <a:p>
            <a:pPr marL="0" indent="0"/>
            <a:r>
              <a:rPr lang="en-GB" sz="2800" dirty="0" smtClean="0"/>
              <a:t>New king or Nefertiti? (same throne name </a:t>
            </a:r>
            <a:r>
              <a:rPr lang="en-GB" sz="2800" dirty="0" err="1" smtClean="0"/>
              <a:t>Neferneferuaten</a:t>
            </a:r>
            <a:r>
              <a:rPr lang="en-GB" sz="2800" dirty="0" smtClean="0"/>
              <a:t>)</a:t>
            </a:r>
          </a:p>
          <a:p>
            <a:pPr marL="0" indent="0">
              <a:buFont typeface="Wingdings" pitchFamily="2" charset="2"/>
              <a:buNone/>
            </a:pPr>
            <a:endParaRPr lang="en-US" sz="5400" dirty="0" smtClean="0">
              <a:effectLst/>
            </a:endParaRPr>
          </a:p>
        </p:txBody>
      </p:sp>
      <p:pic>
        <p:nvPicPr>
          <p:cNvPr id="323589" name="Picture 5" descr="semmas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5013" y="188913"/>
            <a:ext cx="4078287" cy="6330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en-GB" dirty="0" err="1" smtClean="0"/>
              <a:t>Tutankhamun</a:t>
            </a:r>
            <a:r>
              <a:rPr lang="en-GB" dirty="0" smtClean="0"/>
              <a:t>: son of Akhenaten and </a:t>
            </a:r>
            <a:r>
              <a:rPr lang="en-GB" dirty="0" err="1" smtClean="0"/>
              <a:t>Kiya</a:t>
            </a:r>
            <a:r>
              <a:rPr lang="en-GB" dirty="0" smtClean="0"/>
              <a:t>?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Tutankhamun_Mask-Erik-Hooyman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2175"/>
          <a:stretch>
            <a:fillRect/>
          </a:stretch>
        </p:blipFill>
        <p:spPr>
          <a:xfrm>
            <a:off x="179512" y="1412776"/>
            <a:ext cx="3463255" cy="5257800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3995936" y="1535112"/>
            <a:ext cx="4968551" cy="1173808"/>
          </a:xfrm>
        </p:spPr>
        <p:txBody>
          <a:bodyPr/>
          <a:lstStyle/>
          <a:p>
            <a:r>
              <a:rPr lang="en-GB" dirty="0" smtClean="0"/>
              <a:t>1922: Visit of the Egyptian Sultana shortly before opening on 26 Nov 1922</a:t>
            </a:r>
            <a:endParaRPr lang="en-US" dirty="0"/>
          </a:p>
        </p:txBody>
      </p:sp>
      <p:pic>
        <p:nvPicPr>
          <p:cNvPr id="6" name="Content Placeholder 5" descr="tutankhamun-tomb-open_13289_600x450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3923928" y="2854597"/>
            <a:ext cx="5086350" cy="38147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Coregency Problem</a:t>
            </a:r>
          </a:p>
        </p:txBody>
      </p:sp>
      <p:sp>
        <p:nvSpPr>
          <p:cNvPr id="183298" name="Rectangle 2"/>
          <p:cNvSpPr>
            <a:spLocks noGrp="1" noChangeArrowheads="1"/>
          </p:cNvSpPr>
          <p:nvPr>
            <p:ph idx="1"/>
          </p:nvPr>
        </p:nvSpPr>
        <p:spPr>
          <a:xfrm>
            <a:off x="179512" y="1828800"/>
            <a:ext cx="8784976" cy="4298950"/>
          </a:xfrm>
        </p:spPr>
        <p:txBody>
          <a:bodyPr/>
          <a:lstStyle/>
          <a:p>
            <a:r>
              <a:rPr lang="en-US" dirty="0" smtClean="0"/>
              <a:t>Did Amenhotep III share the throne with his son, Amenhotep IV (Akhenaten)?</a:t>
            </a:r>
          </a:p>
          <a:p>
            <a:r>
              <a:rPr lang="en-US" dirty="0" smtClean="0"/>
              <a:t>Practice of senior king sharing the throne with a junior</a:t>
            </a:r>
          </a:p>
          <a:p>
            <a:r>
              <a:rPr lang="en-US" dirty="0" smtClean="0"/>
              <a:t>Intended for a smooth transition of power</a:t>
            </a:r>
          </a:p>
          <a:p>
            <a:r>
              <a:rPr lang="en-US" dirty="0" smtClean="0"/>
              <a:t>Often suggestion for chronological reasons but difficult to prove</a:t>
            </a:r>
          </a:p>
          <a:p>
            <a:r>
              <a:rPr lang="en-US" dirty="0" smtClean="0"/>
              <a:t>General during time of </a:t>
            </a:r>
            <a:r>
              <a:rPr lang="en-US" dirty="0" err="1" smtClean="0"/>
              <a:t>coregency</a:t>
            </a:r>
            <a:r>
              <a:rPr lang="en-US" dirty="0" smtClean="0"/>
              <a:t>: no usurpation!</a:t>
            </a:r>
          </a:p>
          <a:p>
            <a:r>
              <a:rPr lang="en-US" dirty="0" smtClean="0"/>
              <a:t>Overlap between Amenhotep III and Akhenaten?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43513" y="1884363"/>
            <a:ext cx="2560637" cy="4789487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  <a:effectLst>
            <a:outerShdw dist="76199" dir="2700000" algn="ctr" rotWithShape="0">
              <a:schemeClr val="bg2">
                <a:alpha val="75000"/>
              </a:schemeClr>
            </a:outerShdw>
          </a:effectLst>
        </p:spPr>
      </p:pic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Amarna coregency</a:t>
            </a:r>
          </a:p>
        </p:txBody>
      </p:sp>
      <p:sp>
        <p:nvSpPr>
          <p:cNvPr id="23554" name="Rectangle 2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Font typeface="Wingdings" pitchFamily="2" charset="2"/>
              <a:buBlip>
                <a:blip r:embed="rId4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Long argued, both </a:t>
            </a:r>
            <a:r>
              <a:rPr lang="en-US" i="1" dirty="0"/>
              <a:t>pro</a:t>
            </a:r>
            <a:r>
              <a:rPr lang="en-US" dirty="0"/>
              <a:t> and </a:t>
            </a:r>
            <a:r>
              <a:rPr lang="en-US" i="1" dirty="0" smtClean="0"/>
              <a:t>contra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Blip>
                <a:blip r:embed="rId4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i="1" dirty="0" smtClean="0"/>
              <a:t>Pro</a:t>
            </a:r>
            <a:r>
              <a:rPr lang="en-US" i="1" dirty="0"/>
              <a:t>:</a:t>
            </a:r>
            <a:r>
              <a:rPr lang="en-US" dirty="0"/>
              <a:t> mainly art historians (</a:t>
            </a:r>
            <a:r>
              <a:rPr lang="en-US" dirty="0" smtClean="0"/>
              <a:t>object-based)</a:t>
            </a:r>
          </a:p>
          <a:p>
            <a:pPr eaLnBrk="1" hangingPunct="1">
              <a:spcBef>
                <a:spcPct val="0"/>
              </a:spcBef>
              <a:buFont typeface="Wingdings" pitchFamily="2" charset="2"/>
              <a:buBlip>
                <a:blip r:embed="rId4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i="1" dirty="0" smtClean="0"/>
              <a:t>Contra</a:t>
            </a:r>
            <a:r>
              <a:rPr lang="en-US" dirty="0"/>
              <a:t>: mainly historians (text-based)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  <p:pic>
        <p:nvPicPr>
          <p:cNvPr id="23556" name="Picture 4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73513" y="1884363"/>
            <a:ext cx="5097462" cy="5795962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  <a:effectLst>
            <a:outerShdw dist="76199" dir="2700000" algn="ctr" rotWithShape="0">
              <a:schemeClr val="bg2">
                <a:alpha val="75000"/>
              </a:scheme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5344" y="4797152"/>
            <a:ext cx="2818656" cy="1296144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TT55: Ramose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5868144" y="5805264"/>
            <a:ext cx="3024336" cy="792087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King old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6407696" y="4005064"/>
            <a:ext cx="2736304" cy="576064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King new style</a:t>
            </a:r>
            <a:endParaRPr lang="en-US" dirty="0"/>
          </a:p>
        </p:txBody>
      </p:sp>
      <p:pic>
        <p:nvPicPr>
          <p:cNvPr id="12" name="Content Placeholder 11" descr="ramose_davies_wwn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rcRect r="32742"/>
          <a:stretch>
            <a:fillRect/>
          </a:stretch>
        </p:blipFill>
        <p:spPr>
          <a:xfrm>
            <a:off x="1691682" y="1"/>
            <a:ext cx="6982545" cy="3628339"/>
          </a:xfrm>
        </p:spPr>
      </p:pic>
      <p:pic>
        <p:nvPicPr>
          <p:cNvPr id="231427" name="Content Placeholder 9" descr="ramose_davies_wws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 l="21028"/>
          <a:stretch>
            <a:fillRect/>
          </a:stretch>
        </p:blipFill>
        <p:spPr>
          <a:xfrm>
            <a:off x="163804" y="2515696"/>
            <a:ext cx="5560324" cy="429768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-171450"/>
            <a:ext cx="8226425" cy="1223963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/>
              <a:t>TT55: Ramose</a:t>
            </a:r>
            <a:endParaRPr lang="en-US" dirty="0"/>
          </a:p>
        </p:txBody>
      </p:sp>
      <p:pic>
        <p:nvPicPr>
          <p:cNvPr id="197634" name="Content Placeholder 11" descr="ramose_davies_ww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r="30762" b="5738"/>
          <a:stretch>
            <a:fillRect/>
          </a:stretch>
        </p:blipFill>
        <p:spPr>
          <a:xfrm>
            <a:off x="107504" y="2564904"/>
            <a:ext cx="8928992" cy="4248472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0" y="692697"/>
            <a:ext cx="9144000" cy="1656804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itchFamily="2" charset="2"/>
              <a:buBlip>
                <a:blip r:embed="rId4"/>
              </a:buBlip>
              <a:tabLst>
                <a:tab pos="1090137" algn="l"/>
                <a:tab pos="1090137" algn="l"/>
                <a:tab pos="1090137" algn="l"/>
              </a:tabLst>
              <a:defRPr/>
            </a:pPr>
            <a:r>
              <a:rPr lang="en-GB" sz="2800" dirty="0" smtClean="0"/>
              <a:t>King new style: </a:t>
            </a:r>
            <a:r>
              <a:rPr lang="en-US" sz="2800" dirty="0" smtClean="0"/>
              <a:t>Artist was familiar with “Amarna” style art quite early in reign of Amenhotep IV, Ramose did not move to Amarna; died before name change, Somehow “proof” of </a:t>
            </a:r>
            <a:r>
              <a:rPr lang="en-US" sz="2800" dirty="0" err="1" smtClean="0"/>
              <a:t>coregency</a:t>
            </a:r>
            <a:endParaRPr lang="en-US" sz="2800" dirty="0" smtClean="0"/>
          </a:p>
          <a:p>
            <a:pPr eaLnBrk="1" hangingPunct="1">
              <a:defRPr/>
            </a:pPr>
            <a:r>
              <a:rPr lang="en-GB" sz="2800" dirty="0" smtClean="0"/>
              <a:t>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5" y="122238"/>
            <a:ext cx="8858250" cy="1446212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Window of appearance reward scene – Tomb of Ay, </a:t>
            </a:r>
            <a:r>
              <a:rPr lang="en-GB" dirty="0" err="1" smtClean="0"/>
              <a:t>Amarna</a:t>
            </a:r>
            <a:endParaRPr lang="en-US" dirty="0"/>
          </a:p>
        </p:txBody>
      </p:sp>
      <p:pic>
        <p:nvPicPr>
          <p:cNvPr id="284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1324" t="5724" r="2274" b="6819"/>
          <a:stretch>
            <a:fillRect/>
          </a:stretch>
        </p:blipFill>
        <p:spPr>
          <a:xfrm>
            <a:off x="22225" y="1655763"/>
            <a:ext cx="9050338" cy="51308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Historical Arguments</a:t>
            </a:r>
          </a:p>
        </p:txBody>
      </p:sp>
      <p:sp>
        <p:nvSpPr>
          <p:cNvPr id="199682" name="Rectangle 1"/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5267325" cy="2176463"/>
          </a:xfrm>
        </p:spPr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800" smtClean="0"/>
              <a:t>History based on textual sources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800" smtClean="0"/>
              <a:t>Amarna Letter 27: letter of Tišratta of Mittani to Akhenaten on the death of Amenhotep III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800" smtClean="0"/>
              <a:t>Hieratic docket in Egyptian</a:t>
            </a:r>
          </a:p>
        </p:txBody>
      </p:sp>
      <p:sp>
        <p:nvSpPr>
          <p:cNvPr id="32771" name="Rectangle 3"/>
          <p:cNvSpPr>
            <a:spLocks/>
          </p:cNvSpPr>
          <p:nvPr/>
        </p:nvSpPr>
        <p:spPr bwMode="auto">
          <a:xfrm>
            <a:off x="250825" y="4149725"/>
            <a:ext cx="8207375" cy="2447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dirty="0">
              <a:solidFill>
                <a:srgbClr val="000000"/>
              </a:solidFill>
              <a:ea typeface="Gill Sans"/>
              <a:cs typeface="Gill Sans"/>
            </a:endParaRPr>
          </a:p>
        </p:txBody>
      </p:sp>
      <p:pic>
        <p:nvPicPr>
          <p:cNvPr id="32772" name="Picture 4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492896"/>
            <a:ext cx="3222625" cy="3910013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  <a:effectLst>
            <a:outerShdw dist="50799" dir="5400000" algn="ctr" rotWithShape="0">
              <a:schemeClr val="bg2">
                <a:alpha val="50000"/>
              </a:scheme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Historical Arguments</a:t>
            </a:r>
          </a:p>
        </p:txBody>
      </p:sp>
      <p:sp>
        <p:nvSpPr>
          <p:cNvPr id="201730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01731" name="Rectangle 2"/>
          <p:cNvSpPr>
            <a:spLocks/>
          </p:cNvSpPr>
          <p:nvPr/>
        </p:nvSpPr>
        <p:spPr bwMode="auto">
          <a:xfrm>
            <a:off x="674688" y="4349750"/>
            <a:ext cx="7783512" cy="213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800">
                <a:solidFill>
                  <a:srgbClr val="000000"/>
                </a:solidFill>
                <a:ea typeface="Gill Sans"/>
                <a:cs typeface="Gill Sans"/>
              </a:rPr>
              <a:t>Regnal Year [///]2, 1st month of </a:t>
            </a:r>
            <a:r>
              <a:rPr lang="en-US" sz="2800" i="1">
                <a:solidFill>
                  <a:srgbClr val="000000"/>
                </a:solidFill>
                <a:ea typeface="Gill Sans"/>
                <a:cs typeface="Gill Sans"/>
              </a:rPr>
              <a:t>peret</a:t>
            </a:r>
            <a:r>
              <a:rPr lang="en-US" sz="2800">
                <a:solidFill>
                  <a:srgbClr val="000000"/>
                </a:solidFill>
                <a:ea typeface="Gill Sans"/>
                <a:cs typeface="Gill Sans"/>
              </a:rPr>
              <a:t>, [day ///], when one </a:t>
            </a:r>
            <a:r>
              <a:rPr lang="en-US" sz="2800" i="1">
                <a:solidFill>
                  <a:srgbClr val="000000"/>
                </a:solidFill>
                <a:ea typeface="Gill Sans"/>
                <a:cs typeface="Gill Sans"/>
              </a:rPr>
              <a:t>[= the king]</a:t>
            </a:r>
            <a:r>
              <a:rPr lang="en-US" sz="2800">
                <a:solidFill>
                  <a:srgbClr val="000000"/>
                </a:solidFill>
                <a:ea typeface="Gill Sans"/>
                <a:cs typeface="Gill Sans"/>
              </a:rPr>
              <a:t> was in the southern city, in the fortress of “Rejoicing on the Horizon.” Copy of the letter that the messenger Pirizzi and the messenger [Tulubri] brought.</a:t>
            </a:r>
          </a:p>
        </p:txBody>
      </p:sp>
      <p:pic>
        <p:nvPicPr>
          <p:cNvPr id="201732" name="Picture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5275" y="2044700"/>
            <a:ext cx="6013450" cy="2308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Historical Arguments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Blip>
                <a:blip r:embed="rId3"/>
              </a:buBlip>
            </a:pPr>
            <a:r>
              <a:rPr lang="en-US" smtClean="0"/>
              <a:t>If “Regnal Year 2,” then absolutely no chance for a coregency longer than a few months</a:t>
            </a:r>
          </a:p>
          <a:p>
            <a:pPr>
              <a:buFontTx/>
              <a:buBlip>
                <a:blip r:embed="rId3"/>
              </a:buBlip>
            </a:pPr>
            <a:r>
              <a:rPr lang="en-US" smtClean="0"/>
              <a:t>If “Regnal Year 12,” then a coregency is assured</a:t>
            </a:r>
          </a:p>
          <a:p>
            <a:pPr>
              <a:buFontTx/>
              <a:buBlip>
                <a:blip r:embed="rId3"/>
              </a:buBlip>
            </a:pPr>
            <a:r>
              <a:rPr lang="en-US" smtClean="0"/>
              <a:t>Bulk of the evidence points to “Regnal Year 2”</a:t>
            </a:r>
          </a:p>
        </p:txBody>
      </p:sp>
      <p:sp>
        <p:nvSpPr>
          <p:cNvPr id="203779" name="Rectangle 2"/>
          <p:cNvSpPr>
            <a:spLocks/>
          </p:cNvSpPr>
          <p:nvPr/>
        </p:nvSpPr>
        <p:spPr bwMode="auto">
          <a:xfrm>
            <a:off x="674688" y="4349750"/>
            <a:ext cx="7783512" cy="21367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olidFill>
                  <a:srgbClr val="000000"/>
                </a:solidFill>
                <a:ea typeface="Gill Sans"/>
                <a:cs typeface="Gill Sans"/>
              </a:rPr>
              <a:t>Regnal Year [///]2, 1st month of </a:t>
            </a:r>
            <a:r>
              <a:rPr lang="en-US" sz="2400" i="1">
                <a:solidFill>
                  <a:srgbClr val="000000"/>
                </a:solidFill>
                <a:ea typeface="Gill Sans"/>
                <a:cs typeface="Gill Sans"/>
              </a:rPr>
              <a:t>peret</a:t>
            </a:r>
            <a:r>
              <a:rPr lang="en-US" sz="2400">
                <a:solidFill>
                  <a:srgbClr val="000000"/>
                </a:solidFill>
                <a:ea typeface="Gill Sans"/>
                <a:cs typeface="Gill Sans"/>
              </a:rPr>
              <a:t>, [day ///], when one </a:t>
            </a:r>
            <a:r>
              <a:rPr lang="en-US" sz="2400" i="1">
                <a:solidFill>
                  <a:srgbClr val="000000"/>
                </a:solidFill>
                <a:ea typeface="Gill Sans"/>
                <a:cs typeface="Gill Sans"/>
              </a:rPr>
              <a:t>[= the king]</a:t>
            </a:r>
            <a:r>
              <a:rPr lang="en-US" sz="2400">
                <a:solidFill>
                  <a:srgbClr val="000000"/>
                </a:solidFill>
                <a:ea typeface="Gill Sans"/>
                <a:cs typeface="Gill Sans"/>
              </a:rPr>
              <a:t> was in the southern city, in the fortress of “Rejoicing on the Horizon.” Copy of the letter that the messenger Pirizzi and the messenger [Tulubri] brought.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Amenhotep IV</a:t>
            </a:r>
          </a:p>
        </p:txBody>
      </p:sp>
      <p:sp>
        <p:nvSpPr>
          <p:cNvPr id="211970" name="Rectangle 1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Nefer-kheperu-Re wa-en-Re [“Perfect are the manifestations of Re, the one of Re”]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Amenhotep Netjer Heqa-Iunu [Amen is satisfied, God, Ruler of Waset”]</a:t>
            </a:r>
          </a:p>
        </p:txBody>
      </p:sp>
      <p:sp>
        <p:nvSpPr>
          <p:cNvPr id="211971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smtClean="0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932363" y="2043113"/>
            <a:ext cx="3371850" cy="4708525"/>
            <a:chOff x="0" y="0"/>
            <a:chExt cx="2360" cy="3296"/>
          </a:xfrm>
        </p:grpSpPr>
        <p:pic>
          <p:nvPicPr>
            <p:cNvPr id="21197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l="13206" t="19124" r="32756" b="23624"/>
            <a:stretch>
              <a:fillRect/>
            </a:stretch>
          </p:blipFill>
          <p:spPr bwMode="auto">
            <a:xfrm>
              <a:off x="128" y="96"/>
              <a:ext cx="2104" cy="293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11974" name="Picture 4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2360" cy="32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Amenhotep IV</a:t>
            </a:r>
          </a:p>
        </p:txBody>
      </p:sp>
      <p:sp>
        <p:nvSpPr>
          <p:cNvPr id="214018" name="Rectangle 1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Was married to Nefertiti before becoming king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Possibly fathered Meritaten and (less likely) Meketaten by Regnal Year 1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Seems to have resided at Malqata</a:t>
            </a:r>
          </a:p>
        </p:txBody>
      </p:sp>
      <p:sp>
        <p:nvSpPr>
          <p:cNvPr id="214019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14020" name="Picture 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412875"/>
            <a:ext cx="4137025" cy="48688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Importance</a:t>
            </a:r>
          </a:p>
        </p:txBody>
      </p:sp>
      <p:sp>
        <p:nvSpPr>
          <p:cNvPr id="209922" name="Rectangle 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So what? Why is this even important?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Chronological implications within Egypt:</a:t>
            </a:r>
          </a:p>
          <a:p>
            <a:pPr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If long, Amenhotep III could potentially be the father of Tutankhamun, something impossible if short</a:t>
            </a:r>
          </a:p>
          <a:p>
            <a:pPr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Aldred’s idea of a 12± coregency would suggest that Akhenaten only reigned about 5 years on his own</a:t>
            </a:r>
          </a:p>
          <a:p>
            <a:pPr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If short—or none—this is all impossible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happening?</a:t>
            </a:r>
          </a:p>
        </p:txBody>
      </p:sp>
      <p:sp>
        <p:nvSpPr>
          <p:cNvPr id="221186" name="Content Placeholder 5"/>
          <p:cNvSpPr>
            <a:spLocks noGrp="1"/>
          </p:cNvSpPr>
          <p:nvPr>
            <p:ph idx="1"/>
          </p:nvPr>
        </p:nvSpPr>
        <p:spPr>
          <a:xfrm>
            <a:off x="0" y="1828800"/>
            <a:ext cx="8683625" cy="4298950"/>
          </a:xfrm>
        </p:spPr>
        <p:txBody>
          <a:bodyPr/>
          <a:lstStyle/>
          <a:p>
            <a:r>
              <a:rPr lang="en-US" smtClean="0"/>
              <a:t>first two years of the reign: nothing seems to change</a:t>
            </a:r>
          </a:p>
          <a:p>
            <a:r>
              <a:rPr lang="en-US" smtClean="0"/>
              <a:t>king crowned in Thebes</a:t>
            </a:r>
          </a:p>
          <a:p>
            <a:r>
              <a:rPr lang="en-US" smtClean="0"/>
              <a:t>Adopted traditional titulatur (clear reference to Amun, kept birth name of Imen-htp</a:t>
            </a:r>
          </a:p>
          <a:p>
            <a:r>
              <a:rPr lang="en-US" smtClean="0"/>
              <a:t>rare representations adopting traditional cannon</a:t>
            </a:r>
          </a:p>
          <a:p>
            <a:r>
              <a:rPr lang="en-US" smtClean="0">
                <a:sym typeface="Wingdings" pitchFamily="2" charset="2"/>
              </a:rPr>
              <a:t> </a:t>
            </a:r>
            <a:r>
              <a:rPr lang="en-US" smtClean="0"/>
              <a:t>lintel of entry of tomb of Kheruef (TT192, Amenhotep III and IV): sees king (cartouches hacked out) making a classic offering to Amon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223234" name="Content Placeholder 5" descr="akh_8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11482" r="2373" b="3992"/>
          <a:stretch>
            <a:fillRect/>
          </a:stretch>
        </p:blipFill>
        <p:spPr>
          <a:xfrm>
            <a:off x="146050" y="333375"/>
            <a:ext cx="8890000" cy="64087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1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From year 2</a:t>
            </a:r>
            <a:endParaRPr lang="en-US" smtClean="0"/>
          </a:p>
        </p:txBody>
      </p:sp>
      <p:sp>
        <p:nvSpPr>
          <p:cNvPr id="225282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introduces a new solar divine entity based on Horus of the horizon (Horakhty) which he/it names "Ra-Horakhty in his nature of solar light which emanates from the Aten disk", thus making of Ra a "sovereign of the horizon", thus establishing his proximity to the terrestrial royalty</a:t>
            </a:r>
          </a:p>
          <a:p>
            <a:r>
              <a:rPr lang="en-US" smtClean="0"/>
              <a:t>Keeps this imagery, but calls god Aten</a:t>
            </a:r>
            <a:br>
              <a:rPr lang="en-US" smtClean="0"/>
            </a:b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227330" name="Content Placeholder 6" descr="Karnak anthropomorphicAten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8738" y="476250"/>
            <a:ext cx="8977312" cy="5969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Berlin Museum</a:t>
            </a:r>
            <a:endParaRPr lang="en-US" dirty="0"/>
          </a:p>
        </p:txBody>
      </p:sp>
      <p:pic>
        <p:nvPicPr>
          <p:cNvPr id="164866" name="Content Placeholder 3" descr="FalconAtenAndAmenhotepIV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8859" b="15842"/>
          <a:stretch>
            <a:fillRect/>
          </a:stretch>
        </p:blipFill>
        <p:spPr>
          <a:xfrm>
            <a:off x="179388" y="1700213"/>
            <a:ext cx="8662987" cy="4897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7" name="Content Placeholder 3" descr="AkhenatenKarnak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3146"/>
          <a:stretch>
            <a:fillRect/>
          </a:stretch>
        </p:blipFill>
        <p:spPr>
          <a:xfrm>
            <a:off x="2268538" y="188913"/>
            <a:ext cx="6697662" cy="54356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4292600"/>
            <a:ext cx="5329237" cy="2376488"/>
          </a:xfrm>
        </p:spPr>
        <p:txBody>
          <a:bodyPr/>
          <a:lstStyle/>
          <a:p>
            <a:pPr>
              <a:defRPr/>
            </a:pPr>
            <a:r>
              <a:rPr lang="en-GB" sz="2800" dirty="0" smtClean="0"/>
              <a:t>AIV in Karnak (Aton Temple), dismantled and reused as filling for pylon on </a:t>
            </a:r>
            <a:r>
              <a:rPr lang="en-GB" sz="2800" dirty="0" err="1" smtClean="0"/>
              <a:t>Horemhab</a:t>
            </a:r>
            <a:r>
              <a:rPr lang="en-GB" sz="2800" dirty="0" smtClean="0"/>
              <a:t> (10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pylon)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4114800" cy="1446212"/>
          </a:xfrm>
        </p:spPr>
        <p:txBody>
          <a:bodyPr/>
          <a:lstStyle/>
          <a:p>
            <a:pPr>
              <a:defRPr/>
            </a:pPr>
            <a:r>
              <a:rPr lang="en-US" dirty="0"/>
              <a:t>Karnak</a:t>
            </a:r>
          </a:p>
        </p:txBody>
      </p:sp>
      <p:sp>
        <p:nvSpPr>
          <p:cNvPr id="49153" name="Rectangle 1"/>
          <p:cNvSpPr>
            <a:spLocks noGrp="1" noChangeArrowheads="1"/>
          </p:cNvSpPr>
          <p:nvPr>
            <p:ph sz="half" idx="1"/>
          </p:nvPr>
        </p:nvSpPr>
        <p:spPr>
          <a:xfrm>
            <a:off x="250825" y="1600200"/>
            <a:ext cx="4243388" cy="4492625"/>
          </a:xfrm>
        </p:spPr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Completed monuments left unfinished by his </a:t>
            </a:r>
            <a:r>
              <a:rPr lang="en-US" dirty="0" smtClean="0"/>
              <a:t>father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 smtClean="0"/>
              <a:t>By </a:t>
            </a:r>
            <a:r>
              <a:rPr lang="en-US" dirty="0" err="1"/>
              <a:t>Regnal</a:t>
            </a:r>
            <a:r>
              <a:rPr lang="en-US" dirty="0"/>
              <a:t> Year 3, construction had begun on temple(s) of the Aten at east </a:t>
            </a:r>
            <a:r>
              <a:rPr lang="en-US" dirty="0" smtClean="0"/>
              <a:t>Karnak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 smtClean="0"/>
              <a:t>Built </a:t>
            </a:r>
            <a:r>
              <a:rPr lang="en-US" dirty="0"/>
              <a:t>in anticipation of a very early </a:t>
            </a:r>
            <a:r>
              <a:rPr lang="en-US" i="1" dirty="0" err="1"/>
              <a:t>sed</a:t>
            </a:r>
            <a:r>
              <a:rPr lang="en-US" i="1" dirty="0"/>
              <a:t>-</a:t>
            </a:r>
            <a:r>
              <a:rPr lang="en-US" dirty="0"/>
              <a:t>festival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216068" name="Picture 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400" y="0"/>
            <a:ext cx="5634038" cy="4229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49156" name="Oval 4"/>
          <p:cNvSpPr>
            <a:spLocks/>
          </p:cNvSpPr>
          <p:nvPr/>
        </p:nvSpPr>
        <p:spPr bwMode="auto">
          <a:xfrm>
            <a:off x="6516688" y="2276475"/>
            <a:ext cx="1908175" cy="1611313"/>
          </a:xfrm>
          <a:prstGeom prst="ellipse">
            <a:avLst/>
          </a:prstGeom>
          <a:noFill/>
          <a:ln w="38100" cap="flat">
            <a:solidFill>
              <a:srgbClr val="8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dist="76199" dir="2700000" algn="ctr" rotWithShape="0">
              <a:schemeClr val="bg2">
                <a:alpha val="75000"/>
              </a:schemeClr>
            </a:outerShdw>
          </a:effectLst>
        </p:spPr>
        <p:txBody>
          <a:bodyPr lIns="0" tIns="0" rIns="0" bIns="0"/>
          <a:lstStyle/>
          <a:p>
            <a:pPr>
              <a:defRPr/>
            </a:pPr>
            <a:endParaRPr 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144386" name="Content Placeholder 3" descr="Gempaate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55650" y="476250"/>
            <a:ext cx="7802563" cy="5853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i="1" smtClean="0"/>
              <a:t>Talatat</a:t>
            </a:r>
          </a:p>
        </p:txBody>
      </p:sp>
      <p:sp>
        <p:nvSpPr>
          <p:cNvPr id="218114" name="Rectangle 1"/>
          <p:cNvSpPr>
            <a:spLocks noGrp="1" noChangeArrowheads="1"/>
          </p:cNvSpPr>
          <p:nvPr>
            <p:ph sz="half" idx="1"/>
          </p:nvPr>
        </p:nvSpPr>
        <p:spPr>
          <a:xfrm>
            <a:off x="0" y="1793875"/>
            <a:ext cx="4859338" cy="4298950"/>
          </a:xfrm>
        </p:spPr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400" smtClean="0"/>
              <a:t>Built from </a:t>
            </a:r>
            <a:r>
              <a:rPr lang="en-US" sz="2400" i="1" smtClean="0"/>
              <a:t>talatat</a:t>
            </a:r>
            <a:r>
              <a:rPr lang="en-US" sz="2400" smtClean="0"/>
              <a:t> (from Italian </a:t>
            </a:r>
            <a:r>
              <a:rPr lang="en-US" sz="2400" i="1" smtClean="0"/>
              <a:t>tagliata</a:t>
            </a:r>
            <a:r>
              <a:rPr lang="en-US" sz="2400" smtClean="0"/>
              <a:t> “cut-masonry”), standardized building blocks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400" smtClean="0"/>
              <a:t>½ x ½ x 1 ancient Egyptian cubits (</a:t>
            </a:r>
            <a:r>
              <a:rPr lang="en-US" sz="2400" i="1" smtClean="0"/>
              <a:t>ca.</a:t>
            </a:r>
            <a:r>
              <a:rPr lang="en-US" sz="2400" smtClean="0"/>
              <a:t> 27 x 27 x 54 cm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400" smtClean="0"/>
              <a:t>Not used after Amarna period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400" smtClean="0"/>
              <a:t>Standardized, relatively small size allowed for quick building methods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400" smtClean="0"/>
              <a:t>Each block could be moved by one man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z="2400" smtClean="0"/>
              <a:t>Most found reused as fill within the 2nd, 9th, and 10th pylons at Karnak; also Luxor</a:t>
            </a:r>
          </a:p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endParaRPr lang="en-US" smtClean="0"/>
          </a:p>
        </p:txBody>
      </p:sp>
      <p:sp>
        <p:nvSpPr>
          <p:cNvPr id="21811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18116" name="Picture 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8563" y="1828800"/>
            <a:ext cx="4171950" cy="4994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239618" name="Content Placeholder 3" descr="Gempaaten_talatat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4213" y="333375"/>
            <a:ext cx="8047037" cy="6032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600" dirty="0" smtClean="0"/>
              <a:t>Cairo museum</a:t>
            </a:r>
            <a:endParaRPr lang="en-GB" sz="3600" dirty="0"/>
          </a:p>
        </p:txBody>
      </p:sp>
      <p:pic>
        <p:nvPicPr>
          <p:cNvPr id="241666" name="Content Placeholder 3" descr="Pharaoh_Akhenate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43450" y="142875"/>
            <a:ext cx="3938588" cy="6546850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defRPr/>
            </a:pPr>
            <a:r>
              <a:rPr lang="en-GB" sz="2800" dirty="0" smtClean="0"/>
              <a:t>Early style (Karnak) and early Amarna, king’s third and eighth </a:t>
            </a:r>
            <a:r>
              <a:rPr lang="en-GB" sz="2800" dirty="0" err="1" smtClean="0"/>
              <a:t>regnal</a:t>
            </a:r>
            <a:r>
              <a:rPr lang="en-GB" sz="2800" dirty="0" smtClean="0"/>
              <a:t> year)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Boston</a:t>
            </a:r>
            <a:endParaRPr lang="en-GB" dirty="0"/>
          </a:p>
        </p:txBody>
      </p:sp>
      <p:pic>
        <p:nvPicPr>
          <p:cNvPr id="247810" name="Content Placeholder 3" descr="style_intro_0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7700" r="6299"/>
          <a:stretch>
            <a:fillRect/>
          </a:stretch>
        </p:blipFill>
        <p:spPr>
          <a:xfrm>
            <a:off x="2428875" y="1357313"/>
            <a:ext cx="4086225" cy="52117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The Aten &amp; Akhenaten</a:t>
            </a:r>
          </a:p>
        </p:txBody>
      </p:sp>
      <p:sp>
        <p:nvSpPr>
          <p:cNvPr id="60417" name="Rectangle 1"/>
          <p:cNvSpPr>
            <a:spLocks noGrp="1" noChangeArrowheads="1"/>
          </p:cNvSpPr>
          <p:nvPr>
            <p:ph sz="half" idx="1"/>
          </p:nvPr>
        </p:nvSpPr>
        <p:spPr>
          <a:xfrm>
            <a:off x="0" y="1600200"/>
            <a:ext cx="4494213" cy="4492625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</a:tabLst>
              <a:defRPr/>
            </a:pPr>
            <a:r>
              <a:rPr lang="en-US" dirty="0"/>
              <a:t>Between RY 3 &amp; 4, there was a complete revolution</a:t>
            </a:r>
          </a:p>
          <a:p>
            <a:pPr eaLnBrk="1" hangingPunct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</a:tabLst>
              <a:defRPr/>
            </a:pPr>
            <a:r>
              <a:rPr lang="en-US" dirty="0"/>
              <a:t>The Aten was given a “didactic” [teaching] name: Re-</a:t>
            </a:r>
            <a:r>
              <a:rPr lang="en-US" dirty="0" err="1"/>
              <a:t>Horakhty</a:t>
            </a:r>
            <a:r>
              <a:rPr lang="en-US" dirty="0"/>
              <a:t>, who rejoices in the horizon in his name of </a:t>
            </a:r>
            <a:r>
              <a:rPr lang="en-US" dirty="0" err="1"/>
              <a:t>Shu</a:t>
            </a:r>
            <a:r>
              <a:rPr lang="en-US" dirty="0"/>
              <a:t>, who is the Aten</a:t>
            </a:r>
            <a:r>
              <a:rPr lang="en-US" dirty="0" smtClean="0"/>
              <a:t>”, written in cartouche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  <p:pic>
        <p:nvPicPr>
          <p:cNvPr id="230404" name="Picture 3"/>
          <p:cNvPicPr>
            <a:picLocks noChangeArrowheads="1"/>
          </p:cNvPicPr>
          <p:nvPr/>
        </p:nvPicPr>
        <p:blipFill>
          <a:blip r:embed="rId4" cstate="print"/>
          <a:srcRect r="22713"/>
          <a:stretch>
            <a:fillRect/>
          </a:stretch>
        </p:blipFill>
        <p:spPr bwMode="auto">
          <a:xfrm>
            <a:off x="4356100" y="1484313"/>
            <a:ext cx="4787900" cy="4857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Aten &amp; Akhenaten</a:t>
            </a:r>
          </a:p>
        </p:txBody>
      </p:sp>
      <p:sp>
        <p:nvSpPr>
          <p:cNvPr id="232450" name="Rectangle 1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The Aten is hereafter depicted solely as a solar disk with human hands emanating from it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Amenhotep IV changes his name to Akhenaten, “(one who is) Beneficial for the Aten”</a:t>
            </a:r>
          </a:p>
        </p:txBody>
      </p:sp>
      <p:sp>
        <p:nvSpPr>
          <p:cNvPr id="232451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63491" name="Picture 3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5438" y="1865313"/>
            <a:ext cx="2446337" cy="4664075"/>
          </a:xfrm>
          <a:prstGeom prst="rect">
            <a:avLst/>
          </a:prstGeom>
          <a:noFill/>
          <a:ln w="12700" cap="flat">
            <a:noFill/>
            <a:miter lim="800000"/>
            <a:headEnd/>
            <a:tailEnd/>
          </a:ln>
          <a:effectLst>
            <a:outerShdw dist="50799" dir="5400000" algn="ctr" rotWithShape="0">
              <a:schemeClr val="bg2">
                <a:alpha val="50000"/>
              </a:scheme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The Aten &amp; Akhenaten</a:t>
            </a:r>
          </a:p>
        </p:txBody>
      </p:sp>
      <p:sp>
        <p:nvSpPr>
          <p:cNvPr id="64514" name="Rectangle 2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</a:tabLst>
              <a:defRPr/>
            </a:pPr>
            <a:r>
              <a:rPr lang="en-US" dirty="0"/>
              <a:t>Often added the epithet, “Beautiful Child of the Living Aten”</a:t>
            </a:r>
          </a:p>
          <a:p>
            <a:pPr eaLnBrk="1" hangingPunct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</a:tabLst>
              <a:defRPr/>
            </a:pPr>
            <a:r>
              <a:rPr lang="en-US" dirty="0"/>
              <a:t>Nefertiti given an additional name: </a:t>
            </a:r>
            <a:r>
              <a:rPr lang="en-US" dirty="0" err="1"/>
              <a:t>Neferneferuaten</a:t>
            </a:r>
            <a:r>
              <a:rPr lang="en-US" dirty="0"/>
              <a:t> “Aten is most perfect”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/>
          </a:p>
        </p:txBody>
      </p:sp>
      <p:pic>
        <p:nvPicPr>
          <p:cNvPr id="2345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125538"/>
            <a:ext cx="4178300" cy="5684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Founded Amarna</a:t>
            </a:r>
            <a:endParaRPr lang="en-US" dirty="0"/>
          </a:p>
        </p:txBody>
      </p:sp>
      <p:pic>
        <p:nvPicPr>
          <p:cNvPr id="253954" name="Content Placeholder 3" descr="Amarn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777" r="23344"/>
          <a:stretch>
            <a:fillRect/>
          </a:stretch>
        </p:blipFill>
        <p:spPr>
          <a:xfrm>
            <a:off x="611188" y="2813050"/>
            <a:ext cx="7632700" cy="3136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Location of Amarna</a:t>
            </a:r>
          </a:p>
        </p:txBody>
      </p:sp>
      <p:sp>
        <p:nvSpPr>
          <p:cNvPr id="240642" name="Rectangle 1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Middle Egypt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402 km north of Thebes, 312 km south of Memphis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Quarries for construction located to the north</a:t>
            </a:r>
          </a:p>
        </p:txBody>
      </p:sp>
      <p:pic>
        <p:nvPicPr>
          <p:cNvPr id="240643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 l="13651" t="46454" r="46989" b="38829"/>
          <a:stretch>
            <a:fillRect/>
          </a:stretch>
        </p:blipFill>
        <p:spPr>
          <a:xfrm>
            <a:off x="4859338" y="2133600"/>
            <a:ext cx="3862387" cy="3162300"/>
          </a:xfr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93890" name="Content Placeholder 6" descr="location_map_large.gif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b="19936"/>
          <a:stretch>
            <a:fillRect/>
          </a:stretch>
        </p:blipFill>
        <p:spPr>
          <a:xfrm>
            <a:off x="5292725" y="44450"/>
            <a:ext cx="3217863" cy="6813550"/>
          </a:xfrm>
        </p:spPr>
      </p:pic>
      <p:pic>
        <p:nvPicPr>
          <p:cNvPr id="8" name="Content Placeholder 7" descr="top_bar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rcRect r="17694"/>
          <a:stretch>
            <a:fillRect/>
          </a:stretch>
        </p:blipFill>
        <p:spPr>
          <a:xfrm>
            <a:off x="395288" y="4221163"/>
            <a:ext cx="5864225" cy="2133600"/>
          </a:xfrm>
        </p:spPr>
      </p:pic>
      <p:pic>
        <p:nvPicPr>
          <p:cNvPr id="9" name="Picture 8" descr="top_bar2.jpg"/>
          <p:cNvPicPr>
            <a:picLocks noChangeAspect="1"/>
          </p:cNvPicPr>
          <p:nvPr/>
        </p:nvPicPr>
        <p:blipFill>
          <a:blip r:embed="rId5" cstate="print"/>
          <a:srcRect r="23721"/>
          <a:stretch>
            <a:fillRect/>
          </a:stretch>
        </p:blipFill>
        <p:spPr bwMode="auto">
          <a:xfrm>
            <a:off x="250825" y="981075"/>
            <a:ext cx="5435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Theological motivations for the site</a:t>
            </a:r>
          </a:p>
        </p:txBody>
      </p:sp>
      <p:sp>
        <p:nvSpPr>
          <p:cNvPr id="17409" name="Rectangle 1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Topography</a:t>
            </a:r>
          </a:p>
          <a:p>
            <a:pPr marL="617220" lvl="1" eaLnBrk="1" hangingPunct="1">
              <a:spcBef>
                <a:spcPts val="1800"/>
              </a:spcBef>
              <a:buFont typeface="Tahoma" pitchFamily="34" charset="0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large, flat area in the desert; plenty of room to build</a:t>
            </a:r>
          </a:p>
          <a:p>
            <a:pPr marL="617220" lvl="1" eaLnBrk="1" hangingPunct="1">
              <a:spcBef>
                <a:spcPts val="1800"/>
              </a:spcBef>
              <a:buFont typeface="Tahoma" pitchFamily="34" charset="0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close to Nile and farming</a:t>
            </a:r>
          </a:p>
          <a:p>
            <a:pPr eaLnBrk="1" hangingPunct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Solar symbolism: </a:t>
            </a:r>
            <a:r>
              <a:rPr lang="en-US" dirty="0" err="1"/>
              <a:t>Akhet</a:t>
            </a:r>
            <a:r>
              <a:rPr lang="en-US" dirty="0"/>
              <a:t>-Aten = “Horizon of the Solar Disk”</a:t>
            </a:r>
          </a:p>
        </p:txBody>
      </p:sp>
      <p:sp>
        <p:nvSpPr>
          <p:cNvPr id="20" name="Content Placeholder 1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427538" y="1628775"/>
            <a:ext cx="3795712" cy="2778125"/>
            <a:chOff x="0" y="0"/>
            <a:chExt cx="2656" cy="1944"/>
          </a:xfrm>
        </p:grpSpPr>
        <p:pic>
          <p:nvPicPr>
            <p:cNvPr id="242697" name="Picture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8" y="96"/>
              <a:ext cx="2400" cy="159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42698" name="Picture 10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2656" cy="194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pic>
        <p:nvPicPr>
          <p:cNvPr id="242693" name="Picture 15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388" y="981075"/>
            <a:ext cx="1793875" cy="1336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4932363" y="4308475"/>
            <a:ext cx="3794125" cy="2549525"/>
            <a:chOff x="0" y="0"/>
            <a:chExt cx="2656" cy="1783"/>
          </a:xfrm>
        </p:grpSpPr>
        <p:pic>
          <p:nvPicPr>
            <p:cNvPr id="242695" name="Picture 1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28" y="96"/>
              <a:ext cx="2400" cy="142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42696" name="Picture 17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0"/>
              <a:ext cx="2656" cy="178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THe </a:t>
            </a:r>
            <a:r>
              <a:rPr lang="en-US" i="1"/>
              <a:t>Akhet</a:t>
            </a:r>
            <a:r>
              <a:rPr lang="en-US"/>
              <a:t> of the Aten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96938" y="1552575"/>
            <a:ext cx="6904037" cy="5281613"/>
            <a:chOff x="0" y="0"/>
            <a:chExt cx="4832" cy="3695"/>
          </a:xfrm>
        </p:grpSpPr>
        <p:pic>
          <p:nvPicPr>
            <p:cNvPr id="279555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8" y="96"/>
              <a:ext cx="4576" cy="333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79556" name="Picture 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4832" cy="36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Theological motivations for the site</a:t>
            </a:r>
          </a:p>
        </p:txBody>
      </p:sp>
      <p:sp>
        <p:nvSpPr>
          <p:cNvPr id="18433" name="Rectangle 1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Politically neutral due to absence of occupation</a:t>
            </a:r>
          </a:p>
          <a:p>
            <a:pPr eaLnBrk="1" hangingPunct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No deity associated with the site</a:t>
            </a:r>
          </a:p>
          <a:p>
            <a:pPr marL="617220" lvl="1" eaLnBrk="1" hangingPunct="1">
              <a:spcBef>
                <a:spcPts val="1800"/>
              </a:spcBef>
              <a:buFont typeface="Tahoma" pitchFamily="34" charset="0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15th UE Nome: Thoth (</a:t>
            </a:r>
            <a:r>
              <a:rPr lang="en-US" dirty="0" err="1"/>
              <a:t>Ashmunayn</a:t>
            </a:r>
            <a:r>
              <a:rPr lang="en-US" dirty="0"/>
              <a:t>)</a:t>
            </a:r>
          </a:p>
          <a:p>
            <a:pPr eaLnBrk="1" hangingPunct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90137" algn="l"/>
                <a:tab pos="1090137" algn="l"/>
                <a:tab pos="1090137" algn="l"/>
                <a:tab pos="1090137" algn="l"/>
              </a:tabLst>
              <a:defRPr/>
            </a:pPr>
            <a:r>
              <a:rPr lang="en-US" dirty="0"/>
              <a:t>Geographically practical: Memphis &amp; Thebes equidistant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defRPr/>
            </a:pPr>
            <a:endParaRPr lang="en-US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457700" y="2422525"/>
            <a:ext cx="4422775" cy="3554413"/>
            <a:chOff x="0" y="0"/>
            <a:chExt cx="3096" cy="2488"/>
          </a:xfrm>
        </p:grpSpPr>
        <p:pic>
          <p:nvPicPr>
            <p:cNvPr id="244741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8" y="96"/>
              <a:ext cx="2840" cy="213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44742" name="Picture 4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3096" cy="24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Motivation</a:t>
            </a:r>
          </a:p>
        </p:txBody>
      </p:sp>
      <p:sp>
        <p:nvSpPr>
          <p:cNvPr id="246786" name="Rectangle 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King’s command to relocate in RY 5/6 </a:t>
            </a:r>
            <a:r>
              <a:rPr lang="en-US" smtClean="0">
                <a:sym typeface="Wingdings" pitchFamily="2" charset="2"/>
              </a:rPr>
              <a:t> Boundary Stelae</a:t>
            </a:r>
            <a:endParaRPr lang="en-US" smtClean="0"/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Assassination Attempt? (suggested by Reeves)</a:t>
            </a:r>
          </a:p>
          <a:p>
            <a:pPr marL="615950"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Thin evidence but suggestive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  <a:tab pos="1409700" algn="l"/>
              </a:tabLst>
            </a:pPr>
            <a:r>
              <a:rPr lang="en-US" smtClean="0"/>
              <a:t>Attempt to “outflank” the Theban priesthood?</a:t>
            </a:r>
          </a:p>
        </p:txBody>
      </p:sp>
      <p:sp>
        <p:nvSpPr>
          <p:cNvPr id="246787" name="Rectangle 3"/>
          <p:cNvSpPr>
            <a:spLocks/>
          </p:cNvSpPr>
          <p:nvPr/>
        </p:nvSpPr>
        <p:spPr bwMode="auto">
          <a:xfrm>
            <a:off x="4211638" y="-1179513"/>
            <a:ext cx="4932362" cy="611187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ea typeface="Gill Sans"/>
              <a:cs typeface="Gill San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500563" y="1128713"/>
            <a:ext cx="4330700" cy="5829300"/>
            <a:chOff x="0" y="0"/>
            <a:chExt cx="3032" cy="4079"/>
          </a:xfrm>
        </p:grpSpPr>
        <p:pic>
          <p:nvPicPr>
            <p:cNvPr id="273413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8" y="96"/>
              <a:ext cx="2776" cy="372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73414" name="Picture 10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3032" cy="40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Boundary Stelæ</a:t>
            </a:r>
          </a:p>
        </p:txBody>
      </p:sp>
      <p:sp>
        <p:nvSpPr>
          <p:cNvPr id="273411" name="Rectangle 1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5"/>
              </a:buBlip>
              <a:tabLst>
                <a:tab pos="1089025" algn="l"/>
              </a:tabLst>
            </a:pPr>
            <a:r>
              <a:rPr lang="en-US" smtClean="0"/>
              <a:t>15 rock-cut stelæ recording proclamations made by Akhenaten, RY 5, 6, and 8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5"/>
              </a:buBlip>
              <a:tabLst>
                <a:tab pos="1089025" algn="l"/>
              </a:tabLst>
            </a:pPr>
            <a:r>
              <a:rPr lang="en-US" smtClean="0"/>
              <a:t>Stelæ M and X are the earliest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5"/>
              </a:buBlip>
              <a:tabLst>
                <a:tab pos="1089025" algn="l"/>
              </a:tabLst>
            </a:pPr>
            <a:r>
              <a:rPr lang="en-US" smtClean="0"/>
              <a:t>Text describes the “discovery” of the </a:t>
            </a:r>
            <a:r>
              <a:rPr lang="en-US" i="1" smtClean="0"/>
              <a:t>akhet</a:t>
            </a:r>
            <a:r>
              <a:rPr lang="en-US" smtClean="0"/>
              <a:t> of the Aten</a:t>
            </a:r>
          </a:p>
        </p:txBody>
      </p:sp>
      <p:sp>
        <p:nvSpPr>
          <p:cNvPr id="273412" name="Content Placeholder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297986" name="Content Placeholder 5" descr="stela_a197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6006"/>
          <a:stretch>
            <a:fillRect/>
          </a:stretch>
        </p:blipFill>
        <p:spPr>
          <a:xfrm>
            <a:off x="395288" y="517525"/>
            <a:ext cx="8443912" cy="5864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Sacred Landscape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382713" y="2041525"/>
            <a:ext cx="6378575" cy="4732338"/>
            <a:chOff x="0" y="0"/>
            <a:chExt cx="4464" cy="3312"/>
          </a:xfrm>
        </p:grpSpPr>
        <p:pic>
          <p:nvPicPr>
            <p:cNvPr id="27750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8" y="96"/>
              <a:ext cx="4208" cy="295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77508" name="Picture 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4464" cy="33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Boundary Stela</a:t>
            </a:r>
            <a:endParaRPr lang="en-US" smtClean="0"/>
          </a:p>
        </p:txBody>
      </p:sp>
      <p:sp>
        <p:nvSpPr>
          <p:cNvPr id="248834" name="Content Placeholder 2"/>
          <p:cNvSpPr>
            <a:spLocks noGrp="1"/>
          </p:cNvSpPr>
          <p:nvPr>
            <p:ph idx="1"/>
          </p:nvPr>
        </p:nvSpPr>
        <p:spPr>
          <a:xfrm>
            <a:off x="179388" y="1828800"/>
            <a:ext cx="8785225" cy="4298950"/>
          </a:xfrm>
        </p:spPr>
        <p:txBody>
          <a:bodyPr/>
          <a:lstStyle/>
          <a:p>
            <a:r>
              <a:rPr lang="en-US" sz="2800" smtClean="0">
                <a:ea typeface="Gill Sans"/>
                <a:cs typeface="Gill Sans"/>
              </a:rPr>
              <a:t>Now, as for my father, Hor-Aten lives! As for the [. . .] in Akhet-Aten, it was worse that those which I heard in Regnal Year 4; it was worse that those which I heard in Regnal Year 3; it was worse that those which I heard in Regnal Year 2; it was worse that those which I heard in Regnal Year 1; it was worse that those which king [Amenhotep III] heard; [. . .] it was worse than those heart by any kings who had assumed the White Crown [. . .]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Boundary Stela</a:t>
            </a:r>
            <a:endParaRPr lang="en-US" smtClean="0"/>
          </a:p>
        </p:txBody>
      </p:sp>
      <p:sp>
        <p:nvSpPr>
          <p:cNvPr id="250882" name="Content Placeholder 2"/>
          <p:cNvSpPr>
            <a:spLocks noGrp="1"/>
          </p:cNvSpPr>
          <p:nvPr>
            <p:ph idx="1"/>
          </p:nvPr>
        </p:nvSpPr>
        <p:spPr>
          <a:xfrm>
            <a:off x="179388" y="1828800"/>
            <a:ext cx="8785225" cy="4298950"/>
          </a:xfrm>
        </p:spPr>
        <p:txBody>
          <a:bodyPr/>
          <a:lstStyle/>
          <a:p>
            <a:r>
              <a:rPr lang="en-US" sz="2800" smtClean="0">
                <a:ea typeface="Gill Sans"/>
                <a:cs typeface="Gill Sans"/>
              </a:rPr>
              <a:t>I did not leave (?) [. . . saying], “it was offensive,” until it would not be offensive. As for the offensive things [. . .] in every mouth, saying “I will commit an offense” [against the lord of Akhet]-Aten, my father,  Horus-Aten [. . .] arisen (?) [. . .] any [ ... ], nor shall I hear the [ ... ] from it either. 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King vs. Priesthood</a:t>
            </a:r>
          </a:p>
        </p:txBody>
      </p:sp>
      <p:sp>
        <p:nvSpPr>
          <p:cNvPr id="252930" name="Rectangle 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General loss of royal power to the priesthood over the centuries</a:t>
            </a:r>
          </a:p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Imperial donations to the domains of Amen were extensive</a:t>
            </a:r>
          </a:p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Economically powerful, rivaling the king</a:t>
            </a:r>
          </a:p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Tens of thousands of priests, farmers, labors, etc., supported by the temple cult, and dependent on it</a:t>
            </a:r>
          </a:p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Huge swathes of farm land part of the temple domains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Return to Solar Orientation</a:t>
            </a:r>
          </a:p>
        </p:txBody>
      </p:sp>
      <p:sp>
        <p:nvSpPr>
          <p:cNvPr id="263170" name="Rectangle 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Conservative: return to Old Kingdom fundamentals; in the case of Akhenaten, one could argue for “fundamentalistic”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King as absolute authority with a divine nature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Form of “solar” Horus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>
                <a:ea typeface="Lucida Grande"/>
                <a:cs typeface="Lucida Grande"/>
              </a:rPr>
              <a:t>Akhenaten continues this with the addition of an “ancestor cult” based on the worship of his “solar” father (Aten ≈ Amenhotep III)</a:t>
            </a:r>
            <a:endParaRPr lang="en-US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Conclusion</a:t>
            </a:r>
          </a:p>
        </p:txBody>
      </p:sp>
      <p:sp>
        <p:nvSpPr>
          <p:cNvPr id="265218" name="Rectangle 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Akhenaten, by adopting a solar deity—or even more radically, a divine form of his father, Amenhotep III—</a:t>
            </a:r>
          </a:p>
          <a:p>
            <a:pPr marL="615950"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Completely marginalized the cults of non-solar deities, especially Amen of Thebes</a:t>
            </a:r>
          </a:p>
          <a:p>
            <a:pPr marL="615950"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With the loss of royal support, the priesthood was “out of work,” as well as completely losing their economic powerbase</a:t>
            </a:r>
          </a:p>
          <a:p>
            <a:pPr marL="615950"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Akhenaten’s presence in Thebes would been disruptive and potentially dangerous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Historical events</a:t>
            </a:r>
          </a:p>
        </p:txBody>
      </p:sp>
      <p:sp>
        <p:nvSpPr>
          <p:cNvPr id="285698" name="Rectangle 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Known activities of the king and his retinue at Akhet-Aten: </a:t>
            </a:r>
          </a:p>
          <a:p>
            <a:pPr lvl="1"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Regnal Year 5: Akhet-Aten established</a:t>
            </a:r>
          </a:p>
          <a:p>
            <a:pPr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Regnal Year 6: Akhenaten moves to Amarna; lives in a tent</a:t>
            </a:r>
          </a:p>
          <a:p>
            <a:pPr lvl="1"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Regnal Year 8: Confirms the boundaries of the city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Events</a:t>
            </a:r>
          </a:p>
        </p:txBody>
      </p:sp>
      <p:sp>
        <p:nvSpPr>
          <p:cNvPr id="287746" name="Rectangle 1"/>
          <p:cNvSpPr>
            <a:spLocks noGrp="1" noChangeArrowheads="1"/>
          </p:cNvSpPr>
          <p:nvPr>
            <p:ph sz="half" idx="1"/>
          </p:nvPr>
        </p:nvSpPr>
        <p:spPr>
          <a:xfrm>
            <a:off x="457200" y="1828800"/>
            <a:ext cx="4906963" cy="4298950"/>
          </a:xfrm>
        </p:spPr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Regnal Year 9 (?): name of the Aten changed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Old “didactic” name: Live Re-Horakhty, who appears in the horizon in his name of Shu, who is the Aten”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New:  Live Re, ruler of the two horizons, who appears in his name as Re, the father who returns as Aten</a:t>
            </a:r>
          </a:p>
        </p:txBody>
      </p:sp>
      <p:sp>
        <p:nvSpPr>
          <p:cNvPr id="287747" name="Content Placeholder 6"/>
          <p:cNvSpPr>
            <a:spLocks noGrp="1"/>
          </p:cNvSpPr>
          <p:nvPr>
            <p:ph sz="half" idx="2"/>
          </p:nvPr>
        </p:nvSpPr>
        <p:spPr>
          <a:xfrm>
            <a:off x="5724525" y="1828800"/>
            <a:ext cx="2959100" cy="4298950"/>
          </a:xfrm>
        </p:spPr>
        <p:txBody>
          <a:bodyPr/>
          <a:lstStyle/>
          <a:p>
            <a:endParaRPr lang="en-US" smtClean="0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845175" y="2182813"/>
            <a:ext cx="2617788" cy="4640262"/>
            <a:chOff x="0" y="0"/>
            <a:chExt cx="1832" cy="3248"/>
          </a:xfrm>
        </p:grpSpPr>
        <p:pic>
          <p:nvPicPr>
            <p:cNvPr id="287749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l="6000" t="3981"/>
            <a:stretch>
              <a:fillRect/>
            </a:stretch>
          </p:blipFill>
          <p:spPr bwMode="auto">
            <a:xfrm>
              <a:off x="128" y="96"/>
              <a:ext cx="1568" cy="28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287750" name="Picture 4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1832" cy="32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58050" name="Content Placeholder 4" descr="1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9388" y="260350"/>
            <a:ext cx="4114800" cy="6372225"/>
          </a:xfrm>
        </p:spPr>
      </p:pic>
      <p:pic>
        <p:nvPicPr>
          <p:cNvPr id="6" name="Content Placeholder 5" descr="32.jpg"/>
          <p:cNvPicPr>
            <a:picLocks noGrp="1" noChangeAspect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572000" y="2205038"/>
            <a:ext cx="4248150" cy="2743200"/>
          </a:xfrm>
        </p:spPr>
      </p:pic>
      <p:sp>
        <p:nvSpPr>
          <p:cNvPr id="7" name="Line Callout 1 6"/>
          <p:cNvSpPr>
            <a:spLocks/>
          </p:cNvSpPr>
          <p:nvPr/>
        </p:nvSpPr>
        <p:spPr bwMode="auto">
          <a:xfrm>
            <a:off x="5364163" y="5373688"/>
            <a:ext cx="3455987" cy="1295400"/>
          </a:xfrm>
          <a:prstGeom prst="borderCallout1">
            <a:avLst>
              <a:gd name="adj1" fmla="val 18750"/>
              <a:gd name="adj2" fmla="val -8333"/>
              <a:gd name="adj3" fmla="val 51389"/>
              <a:gd name="adj4" fmla="val -57856"/>
            </a:avLst>
          </a:prstGeom>
          <a:noFill/>
          <a:ln w="57150" algn="ctr">
            <a:solidFill>
              <a:srgbClr val="FFC000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None/>
            </a:pPr>
            <a:r>
              <a:rPr lang="en-GB" sz="2400">
                <a:solidFill>
                  <a:srgbClr val="FFFFFF"/>
                </a:solidFill>
                <a:latin typeface="Arial" charset="0"/>
              </a:rPr>
              <a:t>Gem-pa-Aton, belonging to the Aton temple, worshipping Aton</a:t>
            </a:r>
            <a:endParaRPr lang="en-US" sz="2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8" name="Line Callout 1 7"/>
          <p:cNvSpPr>
            <a:spLocks/>
          </p:cNvSpPr>
          <p:nvPr/>
        </p:nvSpPr>
        <p:spPr bwMode="auto">
          <a:xfrm>
            <a:off x="6372225" y="333375"/>
            <a:ext cx="1871663" cy="1511300"/>
          </a:xfrm>
          <a:prstGeom prst="borderCallout1">
            <a:avLst>
              <a:gd name="adj1" fmla="val 18750"/>
              <a:gd name="adj2" fmla="val -8333"/>
              <a:gd name="adj3" fmla="val 152528"/>
              <a:gd name="adj4" fmla="val -21500"/>
            </a:avLst>
          </a:prstGeom>
          <a:noFill/>
          <a:ln w="57150" algn="ctr">
            <a:solidFill>
              <a:srgbClr val="FFC000"/>
            </a:solidFill>
            <a:round/>
            <a:headEnd/>
            <a:tailEnd/>
          </a:ln>
        </p:spPr>
        <p:txBody>
          <a:bodyPr/>
          <a:lstStyle/>
          <a:p>
            <a:pPr defTabSz="449263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charset="0"/>
              <a:buNone/>
            </a:pPr>
            <a:r>
              <a:rPr lang="en-GB" sz="2400">
                <a:solidFill>
                  <a:srgbClr val="FFFFFF"/>
                </a:solidFill>
                <a:latin typeface="Arial" charset="0"/>
              </a:rPr>
              <a:t>Small Aton temple – worship of Akhenaton</a:t>
            </a:r>
            <a:endParaRPr lang="en-US" sz="2400">
              <a:solidFill>
                <a:srgbClr val="FFFF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714375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solidFill>
                  <a:schemeClr val="bg1"/>
                </a:solidFill>
                <a:effectLst/>
                <a:latin typeface="Arial" charset="0"/>
              </a:rPr>
              <a:t>Aton temple, worshipping Aton</a:t>
            </a:r>
            <a:endParaRPr lang="en-US" dirty="0"/>
          </a:p>
        </p:txBody>
      </p:sp>
      <p:pic>
        <p:nvPicPr>
          <p:cNvPr id="260098" name="Content Placeholder 3" descr="1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3847" r="4306"/>
          <a:stretch>
            <a:fillRect/>
          </a:stretch>
        </p:blipFill>
        <p:spPr>
          <a:xfrm>
            <a:off x="144463" y="908050"/>
            <a:ext cx="8891587" cy="58340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Amarna</a:t>
            </a:r>
            <a:endParaRPr lang="en-US" smtClean="0"/>
          </a:p>
        </p:txBody>
      </p:sp>
      <p:pic>
        <p:nvPicPr>
          <p:cNvPr id="270338" name="Content Placeholder 4" descr="akh_vue-du-ciel_v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0825" y="2060575"/>
            <a:ext cx="5372100" cy="4584700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46950" t="57285" r="30016" b="21925"/>
          <a:stretch>
            <a:fillRect/>
          </a:stretch>
        </p:blipFill>
        <p:spPr bwMode="auto">
          <a:xfrm>
            <a:off x="4622800" y="4005263"/>
            <a:ext cx="4521200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Royal Palace</a:t>
            </a:r>
            <a:endParaRPr lang="en-US" dirty="0"/>
          </a:p>
        </p:txBody>
      </p:sp>
      <p:pic>
        <p:nvPicPr>
          <p:cNvPr id="272386" name="Content Placeholder 3" descr="meryra_2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49363" y="1600200"/>
            <a:ext cx="6642100" cy="4492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err="1" smtClean="0"/>
              <a:t>Aten</a:t>
            </a:r>
            <a:r>
              <a:rPr lang="en-GB" dirty="0" smtClean="0"/>
              <a:t> Temple: </a:t>
            </a:r>
            <a:r>
              <a:rPr lang="en-GB" dirty="0" err="1" smtClean="0"/>
              <a:t>Sanctuar</a:t>
            </a:r>
            <a:endParaRPr lang="en-US" dirty="0"/>
          </a:p>
        </p:txBody>
      </p:sp>
      <p:pic>
        <p:nvPicPr>
          <p:cNvPr id="280578" name="Content Placeholder 3" descr="meryra_tb_2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2988" y="1341438"/>
            <a:ext cx="6858000" cy="53641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Supporters</a:t>
            </a:r>
          </a:p>
        </p:txBody>
      </p:sp>
      <p:sp>
        <p:nvSpPr>
          <p:cNvPr id="65537" name="Rectangle 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Military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Foreign troops more evident</a:t>
            </a:r>
          </a:p>
          <a:p>
            <a:pPr>
              <a:spcBef>
                <a:spcPts val="1800"/>
              </a:spcBef>
              <a:buFont typeface="Wingdings" pitchFamily="2" charset="2"/>
              <a:buBlip>
                <a:blip r:embed="rId3"/>
              </a:buBlip>
              <a:tabLst>
                <a:tab pos="1089025" algn="l"/>
              </a:tabLst>
            </a:pPr>
            <a:r>
              <a:rPr lang="en-US" smtClean="0"/>
              <a:t>“New men” personally favored by the king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8120192" presetClass="entr" presetSubtype="1984660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8120192" presetClass="entr" presetSubtype="1984660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8120192" presetClass="entr" presetSubtype="1984660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5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7" grpId="0" build="p" bldLvl="5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End?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his 17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err="1" smtClean="0"/>
              <a:t>regnal</a:t>
            </a:r>
            <a:r>
              <a:rPr lang="en-GB" dirty="0" smtClean="0"/>
              <a:t> year Akhenaten dies</a:t>
            </a:r>
          </a:p>
          <a:p>
            <a:r>
              <a:rPr lang="en-GB" dirty="0" smtClean="0"/>
              <a:t>Successor </a:t>
            </a:r>
            <a:r>
              <a:rPr lang="en-GB" dirty="0" err="1" smtClean="0"/>
              <a:t>Semenkhare</a:t>
            </a:r>
            <a:r>
              <a:rPr lang="en-GB" dirty="0" smtClean="0"/>
              <a:t>? </a:t>
            </a:r>
          </a:p>
          <a:p>
            <a:pPr lvl="1"/>
            <a:r>
              <a:rPr lang="en-GB" dirty="0" smtClean="0"/>
              <a:t>Who is it?</a:t>
            </a:r>
          </a:p>
          <a:p>
            <a:r>
              <a:rPr lang="en-GB" dirty="0" err="1" smtClean="0"/>
              <a:t>Tutankhaten</a:t>
            </a:r>
            <a:r>
              <a:rPr lang="en-GB" dirty="0" smtClean="0"/>
              <a:t> </a:t>
            </a:r>
            <a:r>
              <a:rPr lang="en-GB" dirty="0" smtClean="0">
                <a:sym typeface="Wingdings" pitchFamily="2" charset="2"/>
              </a:rPr>
              <a:t> </a:t>
            </a:r>
            <a:r>
              <a:rPr lang="en-GB" dirty="0" err="1" smtClean="0"/>
              <a:t>Tutankhamun</a:t>
            </a:r>
            <a:r>
              <a:rPr lang="en-GB" dirty="0" smtClean="0"/>
              <a:t> return to Thebes and tradition</a:t>
            </a:r>
          </a:p>
          <a:p>
            <a:r>
              <a:rPr lang="en-GB" dirty="0" smtClean="0"/>
              <a:t>Ay</a:t>
            </a:r>
          </a:p>
          <a:p>
            <a:endParaRPr lang="en-GB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22238"/>
            <a:ext cx="8226425" cy="1002506"/>
          </a:xfrm>
        </p:spPr>
        <p:txBody>
          <a:bodyPr/>
          <a:lstStyle/>
          <a:p>
            <a:r>
              <a:rPr lang="en-GB" dirty="0" smtClean="0"/>
              <a:t>Ay (in KV62)</a:t>
            </a:r>
            <a:endParaRPr lang="en-US" dirty="0"/>
          </a:p>
        </p:txBody>
      </p:sp>
      <p:pic>
        <p:nvPicPr>
          <p:cNvPr id="6" name="Content Placeholder 5" descr="Ay pening_of_the_Mouth-Tutankhamun-Ay-PD_jpg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1196752"/>
            <a:ext cx="5486400" cy="55107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End?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828800"/>
            <a:ext cx="8432105" cy="4298950"/>
          </a:xfrm>
        </p:spPr>
        <p:txBody>
          <a:bodyPr/>
          <a:lstStyle/>
          <a:p>
            <a:r>
              <a:rPr lang="en-GB" sz="2800" dirty="0" smtClean="0"/>
              <a:t>In his 17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</a:t>
            </a:r>
            <a:r>
              <a:rPr lang="en-GB" sz="2800" dirty="0" err="1" smtClean="0"/>
              <a:t>regnal</a:t>
            </a:r>
            <a:r>
              <a:rPr lang="en-GB" sz="2800" dirty="0" smtClean="0"/>
              <a:t> year Akhenaten dies</a:t>
            </a:r>
          </a:p>
          <a:p>
            <a:r>
              <a:rPr lang="en-GB" sz="2800" dirty="0" smtClean="0"/>
              <a:t>Successor </a:t>
            </a:r>
            <a:r>
              <a:rPr lang="en-GB" sz="2800" dirty="0" err="1" smtClean="0"/>
              <a:t>Semenkhare</a:t>
            </a:r>
            <a:r>
              <a:rPr lang="en-GB" sz="2800" dirty="0" smtClean="0"/>
              <a:t>? </a:t>
            </a:r>
          </a:p>
          <a:p>
            <a:r>
              <a:rPr lang="en-GB" sz="2800" dirty="0" err="1" smtClean="0"/>
              <a:t>Tutankhaten</a:t>
            </a:r>
            <a:r>
              <a:rPr lang="en-GB" sz="2800" dirty="0" smtClean="0"/>
              <a:t> </a:t>
            </a:r>
            <a:r>
              <a:rPr lang="en-GB" sz="2800" dirty="0" smtClean="0">
                <a:sym typeface="Wingdings" pitchFamily="2" charset="2"/>
              </a:rPr>
              <a:t> </a:t>
            </a:r>
            <a:r>
              <a:rPr lang="en-GB" sz="2800" dirty="0" err="1" smtClean="0"/>
              <a:t>Tutankhamun</a:t>
            </a:r>
            <a:r>
              <a:rPr lang="en-GB" sz="2800" dirty="0" smtClean="0"/>
              <a:t> return to Thebes and tradition</a:t>
            </a:r>
          </a:p>
          <a:p>
            <a:r>
              <a:rPr lang="en-GB" sz="2800" dirty="0" smtClean="0"/>
              <a:t>Ay</a:t>
            </a:r>
          </a:p>
          <a:p>
            <a:pPr lvl="1"/>
            <a:r>
              <a:rPr lang="en-GB" sz="2400" dirty="0" smtClean="0"/>
              <a:t>Father of Nefertiti?</a:t>
            </a:r>
          </a:p>
          <a:p>
            <a:pPr lvl="1"/>
            <a:r>
              <a:rPr lang="en-GB" sz="2400" dirty="0" smtClean="0"/>
              <a:t>Mentor of </a:t>
            </a:r>
            <a:r>
              <a:rPr lang="en-GB" sz="2400" dirty="0" err="1" smtClean="0"/>
              <a:t>Tutankhamun</a:t>
            </a:r>
            <a:r>
              <a:rPr lang="en-GB" sz="2400" dirty="0" smtClean="0"/>
              <a:t>, reigned for him, </a:t>
            </a:r>
            <a:r>
              <a:rPr lang="en-GB" sz="2400" dirty="0" err="1" smtClean="0"/>
              <a:t>Vezir</a:t>
            </a:r>
            <a:endParaRPr lang="en-GB" sz="2400" dirty="0" smtClean="0"/>
          </a:p>
          <a:p>
            <a:r>
              <a:rPr lang="en-GB" dirty="0" err="1" smtClean="0"/>
              <a:t>Horemhab</a:t>
            </a:r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Horemheb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His private Sakkara tomb</a:t>
            </a:r>
            <a:endParaRPr lang="en-US" dirty="0"/>
          </a:p>
        </p:txBody>
      </p:sp>
      <p:pic>
        <p:nvPicPr>
          <p:cNvPr id="7" name="Content Placeholder 6" descr="horemhebgoldencollar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251520" y="2276872"/>
            <a:ext cx="3586163" cy="4286250"/>
          </a:xfrm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4355977" y="1535113"/>
            <a:ext cx="4608512" cy="639762"/>
          </a:xfrm>
        </p:spPr>
        <p:txBody>
          <a:bodyPr/>
          <a:lstStyle/>
          <a:p>
            <a:r>
              <a:rPr lang="en-GB" dirty="0" smtClean="0"/>
              <a:t>Receiving gold of honour (from </a:t>
            </a:r>
            <a:r>
              <a:rPr lang="en-GB" dirty="0" err="1" smtClean="0"/>
              <a:t>Tutankhamun</a:t>
            </a:r>
            <a:r>
              <a:rPr lang="en-GB" dirty="0" smtClean="0"/>
              <a:t> or Ay?)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 smtClean="0"/>
              <a:t>Military</a:t>
            </a:r>
          </a:p>
          <a:p>
            <a:r>
              <a:rPr lang="en-GB" dirty="0" smtClean="0"/>
              <a:t>Maybe </a:t>
            </a:r>
            <a:r>
              <a:rPr lang="en-GB" dirty="0" err="1" smtClean="0"/>
              <a:t>Paatenemheb</a:t>
            </a:r>
            <a:r>
              <a:rPr lang="en-GB" dirty="0" smtClean="0"/>
              <a:t> (Aten is in the festival) </a:t>
            </a:r>
            <a:r>
              <a:rPr lang="en-GB" dirty="0" smtClean="0">
                <a:sym typeface="Wingdings" pitchFamily="2" charset="2"/>
              </a:rPr>
              <a:t> tomb in Amarna ???</a:t>
            </a:r>
          </a:p>
          <a:p>
            <a:r>
              <a:rPr lang="en-GB" dirty="0" smtClean="0">
                <a:sym typeface="Wingdings" pitchFamily="2" charset="2"/>
              </a:rPr>
              <a:t>Known since reign of </a:t>
            </a:r>
            <a:r>
              <a:rPr lang="en-GB" dirty="0" err="1" smtClean="0">
                <a:sym typeface="Wingdings" pitchFamily="2" charset="2"/>
              </a:rPr>
              <a:t>Tutankhamun</a:t>
            </a:r>
            <a:r>
              <a:rPr lang="en-GB" dirty="0" smtClean="0">
                <a:sym typeface="Wingdings" pitchFamily="2" charset="2"/>
              </a:rPr>
              <a:t>, but immediately high offices, next to Ay (rivalries?)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dirty="0" err="1" smtClean="0"/>
              <a:t>Horemheb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980729"/>
            <a:ext cx="4040188" cy="936104"/>
          </a:xfrm>
        </p:spPr>
        <p:txBody>
          <a:bodyPr/>
          <a:lstStyle/>
          <a:p>
            <a:r>
              <a:rPr lang="en-GB" dirty="0" smtClean="0"/>
              <a:t>Royal tomb (KV57, east Valley)</a:t>
            </a:r>
            <a:endParaRPr lang="en-US" dirty="0"/>
          </a:p>
        </p:txBody>
      </p:sp>
      <p:pic>
        <p:nvPicPr>
          <p:cNvPr id="10" name="Content Placeholder 9" descr="horemheb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971600" y="2174874"/>
            <a:ext cx="3070555" cy="4652101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645025" y="908720"/>
            <a:ext cx="4319463" cy="1296143"/>
          </a:xfrm>
        </p:spPr>
        <p:txBody>
          <a:bodyPr/>
          <a:lstStyle/>
          <a:p>
            <a:r>
              <a:rPr lang="en-GB" dirty="0" smtClean="0"/>
              <a:t>Usurped Restoration </a:t>
            </a:r>
            <a:r>
              <a:rPr lang="en-GB" dirty="0" err="1" smtClean="0"/>
              <a:t>Stela</a:t>
            </a:r>
            <a:r>
              <a:rPr lang="en-GB" dirty="0" smtClean="0"/>
              <a:t> </a:t>
            </a:r>
            <a:r>
              <a:rPr lang="en-GB" dirty="0" err="1" smtClean="0"/>
              <a:t>Tutankhamun’s</a:t>
            </a:r>
            <a:r>
              <a:rPr lang="en-GB" dirty="0" smtClean="0"/>
              <a:t>, renewal of Karnak Temple</a:t>
            </a:r>
            <a:endParaRPr lang="en-US" dirty="0"/>
          </a:p>
        </p:txBody>
      </p:sp>
      <p:pic>
        <p:nvPicPr>
          <p:cNvPr id="13" name="Content Placeholder 12" descr="Restoration_Stela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5377388" y="2293620"/>
            <a:ext cx="2506980" cy="45643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2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6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7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3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4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7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8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9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5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6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8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0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9_Katharina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1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87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Katharina</Template>
  <TotalTime>1302</TotalTime>
  <Words>2060</Words>
  <Application>Microsoft Office PowerPoint</Application>
  <PresentationFormat>On-screen Show (4:3)</PresentationFormat>
  <Paragraphs>270</Paragraphs>
  <Slides>64</Slides>
  <Notes>64</Notes>
  <HiddenSlides>1</HiddenSlides>
  <MMClips>0</MMClips>
  <ScaleCrop>false</ScaleCrop>
  <HeadingPairs>
    <vt:vector size="4" baseType="variant">
      <vt:variant>
        <vt:lpstr>Theme</vt:lpstr>
      </vt:variant>
      <vt:variant>
        <vt:i4>21</vt:i4>
      </vt:variant>
      <vt:variant>
        <vt:lpstr>Slide Titles</vt:lpstr>
      </vt:variant>
      <vt:variant>
        <vt:i4>64</vt:i4>
      </vt:variant>
    </vt:vector>
  </HeadingPairs>
  <TitlesOfParts>
    <vt:vector size="85" baseType="lpstr">
      <vt:lpstr>Katharina</vt:lpstr>
      <vt:lpstr>1_Office Theme</vt:lpstr>
      <vt:lpstr>2_Office Theme</vt:lpstr>
      <vt:lpstr>1_Katharina</vt:lpstr>
      <vt:lpstr>3_Office Theme</vt:lpstr>
      <vt:lpstr>4_Office Theme</vt:lpstr>
      <vt:lpstr>5_Office Theme</vt:lpstr>
      <vt:lpstr>2_Katharina</vt:lpstr>
      <vt:lpstr>6_Office Theme</vt:lpstr>
      <vt:lpstr>7_Office Theme</vt:lpstr>
      <vt:lpstr>3_Katharina</vt:lpstr>
      <vt:lpstr>4_Katharina</vt:lpstr>
      <vt:lpstr>7_Katharina</vt:lpstr>
      <vt:lpstr>8_Office Theme</vt:lpstr>
      <vt:lpstr>9_Office Theme</vt:lpstr>
      <vt:lpstr>5_Katharina</vt:lpstr>
      <vt:lpstr>6_Katharina</vt:lpstr>
      <vt:lpstr>8_Katharina</vt:lpstr>
      <vt:lpstr>10_Office Theme</vt:lpstr>
      <vt:lpstr>9_Katharina</vt:lpstr>
      <vt:lpstr>11_Office Theme</vt:lpstr>
      <vt:lpstr>11 Amarna period </vt:lpstr>
      <vt:lpstr>Readings:</vt:lpstr>
      <vt:lpstr>What is the Amarna Period?</vt:lpstr>
      <vt:lpstr>The people </vt:lpstr>
      <vt:lpstr>The King</vt:lpstr>
      <vt:lpstr>Queen Nefertiti:</vt:lpstr>
      <vt:lpstr>House altar Amarna (Berlin)</vt:lpstr>
      <vt:lpstr>Queen Kiya:</vt:lpstr>
      <vt:lpstr>Semenkhkare</vt:lpstr>
      <vt:lpstr>Tutankhamun: son of Akhenaten and Kiya?</vt:lpstr>
      <vt:lpstr>The Coregency Problem</vt:lpstr>
      <vt:lpstr>Amarna coregency</vt:lpstr>
      <vt:lpstr>TT55: Ramose</vt:lpstr>
      <vt:lpstr>TT55: Ramose</vt:lpstr>
      <vt:lpstr>Window of appearance reward scene – Tomb of Ay, Amarna</vt:lpstr>
      <vt:lpstr>Historical Arguments</vt:lpstr>
      <vt:lpstr>Historical Arguments</vt:lpstr>
      <vt:lpstr>Historical Arguments</vt:lpstr>
      <vt:lpstr>Amenhotep IV</vt:lpstr>
      <vt:lpstr>Amenhotep IV</vt:lpstr>
      <vt:lpstr>Importance</vt:lpstr>
      <vt:lpstr>What is happening?</vt:lpstr>
      <vt:lpstr>Slide 23</vt:lpstr>
      <vt:lpstr>From year 2</vt:lpstr>
      <vt:lpstr>Slide 25</vt:lpstr>
      <vt:lpstr>Berlin Museum</vt:lpstr>
      <vt:lpstr>AIV in Karnak (Aton Temple), dismantled and reused as filling for pylon on Horemhab (10th pylon)</vt:lpstr>
      <vt:lpstr>Karnak</vt:lpstr>
      <vt:lpstr>Slide 29</vt:lpstr>
      <vt:lpstr>Talatat</vt:lpstr>
      <vt:lpstr>Slide 31</vt:lpstr>
      <vt:lpstr>Cairo museum</vt:lpstr>
      <vt:lpstr>Boston</vt:lpstr>
      <vt:lpstr>The Aten &amp; Akhenaten</vt:lpstr>
      <vt:lpstr>The Aten &amp; Akhenaten</vt:lpstr>
      <vt:lpstr>The Aten &amp; Akhenaten</vt:lpstr>
      <vt:lpstr>Founded Amarna</vt:lpstr>
      <vt:lpstr>Location of Amarna</vt:lpstr>
      <vt:lpstr>Slide 39</vt:lpstr>
      <vt:lpstr>Theological motivations for the site</vt:lpstr>
      <vt:lpstr>THe Akhet of the Aten</vt:lpstr>
      <vt:lpstr>Theological motivations for the site</vt:lpstr>
      <vt:lpstr>Motivation</vt:lpstr>
      <vt:lpstr>The Boundary Stelæ</vt:lpstr>
      <vt:lpstr>Slide 45</vt:lpstr>
      <vt:lpstr>Sacred Landscape</vt:lpstr>
      <vt:lpstr>Boundary Stela</vt:lpstr>
      <vt:lpstr>Boundary Stela</vt:lpstr>
      <vt:lpstr>King vs. Priesthood</vt:lpstr>
      <vt:lpstr>Return to Solar Orientation</vt:lpstr>
      <vt:lpstr>Conclusion</vt:lpstr>
      <vt:lpstr>Historical events</vt:lpstr>
      <vt:lpstr>Events</vt:lpstr>
      <vt:lpstr>Slide 54</vt:lpstr>
      <vt:lpstr>Aton temple, worshipping Aton</vt:lpstr>
      <vt:lpstr>Amarna</vt:lpstr>
      <vt:lpstr>Royal Palace</vt:lpstr>
      <vt:lpstr>Aten Temple: Sanctuar</vt:lpstr>
      <vt:lpstr>Supporters</vt:lpstr>
      <vt:lpstr>The End?</vt:lpstr>
      <vt:lpstr>Ay (in KV62)</vt:lpstr>
      <vt:lpstr>The End?</vt:lpstr>
      <vt:lpstr>Horemheb</vt:lpstr>
      <vt:lpstr>Horemheb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  First Intermediate Period</dc:title>
  <dc:creator>Katharina</dc:creator>
  <cp:lastModifiedBy>sg087</cp:lastModifiedBy>
  <cp:revision>131</cp:revision>
  <dcterms:created xsi:type="dcterms:W3CDTF">2010-10-17T22:54:26Z</dcterms:created>
  <dcterms:modified xsi:type="dcterms:W3CDTF">2012-02-24T17:45:56Z</dcterms:modified>
</cp:coreProperties>
</file>