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59" r:id="rId5"/>
    <p:sldId id="260" r:id="rId6"/>
    <p:sldId id="261" r:id="rId7"/>
    <p:sldId id="262" r:id="rId8"/>
    <p:sldId id="263" r:id="rId9"/>
    <p:sldId id="264" r:id="rId10"/>
    <p:sldId id="266" r:id="rId11"/>
    <p:sldId id="265"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3FBC13-3043-4369-B614-8008B7BDD904}" v="744" dt="2026-06-25T02:10:01.7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Louise Diane Hathaway (2509405)" userId="S::2509405@student.uwtsd.ac.uk::92917593-f6ae-49bf-8708-53dce4a34294" providerId="AD" clId="Web-{86BC6C00-11EA-BA8C-ED1B-AD215F2B4B50}"/>
    <pc:docChg chg="modSld">
      <pc:chgData name="Rachel Louise Diane Hathaway (2509405)" userId="S::2509405@student.uwtsd.ac.uk::92917593-f6ae-49bf-8708-53dce4a34294" providerId="AD" clId="Web-{86BC6C00-11EA-BA8C-ED1B-AD215F2B4B50}" dt="2026-06-11T22:16:19.021" v="3" actId="1076"/>
      <pc:docMkLst>
        <pc:docMk/>
      </pc:docMkLst>
      <pc:sldChg chg="modSp">
        <pc:chgData name="Rachel Louise Diane Hathaway (2509405)" userId="S::2509405@student.uwtsd.ac.uk::92917593-f6ae-49bf-8708-53dce4a34294" providerId="AD" clId="Web-{86BC6C00-11EA-BA8C-ED1B-AD215F2B4B50}" dt="2026-06-11T22:16:19.021" v="3" actId="1076"/>
        <pc:sldMkLst>
          <pc:docMk/>
          <pc:sldMk cId="3407147366" sldId="257"/>
        </pc:sldMkLst>
        <pc:picChg chg="mod">
          <ac:chgData name="Rachel Louise Diane Hathaway (2509405)" userId="S::2509405@student.uwtsd.ac.uk::92917593-f6ae-49bf-8708-53dce4a34294" providerId="AD" clId="Web-{86BC6C00-11EA-BA8C-ED1B-AD215F2B4B50}" dt="2026-06-11T22:16:19.021" v="3" actId="1076"/>
          <ac:picMkLst>
            <pc:docMk/>
            <pc:sldMk cId="3407147366" sldId="257"/>
            <ac:picMk id="5" creationId="{2749D026-8575-1D34-D827-4C9F0228ADD9}"/>
          </ac:picMkLst>
        </pc:picChg>
      </pc:sldChg>
    </pc:docChg>
  </pc:docChgLst>
  <pc:docChgLst>
    <pc:chgData name="Rachel Louise Diane Hathaway (2509405)" userId="S::2509405@student.uwtsd.ac.uk::92917593-f6ae-49bf-8708-53dce4a34294" providerId="AD" clId="Web-{AF3FBC13-3043-4369-B614-8008B7BDD904}"/>
    <pc:docChg chg="modSld">
      <pc:chgData name="Rachel Louise Diane Hathaway (2509405)" userId="S::2509405@student.uwtsd.ac.uk::92917593-f6ae-49bf-8708-53dce4a34294" providerId="AD" clId="Web-{AF3FBC13-3043-4369-B614-8008B7BDD904}" dt="2026-06-25T02:10:01.764" v="750" actId="20577"/>
      <pc:docMkLst>
        <pc:docMk/>
      </pc:docMkLst>
      <pc:sldChg chg="modSp">
        <pc:chgData name="Rachel Louise Diane Hathaway (2509405)" userId="S::2509405@student.uwtsd.ac.uk::92917593-f6ae-49bf-8708-53dce4a34294" providerId="AD" clId="Web-{AF3FBC13-3043-4369-B614-8008B7BDD904}" dt="2026-06-24T19:25:43.497" v="2" actId="20577"/>
        <pc:sldMkLst>
          <pc:docMk/>
          <pc:sldMk cId="109857222" sldId="256"/>
        </pc:sldMkLst>
        <pc:spChg chg="mod">
          <ac:chgData name="Rachel Louise Diane Hathaway (2509405)" userId="S::2509405@student.uwtsd.ac.uk::92917593-f6ae-49bf-8708-53dce4a34294" providerId="AD" clId="Web-{AF3FBC13-3043-4369-B614-8008B7BDD904}" dt="2026-06-24T19:25:43.497" v="2" actId="20577"/>
          <ac:spMkLst>
            <pc:docMk/>
            <pc:sldMk cId="109857222" sldId="256"/>
            <ac:spMk id="3" creationId="{00000000-0000-0000-0000-000000000000}"/>
          </ac:spMkLst>
        </pc:spChg>
      </pc:sldChg>
      <pc:sldChg chg="modSp">
        <pc:chgData name="Rachel Louise Diane Hathaway (2509405)" userId="S::2509405@student.uwtsd.ac.uk::92917593-f6ae-49bf-8708-53dce4a34294" providerId="AD" clId="Web-{AF3FBC13-3043-4369-B614-8008B7BDD904}" dt="2026-06-25T00:41:19.811" v="182" actId="14100"/>
        <pc:sldMkLst>
          <pc:docMk/>
          <pc:sldMk cId="3407147366" sldId="257"/>
        </pc:sldMkLst>
        <pc:spChg chg="mod">
          <ac:chgData name="Rachel Louise Diane Hathaway (2509405)" userId="S::2509405@student.uwtsd.ac.uk::92917593-f6ae-49bf-8708-53dce4a34294" providerId="AD" clId="Web-{AF3FBC13-3043-4369-B614-8008B7BDD904}" dt="2026-06-25T00:41:19.811" v="182" actId="14100"/>
          <ac:spMkLst>
            <pc:docMk/>
            <pc:sldMk cId="3407147366" sldId="257"/>
            <ac:spMk id="4" creationId="{9AC753F9-6E46-C39B-1AE2-F16E1552489F}"/>
          </ac:spMkLst>
        </pc:spChg>
      </pc:sldChg>
      <pc:sldChg chg="modSp">
        <pc:chgData name="Rachel Louise Diane Hathaway (2509405)" userId="S::2509405@student.uwtsd.ac.uk::92917593-f6ae-49bf-8708-53dce4a34294" providerId="AD" clId="Web-{AF3FBC13-3043-4369-B614-8008B7BDD904}" dt="2026-06-25T01:00:10.881" v="256" actId="20577"/>
        <pc:sldMkLst>
          <pc:docMk/>
          <pc:sldMk cId="2795046927" sldId="258"/>
        </pc:sldMkLst>
        <pc:spChg chg="mod">
          <ac:chgData name="Rachel Louise Diane Hathaway (2509405)" userId="S::2509405@student.uwtsd.ac.uk::92917593-f6ae-49bf-8708-53dce4a34294" providerId="AD" clId="Web-{AF3FBC13-3043-4369-B614-8008B7BDD904}" dt="2026-06-25T01:00:10.881" v="256" actId="20577"/>
          <ac:spMkLst>
            <pc:docMk/>
            <pc:sldMk cId="2795046927" sldId="258"/>
            <ac:spMk id="4" creationId="{16A73C2E-276A-0D35-2A2D-ECE4AC7A3867}"/>
          </ac:spMkLst>
        </pc:spChg>
      </pc:sldChg>
      <pc:sldChg chg="modSp">
        <pc:chgData name="Rachel Louise Diane Hathaway (2509405)" userId="S::2509405@student.uwtsd.ac.uk::92917593-f6ae-49bf-8708-53dce4a34294" providerId="AD" clId="Web-{AF3FBC13-3043-4369-B614-8008B7BDD904}" dt="2026-06-25T01:19:14.492" v="323" actId="20577"/>
        <pc:sldMkLst>
          <pc:docMk/>
          <pc:sldMk cId="4133601983" sldId="259"/>
        </pc:sldMkLst>
        <pc:spChg chg="mod">
          <ac:chgData name="Rachel Louise Diane Hathaway (2509405)" userId="S::2509405@student.uwtsd.ac.uk::92917593-f6ae-49bf-8708-53dce4a34294" providerId="AD" clId="Web-{AF3FBC13-3043-4369-B614-8008B7BDD904}" dt="2026-06-25T01:19:14.492" v="323" actId="20577"/>
          <ac:spMkLst>
            <pc:docMk/>
            <pc:sldMk cId="4133601983" sldId="259"/>
            <ac:spMk id="3" creationId="{C0975918-2F99-8B83-3E32-2FCCA1AC4F10}"/>
          </ac:spMkLst>
        </pc:spChg>
      </pc:sldChg>
      <pc:sldChg chg="modSp">
        <pc:chgData name="Rachel Louise Diane Hathaway (2509405)" userId="S::2509405@student.uwtsd.ac.uk::92917593-f6ae-49bf-8708-53dce4a34294" providerId="AD" clId="Web-{AF3FBC13-3043-4369-B614-8008B7BDD904}" dt="2026-06-25T01:25:26.674" v="391" actId="20577"/>
        <pc:sldMkLst>
          <pc:docMk/>
          <pc:sldMk cId="1754681771" sldId="260"/>
        </pc:sldMkLst>
        <pc:spChg chg="mod">
          <ac:chgData name="Rachel Louise Diane Hathaway (2509405)" userId="S::2509405@student.uwtsd.ac.uk::92917593-f6ae-49bf-8708-53dce4a34294" providerId="AD" clId="Web-{AF3FBC13-3043-4369-B614-8008B7BDD904}" dt="2026-06-25T01:25:26.674" v="391" actId="20577"/>
          <ac:spMkLst>
            <pc:docMk/>
            <pc:sldMk cId="1754681771" sldId="260"/>
            <ac:spMk id="3" creationId="{741150EB-D57D-9C74-3E47-0528CA7A687E}"/>
          </ac:spMkLst>
        </pc:spChg>
      </pc:sldChg>
      <pc:sldChg chg="modSp">
        <pc:chgData name="Rachel Louise Diane Hathaway (2509405)" userId="S::2509405@student.uwtsd.ac.uk::92917593-f6ae-49bf-8708-53dce4a34294" providerId="AD" clId="Web-{AF3FBC13-3043-4369-B614-8008B7BDD904}" dt="2026-06-25T01:30:14.984" v="450" actId="20577"/>
        <pc:sldMkLst>
          <pc:docMk/>
          <pc:sldMk cId="3625678036" sldId="262"/>
        </pc:sldMkLst>
        <pc:spChg chg="mod">
          <ac:chgData name="Rachel Louise Diane Hathaway (2509405)" userId="S::2509405@student.uwtsd.ac.uk::92917593-f6ae-49bf-8708-53dce4a34294" providerId="AD" clId="Web-{AF3FBC13-3043-4369-B614-8008B7BDD904}" dt="2026-06-25T01:30:14.984" v="450" actId="20577"/>
          <ac:spMkLst>
            <pc:docMk/>
            <pc:sldMk cId="3625678036" sldId="262"/>
            <ac:spMk id="3" creationId="{3A06B1F7-0D5C-F3D7-D590-1852D5BA80FC}"/>
          </ac:spMkLst>
        </pc:spChg>
      </pc:sldChg>
      <pc:sldChg chg="modSp">
        <pc:chgData name="Rachel Louise Diane Hathaway (2509405)" userId="S::2509405@student.uwtsd.ac.uk::92917593-f6ae-49bf-8708-53dce4a34294" providerId="AD" clId="Web-{AF3FBC13-3043-4369-B614-8008B7BDD904}" dt="2026-06-25T01:34:26.197" v="475" actId="20577"/>
        <pc:sldMkLst>
          <pc:docMk/>
          <pc:sldMk cId="2892032123" sldId="263"/>
        </pc:sldMkLst>
        <pc:spChg chg="mod">
          <ac:chgData name="Rachel Louise Diane Hathaway (2509405)" userId="S::2509405@student.uwtsd.ac.uk::92917593-f6ae-49bf-8708-53dce4a34294" providerId="AD" clId="Web-{AF3FBC13-3043-4369-B614-8008B7BDD904}" dt="2026-06-25T01:34:26.197" v="475" actId="20577"/>
          <ac:spMkLst>
            <pc:docMk/>
            <pc:sldMk cId="2892032123" sldId="263"/>
            <ac:spMk id="3" creationId="{C6329675-7402-C0F0-25C7-DEECAD6D9C2B}"/>
          </ac:spMkLst>
        </pc:spChg>
      </pc:sldChg>
      <pc:sldChg chg="modSp">
        <pc:chgData name="Rachel Louise Diane Hathaway (2509405)" userId="S::2509405@student.uwtsd.ac.uk::92917593-f6ae-49bf-8708-53dce4a34294" providerId="AD" clId="Web-{AF3FBC13-3043-4369-B614-8008B7BDD904}" dt="2026-06-25T01:57:55.097" v="692" actId="20577"/>
        <pc:sldMkLst>
          <pc:docMk/>
          <pc:sldMk cId="604209153" sldId="265"/>
        </pc:sldMkLst>
        <pc:spChg chg="mod">
          <ac:chgData name="Rachel Louise Diane Hathaway (2509405)" userId="S::2509405@student.uwtsd.ac.uk::92917593-f6ae-49bf-8708-53dce4a34294" providerId="AD" clId="Web-{AF3FBC13-3043-4369-B614-8008B7BDD904}" dt="2026-06-25T01:57:55.097" v="692" actId="20577"/>
          <ac:spMkLst>
            <pc:docMk/>
            <pc:sldMk cId="604209153" sldId="265"/>
            <ac:spMk id="3" creationId="{805D152F-E40F-A7D6-D2DB-0B977131448F}"/>
          </ac:spMkLst>
        </pc:spChg>
      </pc:sldChg>
      <pc:sldChg chg="modSp">
        <pc:chgData name="Rachel Louise Diane Hathaway (2509405)" userId="S::2509405@student.uwtsd.ac.uk::92917593-f6ae-49bf-8708-53dce4a34294" providerId="AD" clId="Web-{AF3FBC13-3043-4369-B614-8008B7BDD904}" dt="2026-06-25T01:42:48.436" v="544" actId="20577"/>
        <pc:sldMkLst>
          <pc:docMk/>
          <pc:sldMk cId="1464828359" sldId="266"/>
        </pc:sldMkLst>
        <pc:spChg chg="mod">
          <ac:chgData name="Rachel Louise Diane Hathaway (2509405)" userId="S::2509405@student.uwtsd.ac.uk::92917593-f6ae-49bf-8708-53dce4a34294" providerId="AD" clId="Web-{AF3FBC13-3043-4369-B614-8008B7BDD904}" dt="2026-06-25T01:42:48.436" v="544" actId="20577"/>
          <ac:spMkLst>
            <pc:docMk/>
            <pc:sldMk cId="1464828359" sldId="266"/>
            <ac:spMk id="4" creationId="{BA9CBA95-214A-68DB-1B1E-E84518A0B140}"/>
          </ac:spMkLst>
        </pc:spChg>
      </pc:sldChg>
      <pc:sldChg chg="modSp">
        <pc:chgData name="Rachel Louise Diane Hathaway (2509405)" userId="S::2509405@student.uwtsd.ac.uk::92917593-f6ae-49bf-8708-53dce4a34294" providerId="AD" clId="Web-{AF3FBC13-3043-4369-B614-8008B7BDD904}" dt="2026-06-25T02:10:01.764" v="750" actId="20577"/>
        <pc:sldMkLst>
          <pc:docMk/>
          <pc:sldMk cId="2392299930" sldId="267"/>
        </pc:sldMkLst>
        <pc:spChg chg="mod">
          <ac:chgData name="Rachel Louise Diane Hathaway (2509405)" userId="S::2509405@student.uwtsd.ac.uk::92917593-f6ae-49bf-8708-53dce4a34294" providerId="AD" clId="Web-{AF3FBC13-3043-4369-B614-8008B7BDD904}" dt="2026-06-25T02:10:01.764" v="750" actId="20577"/>
          <ac:spMkLst>
            <pc:docMk/>
            <pc:sldMk cId="2392299930" sldId="267"/>
            <ac:spMk id="4" creationId="{9CE5FC88-B922-4B78-D573-7694E5C2B51E}"/>
          </ac:spMkLst>
        </pc:spChg>
      </pc:sldChg>
    </pc:docChg>
  </pc:docChgLst>
  <pc:docChgLst>
    <pc:chgData name="Rachel Louise Diane Hathaway (2509405)" userId="S::2509405@student.uwtsd.ac.uk::92917593-f6ae-49bf-8708-53dce4a34294" providerId="AD" clId="Web-{E9A9A994-A08D-5FD1-BEEA-19B376807891}"/>
    <pc:docChg chg="addSld modSld addMainMaster delMainMaster modMainMaster">
      <pc:chgData name="Rachel Louise Diane Hathaway (2509405)" userId="S::2509405@student.uwtsd.ac.uk::92917593-f6ae-49bf-8708-53dce4a34294" providerId="AD" clId="Web-{E9A9A994-A08D-5FD1-BEEA-19B376807891}" dt="2026-06-11T12:19:29.590" v="434"/>
      <pc:docMkLst>
        <pc:docMk/>
      </pc:docMkLst>
      <pc:sldChg chg="addSp delSp modSp mod setBg modClrScheme chgLayout">
        <pc:chgData name="Rachel Louise Diane Hathaway (2509405)" userId="S::2509405@student.uwtsd.ac.uk::92917593-f6ae-49bf-8708-53dce4a34294" providerId="AD" clId="Web-{E9A9A994-A08D-5FD1-BEEA-19B376807891}" dt="2026-06-11T12:19:29.590" v="434"/>
        <pc:sldMkLst>
          <pc:docMk/>
          <pc:sldMk cId="109857222" sldId="256"/>
        </pc:sldMkLst>
        <pc:spChg chg="mod">
          <ac:chgData name="Rachel Louise Diane Hathaway (2509405)" userId="S::2509405@student.uwtsd.ac.uk::92917593-f6ae-49bf-8708-53dce4a34294" providerId="AD" clId="Web-{E9A9A994-A08D-5FD1-BEEA-19B376807891}" dt="2026-06-11T12:18:56.807" v="431"/>
          <ac:spMkLst>
            <pc:docMk/>
            <pc:sldMk cId="109857222" sldId="256"/>
            <ac:spMk id="2" creationId="{00000000-0000-0000-0000-000000000000}"/>
          </ac:spMkLst>
        </pc:spChg>
        <pc:spChg chg="mod ord">
          <ac:chgData name="Rachel Louise Diane Hathaway (2509405)" userId="S::2509405@student.uwtsd.ac.uk::92917593-f6ae-49bf-8708-53dce4a34294" providerId="AD" clId="Web-{E9A9A994-A08D-5FD1-BEEA-19B376807891}" dt="2026-06-11T12:18:56.807" v="431"/>
          <ac:spMkLst>
            <pc:docMk/>
            <pc:sldMk cId="109857222" sldId="256"/>
            <ac:spMk id="3" creationId="{00000000-0000-0000-0000-000000000000}"/>
          </ac:spMkLst>
        </pc:spChg>
        <pc:spChg chg="add mod">
          <ac:chgData name="Rachel Louise Diane Hathaway (2509405)" userId="S::2509405@student.uwtsd.ac.uk::92917593-f6ae-49bf-8708-53dce4a34294" providerId="AD" clId="Web-{E9A9A994-A08D-5FD1-BEEA-19B376807891}" dt="2026-06-11T12:19:03.932" v="432" actId="1076"/>
          <ac:spMkLst>
            <pc:docMk/>
            <pc:sldMk cId="109857222" sldId="256"/>
            <ac:spMk id="5" creationId="{F613859C-E51B-77E8-AE41-9F6C85C3B440}"/>
          </ac:spMkLst>
        </pc:spChg>
        <pc:spChg chg="add">
          <ac:chgData name="Rachel Louise Diane Hathaway (2509405)" userId="S::2509405@student.uwtsd.ac.uk::92917593-f6ae-49bf-8708-53dce4a34294" providerId="AD" clId="Web-{E9A9A994-A08D-5FD1-BEEA-19B376807891}" dt="2026-06-11T12:18:56.807" v="431"/>
          <ac:spMkLst>
            <pc:docMk/>
            <pc:sldMk cId="109857222" sldId="256"/>
            <ac:spMk id="26" creationId="{660EB578-C970-4186-B93C-45851BBC6E34}"/>
          </ac:spMkLst>
        </pc:spChg>
        <pc:picChg chg="add mod">
          <ac:chgData name="Rachel Louise Diane Hathaway (2509405)" userId="S::2509405@student.uwtsd.ac.uk::92917593-f6ae-49bf-8708-53dce4a34294" providerId="AD" clId="Web-{E9A9A994-A08D-5FD1-BEEA-19B376807891}" dt="2026-06-11T12:18:56.807" v="431"/>
          <ac:picMkLst>
            <pc:docMk/>
            <pc:sldMk cId="109857222" sldId="256"/>
            <ac:picMk id="4" creationId="{0822F6EF-E34F-7720-C55E-ED9176541390}"/>
          </ac:picMkLst>
        </pc:picChg>
        <pc:cxnChg chg="add">
          <ac:chgData name="Rachel Louise Diane Hathaway (2509405)" userId="S::2509405@student.uwtsd.ac.uk::92917593-f6ae-49bf-8708-53dce4a34294" providerId="AD" clId="Web-{E9A9A994-A08D-5FD1-BEEA-19B376807891}" dt="2026-06-11T12:18:56.807" v="431"/>
          <ac:cxnSpMkLst>
            <pc:docMk/>
            <pc:sldMk cId="109857222" sldId="256"/>
            <ac:cxnSpMk id="22" creationId="{F64F9B95-9045-48D2-B9F3-2927E98F54AA}"/>
          </ac:cxnSpMkLst>
        </pc:cxnChg>
        <pc:cxnChg chg="add">
          <ac:chgData name="Rachel Louise Diane Hathaway (2509405)" userId="S::2509405@student.uwtsd.ac.uk::92917593-f6ae-49bf-8708-53dce4a34294" providerId="AD" clId="Web-{E9A9A994-A08D-5FD1-BEEA-19B376807891}" dt="2026-06-11T12:18:56.807" v="431"/>
          <ac:cxnSpMkLst>
            <pc:docMk/>
            <pc:sldMk cId="109857222" sldId="256"/>
            <ac:cxnSpMk id="30" creationId="{C6855964-C920-48EB-8804-74291211C8A9}"/>
          </ac:cxnSpMkLst>
        </pc:cxnChg>
      </pc:sldChg>
      <pc:sldChg chg="addSp delSp modSp new mod setBg">
        <pc:chgData name="Rachel Louise Diane Hathaway (2509405)" userId="S::2509405@student.uwtsd.ac.uk::92917593-f6ae-49bf-8708-53dce4a34294" providerId="AD" clId="Web-{E9A9A994-A08D-5FD1-BEEA-19B376807891}" dt="2026-06-11T12:19:29.590" v="434"/>
        <pc:sldMkLst>
          <pc:docMk/>
          <pc:sldMk cId="3407147366" sldId="257"/>
        </pc:sldMkLst>
        <pc:spChg chg="mod">
          <ac:chgData name="Rachel Louise Diane Hathaway (2509405)" userId="S::2509405@student.uwtsd.ac.uk::92917593-f6ae-49bf-8708-53dce4a34294" providerId="AD" clId="Web-{E9A9A994-A08D-5FD1-BEEA-19B376807891}" dt="2026-06-11T12:16:06.935" v="405" actId="14100"/>
          <ac:spMkLst>
            <pc:docMk/>
            <pc:sldMk cId="3407147366" sldId="257"/>
            <ac:spMk id="2" creationId="{AE01CBEC-469C-B5AD-CEE3-A871BE46AF3D}"/>
          </ac:spMkLst>
        </pc:spChg>
        <pc:spChg chg="mod">
          <ac:chgData name="Rachel Louise Diane Hathaway (2509405)" userId="S::2509405@student.uwtsd.ac.uk::92917593-f6ae-49bf-8708-53dce4a34294" providerId="AD" clId="Web-{E9A9A994-A08D-5FD1-BEEA-19B376807891}" dt="2026-06-11T12:16:20.780" v="406" actId="14100"/>
          <ac:spMkLst>
            <pc:docMk/>
            <pc:sldMk cId="3407147366" sldId="257"/>
            <ac:spMk id="4" creationId="{9AC753F9-6E46-C39B-1AE2-F16E1552489F}"/>
          </ac:spMkLst>
        </pc:spChg>
        <pc:spChg chg="add mod">
          <ac:chgData name="Rachel Louise Diane Hathaway (2509405)" userId="S::2509405@student.uwtsd.ac.uk::92917593-f6ae-49bf-8708-53dce4a34294" providerId="AD" clId="Web-{E9A9A994-A08D-5FD1-BEEA-19B376807891}" dt="2026-06-11T11:21:58.153" v="146" actId="14100"/>
          <ac:spMkLst>
            <pc:docMk/>
            <pc:sldMk cId="3407147366" sldId="257"/>
            <ac:spMk id="6" creationId="{46708674-7F09-AE25-BB49-124B3006022E}"/>
          </ac:spMkLst>
        </pc:spChg>
        <pc:spChg chg="add">
          <ac:chgData name="Rachel Louise Diane Hathaway (2509405)" userId="S::2509405@student.uwtsd.ac.uk::92917593-f6ae-49bf-8708-53dce4a34294" providerId="AD" clId="Web-{E9A9A994-A08D-5FD1-BEEA-19B376807891}" dt="2026-06-11T11:21:00.852" v="131"/>
          <ac:spMkLst>
            <pc:docMk/>
            <pc:sldMk cId="3407147366" sldId="257"/>
            <ac:spMk id="14" creationId="{E49D7415-2F11-44C2-B6AA-13A25B6814B9}"/>
          </ac:spMkLst>
        </pc:spChg>
        <pc:picChg chg="add mod ord">
          <ac:chgData name="Rachel Louise Diane Hathaway (2509405)" userId="S::2509405@student.uwtsd.ac.uk::92917593-f6ae-49bf-8708-53dce4a34294" providerId="AD" clId="Web-{E9A9A994-A08D-5FD1-BEEA-19B376807891}" dt="2026-06-11T11:21:00.852" v="131"/>
          <ac:picMkLst>
            <pc:docMk/>
            <pc:sldMk cId="3407147366" sldId="257"/>
            <ac:picMk id="5" creationId="{2749D026-8575-1D34-D827-4C9F0228ADD9}"/>
          </ac:picMkLst>
        </pc:picChg>
        <pc:cxnChg chg="add">
          <ac:chgData name="Rachel Louise Diane Hathaway (2509405)" userId="S::2509405@student.uwtsd.ac.uk::92917593-f6ae-49bf-8708-53dce4a34294" providerId="AD" clId="Web-{E9A9A994-A08D-5FD1-BEEA-19B376807891}" dt="2026-06-11T11:21:00.852" v="131"/>
          <ac:cxnSpMkLst>
            <pc:docMk/>
            <pc:sldMk cId="3407147366" sldId="257"/>
            <ac:cxnSpMk id="10" creationId="{F64F9B95-9045-48D2-B9F3-2927E98F54AA}"/>
          </ac:cxnSpMkLst>
        </pc:cxnChg>
        <pc:cxnChg chg="add">
          <ac:chgData name="Rachel Louise Diane Hathaway (2509405)" userId="S::2509405@student.uwtsd.ac.uk::92917593-f6ae-49bf-8708-53dce4a34294" providerId="AD" clId="Web-{E9A9A994-A08D-5FD1-BEEA-19B376807891}" dt="2026-06-11T11:21:00.852" v="131"/>
          <ac:cxnSpMkLst>
            <pc:docMk/>
            <pc:sldMk cId="3407147366" sldId="257"/>
            <ac:cxnSpMk id="12" creationId="{085AA86F-6A4D-4BCB-A045-D992CDC2959B}"/>
          </ac:cxnSpMkLst>
        </pc:cxnChg>
        <pc:cxnChg chg="add">
          <ac:chgData name="Rachel Louise Diane Hathaway (2509405)" userId="S::2509405@student.uwtsd.ac.uk::92917593-f6ae-49bf-8708-53dce4a34294" providerId="AD" clId="Web-{E9A9A994-A08D-5FD1-BEEA-19B376807891}" dt="2026-06-11T11:21:00.852" v="131"/>
          <ac:cxnSpMkLst>
            <pc:docMk/>
            <pc:sldMk cId="3407147366" sldId="257"/>
            <ac:cxnSpMk id="16" creationId="{D2E57F3D-33BE-4306-87E6-245763719516}"/>
          </ac:cxnSpMkLst>
        </pc:cxnChg>
        <pc:cxnChg chg="add">
          <ac:chgData name="Rachel Louise Diane Hathaway (2509405)" userId="S::2509405@student.uwtsd.ac.uk::92917593-f6ae-49bf-8708-53dce4a34294" providerId="AD" clId="Web-{E9A9A994-A08D-5FD1-BEEA-19B376807891}" dt="2026-06-11T11:21:00.852" v="131"/>
          <ac:cxnSpMkLst>
            <pc:docMk/>
            <pc:sldMk cId="3407147366" sldId="257"/>
            <ac:cxnSpMk id="18" creationId="{CBA3C59D-8641-484F-A35C-361AD7E1553B}"/>
          </ac:cxnSpMkLst>
        </pc:cxnChg>
      </pc:sldChg>
      <pc:sldChg chg="addSp delSp modSp new mod setBg">
        <pc:chgData name="Rachel Louise Diane Hathaway (2509405)" userId="S::2509405@student.uwtsd.ac.uk::92917593-f6ae-49bf-8708-53dce4a34294" providerId="AD" clId="Web-{E9A9A994-A08D-5FD1-BEEA-19B376807891}" dt="2026-06-11T12:19:29.590" v="434"/>
        <pc:sldMkLst>
          <pc:docMk/>
          <pc:sldMk cId="2795046927" sldId="258"/>
        </pc:sldMkLst>
        <pc:spChg chg="mod">
          <ac:chgData name="Rachel Louise Diane Hathaway (2509405)" userId="S::2509405@student.uwtsd.ac.uk::92917593-f6ae-49bf-8708-53dce4a34294" providerId="AD" clId="Web-{E9A9A994-A08D-5FD1-BEEA-19B376807891}" dt="2026-06-11T12:17:40.801" v="426" actId="20577"/>
          <ac:spMkLst>
            <pc:docMk/>
            <pc:sldMk cId="2795046927" sldId="258"/>
            <ac:spMk id="2" creationId="{A90B376C-BF36-56FB-CE03-3E1B104AAD53}"/>
          </ac:spMkLst>
        </pc:spChg>
        <pc:spChg chg="mod">
          <ac:chgData name="Rachel Louise Diane Hathaway (2509405)" userId="S::2509405@student.uwtsd.ac.uk::92917593-f6ae-49bf-8708-53dce4a34294" providerId="AD" clId="Web-{E9A9A994-A08D-5FD1-BEEA-19B376807891}" dt="2026-06-11T12:18:00.896" v="430" actId="20577"/>
          <ac:spMkLst>
            <pc:docMk/>
            <pc:sldMk cId="2795046927" sldId="258"/>
            <ac:spMk id="4" creationId="{16A73C2E-276A-0D35-2A2D-ECE4AC7A3867}"/>
          </ac:spMkLst>
        </pc:spChg>
        <pc:spChg chg="add mod">
          <ac:chgData name="Rachel Louise Diane Hathaway (2509405)" userId="S::2509405@student.uwtsd.ac.uk::92917593-f6ae-49bf-8708-53dce4a34294" providerId="AD" clId="Web-{E9A9A994-A08D-5FD1-BEEA-19B376807891}" dt="2026-06-11T11:38:06.411" v="204" actId="20577"/>
          <ac:spMkLst>
            <pc:docMk/>
            <pc:sldMk cId="2795046927" sldId="258"/>
            <ac:spMk id="6" creationId="{177895A3-549B-9B44-1267-0C06D9DF2D6E}"/>
          </ac:spMkLst>
        </pc:spChg>
        <pc:spChg chg="add">
          <ac:chgData name="Rachel Louise Diane Hathaway (2509405)" userId="S::2509405@student.uwtsd.ac.uk::92917593-f6ae-49bf-8708-53dce4a34294" providerId="AD" clId="Web-{E9A9A994-A08D-5FD1-BEEA-19B376807891}" dt="2026-06-11T11:37:44.894" v="196"/>
          <ac:spMkLst>
            <pc:docMk/>
            <pc:sldMk cId="2795046927" sldId="258"/>
            <ac:spMk id="22" creationId="{660EB578-C970-4186-B93C-45851BBC6E34}"/>
          </ac:spMkLst>
        </pc:spChg>
        <pc:picChg chg="add mod ord">
          <ac:chgData name="Rachel Louise Diane Hathaway (2509405)" userId="S::2509405@student.uwtsd.ac.uk::92917593-f6ae-49bf-8708-53dce4a34294" providerId="AD" clId="Web-{E9A9A994-A08D-5FD1-BEEA-19B376807891}" dt="2026-06-11T11:37:44.894" v="196"/>
          <ac:picMkLst>
            <pc:docMk/>
            <pc:sldMk cId="2795046927" sldId="258"/>
            <ac:picMk id="5" creationId="{2D8035BF-7441-14C3-CA7F-7BC0F97BAAF7}"/>
          </ac:picMkLst>
        </pc:picChg>
        <pc:cxnChg chg="add">
          <ac:chgData name="Rachel Louise Diane Hathaway (2509405)" userId="S::2509405@student.uwtsd.ac.uk::92917593-f6ae-49bf-8708-53dce4a34294" providerId="AD" clId="Web-{E9A9A994-A08D-5FD1-BEEA-19B376807891}" dt="2026-06-11T11:37:44.894" v="196"/>
          <ac:cxnSpMkLst>
            <pc:docMk/>
            <pc:sldMk cId="2795046927" sldId="258"/>
            <ac:cxnSpMk id="20" creationId="{F64F9B95-9045-48D2-B9F3-2927E98F54AA}"/>
          </ac:cxnSpMkLst>
        </pc:cxnChg>
        <pc:cxnChg chg="add">
          <ac:chgData name="Rachel Louise Diane Hathaway (2509405)" userId="S::2509405@student.uwtsd.ac.uk::92917593-f6ae-49bf-8708-53dce4a34294" providerId="AD" clId="Web-{E9A9A994-A08D-5FD1-BEEA-19B376807891}" dt="2026-06-11T11:37:44.894" v="196"/>
          <ac:cxnSpMkLst>
            <pc:docMk/>
            <pc:sldMk cId="2795046927" sldId="258"/>
            <ac:cxnSpMk id="21" creationId="{085AA86F-6A4D-4BCB-A045-D992CDC2959B}"/>
          </ac:cxnSpMkLst>
        </pc:cxnChg>
        <pc:cxnChg chg="add">
          <ac:chgData name="Rachel Louise Diane Hathaway (2509405)" userId="S::2509405@student.uwtsd.ac.uk::92917593-f6ae-49bf-8708-53dce4a34294" providerId="AD" clId="Web-{E9A9A994-A08D-5FD1-BEEA-19B376807891}" dt="2026-06-11T11:37:44.894" v="196"/>
          <ac:cxnSpMkLst>
            <pc:docMk/>
            <pc:sldMk cId="2795046927" sldId="258"/>
            <ac:cxnSpMk id="23" creationId="{CDF57B02-07BB-407B-BB36-06D9C64A673E}"/>
          </ac:cxnSpMkLst>
        </pc:cxnChg>
        <pc:cxnChg chg="add">
          <ac:chgData name="Rachel Louise Diane Hathaway (2509405)" userId="S::2509405@student.uwtsd.ac.uk::92917593-f6ae-49bf-8708-53dce4a34294" providerId="AD" clId="Web-{E9A9A994-A08D-5FD1-BEEA-19B376807891}" dt="2026-06-11T11:37:44.894" v="196"/>
          <ac:cxnSpMkLst>
            <pc:docMk/>
            <pc:sldMk cId="2795046927" sldId="258"/>
            <ac:cxnSpMk id="24" creationId="{C6855964-C920-48EB-8804-74291211C8A9}"/>
          </ac:cxnSpMkLst>
        </pc:cxnChg>
      </pc:sldChg>
      <pc:sldChg chg="addSp delSp modSp new mod setBg">
        <pc:chgData name="Rachel Louise Diane Hathaway (2509405)" userId="S::2509405@student.uwtsd.ac.uk::92917593-f6ae-49bf-8708-53dce4a34294" providerId="AD" clId="Web-{E9A9A994-A08D-5FD1-BEEA-19B376807891}" dt="2026-06-11T12:19:29.590" v="434"/>
        <pc:sldMkLst>
          <pc:docMk/>
          <pc:sldMk cId="4133601983" sldId="259"/>
        </pc:sldMkLst>
        <pc:spChg chg="mod">
          <ac:chgData name="Rachel Louise Diane Hathaway (2509405)" userId="S::2509405@student.uwtsd.ac.uk::92917593-f6ae-49bf-8708-53dce4a34294" providerId="AD" clId="Web-{E9A9A994-A08D-5FD1-BEEA-19B376807891}" dt="2026-06-11T11:40:04.560" v="217"/>
          <ac:spMkLst>
            <pc:docMk/>
            <pc:sldMk cId="4133601983" sldId="259"/>
            <ac:spMk id="2" creationId="{328FA641-1616-13AD-E1D1-E705BE2F58B1}"/>
          </ac:spMkLst>
        </pc:spChg>
        <pc:spChg chg="mod">
          <ac:chgData name="Rachel Louise Diane Hathaway (2509405)" userId="S::2509405@student.uwtsd.ac.uk::92917593-f6ae-49bf-8708-53dce4a34294" providerId="AD" clId="Web-{E9A9A994-A08D-5FD1-BEEA-19B376807891}" dt="2026-06-11T11:40:16.123" v="219" actId="20577"/>
          <ac:spMkLst>
            <pc:docMk/>
            <pc:sldMk cId="4133601983" sldId="259"/>
            <ac:spMk id="3" creationId="{C0975918-2F99-8B83-3E32-2FCCA1AC4F10}"/>
          </ac:spMkLst>
        </pc:spChg>
        <pc:spChg chg="add">
          <ac:chgData name="Rachel Louise Diane Hathaway (2509405)" userId="S::2509405@student.uwtsd.ac.uk::92917593-f6ae-49bf-8708-53dce4a34294" providerId="AD" clId="Web-{E9A9A994-A08D-5FD1-BEEA-19B376807891}" dt="2026-06-11T11:40:04.560" v="217"/>
          <ac:spMkLst>
            <pc:docMk/>
            <pc:sldMk cId="4133601983" sldId="259"/>
            <ac:spMk id="19" creationId="{E49D7415-2F11-44C2-B6AA-13A25B6814B9}"/>
          </ac:spMkLst>
        </pc:spChg>
        <pc:picChg chg="add">
          <ac:chgData name="Rachel Louise Diane Hathaway (2509405)" userId="S::2509405@student.uwtsd.ac.uk::92917593-f6ae-49bf-8708-53dce4a34294" providerId="AD" clId="Web-{E9A9A994-A08D-5FD1-BEEA-19B376807891}" dt="2026-06-11T11:40:04.560" v="217"/>
          <ac:picMkLst>
            <pc:docMk/>
            <pc:sldMk cId="4133601983" sldId="259"/>
            <ac:picMk id="22" creationId="{6C140DA7-E198-9622-37F6-9AB3C08812B5}"/>
          </ac:picMkLst>
        </pc:picChg>
        <pc:cxnChg chg="add">
          <ac:chgData name="Rachel Louise Diane Hathaway (2509405)" userId="S::2509405@student.uwtsd.ac.uk::92917593-f6ae-49bf-8708-53dce4a34294" providerId="AD" clId="Web-{E9A9A994-A08D-5FD1-BEEA-19B376807891}" dt="2026-06-11T11:40:04.560" v="217"/>
          <ac:cxnSpMkLst>
            <pc:docMk/>
            <pc:sldMk cId="4133601983" sldId="259"/>
            <ac:cxnSpMk id="20" creationId="{D2E57F3D-33BE-4306-87E6-245763719516}"/>
          </ac:cxnSpMkLst>
        </pc:cxnChg>
        <pc:cxnChg chg="add">
          <ac:chgData name="Rachel Louise Diane Hathaway (2509405)" userId="S::2509405@student.uwtsd.ac.uk::92917593-f6ae-49bf-8708-53dce4a34294" providerId="AD" clId="Web-{E9A9A994-A08D-5FD1-BEEA-19B376807891}" dt="2026-06-11T11:40:04.560" v="217"/>
          <ac:cxnSpMkLst>
            <pc:docMk/>
            <pc:sldMk cId="4133601983" sldId="259"/>
            <ac:cxnSpMk id="21" creationId="{CBA3C59D-8641-484F-A35C-361AD7E1553B}"/>
          </ac:cxnSpMkLst>
        </pc:cxnChg>
      </pc:sldChg>
      <pc:sldChg chg="addSp delSp modSp new mod setBg">
        <pc:chgData name="Rachel Louise Diane Hathaway (2509405)" userId="S::2509405@student.uwtsd.ac.uk::92917593-f6ae-49bf-8708-53dce4a34294" providerId="AD" clId="Web-{E9A9A994-A08D-5FD1-BEEA-19B376807891}" dt="2026-06-11T12:19:29.590" v="434"/>
        <pc:sldMkLst>
          <pc:docMk/>
          <pc:sldMk cId="1754681771" sldId="260"/>
        </pc:sldMkLst>
        <pc:spChg chg="mod">
          <ac:chgData name="Rachel Louise Diane Hathaway (2509405)" userId="S::2509405@student.uwtsd.ac.uk::92917593-f6ae-49bf-8708-53dce4a34294" providerId="AD" clId="Web-{E9A9A994-A08D-5FD1-BEEA-19B376807891}" dt="2026-06-11T11:42:06.334" v="232"/>
          <ac:spMkLst>
            <pc:docMk/>
            <pc:sldMk cId="1754681771" sldId="260"/>
            <ac:spMk id="2" creationId="{E483474B-7CA6-5FBF-AF8D-03D7835AF87B}"/>
          </ac:spMkLst>
        </pc:spChg>
        <pc:spChg chg="mod">
          <ac:chgData name="Rachel Louise Diane Hathaway (2509405)" userId="S::2509405@student.uwtsd.ac.uk::92917593-f6ae-49bf-8708-53dce4a34294" providerId="AD" clId="Web-{E9A9A994-A08D-5FD1-BEEA-19B376807891}" dt="2026-06-11T11:42:06.334" v="232"/>
          <ac:spMkLst>
            <pc:docMk/>
            <pc:sldMk cId="1754681771" sldId="260"/>
            <ac:spMk id="3" creationId="{741150EB-D57D-9C74-3E47-0528CA7A687E}"/>
          </ac:spMkLst>
        </pc:spChg>
        <pc:spChg chg="add">
          <ac:chgData name="Rachel Louise Diane Hathaway (2509405)" userId="S::2509405@student.uwtsd.ac.uk::92917593-f6ae-49bf-8708-53dce4a34294" providerId="AD" clId="Web-{E9A9A994-A08D-5FD1-BEEA-19B376807891}" dt="2026-06-11T11:42:06.334" v="232"/>
          <ac:spMkLst>
            <pc:docMk/>
            <pc:sldMk cId="1754681771" sldId="260"/>
            <ac:spMk id="23" creationId="{660EB578-C970-4186-B93C-45851BBC6E34}"/>
          </ac:spMkLst>
        </pc:spChg>
        <pc:picChg chg="add mod">
          <ac:chgData name="Rachel Louise Diane Hathaway (2509405)" userId="S::2509405@student.uwtsd.ac.uk::92917593-f6ae-49bf-8708-53dce4a34294" providerId="AD" clId="Web-{E9A9A994-A08D-5FD1-BEEA-19B376807891}" dt="2026-06-11T11:42:06.334" v="232"/>
          <ac:picMkLst>
            <pc:docMk/>
            <pc:sldMk cId="1754681771" sldId="260"/>
            <ac:picMk id="16" creationId="{5F75A719-79A6-0AA5-A686-EC871557A0B1}"/>
          </ac:picMkLst>
        </pc:picChg>
        <pc:cxnChg chg="add">
          <ac:chgData name="Rachel Louise Diane Hathaway (2509405)" userId="S::2509405@student.uwtsd.ac.uk::92917593-f6ae-49bf-8708-53dce4a34294" providerId="AD" clId="Web-{E9A9A994-A08D-5FD1-BEEA-19B376807891}" dt="2026-06-11T11:42:06.334" v="232"/>
          <ac:cxnSpMkLst>
            <pc:docMk/>
            <pc:sldMk cId="1754681771" sldId="260"/>
            <ac:cxnSpMk id="25" creationId="{CDF57B02-07BB-407B-BB36-06D9C64A673E}"/>
          </ac:cxnSpMkLst>
        </pc:cxnChg>
        <pc:cxnChg chg="add">
          <ac:chgData name="Rachel Louise Diane Hathaway (2509405)" userId="S::2509405@student.uwtsd.ac.uk::92917593-f6ae-49bf-8708-53dce4a34294" providerId="AD" clId="Web-{E9A9A994-A08D-5FD1-BEEA-19B376807891}" dt="2026-06-11T11:42:06.334" v="232"/>
          <ac:cxnSpMkLst>
            <pc:docMk/>
            <pc:sldMk cId="1754681771" sldId="260"/>
            <ac:cxnSpMk id="27" creationId="{C6855964-C920-48EB-8804-74291211C8A9}"/>
          </ac:cxnSpMkLst>
        </pc:cxnChg>
      </pc:sldChg>
      <pc:sldChg chg="modSp new mod">
        <pc:chgData name="Rachel Louise Diane Hathaway (2509405)" userId="S::2509405@student.uwtsd.ac.uk::92917593-f6ae-49bf-8708-53dce4a34294" providerId="AD" clId="Web-{E9A9A994-A08D-5FD1-BEEA-19B376807891}" dt="2026-06-11T12:19:29.590" v="434"/>
        <pc:sldMkLst>
          <pc:docMk/>
          <pc:sldMk cId="1704743304" sldId="261"/>
        </pc:sldMkLst>
        <pc:spChg chg="mod">
          <ac:chgData name="Rachel Louise Diane Hathaway (2509405)" userId="S::2509405@student.uwtsd.ac.uk::92917593-f6ae-49bf-8708-53dce4a34294" providerId="AD" clId="Web-{E9A9A994-A08D-5FD1-BEEA-19B376807891}" dt="2026-06-11T11:43:03.917" v="238" actId="20577"/>
          <ac:spMkLst>
            <pc:docMk/>
            <pc:sldMk cId="1704743304" sldId="261"/>
            <ac:spMk id="2" creationId="{E39C72C8-B935-9093-D57D-45C11472CEC9}"/>
          </ac:spMkLst>
        </pc:spChg>
        <pc:spChg chg="mod">
          <ac:chgData name="Rachel Louise Diane Hathaway (2509405)" userId="S::2509405@student.uwtsd.ac.uk::92917593-f6ae-49bf-8708-53dce4a34294" providerId="AD" clId="Web-{E9A9A994-A08D-5FD1-BEEA-19B376807891}" dt="2026-06-11T11:42:47.619" v="237" actId="14100"/>
          <ac:spMkLst>
            <pc:docMk/>
            <pc:sldMk cId="1704743304" sldId="261"/>
            <ac:spMk id="3" creationId="{1779A4D5-13D0-F571-D127-FF501A77787E}"/>
          </ac:spMkLst>
        </pc:spChg>
      </pc:sldChg>
      <pc:sldChg chg="addSp delSp modSp new mod setBg">
        <pc:chgData name="Rachel Louise Diane Hathaway (2509405)" userId="S::2509405@student.uwtsd.ac.uk::92917593-f6ae-49bf-8708-53dce4a34294" providerId="AD" clId="Web-{E9A9A994-A08D-5FD1-BEEA-19B376807891}" dt="2026-06-11T12:19:29.590" v="434"/>
        <pc:sldMkLst>
          <pc:docMk/>
          <pc:sldMk cId="3625678036" sldId="262"/>
        </pc:sldMkLst>
        <pc:spChg chg="mod">
          <ac:chgData name="Rachel Louise Diane Hathaway (2509405)" userId="S::2509405@student.uwtsd.ac.uk::92917593-f6ae-49bf-8708-53dce4a34294" providerId="AD" clId="Web-{E9A9A994-A08D-5FD1-BEEA-19B376807891}" dt="2026-06-11T11:45:59.601" v="247"/>
          <ac:spMkLst>
            <pc:docMk/>
            <pc:sldMk cId="3625678036" sldId="262"/>
            <ac:spMk id="2" creationId="{16BB1653-DB85-1E62-1DE7-FE74165BFA18}"/>
          </ac:spMkLst>
        </pc:spChg>
        <pc:spChg chg="mod">
          <ac:chgData name="Rachel Louise Diane Hathaway (2509405)" userId="S::2509405@student.uwtsd.ac.uk::92917593-f6ae-49bf-8708-53dce4a34294" providerId="AD" clId="Web-{E9A9A994-A08D-5FD1-BEEA-19B376807891}" dt="2026-06-11T11:46:23.369" v="250" actId="20577"/>
          <ac:spMkLst>
            <pc:docMk/>
            <pc:sldMk cId="3625678036" sldId="262"/>
            <ac:spMk id="3" creationId="{3A06B1F7-0D5C-F3D7-D590-1852D5BA80FC}"/>
          </ac:spMkLst>
        </pc:spChg>
      </pc:sldChg>
      <pc:sldChg chg="addSp modSp new mod setBg">
        <pc:chgData name="Rachel Louise Diane Hathaway (2509405)" userId="S::2509405@student.uwtsd.ac.uk::92917593-f6ae-49bf-8708-53dce4a34294" providerId="AD" clId="Web-{E9A9A994-A08D-5FD1-BEEA-19B376807891}" dt="2026-06-11T12:19:29.590" v="434"/>
        <pc:sldMkLst>
          <pc:docMk/>
          <pc:sldMk cId="2892032123" sldId="263"/>
        </pc:sldMkLst>
        <pc:spChg chg="mod">
          <ac:chgData name="Rachel Louise Diane Hathaway (2509405)" userId="S::2509405@student.uwtsd.ac.uk::92917593-f6ae-49bf-8708-53dce4a34294" providerId="AD" clId="Web-{E9A9A994-A08D-5FD1-BEEA-19B376807891}" dt="2026-06-11T11:50:10.494" v="280"/>
          <ac:spMkLst>
            <pc:docMk/>
            <pc:sldMk cId="2892032123" sldId="263"/>
            <ac:spMk id="2" creationId="{4ADB5A31-4B62-CC42-62F7-57D85EF5811D}"/>
          </ac:spMkLst>
        </pc:spChg>
        <pc:spChg chg="mod">
          <ac:chgData name="Rachel Louise Diane Hathaway (2509405)" userId="S::2509405@student.uwtsd.ac.uk::92917593-f6ae-49bf-8708-53dce4a34294" providerId="AD" clId="Web-{E9A9A994-A08D-5FD1-BEEA-19B376807891}" dt="2026-06-11T11:50:29.558" v="283" actId="20577"/>
          <ac:spMkLst>
            <pc:docMk/>
            <pc:sldMk cId="2892032123" sldId="263"/>
            <ac:spMk id="3" creationId="{C6329675-7402-C0F0-25C7-DEECAD6D9C2B}"/>
          </ac:spMkLst>
        </pc:spChg>
        <pc:spChg chg="add">
          <ac:chgData name="Rachel Louise Diane Hathaway (2509405)" userId="S::2509405@student.uwtsd.ac.uk::92917593-f6ae-49bf-8708-53dce4a34294" providerId="AD" clId="Web-{E9A9A994-A08D-5FD1-BEEA-19B376807891}" dt="2026-06-11T11:50:10.494" v="280"/>
          <ac:spMkLst>
            <pc:docMk/>
            <pc:sldMk cId="2892032123" sldId="263"/>
            <ac:spMk id="9" creationId="{E49D7415-2F11-44C2-B6AA-13A25B6814B9}"/>
          </ac:spMkLst>
        </pc:spChg>
        <pc:picChg chg="add">
          <ac:chgData name="Rachel Louise Diane Hathaway (2509405)" userId="S::2509405@student.uwtsd.ac.uk::92917593-f6ae-49bf-8708-53dce4a34294" providerId="AD" clId="Web-{E9A9A994-A08D-5FD1-BEEA-19B376807891}" dt="2026-06-11T11:50:10.494" v="280"/>
          <ac:picMkLst>
            <pc:docMk/>
            <pc:sldMk cId="2892032123" sldId="263"/>
            <ac:picMk id="5" creationId="{9F857A1E-8EFC-B478-1D05-5E6943B82C76}"/>
          </ac:picMkLst>
        </pc:picChg>
        <pc:cxnChg chg="add">
          <ac:chgData name="Rachel Louise Diane Hathaway (2509405)" userId="S::2509405@student.uwtsd.ac.uk::92917593-f6ae-49bf-8708-53dce4a34294" providerId="AD" clId="Web-{E9A9A994-A08D-5FD1-BEEA-19B376807891}" dt="2026-06-11T11:50:10.494" v="280"/>
          <ac:cxnSpMkLst>
            <pc:docMk/>
            <pc:sldMk cId="2892032123" sldId="263"/>
            <ac:cxnSpMk id="11" creationId="{D2E57F3D-33BE-4306-87E6-245763719516}"/>
          </ac:cxnSpMkLst>
        </pc:cxnChg>
        <pc:cxnChg chg="add">
          <ac:chgData name="Rachel Louise Diane Hathaway (2509405)" userId="S::2509405@student.uwtsd.ac.uk::92917593-f6ae-49bf-8708-53dce4a34294" providerId="AD" clId="Web-{E9A9A994-A08D-5FD1-BEEA-19B376807891}" dt="2026-06-11T11:50:10.494" v="280"/>
          <ac:cxnSpMkLst>
            <pc:docMk/>
            <pc:sldMk cId="2892032123" sldId="263"/>
            <ac:cxnSpMk id="13" creationId="{CBA3C59D-8641-484F-A35C-361AD7E1553B}"/>
          </ac:cxnSpMkLst>
        </pc:cxnChg>
      </pc:sldChg>
      <pc:sldChg chg="addSp modSp new mod setBg">
        <pc:chgData name="Rachel Louise Diane Hathaway (2509405)" userId="S::2509405@student.uwtsd.ac.uk::92917593-f6ae-49bf-8708-53dce4a34294" providerId="AD" clId="Web-{E9A9A994-A08D-5FD1-BEEA-19B376807891}" dt="2026-06-11T12:19:29.590" v="434"/>
        <pc:sldMkLst>
          <pc:docMk/>
          <pc:sldMk cId="1728542575" sldId="264"/>
        </pc:sldMkLst>
        <pc:spChg chg="mod">
          <ac:chgData name="Rachel Louise Diane Hathaway (2509405)" userId="S::2509405@student.uwtsd.ac.uk::92917593-f6ae-49bf-8708-53dce4a34294" providerId="AD" clId="Web-{E9A9A994-A08D-5FD1-BEEA-19B376807891}" dt="2026-06-11T11:50:48.294" v="284"/>
          <ac:spMkLst>
            <pc:docMk/>
            <pc:sldMk cId="1728542575" sldId="264"/>
            <ac:spMk id="2" creationId="{5265DB5D-12DB-0E06-1874-CA4DA371DDCF}"/>
          </ac:spMkLst>
        </pc:spChg>
        <pc:spChg chg="mod">
          <ac:chgData name="Rachel Louise Diane Hathaway (2509405)" userId="S::2509405@student.uwtsd.ac.uk::92917593-f6ae-49bf-8708-53dce4a34294" providerId="AD" clId="Web-{E9A9A994-A08D-5FD1-BEEA-19B376807891}" dt="2026-06-11T11:50:48.294" v="284"/>
          <ac:spMkLst>
            <pc:docMk/>
            <pc:sldMk cId="1728542575" sldId="264"/>
            <ac:spMk id="3" creationId="{3148EF46-2AFC-9F74-AAAA-B6CEF167850D}"/>
          </ac:spMkLst>
        </pc:spChg>
        <pc:spChg chg="add">
          <ac:chgData name="Rachel Louise Diane Hathaway (2509405)" userId="S::2509405@student.uwtsd.ac.uk::92917593-f6ae-49bf-8708-53dce4a34294" providerId="AD" clId="Web-{E9A9A994-A08D-5FD1-BEEA-19B376807891}" dt="2026-06-11T11:50:48.294" v="284"/>
          <ac:spMkLst>
            <pc:docMk/>
            <pc:sldMk cId="1728542575" sldId="264"/>
            <ac:spMk id="8" creationId="{5F710FDB-0919-493E-8539-8240C23F1EB2}"/>
          </ac:spMkLst>
        </pc:spChg>
        <pc:cxnChg chg="add">
          <ac:chgData name="Rachel Louise Diane Hathaway (2509405)" userId="S::2509405@student.uwtsd.ac.uk::92917593-f6ae-49bf-8708-53dce4a34294" providerId="AD" clId="Web-{E9A9A994-A08D-5FD1-BEEA-19B376807891}" dt="2026-06-11T11:50:48.294" v="284"/>
          <ac:cxnSpMkLst>
            <pc:docMk/>
            <pc:sldMk cId="1728542575" sldId="264"/>
            <ac:cxnSpMk id="10" creationId="{22F20000-FD86-48F6-9363-FEC90C932DCD}"/>
          </ac:cxnSpMkLst>
        </pc:cxnChg>
        <pc:cxnChg chg="add">
          <ac:chgData name="Rachel Louise Diane Hathaway (2509405)" userId="S::2509405@student.uwtsd.ac.uk::92917593-f6ae-49bf-8708-53dce4a34294" providerId="AD" clId="Web-{E9A9A994-A08D-5FD1-BEEA-19B376807891}" dt="2026-06-11T11:50:48.294" v="284"/>
          <ac:cxnSpMkLst>
            <pc:docMk/>
            <pc:sldMk cId="1728542575" sldId="264"/>
            <ac:cxnSpMk id="12" creationId="{872AE332-6ACA-45BE-875F-91A291D4A40D}"/>
          </ac:cxnSpMkLst>
        </pc:cxnChg>
      </pc:sldChg>
      <pc:sldChg chg="modSp new mod">
        <pc:chgData name="Rachel Louise Diane Hathaway (2509405)" userId="S::2509405@student.uwtsd.ac.uk::92917593-f6ae-49bf-8708-53dce4a34294" providerId="AD" clId="Web-{E9A9A994-A08D-5FD1-BEEA-19B376807891}" dt="2026-06-11T12:19:29.590" v="434"/>
        <pc:sldMkLst>
          <pc:docMk/>
          <pc:sldMk cId="604209153" sldId="265"/>
        </pc:sldMkLst>
        <pc:spChg chg="mod">
          <ac:chgData name="Rachel Louise Diane Hathaway (2509405)" userId="S::2509405@student.uwtsd.ac.uk::92917593-f6ae-49bf-8708-53dce4a34294" providerId="AD" clId="Web-{E9A9A994-A08D-5FD1-BEEA-19B376807891}" dt="2026-06-11T12:05:14.544" v="337" actId="20577"/>
          <ac:spMkLst>
            <pc:docMk/>
            <pc:sldMk cId="604209153" sldId="265"/>
            <ac:spMk id="2" creationId="{63ED222D-3287-383B-B072-BF243E3ECC70}"/>
          </ac:spMkLst>
        </pc:spChg>
        <pc:spChg chg="mod">
          <ac:chgData name="Rachel Louise Diane Hathaway (2509405)" userId="S::2509405@student.uwtsd.ac.uk::92917593-f6ae-49bf-8708-53dce4a34294" providerId="AD" clId="Web-{E9A9A994-A08D-5FD1-BEEA-19B376807891}" dt="2026-06-11T12:04:41.417" v="305" actId="20577"/>
          <ac:spMkLst>
            <pc:docMk/>
            <pc:sldMk cId="604209153" sldId="265"/>
            <ac:spMk id="3" creationId="{805D152F-E40F-A7D6-D2DB-0B977131448F}"/>
          </ac:spMkLst>
        </pc:spChg>
      </pc:sldChg>
      <pc:sldChg chg="addSp delSp modSp new mod setBg">
        <pc:chgData name="Rachel Louise Diane Hathaway (2509405)" userId="S::2509405@student.uwtsd.ac.uk::92917593-f6ae-49bf-8708-53dce4a34294" providerId="AD" clId="Web-{E9A9A994-A08D-5FD1-BEEA-19B376807891}" dt="2026-06-11T12:19:29.590" v="434"/>
        <pc:sldMkLst>
          <pc:docMk/>
          <pc:sldMk cId="1464828359" sldId="266"/>
        </pc:sldMkLst>
        <pc:spChg chg="mod">
          <ac:chgData name="Rachel Louise Diane Hathaway (2509405)" userId="S::2509405@student.uwtsd.ac.uk::92917593-f6ae-49bf-8708-53dce4a34294" providerId="AD" clId="Web-{E9A9A994-A08D-5FD1-BEEA-19B376807891}" dt="2026-06-11T12:03:38.647" v="303"/>
          <ac:spMkLst>
            <pc:docMk/>
            <pc:sldMk cId="1464828359" sldId="266"/>
            <ac:spMk id="2" creationId="{4311BEC5-A897-3B68-4871-4101ED12FA66}"/>
          </ac:spMkLst>
        </pc:spChg>
        <pc:spChg chg="mod">
          <ac:chgData name="Rachel Louise Diane Hathaway (2509405)" userId="S::2509405@student.uwtsd.ac.uk::92917593-f6ae-49bf-8708-53dce4a34294" providerId="AD" clId="Web-{E9A9A994-A08D-5FD1-BEEA-19B376807891}" dt="2026-06-11T12:03:38.647" v="303"/>
          <ac:spMkLst>
            <pc:docMk/>
            <pc:sldMk cId="1464828359" sldId="266"/>
            <ac:spMk id="4" creationId="{BA9CBA95-214A-68DB-1B1E-E84518A0B140}"/>
          </ac:spMkLst>
        </pc:spChg>
        <pc:spChg chg="add">
          <ac:chgData name="Rachel Louise Diane Hathaway (2509405)" userId="S::2509405@student.uwtsd.ac.uk::92917593-f6ae-49bf-8708-53dce4a34294" providerId="AD" clId="Web-{E9A9A994-A08D-5FD1-BEEA-19B376807891}" dt="2026-06-11T12:03:38.647" v="303"/>
          <ac:spMkLst>
            <pc:docMk/>
            <pc:sldMk cId="1464828359" sldId="266"/>
            <ac:spMk id="14" creationId="{E49D7415-2F11-44C2-B6AA-13A25B6814B9}"/>
          </ac:spMkLst>
        </pc:spChg>
        <pc:picChg chg="add mod ord">
          <ac:chgData name="Rachel Louise Diane Hathaway (2509405)" userId="S::2509405@student.uwtsd.ac.uk::92917593-f6ae-49bf-8708-53dce4a34294" providerId="AD" clId="Web-{E9A9A994-A08D-5FD1-BEEA-19B376807891}" dt="2026-06-11T12:03:38.647" v="303"/>
          <ac:picMkLst>
            <pc:docMk/>
            <pc:sldMk cId="1464828359" sldId="266"/>
            <ac:picMk id="5" creationId="{FD99D9A4-F8A5-FD5D-655F-DA26890BB3B5}"/>
          </ac:picMkLst>
        </pc:picChg>
        <pc:cxnChg chg="add">
          <ac:chgData name="Rachel Louise Diane Hathaway (2509405)" userId="S::2509405@student.uwtsd.ac.uk::92917593-f6ae-49bf-8708-53dce4a34294" providerId="AD" clId="Web-{E9A9A994-A08D-5FD1-BEEA-19B376807891}" dt="2026-06-11T12:03:38.647" v="303"/>
          <ac:cxnSpMkLst>
            <pc:docMk/>
            <pc:sldMk cId="1464828359" sldId="266"/>
            <ac:cxnSpMk id="10" creationId="{F64F9B95-9045-48D2-B9F3-2927E98F54AA}"/>
          </ac:cxnSpMkLst>
        </pc:cxnChg>
        <pc:cxnChg chg="add">
          <ac:chgData name="Rachel Louise Diane Hathaway (2509405)" userId="S::2509405@student.uwtsd.ac.uk::92917593-f6ae-49bf-8708-53dce4a34294" providerId="AD" clId="Web-{E9A9A994-A08D-5FD1-BEEA-19B376807891}" dt="2026-06-11T12:03:38.647" v="303"/>
          <ac:cxnSpMkLst>
            <pc:docMk/>
            <pc:sldMk cId="1464828359" sldId="266"/>
            <ac:cxnSpMk id="12" creationId="{085AA86F-6A4D-4BCB-A045-D992CDC2959B}"/>
          </ac:cxnSpMkLst>
        </pc:cxnChg>
        <pc:cxnChg chg="add">
          <ac:chgData name="Rachel Louise Diane Hathaway (2509405)" userId="S::2509405@student.uwtsd.ac.uk::92917593-f6ae-49bf-8708-53dce4a34294" providerId="AD" clId="Web-{E9A9A994-A08D-5FD1-BEEA-19B376807891}" dt="2026-06-11T12:03:38.647" v="303"/>
          <ac:cxnSpMkLst>
            <pc:docMk/>
            <pc:sldMk cId="1464828359" sldId="266"/>
            <ac:cxnSpMk id="16" creationId="{8E813B4C-6731-0B72-5252-A79AB0E20B58}"/>
          </ac:cxnSpMkLst>
        </pc:cxnChg>
        <pc:cxnChg chg="add">
          <ac:chgData name="Rachel Louise Diane Hathaway (2509405)" userId="S::2509405@student.uwtsd.ac.uk::92917593-f6ae-49bf-8708-53dce4a34294" providerId="AD" clId="Web-{E9A9A994-A08D-5FD1-BEEA-19B376807891}" dt="2026-06-11T12:03:38.647" v="303"/>
          <ac:cxnSpMkLst>
            <pc:docMk/>
            <pc:sldMk cId="1464828359" sldId="266"/>
            <ac:cxnSpMk id="18" creationId="{6E0E8146-6E65-2E6C-0C86-547E3C925406}"/>
          </ac:cxnSpMkLst>
        </pc:cxnChg>
      </pc:sldChg>
      <pc:sldChg chg="addSp delSp modSp new mod setBg">
        <pc:chgData name="Rachel Louise Diane Hathaway (2509405)" userId="S::2509405@student.uwtsd.ac.uk::92917593-f6ae-49bf-8708-53dce4a34294" providerId="AD" clId="Web-{E9A9A994-A08D-5FD1-BEEA-19B376807891}" dt="2026-06-11T12:19:29.590" v="434"/>
        <pc:sldMkLst>
          <pc:docMk/>
          <pc:sldMk cId="2392299930" sldId="267"/>
        </pc:sldMkLst>
        <pc:spChg chg="mod">
          <ac:chgData name="Rachel Louise Diane Hathaway (2509405)" userId="S::2509405@student.uwtsd.ac.uk::92917593-f6ae-49bf-8708-53dce4a34294" providerId="AD" clId="Web-{E9A9A994-A08D-5FD1-BEEA-19B376807891}" dt="2026-06-11T12:07:58.915" v="351"/>
          <ac:spMkLst>
            <pc:docMk/>
            <pc:sldMk cId="2392299930" sldId="267"/>
            <ac:spMk id="2" creationId="{71A3B918-D6CE-3542-099B-D5D667DFC330}"/>
          </ac:spMkLst>
        </pc:spChg>
        <pc:spChg chg="mod">
          <ac:chgData name="Rachel Louise Diane Hathaway (2509405)" userId="S::2509405@student.uwtsd.ac.uk::92917593-f6ae-49bf-8708-53dce4a34294" providerId="AD" clId="Web-{E9A9A994-A08D-5FD1-BEEA-19B376807891}" dt="2026-06-11T12:12:43.982" v="391" actId="20577"/>
          <ac:spMkLst>
            <pc:docMk/>
            <pc:sldMk cId="2392299930" sldId="267"/>
            <ac:spMk id="4" creationId="{9CE5FC88-B922-4B78-D573-7694E5C2B51E}"/>
          </ac:spMkLst>
        </pc:spChg>
        <pc:spChg chg="add">
          <ac:chgData name="Rachel Louise Diane Hathaway (2509405)" userId="S::2509405@student.uwtsd.ac.uk::92917593-f6ae-49bf-8708-53dce4a34294" providerId="AD" clId="Web-{E9A9A994-A08D-5FD1-BEEA-19B376807891}" dt="2026-06-11T12:07:58.915" v="351"/>
          <ac:spMkLst>
            <pc:docMk/>
            <pc:sldMk cId="2392299930" sldId="267"/>
            <ac:spMk id="13" creationId="{6B3CA38D-7BB0-4D35-BE00-0F487660272C}"/>
          </ac:spMkLst>
        </pc:spChg>
        <pc:cxnChg chg="add">
          <ac:chgData name="Rachel Louise Diane Hathaway (2509405)" userId="S::2509405@student.uwtsd.ac.uk::92917593-f6ae-49bf-8708-53dce4a34294" providerId="AD" clId="Web-{E9A9A994-A08D-5FD1-BEEA-19B376807891}" dt="2026-06-11T12:07:58.915" v="351"/>
          <ac:cxnSpMkLst>
            <pc:docMk/>
            <pc:sldMk cId="2392299930" sldId="267"/>
            <ac:cxnSpMk id="9" creationId="{F64F9B95-9045-48D2-B9F3-2927E98F54AA}"/>
          </ac:cxnSpMkLst>
        </pc:cxnChg>
        <pc:cxnChg chg="add">
          <ac:chgData name="Rachel Louise Diane Hathaway (2509405)" userId="S::2509405@student.uwtsd.ac.uk::92917593-f6ae-49bf-8708-53dce4a34294" providerId="AD" clId="Web-{E9A9A994-A08D-5FD1-BEEA-19B376807891}" dt="2026-06-11T12:07:58.915" v="351"/>
          <ac:cxnSpMkLst>
            <pc:docMk/>
            <pc:sldMk cId="2392299930" sldId="267"/>
            <ac:cxnSpMk id="11" creationId="{085AA86F-6A4D-4BCB-A045-D992CDC2959B}"/>
          </ac:cxnSpMkLst>
        </pc:cxnChg>
        <pc:cxnChg chg="add">
          <ac:chgData name="Rachel Louise Diane Hathaway (2509405)" userId="S::2509405@student.uwtsd.ac.uk::92917593-f6ae-49bf-8708-53dce4a34294" providerId="AD" clId="Web-{E9A9A994-A08D-5FD1-BEEA-19B376807891}" dt="2026-06-11T12:07:58.915" v="351"/>
          <ac:cxnSpMkLst>
            <pc:docMk/>
            <pc:sldMk cId="2392299930" sldId="267"/>
            <ac:cxnSpMk id="15" creationId="{4514FD1B-A0BF-4C73-A68E-4B1F7299F6AE}"/>
          </ac:cxnSpMkLst>
        </pc:cxnChg>
        <pc:cxnChg chg="add">
          <ac:chgData name="Rachel Louise Diane Hathaway (2509405)" userId="S::2509405@student.uwtsd.ac.uk::92917593-f6ae-49bf-8708-53dce4a34294" providerId="AD" clId="Web-{E9A9A994-A08D-5FD1-BEEA-19B376807891}" dt="2026-06-11T12:07:58.915" v="351"/>
          <ac:cxnSpMkLst>
            <pc:docMk/>
            <pc:sldMk cId="2392299930" sldId="267"/>
            <ac:cxnSpMk id="17" creationId="{18B100A6-1EBC-40AB-BB7E-26807F3CFC31}"/>
          </ac:cxnSpMkLst>
        </pc:cxnChg>
      </pc:sldChg>
      <pc:sldChg chg="modSp new mod">
        <pc:chgData name="Rachel Louise Diane Hathaway (2509405)" userId="S::2509405@student.uwtsd.ac.uk::92917593-f6ae-49bf-8708-53dce4a34294" providerId="AD" clId="Web-{E9A9A994-A08D-5FD1-BEEA-19B376807891}" dt="2026-06-11T12:19:29.590" v="434"/>
        <pc:sldMkLst>
          <pc:docMk/>
          <pc:sldMk cId="1558310382" sldId="268"/>
        </pc:sldMkLst>
        <pc:spChg chg="mod">
          <ac:chgData name="Rachel Louise Diane Hathaway (2509405)" userId="S::2509405@student.uwtsd.ac.uk::92917593-f6ae-49bf-8708-53dce4a34294" providerId="AD" clId="Web-{E9A9A994-A08D-5FD1-BEEA-19B376807891}" dt="2026-06-11T12:09:10.154" v="371" actId="14100"/>
          <ac:spMkLst>
            <pc:docMk/>
            <pc:sldMk cId="1558310382" sldId="268"/>
            <ac:spMk id="2" creationId="{7464BBC2-2CF0-7769-4D11-75838B17CB00}"/>
          </ac:spMkLst>
        </pc:spChg>
        <pc:spChg chg="mod">
          <ac:chgData name="Rachel Louise Diane Hathaway (2509405)" userId="S::2509405@student.uwtsd.ac.uk::92917593-f6ae-49bf-8708-53dce4a34294" providerId="AD" clId="Web-{E9A9A994-A08D-5FD1-BEEA-19B376807891}" dt="2026-06-11T12:10:40.270" v="378" actId="20577"/>
          <ac:spMkLst>
            <pc:docMk/>
            <pc:sldMk cId="1558310382" sldId="268"/>
            <ac:spMk id="3" creationId="{F55FD183-0CC6-57D9-CF2D-2F04A94DBBD3}"/>
          </ac:spMkLst>
        </pc:spChg>
      </pc:sldChg>
      <pc:sldChg chg="modSp new mod">
        <pc:chgData name="Rachel Louise Diane Hathaway (2509405)" userId="S::2509405@student.uwtsd.ac.uk::92917593-f6ae-49bf-8708-53dce4a34294" providerId="AD" clId="Web-{E9A9A994-A08D-5FD1-BEEA-19B376807891}" dt="2026-06-11T12:19:29.590" v="434"/>
        <pc:sldMkLst>
          <pc:docMk/>
          <pc:sldMk cId="3982136931" sldId="269"/>
        </pc:sldMkLst>
        <pc:spChg chg="mod">
          <ac:chgData name="Rachel Louise Diane Hathaway (2509405)" userId="S::2509405@student.uwtsd.ac.uk::92917593-f6ae-49bf-8708-53dce4a34294" providerId="AD" clId="Web-{E9A9A994-A08D-5FD1-BEEA-19B376807891}" dt="2026-06-11T12:11:59.104" v="387" actId="20577"/>
          <ac:spMkLst>
            <pc:docMk/>
            <pc:sldMk cId="3982136931" sldId="269"/>
            <ac:spMk id="2" creationId="{092B6DC1-B7B8-3F37-886E-2F779A4576C6}"/>
          </ac:spMkLst>
        </pc:spChg>
        <pc:spChg chg="mod">
          <ac:chgData name="Rachel Louise Diane Hathaway (2509405)" userId="S::2509405@student.uwtsd.ac.uk::92917593-f6ae-49bf-8708-53dce4a34294" providerId="AD" clId="Web-{E9A9A994-A08D-5FD1-BEEA-19B376807891}" dt="2026-06-11T12:14:45.288" v="400" actId="20577"/>
          <ac:spMkLst>
            <pc:docMk/>
            <pc:sldMk cId="3982136931" sldId="269"/>
            <ac:spMk id="3" creationId="{7B5AF148-9D10-9B2D-D852-285B0A9FCC71}"/>
          </ac:spMkLst>
        </pc:spChg>
      </pc:sldChg>
      <pc:sldMasterChg chg="add mod setBg addSldLayout modSldLayout">
        <pc:chgData name="Rachel Louise Diane Hathaway (2509405)" userId="S::2509405@student.uwtsd.ac.uk::92917593-f6ae-49bf-8708-53dce4a34294" providerId="AD" clId="Web-{E9A9A994-A08D-5FD1-BEEA-19B376807891}" dt="2026-06-11T12:19:29.590" v="434"/>
        <pc:sldMasterMkLst>
          <pc:docMk/>
          <pc:sldMasterMk cId="4293239916" sldId="2147483708"/>
        </pc:sldMasterMkLst>
        <pc:sldLayoutChg chg="add mod">
          <pc:chgData name="Rachel Louise Diane Hathaway (2509405)" userId="S::2509405@student.uwtsd.ac.uk::92917593-f6ae-49bf-8708-53dce4a34294" providerId="AD" clId="Web-{E9A9A994-A08D-5FD1-BEEA-19B376807891}" dt="2026-06-11T12:19:29.590" v="434"/>
          <pc:sldLayoutMkLst>
            <pc:docMk/>
            <pc:sldMasterMk cId="4293239916" sldId="2147483708"/>
            <pc:sldLayoutMk cId="203529348" sldId="2147483697"/>
          </pc:sldLayoutMkLst>
        </pc:sldLayoutChg>
        <pc:sldLayoutChg chg="add mod">
          <pc:chgData name="Rachel Louise Diane Hathaway (2509405)" userId="S::2509405@student.uwtsd.ac.uk::92917593-f6ae-49bf-8708-53dce4a34294" providerId="AD" clId="Web-{E9A9A994-A08D-5FD1-BEEA-19B376807891}" dt="2026-06-11T12:19:29.590" v="434"/>
          <pc:sldLayoutMkLst>
            <pc:docMk/>
            <pc:sldMasterMk cId="4293239916" sldId="2147483708"/>
            <pc:sldLayoutMk cId="3910598464" sldId="2147483698"/>
          </pc:sldLayoutMkLst>
        </pc:sldLayoutChg>
        <pc:sldLayoutChg chg="add mod">
          <pc:chgData name="Rachel Louise Diane Hathaway (2509405)" userId="S::2509405@student.uwtsd.ac.uk::92917593-f6ae-49bf-8708-53dce4a34294" providerId="AD" clId="Web-{E9A9A994-A08D-5FD1-BEEA-19B376807891}" dt="2026-06-11T12:19:29.590" v="434"/>
          <pc:sldLayoutMkLst>
            <pc:docMk/>
            <pc:sldMasterMk cId="4293239916" sldId="2147483708"/>
            <pc:sldLayoutMk cId="1427460015" sldId="2147483699"/>
          </pc:sldLayoutMkLst>
        </pc:sldLayoutChg>
        <pc:sldLayoutChg chg="add mod">
          <pc:chgData name="Rachel Louise Diane Hathaway (2509405)" userId="S::2509405@student.uwtsd.ac.uk::92917593-f6ae-49bf-8708-53dce4a34294" providerId="AD" clId="Web-{E9A9A994-A08D-5FD1-BEEA-19B376807891}" dt="2026-06-11T12:19:29.590" v="434"/>
          <pc:sldLayoutMkLst>
            <pc:docMk/>
            <pc:sldMasterMk cId="4293239916" sldId="2147483708"/>
            <pc:sldLayoutMk cId="23234992" sldId="2147483700"/>
          </pc:sldLayoutMkLst>
        </pc:sldLayoutChg>
        <pc:sldLayoutChg chg="add mod">
          <pc:chgData name="Rachel Louise Diane Hathaway (2509405)" userId="S::2509405@student.uwtsd.ac.uk::92917593-f6ae-49bf-8708-53dce4a34294" providerId="AD" clId="Web-{E9A9A994-A08D-5FD1-BEEA-19B376807891}" dt="2026-06-11T12:19:29.590" v="434"/>
          <pc:sldLayoutMkLst>
            <pc:docMk/>
            <pc:sldMasterMk cId="4293239916" sldId="2147483708"/>
            <pc:sldLayoutMk cId="3123494502" sldId="2147483701"/>
          </pc:sldLayoutMkLst>
        </pc:sldLayoutChg>
        <pc:sldLayoutChg chg="add mod">
          <pc:chgData name="Rachel Louise Diane Hathaway (2509405)" userId="S::2509405@student.uwtsd.ac.uk::92917593-f6ae-49bf-8708-53dce4a34294" providerId="AD" clId="Web-{E9A9A994-A08D-5FD1-BEEA-19B376807891}" dt="2026-06-11T12:19:29.590" v="434"/>
          <pc:sldLayoutMkLst>
            <pc:docMk/>
            <pc:sldMasterMk cId="4293239916" sldId="2147483708"/>
            <pc:sldLayoutMk cId="703970859" sldId="2147483702"/>
          </pc:sldLayoutMkLst>
        </pc:sldLayoutChg>
        <pc:sldLayoutChg chg="add mod">
          <pc:chgData name="Rachel Louise Diane Hathaway (2509405)" userId="S::2509405@student.uwtsd.ac.uk::92917593-f6ae-49bf-8708-53dce4a34294" providerId="AD" clId="Web-{E9A9A994-A08D-5FD1-BEEA-19B376807891}" dt="2026-06-11T12:19:29.590" v="434"/>
          <pc:sldLayoutMkLst>
            <pc:docMk/>
            <pc:sldMasterMk cId="4293239916" sldId="2147483708"/>
            <pc:sldLayoutMk cId="320367795" sldId="2147483703"/>
          </pc:sldLayoutMkLst>
        </pc:sldLayoutChg>
        <pc:sldLayoutChg chg="add mod">
          <pc:chgData name="Rachel Louise Diane Hathaway (2509405)" userId="S::2509405@student.uwtsd.ac.uk::92917593-f6ae-49bf-8708-53dce4a34294" providerId="AD" clId="Web-{E9A9A994-A08D-5FD1-BEEA-19B376807891}" dt="2026-06-11T12:19:29.590" v="434"/>
          <pc:sldLayoutMkLst>
            <pc:docMk/>
            <pc:sldMasterMk cId="4293239916" sldId="2147483708"/>
            <pc:sldLayoutMk cId="1520295729" sldId="2147483704"/>
          </pc:sldLayoutMkLst>
        </pc:sldLayoutChg>
        <pc:sldLayoutChg chg="add mod">
          <pc:chgData name="Rachel Louise Diane Hathaway (2509405)" userId="S::2509405@student.uwtsd.ac.uk::92917593-f6ae-49bf-8708-53dce4a34294" providerId="AD" clId="Web-{E9A9A994-A08D-5FD1-BEEA-19B376807891}" dt="2026-06-11T12:19:29.590" v="434"/>
          <pc:sldLayoutMkLst>
            <pc:docMk/>
            <pc:sldMasterMk cId="4293239916" sldId="2147483708"/>
            <pc:sldLayoutMk cId="4088427475" sldId="2147483705"/>
          </pc:sldLayoutMkLst>
        </pc:sldLayoutChg>
        <pc:sldLayoutChg chg="add mod">
          <pc:chgData name="Rachel Louise Diane Hathaway (2509405)" userId="S::2509405@student.uwtsd.ac.uk::92917593-f6ae-49bf-8708-53dce4a34294" providerId="AD" clId="Web-{E9A9A994-A08D-5FD1-BEEA-19B376807891}" dt="2026-06-11T12:19:29.590" v="434"/>
          <pc:sldLayoutMkLst>
            <pc:docMk/>
            <pc:sldMasterMk cId="4293239916" sldId="2147483708"/>
            <pc:sldLayoutMk cId="3161743861" sldId="2147483706"/>
          </pc:sldLayoutMkLst>
        </pc:sldLayoutChg>
        <pc:sldLayoutChg chg="add mod">
          <pc:chgData name="Rachel Louise Diane Hathaway (2509405)" userId="S::2509405@student.uwtsd.ac.uk::92917593-f6ae-49bf-8708-53dce4a34294" providerId="AD" clId="Web-{E9A9A994-A08D-5FD1-BEEA-19B376807891}" dt="2026-06-11T12:19:29.590" v="434"/>
          <pc:sldLayoutMkLst>
            <pc:docMk/>
            <pc:sldMasterMk cId="4293239916" sldId="2147483708"/>
            <pc:sldLayoutMk cId="1458906316" sldId="2147483707"/>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6/24/2026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0367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6/24/2026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202957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6/24/2026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884274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6/24/2026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617438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6/24/2026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589063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6/24/2026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234945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6/24/2026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35293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6/24/2026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105984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6/24/2026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274600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6/24/2026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2349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6/24/2026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039708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6/24/2026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93239916"/>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1" r:id="rId6"/>
    <p:sldLayoutId id="2147483697" r:id="rId7"/>
    <p:sldLayoutId id="2147483698" r:id="rId8"/>
    <p:sldLayoutId id="2147483699" r:id="rId9"/>
    <p:sldLayoutId id="2147483700" r:id="rId10"/>
    <p:sldLayoutId id="2147483702"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6" name="Rectangle 25">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866968" y="914400"/>
            <a:ext cx="6627924" cy="1307592"/>
          </a:xfrm>
        </p:spPr>
        <p:txBody>
          <a:bodyPr vert="horz" lIns="91440" tIns="45720" rIns="91440" bIns="45720" rtlCol="0" anchor="t">
            <a:normAutofit/>
          </a:bodyPr>
          <a:lstStyle/>
          <a:p>
            <a:r>
              <a:rPr lang="en-US" sz="4000"/>
              <a:t>Introduction Page</a:t>
            </a:r>
          </a:p>
        </p:txBody>
      </p:sp>
      <p:pic>
        <p:nvPicPr>
          <p:cNvPr id="4" name="Picture 3">
            <a:extLst>
              <a:ext uri="{FF2B5EF4-FFF2-40B4-BE49-F238E27FC236}">
                <a16:creationId xmlns:a16="http://schemas.microsoft.com/office/drawing/2014/main" id="{0822F6EF-E34F-7720-C55E-ED9176541390}"/>
              </a:ext>
            </a:extLst>
          </p:cNvPr>
          <p:cNvPicPr>
            <a:picLocks noChangeAspect="1"/>
          </p:cNvPicPr>
          <p:nvPr/>
        </p:nvPicPr>
        <p:blipFill>
          <a:blip r:embed="rId2"/>
          <a:srcRect l="13602" r="55811" b="1"/>
          <a:stretch>
            <a:fillRect/>
          </a:stretch>
        </p:blipFill>
        <p:spPr>
          <a:xfrm>
            <a:off x="20" y="-17929"/>
            <a:ext cx="4206220" cy="6875929"/>
          </a:xfrm>
          <a:prstGeom prst="rect">
            <a:avLst/>
          </a:prstGeom>
        </p:spPr>
      </p:pic>
      <p:cxnSp>
        <p:nvCxnSpPr>
          <p:cNvPr id="28" name="Straight Connector 27">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Subtitle 2"/>
          <p:cNvSpPr>
            <a:spLocks noGrp="1"/>
          </p:cNvSpPr>
          <p:nvPr>
            <p:ph type="subTitle" idx="1"/>
          </p:nvPr>
        </p:nvSpPr>
        <p:spPr>
          <a:xfrm>
            <a:off x="4866968" y="2221992"/>
            <a:ext cx="6627924" cy="3739896"/>
          </a:xfrm>
        </p:spPr>
        <p:txBody>
          <a:bodyPr vert="horz" lIns="91440" tIns="45720" rIns="91440" bIns="45720" rtlCol="0">
            <a:normAutofit/>
          </a:bodyPr>
          <a:lstStyle/>
          <a:p>
            <a:pPr indent="-228600">
              <a:buFont typeface="Arial" panose="020B0604020202020204" pitchFamily="34" charset="0"/>
              <a:buChar char="•"/>
            </a:pPr>
            <a:r>
              <a:rPr lang="en-US" b="1"/>
              <a:t>Student-</a:t>
            </a:r>
            <a:r>
              <a:rPr lang="en-US"/>
              <a:t> Rachel Hathaway </a:t>
            </a:r>
          </a:p>
          <a:p>
            <a:pPr indent="-228600">
              <a:buFont typeface="Arial" panose="020B0604020202020204" pitchFamily="34" charset="0"/>
              <a:buChar char="•"/>
            </a:pPr>
            <a:r>
              <a:rPr lang="en-US" b="1"/>
              <a:t>Student Number</a:t>
            </a:r>
            <a:r>
              <a:rPr lang="en-US"/>
              <a:t>- 2509405</a:t>
            </a:r>
          </a:p>
          <a:p>
            <a:pPr indent="-228600">
              <a:buFont typeface="Arial" panose="020B0604020202020204" pitchFamily="34" charset="0"/>
              <a:buChar char="•"/>
            </a:pPr>
            <a:r>
              <a:rPr lang="en-US" b="1"/>
              <a:t>Module</a:t>
            </a:r>
            <a:r>
              <a:rPr lang="en-US"/>
              <a:t>- Psychology in Health &amp; Social Care</a:t>
            </a:r>
          </a:p>
          <a:p>
            <a:pPr indent="-228600">
              <a:buFont typeface="Arial" panose="020B0604020202020204" pitchFamily="34" charset="0"/>
              <a:buChar char="•"/>
            </a:pPr>
            <a:r>
              <a:rPr lang="en-US" b="1"/>
              <a:t>Module code</a:t>
            </a:r>
            <a:r>
              <a:rPr lang="en-US"/>
              <a:t>- LCHS4010</a:t>
            </a:r>
          </a:p>
          <a:p>
            <a:pPr indent="-228600">
              <a:buFont typeface="Arial" panose="020B0604020202020204" pitchFamily="34" charset="0"/>
              <a:buChar char="•"/>
            </a:pPr>
            <a:r>
              <a:rPr lang="en-US" b="1"/>
              <a:t>Lecturer</a:t>
            </a:r>
            <a:r>
              <a:rPr lang="en-US"/>
              <a:t>- Rizwan Nadim </a:t>
            </a:r>
          </a:p>
          <a:p>
            <a:pPr indent="-228600">
              <a:buFont typeface="Arial" panose="020B0604020202020204" pitchFamily="34" charset="0"/>
              <a:buChar char="•"/>
            </a:pPr>
            <a:endParaRPr lang="en-US" dirty="0"/>
          </a:p>
        </p:txBody>
      </p:sp>
      <p:cxnSp>
        <p:nvCxnSpPr>
          <p:cNvPr id="30" name="Straight Connector 29">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F613859C-E51B-77E8-AE41-9F6C85C3B440}"/>
              </a:ext>
            </a:extLst>
          </p:cNvPr>
          <p:cNvSpPr txBox="1"/>
          <p:nvPr/>
        </p:nvSpPr>
        <p:spPr>
          <a:xfrm>
            <a:off x="955" y="176370"/>
            <a:ext cx="190412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t>(Bing, n.d.)</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01CBEC-469C-B5AD-CEE3-A871BE46AF3D}"/>
              </a:ext>
            </a:extLst>
          </p:cNvPr>
          <p:cNvSpPr>
            <a:spLocks noGrp="1"/>
          </p:cNvSpPr>
          <p:nvPr>
            <p:ph type="title"/>
          </p:nvPr>
        </p:nvSpPr>
        <p:spPr>
          <a:xfrm>
            <a:off x="704088" y="914401"/>
            <a:ext cx="6688119" cy="803326"/>
          </a:xfrm>
        </p:spPr>
        <p:txBody>
          <a:bodyPr vert="horz" lIns="91440" tIns="45720" rIns="91440" bIns="45720" rtlCol="0" anchor="t">
            <a:normAutofit fontScale="90000"/>
          </a:bodyPr>
          <a:lstStyle/>
          <a:p>
            <a:pPr>
              <a:lnSpc>
                <a:spcPct val="90000"/>
              </a:lnSpc>
            </a:pPr>
            <a:r>
              <a:rPr lang="en-US" sz="4000"/>
              <a:t>What will we learn from this presentation?</a:t>
            </a:r>
          </a:p>
        </p:txBody>
      </p:sp>
      <p:cxnSp>
        <p:nvCxnSpPr>
          <p:cNvPr id="16" name="Straight Connector 15">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8368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9AC753F9-6E46-C39B-1AE2-F16E1552489F}"/>
              </a:ext>
            </a:extLst>
          </p:cNvPr>
          <p:cNvSpPr>
            <a:spLocks noGrp="1"/>
          </p:cNvSpPr>
          <p:nvPr>
            <p:ph type="body" sz="half" idx="2"/>
          </p:nvPr>
        </p:nvSpPr>
        <p:spPr>
          <a:xfrm>
            <a:off x="704088" y="1996649"/>
            <a:ext cx="6680863" cy="4480498"/>
          </a:xfrm>
        </p:spPr>
        <p:txBody>
          <a:bodyPr vert="horz" lIns="91440" tIns="45720" rIns="91440" bIns="45720" rtlCol="0" anchor="t">
            <a:noAutofit/>
          </a:bodyPr>
          <a:lstStyle/>
          <a:p>
            <a:r>
              <a:rPr lang="en-US" sz="1800" dirty="0"/>
              <a:t>Todays presentation examines a 4 year old boy named Isaac, we will look at his developmental experiences while at the Children's Centre in London. Isaac presents with several challenges for </a:t>
            </a:r>
            <a:r>
              <a:rPr lang="en-US" sz="1800" err="1"/>
              <a:t>e.g</a:t>
            </a:r>
            <a:r>
              <a:rPr lang="en-US" sz="1800" dirty="0"/>
              <a:t>-emotional, social and developmental, concerns, including separation anxiety, speech delay, withdrawal tendencies during play and difficulty engaging with his peers. These difficulties can be explored through psychology during development, which examines how cognitive, biological, </a:t>
            </a:r>
            <a:r>
              <a:rPr lang="en-US" sz="1800" err="1"/>
              <a:t>emotiona</a:t>
            </a:r>
            <a:r>
              <a:rPr lang="en-US" sz="1800" dirty="0"/>
              <a:t>l and social factors influence development throughout the lifespan (Berk, 2022). Bowlby's Attachment Theory will be used to understand how Isaac's experiences early on cou</a:t>
            </a:r>
            <a:r>
              <a:rPr lang="en-US" sz="1800"/>
              <a:t>ld</a:t>
            </a:r>
            <a:r>
              <a:rPr lang="en-US" sz="1800" dirty="0"/>
              <a:t> have influenced his development and wellbeing. The presentation will also consider the role of nature and nurture, propose practical support strategies and critically evaluate the theory.</a:t>
            </a:r>
            <a:endParaRPr lang="en-US" dirty="0"/>
          </a:p>
        </p:txBody>
      </p:sp>
      <p:cxnSp>
        <p:nvCxnSpPr>
          <p:cNvPr id="18" name="Straight Connector 17">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4768"/>
            <a:ext cx="658368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Placeholder 4" descr="A child playing with blocks&#10;&#10;AI-generated content may be incorrect.">
            <a:extLst>
              <a:ext uri="{FF2B5EF4-FFF2-40B4-BE49-F238E27FC236}">
                <a16:creationId xmlns:a16="http://schemas.microsoft.com/office/drawing/2014/main" id="{2749D026-8575-1D34-D827-4C9F0228ADD9}"/>
              </a:ext>
            </a:extLst>
          </p:cNvPr>
          <p:cNvPicPr>
            <a:picLocks noGrp="1" noChangeAspect="1"/>
          </p:cNvPicPr>
          <p:nvPr>
            <p:ph type="pic" idx="1"/>
          </p:nvPr>
        </p:nvPicPr>
        <p:blipFill>
          <a:blip r:embed="rId2"/>
          <a:srcRect l="42661" r="17659" b="-1"/>
          <a:stretch>
            <a:fillRect/>
          </a:stretch>
        </p:blipFill>
        <p:spPr>
          <a:xfrm>
            <a:off x="8105434" y="-1731"/>
            <a:ext cx="4076700" cy="6857990"/>
          </a:xfrm>
          <a:prstGeom prst="rect">
            <a:avLst/>
          </a:prstGeom>
        </p:spPr>
      </p:pic>
      <p:sp>
        <p:nvSpPr>
          <p:cNvPr id="6" name="TextBox 5">
            <a:extLst>
              <a:ext uri="{FF2B5EF4-FFF2-40B4-BE49-F238E27FC236}">
                <a16:creationId xmlns:a16="http://schemas.microsoft.com/office/drawing/2014/main" id="{46708674-7F09-AE25-BB49-124B3006022E}"/>
              </a:ext>
            </a:extLst>
          </p:cNvPr>
          <p:cNvSpPr txBox="1"/>
          <p:nvPr/>
        </p:nvSpPr>
        <p:spPr>
          <a:xfrm>
            <a:off x="10643509" y="98006"/>
            <a:ext cx="154747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(Bing, n.d.)</a:t>
            </a:r>
          </a:p>
        </p:txBody>
      </p:sp>
    </p:spTree>
    <p:extLst>
      <p:ext uri="{BB962C8B-B14F-4D97-AF65-F5344CB8AC3E}">
        <p14:creationId xmlns:p14="http://schemas.microsoft.com/office/powerpoint/2010/main" val="34071473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2" name="Rectangle 21">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0B376C-BF36-56FB-CE03-3E1B104AAD53}"/>
              </a:ext>
            </a:extLst>
          </p:cNvPr>
          <p:cNvSpPr>
            <a:spLocks noGrp="1"/>
          </p:cNvSpPr>
          <p:nvPr>
            <p:ph type="title"/>
          </p:nvPr>
        </p:nvSpPr>
        <p:spPr>
          <a:xfrm>
            <a:off x="4866968" y="914400"/>
            <a:ext cx="6627924" cy="1307592"/>
          </a:xfrm>
        </p:spPr>
        <p:txBody>
          <a:bodyPr vert="horz" lIns="91440" tIns="45720" rIns="91440" bIns="45720" rtlCol="0" anchor="t">
            <a:normAutofit/>
          </a:bodyPr>
          <a:lstStyle/>
          <a:p>
            <a:pPr>
              <a:lnSpc>
                <a:spcPct val="90000"/>
              </a:lnSpc>
            </a:pPr>
            <a:r>
              <a:rPr lang="en-US" sz="3600"/>
              <a:t>Overview of Bowlby's Attachment Theory</a:t>
            </a:r>
          </a:p>
        </p:txBody>
      </p:sp>
      <p:pic>
        <p:nvPicPr>
          <p:cNvPr id="5" name="Picture Placeholder 4" descr="A person holding a child&#10;&#10;AI-generated content may be incorrect.">
            <a:extLst>
              <a:ext uri="{FF2B5EF4-FFF2-40B4-BE49-F238E27FC236}">
                <a16:creationId xmlns:a16="http://schemas.microsoft.com/office/drawing/2014/main" id="{2D8035BF-7441-14C3-CA7F-7BC0F97BAAF7}"/>
              </a:ext>
            </a:extLst>
          </p:cNvPr>
          <p:cNvPicPr>
            <a:picLocks noGrp="1" noChangeAspect="1"/>
          </p:cNvPicPr>
          <p:nvPr>
            <p:ph type="pic" idx="1"/>
          </p:nvPr>
        </p:nvPicPr>
        <p:blipFill>
          <a:blip r:embed="rId2"/>
          <a:srcRect l="28610" r="30558" b="2"/>
          <a:stretch>
            <a:fillRect/>
          </a:stretch>
        </p:blipFill>
        <p:spPr>
          <a:xfrm>
            <a:off x="20" y="-17929"/>
            <a:ext cx="4206220" cy="6875929"/>
          </a:xfrm>
          <a:prstGeom prst="rect">
            <a:avLst/>
          </a:prstGeom>
        </p:spPr>
      </p:pic>
      <p:cxnSp>
        <p:nvCxnSpPr>
          <p:cNvPr id="23" name="Straight Connector 22">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16A73C2E-276A-0D35-2A2D-ECE4AC7A3867}"/>
              </a:ext>
            </a:extLst>
          </p:cNvPr>
          <p:cNvSpPr>
            <a:spLocks noGrp="1"/>
          </p:cNvSpPr>
          <p:nvPr>
            <p:ph type="body" sz="half" idx="2"/>
          </p:nvPr>
        </p:nvSpPr>
        <p:spPr>
          <a:xfrm>
            <a:off x="4866968" y="2221992"/>
            <a:ext cx="6627924" cy="3739896"/>
          </a:xfrm>
        </p:spPr>
        <p:txBody>
          <a:bodyPr vert="horz" lIns="91440" tIns="45720" rIns="91440" bIns="45720" rtlCol="0" anchor="t">
            <a:normAutofit lnSpcReduction="10000"/>
          </a:bodyPr>
          <a:lstStyle/>
          <a:p>
            <a:pPr>
              <a:lnSpc>
                <a:spcPct val="100000"/>
              </a:lnSpc>
            </a:pPr>
            <a:r>
              <a:rPr lang="en-US" dirty="0"/>
              <a:t>John Bowlby (1969) proposed that being </a:t>
            </a:r>
            <a:r>
              <a:rPr lang="en-US" err="1"/>
              <a:t>attatched</a:t>
            </a:r>
            <a:r>
              <a:rPr lang="en-US" dirty="0"/>
              <a:t> is an instinctive </a:t>
            </a:r>
            <a:r>
              <a:rPr lang="en-US" err="1"/>
              <a:t>behaviour</a:t>
            </a:r>
            <a:r>
              <a:rPr lang="en-US" dirty="0"/>
              <a:t> system that helps children remain close to people who care for them improving their survival chances and emotional </a:t>
            </a:r>
            <a:r>
              <a:rPr lang="en-US"/>
              <a:t>security. According to Bowlby (1988), children see their main caregiver </a:t>
            </a:r>
            <a:r>
              <a:rPr lang="en-US" dirty="0"/>
              <a:t>as a secure base from which they can explore the world and develop confidence</a:t>
            </a:r>
            <a:endParaRPr lang="en-US"/>
          </a:p>
          <a:p>
            <a:pPr>
              <a:lnSpc>
                <a:spcPct val="100000"/>
              </a:lnSpc>
            </a:pPr>
            <a:r>
              <a:rPr lang="en-US"/>
              <a:t>Some key concepts are- Attachment is biologically driven. Children like to be close to their caregivers during times of stress. Secure attachments promote </a:t>
            </a:r>
            <a:r>
              <a:rPr lang="en-US" dirty="0"/>
              <a:t>healthy emotional development. Early experiences contribute to the formation of an internal working model that influences future relationships.</a:t>
            </a:r>
          </a:p>
          <a:p>
            <a:pPr>
              <a:lnSpc>
                <a:spcPct val="100000"/>
              </a:lnSpc>
            </a:pPr>
            <a:r>
              <a:rPr lang="en-US" dirty="0"/>
              <a:t>This theory is particularly relevant to Isaac because many of his </a:t>
            </a:r>
            <a:r>
              <a:rPr lang="en-US" dirty="0" err="1"/>
              <a:t>behaviours</a:t>
            </a:r>
            <a:r>
              <a:rPr lang="en-US" dirty="0"/>
              <a:t> suggest difficulties in developing emotional security and confidence.</a:t>
            </a:r>
          </a:p>
          <a:p>
            <a:pPr indent="-228600">
              <a:lnSpc>
                <a:spcPct val="100000"/>
              </a:lnSpc>
              <a:buFont typeface="Arial" panose="020B0604020202020204" pitchFamily="34" charset="0"/>
              <a:buChar char="•"/>
            </a:pPr>
            <a:endParaRPr lang="en-US"/>
          </a:p>
        </p:txBody>
      </p:sp>
      <p:cxnSp>
        <p:nvCxnSpPr>
          <p:cNvPr id="24" name="Straight Connector 23">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177895A3-549B-9B44-1267-0C06D9DF2D6E}"/>
              </a:ext>
            </a:extLst>
          </p:cNvPr>
          <p:cNvSpPr txBox="1"/>
          <p:nvPr/>
        </p:nvSpPr>
        <p:spPr>
          <a:xfrm>
            <a:off x="98005" y="84005"/>
            <a:ext cx="19741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(Bing, n.d.)</a:t>
            </a:r>
          </a:p>
        </p:txBody>
      </p:sp>
    </p:spTree>
    <p:extLst>
      <p:ext uri="{BB962C8B-B14F-4D97-AF65-F5344CB8AC3E}">
        <p14:creationId xmlns:p14="http://schemas.microsoft.com/office/powerpoint/2010/main" val="27950469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8FA641-1616-13AD-E1D1-E705BE2F58B1}"/>
              </a:ext>
            </a:extLst>
          </p:cNvPr>
          <p:cNvSpPr>
            <a:spLocks noGrp="1"/>
          </p:cNvSpPr>
          <p:nvPr>
            <p:ph type="title"/>
          </p:nvPr>
        </p:nvSpPr>
        <p:spPr>
          <a:xfrm>
            <a:off x="704088" y="914401"/>
            <a:ext cx="6766560" cy="1307592"/>
          </a:xfrm>
        </p:spPr>
        <p:txBody>
          <a:bodyPr>
            <a:normAutofit/>
          </a:bodyPr>
          <a:lstStyle/>
          <a:p>
            <a:pPr>
              <a:lnSpc>
                <a:spcPct val="90000"/>
              </a:lnSpc>
            </a:pPr>
            <a:r>
              <a:rPr lang="en-US">
                <a:ea typeface="+mj-lt"/>
                <a:cs typeface="+mj-lt"/>
              </a:rPr>
              <a:t>Applying Attachment Theory to Isaac</a:t>
            </a:r>
            <a:endParaRPr lang="en-US"/>
          </a:p>
        </p:txBody>
      </p:sp>
      <p:cxnSp>
        <p:nvCxnSpPr>
          <p:cNvPr id="20" name="Straight Connector 19">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8368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0975918-2F99-8B83-3E32-2FCCA1AC4F10}"/>
              </a:ext>
            </a:extLst>
          </p:cNvPr>
          <p:cNvSpPr>
            <a:spLocks noGrp="1"/>
          </p:cNvSpPr>
          <p:nvPr>
            <p:ph idx="1"/>
          </p:nvPr>
        </p:nvSpPr>
        <p:spPr>
          <a:xfrm>
            <a:off x="704088" y="2221994"/>
            <a:ext cx="6766560" cy="3739896"/>
          </a:xfrm>
        </p:spPr>
        <p:txBody>
          <a:bodyPr vert="horz" lIns="91440" tIns="45720" rIns="91440" bIns="45720" rtlCol="0" anchor="t">
            <a:noAutofit/>
          </a:bodyPr>
          <a:lstStyle/>
          <a:p>
            <a:pPr>
              <a:lnSpc>
                <a:spcPct val="100000"/>
              </a:lnSpc>
            </a:pPr>
            <a:r>
              <a:rPr lang="en-US" sz="1400" dirty="0">
                <a:ea typeface="+mn-lt"/>
                <a:cs typeface="+mn-lt"/>
              </a:rPr>
              <a:t>Ainsworth et al. (1978) discovered that secure attachment begins when the caregivers act consistently and sensitively to children's physical and emotional needs. However, Isaac's experiences early on </a:t>
            </a:r>
            <a:r>
              <a:rPr lang="en-US" sz="1400" dirty="0" err="1">
                <a:ea typeface="+mn-lt"/>
                <a:cs typeface="+mn-lt"/>
              </a:rPr>
              <a:t>likley</a:t>
            </a:r>
            <a:r>
              <a:rPr lang="en-US" sz="1400" dirty="0">
                <a:ea typeface="+mn-lt"/>
                <a:cs typeface="+mn-lt"/>
              </a:rPr>
              <a:t> disrupted this process.</a:t>
            </a:r>
            <a:endParaRPr lang="en-US" sz="1400" dirty="0"/>
          </a:p>
          <a:p>
            <a:pPr>
              <a:lnSpc>
                <a:spcPct val="100000"/>
              </a:lnSpc>
            </a:pPr>
            <a:r>
              <a:rPr lang="en-US" sz="1400">
                <a:ea typeface="+mn-lt"/>
                <a:cs typeface="+mn-lt"/>
              </a:rPr>
              <a:t>Isaac has experienced:</a:t>
            </a:r>
            <a:endParaRPr lang="en-US" sz="1400" dirty="0"/>
          </a:p>
          <a:p>
            <a:pPr>
              <a:lnSpc>
                <a:spcPct val="100000"/>
              </a:lnSpc>
            </a:pPr>
            <a:r>
              <a:rPr lang="en-US" sz="1400">
                <a:ea typeface="+mn-lt"/>
                <a:cs typeface="+mn-lt"/>
              </a:rPr>
              <a:t>Disrupted childcare arrangements.</a:t>
            </a:r>
            <a:endParaRPr lang="en-US" sz="1400" dirty="0"/>
          </a:p>
          <a:p>
            <a:pPr>
              <a:lnSpc>
                <a:spcPct val="100000"/>
              </a:lnSpc>
            </a:pPr>
            <a:r>
              <a:rPr lang="en-US" sz="1400">
                <a:ea typeface="+mn-lt"/>
                <a:cs typeface="+mn-lt"/>
              </a:rPr>
              <a:t>Frequent changes and transitions.</a:t>
            </a:r>
            <a:endParaRPr lang="en-US" sz="1400" dirty="0"/>
          </a:p>
          <a:p>
            <a:pPr>
              <a:lnSpc>
                <a:spcPct val="100000"/>
              </a:lnSpc>
            </a:pPr>
            <a:r>
              <a:rPr lang="en-US" sz="1400">
                <a:ea typeface="+mn-lt"/>
                <a:cs typeface="+mn-lt"/>
              </a:rPr>
              <a:t>Relocation to a new area.</a:t>
            </a:r>
            <a:endParaRPr lang="en-US" sz="1400" dirty="0"/>
          </a:p>
          <a:p>
            <a:pPr>
              <a:lnSpc>
                <a:spcPct val="100000"/>
              </a:lnSpc>
            </a:pPr>
            <a:r>
              <a:rPr lang="en-US" sz="1400">
                <a:ea typeface="+mn-lt"/>
                <a:cs typeface="+mn-lt"/>
              </a:rPr>
              <a:t>Maternal post-natal depression.</a:t>
            </a:r>
            <a:endParaRPr lang="en-US" sz="1400" dirty="0"/>
          </a:p>
          <a:p>
            <a:pPr>
              <a:lnSpc>
                <a:spcPct val="100000"/>
              </a:lnSpc>
            </a:pPr>
            <a:r>
              <a:rPr lang="en-US" sz="1400">
                <a:ea typeface="+mn-lt"/>
                <a:cs typeface="+mn-lt"/>
              </a:rPr>
              <a:t>Limited social support within the family.</a:t>
            </a:r>
            <a:endParaRPr lang="en-US" sz="1400" dirty="0"/>
          </a:p>
          <a:p>
            <a:pPr>
              <a:lnSpc>
                <a:spcPct val="100000"/>
              </a:lnSpc>
            </a:pPr>
            <a:r>
              <a:rPr lang="en-US" sz="1400" dirty="0">
                <a:ea typeface="+mn-lt"/>
                <a:cs typeface="+mn-lt"/>
              </a:rPr>
              <a:t>Howe (2011) argues that inconsistent caregiving experiences can affect a child's sense of safety and predictability. Isaac's distress during separation from his mother and his clingy </a:t>
            </a:r>
            <a:r>
              <a:rPr lang="en-US" sz="1400" dirty="0" err="1">
                <a:ea typeface="+mn-lt"/>
                <a:cs typeface="+mn-lt"/>
              </a:rPr>
              <a:t>behaviour</a:t>
            </a:r>
            <a:r>
              <a:rPr lang="en-US" sz="1400" dirty="0">
                <a:ea typeface="+mn-lt"/>
                <a:cs typeface="+mn-lt"/>
              </a:rPr>
              <a:t> at home may therefore reflect insecurity within attachment relationships.</a:t>
            </a:r>
            <a:endParaRPr lang="en-US" sz="1400" dirty="0"/>
          </a:p>
          <a:p>
            <a:pPr>
              <a:lnSpc>
                <a:spcPct val="100000"/>
              </a:lnSpc>
            </a:pPr>
            <a:endParaRPr lang="en-US" sz="1400" dirty="0"/>
          </a:p>
        </p:txBody>
      </p:sp>
      <p:cxnSp>
        <p:nvCxnSpPr>
          <p:cNvPr id="21" name="Straight Connector 20">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4768"/>
            <a:ext cx="658368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22" name="Picture 21" descr="A hand of two adults and a kid on top of each other">
            <a:extLst>
              <a:ext uri="{FF2B5EF4-FFF2-40B4-BE49-F238E27FC236}">
                <a16:creationId xmlns:a16="http://schemas.microsoft.com/office/drawing/2014/main" id="{6C140DA7-E198-9622-37F6-9AB3C08812B5}"/>
              </a:ext>
            </a:extLst>
          </p:cNvPr>
          <p:cNvPicPr>
            <a:picLocks noChangeAspect="1"/>
          </p:cNvPicPr>
          <p:nvPr/>
        </p:nvPicPr>
        <p:blipFill>
          <a:blip r:embed="rId2"/>
          <a:srcRect l="33991" r="26388" b="-3"/>
          <a:stretch>
            <a:fillRect/>
          </a:stretch>
        </p:blipFill>
        <p:spPr>
          <a:xfrm>
            <a:off x="8115300" y="10"/>
            <a:ext cx="4076700" cy="6857990"/>
          </a:xfrm>
          <a:prstGeom prst="rect">
            <a:avLst/>
          </a:prstGeom>
        </p:spPr>
      </p:pic>
    </p:spTree>
    <p:extLst>
      <p:ext uri="{BB962C8B-B14F-4D97-AF65-F5344CB8AC3E}">
        <p14:creationId xmlns:p14="http://schemas.microsoft.com/office/powerpoint/2010/main" val="41336019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83474B-7CA6-5FBF-AF8D-03D7835AF87B}"/>
              </a:ext>
            </a:extLst>
          </p:cNvPr>
          <p:cNvSpPr>
            <a:spLocks noGrp="1"/>
          </p:cNvSpPr>
          <p:nvPr>
            <p:ph type="title"/>
          </p:nvPr>
        </p:nvSpPr>
        <p:spPr>
          <a:xfrm>
            <a:off x="4866968" y="914400"/>
            <a:ext cx="6627924" cy="1307592"/>
          </a:xfrm>
        </p:spPr>
        <p:txBody>
          <a:bodyPr>
            <a:normAutofit/>
          </a:bodyPr>
          <a:lstStyle/>
          <a:p>
            <a:pPr>
              <a:lnSpc>
                <a:spcPct val="90000"/>
              </a:lnSpc>
            </a:pPr>
            <a:r>
              <a:rPr lang="en-US">
                <a:ea typeface="+mj-lt"/>
                <a:cs typeface="+mj-lt"/>
              </a:rPr>
              <a:t>Impact on Social and Emotional Development</a:t>
            </a:r>
            <a:endParaRPr lang="en-US"/>
          </a:p>
        </p:txBody>
      </p:sp>
      <p:pic>
        <p:nvPicPr>
          <p:cNvPr id="16" name="Picture 15">
            <a:extLst>
              <a:ext uri="{FF2B5EF4-FFF2-40B4-BE49-F238E27FC236}">
                <a16:creationId xmlns:a16="http://schemas.microsoft.com/office/drawing/2014/main" id="{5F75A719-79A6-0AA5-A686-EC871557A0B1}"/>
              </a:ext>
            </a:extLst>
          </p:cNvPr>
          <p:cNvPicPr>
            <a:picLocks noChangeAspect="1"/>
          </p:cNvPicPr>
          <p:nvPr/>
        </p:nvPicPr>
        <p:blipFill>
          <a:blip r:embed="rId2"/>
          <a:srcRect l="31038" r="28282" b="-1"/>
          <a:stretch>
            <a:fillRect/>
          </a:stretch>
        </p:blipFill>
        <p:spPr>
          <a:xfrm>
            <a:off x="20" y="-17929"/>
            <a:ext cx="4206220" cy="6875929"/>
          </a:xfrm>
          <a:prstGeom prst="rect">
            <a:avLst/>
          </a:prstGeom>
        </p:spPr>
      </p:pic>
      <p:cxnSp>
        <p:nvCxnSpPr>
          <p:cNvPr id="25" name="Straight Connector 24">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41150EB-D57D-9C74-3E47-0528CA7A687E}"/>
              </a:ext>
            </a:extLst>
          </p:cNvPr>
          <p:cNvSpPr>
            <a:spLocks noGrp="1"/>
          </p:cNvSpPr>
          <p:nvPr>
            <p:ph idx="1"/>
          </p:nvPr>
        </p:nvSpPr>
        <p:spPr>
          <a:xfrm>
            <a:off x="4866968" y="2221992"/>
            <a:ext cx="6627924" cy="3739896"/>
          </a:xfrm>
        </p:spPr>
        <p:txBody>
          <a:bodyPr vert="horz" lIns="91440" tIns="45720" rIns="91440" bIns="45720" rtlCol="0" anchor="t">
            <a:normAutofit/>
          </a:bodyPr>
          <a:lstStyle/>
          <a:p>
            <a:pPr>
              <a:lnSpc>
                <a:spcPct val="100000"/>
              </a:lnSpc>
            </a:pPr>
            <a:r>
              <a:rPr lang="en-US" sz="1700">
                <a:ea typeface="+mn-lt"/>
                <a:cs typeface="+mn-lt"/>
              </a:rPr>
              <a:t>Attachment relationships are important in children's </a:t>
            </a:r>
            <a:r>
              <a:rPr lang="en-US" sz="1700" dirty="0">
                <a:ea typeface="+mn-lt"/>
                <a:cs typeface="+mn-lt"/>
              </a:rPr>
              <a:t>emotional regulation and social competence. Sroufe (2005) suggests that secure attachment supports children's ability to manage emotions, develop resilience and engage positively with others.</a:t>
            </a:r>
            <a:endParaRPr lang="en-US" sz="1700" dirty="0"/>
          </a:p>
          <a:p>
            <a:pPr>
              <a:lnSpc>
                <a:spcPct val="100000"/>
              </a:lnSpc>
            </a:pPr>
            <a:r>
              <a:rPr lang="en-US" sz="1700" dirty="0">
                <a:ea typeface="+mn-lt"/>
                <a:cs typeface="+mn-lt"/>
              </a:rPr>
              <a:t>Isaac's isolated </a:t>
            </a:r>
            <a:r>
              <a:rPr lang="en-US" sz="1700" err="1">
                <a:ea typeface="+mn-lt"/>
                <a:cs typeface="+mn-lt"/>
              </a:rPr>
              <a:t>behaviour</a:t>
            </a:r>
            <a:r>
              <a:rPr lang="en-US" sz="1700" dirty="0">
                <a:ea typeface="+mn-lt"/>
                <a:cs typeface="+mn-lt"/>
              </a:rPr>
              <a:t> during free play and his hesitance to join in, in group activities can show a lack of confidence in unfamiliar situations. Cassidy (2016) states that the children experiencing insecurity attachment can </a:t>
            </a:r>
            <a:r>
              <a:rPr lang="en-US" sz="1700">
                <a:ea typeface="+mn-lt"/>
                <a:cs typeface="+mn-lt"/>
              </a:rPr>
              <a:t>demonstrate social withdrawal, </a:t>
            </a:r>
            <a:r>
              <a:rPr lang="en-US" sz="1700" dirty="0">
                <a:ea typeface="+mn-lt"/>
                <a:cs typeface="+mn-lt"/>
              </a:rPr>
              <a:t>difficulty </a:t>
            </a:r>
            <a:r>
              <a:rPr lang="en-US" sz="1700">
                <a:ea typeface="+mn-lt"/>
                <a:cs typeface="+mn-lt"/>
              </a:rPr>
              <a:t>forming peer relationships and anxiety.</a:t>
            </a:r>
            <a:endParaRPr lang="en-US" sz="1700" dirty="0"/>
          </a:p>
          <a:p>
            <a:pPr>
              <a:lnSpc>
                <a:spcPct val="100000"/>
              </a:lnSpc>
            </a:pPr>
            <a:r>
              <a:rPr lang="en-US" sz="1700">
                <a:ea typeface="+mn-lt"/>
                <a:cs typeface="+mn-lt"/>
              </a:rPr>
              <a:t>His sleep difficulties and emotional distress may also reflect challenges in managing emotions independently.</a:t>
            </a:r>
            <a:endParaRPr lang="en-US" sz="1700"/>
          </a:p>
          <a:p>
            <a:pPr>
              <a:lnSpc>
                <a:spcPct val="100000"/>
              </a:lnSpc>
            </a:pPr>
            <a:endParaRPr lang="en-US" sz="1700"/>
          </a:p>
        </p:txBody>
      </p:sp>
      <p:cxnSp>
        <p:nvCxnSpPr>
          <p:cNvPr id="27" name="Straight Connector 26">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46817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C72C8-B935-9093-D57D-45C11472CEC9}"/>
              </a:ext>
            </a:extLst>
          </p:cNvPr>
          <p:cNvSpPr>
            <a:spLocks noGrp="1"/>
          </p:cNvSpPr>
          <p:nvPr>
            <p:ph type="title"/>
          </p:nvPr>
        </p:nvSpPr>
        <p:spPr>
          <a:xfrm>
            <a:off x="700635" y="914400"/>
            <a:ext cx="10691265" cy="467151"/>
          </a:xfrm>
        </p:spPr>
        <p:txBody>
          <a:bodyPr>
            <a:normAutofit fontScale="90000"/>
          </a:bodyPr>
          <a:lstStyle/>
          <a:p>
            <a:r>
              <a:rPr lang="en-US">
                <a:ea typeface="+mj-lt"/>
                <a:cs typeface="+mj-lt"/>
              </a:rPr>
              <a:t>Language Development and Social Interaction</a:t>
            </a:r>
            <a:endParaRPr lang="en-US"/>
          </a:p>
        </p:txBody>
      </p:sp>
      <p:sp>
        <p:nvSpPr>
          <p:cNvPr id="3" name="Content Placeholder 2">
            <a:extLst>
              <a:ext uri="{FF2B5EF4-FFF2-40B4-BE49-F238E27FC236}">
                <a16:creationId xmlns:a16="http://schemas.microsoft.com/office/drawing/2014/main" id="{1779A4D5-13D0-F571-D127-FF501A77787E}"/>
              </a:ext>
            </a:extLst>
          </p:cNvPr>
          <p:cNvSpPr>
            <a:spLocks noGrp="1"/>
          </p:cNvSpPr>
          <p:nvPr>
            <p:ph idx="1"/>
          </p:nvPr>
        </p:nvSpPr>
        <p:spPr>
          <a:xfrm>
            <a:off x="700635" y="1605669"/>
            <a:ext cx="10691265" cy="4356219"/>
          </a:xfrm>
        </p:spPr>
        <p:txBody>
          <a:bodyPr vert="horz" lIns="91440" tIns="45720" rIns="91440" bIns="45720" rtlCol="0" anchor="t">
            <a:normAutofit fontScale="92500" lnSpcReduction="10000"/>
          </a:bodyPr>
          <a:lstStyle/>
          <a:p>
            <a:r>
              <a:rPr lang="en-US">
                <a:ea typeface="+mn-lt"/>
                <a:cs typeface="+mn-lt"/>
              </a:rPr>
              <a:t>Language development is strongly influenced by children's interactions with caregivers and the quality of communication they experience. Murray et al. (1996) found that maternal depression can reduce opportunities for responsive communication and emotional engagement during early childhood.</a:t>
            </a:r>
            <a:endParaRPr lang="en-US"/>
          </a:p>
          <a:p>
            <a:r>
              <a:rPr lang="en-US">
                <a:ea typeface="+mn-lt"/>
                <a:cs typeface="+mn-lt"/>
              </a:rPr>
              <a:t>Isaac's language delay may be linked to several factors:</a:t>
            </a:r>
            <a:endParaRPr lang="en-US"/>
          </a:p>
          <a:p>
            <a:r>
              <a:rPr lang="en-US">
                <a:ea typeface="+mn-lt"/>
                <a:cs typeface="+mn-lt"/>
              </a:rPr>
              <a:t>Reduced social interaction.</a:t>
            </a:r>
            <a:endParaRPr lang="en-US"/>
          </a:p>
          <a:p>
            <a:r>
              <a:rPr lang="en-US">
                <a:ea typeface="+mn-lt"/>
                <a:cs typeface="+mn-lt"/>
              </a:rPr>
              <a:t>Emotional insecurity.</a:t>
            </a:r>
            <a:endParaRPr lang="en-US"/>
          </a:p>
          <a:p>
            <a:r>
              <a:rPr lang="en-US">
                <a:ea typeface="+mn-lt"/>
                <a:cs typeface="+mn-lt"/>
              </a:rPr>
              <a:t>Disrupted childcare experiences.</a:t>
            </a:r>
            <a:endParaRPr lang="en-US"/>
          </a:p>
          <a:p>
            <a:r>
              <a:rPr lang="en-US">
                <a:ea typeface="+mn-lt"/>
                <a:cs typeface="+mn-lt"/>
              </a:rPr>
              <a:t>Limited opportunities for sustained communication.</a:t>
            </a:r>
            <a:endParaRPr lang="en-US"/>
          </a:p>
          <a:p>
            <a:r>
              <a:rPr lang="en-US">
                <a:ea typeface="+mn-lt"/>
                <a:cs typeface="+mn-lt"/>
              </a:rPr>
              <a:t>Owens (2020) argues that language develops most effectively when children engage in regular, meaningful conversations with responsive adults. Isaac's experiences may therefore have affected both his communication skills and his confidence when interacting with others.</a:t>
            </a:r>
            <a:endParaRPr lang="en-US"/>
          </a:p>
          <a:p>
            <a:endParaRPr lang="en-US" dirty="0"/>
          </a:p>
        </p:txBody>
      </p:sp>
    </p:spTree>
    <p:extLst>
      <p:ext uri="{BB962C8B-B14F-4D97-AF65-F5344CB8AC3E}">
        <p14:creationId xmlns:p14="http://schemas.microsoft.com/office/powerpoint/2010/main" val="17047433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B1653-DB85-1E62-1DE7-FE74165BFA18}"/>
              </a:ext>
            </a:extLst>
          </p:cNvPr>
          <p:cNvSpPr>
            <a:spLocks noGrp="1"/>
          </p:cNvSpPr>
          <p:nvPr>
            <p:ph type="title"/>
          </p:nvPr>
        </p:nvSpPr>
        <p:spPr>
          <a:xfrm>
            <a:off x="700635" y="914400"/>
            <a:ext cx="10691265" cy="635240"/>
          </a:xfrm>
        </p:spPr>
        <p:txBody>
          <a:bodyPr>
            <a:normAutofit fontScale="90000"/>
          </a:bodyPr>
          <a:lstStyle/>
          <a:p>
            <a:r>
              <a:rPr lang="en-US">
                <a:ea typeface="+mj-lt"/>
                <a:cs typeface="+mj-lt"/>
              </a:rPr>
              <a:t>Nature and Nurture Influences</a:t>
            </a:r>
            <a:endParaRPr lang="en-US"/>
          </a:p>
        </p:txBody>
      </p:sp>
      <p:sp>
        <p:nvSpPr>
          <p:cNvPr id="3" name="Content Placeholder 2">
            <a:extLst>
              <a:ext uri="{FF2B5EF4-FFF2-40B4-BE49-F238E27FC236}">
                <a16:creationId xmlns:a16="http://schemas.microsoft.com/office/drawing/2014/main" id="{3A06B1F7-0D5C-F3D7-D590-1852D5BA80FC}"/>
              </a:ext>
            </a:extLst>
          </p:cNvPr>
          <p:cNvSpPr>
            <a:spLocks noGrp="1"/>
          </p:cNvSpPr>
          <p:nvPr>
            <p:ph idx="1"/>
          </p:nvPr>
        </p:nvSpPr>
        <p:spPr>
          <a:xfrm>
            <a:off x="700635" y="1549640"/>
            <a:ext cx="10691265" cy="4412248"/>
          </a:xfrm>
        </p:spPr>
        <p:txBody>
          <a:bodyPr vert="horz" lIns="91440" tIns="45720" rIns="91440" bIns="45720" rtlCol="0" anchor="t">
            <a:noAutofit/>
          </a:bodyPr>
          <a:lstStyle/>
          <a:p>
            <a:r>
              <a:rPr lang="en-US" sz="1400" dirty="0">
                <a:ea typeface="+mn-lt"/>
                <a:cs typeface="+mn-lt"/>
              </a:rPr>
              <a:t>Isaac's progress is possibly influenced by an interaction between </a:t>
            </a:r>
            <a:r>
              <a:rPr lang="en-US" sz="1400">
                <a:ea typeface="+mn-lt"/>
                <a:cs typeface="+mn-lt"/>
              </a:rPr>
              <a:t>environmental and</a:t>
            </a:r>
            <a:r>
              <a:rPr lang="en-US" sz="1400" dirty="0">
                <a:ea typeface="+mn-lt"/>
                <a:cs typeface="+mn-lt"/>
              </a:rPr>
              <a:t> biological factors.</a:t>
            </a:r>
            <a:endParaRPr lang="en-US" sz="1400" dirty="0"/>
          </a:p>
          <a:p>
            <a:r>
              <a:rPr lang="en-US" sz="1400"/>
              <a:t>Nature</a:t>
            </a:r>
          </a:p>
          <a:p>
            <a:r>
              <a:rPr lang="en-US" sz="1400" dirty="0">
                <a:ea typeface="+mn-lt"/>
                <a:cs typeface="+mn-lt"/>
              </a:rPr>
              <a:t>Thomas and Chess (1977) suggest that temperament influences how children respond to stress, change and social situations. Isaac may </a:t>
            </a:r>
            <a:r>
              <a:rPr lang="en-US" sz="1400">
                <a:ea typeface="+mn-lt"/>
                <a:cs typeface="+mn-lt"/>
              </a:rPr>
              <a:t>be naturally more cautious or have a sensitive temperament, which during transitions could increase his vulnerability to anxiety.</a:t>
            </a:r>
            <a:endParaRPr lang="en-US" sz="1400" dirty="0"/>
          </a:p>
          <a:p>
            <a:r>
              <a:rPr lang="en-US" sz="1400"/>
              <a:t>Nurture</a:t>
            </a:r>
          </a:p>
          <a:p>
            <a:r>
              <a:rPr lang="en-US" sz="1400" dirty="0">
                <a:ea typeface="+mn-lt"/>
                <a:cs typeface="+mn-lt"/>
              </a:rPr>
              <a:t>Bronfenbrenner (1979) argues that children's development is shaped by interactions within multiple environmental systems, including family relationships, educational settings and wider community influences.</a:t>
            </a:r>
            <a:endParaRPr lang="en-US" sz="1400"/>
          </a:p>
          <a:p>
            <a:r>
              <a:rPr lang="en-US" sz="1400">
                <a:ea typeface="+mn-lt"/>
                <a:cs typeface="+mn-lt"/>
              </a:rPr>
              <a:t>Environmental influences affecting Isaac include:</a:t>
            </a:r>
            <a:endParaRPr lang="en-US" sz="1400"/>
          </a:p>
          <a:p>
            <a:r>
              <a:rPr lang="en-US" sz="1400">
                <a:ea typeface="+mn-lt"/>
                <a:cs typeface="+mn-lt"/>
              </a:rPr>
              <a:t>Maternal mental health difficulties.</a:t>
            </a:r>
            <a:endParaRPr lang="en-US" sz="1400"/>
          </a:p>
          <a:p>
            <a:r>
              <a:rPr lang="en-US" sz="1400">
                <a:ea typeface="+mn-lt"/>
                <a:cs typeface="+mn-lt"/>
              </a:rPr>
              <a:t>Disrupted childcare experiences.</a:t>
            </a:r>
            <a:endParaRPr lang="en-US" sz="1400"/>
          </a:p>
          <a:p>
            <a:r>
              <a:rPr lang="en-US" sz="1400">
                <a:ea typeface="+mn-lt"/>
                <a:cs typeface="+mn-lt"/>
              </a:rPr>
              <a:t>Relocation and transition.</a:t>
            </a:r>
            <a:endParaRPr lang="en-US" sz="1400"/>
          </a:p>
          <a:p>
            <a:r>
              <a:rPr lang="en-US" sz="1400">
                <a:ea typeface="+mn-lt"/>
                <a:cs typeface="+mn-lt"/>
              </a:rPr>
              <a:t>Limited social support.</a:t>
            </a:r>
            <a:endParaRPr lang="en-US" sz="1400"/>
          </a:p>
          <a:p>
            <a:r>
              <a:rPr lang="en-US" sz="1400">
                <a:ea typeface="+mn-lt"/>
                <a:cs typeface="+mn-lt"/>
              </a:rPr>
              <a:t>Reduced opportunities for peer interaction.</a:t>
            </a:r>
            <a:endParaRPr lang="en-US" sz="1400"/>
          </a:p>
          <a:p>
            <a:r>
              <a:rPr lang="en-US" sz="1400">
                <a:ea typeface="+mn-lt"/>
                <a:cs typeface="+mn-lt"/>
              </a:rPr>
              <a:t>Together, these biological and environmental influences may contribute to Isaac's current developmental challenges.</a:t>
            </a:r>
            <a:endParaRPr lang="en-US" sz="1400"/>
          </a:p>
          <a:p>
            <a:endParaRPr lang="en-US"/>
          </a:p>
          <a:p>
            <a:endParaRPr lang="en-US"/>
          </a:p>
          <a:p>
            <a:endParaRPr lang="en-US" dirty="0"/>
          </a:p>
        </p:txBody>
      </p:sp>
    </p:spTree>
    <p:extLst>
      <p:ext uri="{BB962C8B-B14F-4D97-AF65-F5344CB8AC3E}">
        <p14:creationId xmlns:p14="http://schemas.microsoft.com/office/powerpoint/2010/main" val="36256780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DB5A31-4B62-CC42-62F7-57D85EF5811D}"/>
              </a:ext>
            </a:extLst>
          </p:cNvPr>
          <p:cNvSpPr>
            <a:spLocks noGrp="1"/>
          </p:cNvSpPr>
          <p:nvPr>
            <p:ph type="title"/>
          </p:nvPr>
        </p:nvSpPr>
        <p:spPr>
          <a:xfrm>
            <a:off x="704088" y="914401"/>
            <a:ext cx="6766560" cy="1307592"/>
          </a:xfrm>
        </p:spPr>
        <p:txBody>
          <a:bodyPr>
            <a:normAutofit/>
          </a:bodyPr>
          <a:lstStyle/>
          <a:p>
            <a:pPr>
              <a:lnSpc>
                <a:spcPct val="90000"/>
              </a:lnSpc>
            </a:pPr>
            <a:r>
              <a:rPr lang="en-US">
                <a:ea typeface="+mj-lt"/>
                <a:cs typeface="+mj-lt"/>
              </a:rPr>
              <a:t>Theory-Informed Support Plan</a:t>
            </a:r>
            <a:endParaRPr lang="en-US"/>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8368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6329675-7402-C0F0-25C7-DEECAD6D9C2B}"/>
              </a:ext>
            </a:extLst>
          </p:cNvPr>
          <p:cNvSpPr>
            <a:spLocks noGrp="1"/>
          </p:cNvSpPr>
          <p:nvPr>
            <p:ph idx="1"/>
          </p:nvPr>
        </p:nvSpPr>
        <p:spPr>
          <a:xfrm>
            <a:off x="704088" y="2221994"/>
            <a:ext cx="6766560" cy="3739896"/>
          </a:xfrm>
        </p:spPr>
        <p:txBody>
          <a:bodyPr vert="horz" lIns="91440" tIns="45720" rIns="91440" bIns="45720" rtlCol="0" anchor="t">
            <a:noAutofit/>
          </a:bodyPr>
          <a:lstStyle/>
          <a:p>
            <a:pPr>
              <a:lnSpc>
                <a:spcPct val="100000"/>
              </a:lnSpc>
            </a:pPr>
            <a:r>
              <a:rPr lang="en-US" sz="1400" dirty="0">
                <a:ea typeface="+mn-lt"/>
                <a:cs typeface="+mn-lt"/>
              </a:rPr>
              <a:t>Attachment-informed interventions should focus on promoting security, consistency and positive relationships.</a:t>
            </a:r>
            <a:endParaRPr lang="en-US" sz="1400" dirty="0"/>
          </a:p>
          <a:p>
            <a:pPr>
              <a:lnSpc>
                <a:spcPct val="100000"/>
              </a:lnSpc>
            </a:pPr>
            <a:r>
              <a:rPr lang="en-US" sz="1400"/>
              <a:t>Attachment-Based Approaches</a:t>
            </a:r>
          </a:p>
          <a:p>
            <a:pPr>
              <a:lnSpc>
                <a:spcPct val="100000"/>
              </a:lnSpc>
            </a:pPr>
            <a:r>
              <a:rPr lang="en-US" sz="1400" dirty="0">
                <a:ea typeface="+mn-lt"/>
                <a:cs typeface="+mn-lt"/>
              </a:rPr>
              <a:t>Prior and Glaser (2006) </a:t>
            </a:r>
            <a:r>
              <a:rPr lang="en-US" sz="1400" err="1">
                <a:ea typeface="+mn-lt"/>
                <a:cs typeface="+mn-lt"/>
              </a:rPr>
              <a:t>emphasise</a:t>
            </a:r>
            <a:r>
              <a:rPr lang="en-US" sz="1400">
                <a:ea typeface="+mn-lt"/>
                <a:cs typeface="+mn-lt"/>
              </a:rPr>
              <a:t> the importance of predictable and responsive caregiving for children experiencing difficulties with attachment. A keyworker who is consistent could help Isaac develop trust and </a:t>
            </a:r>
            <a:r>
              <a:rPr lang="en-US" sz="1400" dirty="0">
                <a:ea typeface="+mn-lt"/>
                <a:cs typeface="+mn-lt"/>
              </a:rPr>
              <a:t>emotional security within the setting.</a:t>
            </a:r>
            <a:endParaRPr lang="en-US" sz="1400" dirty="0"/>
          </a:p>
          <a:p>
            <a:pPr>
              <a:lnSpc>
                <a:spcPct val="100000"/>
              </a:lnSpc>
            </a:pPr>
            <a:r>
              <a:rPr lang="en-US" sz="1400"/>
              <a:t>Language-Rich Environment</a:t>
            </a:r>
          </a:p>
          <a:p>
            <a:pPr>
              <a:lnSpc>
                <a:spcPct val="100000"/>
              </a:lnSpc>
            </a:pPr>
            <a:r>
              <a:rPr lang="en-US" sz="1400">
                <a:ea typeface="+mn-lt"/>
                <a:cs typeface="+mn-lt"/>
              </a:rPr>
              <a:t>Activities such as shared reading, storytelling and small-group discussions could increase opportunities for language development and social interaction.</a:t>
            </a:r>
            <a:endParaRPr lang="en-US" sz="1400"/>
          </a:p>
          <a:p>
            <a:pPr>
              <a:lnSpc>
                <a:spcPct val="100000"/>
              </a:lnSpc>
            </a:pPr>
            <a:r>
              <a:rPr lang="en-US" sz="1400"/>
              <a:t>Play-Based Learning</a:t>
            </a:r>
          </a:p>
          <a:p>
            <a:pPr>
              <a:lnSpc>
                <a:spcPct val="100000"/>
              </a:lnSpc>
            </a:pPr>
            <a:r>
              <a:rPr lang="en-US" sz="1400" dirty="0">
                <a:ea typeface="+mn-lt"/>
                <a:cs typeface="+mn-lt"/>
              </a:rPr>
              <a:t>Wood and Attfield (2005) argue that play provides important opportunities for communication, emotional expression and social learning. Structured play activities may help Isaac develop confidence when interacting with peers.</a:t>
            </a:r>
            <a:endParaRPr lang="en-US" sz="1400" dirty="0"/>
          </a:p>
          <a:p>
            <a:pPr>
              <a:lnSpc>
                <a:spcPct val="100000"/>
              </a:lnSpc>
            </a:pPr>
            <a:r>
              <a:rPr lang="en-US" sz="1400"/>
              <a:t>Parent Support</a:t>
            </a:r>
          </a:p>
          <a:p>
            <a:pPr>
              <a:lnSpc>
                <a:spcPct val="100000"/>
              </a:lnSpc>
            </a:pPr>
            <a:endParaRPr lang="en-US" sz="1100"/>
          </a:p>
        </p:txBody>
      </p:sp>
      <p:cxnSp>
        <p:nvCxnSpPr>
          <p:cNvPr id="13" name="Straight Connector 12">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4768"/>
            <a:ext cx="658368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Colorful carved figures of humans">
            <a:extLst>
              <a:ext uri="{FF2B5EF4-FFF2-40B4-BE49-F238E27FC236}">
                <a16:creationId xmlns:a16="http://schemas.microsoft.com/office/drawing/2014/main" id="{9F857A1E-8EFC-B478-1D05-5E6943B82C76}"/>
              </a:ext>
            </a:extLst>
          </p:cNvPr>
          <p:cNvPicPr>
            <a:picLocks noChangeAspect="1"/>
          </p:cNvPicPr>
          <p:nvPr/>
        </p:nvPicPr>
        <p:blipFill>
          <a:blip r:embed="rId2"/>
          <a:srcRect l="29230" r="28417" b="-10"/>
          <a:stretch>
            <a:fillRect/>
          </a:stretch>
        </p:blipFill>
        <p:spPr>
          <a:xfrm>
            <a:off x="8115300" y="10"/>
            <a:ext cx="4076700" cy="6857990"/>
          </a:xfrm>
          <a:prstGeom prst="rect">
            <a:avLst/>
          </a:prstGeom>
        </p:spPr>
      </p:pic>
    </p:spTree>
    <p:extLst>
      <p:ext uri="{BB962C8B-B14F-4D97-AF65-F5344CB8AC3E}">
        <p14:creationId xmlns:p14="http://schemas.microsoft.com/office/powerpoint/2010/main" val="28920321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cxnSp>
        <p:nvCxnSpPr>
          <p:cNvPr id="10" name="Straight Connector 9">
            <a:extLst>
              <a:ext uri="{FF2B5EF4-FFF2-40B4-BE49-F238E27FC236}">
                <a16:creationId xmlns:a16="http://schemas.microsoft.com/office/drawing/2014/main" id="{22F20000-FD86-48F6-9363-FEC90C932D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72AE332-6ACA-45BE-875F-91A291D4A4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265DB5D-12DB-0E06-1874-CA4DA371DDCF}"/>
              </a:ext>
            </a:extLst>
          </p:cNvPr>
          <p:cNvSpPr>
            <a:spLocks noGrp="1"/>
          </p:cNvSpPr>
          <p:nvPr>
            <p:ph type="title"/>
          </p:nvPr>
        </p:nvSpPr>
        <p:spPr>
          <a:xfrm>
            <a:off x="702129" y="914760"/>
            <a:ext cx="2806615" cy="3543764"/>
          </a:xfrm>
        </p:spPr>
        <p:txBody>
          <a:bodyPr>
            <a:normAutofit/>
          </a:bodyPr>
          <a:lstStyle/>
          <a:p>
            <a:r>
              <a:rPr lang="en-US" sz="3600">
                <a:ea typeface="+mj-lt"/>
                <a:cs typeface="+mj-lt"/>
              </a:rPr>
              <a:t>Theory-Informed Support Plan continu</a:t>
            </a:r>
            <a:r>
              <a:rPr lang="en-US" sz="3600"/>
              <a:t>ed</a:t>
            </a:r>
          </a:p>
        </p:txBody>
      </p:sp>
      <p:sp>
        <p:nvSpPr>
          <p:cNvPr id="3" name="Content Placeholder 2">
            <a:extLst>
              <a:ext uri="{FF2B5EF4-FFF2-40B4-BE49-F238E27FC236}">
                <a16:creationId xmlns:a16="http://schemas.microsoft.com/office/drawing/2014/main" id="{3148EF46-2AFC-9F74-AAAA-B6CEF167850D}"/>
              </a:ext>
            </a:extLst>
          </p:cNvPr>
          <p:cNvSpPr>
            <a:spLocks noGrp="1"/>
          </p:cNvSpPr>
          <p:nvPr>
            <p:ph idx="1"/>
          </p:nvPr>
        </p:nvSpPr>
        <p:spPr>
          <a:xfrm>
            <a:off x="3902149" y="978558"/>
            <a:ext cx="7591859" cy="5091495"/>
          </a:xfrm>
        </p:spPr>
        <p:txBody>
          <a:bodyPr vert="horz" lIns="91440" tIns="45720" rIns="91440" bIns="45720" rtlCol="0">
            <a:normAutofit/>
          </a:bodyPr>
          <a:lstStyle/>
          <a:p>
            <a:pPr>
              <a:lnSpc>
                <a:spcPct val="100000"/>
              </a:lnSpc>
            </a:pPr>
            <a:r>
              <a:rPr lang="en-US" dirty="0">
                <a:ea typeface="+mn-lt"/>
                <a:cs typeface="+mn-lt"/>
              </a:rPr>
              <a:t>Allen (2011) highlights the importance of supporting parents as part of early intervention. Isaac's mother could be referred to local support services, parenting </a:t>
            </a:r>
            <a:r>
              <a:rPr lang="en-US" dirty="0" err="1">
                <a:ea typeface="+mn-lt"/>
                <a:cs typeface="+mn-lt"/>
              </a:rPr>
              <a:t>programmes</a:t>
            </a:r>
            <a:r>
              <a:rPr lang="en-US" dirty="0">
                <a:ea typeface="+mn-lt"/>
                <a:cs typeface="+mn-lt"/>
              </a:rPr>
              <a:t> and mental health resources to strengthen family wellbeing.</a:t>
            </a:r>
            <a:endParaRPr lang="en-US"/>
          </a:p>
          <a:p>
            <a:pPr>
              <a:lnSpc>
                <a:spcPct val="100000"/>
              </a:lnSpc>
            </a:pPr>
            <a:r>
              <a:rPr lang="en-US"/>
              <a:t>Multi-Agency Collaboration</a:t>
            </a:r>
          </a:p>
          <a:p>
            <a:pPr>
              <a:lnSpc>
                <a:spcPct val="100000"/>
              </a:lnSpc>
            </a:pPr>
            <a:r>
              <a:rPr lang="en-US">
                <a:ea typeface="+mn-lt"/>
                <a:cs typeface="+mn-lt"/>
              </a:rPr>
              <a:t>Professionals could work together through an Early Help Plan, including:</a:t>
            </a:r>
            <a:endParaRPr lang="en-US"/>
          </a:p>
          <a:p>
            <a:pPr>
              <a:lnSpc>
                <a:spcPct val="100000"/>
              </a:lnSpc>
            </a:pPr>
            <a:r>
              <a:rPr lang="en-US">
                <a:ea typeface="+mn-lt"/>
                <a:cs typeface="+mn-lt"/>
              </a:rPr>
              <a:t>Speech and Language Therapists.</a:t>
            </a:r>
            <a:endParaRPr lang="en-US"/>
          </a:p>
          <a:p>
            <a:pPr>
              <a:lnSpc>
                <a:spcPct val="100000"/>
              </a:lnSpc>
            </a:pPr>
            <a:r>
              <a:rPr lang="en-US">
                <a:ea typeface="+mn-lt"/>
                <a:cs typeface="+mn-lt"/>
              </a:rPr>
              <a:t>Health Visitors.</a:t>
            </a:r>
            <a:endParaRPr lang="en-US"/>
          </a:p>
          <a:p>
            <a:pPr>
              <a:lnSpc>
                <a:spcPct val="100000"/>
              </a:lnSpc>
            </a:pPr>
            <a:r>
              <a:rPr lang="en-US">
                <a:ea typeface="+mn-lt"/>
                <a:cs typeface="+mn-lt"/>
              </a:rPr>
              <a:t>Family Support Workers.</a:t>
            </a:r>
            <a:endParaRPr lang="en-US"/>
          </a:p>
          <a:p>
            <a:pPr>
              <a:lnSpc>
                <a:spcPct val="100000"/>
              </a:lnSpc>
            </a:pPr>
            <a:r>
              <a:rPr lang="en-US">
                <a:ea typeface="+mn-lt"/>
                <a:cs typeface="+mn-lt"/>
              </a:rPr>
              <a:t>Early Years Practitioners.</a:t>
            </a:r>
            <a:endParaRPr lang="en-US"/>
          </a:p>
          <a:p>
            <a:pPr>
              <a:lnSpc>
                <a:spcPct val="100000"/>
              </a:lnSpc>
            </a:pPr>
            <a:r>
              <a:rPr lang="en-US">
                <a:ea typeface="+mn-lt"/>
                <a:cs typeface="+mn-lt"/>
              </a:rPr>
              <a:t>This collaborative approach would ensure that Isaac's developmental needs are addressed holistically.</a:t>
            </a:r>
            <a:endParaRPr lang="en-US"/>
          </a:p>
          <a:p>
            <a:pPr>
              <a:lnSpc>
                <a:spcPct val="100000"/>
              </a:lnSpc>
            </a:pPr>
            <a:endParaRPr lang="en-US"/>
          </a:p>
        </p:txBody>
      </p:sp>
    </p:spTree>
    <p:extLst>
      <p:ext uri="{BB962C8B-B14F-4D97-AF65-F5344CB8AC3E}">
        <p14:creationId xmlns:p14="http://schemas.microsoft.com/office/powerpoint/2010/main" val="17285425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11BEC5-A897-3B68-4871-4101ED12FA66}"/>
              </a:ext>
            </a:extLst>
          </p:cNvPr>
          <p:cNvSpPr>
            <a:spLocks noGrp="1"/>
          </p:cNvSpPr>
          <p:nvPr>
            <p:ph type="title"/>
          </p:nvPr>
        </p:nvSpPr>
        <p:spPr>
          <a:xfrm>
            <a:off x="700088" y="909637"/>
            <a:ext cx="6400800" cy="1307592"/>
          </a:xfrm>
        </p:spPr>
        <p:txBody>
          <a:bodyPr vert="horz" lIns="91440" tIns="45720" rIns="91440" bIns="45720" rtlCol="0" anchor="t">
            <a:normAutofit/>
          </a:bodyPr>
          <a:lstStyle/>
          <a:p>
            <a:pPr>
              <a:lnSpc>
                <a:spcPct val="90000"/>
              </a:lnSpc>
            </a:pPr>
            <a:r>
              <a:rPr lang="en-US" sz="4000"/>
              <a:t>critical Evaluation of Bowlby's Theory</a:t>
            </a:r>
          </a:p>
        </p:txBody>
      </p:sp>
      <p:cxnSp>
        <p:nvCxnSpPr>
          <p:cNvPr id="16" name="Straight Connector 15">
            <a:extLst>
              <a:ext uri="{FF2B5EF4-FFF2-40B4-BE49-F238E27FC236}">
                <a16:creationId xmlns:a16="http://schemas.microsoft.com/office/drawing/2014/main" id="{8E813B4C-6731-0B72-5252-A79AB0E20B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BA9CBA95-214A-68DB-1B1E-E84518A0B140}"/>
              </a:ext>
            </a:extLst>
          </p:cNvPr>
          <p:cNvSpPr>
            <a:spLocks noGrp="1"/>
          </p:cNvSpPr>
          <p:nvPr>
            <p:ph type="body" sz="half" idx="2"/>
          </p:nvPr>
        </p:nvSpPr>
        <p:spPr>
          <a:xfrm>
            <a:off x="700088" y="2221992"/>
            <a:ext cx="6400800" cy="3739896"/>
          </a:xfrm>
        </p:spPr>
        <p:txBody>
          <a:bodyPr vert="horz" lIns="91440" tIns="45720" rIns="91440" bIns="45720" rtlCol="0" anchor="t">
            <a:normAutofit/>
          </a:bodyPr>
          <a:lstStyle/>
          <a:p>
            <a:pPr indent="-228600">
              <a:buFont typeface="Arial" panose="020B0604020202020204" pitchFamily="34" charset="0"/>
              <a:buChar char="•"/>
            </a:pPr>
            <a:r>
              <a:rPr lang="en-US" dirty="0"/>
              <a:t>Bowlby's theory is still highly compelling in the early years because it highlights the importance of secure, reliable relationships in promoting healthy development. This gives a helpful structure for understanding Isaac's social and </a:t>
            </a:r>
            <a:r>
              <a:rPr lang="en-US" dirty="0" err="1"/>
              <a:t>emotio</a:t>
            </a:r>
            <a:r>
              <a:rPr lang="en-US" dirty="0"/>
              <a:t>nal difficulties.</a:t>
            </a:r>
          </a:p>
          <a:p>
            <a:pPr indent="-228600">
              <a:buFont typeface="Arial" panose="020B0604020202020204" pitchFamily="34" charset="0"/>
              <a:buChar char="•"/>
            </a:pPr>
            <a:r>
              <a:rPr lang="en-US"/>
              <a:t>However, the theory has several limitations.</a:t>
            </a:r>
          </a:p>
          <a:p>
            <a:pPr indent="-228600">
              <a:buFont typeface="Arial" panose="020B0604020202020204" pitchFamily="34" charset="0"/>
              <a:buChar char="•"/>
            </a:pPr>
            <a:r>
              <a:rPr lang="en-US"/>
              <a:t>Rutter (1995) argues that Bowlby placed excessive emphasis on early attachment experiences and underestimated children's capacity for resilience and later positive experiences.</a:t>
            </a:r>
          </a:p>
          <a:p>
            <a:pPr indent="-228600">
              <a:buFont typeface="Arial" panose="020B0604020202020204" pitchFamily="34" charset="0"/>
              <a:buChar char="•"/>
            </a:pPr>
            <a:r>
              <a:rPr lang="en-US"/>
              <a:t>Furthermore, attachment patterns may vary across cultures. Rothbaum et al. (2000) found that caregiving practices and expectations differ internationally, suggesting that attachment cannot always be understood using Western assumptions.</a:t>
            </a:r>
          </a:p>
          <a:p>
            <a:pPr indent="-228600">
              <a:buFont typeface="Arial" panose="020B0604020202020204" pitchFamily="34" charset="0"/>
              <a:buChar char="•"/>
            </a:pPr>
            <a:endParaRPr lang="en-US"/>
          </a:p>
        </p:txBody>
      </p:sp>
      <p:pic>
        <p:nvPicPr>
          <p:cNvPr id="5" name="Picture Placeholder 4" descr="A spiral staircase with wood steps&#10;&#10;AI-generated content may be incorrect.">
            <a:extLst>
              <a:ext uri="{FF2B5EF4-FFF2-40B4-BE49-F238E27FC236}">
                <a16:creationId xmlns:a16="http://schemas.microsoft.com/office/drawing/2014/main" id="{FD99D9A4-F8A5-FD5D-655F-DA26890BB3B5}"/>
              </a:ext>
            </a:extLst>
          </p:cNvPr>
          <p:cNvPicPr>
            <a:picLocks noGrp="1" noChangeAspect="1"/>
          </p:cNvPicPr>
          <p:nvPr>
            <p:ph type="pic" idx="1"/>
          </p:nvPr>
        </p:nvPicPr>
        <p:blipFill>
          <a:blip r:embed="rId2"/>
          <a:srcRect l="25706" r="25706"/>
          <a:stretch/>
        </p:blipFill>
        <p:spPr>
          <a:xfrm>
            <a:off x="7668370" y="890873"/>
            <a:ext cx="3723529" cy="5115369"/>
          </a:xfrm>
          <a:prstGeom prst="rect">
            <a:avLst/>
          </a:prstGeom>
        </p:spPr>
      </p:pic>
      <p:cxnSp>
        <p:nvCxnSpPr>
          <p:cNvPr id="18" name="Straight Connector 17">
            <a:extLst>
              <a:ext uri="{FF2B5EF4-FFF2-40B4-BE49-F238E27FC236}">
                <a16:creationId xmlns:a16="http://schemas.microsoft.com/office/drawing/2014/main" id="{6E0E8146-6E65-2E6C-0C86-547E3C9254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48283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D222D-3287-383B-B072-BF243E3ECC70}"/>
              </a:ext>
            </a:extLst>
          </p:cNvPr>
          <p:cNvSpPr>
            <a:spLocks noGrp="1"/>
          </p:cNvSpPr>
          <p:nvPr>
            <p:ph type="title"/>
          </p:nvPr>
        </p:nvSpPr>
        <p:spPr>
          <a:xfrm>
            <a:off x="700635" y="914400"/>
            <a:ext cx="10691265" cy="814534"/>
          </a:xfrm>
        </p:spPr>
        <p:txBody>
          <a:bodyPr>
            <a:normAutofit fontScale="90000"/>
          </a:bodyPr>
          <a:lstStyle/>
          <a:p>
            <a:r>
              <a:rPr lang="en-US" dirty="0"/>
              <a:t>Critical evaluation of the </a:t>
            </a:r>
            <a:r>
              <a:rPr lang="en-US" dirty="0" err="1"/>
              <a:t>bowlbys</a:t>
            </a:r>
            <a:r>
              <a:rPr lang="en-US" dirty="0"/>
              <a:t> theory continued..</a:t>
            </a:r>
          </a:p>
        </p:txBody>
      </p:sp>
      <p:sp>
        <p:nvSpPr>
          <p:cNvPr id="3" name="Content Placeholder 2">
            <a:extLst>
              <a:ext uri="{FF2B5EF4-FFF2-40B4-BE49-F238E27FC236}">
                <a16:creationId xmlns:a16="http://schemas.microsoft.com/office/drawing/2014/main" id="{805D152F-E40F-A7D6-D2DB-0B977131448F}"/>
              </a:ext>
            </a:extLst>
          </p:cNvPr>
          <p:cNvSpPr>
            <a:spLocks noGrp="1"/>
          </p:cNvSpPr>
          <p:nvPr>
            <p:ph idx="1"/>
          </p:nvPr>
        </p:nvSpPr>
        <p:spPr/>
        <p:txBody>
          <a:bodyPr vert="horz" lIns="91440" tIns="45720" rIns="91440" bIns="45720" rtlCol="0" anchor="t">
            <a:normAutofit/>
          </a:bodyPr>
          <a:lstStyle/>
          <a:p>
            <a:r>
              <a:rPr lang="en-US" dirty="0">
                <a:ea typeface="+mn-lt"/>
                <a:cs typeface="+mn-lt"/>
              </a:rPr>
              <a:t>Schaffer (2006) also notes that development in children is influenced by a variety of relationships, which includes, peers, extended family, siblings, and institutes of education. Therefore, Bowlby's theory may not ent</a:t>
            </a:r>
            <a:r>
              <a:rPr lang="en-US">
                <a:ea typeface="+mn-lt"/>
                <a:cs typeface="+mn-lt"/>
              </a:rPr>
              <a:t>irely explain all areas of Isaac's development.</a:t>
            </a:r>
            <a:endParaRPr lang="en-US"/>
          </a:p>
          <a:p>
            <a:r>
              <a:rPr lang="en-US" dirty="0"/>
              <a:t>This theory is contradicted in London's Diverse Communities this is due to the </a:t>
            </a:r>
            <a:r>
              <a:rPr lang="en-US" dirty="0" err="1"/>
              <a:t>multicare</a:t>
            </a:r>
            <a:r>
              <a:rPr lang="en-US" dirty="0"/>
              <a:t> giving cultures.</a:t>
            </a:r>
          </a:p>
          <a:p>
            <a:r>
              <a:rPr lang="en-US" dirty="0">
                <a:ea typeface="+mn-lt"/>
                <a:cs typeface="+mn-lt"/>
              </a:rPr>
              <a:t>Professionals must </a:t>
            </a:r>
            <a:r>
              <a:rPr lang="en-US" dirty="0" err="1">
                <a:ea typeface="+mn-lt"/>
                <a:cs typeface="+mn-lt"/>
              </a:rPr>
              <a:t>aknowledge</a:t>
            </a:r>
            <a:r>
              <a:rPr lang="en-US" dirty="0">
                <a:ea typeface="+mn-lt"/>
                <a:cs typeface="+mn-lt"/>
              </a:rPr>
              <a:t> that the structures of families, parenting practices and different cultural expectations vary considerably around London's diverse communities. Attachment-informed practice should therefore be culturally sensitive and avoid making assumptions about family relationships.</a:t>
            </a:r>
            <a:endParaRPr lang="en-US" dirty="0"/>
          </a:p>
          <a:p>
            <a:endParaRPr lang="en-US" dirty="0"/>
          </a:p>
        </p:txBody>
      </p:sp>
    </p:spTree>
    <p:extLst>
      <p:ext uri="{BB962C8B-B14F-4D97-AF65-F5344CB8AC3E}">
        <p14:creationId xmlns:p14="http://schemas.microsoft.com/office/powerpoint/2010/main" val="6042091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6B3CA38D-7BB0-4D35-BE00-0F48766027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A3B918-D6CE-3542-099B-D5D667DFC330}"/>
              </a:ext>
            </a:extLst>
          </p:cNvPr>
          <p:cNvSpPr>
            <a:spLocks noGrp="1"/>
          </p:cNvSpPr>
          <p:nvPr>
            <p:ph type="title"/>
          </p:nvPr>
        </p:nvSpPr>
        <p:spPr>
          <a:xfrm>
            <a:off x="700635" y="913218"/>
            <a:ext cx="10691265" cy="1371030"/>
          </a:xfrm>
        </p:spPr>
        <p:txBody>
          <a:bodyPr vert="horz" lIns="91440" tIns="45720" rIns="91440" bIns="45720" rtlCol="0" anchor="t">
            <a:normAutofit/>
          </a:bodyPr>
          <a:lstStyle/>
          <a:p>
            <a:r>
              <a:rPr lang="en-US" sz="4000"/>
              <a:t>conclusion</a:t>
            </a:r>
          </a:p>
        </p:txBody>
      </p:sp>
      <p:sp>
        <p:nvSpPr>
          <p:cNvPr id="4" name="Text Placeholder 3">
            <a:extLst>
              <a:ext uri="{FF2B5EF4-FFF2-40B4-BE49-F238E27FC236}">
                <a16:creationId xmlns:a16="http://schemas.microsoft.com/office/drawing/2014/main" id="{9CE5FC88-B922-4B78-D573-7694E5C2B51E}"/>
              </a:ext>
            </a:extLst>
          </p:cNvPr>
          <p:cNvSpPr>
            <a:spLocks noGrp="1"/>
          </p:cNvSpPr>
          <p:nvPr>
            <p:ph type="body" sz="half" idx="2"/>
          </p:nvPr>
        </p:nvSpPr>
        <p:spPr>
          <a:xfrm>
            <a:off x="700635" y="2221992"/>
            <a:ext cx="10691265" cy="3739896"/>
          </a:xfrm>
        </p:spPr>
        <p:txBody>
          <a:bodyPr vert="horz" lIns="91440" tIns="45720" rIns="91440" bIns="45720" rtlCol="0" anchor="t">
            <a:normAutofit/>
          </a:bodyPr>
          <a:lstStyle/>
          <a:p>
            <a:r>
              <a:rPr lang="en-US" sz="1800" dirty="0"/>
              <a:t>Bowlby's Attachment Theory gives a valuable structure for understanding Isaac's developmental challenges. His irregular childcare history, his mothers post-natal depression and delayed support socially </a:t>
            </a:r>
            <a:r>
              <a:rPr lang="en-US" sz="1800"/>
              <a:t>possibly contributed</a:t>
            </a:r>
            <a:r>
              <a:rPr lang="en-US" sz="1800" dirty="0"/>
              <a:t> to feelings of insecurity, affecting his emotional wellbeing, social participation and language development. However, development is influenced by both biological and environmental factors, and Bronfenbrenner's ecological perspective highlights the importance of wider systems of support (Bronfenbrenner, 1979). Through attachment-based interventions, play opportunities, language-rich experiences and multi-agency collaboration, practitioners can help support Isaac's long-term development and wellbeing. As Thompson (2015) suggests, early attachment experiences remain important, but developmental outcomes continue to be shaped by later relationships and environmental influences throughout childhood.</a:t>
            </a:r>
            <a:endParaRPr lang="en-US" sz="1800"/>
          </a:p>
        </p:txBody>
      </p:sp>
      <p:cxnSp>
        <p:nvCxnSpPr>
          <p:cNvPr id="15" name="Straight Connector 14">
            <a:extLst>
              <a:ext uri="{FF2B5EF4-FFF2-40B4-BE49-F238E27FC236}">
                <a16:creationId xmlns:a16="http://schemas.microsoft.com/office/drawing/2014/main" id="{4514FD1B-A0BF-4C73-A68E-4B1F7299F6A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8B100A6-1EBC-40AB-BB7E-26807F3CF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922999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4BBC2-2CF0-7769-4D11-75838B17CB00}"/>
              </a:ext>
            </a:extLst>
          </p:cNvPr>
          <p:cNvSpPr>
            <a:spLocks noGrp="1"/>
          </p:cNvSpPr>
          <p:nvPr>
            <p:ph type="title"/>
          </p:nvPr>
        </p:nvSpPr>
        <p:spPr>
          <a:xfrm>
            <a:off x="700635" y="914400"/>
            <a:ext cx="10691265" cy="624034"/>
          </a:xfrm>
        </p:spPr>
        <p:txBody>
          <a:bodyPr>
            <a:normAutofit fontScale="90000"/>
          </a:bodyPr>
          <a:lstStyle/>
          <a:p>
            <a:r>
              <a:rPr lang="en-US"/>
              <a:t>Harvard reference list</a:t>
            </a:r>
          </a:p>
        </p:txBody>
      </p:sp>
      <p:sp>
        <p:nvSpPr>
          <p:cNvPr id="3" name="Content Placeholder 2">
            <a:extLst>
              <a:ext uri="{FF2B5EF4-FFF2-40B4-BE49-F238E27FC236}">
                <a16:creationId xmlns:a16="http://schemas.microsoft.com/office/drawing/2014/main" id="{F55FD183-0CC6-57D9-CF2D-2F04A94DBBD3}"/>
              </a:ext>
            </a:extLst>
          </p:cNvPr>
          <p:cNvSpPr>
            <a:spLocks noGrp="1"/>
          </p:cNvSpPr>
          <p:nvPr>
            <p:ph idx="1"/>
          </p:nvPr>
        </p:nvSpPr>
        <p:spPr>
          <a:xfrm>
            <a:off x="700635" y="1538434"/>
            <a:ext cx="10691265" cy="4423454"/>
          </a:xfrm>
        </p:spPr>
        <p:txBody>
          <a:bodyPr vert="horz" lIns="91440" tIns="45720" rIns="91440" bIns="45720" rtlCol="0" anchor="t">
            <a:normAutofit/>
          </a:bodyPr>
          <a:lstStyle/>
          <a:p>
            <a:pPr marL="0" indent="0">
              <a:buNone/>
            </a:pPr>
            <a:r>
              <a:rPr lang="en-US">
                <a:ea typeface="+mn-lt"/>
                <a:cs typeface="+mn-lt"/>
              </a:rPr>
              <a:t>Allen, G. (2011) </a:t>
            </a:r>
            <a:r>
              <a:rPr lang="en-US" i="1">
                <a:ea typeface="+mn-lt"/>
                <a:cs typeface="+mn-lt"/>
              </a:rPr>
              <a:t>Early Intervention: The Next Steps</a:t>
            </a:r>
            <a:r>
              <a:rPr lang="en-US">
                <a:ea typeface="+mn-lt"/>
                <a:cs typeface="+mn-lt"/>
              </a:rPr>
              <a:t>. London: HM Government.</a:t>
            </a:r>
            <a:endParaRPr lang="en-US"/>
          </a:p>
          <a:p>
            <a:pPr marL="0" indent="0">
              <a:buNone/>
            </a:pPr>
            <a:r>
              <a:rPr lang="en-US">
                <a:ea typeface="+mn-lt"/>
                <a:cs typeface="+mn-lt"/>
              </a:rPr>
              <a:t>Ainsworth, M.D.S., Blehar, M.C., Waters, E. and Wall, S. (1978) </a:t>
            </a:r>
            <a:r>
              <a:rPr lang="en-US" i="1">
                <a:ea typeface="+mn-lt"/>
                <a:cs typeface="+mn-lt"/>
              </a:rPr>
              <a:t>Patterns of Attachment: A Psychological Study of the Strange Situation</a:t>
            </a:r>
            <a:r>
              <a:rPr lang="en-US">
                <a:ea typeface="+mn-lt"/>
                <a:cs typeface="+mn-lt"/>
              </a:rPr>
              <a:t>. Hillsdale, NJ: Erlbaum.</a:t>
            </a:r>
            <a:endParaRPr lang="en-US"/>
          </a:p>
          <a:p>
            <a:pPr marL="0" indent="0">
              <a:buNone/>
            </a:pPr>
            <a:r>
              <a:rPr lang="en-US">
                <a:ea typeface="+mn-lt"/>
                <a:cs typeface="+mn-lt"/>
              </a:rPr>
              <a:t>Berk, L.E. (2022) </a:t>
            </a:r>
            <a:r>
              <a:rPr lang="en-US" i="1">
                <a:ea typeface="+mn-lt"/>
                <a:cs typeface="+mn-lt"/>
              </a:rPr>
              <a:t>Development Through the Lifespan</a:t>
            </a:r>
            <a:r>
              <a:rPr lang="en-US">
                <a:ea typeface="+mn-lt"/>
                <a:cs typeface="+mn-lt"/>
              </a:rPr>
              <a:t>. 8th edn. Harlow: Pearson.</a:t>
            </a:r>
            <a:endParaRPr lang="en-US"/>
          </a:p>
          <a:p>
            <a:pPr marL="0" indent="0">
              <a:buNone/>
            </a:pPr>
            <a:r>
              <a:rPr lang="en-US">
                <a:ea typeface="+mn-lt"/>
                <a:cs typeface="+mn-lt"/>
              </a:rPr>
              <a:t>Bowlby, J. (1969) </a:t>
            </a:r>
            <a:r>
              <a:rPr lang="en-US" i="1">
                <a:ea typeface="+mn-lt"/>
                <a:cs typeface="+mn-lt"/>
              </a:rPr>
              <a:t>Attachment and Loss: Volume 1. Attachment</a:t>
            </a:r>
            <a:r>
              <a:rPr lang="en-US">
                <a:ea typeface="+mn-lt"/>
                <a:cs typeface="+mn-lt"/>
              </a:rPr>
              <a:t>. London: Hogarth Press.</a:t>
            </a:r>
            <a:endParaRPr lang="en-US"/>
          </a:p>
          <a:p>
            <a:pPr marL="0" indent="0">
              <a:buNone/>
            </a:pPr>
            <a:r>
              <a:rPr lang="en-US">
                <a:ea typeface="+mn-lt"/>
                <a:cs typeface="+mn-lt"/>
              </a:rPr>
              <a:t>Bowlby, J. (1988) </a:t>
            </a:r>
            <a:r>
              <a:rPr lang="en-US" i="1">
                <a:ea typeface="+mn-lt"/>
                <a:cs typeface="+mn-lt"/>
              </a:rPr>
              <a:t>A Secure Base: Parent-Child Attachment and Healthy Human Development</a:t>
            </a:r>
            <a:r>
              <a:rPr lang="en-US">
                <a:ea typeface="+mn-lt"/>
                <a:cs typeface="+mn-lt"/>
              </a:rPr>
              <a:t>. London: Routledge.</a:t>
            </a:r>
            <a:endParaRPr lang="en-US"/>
          </a:p>
          <a:p>
            <a:pPr marL="0" indent="0">
              <a:buNone/>
            </a:pPr>
            <a:r>
              <a:rPr lang="en-US">
                <a:ea typeface="+mn-lt"/>
                <a:cs typeface="+mn-lt"/>
              </a:rPr>
              <a:t>Bronfenbrenner, U. (1979) </a:t>
            </a:r>
            <a:r>
              <a:rPr lang="en-US" i="1">
                <a:ea typeface="+mn-lt"/>
                <a:cs typeface="+mn-lt"/>
              </a:rPr>
              <a:t>The Ecology of Human Development</a:t>
            </a:r>
            <a:r>
              <a:rPr lang="en-US">
                <a:ea typeface="+mn-lt"/>
                <a:cs typeface="+mn-lt"/>
              </a:rPr>
              <a:t>. Cambridge, MA: Harvard University Press.</a:t>
            </a:r>
            <a:endParaRPr lang="en-US"/>
          </a:p>
          <a:p>
            <a:endParaRPr lang="en-US" dirty="0"/>
          </a:p>
        </p:txBody>
      </p:sp>
    </p:spTree>
    <p:extLst>
      <p:ext uri="{BB962C8B-B14F-4D97-AF65-F5344CB8AC3E}">
        <p14:creationId xmlns:p14="http://schemas.microsoft.com/office/powerpoint/2010/main" val="15583103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B6DC1-B7B8-3F37-886E-2F779A4576C6}"/>
              </a:ext>
            </a:extLst>
          </p:cNvPr>
          <p:cNvSpPr>
            <a:spLocks noGrp="1"/>
          </p:cNvSpPr>
          <p:nvPr>
            <p:ph type="title"/>
          </p:nvPr>
        </p:nvSpPr>
        <p:spPr>
          <a:xfrm>
            <a:off x="700635" y="914400"/>
            <a:ext cx="10691265" cy="796113"/>
          </a:xfrm>
        </p:spPr>
        <p:txBody>
          <a:bodyPr/>
          <a:lstStyle/>
          <a:p>
            <a:r>
              <a:rPr lang="en-US"/>
              <a:t>References continued</a:t>
            </a:r>
          </a:p>
        </p:txBody>
      </p:sp>
      <p:sp>
        <p:nvSpPr>
          <p:cNvPr id="3" name="Content Placeholder 2">
            <a:extLst>
              <a:ext uri="{FF2B5EF4-FFF2-40B4-BE49-F238E27FC236}">
                <a16:creationId xmlns:a16="http://schemas.microsoft.com/office/drawing/2014/main" id="{7B5AF148-9D10-9B2D-D852-285B0A9FCC71}"/>
              </a:ext>
            </a:extLst>
          </p:cNvPr>
          <p:cNvSpPr>
            <a:spLocks noGrp="1"/>
          </p:cNvSpPr>
          <p:nvPr>
            <p:ph idx="1"/>
          </p:nvPr>
        </p:nvSpPr>
        <p:spPr>
          <a:xfrm>
            <a:off x="700635" y="1564376"/>
            <a:ext cx="10691265" cy="4397512"/>
          </a:xfrm>
        </p:spPr>
        <p:txBody>
          <a:bodyPr vert="horz" lIns="91440" tIns="45720" rIns="91440" bIns="45720" rtlCol="0" anchor="t">
            <a:normAutofit/>
          </a:bodyPr>
          <a:lstStyle/>
          <a:p>
            <a:pPr marL="0" indent="0">
              <a:buNone/>
            </a:pPr>
            <a:r>
              <a:rPr lang="en-US" dirty="0">
                <a:ea typeface="+mn-lt"/>
                <a:cs typeface="+mn-lt"/>
              </a:rPr>
              <a:t>Rothbaum, F., Weisz, J., Pott, M., Miyake, K. and Morelli, G. (2000) ‘Attachment and culture: Security in the United States and Japan’, </a:t>
            </a:r>
            <a:r>
              <a:rPr lang="en-US" i="1" dirty="0">
                <a:ea typeface="+mn-lt"/>
                <a:cs typeface="+mn-lt"/>
              </a:rPr>
              <a:t>American Psychologist</a:t>
            </a:r>
            <a:r>
              <a:rPr lang="en-US" dirty="0">
                <a:ea typeface="+mn-lt"/>
                <a:cs typeface="+mn-lt"/>
              </a:rPr>
              <a:t>, 55(10), pp. 1093–1104.</a:t>
            </a:r>
            <a:endParaRPr lang="en-US" dirty="0"/>
          </a:p>
          <a:p>
            <a:pPr marL="0" indent="0">
              <a:buNone/>
            </a:pPr>
            <a:r>
              <a:rPr lang="en-US">
                <a:ea typeface="+mn-lt"/>
                <a:cs typeface="+mn-lt"/>
              </a:rPr>
              <a:t>Rutter, M. (1995) ‘Clinical implications of attachment concepts: Retrospect and prospect’, </a:t>
            </a:r>
            <a:r>
              <a:rPr lang="en-US" i="1">
                <a:ea typeface="+mn-lt"/>
                <a:cs typeface="+mn-lt"/>
              </a:rPr>
              <a:t>Journal of Child Psychology and Psychiatry</a:t>
            </a:r>
            <a:r>
              <a:rPr lang="en-US">
                <a:ea typeface="+mn-lt"/>
                <a:cs typeface="+mn-lt"/>
              </a:rPr>
              <a:t>, 36(4), pp. 549–571.</a:t>
            </a:r>
            <a:endParaRPr lang="en-US"/>
          </a:p>
          <a:p>
            <a:pPr marL="0" indent="0">
              <a:buNone/>
            </a:pPr>
            <a:r>
              <a:rPr lang="en-US">
                <a:ea typeface="+mn-lt"/>
                <a:cs typeface="+mn-lt"/>
              </a:rPr>
              <a:t>Schaffer, H.R. (2006) </a:t>
            </a:r>
            <a:r>
              <a:rPr lang="en-US" i="1">
                <a:ea typeface="+mn-lt"/>
                <a:cs typeface="+mn-lt"/>
              </a:rPr>
              <a:t>Key Concepts in Developmental Psychology</a:t>
            </a:r>
            <a:r>
              <a:rPr lang="en-US">
                <a:ea typeface="+mn-lt"/>
                <a:cs typeface="+mn-lt"/>
              </a:rPr>
              <a:t>. London: Sage.</a:t>
            </a:r>
            <a:endParaRPr lang="en-US"/>
          </a:p>
          <a:p>
            <a:pPr marL="0" indent="0">
              <a:buNone/>
            </a:pPr>
            <a:r>
              <a:rPr lang="en-US">
                <a:ea typeface="+mn-lt"/>
                <a:cs typeface="+mn-lt"/>
              </a:rPr>
              <a:t>Thomas, A. and Chess, S. (1977) </a:t>
            </a:r>
            <a:r>
              <a:rPr lang="en-US" i="1">
                <a:ea typeface="+mn-lt"/>
                <a:cs typeface="+mn-lt"/>
              </a:rPr>
              <a:t>Temperament and Development</a:t>
            </a:r>
            <a:r>
              <a:rPr lang="en-US">
                <a:ea typeface="+mn-lt"/>
                <a:cs typeface="+mn-lt"/>
              </a:rPr>
              <a:t>. New York: Brunner/Mazel.</a:t>
            </a:r>
            <a:endParaRPr lang="en-US"/>
          </a:p>
          <a:p>
            <a:pPr marL="0" indent="0">
              <a:buNone/>
            </a:pPr>
            <a:r>
              <a:rPr lang="en-US" dirty="0">
                <a:ea typeface="+mn-lt"/>
                <a:cs typeface="+mn-lt"/>
              </a:rPr>
              <a:t>Thompson, R.A. (2015) ‘Early attachment and later development’, in Cassidy, J. and Shaver, P.R. (eds.) </a:t>
            </a:r>
            <a:r>
              <a:rPr lang="en-US" i="1" dirty="0">
                <a:ea typeface="+mn-lt"/>
                <a:cs typeface="+mn-lt"/>
              </a:rPr>
              <a:t>Handbook of Attachment</a:t>
            </a:r>
            <a:r>
              <a:rPr lang="en-US" dirty="0">
                <a:ea typeface="+mn-lt"/>
                <a:cs typeface="+mn-lt"/>
              </a:rPr>
              <a:t>. 3rd </a:t>
            </a:r>
            <a:r>
              <a:rPr lang="en-US" dirty="0" err="1">
                <a:ea typeface="+mn-lt"/>
                <a:cs typeface="+mn-lt"/>
              </a:rPr>
              <a:t>edn</a:t>
            </a:r>
            <a:r>
              <a:rPr lang="en-US" dirty="0">
                <a:ea typeface="+mn-lt"/>
                <a:cs typeface="+mn-lt"/>
              </a:rPr>
              <a:t>. New York: Guilford Press, pp. 330–348.</a:t>
            </a:r>
            <a:endParaRPr lang="en-US" dirty="0"/>
          </a:p>
          <a:p>
            <a:pPr marL="0" indent="0">
              <a:buNone/>
            </a:pPr>
            <a:r>
              <a:rPr lang="en-US" dirty="0">
                <a:ea typeface="+mn-lt"/>
                <a:cs typeface="+mn-lt"/>
              </a:rPr>
              <a:t>Wood, E. and Attfield, J. (2005) </a:t>
            </a:r>
            <a:r>
              <a:rPr lang="en-US" i="1" dirty="0">
                <a:ea typeface="+mn-lt"/>
                <a:cs typeface="+mn-lt"/>
              </a:rPr>
              <a:t>Play, Learning and the Early Childhood Curriculum</a:t>
            </a:r>
            <a:r>
              <a:rPr lang="en-US" dirty="0">
                <a:ea typeface="+mn-lt"/>
                <a:cs typeface="+mn-lt"/>
              </a:rPr>
              <a:t>. 2nd </a:t>
            </a:r>
            <a:r>
              <a:rPr lang="en-US" dirty="0" err="1">
                <a:ea typeface="+mn-lt"/>
                <a:cs typeface="+mn-lt"/>
              </a:rPr>
              <a:t>edn</a:t>
            </a:r>
            <a:r>
              <a:rPr lang="en-US" dirty="0">
                <a:ea typeface="+mn-lt"/>
                <a:cs typeface="+mn-lt"/>
              </a:rPr>
              <a:t>. London: Sage.</a:t>
            </a:r>
            <a:endParaRPr lang="en-US" dirty="0"/>
          </a:p>
          <a:p>
            <a:endParaRPr lang="en-US" dirty="0"/>
          </a:p>
          <a:p>
            <a:endParaRPr lang="en-US" dirty="0"/>
          </a:p>
        </p:txBody>
      </p:sp>
    </p:spTree>
    <p:extLst>
      <p:ext uri="{BB962C8B-B14F-4D97-AF65-F5344CB8AC3E}">
        <p14:creationId xmlns:p14="http://schemas.microsoft.com/office/powerpoint/2010/main" val="3982136931"/>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ChronicleVTI</vt:lpstr>
      <vt:lpstr>Introduction Page</vt:lpstr>
      <vt:lpstr>What will we learn from this presentation?</vt:lpstr>
      <vt:lpstr>Overview of Bowlby's Attachment Theory</vt:lpstr>
      <vt:lpstr>Applying Attachment Theory to Isaac</vt:lpstr>
      <vt:lpstr>Impact on Social and Emotional Development</vt:lpstr>
      <vt:lpstr>Language Development and Social Interaction</vt:lpstr>
      <vt:lpstr>Nature and Nurture Influences</vt:lpstr>
      <vt:lpstr>Theory-Informed Support Plan</vt:lpstr>
      <vt:lpstr>Theory-Informed Support Plan continued</vt:lpstr>
      <vt:lpstr>critical Evaluation of Bowlby's Theory</vt:lpstr>
      <vt:lpstr>Critical evaluation of the bowlbys theory continued..</vt:lpstr>
      <vt:lpstr>conclusion</vt:lpstr>
      <vt:lpstr>Harvard reference list</vt:lpstr>
      <vt:lpstr>References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464</cp:revision>
  <dcterms:created xsi:type="dcterms:W3CDTF">2026-06-11T11:08:39Z</dcterms:created>
  <dcterms:modified xsi:type="dcterms:W3CDTF">2026-06-25T02:10:05Z</dcterms:modified>
</cp:coreProperties>
</file>