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5" r:id="rId6"/>
    <p:sldId id="263" r:id="rId7"/>
    <p:sldId id="273" r:id="rId8"/>
    <p:sldId id="271" r:id="rId9"/>
    <p:sldId id="257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A7A5A-B80F-44DC-997A-F3ECA61D71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5B1A80-D4DE-4067-90B2-9FE5E3402D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0D649-5290-4760-B053-BD64C8875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03833-8DF3-4794-AA58-D0690B9F2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86AE4-1B44-42DF-B2C4-72EB4FCCD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606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AB228-8D28-402E-8607-555BBF73C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61572-EFF0-4D16-A64D-0B24E6A8E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02189-8BA0-4157-9F85-428606894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F9955-60D3-4BE3-BA2A-440EABE55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B2EF7-CD4A-44ED-843B-CC6CFF596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467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8DBD-12AA-480A-B281-6FF4FC8C1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83C413-7BA2-45C5-8F8F-8CF04AA36F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76A84-2A9B-446A-9104-99ED87714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A3750-E991-400E-B140-F286E43BE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ECCD2-F2B2-4182-9D6E-8423154D6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451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88255-2C84-491A-927C-E86A492A9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4C1C1-FC12-4290-9DFC-C06FC540AA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5AC41-2809-42D0-AFAA-4A0DB61AB9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583E86-D484-410D-B390-7E66BA5AE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4D6FBA-69E7-4F92-9557-93DEDB125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20227D-6481-4970-A303-2BC8E9957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514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B8C3E-4CE0-4BDF-8AAC-F29C02F1D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BB477-9DE3-4057-9901-E6E918294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34F2A-6DAF-4BB5-AB48-72DA14D76B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83D02C-BF52-407A-841F-0AC41C34C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CC4EAC-89DF-48F5-BE61-362C6B2263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B18E7F-4447-4522-94C5-66F254A37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AE23D2-B0C7-4BDF-8E51-4C862660F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0E5603-9926-4AE9-9B6B-C507B24FA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554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A6CC9-A4B1-46BE-A157-9D74628A9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1B33B1-0492-4B88-8118-636A44708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CA13F6-ADAA-4D68-AB26-185499956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CCD4EA-4C6D-42AB-A23D-954382565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36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7588C0-3635-4B26-8BA0-5DF468C00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8F4D69-A5E3-4798-8D3C-CD389EDCF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26583F-D6F0-46F4-B2BE-FDA789AEE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863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A1B4C-83B1-468F-B41E-25B4A7D59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4E51E-BA31-47F7-AE51-62B27814C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362492-98A6-4748-880F-E52AC501E4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28E96B-8911-4025-9378-64DF00AF1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765E1E-518A-4AE7-BA6F-A98C5AB6B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4F85F9-034D-406B-ACD2-36965E54F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871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25571-590C-4668-8E39-928196E41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009DB0-F4B2-452C-8DA1-B065A2F5C7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19237C-04B7-46CD-9ECD-D06F8F37FD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1DC5F0-E87D-47E2-BA4E-1E71EFDBA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26AE-87A5-41BB-9552-F2BBFA323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A239B6-84F1-482D-9AF0-40D611336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38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4C3A9-7888-4A05-9ED5-00B2EC802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3EC5CA-AB44-473D-A389-7057A2A19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C3AB5-8910-432C-9BDA-44ACCE440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03426E-7970-427A-8A23-5DD9AEC55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4EEE9-BE6D-4831-80BA-BBDAAE9AB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423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2AC668-9DF5-4906-926A-1F051EE9E8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93323B-C1B6-4C00-BB2D-88E3480AE2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94D94-6C16-4442-B3C3-A3838864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A81FD-C76C-4189-BACC-860307F6E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687760-0A13-485F-A7DE-DC3E19352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537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99F9BA-DBE0-4C0B-BD9A-EC64C77DF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157576-973B-4B10-9246-9F0569B5B4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D5439F-D19F-45FF-8D74-BA832C06EC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C936-DD7F-44C0-B31D-0496D2EA6319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75D6BB-CF3F-4F0B-9B5D-941CFF9E81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5AEA36-F469-4D90-B86E-245A5CA3E4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5A73B-62BD-4946-B84E-EFB25A5B8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98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ANNA_Counseling.jp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rehospitalresearch.eu/?p=155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1.bp.blogspot.com/-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30349-6E3A-452B-A09F-8E9C41738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2279"/>
            <a:ext cx="9144000" cy="1046922"/>
          </a:xfrm>
        </p:spPr>
        <p:txBody>
          <a:bodyPr/>
          <a:lstStyle/>
          <a:p>
            <a:r>
              <a:rPr lang="en-GB" dirty="0"/>
              <a:t>The reflective practitioner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DBE06-8264-4C5F-9978-284B4B2A08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u="sng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15A6D4-DC94-4899-9A98-892D5AB07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86000" y="1600200"/>
            <a:ext cx="7620000" cy="43677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F2D5A2-9D6D-4783-A67F-60DE118CF213}"/>
              </a:ext>
            </a:extLst>
          </p:cNvPr>
          <p:cNvSpPr txBox="1"/>
          <p:nvPr/>
        </p:nvSpPr>
        <p:spPr>
          <a:xfrm>
            <a:off x="3048000" y="6181210"/>
            <a:ext cx="762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3" tooltip="http://commons.wikimedia.org/wiki/File:MANNA_Counseling.jpg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4" tooltip="https://creativecommons.org/licenses/by-sa/3.0/"/>
              </a:rPr>
              <a:t>CC BY-SA</a:t>
            </a:r>
            <a:endParaRPr lang="en-GB" sz="9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731D96-B905-43C8-A073-2E16E7FC3565}"/>
              </a:ext>
            </a:extLst>
          </p:cNvPr>
          <p:cNvSpPr txBox="1"/>
          <p:nvPr/>
        </p:nvSpPr>
        <p:spPr>
          <a:xfrm>
            <a:off x="6858000" y="6296626"/>
            <a:ext cx="2219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8353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7BCF8-719F-40CA-A34B-C79A8B10B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reflective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AC663-B04F-482E-A22A-4C4268E07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Learning new insights through experience</a:t>
            </a:r>
          </a:p>
          <a:p>
            <a:pPr marL="0" indent="0">
              <a:buNone/>
            </a:pPr>
            <a:r>
              <a:rPr lang="en-GB" dirty="0"/>
              <a:t>Being self aware</a:t>
            </a:r>
          </a:p>
          <a:p>
            <a:pPr marL="0" indent="0">
              <a:buNone/>
            </a:pPr>
            <a:r>
              <a:rPr lang="en-GB" dirty="0"/>
              <a:t>Critically analysing own work</a:t>
            </a:r>
          </a:p>
          <a:p>
            <a:pPr marL="0" indent="0">
              <a:buNone/>
            </a:pPr>
            <a:r>
              <a:rPr lang="en-GB" dirty="0"/>
              <a:t>Examining assumptions of everyday practice</a:t>
            </a:r>
          </a:p>
          <a:p>
            <a:pPr marL="0" indent="0">
              <a:buNone/>
            </a:pPr>
            <a:r>
              <a:rPr lang="en-GB" dirty="0"/>
              <a:t>Trying new ways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92756A-DA48-42E6-97B0-5EBFBED3EF53}"/>
              </a:ext>
            </a:extLst>
          </p:cNvPr>
          <p:cNvSpPr txBox="1"/>
          <p:nvPr/>
        </p:nvSpPr>
        <p:spPr>
          <a:xfrm>
            <a:off x="6732104" y="5473148"/>
            <a:ext cx="3472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(Boud, Keogh and Walker, 2015)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4185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BBD3D-D005-4666-92CE-23B4CF12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Gibbs reflective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7BF95-5DF3-44CB-A00E-6537F0C3E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6743BE-92A9-4A1B-85EE-0FA5DEFDC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80522" y="1825625"/>
            <a:ext cx="4677849" cy="41643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57978-E3FF-4763-B025-721286F08786}"/>
              </a:ext>
            </a:extLst>
          </p:cNvPr>
          <p:cNvSpPr txBox="1"/>
          <p:nvPr/>
        </p:nvSpPr>
        <p:spPr>
          <a:xfrm>
            <a:off x="4333629" y="4996081"/>
            <a:ext cx="35247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3" tooltip="http://prehospitalresearch.eu/?p=1550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4" tooltip="https://creativecommons.org/licenses/by-nc-sa/3.0/"/>
              </a:rPr>
              <a:t>CC BY-SA-NC</a:t>
            </a:r>
            <a:endParaRPr lang="en-GB" sz="9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3F9E1E-E9C0-4516-AB65-F52810795F2E}"/>
              </a:ext>
            </a:extLst>
          </p:cNvPr>
          <p:cNvSpPr txBox="1"/>
          <p:nvPr/>
        </p:nvSpPr>
        <p:spPr>
          <a:xfrm>
            <a:off x="8388626" y="4996081"/>
            <a:ext cx="1404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2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415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8F951-22A9-4613-95FE-3BF488D9A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reflective practice important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11708-6682-4893-94E0-D5AEE5287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5461"/>
            <a:ext cx="10515600" cy="4891502"/>
          </a:xfrm>
        </p:spPr>
        <p:txBody>
          <a:bodyPr/>
          <a:lstStyle/>
          <a:p>
            <a:r>
              <a:rPr lang="en-GB" dirty="0"/>
              <a:t>When good ideas become popular can become automatic </a:t>
            </a:r>
          </a:p>
          <a:p>
            <a:r>
              <a:rPr lang="en-GB" dirty="0"/>
              <a:t>Maximises productiveness</a:t>
            </a:r>
          </a:p>
          <a:p>
            <a:r>
              <a:rPr lang="en-GB" dirty="0"/>
              <a:t>Positive contribution to continuous professional development</a:t>
            </a:r>
          </a:p>
          <a:p>
            <a:r>
              <a:rPr lang="en-GB" dirty="0"/>
              <a:t>Maximises learning</a:t>
            </a:r>
          </a:p>
          <a:p>
            <a:r>
              <a:rPr lang="en-GB" dirty="0"/>
              <a:t>Maximises quality of practise</a:t>
            </a:r>
          </a:p>
          <a:p>
            <a:r>
              <a:rPr lang="en-GB" dirty="0"/>
              <a:t>                                                      (Thompson and Thompson, 2018).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0862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EC5A49-9F77-4CD0-A429-09B399E54078}"/>
              </a:ext>
            </a:extLst>
          </p:cNvPr>
          <p:cNvSpPr txBox="1"/>
          <p:nvPr/>
        </p:nvSpPr>
        <p:spPr>
          <a:xfrm>
            <a:off x="1709530" y="874643"/>
            <a:ext cx="10442713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Suffered from Diabetes , Renal failure, emotionally unstable behaviour</a:t>
            </a:r>
          </a:p>
          <a:p>
            <a:r>
              <a:rPr lang="en-GB" sz="3200" dirty="0"/>
              <a:t>Uncontrolled diabetes can lead to serious health complications</a:t>
            </a:r>
          </a:p>
          <a:p>
            <a:r>
              <a:rPr lang="en-GB" sz="3200" dirty="0"/>
              <a:t>People with mental health conditions die 15- 20 years earlier than other people</a:t>
            </a:r>
          </a:p>
          <a:p>
            <a:r>
              <a:rPr lang="en-GB" sz="3200" dirty="0"/>
              <a:t>Two thirds are from avoidable physical illness</a:t>
            </a:r>
          </a:p>
          <a:p>
            <a:r>
              <a:rPr lang="en-GB" sz="3200" dirty="0"/>
              <a:t>More focus is needed to target people with mental illness to improve outcomes.</a:t>
            </a:r>
          </a:p>
          <a:p>
            <a:r>
              <a:rPr lang="en-GB" sz="3200" dirty="0"/>
              <a:t>                                                      (NICE,2018).</a:t>
            </a:r>
          </a:p>
          <a:p>
            <a:endParaRPr lang="en-GB" sz="3200" dirty="0"/>
          </a:p>
          <a:p>
            <a:endParaRPr lang="en-GB" sz="3200" dirty="0"/>
          </a:p>
          <a:p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016295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067D10-00E5-4B58-BCBE-DB155B503744}"/>
              </a:ext>
            </a:extLst>
          </p:cNvPr>
          <p:cNvSpPr txBox="1"/>
          <p:nvPr/>
        </p:nvSpPr>
        <p:spPr>
          <a:xfrm>
            <a:off x="874643" y="768626"/>
            <a:ext cx="1105231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Presented as stable but had </a:t>
            </a:r>
          </a:p>
          <a:p>
            <a:r>
              <a:rPr lang="en-GB" sz="2800" dirty="0"/>
              <a:t>Previously presented challenging behaviours</a:t>
            </a:r>
          </a:p>
          <a:p>
            <a:r>
              <a:rPr lang="en-GB" sz="2800" dirty="0"/>
              <a:t>Emotionally unstable</a:t>
            </a:r>
          </a:p>
          <a:p>
            <a:r>
              <a:rPr lang="en-GB" sz="2800" dirty="0"/>
              <a:t>Behaviour could change</a:t>
            </a:r>
          </a:p>
          <a:p>
            <a:r>
              <a:rPr lang="en-GB" sz="2800" dirty="0"/>
              <a:t>policy the CHMT has is to be interlinked with other health services</a:t>
            </a:r>
          </a:p>
          <a:p>
            <a:r>
              <a:rPr lang="en-GB" sz="2800" dirty="0"/>
              <a:t>                                                                   (Southernhealth.nhs.uk, 2018)</a:t>
            </a:r>
          </a:p>
          <a:p>
            <a:r>
              <a:rPr lang="en-GB" sz="2800" dirty="0"/>
              <a:t>Care workers must assume that someone has the mental capacity to make their own decisions unless it is proven otherwise (</a:t>
            </a:r>
            <a:r>
              <a:rPr lang="en-GB" sz="2400" dirty="0"/>
              <a:t>GOV.UK, 2009).</a:t>
            </a:r>
            <a:endParaRPr lang="en-GB" sz="3600" dirty="0"/>
          </a:p>
          <a:p>
            <a:endParaRPr lang="en-GB" sz="3200" dirty="0"/>
          </a:p>
          <a:p>
            <a:endParaRPr lang="en-GB" sz="40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149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FFF74C-A6E1-414E-925B-FDD3CE97E403}"/>
              </a:ext>
            </a:extLst>
          </p:cNvPr>
          <p:cNvSpPr txBox="1"/>
          <p:nvPr/>
        </p:nvSpPr>
        <p:spPr>
          <a:xfrm>
            <a:off x="1152939" y="728870"/>
            <a:ext cx="992587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Housing not prioritised as she had physical needs</a:t>
            </a:r>
          </a:p>
          <a:p>
            <a:r>
              <a:rPr lang="en-GB" sz="2400" dirty="0"/>
              <a:t>Policies include try and get people to be independent</a:t>
            </a:r>
          </a:p>
          <a:p>
            <a:r>
              <a:rPr lang="en-GB" sz="2400" dirty="0"/>
              <a:t>Encourage self management</a:t>
            </a:r>
          </a:p>
          <a:p>
            <a:r>
              <a:rPr lang="en-GB" sz="2400" dirty="0"/>
              <a:t>Policy to not discriminate due to health condition</a:t>
            </a:r>
          </a:p>
          <a:p>
            <a:r>
              <a:rPr lang="en-GB" sz="2400" dirty="0"/>
              <a:t>                                                        (Southernhealth.nhs.uk, 2018)</a:t>
            </a:r>
            <a:r>
              <a:rPr lang="en-GB" sz="3600" dirty="0"/>
              <a:t>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81301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5E62CA-E862-4848-A786-03514B6E5CF3}"/>
              </a:ext>
            </a:extLst>
          </p:cNvPr>
          <p:cNvSpPr txBox="1"/>
          <p:nvPr/>
        </p:nvSpPr>
        <p:spPr>
          <a:xfrm>
            <a:off x="397565" y="1060174"/>
            <a:ext cx="101246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Had been violent towards multi-disciplinary teams</a:t>
            </a:r>
          </a:p>
          <a:p>
            <a:r>
              <a:rPr lang="en-GB" sz="3600" dirty="0"/>
              <a:t>Including verbal and physical incidents</a:t>
            </a:r>
          </a:p>
          <a:p>
            <a:endParaRPr lang="en-GB" sz="3600" dirty="0"/>
          </a:p>
          <a:p>
            <a:r>
              <a:rPr lang="en-GB" sz="3600" dirty="0"/>
              <a:t>Risk of someone being hurt</a:t>
            </a:r>
          </a:p>
          <a:p>
            <a:r>
              <a:rPr lang="en-GB" sz="3600" dirty="0"/>
              <a:t>Individuals with emotionally unstable personality disorder require a safety plan</a:t>
            </a:r>
          </a:p>
          <a:p>
            <a:r>
              <a:rPr lang="en-GB" sz="3600" dirty="0"/>
              <a:t>                                       (Southernhealth.nhs.uk, 2018)</a:t>
            </a:r>
            <a:r>
              <a:rPr lang="en-GB" sz="4800" dirty="0"/>
              <a:t>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77414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EB54770-8078-4AFE-A77E-57BE901F404D}"/>
              </a:ext>
            </a:extLst>
          </p:cNvPr>
          <p:cNvSpPr txBox="1"/>
          <p:nvPr/>
        </p:nvSpPr>
        <p:spPr>
          <a:xfrm>
            <a:off x="795131" y="1397675"/>
            <a:ext cx="10972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Reference list</a:t>
            </a:r>
          </a:p>
          <a:p>
            <a:r>
              <a:rPr lang="en-GB" dirty="0" err="1"/>
              <a:t>Boud</a:t>
            </a:r>
            <a:r>
              <a:rPr lang="en-GB" dirty="0"/>
              <a:t>, D., Keogh, R. and Walker, D. (2015). </a:t>
            </a:r>
            <a:r>
              <a:rPr lang="en-GB" i="1" dirty="0"/>
              <a:t>Reflection </a:t>
            </a:r>
            <a:r>
              <a:rPr lang="en-GB" dirty="0"/>
              <a:t>turning experience into learning. London: Taylor &amp; Francis Ltd.</a:t>
            </a:r>
          </a:p>
          <a:p>
            <a:endParaRPr lang="en-GB" dirty="0"/>
          </a:p>
          <a:p>
            <a:r>
              <a:rPr lang="en-GB" dirty="0" err="1"/>
              <a:t>Nhs</a:t>
            </a:r>
            <a:r>
              <a:rPr lang="en-GB" dirty="0"/>
              <a:t>,  (2018). </a:t>
            </a:r>
            <a:r>
              <a:rPr lang="en-GB" i="1" dirty="0"/>
              <a:t>Adult community mental health operational policy</a:t>
            </a:r>
            <a:r>
              <a:rPr lang="en-GB" dirty="0"/>
              <a:t>. [online] Available at: https://www.nhft.nhs.uk/ [Accessed 10 Jan. 2020]. </a:t>
            </a:r>
          </a:p>
          <a:p>
            <a:r>
              <a:rPr lang="en-GB" dirty="0"/>
              <a:t>Gov. </a:t>
            </a:r>
            <a:r>
              <a:rPr lang="en-GB" dirty="0" err="1"/>
              <a:t>uk</a:t>
            </a:r>
            <a:r>
              <a:rPr lang="en-GB" dirty="0"/>
              <a:t>, (2005).Health and social care workers: mental capacity act. (2005) .</a:t>
            </a:r>
          </a:p>
          <a:p>
            <a:r>
              <a:rPr lang="en-GB" dirty="0"/>
              <a:t>Southernhealth.nhs.uk. (2018). </a:t>
            </a:r>
            <a:r>
              <a:rPr lang="en-GB" i="1" dirty="0"/>
              <a:t>Adult mental health community mental health team standard operation procedure</a:t>
            </a:r>
            <a:r>
              <a:rPr lang="en-GB" dirty="0"/>
              <a:t>. [online] Available at: https://www.southernhealth.nhs.uk/_resources/assets/inline/full/0/104609.pdf [Accessed 10 Jan. 2020].</a:t>
            </a:r>
          </a:p>
          <a:p>
            <a:r>
              <a:rPr lang="en-GB" dirty="0"/>
              <a:t>Thompson, S. and Thompson, N. (2018). </a:t>
            </a:r>
            <a:r>
              <a:rPr lang="en-GB" i="1" dirty="0"/>
              <a:t>The critically reflective practitioner</a:t>
            </a:r>
            <a:r>
              <a:rPr lang="en-GB" dirty="0"/>
              <a:t>. 2nd ed. London: Palgrave Macmillan.</a:t>
            </a:r>
          </a:p>
          <a:p>
            <a:r>
              <a:rPr lang="en-GB" dirty="0"/>
              <a:t>Image 1 Anon, (2020). [image] Available at: </a:t>
            </a:r>
            <a:r>
              <a:rPr lang="en-GB" dirty="0">
                <a:hlinkClick r:id="rId2"/>
              </a:rPr>
              <a:t>http://1.bp.blogspot.com/-</a:t>
            </a:r>
            <a:endParaRPr lang="en-GB" dirty="0"/>
          </a:p>
          <a:p>
            <a:endParaRPr lang="en-GB" dirty="0"/>
          </a:p>
          <a:p>
            <a:r>
              <a:rPr lang="en-GB" dirty="0"/>
              <a:t>Image 2 Gibbs reflective cycle. (2014). [image] Available at: http://prehospitalresearch.eu/?p=1550 [Accessed 10 Jan. 2020].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912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6616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513</Words>
  <Application>Microsoft Office PowerPoint</Application>
  <PresentationFormat>Widescreen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The reflective practitioner</vt:lpstr>
      <vt:lpstr>What is reflective practice</vt:lpstr>
      <vt:lpstr>Gibbs reflective cycle</vt:lpstr>
      <vt:lpstr>Why is reflective practice important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reflective practitioner</dc:title>
  <dc:creator>rhys colnet</dc:creator>
  <cp:lastModifiedBy>rhys colnet</cp:lastModifiedBy>
  <cp:revision>29</cp:revision>
  <dcterms:created xsi:type="dcterms:W3CDTF">2020-01-10T13:34:22Z</dcterms:created>
  <dcterms:modified xsi:type="dcterms:W3CDTF">2020-01-10T23:38:06Z</dcterms:modified>
</cp:coreProperties>
</file>