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
  </p:notesMasterIdLst>
  <p:sldIdLst>
    <p:sldId id="260"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FACB9-93DC-4EFB-B529-DBF067C78E68}" v="12" dt="2019-06-16T20:19:36.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cove-davies" userId="96305538a347f3c7" providerId="LiveId" clId="{A09FACB9-93DC-4EFB-B529-DBF067C78E68}"/>
    <pc:docChg chg="modSld">
      <pc:chgData name="angharad cove-davies" userId="96305538a347f3c7" providerId="LiveId" clId="{A09FACB9-93DC-4EFB-B529-DBF067C78E68}" dt="2019-06-18T19:21:53.526" v="12" actId="1076"/>
      <pc:docMkLst>
        <pc:docMk/>
      </pc:docMkLst>
      <pc:sldChg chg="modSp">
        <pc:chgData name="angharad cove-davies" userId="96305538a347f3c7" providerId="LiveId" clId="{A09FACB9-93DC-4EFB-B529-DBF067C78E68}" dt="2019-06-18T19:21:53.526" v="12" actId="1076"/>
        <pc:sldMkLst>
          <pc:docMk/>
          <pc:sldMk cId="3292169969" sldId="260"/>
        </pc:sldMkLst>
        <pc:graphicFrameChg chg="mod">
          <ac:chgData name="angharad cove-davies" userId="96305538a347f3c7" providerId="LiveId" clId="{A09FACB9-93DC-4EFB-B529-DBF067C78E68}" dt="2019-06-16T20:19:36.339" v="11" actId="20577"/>
          <ac:graphicFrameMkLst>
            <pc:docMk/>
            <pc:sldMk cId="3292169969" sldId="260"/>
            <ac:graphicFrameMk id="16" creationId="{B3449E0F-5E9E-49C9-823D-C062000527D5}"/>
          </ac:graphicFrameMkLst>
        </pc:graphicFrameChg>
        <pc:picChg chg="mod">
          <ac:chgData name="angharad cove-davies" userId="96305538a347f3c7" providerId="LiveId" clId="{A09FACB9-93DC-4EFB-B529-DBF067C78E68}" dt="2019-06-18T19:21:53.526" v="12" actId="1076"/>
          <ac:picMkLst>
            <pc:docMk/>
            <pc:sldMk cId="3292169969" sldId="260"/>
            <ac:picMk id="15" creationId="{EDB2705D-D7E6-4538-8EFB-ADE793D330F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5BB753-85F2-4E00-BFD5-FA8CAACC6F45}"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GB"/>
        </a:p>
      </dgm:t>
    </dgm:pt>
    <dgm:pt modelId="{1B6849B0-97F0-4606-A2D2-EA4642CE50C2}">
      <dgm:prSet/>
      <dgm:spPr/>
      <dgm:t>
        <a:bodyPr/>
        <a:lstStyle/>
        <a:p>
          <a:r>
            <a:rPr lang="en-US" dirty="0"/>
            <a:t>A unified plan</a:t>
          </a:r>
          <a:endParaRPr lang="en-GB" dirty="0"/>
        </a:p>
      </dgm:t>
    </dgm:pt>
    <dgm:pt modelId="{8C443657-9EDD-4784-92F1-DD38D33AFD91}" type="parTrans" cxnId="{B0E82D9E-F7C1-45DB-92BA-66966A6AA40F}">
      <dgm:prSet/>
      <dgm:spPr/>
      <dgm:t>
        <a:bodyPr/>
        <a:lstStyle/>
        <a:p>
          <a:endParaRPr lang="en-GB"/>
        </a:p>
      </dgm:t>
    </dgm:pt>
    <dgm:pt modelId="{DF79024C-2999-4E64-A074-6CFE096D586C}" type="sibTrans" cxnId="{B0E82D9E-F7C1-45DB-92BA-66966A6AA40F}">
      <dgm:prSet/>
      <dgm:spPr/>
      <dgm:t>
        <a:bodyPr/>
        <a:lstStyle/>
        <a:p>
          <a:endParaRPr lang="en-GB"/>
        </a:p>
      </dgm:t>
    </dgm:pt>
    <dgm:pt modelId="{31ADFC23-AF9C-4B96-B6F5-FDD2323E7E44}">
      <dgm:prSet/>
      <dgm:spPr/>
      <dgm:t>
        <a:bodyPr/>
        <a:lstStyle/>
        <a:p>
          <a:r>
            <a:rPr lang="en-GB" dirty="0"/>
            <a:t>0-25 age range</a:t>
          </a:r>
        </a:p>
      </dgm:t>
    </dgm:pt>
    <dgm:pt modelId="{66081FE9-B2FE-40BD-A727-17501883E7C1}" type="parTrans" cxnId="{3CE87FBE-9281-4276-8B66-CA7B4A6D4748}">
      <dgm:prSet/>
      <dgm:spPr/>
      <dgm:t>
        <a:bodyPr/>
        <a:lstStyle/>
        <a:p>
          <a:endParaRPr lang="en-GB"/>
        </a:p>
      </dgm:t>
    </dgm:pt>
    <dgm:pt modelId="{92CADC34-196A-4103-8AC2-FEB93CE75955}" type="sibTrans" cxnId="{3CE87FBE-9281-4276-8B66-CA7B4A6D4748}">
      <dgm:prSet/>
      <dgm:spPr/>
      <dgm:t>
        <a:bodyPr/>
        <a:lstStyle/>
        <a:p>
          <a:endParaRPr lang="en-GB"/>
        </a:p>
      </dgm:t>
    </dgm:pt>
    <dgm:pt modelId="{94972A61-7483-49A5-BD16-1763F6C28AFA}">
      <dgm:prSet/>
      <dgm:spPr/>
      <dgm:t>
        <a:bodyPr/>
        <a:lstStyle/>
        <a:p>
          <a:r>
            <a:rPr lang="en-GB" dirty="0"/>
            <a:t>A Mandatory Code</a:t>
          </a:r>
        </a:p>
      </dgm:t>
    </dgm:pt>
    <dgm:pt modelId="{7C326FF9-B79E-46A8-A7B7-666CD63CF682}" type="parTrans" cxnId="{C02C801F-F763-426E-A5B2-A64EE951F3AA}">
      <dgm:prSet/>
      <dgm:spPr/>
      <dgm:t>
        <a:bodyPr/>
        <a:lstStyle/>
        <a:p>
          <a:endParaRPr lang="en-GB"/>
        </a:p>
      </dgm:t>
    </dgm:pt>
    <dgm:pt modelId="{14D97103-2B66-45CE-9D36-346DF92DFEDB}" type="sibTrans" cxnId="{C02C801F-F763-426E-A5B2-A64EE951F3AA}">
      <dgm:prSet/>
      <dgm:spPr/>
      <dgm:t>
        <a:bodyPr/>
        <a:lstStyle/>
        <a:p>
          <a:endParaRPr lang="en-GB"/>
        </a:p>
      </dgm:t>
    </dgm:pt>
    <dgm:pt modelId="{05DA9EED-0BB0-4017-A741-0A24FD9F5741}">
      <dgm:prSet/>
      <dgm:spPr/>
      <dgm:t>
        <a:bodyPr/>
        <a:lstStyle/>
        <a:p>
          <a:r>
            <a:rPr lang="en-GB" dirty="0"/>
            <a:t>Increased Collaboration</a:t>
          </a:r>
        </a:p>
      </dgm:t>
    </dgm:pt>
    <dgm:pt modelId="{E33F8249-AAD3-4ABF-A378-DBE66E45A4FF}" type="parTrans" cxnId="{37BF831E-0639-4A15-9F8F-C861A9FBC098}">
      <dgm:prSet/>
      <dgm:spPr/>
      <dgm:t>
        <a:bodyPr/>
        <a:lstStyle/>
        <a:p>
          <a:endParaRPr lang="en-GB"/>
        </a:p>
      </dgm:t>
    </dgm:pt>
    <dgm:pt modelId="{D686A848-464B-4940-9495-F381DB96A0DE}" type="sibTrans" cxnId="{37BF831E-0639-4A15-9F8F-C861A9FBC098}">
      <dgm:prSet/>
      <dgm:spPr/>
      <dgm:t>
        <a:bodyPr/>
        <a:lstStyle/>
        <a:p>
          <a:endParaRPr lang="en-GB"/>
        </a:p>
      </dgm:t>
    </dgm:pt>
    <dgm:pt modelId="{9FB2C13B-DEB8-4164-A38A-9C5B7DF79C2C}">
      <dgm:prSet/>
      <dgm:spPr/>
      <dgm:t>
        <a:bodyPr/>
        <a:lstStyle/>
        <a:p>
          <a:r>
            <a:rPr lang="en-GB" dirty="0"/>
            <a:t>Clear and consistent rights of appeal</a:t>
          </a:r>
        </a:p>
      </dgm:t>
    </dgm:pt>
    <dgm:pt modelId="{2E3FE8AD-9B86-43EC-BBC6-0177FBD7CA9E}" type="parTrans" cxnId="{370769A2-7F5B-4D41-8D53-496A6C8C775D}">
      <dgm:prSet/>
      <dgm:spPr/>
      <dgm:t>
        <a:bodyPr/>
        <a:lstStyle/>
        <a:p>
          <a:endParaRPr lang="en-GB"/>
        </a:p>
      </dgm:t>
    </dgm:pt>
    <dgm:pt modelId="{DB12A521-82DA-4F87-BBB8-7518D77FBC95}" type="sibTrans" cxnId="{370769A2-7F5B-4D41-8D53-496A6C8C775D}">
      <dgm:prSet/>
      <dgm:spPr/>
      <dgm:t>
        <a:bodyPr/>
        <a:lstStyle/>
        <a:p>
          <a:endParaRPr lang="en-GB"/>
        </a:p>
      </dgm:t>
    </dgm:pt>
    <dgm:pt modelId="{30759195-F334-4222-8DC5-D6E7B1D8A27B}">
      <dgm:prSet/>
      <dgm:spPr/>
      <dgm:t>
        <a:bodyPr/>
        <a:lstStyle/>
        <a:p>
          <a:r>
            <a:rPr lang="en-GB" dirty="0"/>
            <a:t>Welsh Language</a:t>
          </a:r>
        </a:p>
      </dgm:t>
    </dgm:pt>
    <dgm:pt modelId="{23741E9B-0B5E-4C11-9485-C4248A943623}" type="parTrans" cxnId="{1355C5D1-BB17-492C-95D1-DC58CDD12459}">
      <dgm:prSet/>
      <dgm:spPr/>
      <dgm:t>
        <a:bodyPr/>
        <a:lstStyle/>
        <a:p>
          <a:endParaRPr lang="en-GB"/>
        </a:p>
      </dgm:t>
    </dgm:pt>
    <dgm:pt modelId="{9124464A-40E3-4EB2-93B2-BB55659CC035}" type="sibTrans" cxnId="{1355C5D1-BB17-492C-95D1-DC58CDD12459}">
      <dgm:prSet/>
      <dgm:spPr/>
      <dgm:t>
        <a:bodyPr/>
        <a:lstStyle/>
        <a:p>
          <a:endParaRPr lang="en-GB"/>
        </a:p>
      </dgm:t>
    </dgm:pt>
    <dgm:pt modelId="{41743DF0-9CF4-49BE-9234-F8D1B180E4AA}">
      <dgm:prSet/>
      <dgm:spPr/>
      <dgm:t>
        <a:bodyPr/>
        <a:lstStyle/>
        <a:p>
          <a:r>
            <a:rPr lang="en-GB" dirty="0"/>
            <a:t>IDP’s will replace Statements of Special Educational Needs.</a:t>
          </a:r>
        </a:p>
      </dgm:t>
    </dgm:pt>
    <dgm:pt modelId="{16EFAFE3-8FC7-444D-8B43-CC4675028B47}" type="parTrans" cxnId="{4260F01F-B78E-48AF-9E05-115EAB8DC4A0}">
      <dgm:prSet/>
      <dgm:spPr/>
      <dgm:t>
        <a:bodyPr/>
        <a:lstStyle/>
        <a:p>
          <a:endParaRPr lang="en-GB"/>
        </a:p>
      </dgm:t>
    </dgm:pt>
    <dgm:pt modelId="{0485F1CF-D997-4298-A27A-D748B748155D}" type="sibTrans" cxnId="{4260F01F-B78E-48AF-9E05-115EAB8DC4A0}">
      <dgm:prSet/>
      <dgm:spPr/>
      <dgm:t>
        <a:bodyPr/>
        <a:lstStyle/>
        <a:p>
          <a:endParaRPr lang="en-GB"/>
        </a:p>
      </dgm:t>
    </dgm:pt>
    <dgm:pt modelId="{9F23A2E3-24DE-45BE-8A7D-7800B3810E92}">
      <dgm:prSet/>
      <dgm:spPr/>
      <dgm:t>
        <a:bodyPr/>
        <a:lstStyle/>
        <a:p>
          <a:r>
            <a:rPr lang="en-GB" dirty="0"/>
            <a:t>The Local authority will decide if a child has an ALN.</a:t>
          </a:r>
        </a:p>
      </dgm:t>
    </dgm:pt>
    <dgm:pt modelId="{F072D853-933E-481D-8BF0-8C5DD533CAF2}" type="parTrans" cxnId="{8D3436FA-3382-4F3D-A794-96DCF6FEE222}">
      <dgm:prSet/>
      <dgm:spPr/>
      <dgm:t>
        <a:bodyPr/>
        <a:lstStyle/>
        <a:p>
          <a:endParaRPr lang="en-GB"/>
        </a:p>
      </dgm:t>
    </dgm:pt>
    <dgm:pt modelId="{9B4EA415-217D-4356-B6F4-CBA7672685AC}" type="sibTrans" cxnId="{8D3436FA-3382-4F3D-A794-96DCF6FEE222}">
      <dgm:prSet/>
      <dgm:spPr/>
      <dgm:t>
        <a:bodyPr/>
        <a:lstStyle/>
        <a:p>
          <a:endParaRPr lang="en-GB"/>
        </a:p>
      </dgm:t>
    </dgm:pt>
    <dgm:pt modelId="{E1F0225F-A3C6-4F5A-8491-511636EAF5BB}">
      <dgm:prSet custT="1"/>
      <dgm:spPr/>
      <dgm:t>
        <a:bodyPr/>
        <a:lstStyle/>
        <a:p>
          <a:r>
            <a:rPr lang="en-GB" sz="700" dirty="0"/>
            <a:t>The Early years ALN lead officer will have an important role in improving early identification. </a:t>
          </a:r>
        </a:p>
      </dgm:t>
    </dgm:pt>
    <dgm:pt modelId="{123D562C-F0FB-4A41-801F-DBE8213A8EFD}" type="parTrans" cxnId="{8C2EF300-4AC2-4468-9056-3C5AEC5D39D9}">
      <dgm:prSet/>
      <dgm:spPr/>
      <dgm:t>
        <a:bodyPr/>
        <a:lstStyle/>
        <a:p>
          <a:endParaRPr lang="en-GB"/>
        </a:p>
      </dgm:t>
    </dgm:pt>
    <dgm:pt modelId="{36B4DD19-FAC7-475C-9E03-247C081D0785}" type="sibTrans" cxnId="{8C2EF300-4AC2-4468-9056-3C5AEC5D39D9}">
      <dgm:prSet/>
      <dgm:spPr/>
      <dgm:t>
        <a:bodyPr/>
        <a:lstStyle/>
        <a:p>
          <a:endParaRPr lang="en-GB"/>
        </a:p>
      </dgm:t>
    </dgm:pt>
    <dgm:pt modelId="{936BB5BF-021C-4029-9DF3-19534B1E0049}">
      <dgm:prSet custT="1"/>
      <dgm:spPr/>
      <dgm:t>
        <a:bodyPr/>
        <a:lstStyle/>
        <a:p>
          <a:r>
            <a:rPr lang="en-GB" sz="700" dirty="0"/>
            <a:t>Raising awareness and establishing routes of referrals and ensuring the early years professional have the appropriate skills. </a:t>
          </a:r>
        </a:p>
      </dgm:t>
    </dgm:pt>
    <dgm:pt modelId="{9E03D9F3-3DB6-4C27-B908-F5650E7A173F}" type="parTrans" cxnId="{9273C93D-307B-43DD-AC9E-2C6EFB2F8284}">
      <dgm:prSet/>
      <dgm:spPr/>
      <dgm:t>
        <a:bodyPr/>
        <a:lstStyle/>
        <a:p>
          <a:endParaRPr lang="en-GB"/>
        </a:p>
      </dgm:t>
    </dgm:pt>
    <dgm:pt modelId="{EDBC1136-B684-46CA-A4FD-8D4743FD1510}" type="sibTrans" cxnId="{9273C93D-307B-43DD-AC9E-2C6EFB2F8284}">
      <dgm:prSet/>
      <dgm:spPr/>
      <dgm:t>
        <a:bodyPr/>
        <a:lstStyle/>
        <a:p>
          <a:endParaRPr lang="en-GB"/>
        </a:p>
      </dgm:t>
    </dgm:pt>
    <dgm:pt modelId="{54EB4025-4092-4DA7-A631-80E3D4BB6FD3}">
      <dgm:prSet/>
      <dgm:spPr/>
      <dgm:t>
        <a:bodyPr/>
        <a:lstStyle/>
        <a:p>
          <a:r>
            <a:rPr lang="en-GB" dirty="0"/>
            <a:t>Non-maintained early years educational settings that are funded through the local authority must adhere to the guidance set out in the code.  </a:t>
          </a:r>
        </a:p>
      </dgm:t>
    </dgm:pt>
    <dgm:pt modelId="{B8B82B93-5BBB-4E52-B768-0E480C004330}" type="parTrans" cxnId="{9E8ADEEC-2530-450D-B416-EAD7A41A00B6}">
      <dgm:prSet/>
      <dgm:spPr/>
      <dgm:t>
        <a:bodyPr/>
        <a:lstStyle/>
        <a:p>
          <a:endParaRPr lang="en-GB"/>
        </a:p>
      </dgm:t>
    </dgm:pt>
    <dgm:pt modelId="{CC69E83F-DBF2-4A2D-86F9-382A671E85A0}" type="sibTrans" cxnId="{9E8ADEEC-2530-450D-B416-EAD7A41A00B6}">
      <dgm:prSet/>
      <dgm:spPr/>
      <dgm:t>
        <a:bodyPr/>
        <a:lstStyle/>
        <a:p>
          <a:endParaRPr lang="en-GB"/>
        </a:p>
      </dgm:t>
    </dgm:pt>
    <dgm:pt modelId="{BA17802D-9B73-4D2F-AB47-B7768B696DF0}">
      <dgm:prSet/>
      <dgm:spPr/>
      <dgm:t>
        <a:bodyPr/>
        <a:lstStyle/>
        <a:p>
          <a:r>
            <a:rPr lang="en-GB" dirty="0"/>
            <a:t>IDP’s will need to include ALP, agreed by health, children’s services and education.</a:t>
          </a:r>
        </a:p>
      </dgm:t>
    </dgm:pt>
    <dgm:pt modelId="{B7A19466-1495-4FD2-BBE7-4834C9AF8799}" type="parTrans" cxnId="{4A88A076-3756-425D-938E-93C849005B37}">
      <dgm:prSet/>
      <dgm:spPr/>
      <dgm:t>
        <a:bodyPr/>
        <a:lstStyle/>
        <a:p>
          <a:endParaRPr lang="en-GB"/>
        </a:p>
      </dgm:t>
    </dgm:pt>
    <dgm:pt modelId="{12B797DF-3030-4E42-8045-E2259FE09D27}" type="sibTrans" cxnId="{4A88A076-3756-425D-938E-93C849005B37}">
      <dgm:prSet/>
      <dgm:spPr/>
      <dgm:t>
        <a:bodyPr/>
        <a:lstStyle/>
        <a:p>
          <a:endParaRPr lang="en-GB"/>
        </a:p>
      </dgm:t>
    </dgm:pt>
    <dgm:pt modelId="{A1111F91-F4CF-40F9-82BC-55FAF36F44CE}">
      <dgm:prSet/>
      <dgm:spPr/>
      <dgm:t>
        <a:bodyPr/>
        <a:lstStyle/>
        <a:p>
          <a:r>
            <a:rPr lang="en-GB" dirty="0"/>
            <a:t>Include a plan of what agency is responsibly for each component. </a:t>
          </a:r>
        </a:p>
      </dgm:t>
    </dgm:pt>
    <dgm:pt modelId="{DF1ED9E3-1499-4151-8BFE-3157671AF395}" type="parTrans" cxnId="{70E459ED-0EA6-4B66-87C6-3A151C69D5C2}">
      <dgm:prSet/>
      <dgm:spPr/>
      <dgm:t>
        <a:bodyPr/>
        <a:lstStyle/>
        <a:p>
          <a:endParaRPr lang="en-GB"/>
        </a:p>
      </dgm:t>
    </dgm:pt>
    <dgm:pt modelId="{48DFE0B3-3B1B-41F2-AD85-8C0F7CC9BA36}" type="sibTrans" cxnId="{70E459ED-0EA6-4B66-87C6-3A151C69D5C2}">
      <dgm:prSet/>
      <dgm:spPr/>
      <dgm:t>
        <a:bodyPr/>
        <a:lstStyle/>
        <a:p>
          <a:endParaRPr lang="en-GB"/>
        </a:p>
      </dgm:t>
    </dgm:pt>
    <dgm:pt modelId="{05F2C1F9-AB41-4C7C-9EAB-F170BA028018}">
      <dgm:prSet/>
      <dgm:spPr/>
      <dgm:t>
        <a:bodyPr/>
        <a:lstStyle/>
        <a:p>
          <a:r>
            <a:rPr lang="en-GB" dirty="0"/>
            <a:t>Children and their families will have the right to appeal to the Educational Tribunal regarding any decisions made by their Local authority about their ALN or IDP. </a:t>
          </a:r>
        </a:p>
      </dgm:t>
    </dgm:pt>
    <dgm:pt modelId="{C27ED085-D6EE-4FBE-8270-21D957D36C0F}" type="parTrans" cxnId="{9BA05A03-1DE7-48F9-886D-88204FC4EE4B}">
      <dgm:prSet/>
      <dgm:spPr/>
      <dgm:t>
        <a:bodyPr/>
        <a:lstStyle/>
        <a:p>
          <a:endParaRPr lang="en-GB"/>
        </a:p>
      </dgm:t>
    </dgm:pt>
    <dgm:pt modelId="{883A7985-F7F1-40AC-863E-56FF54E22D38}" type="sibTrans" cxnId="{9BA05A03-1DE7-48F9-886D-88204FC4EE4B}">
      <dgm:prSet/>
      <dgm:spPr/>
      <dgm:t>
        <a:bodyPr/>
        <a:lstStyle/>
        <a:p>
          <a:endParaRPr lang="en-GB"/>
        </a:p>
      </dgm:t>
    </dgm:pt>
    <dgm:pt modelId="{4A593142-179F-4226-9454-6EAEEA75E7D8}">
      <dgm:prSet/>
      <dgm:spPr/>
      <dgm:t>
        <a:bodyPr/>
        <a:lstStyle/>
        <a:p>
          <a:r>
            <a:rPr lang="en-GB" dirty="0"/>
            <a:t>If additional learning provision is requires in Welsh, this must be recorded in their IDP and reasonable steps must be taken to secure the Welsh provision.</a:t>
          </a:r>
        </a:p>
      </dgm:t>
    </dgm:pt>
    <dgm:pt modelId="{26DB9F95-F213-4EF4-85DA-92E2BBE2E008}" type="parTrans" cxnId="{4A72708E-3A5F-4352-BB30-B6C3FBF33292}">
      <dgm:prSet/>
      <dgm:spPr/>
      <dgm:t>
        <a:bodyPr/>
        <a:lstStyle/>
        <a:p>
          <a:endParaRPr lang="en-GB"/>
        </a:p>
      </dgm:t>
    </dgm:pt>
    <dgm:pt modelId="{552BAF77-AA57-4FAF-A23A-AC6906E6C8DC}" type="sibTrans" cxnId="{4A72708E-3A5F-4352-BB30-B6C3FBF33292}">
      <dgm:prSet/>
      <dgm:spPr/>
      <dgm:t>
        <a:bodyPr/>
        <a:lstStyle/>
        <a:p>
          <a:endParaRPr lang="en-GB"/>
        </a:p>
      </dgm:t>
    </dgm:pt>
    <dgm:pt modelId="{9D2CE8AA-96E1-4A86-9A3D-179E776299D1}" type="pres">
      <dgm:prSet presAssocID="{A95BB753-85F2-4E00-BFD5-FA8CAACC6F45}" presName="linearFlow" presStyleCnt="0">
        <dgm:presLayoutVars>
          <dgm:dir/>
          <dgm:animLvl val="lvl"/>
          <dgm:resizeHandles val="exact"/>
        </dgm:presLayoutVars>
      </dgm:prSet>
      <dgm:spPr/>
    </dgm:pt>
    <dgm:pt modelId="{B60C06FD-667B-42BE-979D-FDF15C908340}" type="pres">
      <dgm:prSet presAssocID="{1B6849B0-97F0-4606-A2D2-EA4642CE50C2}" presName="composite" presStyleCnt="0"/>
      <dgm:spPr/>
    </dgm:pt>
    <dgm:pt modelId="{CA937B79-D3F0-4B39-9DE9-627DB56F3C92}" type="pres">
      <dgm:prSet presAssocID="{1B6849B0-97F0-4606-A2D2-EA4642CE50C2}" presName="parentText" presStyleLbl="alignNode1" presStyleIdx="0" presStyleCnt="6" custLinFactNeighborX="2984" custLinFactNeighborY="5172">
        <dgm:presLayoutVars>
          <dgm:chMax val="1"/>
          <dgm:bulletEnabled val="1"/>
        </dgm:presLayoutVars>
      </dgm:prSet>
      <dgm:spPr/>
    </dgm:pt>
    <dgm:pt modelId="{3669AEF5-48CE-4219-A2B6-D09F986CA455}" type="pres">
      <dgm:prSet presAssocID="{1B6849B0-97F0-4606-A2D2-EA4642CE50C2}" presName="descendantText" presStyleLbl="alignAcc1" presStyleIdx="0" presStyleCnt="6" custLinFactNeighborX="91451" custLinFactNeighborY="-10529">
        <dgm:presLayoutVars>
          <dgm:bulletEnabled val="1"/>
        </dgm:presLayoutVars>
      </dgm:prSet>
      <dgm:spPr/>
    </dgm:pt>
    <dgm:pt modelId="{28A80ECC-1F96-4C21-A907-F9F2EC31C991}" type="pres">
      <dgm:prSet presAssocID="{DF79024C-2999-4E64-A074-6CFE096D586C}" presName="sp" presStyleCnt="0"/>
      <dgm:spPr/>
    </dgm:pt>
    <dgm:pt modelId="{3B679714-3E65-4134-8BB9-0DEBFF29464F}" type="pres">
      <dgm:prSet presAssocID="{31ADFC23-AF9C-4B96-B6F5-FDD2323E7E44}" presName="composite" presStyleCnt="0"/>
      <dgm:spPr/>
    </dgm:pt>
    <dgm:pt modelId="{E5C0E760-D6AB-4904-8231-6F4E2D31AD3C}" type="pres">
      <dgm:prSet presAssocID="{31ADFC23-AF9C-4B96-B6F5-FDD2323E7E44}" presName="parentText" presStyleLbl="alignNode1" presStyleIdx="1" presStyleCnt="6">
        <dgm:presLayoutVars>
          <dgm:chMax val="1"/>
          <dgm:bulletEnabled val="1"/>
        </dgm:presLayoutVars>
      </dgm:prSet>
      <dgm:spPr/>
    </dgm:pt>
    <dgm:pt modelId="{AA5F8AB1-9100-45AC-8BD2-F5B0EF8960BB}" type="pres">
      <dgm:prSet presAssocID="{31ADFC23-AF9C-4B96-B6F5-FDD2323E7E44}" presName="descendantText" presStyleLbl="alignAcc1" presStyleIdx="1" presStyleCnt="6" custScaleY="134566">
        <dgm:presLayoutVars>
          <dgm:bulletEnabled val="1"/>
        </dgm:presLayoutVars>
      </dgm:prSet>
      <dgm:spPr/>
    </dgm:pt>
    <dgm:pt modelId="{4B33120E-4BD5-4967-97A3-5799382044D5}" type="pres">
      <dgm:prSet presAssocID="{92CADC34-196A-4103-8AC2-FEB93CE75955}" presName="sp" presStyleCnt="0"/>
      <dgm:spPr/>
    </dgm:pt>
    <dgm:pt modelId="{C625953C-F481-4C74-B25A-99E47AA51B76}" type="pres">
      <dgm:prSet presAssocID="{94972A61-7483-49A5-BD16-1763F6C28AFA}" presName="composite" presStyleCnt="0"/>
      <dgm:spPr/>
    </dgm:pt>
    <dgm:pt modelId="{0249717F-1209-43B1-AB0C-E9EA6A26F1A2}" type="pres">
      <dgm:prSet presAssocID="{94972A61-7483-49A5-BD16-1763F6C28AFA}" presName="parentText" presStyleLbl="alignNode1" presStyleIdx="2" presStyleCnt="6">
        <dgm:presLayoutVars>
          <dgm:chMax val="1"/>
          <dgm:bulletEnabled val="1"/>
        </dgm:presLayoutVars>
      </dgm:prSet>
      <dgm:spPr/>
    </dgm:pt>
    <dgm:pt modelId="{64CCA08D-CA28-410C-9D36-416B57C40169}" type="pres">
      <dgm:prSet presAssocID="{94972A61-7483-49A5-BD16-1763F6C28AFA}" presName="descendantText" presStyleLbl="alignAcc1" presStyleIdx="2" presStyleCnt="6">
        <dgm:presLayoutVars>
          <dgm:bulletEnabled val="1"/>
        </dgm:presLayoutVars>
      </dgm:prSet>
      <dgm:spPr/>
    </dgm:pt>
    <dgm:pt modelId="{A66E1A3F-10E4-4E8F-844D-587C01A414AE}" type="pres">
      <dgm:prSet presAssocID="{14D97103-2B66-45CE-9D36-346DF92DFEDB}" presName="sp" presStyleCnt="0"/>
      <dgm:spPr/>
    </dgm:pt>
    <dgm:pt modelId="{D78A18DC-9144-40AD-8631-0A8FE6310FB6}" type="pres">
      <dgm:prSet presAssocID="{05DA9EED-0BB0-4017-A741-0A24FD9F5741}" presName="composite" presStyleCnt="0"/>
      <dgm:spPr/>
    </dgm:pt>
    <dgm:pt modelId="{B3EC8943-7EF1-4B0F-A548-A7BBC530214E}" type="pres">
      <dgm:prSet presAssocID="{05DA9EED-0BB0-4017-A741-0A24FD9F5741}" presName="parentText" presStyleLbl="alignNode1" presStyleIdx="3" presStyleCnt="6">
        <dgm:presLayoutVars>
          <dgm:chMax val="1"/>
          <dgm:bulletEnabled val="1"/>
        </dgm:presLayoutVars>
      </dgm:prSet>
      <dgm:spPr/>
    </dgm:pt>
    <dgm:pt modelId="{4D2B5FE8-8F34-4B6C-B497-95E31608C3EA}" type="pres">
      <dgm:prSet presAssocID="{05DA9EED-0BB0-4017-A741-0A24FD9F5741}" presName="descendantText" presStyleLbl="alignAcc1" presStyleIdx="3" presStyleCnt="6">
        <dgm:presLayoutVars>
          <dgm:bulletEnabled val="1"/>
        </dgm:presLayoutVars>
      </dgm:prSet>
      <dgm:spPr/>
    </dgm:pt>
    <dgm:pt modelId="{5A5999E3-D268-4F52-86C4-F534D6B1DD45}" type="pres">
      <dgm:prSet presAssocID="{D686A848-464B-4940-9495-F381DB96A0DE}" presName="sp" presStyleCnt="0"/>
      <dgm:spPr/>
    </dgm:pt>
    <dgm:pt modelId="{4F64BADC-57F1-4862-A475-0B00174431B2}" type="pres">
      <dgm:prSet presAssocID="{9FB2C13B-DEB8-4164-A38A-9C5B7DF79C2C}" presName="composite" presStyleCnt="0"/>
      <dgm:spPr/>
    </dgm:pt>
    <dgm:pt modelId="{D5B9B452-E724-48C3-BB90-B8D980FECF04}" type="pres">
      <dgm:prSet presAssocID="{9FB2C13B-DEB8-4164-A38A-9C5B7DF79C2C}" presName="parentText" presStyleLbl="alignNode1" presStyleIdx="4" presStyleCnt="6">
        <dgm:presLayoutVars>
          <dgm:chMax val="1"/>
          <dgm:bulletEnabled val="1"/>
        </dgm:presLayoutVars>
      </dgm:prSet>
      <dgm:spPr/>
    </dgm:pt>
    <dgm:pt modelId="{ED5E9575-679E-4127-A509-5D58EAFB6545}" type="pres">
      <dgm:prSet presAssocID="{9FB2C13B-DEB8-4164-A38A-9C5B7DF79C2C}" presName="descendantText" presStyleLbl="alignAcc1" presStyleIdx="4" presStyleCnt="6">
        <dgm:presLayoutVars>
          <dgm:bulletEnabled val="1"/>
        </dgm:presLayoutVars>
      </dgm:prSet>
      <dgm:spPr/>
    </dgm:pt>
    <dgm:pt modelId="{6FCC2C2C-6764-4F11-9C75-B79C821DDF8B}" type="pres">
      <dgm:prSet presAssocID="{DB12A521-82DA-4F87-BBB8-7518D77FBC95}" presName="sp" presStyleCnt="0"/>
      <dgm:spPr/>
    </dgm:pt>
    <dgm:pt modelId="{BA5FD1F0-AC04-47FF-B735-B7084C68EFA4}" type="pres">
      <dgm:prSet presAssocID="{30759195-F334-4222-8DC5-D6E7B1D8A27B}" presName="composite" presStyleCnt="0"/>
      <dgm:spPr/>
    </dgm:pt>
    <dgm:pt modelId="{4A5D4964-4A3C-49AB-9A88-D85447C1A1CD}" type="pres">
      <dgm:prSet presAssocID="{30759195-F334-4222-8DC5-D6E7B1D8A27B}" presName="parentText" presStyleLbl="alignNode1" presStyleIdx="5" presStyleCnt="6">
        <dgm:presLayoutVars>
          <dgm:chMax val="1"/>
          <dgm:bulletEnabled val="1"/>
        </dgm:presLayoutVars>
      </dgm:prSet>
      <dgm:spPr/>
    </dgm:pt>
    <dgm:pt modelId="{74EFD7A9-255A-4B60-A7C8-32474BE7144E}" type="pres">
      <dgm:prSet presAssocID="{30759195-F334-4222-8DC5-D6E7B1D8A27B}" presName="descendantText" presStyleLbl="alignAcc1" presStyleIdx="5" presStyleCnt="6">
        <dgm:presLayoutVars>
          <dgm:bulletEnabled val="1"/>
        </dgm:presLayoutVars>
      </dgm:prSet>
      <dgm:spPr/>
    </dgm:pt>
  </dgm:ptLst>
  <dgm:cxnLst>
    <dgm:cxn modelId="{8C2EF300-4AC2-4468-9056-3C5AEC5D39D9}" srcId="{31ADFC23-AF9C-4B96-B6F5-FDD2323E7E44}" destId="{E1F0225F-A3C6-4F5A-8491-511636EAF5BB}" srcOrd="0" destOrd="0" parTransId="{123D562C-F0FB-4A41-801F-DBE8213A8EFD}" sibTransId="{36B4DD19-FAC7-475C-9E03-247C081D0785}"/>
    <dgm:cxn modelId="{AECBFB01-7902-4E8E-858A-773C622AB558}" type="presOf" srcId="{30759195-F334-4222-8DC5-D6E7B1D8A27B}" destId="{4A5D4964-4A3C-49AB-9A88-D85447C1A1CD}" srcOrd="0" destOrd="0" presId="urn:microsoft.com/office/officeart/2005/8/layout/chevron2"/>
    <dgm:cxn modelId="{9BA05A03-1DE7-48F9-886D-88204FC4EE4B}" srcId="{9FB2C13B-DEB8-4164-A38A-9C5B7DF79C2C}" destId="{05F2C1F9-AB41-4C7C-9EAB-F170BA028018}" srcOrd="0" destOrd="0" parTransId="{C27ED085-D6EE-4FBE-8270-21D957D36C0F}" sibTransId="{883A7985-F7F1-40AC-863E-56FF54E22D38}"/>
    <dgm:cxn modelId="{2F2AFF19-CB40-438A-BB08-074CE87B6EB7}" type="presOf" srcId="{9F23A2E3-24DE-45BE-8A7D-7800B3810E92}" destId="{3669AEF5-48CE-4219-A2B6-D09F986CA455}" srcOrd="0" destOrd="1" presId="urn:microsoft.com/office/officeart/2005/8/layout/chevron2"/>
    <dgm:cxn modelId="{37BF831E-0639-4A15-9F8F-C861A9FBC098}" srcId="{A95BB753-85F2-4E00-BFD5-FA8CAACC6F45}" destId="{05DA9EED-0BB0-4017-A741-0A24FD9F5741}" srcOrd="3" destOrd="0" parTransId="{E33F8249-AAD3-4ABF-A378-DBE66E45A4FF}" sibTransId="{D686A848-464B-4940-9495-F381DB96A0DE}"/>
    <dgm:cxn modelId="{C02C801F-F763-426E-A5B2-A64EE951F3AA}" srcId="{A95BB753-85F2-4E00-BFD5-FA8CAACC6F45}" destId="{94972A61-7483-49A5-BD16-1763F6C28AFA}" srcOrd="2" destOrd="0" parTransId="{7C326FF9-B79E-46A8-A7B7-666CD63CF682}" sibTransId="{14D97103-2B66-45CE-9D36-346DF92DFEDB}"/>
    <dgm:cxn modelId="{4260F01F-B78E-48AF-9E05-115EAB8DC4A0}" srcId="{1B6849B0-97F0-4606-A2D2-EA4642CE50C2}" destId="{41743DF0-9CF4-49BE-9234-F8D1B180E4AA}" srcOrd="0" destOrd="0" parTransId="{16EFAFE3-8FC7-444D-8B43-CC4675028B47}" sibTransId="{0485F1CF-D997-4298-A27A-D748B748155D}"/>
    <dgm:cxn modelId="{C22DF929-3188-4D73-98C3-DD13AEA89B95}" type="presOf" srcId="{94972A61-7483-49A5-BD16-1763F6C28AFA}" destId="{0249717F-1209-43B1-AB0C-E9EA6A26F1A2}" srcOrd="0" destOrd="0" presId="urn:microsoft.com/office/officeart/2005/8/layout/chevron2"/>
    <dgm:cxn modelId="{9273C93D-307B-43DD-AC9E-2C6EFB2F8284}" srcId="{31ADFC23-AF9C-4B96-B6F5-FDD2323E7E44}" destId="{936BB5BF-021C-4029-9DF3-19534B1E0049}" srcOrd="1" destOrd="0" parTransId="{9E03D9F3-3DB6-4C27-B908-F5650E7A173F}" sibTransId="{EDBC1136-B684-46CA-A4FD-8D4743FD1510}"/>
    <dgm:cxn modelId="{5B14EE66-7D1D-41D3-8AFE-4F9E6B84D876}" type="presOf" srcId="{1B6849B0-97F0-4606-A2D2-EA4642CE50C2}" destId="{CA937B79-D3F0-4B39-9DE9-627DB56F3C92}" srcOrd="0" destOrd="0" presId="urn:microsoft.com/office/officeart/2005/8/layout/chevron2"/>
    <dgm:cxn modelId="{2F83C649-076D-4F37-A553-429CDCAF4742}" type="presOf" srcId="{41743DF0-9CF4-49BE-9234-F8D1B180E4AA}" destId="{3669AEF5-48CE-4219-A2B6-D09F986CA455}" srcOrd="0" destOrd="0" presId="urn:microsoft.com/office/officeart/2005/8/layout/chevron2"/>
    <dgm:cxn modelId="{189E3C71-20AB-4350-AA97-584DE868FA1C}" type="presOf" srcId="{A1111F91-F4CF-40F9-82BC-55FAF36F44CE}" destId="{4D2B5FE8-8F34-4B6C-B497-95E31608C3EA}" srcOrd="0" destOrd="1" presId="urn:microsoft.com/office/officeart/2005/8/layout/chevron2"/>
    <dgm:cxn modelId="{2E3C8B74-041F-47B3-9D2B-4DAB9D22585F}" type="presOf" srcId="{54EB4025-4092-4DA7-A631-80E3D4BB6FD3}" destId="{64CCA08D-CA28-410C-9D36-416B57C40169}" srcOrd="0" destOrd="0" presId="urn:microsoft.com/office/officeart/2005/8/layout/chevron2"/>
    <dgm:cxn modelId="{4A88A076-3756-425D-938E-93C849005B37}" srcId="{05DA9EED-0BB0-4017-A741-0A24FD9F5741}" destId="{BA17802D-9B73-4D2F-AB47-B7768B696DF0}" srcOrd="0" destOrd="0" parTransId="{B7A19466-1495-4FD2-BBE7-4834C9AF8799}" sibTransId="{12B797DF-3030-4E42-8045-E2259FE09D27}"/>
    <dgm:cxn modelId="{B829FF77-7AF4-410C-9699-877B78EC0535}" type="presOf" srcId="{05DA9EED-0BB0-4017-A741-0A24FD9F5741}" destId="{B3EC8943-7EF1-4B0F-A548-A7BBC530214E}" srcOrd="0" destOrd="0" presId="urn:microsoft.com/office/officeart/2005/8/layout/chevron2"/>
    <dgm:cxn modelId="{1AE59A83-4FED-434C-AE1B-5D6436A8FAC9}" type="presOf" srcId="{9FB2C13B-DEB8-4164-A38A-9C5B7DF79C2C}" destId="{D5B9B452-E724-48C3-BB90-B8D980FECF04}" srcOrd="0" destOrd="0" presId="urn:microsoft.com/office/officeart/2005/8/layout/chevron2"/>
    <dgm:cxn modelId="{F8EAA48A-44FA-47B9-830A-F2C69592CC62}" type="presOf" srcId="{E1F0225F-A3C6-4F5A-8491-511636EAF5BB}" destId="{AA5F8AB1-9100-45AC-8BD2-F5B0EF8960BB}" srcOrd="0" destOrd="0" presId="urn:microsoft.com/office/officeart/2005/8/layout/chevron2"/>
    <dgm:cxn modelId="{4A72708E-3A5F-4352-BB30-B6C3FBF33292}" srcId="{30759195-F334-4222-8DC5-D6E7B1D8A27B}" destId="{4A593142-179F-4226-9454-6EAEEA75E7D8}" srcOrd="0" destOrd="0" parTransId="{26DB9F95-F213-4EF4-85DA-92E2BBE2E008}" sibTransId="{552BAF77-AA57-4FAF-A23A-AC6906E6C8DC}"/>
    <dgm:cxn modelId="{E17DCD99-0DC3-4C77-AB56-30517DF3E026}" type="presOf" srcId="{31ADFC23-AF9C-4B96-B6F5-FDD2323E7E44}" destId="{E5C0E760-D6AB-4904-8231-6F4E2D31AD3C}" srcOrd="0" destOrd="0" presId="urn:microsoft.com/office/officeart/2005/8/layout/chevron2"/>
    <dgm:cxn modelId="{B0E82D9E-F7C1-45DB-92BA-66966A6AA40F}" srcId="{A95BB753-85F2-4E00-BFD5-FA8CAACC6F45}" destId="{1B6849B0-97F0-4606-A2D2-EA4642CE50C2}" srcOrd="0" destOrd="0" parTransId="{8C443657-9EDD-4784-92F1-DD38D33AFD91}" sibTransId="{DF79024C-2999-4E64-A074-6CFE096D586C}"/>
    <dgm:cxn modelId="{370769A2-7F5B-4D41-8D53-496A6C8C775D}" srcId="{A95BB753-85F2-4E00-BFD5-FA8CAACC6F45}" destId="{9FB2C13B-DEB8-4164-A38A-9C5B7DF79C2C}" srcOrd="4" destOrd="0" parTransId="{2E3FE8AD-9B86-43EC-BBC6-0177FBD7CA9E}" sibTransId="{DB12A521-82DA-4F87-BBB8-7518D77FBC95}"/>
    <dgm:cxn modelId="{770BD0B2-3D05-4316-AB67-BD9356FEC9D7}" type="presOf" srcId="{05F2C1F9-AB41-4C7C-9EAB-F170BA028018}" destId="{ED5E9575-679E-4127-A509-5D58EAFB6545}" srcOrd="0" destOrd="0" presId="urn:microsoft.com/office/officeart/2005/8/layout/chevron2"/>
    <dgm:cxn modelId="{9CC5D1B9-595C-4BED-AE4B-0AA5C3F8E2A8}" type="presOf" srcId="{4A593142-179F-4226-9454-6EAEEA75E7D8}" destId="{74EFD7A9-255A-4B60-A7C8-32474BE7144E}" srcOrd="0" destOrd="0" presId="urn:microsoft.com/office/officeart/2005/8/layout/chevron2"/>
    <dgm:cxn modelId="{3CE87FBE-9281-4276-8B66-CA7B4A6D4748}" srcId="{A95BB753-85F2-4E00-BFD5-FA8CAACC6F45}" destId="{31ADFC23-AF9C-4B96-B6F5-FDD2323E7E44}" srcOrd="1" destOrd="0" parTransId="{66081FE9-B2FE-40BD-A727-17501883E7C1}" sibTransId="{92CADC34-196A-4103-8AC2-FEB93CE75955}"/>
    <dgm:cxn modelId="{1355C5D1-BB17-492C-95D1-DC58CDD12459}" srcId="{A95BB753-85F2-4E00-BFD5-FA8CAACC6F45}" destId="{30759195-F334-4222-8DC5-D6E7B1D8A27B}" srcOrd="5" destOrd="0" parTransId="{23741E9B-0B5E-4C11-9485-C4248A943623}" sibTransId="{9124464A-40E3-4EB2-93B2-BB55659CC035}"/>
    <dgm:cxn modelId="{4052F3D7-91E0-458F-9EE8-A18D39F954B1}" type="presOf" srcId="{A95BB753-85F2-4E00-BFD5-FA8CAACC6F45}" destId="{9D2CE8AA-96E1-4A86-9A3D-179E776299D1}" srcOrd="0" destOrd="0" presId="urn:microsoft.com/office/officeart/2005/8/layout/chevron2"/>
    <dgm:cxn modelId="{D1542CE6-24E1-4B4A-9436-185A4AEC0613}" type="presOf" srcId="{936BB5BF-021C-4029-9DF3-19534B1E0049}" destId="{AA5F8AB1-9100-45AC-8BD2-F5B0EF8960BB}" srcOrd="0" destOrd="1" presId="urn:microsoft.com/office/officeart/2005/8/layout/chevron2"/>
    <dgm:cxn modelId="{9E8ADEEC-2530-450D-B416-EAD7A41A00B6}" srcId="{94972A61-7483-49A5-BD16-1763F6C28AFA}" destId="{54EB4025-4092-4DA7-A631-80E3D4BB6FD3}" srcOrd="0" destOrd="0" parTransId="{B8B82B93-5BBB-4E52-B768-0E480C004330}" sibTransId="{CC69E83F-DBF2-4A2D-86F9-382A671E85A0}"/>
    <dgm:cxn modelId="{70E459ED-0EA6-4B66-87C6-3A151C69D5C2}" srcId="{05DA9EED-0BB0-4017-A741-0A24FD9F5741}" destId="{A1111F91-F4CF-40F9-82BC-55FAF36F44CE}" srcOrd="1" destOrd="0" parTransId="{DF1ED9E3-1499-4151-8BFE-3157671AF395}" sibTransId="{48DFE0B3-3B1B-41F2-AD85-8C0F7CC9BA36}"/>
    <dgm:cxn modelId="{8F2CDCF0-1ACE-419F-9B0F-706AFEEA7235}" type="presOf" srcId="{BA17802D-9B73-4D2F-AB47-B7768B696DF0}" destId="{4D2B5FE8-8F34-4B6C-B497-95E31608C3EA}" srcOrd="0" destOrd="0" presId="urn:microsoft.com/office/officeart/2005/8/layout/chevron2"/>
    <dgm:cxn modelId="{8D3436FA-3382-4F3D-A794-96DCF6FEE222}" srcId="{1B6849B0-97F0-4606-A2D2-EA4642CE50C2}" destId="{9F23A2E3-24DE-45BE-8A7D-7800B3810E92}" srcOrd="1" destOrd="0" parTransId="{F072D853-933E-481D-8BF0-8C5DD533CAF2}" sibTransId="{9B4EA415-217D-4356-B6F4-CBA7672685AC}"/>
    <dgm:cxn modelId="{F347E9B8-5C0D-4A85-8236-FD8881BECD9C}" type="presParOf" srcId="{9D2CE8AA-96E1-4A86-9A3D-179E776299D1}" destId="{B60C06FD-667B-42BE-979D-FDF15C908340}" srcOrd="0" destOrd="0" presId="urn:microsoft.com/office/officeart/2005/8/layout/chevron2"/>
    <dgm:cxn modelId="{E8338B72-310C-4458-98D3-4C2C9D3AD7FB}" type="presParOf" srcId="{B60C06FD-667B-42BE-979D-FDF15C908340}" destId="{CA937B79-D3F0-4B39-9DE9-627DB56F3C92}" srcOrd="0" destOrd="0" presId="urn:microsoft.com/office/officeart/2005/8/layout/chevron2"/>
    <dgm:cxn modelId="{0159F0C0-35D2-4A32-A23E-6C8A3655D015}" type="presParOf" srcId="{B60C06FD-667B-42BE-979D-FDF15C908340}" destId="{3669AEF5-48CE-4219-A2B6-D09F986CA455}" srcOrd="1" destOrd="0" presId="urn:microsoft.com/office/officeart/2005/8/layout/chevron2"/>
    <dgm:cxn modelId="{B33B83CE-52B1-4375-B312-6242123A2E44}" type="presParOf" srcId="{9D2CE8AA-96E1-4A86-9A3D-179E776299D1}" destId="{28A80ECC-1F96-4C21-A907-F9F2EC31C991}" srcOrd="1" destOrd="0" presId="urn:microsoft.com/office/officeart/2005/8/layout/chevron2"/>
    <dgm:cxn modelId="{128956D6-D4C0-4BE9-AE8E-EBA0EE266DFE}" type="presParOf" srcId="{9D2CE8AA-96E1-4A86-9A3D-179E776299D1}" destId="{3B679714-3E65-4134-8BB9-0DEBFF29464F}" srcOrd="2" destOrd="0" presId="urn:microsoft.com/office/officeart/2005/8/layout/chevron2"/>
    <dgm:cxn modelId="{B646F34F-36B2-46F6-A88A-28C344D483D3}" type="presParOf" srcId="{3B679714-3E65-4134-8BB9-0DEBFF29464F}" destId="{E5C0E760-D6AB-4904-8231-6F4E2D31AD3C}" srcOrd="0" destOrd="0" presId="urn:microsoft.com/office/officeart/2005/8/layout/chevron2"/>
    <dgm:cxn modelId="{29727B4C-E800-4AB5-824A-63D7558D5E82}" type="presParOf" srcId="{3B679714-3E65-4134-8BB9-0DEBFF29464F}" destId="{AA5F8AB1-9100-45AC-8BD2-F5B0EF8960BB}" srcOrd="1" destOrd="0" presId="urn:microsoft.com/office/officeart/2005/8/layout/chevron2"/>
    <dgm:cxn modelId="{0EE1CE01-FC54-47B1-B540-FC75A6B1123B}" type="presParOf" srcId="{9D2CE8AA-96E1-4A86-9A3D-179E776299D1}" destId="{4B33120E-4BD5-4967-97A3-5799382044D5}" srcOrd="3" destOrd="0" presId="urn:microsoft.com/office/officeart/2005/8/layout/chevron2"/>
    <dgm:cxn modelId="{F24E7303-072B-41A3-9DB2-59AC03D0BBC7}" type="presParOf" srcId="{9D2CE8AA-96E1-4A86-9A3D-179E776299D1}" destId="{C625953C-F481-4C74-B25A-99E47AA51B76}" srcOrd="4" destOrd="0" presId="urn:microsoft.com/office/officeart/2005/8/layout/chevron2"/>
    <dgm:cxn modelId="{562A5E37-B6D6-432D-9AEF-A4C07AA5FD97}" type="presParOf" srcId="{C625953C-F481-4C74-B25A-99E47AA51B76}" destId="{0249717F-1209-43B1-AB0C-E9EA6A26F1A2}" srcOrd="0" destOrd="0" presId="urn:microsoft.com/office/officeart/2005/8/layout/chevron2"/>
    <dgm:cxn modelId="{5246E31E-C532-420B-A002-FF02660748AB}" type="presParOf" srcId="{C625953C-F481-4C74-B25A-99E47AA51B76}" destId="{64CCA08D-CA28-410C-9D36-416B57C40169}" srcOrd="1" destOrd="0" presId="urn:microsoft.com/office/officeart/2005/8/layout/chevron2"/>
    <dgm:cxn modelId="{ACCCD120-8C05-495A-821D-65B8AA7D16B7}" type="presParOf" srcId="{9D2CE8AA-96E1-4A86-9A3D-179E776299D1}" destId="{A66E1A3F-10E4-4E8F-844D-587C01A414AE}" srcOrd="5" destOrd="0" presId="urn:microsoft.com/office/officeart/2005/8/layout/chevron2"/>
    <dgm:cxn modelId="{69C4B405-94E0-487C-80D0-B1EEDDDE8463}" type="presParOf" srcId="{9D2CE8AA-96E1-4A86-9A3D-179E776299D1}" destId="{D78A18DC-9144-40AD-8631-0A8FE6310FB6}" srcOrd="6" destOrd="0" presId="urn:microsoft.com/office/officeart/2005/8/layout/chevron2"/>
    <dgm:cxn modelId="{14CDD514-33F7-419D-92AC-6D57D8212D41}" type="presParOf" srcId="{D78A18DC-9144-40AD-8631-0A8FE6310FB6}" destId="{B3EC8943-7EF1-4B0F-A548-A7BBC530214E}" srcOrd="0" destOrd="0" presId="urn:microsoft.com/office/officeart/2005/8/layout/chevron2"/>
    <dgm:cxn modelId="{86165F64-BA5F-4F84-A5D2-06A18D4A8A43}" type="presParOf" srcId="{D78A18DC-9144-40AD-8631-0A8FE6310FB6}" destId="{4D2B5FE8-8F34-4B6C-B497-95E31608C3EA}" srcOrd="1" destOrd="0" presId="urn:microsoft.com/office/officeart/2005/8/layout/chevron2"/>
    <dgm:cxn modelId="{9A8BFD3E-3AAA-4CBA-A91F-53F8CBAE92C7}" type="presParOf" srcId="{9D2CE8AA-96E1-4A86-9A3D-179E776299D1}" destId="{5A5999E3-D268-4F52-86C4-F534D6B1DD45}" srcOrd="7" destOrd="0" presId="urn:microsoft.com/office/officeart/2005/8/layout/chevron2"/>
    <dgm:cxn modelId="{A6AD7998-6297-432D-A59A-4E9898FC3710}" type="presParOf" srcId="{9D2CE8AA-96E1-4A86-9A3D-179E776299D1}" destId="{4F64BADC-57F1-4862-A475-0B00174431B2}" srcOrd="8" destOrd="0" presId="urn:microsoft.com/office/officeart/2005/8/layout/chevron2"/>
    <dgm:cxn modelId="{A1CD6446-C750-4A6D-8AFF-509AB968A901}" type="presParOf" srcId="{4F64BADC-57F1-4862-A475-0B00174431B2}" destId="{D5B9B452-E724-48C3-BB90-B8D980FECF04}" srcOrd="0" destOrd="0" presId="urn:microsoft.com/office/officeart/2005/8/layout/chevron2"/>
    <dgm:cxn modelId="{7C16CEF2-A1CD-4E42-B97E-56D32524A39D}" type="presParOf" srcId="{4F64BADC-57F1-4862-A475-0B00174431B2}" destId="{ED5E9575-679E-4127-A509-5D58EAFB6545}" srcOrd="1" destOrd="0" presId="urn:microsoft.com/office/officeart/2005/8/layout/chevron2"/>
    <dgm:cxn modelId="{92F1EC90-BB07-47F4-9D85-F4F236472B45}" type="presParOf" srcId="{9D2CE8AA-96E1-4A86-9A3D-179E776299D1}" destId="{6FCC2C2C-6764-4F11-9C75-B79C821DDF8B}" srcOrd="9" destOrd="0" presId="urn:microsoft.com/office/officeart/2005/8/layout/chevron2"/>
    <dgm:cxn modelId="{F3E24AE8-811D-4C26-A84A-F3F3DDE6351B}" type="presParOf" srcId="{9D2CE8AA-96E1-4A86-9A3D-179E776299D1}" destId="{BA5FD1F0-AC04-47FF-B735-B7084C68EFA4}" srcOrd="10" destOrd="0" presId="urn:microsoft.com/office/officeart/2005/8/layout/chevron2"/>
    <dgm:cxn modelId="{FAFB5DE6-DF55-4E63-BEB2-F49FCB934918}" type="presParOf" srcId="{BA5FD1F0-AC04-47FF-B735-B7084C68EFA4}" destId="{4A5D4964-4A3C-49AB-9A88-D85447C1A1CD}" srcOrd="0" destOrd="0" presId="urn:microsoft.com/office/officeart/2005/8/layout/chevron2"/>
    <dgm:cxn modelId="{9C025EB0-F4CF-4512-916C-83041B1C2478}" type="presParOf" srcId="{BA5FD1F0-AC04-47FF-B735-B7084C68EFA4}" destId="{74EFD7A9-255A-4B60-A7C8-32474BE7144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0A8EED-E702-4050-A885-2AC747C7F404}" type="doc">
      <dgm:prSet loTypeId="urn:microsoft.com/office/officeart/2005/8/layout/hierarchy4" loCatId="list" qsTypeId="urn:microsoft.com/office/officeart/2005/8/quickstyle/simple1" qsCatId="simple" csTypeId="urn:microsoft.com/office/officeart/2005/8/colors/colorful3" csCatId="colorful" phldr="1"/>
      <dgm:spPr/>
      <dgm:t>
        <a:bodyPr/>
        <a:lstStyle/>
        <a:p>
          <a:endParaRPr lang="en-GB"/>
        </a:p>
      </dgm:t>
    </dgm:pt>
    <dgm:pt modelId="{9A245A48-5640-4481-AE8D-A3759FD67534}">
      <dgm:prSet phldrT="[Text]"/>
      <dgm:spPr/>
      <dgm:t>
        <a:bodyPr/>
        <a:lstStyle/>
        <a:p>
          <a:r>
            <a:rPr lang="en-US" b="1" dirty="0">
              <a:latin typeface="Arial" panose="020B0604020202020204" pitchFamily="34" charset="0"/>
              <a:cs typeface="Arial" panose="020B0604020202020204" pitchFamily="34" charset="0"/>
            </a:rPr>
            <a:t>The Additional Learning Needs and Education Tribunal (Wales) Act 2018 was written by The National assembly for Wales (2017) and gained Royal Assent in January 2018 is and Additional Learning Needs code which sets out statutory guidance and mandatory requirements to support people and organizations </a:t>
          </a:r>
          <a:endParaRPr lang="en-GB" dirty="0"/>
        </a:p>
      </dgm:t>
    </dgm:pt>
    <dgm:pt modelId="{AC8B2C66-4B61-4516-A595-F3B7E58DB52C}" type="parTrans" cxnId="{DC625A35-722F-4030-B604-7B0809C39C72}">
      <dgm:prSet/>
      <dgm:spPr/>
      <dgm:t>
        <a:bodyPr/>
        <a:lstStyle/>
        <a:p>
          <a:endParaRPr lang="en-GB"/>
        </a:p>
      </dgm:t>
    </dgm:pt>
    <dgm:pt modelId="{82807A14-A292-426C-8A72-A67202C9B4C6}" type="sibTrans" cxnId="{DC625A35-722F-4030-B604-7B0809C39C72}">
      <dgm:prSet/>
      <dgm:spPr/>
      <dgm:t>
        <a:bodyPr/>
        <a:lstStyle/>
        <a:p>
          <a:endParaRPr lang="en-GB"/>
        </a:p>
      </dgm:t>
    </dgm:pt>
    <dgm:pt modelId="{482BCB40-DB39-46F3-A572-01457043F1E5}">
      <dgm:prSet phldrT="[Text]" custT="1"/>
      <dgm:spPr/>
      <dgm:t>
        <a:bodyPr/>
        <a:lstStyle/>
        <a:p>
          <a:pPr>
            <a:buNone/>
          </a:pPr>
          <a:r>
            <a:rPr lang="en-US" sz="1100" b="1" dirty="0">
              <a:latin typeface="Arial" panose="020B0604020202020204" pitchFamily="34" charset="0"/>
              <a:cs typeface="Arial" panose="020B0604020202020204" pitchFamily="34" charset="0"/>
            </a:rPr>
            <a:t>The new act  intends to update current legislation by promoting and protecting children’s rights and to help remove barriers for children and young people’s access to education. (Welsh Government 2018).  The act aims to support professionals such as an Early Years Additional Learning Needs Lead Officer to understand these processes and their responsibilities in preparing and reviewing children’s Individual Development Plan (IDP). </a:t>
          </a:r>
          <a:endParaRPr lang="en-GB" sz="700" dirty="0"/>
        </a:p>
      </dgm:t>
    </dgm:pt>
    <dgm:pt modelId="{57767139-D387-4D7C-8B61-305CF4F64908}" type="parTrans" cxnId="{0C30C865-245E-4F4E-97B4-979E032483CA}">
      <dgm:prSet/>
      <dgm:spPr/>
      <dgm:t>
        <a:bodyPr/>
        <a:lstStyle/>
        <a:p>
          <a:endParaRPr lang="en-GB"/>
        </a:p>
      </dgm:t>
    </dgm:pt>
    <dgm:pt modelId="{72B4546B-5EF7-4A70-9488-A8CC444CB59A}" type="sibTrans" cxnId="{0C30C865-245E-4F4E-97B4-979E032483CA}">
      <dgm:prSet/>
      <dgm:spPr/>
      <dgm:t>
        <a:bodyPr/>
        <a:lstStyle/>
        <a:p>
          <a:endParaRPr lang="en-GB"/>
        </a:p>
      </dgm:t>
    </dgm:pt>
    <dgm:pt modelId="{283797FD-7618-45E2-8041-98A2F86585B5}">
      <dgm:prSet phldrT="[Text]"/>
      <dgm:spPr/>
      <dgm:t>
        <a:bodyPr/>
        <a:lstStyle/>
        <a:p>
          <a:r>
            <a:rPr lang="en-US" b="1" dirty="0">
              <a:latin typeface="Arial" panose="020B0604020202020204" pitchFamily="34" charset="0"/>
              <a:cs typeface="Arial" panose="020B0604020202020204" pitchFamily="34" charset="0"/>
            </a:rPr>
            <a:t>The Act aims to eliminate Early Years Action and Early Years Action Plus and the Statement process, all children with Additional Learning Needs will given a new statutory document which will be named Individual Development Plan (IDP).  </a:t>
          </a:r>
          <a:endParaRPr lang="en-GB" dirty="0"/>
        </a:p>
      </dgm:t>
    </dgm:pt>
    <dgm:pt modelId="{4328E683-0056-4B0D-85DD-7735DDBE8B3D}" type="parTrans" cxnId="{22528C67-5539-4A61-A39D-0251FC634AC8}">
      <dgm:prSet/>
      <dgm:spPr/>
      <dgm:t>
        <a:bodyPr/>
        <a:lstStyle/>
        <a:p>
          <a:endParaRPr lang="en-GB"/>
        </a:p>
      </dgm:t>
    </dgm:pt>
    <dgm:pt modelId="{7E5CA02C-4804-4AC2-8DA8-D767E8F43DF7}" type="sibTrans" cxnId="{22528C67-5539-4A61-A39D-0251FC634AC8}">
      <dgm:prSet/>
      <dgm:spPr/>
      <dgm:t>
        <a:bodyPr/>
        <a:lstStyle/>
        <a:p>
          <a:endParaRPr lang="en-GB"/>
        </a:p>
      </dgm:t>
    </dgm:pt>
    <dgm:pt modelId="{9C5554DF-AB46-4225-8F26-6EFEE64C2102}">
      <dgm:prSet phldrT="[Text]" custT="1"/>
      <dgm:spPr/>
      <dgm:t>
        <a:bodyPr/>
        <a:lstStyle/>
        <a:p>
          <a:r>
            <a:rPr lang="en-GB" sz="1200" dirty="0">
              <a:latin typeface="Arial" panose="020B0604020202020204" pitchFamily="34" charset="0"/>
              <a:cs typeface="Arial" panose="020B0604020202020204" pitchFamily="34" charset="0"/>
            </a:rPr>
            <a:t>Each region will be appointed a Transformation lead who will support and challenge local authorities, schools and early years settings. </a:t>
          </a:r>
        </a:p>
      </dgm:t>
    </dgm:pt>
    <dgm:pt modelId="{26D04CDD-755C-445E-B215-6D6F0E75C47D}" type="parTrans" cxnId="{64CCE259-F7F8-4F0D-BF48-0E136A6DBC91}">
      <dgm:prSet/>
      <dgm:spPr/>
      <dgm:t>
        <a:bodyPr/>
        <a:lstStyle/>
        <a:p>
          <a:endParaRPr lang="en-GB"/>
        </a:p>
      </dgm:t>
    </dgm:pt>
    <dgm:pt modelId="{A85DDC51-6ABE-4C47-B5F7-00B3AD34A46D}" type="sibTrans" cxnId="{64CCE259-F7F8-4F0D-BF48-0E136A6DBC91}">
      <dgm:prSet/>
      <dgm:spPr/>
      <dgm:t>
        <a:bodyPr/>
        <a:lstStyle/>
        <a:p>
          <a:endParaRPr lang="en-GB"/>
        </a:p>
      </dgm:t>
    </dgm:pt>
    <dgm:pt modelId="{F50521D8-656B-4E9B-BD31-2E5A82CAAB9A}">
      <dgm:prSet phldrT="[Text]" custT="1"/>
      <dgm:spPr/>
      <dgm:t>
        <a:bodyPr/>
        <a:lstStyle/>
        <a:p>
          <a:r>
            <a:rPr lang="en-GB" sz="1000" dirty="0"/>
            <a:t>The act will effect children who may require additional support or additional learning provision (ALP) this could be due to a medical condition or impairments such as physical</a:t>
          </a:r>
          <a:r>
            <a:rPr lang="en-GB" sz="1000"/>
            <a:t>, difficulties </a:t>
          </a:r>
          <a:r>
            <a:rPr lang="en-GB" sz="1000" dirty="0"/>
            <a:t>or learning difficulties. </a:t>
          </a:r>
        </a:p>
      </dgm:t>
    </dgm:pt>
    <dgm:pt modelId="{9EC4DD07-DC6A-4EF2-85D3-51495770A1D8}" type="sibTrans" cxnId="{1CD9D626-EC71-4EC3-81CC-518F64C32AB2}">
      <dgm:prSet/>
      <dgm:spPr/>
      <dgm:t>
        <a:bodyPr/>
        <a:lstStyle/>
        <a:p>
          <a:endParaRPr lang="en-GB"/>
        </a:p>
      </dgm:t>
    </dgm:pt>
    <dgm:pt modelId="{E747C4FE-38CF-4438-83A0-6BED5A006218}" type="parTrans" cxnId="{1CD9D626-EC71-4EC3-81CC-518F64C32AB2}">
      <dgm:prSet/>
      <dgm:spPr/>
      <dgm:t>
        <a:bodyPr/>
        <a:lstStyle/>
        <a:p>
          <a:endParaRPr lang="en-GB"/>
        </a:p>
      </dgm:t>
    </dgm:pt>
    <dgm:pt modelId="{488682A9-EAB0-4A96-9C4C-51AB22B1B04B}">
      <dgm:prSet phldrT="[Text]"/>
      <dgm:spPr/>
      <dgm:t>
        <a:bodyPr/>
        <a:lstStyle/>
        <a:p>
          <a:r>
            <a:rPr lang="en-US" b="1" dirty="0">
              <a:latin typeface="Arial" panose="020B0604020202020204" pitchFamily="34" charset="0"/>
              <a:cs typeface="Arial" panose="020B0604020202020204" pitchFamily="34" charset="0"/>
            </a:rPr>
            <a:t>One of the most significant changes made to the new act will be the amendment to the term Special Educational Needs (SEN) which will be replaced by Additional Learning Needs (ALN), meaning that SENCO’s will now be known as ALNCO’s. This term will also be used for children who are said to have Learning Difficulties and Disabilities (LDD).</a:t>
          </a:r>
          <a:endParaRPr lang="en-GB" dirty="0"/>
        </a:p>
      </dgm:t>
    </dgm:pt>
    <dgm:pt modelId="{F037094D-E16F-4949-8284-0A4BA071DB6D}" type="sibTrans" cxnId="{01DD6099-D030-436D-99F6-3450841095EE}">
      <dgm:prSet/>
      <dgm:spPr/>
      <dgm:t>
        <a:bodyPr/>
        <a:lstStyle/>
        <a:p>
          <a:endParaRPr lang="en-GB"/>
        </a:p>
      </dgm:t>
    </dgm:pt>
    <dgm:pt modelId="{2497F469-64A0-4563-888B-BBA2CB118A89}" type="parTrans" cxnId="{01DD6099-D030-436D-99F6-3450841095EE}">
      <dgm:prSet/>
      <dgm:spPr/>
      <dgm:t>
        <a:bodyPr/>
        <a:lstStyle/>
        <a:p>
          <a:endParaRPr lang="en-GB"/>
        </a:p>
      </dgm:t>
    </dgm:pt>
    <dgm:pt modelId="{58219E83-0C06-406D-8A9F-F0FB0E74290A}" type="pres">
      <dgm:prSet presAssocID="{F40A8EED-E702-4050-A885-2AC747C7F404}" presName="Name0" presStyleCnt="0">
        <dgm:presLayoutVars>
          <dgm:chPref val="1"/>
          <dgm:dir/>
          <dgm:animOne val="branch"/>
          <dgm:animLvl val="lvl"/>
          <dgm:resizeHandles/>
        </dgm:presLayoutVars>
      </dgm:prSet>
      <dgm:spPr/>
    </dgm:pt>
    <dgm:pt modelId="{20434734-42DE-4C1D-92BA-2254E9005F31}" type="pres">
      <dgm:prSet presAssocID="{9A245A48-5640-4481-AE8D-A3759FD67534}" presName="vertOne" presStyleCnt="0"/>
      <dgm:spPr/>
    </dgm:pt>
    <dgm:pt modelId="{7CB8BC6D-2051-4DD5-ACB3-CB651E66FAEC}" type="pres">
      <dgm:prSet presAssocID="{9A245A48-5640-4481-AE8D-A3759FD67534}" presName="txOne" presStyleLbl="node0" presStyleIdx="0" presStyleCnt="1" custLinFactNeighborX="0" custLinFactNeighborY="-13009">
        <dgm:presLayoutVars>
          <dgm:chPref val="3"/>
        </dgm:presLayoutVars>
      </dgm:prSet>
      <dgm:spPr/>
    </dgm:pt>
    <dgm:pt modelId="{2F074F1D-CD19-4549-B4FC-FD2489EDD8D8}" type="pres">
      <dgm:prSet presAssocID="{9A245A48-5640-4481-AE8D-A3759FD67534}" presName="parTransOne" presStyleCnt="0"/>
      <dgm:spPr/>
    </dgm:pt>
    <dgm:pt modelId="{33DD4221-7157-4BFA-A907-C0F2F0B19E6A}" type="pres">
      <dgm:prSet presAssocID="{9A245A48-5640-4481-AE8D-A3759FD67534}" presName="horzOne" presStyleCnt="0"/>
      <dgm:spPr/>
    </dgm:pt>
    <dgm:pt modelId="{363E5BCD-6652-4159-9578-B105A12FE973}" type="pres">
      <dgm:prSet presAssocID="{482BCB40-DB39-46F3-A572-01457043F1E5}" presName="vertTwo" presStyleCnt="0"/>
      <dgm:spPr/>
    </dgm:pt>
    <dgm:pt modelId="{51CCB193-E703-4C76-8B2C-02D69F88638A}" type="pres">
      <dgm:prSet presAssocID="{482BCB40-DB39-46F3-A572-01457043F1E5}" presName="txTwo" presStyleLbl="node2" presStyleIdx="0" presStyleCnt="2">
        <dgm:presLayoutVars>
          <dgm:chPref val="3"/>
        </dgm:presLayoutVars>
      </dgm:prSet>
      <dgm:spPr/>
    </dgm:pt>
    <dgm:pt modelId="{E1D8904C-F8A4-4878-AF44-2E49F1FECC06}" type="pres">
      <dgm:prSet presAssocID="{482BCB40-DB39-46F3-A572-01457043F1E5}" presName="parTransTwo" presStyleCnt="0"/>
      <dgm:spPr/>
    </dgm:pt>
    <dgm:pt modelId="{CDB4DBF6-4A8E-430D-B24D-1E9C2BFDD8DC}" type="pres">
      <dgm:prSet presAssocID="{482BCB40-DB39-46F3-A572-01457043F1E5}" presName="horzTwo" presStyleCnt="0"/>
      <dgm:spPr/>
    </dgm:pt>
    <dgm:pt modelId="{574428C9-1F55-4D84-8175-544089D3713A}" type="pres">
      <dgm:prSet presAssocID="{283797FD-7618-45E2-8041-98A2F86585B5}" presName="vertThree" presStyleCnt="0"/>
      <dgm:spPr/>
    </dgm:pt>
    <dgm:pt modelId="{B03250DE-02E7-45E5-B2A1-2CBD904EC9A5}" type="pres">
      <dgm:prSet presAssocID="{283797FD-7618-45E2-8041-98A2F86585B5}" presName="txThree" presStyleLbl="node3" presStyleIdx="0" presStyleCnt="3">
        <dgm:presLayoutVars>
          <dgm:chPref val="3"/>
        </dgm:presLayoutVars>
      </dgm:prSet>
      <dgm:spPr/>
    </dgm:pt>
    <dgm:pt modelId="{A6E3E6D7-32B0-4653-9EC4-F7DFF58E3992}" type="pres">
      <dgm:prSet presAssocID="{283797FD-7618-45E2-8041-98A2F86585B5}" presName="horzThree" presStyleCnt="0"/>
      <dgm:spPr/>
    </dgm:pt>
    <dgm:pt modelId="{45834FFC-DFB2-4231-B022-E12490BCA5EB}" type="pres">
      <dgm:prSet presAssocID="{7E5CA02C-4804-4AC2-8DA8-D767E8F43DF7}" presName="sibSpaceThree" presStyleCnt="0"/>
      <dgm:spPr/>
    </dgm:pt>
    <dgm:pt modelId="{9ED234F6-6F7F-4F8E-B714-6087618BA4A2}" type="pres">
      <dgm:prSet presAssocID="{9C5554DF-AB46-4225-8F26-6EFEE64C2102}" presName="vertThree" presStyleCnt="0"/>
      <dgm:spPr/>
    </dgm:pt>
    <dgm:pt modelId="{517594D1-432E-456B-BAD3-F9EF8A5265FA}" type="pres">
      <dgm:prSet presAssocID="{9C5554DF-AB46-4225-8F26-6EFEE64C2102}" presName="txThree" presStyleLbl="node3" presStyleIdx="1" presStyleCnt="3">
        <dgm:presLayoutVars>
          <dgm:chPref val="3"/>
        </dgm:presLayoutVars>
      </dgm:prSet>
      <dgm:spPr/>
    </dgm:pt>
    <dgm:pt modelId="{856F471F-6A17-4EB6-A01C-CB012A4FAE1F}" type="pres">
      <dgm:prSet presAssocID="{9C5554DF-AB46-4225-8F26-6EFEE64C2102}" presName="horzThree" presStyleCnt="0"/>
      <dgm:spPr/>
    </dgm:pt>
    <dgm:pt modelId="{D82F0F8F-44EE-41A1-8B7B-3E812FD1EF47}" type="pres">
      <dgm:prSet presAssocID="{72B4546B-5EF7-4A70-9488-A8CC444CB59A}" presName="sibSpaceTwo" presStyleCnt="0"/>
      <dgm:spPr/>
    </dgm:pt>
    <dgm:pt modelId="{DDA35F96-AE14-4CD4-AA1D-8F2A730B59C2}" type="pres">
      <dgm:prSet presAssocID="{488682A9-EAB0-4A96-9C4C-51AB22B1B04B}" presName="vertTwo" presStyleCnt="0"/>
      <dgm:spPr/>
    </dgm:pt>
    <dgm:pt modelId="{5193C6AC-6DB6-4004-BA8F-2CBDCBC8EAE8}" type="pres">
      <dgm:prSet presAssocID="{488682A9-EAB0-4A96-9C4C-51AB22B1B04B}" presName="txTwo" presStyleLbl="node2" presStyleIdx="1" presStyleCnt="2">
        <dgm:presLayoutVars>
          <dgm:chPref val="3"/>
        </dgm:presLayoutVars>
      </dgm:prSet>
      <dgm:spPr/>
    </dgm:pt>
    <dgm:pt modelId="{5D44F30A-E24F-43E8-B2CF-37D03EF1408D}" type="pres">
      <dgm:prSet presAssocID="{488682A9-EAB0-4A96-9C4C-51AB22B1B04B}" presName="parTransTwo" presStyleCnt="0"/>
      <dgm:spPr/>
    </dgm:pt>
    <dgm:pt modelId="{EE2AF495-1DA3-4B6B-9E61-6726ED9447E1}" type="pres">
      <dgm:prSet presAssocID="{488682A9-EAB0-4A96-9C4C-51AB22B1B04B}" presName="horzTwo" presStyleCnt="0"/>
      <dgm:spPr/>
    </dgm:pt>
    <dgm:pt modelId="{0B3254B8-7B66-4C94-B78F-EA7D595B8246}" type="pres">
      <dgm:prSet presAssocID="{F50521D8-656B-4E9B-BD31-2E5A82CAAB9A}" presName="vertThree" presStyleCnt="0"/>
      <dgm:spPr/>
    </dgm:pt>
    <dgm:pt modelId="{7F365A15-4F04-4C61-BFD0-E7C77CF1152A}" type="pres">
      <dgm:prSet presAssocID="{F50521D8-656B-4E9B-BD31-2E5A82CAAB9A}" presName="txThree" presStyleLbl="node3" presStyleIdx="2" presStyleCnt="3">
        <dgm:presLayoutVars>
          <dgm:chPref val="3"/>
        </dgm:presLayoutVars>
      </dgm:prSet>
      <dgm:spPr/>
    </dgm:pt>
    <dgm:pt modelId="{C0431068-CACB-4A95-B279-D04B51EF078B}" type="pres">
      <dgm:prSet presAssocID="{F50521D8-656B-4E9B-BD31-2E5A82CAAB9A}" presName="horzThree" presStyleCnt="0"/>
      <dgm:spPr/>
    </dgm:pt>
  </dgm:ptLst>
  <dgm:cxnLst>
    <dgm:cxn modelId="{1CD9D626-EC71-4EC3-81CC-518F64C32AB2}" srcId="{488682A9-EAB0-4A96-9C4C-51AB22B1B04B}" destId="{F50521D8-656B-4E9B-BD31-2E5A82CAAB9A}" srcOrd="0" destOrd="0" parTransId="{E747C4FE-38CF-4438-83A0-6BED5A006218}" sibTransId="{9EC4DD07-DC6A-4EF2-85D3-51495770A1D8}"/>
    <dgm:cxn modelId="{A5066C2B-FFC2-41A2-AB25-6352EC21404C}" type="presOf" srcId="{283797FD-7618-45E2-8041-98A2F86585B5}" destId="{B03250DE-02E7-45E5-B2A1-2CBD904EC9A5}" srcOrd="0" destOrd="0" presId="urn:microsoft.com/office/officeart/2005/8/layout/hierarchy4"/>
    <dgm:cxn modelId="{1F475A32-996F-4D30-BFA1-7961B7C47EE9}" type="presOf" srcId="{482BCB40-DB39-46F3-A572-01457043F1E5}" destId="{51CCB193-E703-4C76-8B2C-02D69F88638A}" srcOrd="0" destOrd="0" presId="urn:microsoft.com/office/officeart/2005/8/layout/hierarchy4"/>
    <dgm:cxn modelId="{DC625A35-722F-4030-B604-7B0809C39C72}" srcId="{F40A8EED-E702-4050-A885-2AC747C7F404}" destId="{9A245A48-5640-4481-AE8D-A3759FD67534}" srcOrd="0" destOrd="0" parTransId="{AC8B2C66-4B61-4516-A595-F3B7E58DB52C}" sibTransId="{82807A14-A292-426C-8A72-A67202C9B4C6}"/>
    <dgm:cxn modelId="{0C30C865-245E-4F4E-97B4-979E032483CA}" srcId="{9A245A48-5640-4481-AE8D-A3759FD67534}" destId="{482BCB40-DB39-46F3-A572-01457043F1E5}" srcOrd="0" destOrd="0" parTransId="{57767139-D387-4D7C-8B61-305CF4F64908}" sibTransId="{72B4546B-5EF7-4A70-9488-A8CC444CB59A}"/>
    <dgm:cxn modelId="{22528C67-5539-4A61-A39D-0251FC634AC8}" srcId="{482BCB40-DB39-46F3-A572-01457043F1E5}" destId="{283797FD-7618-45E2-8041-98A2F86585B5}" srcOrd="0" destOrd="0" parTransId="{4328E683-0056-4B0D-85DD-7735DDBE8B3D}" sibTransId="{7E5CA02C-4804-4AC2-8DA8-D767E8F43DF7}"/>
    <dgm:cxn modelId="{93805C48-C506-453C-8CD3-C6991449A43A}" type="presOf" srcId="{F50521D8-656B-4E9B-BD31-2E5A82CAAB9A}" destId="{7F365A15-4F04-4C61-BFD0-E7C77CF1152A}" srcOrd="0" destOrd="0" presId="urn:microsoft.com/office/officeart/2005/8/layout/hierarchy4"/>
    <dgm:cxn modelId="{E3FD8D6A-7DDB-4F25-9952-3DC3E2CF690F}" type="presOf" srcId="{9C5554DF-AB46-4225-8F26-6EFEE64C2102}" destId="{517594D1-432E-456B-BAD3-F9EF8A5265FA}" srcOrd="0" destOrd="0" presId="urn:microsoft.com/office/officeart/2005/8/layout/hierarchy4"/>
    <dgm:cxn modelId="{64CCE259-F7F8-4F0D-BF48-0E136A6DBC91}" srcId="{482BCB40-DB39-46F3-A572-01457043F1E5}" destId="{9C5554DF-AB46-4225-8F26-6EFEE64C2102}" srcOrd="1" destOrd="0" parTransId="{26D04CDD-755C-445E-B215-6D6F0E75C47D}" sibTransId="{A85DDC51-6ABE-4C47-B5F7-00B3AD34A46D}"/>
    <dgm:cxn modelId="{01DD6099-D030-436D-99F6-3450841095EE}" srcId="{9A245A48-5640-4481-AE8D-A3759FD67534}" destId="{488682A9-EAB0-4A96-9C4C-51AB22B1B04B}" srcOrd="1" destOrd="0" parTransId="{2497F469-64A0-4563-888B-BBA2CB118A89}" sibTransId="{F037094D-E16F-4949-8284-0A4BA071DB6D}"/>
    <dgm:cxn modelId="{3BA5D299-6C13-4C6F-9CC4-7D1AE43CC7AA}" type="presOf" srcId="{F40A8EED-E702-4050-A885-2AC747C7F404}" destId="{58219E83-0C06-406D-8A9F-F0FB0E74290A}" srcOrd="0" destOrd="0" presId="urn:microsoft.com/office/officeart/2005/8/layout/hierarchy4"/>
    <dgm:cxn modelId="{18EF3E9C-BF17-4DF5-BC46-D495C9AA23E9}" type="presOf" srcId="{488682A9-EAB0-4A96-9C4C-51AB22B1B04B}" destId="{5193C6AC-6DB6-4004-BA8F-2CBDCBC8EAE8}" srcOrd="0" destOrd="0" presId="urn:microsoft.com/office/officeart/2005/8/layout/hierarchy4"/>
    <dgm:cxn modelId="{512056F0-F393-4F7C-91E6-420B7B658D76}" type="presOf" srcId="{9A245A48-5640-4481-AE8D-A3759FD67534}" destId="{7CB8BC6D-2051-4DD5-ACB3-CB651E66FAEC}" srcOrd="0" destOrd="0" presId="urn:microsoft.com/office/officeart/2005/8/layout/hierarchy4"/>
    <dgm:cxn modelId="{D3D361C4-7765-46CE-8081-3D188DF86229}" type="presParOf" srcId="{58219E83-0C06-406D-8A9F-F0FB0E74290A}" destId="{20434734-42DE-4C1D-92BA-2254E9005F31}" srcOrd="0" destOrd="0" presId="urn:microsoft.com/office/officeart/2005/8/layout/hierarchy4"/>
    <dgm:cxn modelId="{0D431D84-BF6E-4C69-8329-6BA8E0DF229D}" type="presParOf" srcId="{20434734-42DE-4C1D-92BA-2254E9005F31}" destId="{7CB8BC6D-2051-4DD5-ACB3-CB651E66FAEC}" srcOrd="0" destOrd="0" presId="urn:microsoft.com/office/officeart/2005/8/layout/hierarchy4"/>
    <dgm:cxn modelId="{AABB8801-BB4C-4471-8331-88F05D3B9D2F}" type="presParOf" srcId="{20434734-42DE-4C1D-92BA-2254E9005F31}" destId="{2F074F1D-CD19-4549-B4FC-FD2489EDD8D8}" srcOrd="1" destOrd="0" presId="urn:microsoft.com/office/officeart/2005/8/layout/hierarchy4"/>
    <dgm:cxn modelId="{DD1BEAC7-786B-4A14-B6CE-0B478C40B2B3}" type="presParOf" srcId="{20434734-42DE-4C1D-92BA-2254E9005F31}" destId="{33DD4221-7157-4BFA-A907-C0F2F0B19E6A}" srcOrd="2" destOrd="0" presId="urn:microsoft.com/office/officeart/2005/8/layout/hierarchy4"/>
    <dgm:cxn modelId="{73D8008B-3359-4360-974D-7B56953082C8}" type="presParOf" srcId="{33DD4221-7157-4BFA-A907-C0F2F0B19E6A}" destId="{363E5BCD-6652-4159-9578-B105A12FE973}" srcOrd="0" destOrd="0" presId="urn:microsoft.com/office/officeart/2005/8/layout/hierarchy4"/>
    <dgm:cxn modelId="{0C9AF81C-7492-41E0-9177-E54FE4415F73}" type="presParOf" srcId="{363E5BCD-6652-4159-9578-B105A12FE973}" destId="{51CCB193-E703-4C76-8B2C-02D69F88638A}" srcOrd="0" destOrd="0" presId="urn:microsoft.com/office/officeart/2005/8/layout/hierarchy4"/>
    <dgm:cxn modelId="{B6BA7048-E316-46AB-8127-B4C5B7CC8CCF}" type="presParOf" srcId="{363E5BCD-6652-4159-9578-B105A12FE973}" destId="{E1D8904C-F8A4-4878-AF44-2E49F1FECC06}" srcOrd="1" destOrd="0" presId="urn:microsoft.com/office/officeart/2005/8/layout/hierarchy4"/>
    <dgm:cxn modelId="{7AF1D714-77AD-452F-9223-7E43D09F12FB}" type="presParOf" srcId="{363E5BCD-6652-4159-9578-B105A12FE973}" destId="{CDB4DBF6-4A8E-430D-B24D-1E9C2BFDD8DC}" srcOrd="2" destOrd="0" presId="urn:microsoft.com/office/officeart/2005/8/layout/hierarchy4"/>
    <dgm:cxn modelId="{41CF1135-58D3-47DC-8C04-E88B2A8FADF4}" type="presParOf" srcId="{CDB4DBF6-4A8E-430D-B24D-1E9C2BFDD8DC}" destId="{574428C9-1F55-4D84-8175-544089D3713A}" srcOrd="0" destOrd="0" presId="urn:microsoft.com/office/officeart/2005/8/layout/hierarchy4"/>
    <dgm:cxn modelId="{38BF44AE-ABEA-417F-9E1B-120C2459B1FA}" type="presParOf" srcId="{574428C9-1F55-4D84-8175-544089D3713A}" destId="{B03250DE-02E7-45E5-B2A1-2CBD904EC9A5}" srcOrd="0" destOrd="0" presId="urn:microsoft.com/office/officeart/2005/8/layout/hierarchy4"/>
    <dgm:cxn modelId="{02FC6739-D0F7-45B9-9773-788F620F299D}" type="presParOf" srcId="{574428C9-1F55-4D84-8175-544089D3713A}" destId="{A6E3E6D7-32B0-4653-9EC4-F7DFF58E3992}" srcOrd="1" destOrd="0" presId="urn:microsoft.com/office/officeart/2005/8/layout/hierarchy4"/>
    <dgm:cxn modelId="{31BDECDF-C628-407B-B4A5-9939F7FE807F}" type="presParOf" srcId="{CDB4DBF6-4A8E-430D-B24D-1E9C2BFDD8DC}" destId="{45834FFC-DFB2-4231-B022-E12490BCA5EB}" srcOrd="1" destOrd="0" presId="urn:microsoft.com/office/officeart/2005/8/layout/hierarchy4"/>
    <dgm:cxn modelId="{D0994F47-95C8-46F0-B613-98025297821B}" type="presParOf" srcId="{CDB4DBF6-4A8E-430D-B24D-1E9C2BFDD8DC}" destId="{9ED234F6-6F7F-4F8E-B714-6087618BA4A2}" srcOrd="2" destOrd="0" presId="urn:microsoft.com/office/officeart/2005/8/layout/hierarchy4"/>
    <dgm:cxn modelId="{4ED0C9EE-79F5-4CEA-8960-530F2B08A477}" type="presParOf" srcId="{9ED234F6-6F7F-4F8E-B714-6087618BA4A2}" destId="{517594D1-432E-456B-BAD3-F9EF8A5265FA}" srcOrd="0" destOrd="0" presId="urn:microsoft.com/office/officeart/2005/8/layout/hierarchy4"/>
    <dgm:cxn modelId="{EE897288-D115-4181-8BDE-050F8E6ACF4A}" type="presParOf" srcId="{9ED234F6-6F7F-4F8E-B714-6087618BA4A2}" destId="{856F471F-6A17-4EB6-A01C-CB012A4FAE1F}" srcOrd="1" destOrd="0" presId="urn:microsoft.com/office/officeart/2005/8/layout/hierarchy4"/>
    <dgm:cxn modelId="{E9E3EC38-BF40-45FA-99A6-A1AA53A40746}" type="presParOf" srcId="{33DD4221-7157-4BFA-A907-C0F2F0B19E6A}" destId="{D82F0F8F-44EE-41A1-8B7B-3E812FD1EF47}" srcOrd="1" destOrd="0" presId="urn:microsoft.com/office/officeart/2005/8/layout/hierarchy4"/>
    <dgm:cxn modelId="{47EAE9CF-A6D4-463E-8772-170225F4498A}" type="presParOf" srcId="{33DD4221-7157-4BFA-A907-C0F2F0B19E6A}" destId="{DDA35F96-AE14-4CD4-AA1D-8F2A730B59C2}" srcOrd="2" destOrd="0" presId="urn:microsoft.com/office/officeart/2005/8/layout/hierarchy4"/>
    <dgm:cxn modelId="{1DA58B34-9EBA-4F1E-8ACD-BA88368924D0}" type="presParOf" srcId="{DDA35F96-AE14-4CD4-AA1D-8F2A730B59C2}" destId="{5193C6AC-6DB6-4004-BA8F-2CBDCBC8EAE8}" srcOrd="0" destOrd="0" presId="urn:microsoft.com/office/officeart/2005/8/layout/hierarchy4"/>
    <dgm:cxn modelId="{97A96636-90E1-48EA-BD29-718077BB94B3}" type="presParOf" srcId="{DDA35F96-AE14-4CD4-AA1D-8F2A730B59C2}" destId="{5D44F30A-E24F-43E8-B2CF-37D03EF1408D}" srcOrd="1" destOrd="0" presId="urn:microsoft.com/office/officeart/2005/8/layout/hierarchy4"/>
    <dgm:cxn modelId="{8F5EF1F5-7773-4A1E-B3D8-AA57242B62DF}" type="presParOf" srcId="{DDA35F96-AE14-4CD4-AA1D-8F2A730B59C2}" destId="{EE2AF495-1DA3-4B6B-9E61-6726ED9447E1}" srcOrd="2" destOrd="0" presId="urn:microsoft.com/office/officeart/2005/8/layout/hierarchy4"/>
    <dgm:cxn modelId="{F14AD15A-B3F4-493C-A9E7-C140AF9D79ED}" type="presParOf" srcId="{EE2AF495-1DA3-4B6B-9E61-6726ED9447E1}" destId="{0B3254B8-7B66-4C94-B78F-EA7D595B8246}" srcOrd="0" destOrd="0" presId="urn:microsoft.com/office/officeart/2005/8/layout/hierarchy4"/>
    <dgm:cxn modelId="{F62521AE-E08B-41F1-BE07-614299D047CB}" type="presParOf" srcId="{0B3254B8-7B66-4C94-B78F-EA7D595B8246}" destId="{7F365A15-4F04-4C61-BFD0-E7C77CF1152A}" srcOrd="0" destOrd="0" presId="urn:microsoft.com/office/officeart/2005/8/layout/hierarchy4"/>
    <dgm:cxn modelId="{A094A75E-042D-4E34-A06C-10035040B4E1}" type="presParOf" srcId="{0B3254B8-7B66-4C94-B78F-EA7D595B8246}" destId="{C0431068-CACB-4A95-B279-D04B51EF078B}"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37B79-D3F0-4B39-9DE9-627DB56F3C92}">
      <dsp:nvSpPr>
        <dsp:cNvPr id="0" name=""/>
        <dsp:cNvSpPr/>
      </dsp:nvSpPr>
      <dsp:spPr>
        <a:xfrm rot="5400000">
          <a:off x="-108897" y="187973"/>
          <a:ext cx="843437" cy="590406"/>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kern="1200" dirty="0"/>
            <a:t>A unified plan</a:t>
          </a:r>
          <a:endParaRPr lang="en-GB" sz="500" kern="1200" dirty="0"/>
        </a:p>
      </dsp:txBody>
      <dsp:txXfrm rot="-5400000">
        <a:off x="17619" y="356660"/>
        <a:ext cx="590406" cy="253031"/>
      </dsp:txXfrm>
    </dsp:sp>
    <dsp:sp modelId="{3669AEF5-48CE-4219-A2B6-D09F986CA455}">
      <dsp:nvSpPr>
        <dsp:cNvPr id="0" name=""/>
        <dsp:cNvSpPr/>
      </dsp:nvSpPr>
      <dsp:spPr>
        <a:xfrm rot="5400000">
          <a:off x="1572080" y="-981674"/>
          <a:ext cx="548234" cy="2511582"/>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GB" sz="800" kern="1200" dirty="0"/>
            <a:t>IDP’s will replace Statements of Special Educational Needs.</a:t>
          </a:r>
        </a:p>
        <a:p>
          <a:pPr marL="57150" lvl="1" indent="-57150" algn="l" defTabSz="355600">
            <a:lnSpc>
              <a:spcPct val="90000"/>
            </a:lnSpc>
            <a:spcBef>
              <a:spcPct val="0"/>
            </a:spcBef>
            <a:spcAft>
              <a:spcPct val="15000"/>
            </a:spcAft>
            <a:buChar char="•"/>
          </a:pPr>
          <a:r>
            <a:rPr lang="en-GB" sz="800" kern="1200" dirty="0"/>
            <a:t>The Local authority will decide if a child has an ALN.</a:t>
          </a:r>
        </a:p>
      </dsp:txBody>
      <dsp:txXfrm rot="-5400000">
        <a:off x="590407" y="26762"/>
        <a:ext cx="2484819" cy="494708"/>
      </dsp:txXfrm>
    </dsp:sp>
    <dsp:sp modelId="{E5C0E760-D6AB-4904-8231-6F4E2D31AD3C}">
      <dsp:nvSpPr>
        <dsp:cNvPr id="0" name=""/>
        <dsp:cNvSpPr/>
      </dsp:nvSpPr>
      <dsp:spPr>
        <a:xfrm rot="5400000">
          <a:off x="-126515" y="961162"/>
          <a:ext cx="843437" cy="590406"/>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t>0-25 age range</a:t>
          </a:r>
        </a:p>
      </dsp:txBody>
      <dsp:txXfrm rot="-5400000">
        <a:off x="1" y="1129849"/>
        <a:ext cx="590406" cy="253031"/>
      </dsp:txXfrm>
    </dsp:sp>
    <dsp:sp modelId="{AA5F8AB1-9100-45AC-8BD2-F5B0EF8960BB}">
      <dsp:nvSpPr>
        <dsp:cNvPr id="0" name=""/>
        <dsp:cNvSpPr/>
      </dsp:nvSpPr>
      <dsp:spPr>
        <a:xfrm rot="5400000">
          <a:off x="1477329" y="-147027"/>
          <a:ext cx="737737" cy="2511582"/>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a:t>The Early years ALN lead officer will have an important role in improving early identification. </a:t>
          </a:r>
        </a:p>
        <a:p>
          <a:pPr marL="57150" lvl="1" indent="-57150" algn="l" defTabSz="311150">
            <a:lnSpc>
              <a:spcPct val="90000"/>
            </a:lnSpc>
            <a:spcBef>
              <a:spcPct val="0"/>
            </a:spcBef>
            <a:spcAft>
              <a:spcPct val="15000"/>
            </a:spcAft>
            <a:buChar char="•"/>
          </a:pPr>
          <a:r>
            <a:rPr lang="en-GB" sz="700" kern="1200" dirty="0"/>
            <a:t>Raising awareness and establishing routes of referrals and ensuring the early years professional have the appropriate skills. </a:t>
          </a:r>
        </a:p>
      </dsp:txBody>
      <dsp:txXfrm rot="-5400000">
        <a:off x="590407" y="775908"/>
        <a:ext cx="2475569" cy="665711"/>
      </dsp:txXfrm>
    </dsp:sp>
    <dsp:sp modelId="{0249717F-1209-43B1-AB0C-E9EA6A26F1A2}">
      <dsp:nvSpPr>
        <dsp:cNvPr id="0" name=""/>
        <dsp:cNvSpPr/>
      </dsp:nvSpPr>
      <dsp:spPr>
        <a:xfrm rot="5400000">
          <a:off x="-126515" y="1683222"/>
          <a:ext cx="843437" cy="590406"/>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t>A Mandatory Code</a:t>
          </a:r>
        </a:p>
      </dsp:txBody>
      <dsp:txXfrm rot="-5400000">
        <a:off x="1" y="1851909"/>
        <a:ext cx="590406" cy="253031"/>
      </dsp:txXfrm>
    </dsp:sp>
    <dsp:sp modelId="{64CCA08D-CA28-410C-9D36-416B57C40169}">
      <dsp:nvSpPr>
        <dsp:cNvPr id="0" name=""/>
        <dsp:cNvSpPr/>
      </dsp:nvSpPr>
      <dsp:spPr>
        <a:xfrm rot="5400000">
          <a:off x="1572080" y="575033"/>
          <a:ext cx="548234" cy="251158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GB" sz="800" kern="1200" dirty="0"/>
            <a:t>Non-maintained early years educational settings that are funded through the local authority must adhere to the guidance set out in the code.  </a:t>
          </a:r>
        </a:p>
      </dsp:txBody>
      <dsp:txXfrm rot="-5400000">
        <a:off x="590407" y="1583470"/>
        <a:ext cx="2484819" cy="494708"/>
      </dsp:txXfrm>
    </dsp:sp>
    <dsp:sp modelId="{B3EC8943-7EF1-4B0F-A548-A7BBC530214E}">
      <dsp:nvSpPr>
        <dsp:cNvPr id="0" name=""/>
        <dsp:cNvSpPr/>
      </dsp:nvSpPr>
      <dsp:spPr>
        <a:xfrm rot="5400000">
          <a:off x="-126515" y="2405283"/>
          <a:ext cx="843437" cy="590406"/>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t>Increased Collaboration</a:t>
          </a:r>
        </a:p>
      </dsp:txBody>
      <dsp:txXfrm rot="-5400000">
        <a:off x="1" y="2573970"/>
        <a:ext cx="590406" cy="253031"/>
      </dsp:txXfrm>
    </dsp:sp>
    <dsp:sp modelId="{4D2B5FE8-8F34-4B6C-B497-95E31608C3EA}">
      <dsp:nvSpPr>
        <dsp:cNvPr id="0" name=""/>
        <dsp:cNvSpPr/>
      </dsp:nvSpPr>
      <dsp:spPr>
        <a:xfrm rot="5400000">
          <a:off x="1572080" y="1297093"/>
          <a:ext cx="548234" cy="2511582"/>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GB" sz="800" kern="1200" dirty="0"/>
            <a:t>IDP’s will need to include ALP, agreed by health, children’s services and education.</a:t>
          </a:r>
        </a:p>
        <a:p>
          <a:pPr marL="57150" lvl="1" indent="-57150" algn="l" defTabSz="355600">
            <a:lnSpc>
              <a:spcPct val="90000"/>
            </a:lnSpc>
            <a:spcBef>
              <a:spcPct val="0"/>
            </a:spcBef>
            <a:spcAft>
              <a:spcPct val="15000"/>
            </a:spcAft>
            <a:buChar char="•"/>
          </a:pPr>
          <a:r>
            <a:rPr lang="en-GB" sz="800" kern="1200" dirty="0"/>
            <a:t>Include a plan of what agency is responsibly for each component. </a:t>
          </a:r>
        </a:p>
      </dsp:txBody>
      <dsp:txXfrm rot="-5400000">
        <a:off x="590407" y="2305530"/>
        <a:ext cx="2484819" cy="494708"/>
      </dsp:txXfrm>
    </dsp:sp>
    <dsp:sp modelId="{D5B9B452-E724-48C3-BB90-B8D980FECF04}">
      <dsp:nvSpPr>
        <dsp:cNvPr id="0" name=""/>
        <dsp:cNvSpPr/>
      </dsp:nvSpPr>
      <dsp:spPr>
        <a:xfrm rot="5400000">
          <a:off x="-126515" y="3127343"/>
          <a:ext cx="843437" cy="590406"/>
        </a:xfrm>
        <a:prstGeom prst="chevron">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t>Clear and consistent rights of appeal</a:t>
          </a:r>
        </a:p>
      </dsp:txBody>
      <dsp:txXfrm rot="-5400000">
        <a:off x="1" y="3296030"/>
        <a:ext cx="590406" cy="253031"/>
      </dsp:txXfrm>
    </dsp:sp>
    <dsp:sp modelId="{ED5E9575-679E-4127-A509-5D58EAFB6545}">
      <dsp:nvSpPr>
        <dsp:cNvPr id="0" name=""/>
        <dsp:cNvSpPr/>
      </dsp:nvSpPr>
      <dsp:spPr>
        <a:xfrm rot="5400000">
          <a:off x="1572080" y="2019153"/>
          <a:ext cx="548234" cy="2511582"/>
        </a:xfrm>
        <a:prstGeom prst="round2Same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GB" sz="800" kern="1200" dirty="0"/>
            <a:t>Children and their families will have the right to appeal to the Educational Tribunal regarding any decisions made by their Local authority about their ALN or IDP. </a:t>
          </a:r>
        </a:p>
      </dsp:txBody>
      <dsp:txXfrm rot="-5400000">
        <a:off x="590407" y="3027590"/>
        <a:ext cx="2484819" cy="494708"/>
      </dsp:txXfrm>
    </dsp:sp>
    <dsp:sp modelId="{4A5D4964-4A3C-49AB-9A88-D85447C1A1CD}">
      <dsp:nvSpPr>
        <dsp:cNvPr id="0" name=""/>
        <dsp:cNvSpPr/>
      </dsp:nvSpPr>
      <dsp:spPr>
        <a:xfrm rot="5400000">
          <a:off x="-126515" y="3849404"/>
          <a:ext cx="843437" cy="590406"/>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t>Welsh Language</a:t>
          </a:r>
        </a:p>
      </dsp:txBody>
      <dsp:txXfrm rot="-5400000">
        <a:off x="1" y="4018091"/>
        <a:ext cx="590406" cy="253031"/>
      </dsp:txXfrm>
    </dsp:sp>
    <dsp:sp modelId="{74EFD7A9-255A-4B60-A7C8-32474BE7144E}">
      <dsp:nvSpPr>
        <dsp:cNvPr id="0" name=""/>
        <dsp:cNvSpPr/>
      </dsp:nvSpPr>
      <dsp:spPr>
        <a:xfrm rot="5400000">
          <a:off x="1572080" y="2741214"/>
          <a:ext cx="548234" cy="2511582"/>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l" defTabSz="355600">
            <a:lnSpc>
              <a:spcPct val="90000"/>
            </a:lnSpc>
            <a:spcBef>
              <a:spcPct val="0"/>
            </a:spcBef>
            <a:spcAft>
              <a:spcPct val="15000"/>
            </a:spcAft>
            <a:buChar char="•"/>
          </a:pPr>
          <a:r>
            <a:rPr lang="en-GB" sz="800" kern="1200" dirty="0"/>
            <a:t>If additional learning provision is requires in Welsh, this must be recorded in their IDP and reasonable steps must be taken to secure the Welsh provision.</a:t>
          </a:r>
        </a:p>
      </dsp:txBody>
      <dsp:txXfrm rot="-5400000">
        <a:off x="590407" y="3749651"/>
        <a:ext cx="2484819" cy="494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8BC6D-2051-4DD5-ACB3-CB651E66FAEC}">
      <dsp:nvSpPr>
        <dsp:cNvPr id="0" name=""/>
        <dsp:cNvSpPr/>
      </dsp:nvSpPr>
      <dsp:spPr>
        <a:xfrm>
          <a:off x="767" y="0"/>
          <a:ext cx="6685195" cy="15431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The Additional Learning Needs and Education Tribunal (Wales) Act 2018 was written by The National assembly for Wales (2017) and gained Royal Assent in January 2018 is and Additional Learning Needs code which sets out statutory guidance and mandatory requirements to support people and organizations </a:t>
          </a:r>
          <a:endParaRPr lang="en-GB" sz="1600" kern="1200" dirty="0"/>
        </a:p>
      </dsp:txBody>
      <dsp:txXfrm>
        <a:off x="45965" y="45198"/>
        <a:ext cx="6594799" cy="1452784"/>
      </dsp:txXfrm>
    </dsp:sp>
    <dsp:sp modelId="{51CCB193-E703-4C76-8B2C-02D69F88638A}">
      <dsp:nvSpPr>
        <dsp:cNvPr id="0" name=""/>
        <dsp:cNvSpPr/>
      </dsp:nvSpPr>
      <dsp:spPr>
        <a:xfrm>
          <a:off x="767" y="1663258"/>
          <a:ext cx="4366976" cy="154318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The new act  intends to update current legislation by promoting and protecting children’s rights and to help remove barriers for children and young people’s access to education. (Welsh Government 2018).  The act aims to support professionals such as an Early Years Additional Learning Needs Lead Officer to understand these processes and their responsibilities in preparing and reviewing children’s Individual Development Plan (IDP). </a:t>
          </a:r>
          <a:endParaRPr lang="en-GB" sz="700" kern="1200" dirty="0"/>
        </a:p>
      </dsp:txBody>
      <dsp:txXfrm>
        <a:off x="45965" y="1708456"/>
        <a:ext cx="4276580" cy="1452784"/>
      </dsp:txXfrm>
    </dsp:sp>
    <dsp:sp modelId="{B03250DE-02E7-45E5-B2A1-2CBD904EC9A5}">
      <dsp:nvSpPr>
        <dsp:cNvPr id="0" name=""/>
        <dsp:cNvSpPr/>
      </dsp:nvSpPr>
      <dsp:spPr>
        <a:xfrm>
          <a:off x="767" y="3325102"/>
          <a:ext cx="2138578" cy="154318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latin typeface="Arial" panose="020B0604020202020204" pitchFamily="34" charset="0"/>
              <a:cs typeface="Arial" panose="020B0604020202020204" pitchFamily="34" charset="0"/>
            </a:rPr>
            <a:t>The Act aims to eliminate Early Years Action and Early Years Action Plus and the Statement process, all children with Additional Learning Needs will given a new statutory document which will be named Individual Development Plan (IDP).  </a:t>
          </a:r>
          <a:endParaRPr lang="en-GB" sz="900" kern="1200" dirty="0"/>
        </a:p>
      </dsp:txBody>
      <dsp:txXfrm>
        <a:off x="45965" y="3370300"/>
        <a:ext cx="2048182" cy="1452784"/>
      </dsp:txXfrm>
    </dsp:sp>
    <dsp:sp modelId="{517594D1-432E-456B-BAD3-F9EF8A5265FA}">
      <dsp:nvSpPr>
        <dsp:cNvPr id="0" name=""/>
        <dsp:cNvSpPr/>
      </dsp:nvSpPr>
      <dsp:spPr>
        <a:xfrm>
          <a:off x="2229165" y="3325102"/>
          <a:ext cx="2138578" cy="154318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Each region will be appointed a Transformation lead who will support and challenge local authorities, schools and early years settings. </a:t>
          </a:r>
        </a:p>
      </dsp:txBody>
      <dsp:txXfrm>
        <a:off x="2274363" y="3370300"/>
        <a:ext cx="2048182" cy="1452784"/>
      </dsp:txXfrm>
    </dsp:sp>
    <dsp:sp modelId="{5193C6AC-6DB6-4004-BA8F-2CBDCBC8EAE8}">
      <dsp:nvSpPr>
        <dsp:cNvPr id="0" name=""/>
        <dsp:cNvSpPr/>
      </dsp:nvSpPr>
      <dsp:spPr>
        <a:xfrm>
          <a:off x="4547384" y="1663258"/>
          <a:ext cx="2138578" cy="154318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latin typeface="Arial" panose="020B0604020202020204" pitchFamily="34" charset="0"/>
              <a:cs typeface="Arial" panose="020B0604020202020204" pitchFamily="34" charset="0"/>
            </a:rPr>
            <a:t>One of the most significant changes made to the new act will be the amendment to the term Special Educational Needs (SEN) which will be replaced by Additional Learning Needs (ALN), meaning that SENCO’s will now be known as ALNCO’s. This term will also be used for children who are said to have Learning Difficulties and Disabilities (LDD).</a:t>
          </a:r>
          <a:endParaRPr lang="en-GB" sz="900" kern="1200" dirty="0"/>
        </a:p>
      </dsp:txBody>
      <dsp:txXfrm>
        <a:off x="4592582" y="1708456"/>
        <a:ext cx="2048182" cy="1452784"/>
      </dsp:txXfrm>
    </dsp:sp>
    <dsp:sp modelId="{7F365A15-4F04-4C61-BFD0-E7C77CF1152A}">
      <dsp:nvSpPr>
        <dsp:cNvPr id="0" name=""/>
        <dsp:cNvSpPr/>
      </dsp:nvSpPr>
      <dsp:spPr>
        <a:xfrm>
          <a:off x="4547384" y="3325102"/>
          <a:ext cx="2138578" cy="154318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act will effect children who may require additional support or additional learning provision (ALP) this could be due to a medical condition or impairments such as physical</a:t>
          </a:r>
          <a:r>
            <a:rPr lang="en-GB" sz="1000" kern="1200"/>
            <a:t>, difficulties </a:t>
          </a:r>
          <a:r>
            <a:rPr lang="en-GB" sz="1000" kern="1200" dirty="0"/>
            <a:t>or learning difficulties. </a:t>
          </a:r>
        </a:p>
      </dsp:txBody>
      <dsp:txXfrm>
        <a:off x="4592582" y="3370300"/>
        <a:ext cx="2048182" cy="145278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8E2C15-C01A-4227-8B08-996A16A8DD11}" type="datetimeFigureOut">
              <a:rPr lang="en-GB" smtClean="0"/>
              <a:t>18/06/2019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7D60F2-30BC-4716-9B9B-BEC76131CF34}" type="slidenum">
              <a:rPr lang="en-GB" smtClean="0"/>
              <a:t>‹#›</a:t>
            </a:fld>
            <a:endParaRPr lang="en-GB"/>
          </a:p>
        </p:txBody>
      </p:sp>
    </p:spTree>
    <p:extLst>
      <p:ext uri="{BB962C8B-B14F-4D97-AF65-F5344CB8AC3E}">
        <p14:creationId xmlns:p14="http://schemas.microsoft.com/office/powerpoint/2010/main" val="2532044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200BDDE-71E6-4375-A3E4-5C5A101188D0}" type="datetime1">
              <a:rPr lang="en-GB" smtClean="0"/>
              <a:t>18/06/2019</a:t>
            </a:fld>
            <a:endParaRPr lang="en-GB"/>
          </a:p>
        </p:txBody>
      </p:sp>
      <p:sp>
        <p:nvSpPr>
          <p:cNvPr id="5" name="Footer Placeholder 4"/>
          <p:cNvSpPr>
            <a:spLocks noGrp="1"/>
          </p:cNvSpPr>
          <p:nvPr>
            <p:ph type="ftr" sz="quarter" idx="11"/>
          </p:nvPr>
        </p:nvSpPr>
        <p:spPr>
          <a:xfrm>
            <a:off x="1371600" y="4323845"/>
            <a:ext cx="6400800" cy="365125"/>
          </a:xfrm>
        </p:spPr>
        <p:txBody>
          <a:bodyPr/>
          <a:lstStyle/>
          <a:p>
            <a:r>
              <a:rPr lang="en-GB"/>
              <a:t>Angharad Cove-Davies 1602536</a:t>
            </a:r>
          </a:p>
        </p:txBody>
      </p:sp>
      <p:sp>
        <p:nvSpPr>
          <p:cNvPr id="6" name="Slide Number Placeholder 5"/>
          <p:cNvSpPr>
            <a:spLocks noGrp="1"/>
          </p:cNvSpPr>
          <p:nvPr>
            <p:ph type="sldNum" sz="quarter" idx="12"/>
          </p:nvPr>
        </p:nvSpPr>
        <p:spPr>
          <a:xfrm>
            <a:off x="8077200" y="1430866"/>
            <a:ext cx="2743200" cy="365125"/>
          </a:xfrm>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3885210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362C6-0C9B-4366-ADE2-3864F2E627A2}" type="datetime1">
              <a:rPr lang="en-GB" smtClean="0"/>
              <a:t>18/06/2019</a:t>
            </a:fld>
            <a:endParaRPr lang="en-GB"/>
          </a:p>
        </p:txBody>
      </p:sp>
      <p:sp>
        <p:nvSpPr>
          <p:cNvPr id="5" name="Footer Placeholder 4"/>
          <p:cNvSpPr>
            <a:spLocks noGrp="1"/>
          </p:cNvSpPr>
          <p:nvPr>
            <p:ph type="ftr" sz="quarter" idx="11"/>
          </p:nvPr>
        </p:nvSpPr>
        <p:spPr/>
        <p:txBody>
          <a:bodyPr/>
          <a:lstStyle/>
          <a:p>
            <a:r>
              <a:rPr lang="en-GB"/>
              <a:t>Angharad Cove-Davies 1602536</a:t>
            </a:r>
          </a:p>
        </p:txBody>
      </p:sp>
      <p:sp>
        <p:nvSpPr>
          <p:cNvPr id="6" name="Slide Number Placeholder 5"/>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563855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F218949-03A5-4FEC-A3A4-1185A28595FC}" type="datetime1">
              <a:rPr lang="en-GB" smtClean="0"/>
              <a:t>18/06/2019</a:t>
            </a:fld>
            <a:endParaRPr lang="en-GB"/>
          </a:p>
        </p:txBody>
      </p:sp>
      <p:sp>
        <p:nvSpPr>
          <p:cNvPr id="5" name="Footer Placeholder 4"/>
          <p:cNvSpPr>
            <a:spLocks noGrp="1"/>
          </p:cNvSpPr>
          <p:nvPr>
            <p:ph type="ftr" sz="quarter" idx="11"/>
          </p:nvPr>
        </p:nvSpPr>
        <p:spPr>
          <a:xfrm>
            <a:off x="685800" y="381001"/>
            <a:ext cx="6991492" cy="364065"/>
          </a:xfrm>
        </p:spPr>
        <p:txBody>
          <a:bodyPr/>
          <a:lstStyle/>
          <a:p>
            <a:r>
              <a:rPr lang="en-GB"/>
              <a:t>Angharad Cove-Davies 1602536</a:t>
            </a:r>
          </a:p>
        </p:txBody>
      </p:sp>
      <p:sp>
        <p:nvSpPr>
          <p:cNvPr id="6" name="Slide Number Placeholder 5"/>
          <p:cNvSpPr>
            <a:spLocks noGrp="1"/>
          </p:cNvSpPr>
          <p:nvPr>
            <p:ph type="sldNum" sz="quarter" idx="12"/>
          </p:nvPr>
        </p:nvSpPr>
        <p:spPr>
          <a:xfrm>
            <a:off x="10862452" y="381000"/>
            <a:ext cx="643748" cy="365125"/>
          </a:xfrm>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2112814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2F268-3697-4A8D-B2E9-8D4D00D08E98}" type="datetime1">
              <a:rPr lang="en-GB" smtClean="0"/>
              <a:t>18/06/2019</a:t>
            </a:fld>
            <a:endParaRPr lang="en-GB"/>
          </a:p>
        </p:txBody>
      </p:sp>
      <p:sp>
        <p:nvSpPr>
          <p:cNvPr id="6" name="Footer Placeholder 5"/>
          <p:cNvSpPr>
            <a:spLocks noGrp="1"/>
          </p:cNvSpPr>
          <p:nvPr>
            <p:ph type="ftr" sz="quarter" idx="11"/>
          </p:nvPr>
        </p:nvSpPr>
        <p:spPr/>
        <p:txBody>
          <a:bodyPr/>
          <a:lstStyle/>
          <a:p>
            <a:r>
              <a:rPr lang="en-GB"/>
              <a:t>Angharad Cove-Davies 1602536</a:t>
            </a:r>
          </a:p>
        </p:txBody>
      </p:sp>
      <p:sp>
        <p:nvSpPr>
          <p:cNvPr id="7" name="Slide Number Placeholder 6"/>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4235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F596E2-A47F-46B1-9B7F-7DFA68E7F877}" type="datetime1">
              <a:rPr lang="en-GB" smtClean="0"/>
              <a:t>18/06/2019</a:t>
            </a:fld>
            <a:endParaRPr lang="en-GB"/>
          </a:p>
        </p:txBody>
      </p:sp>
      <p:sp>
        <p:nvSpPr>
          <p:cNvPr id="8" name="Footer Placeholder 7"/>
          <p:cNvSpPr>
            <a:spLocks noGrp="1"/>
          </p:cNvSpPr>
          <p:nvPr>
            <p:ph type="ftr" sz="quarter" idx="11"/>
          </p:nvPr>
        </p:nvSpPr>
        <p:spPr/>
        <p:txBody>
          <a:bodyPr/>
          <a:lstStyle/>
          <a:p>
            <a:r>
              <a:rPr lang="en-GB"/>
              <a:t>Angharad Cove-Davies 1602536</a:t>
            </a:r>
          </a:p>
        </p:txBody>
      </p:sp>
      <p:sp>
        <p:nvSpPr>
          <p:cNvPr id="9" name="Slide Number Placeholder 8"/>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64737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10D65A-A71F-49BC-9F5E-3450B3D973FE}" type="datetime1">
              <a:rPr lang="en-GB" smtClean="0"/>
              <a:t>18/06/2019</a:t>
            </a:fld>
            <a:endParaRPr lang="en-GB"/>
          </a:p>
        </p:txBody>
      </p:sp>
      <p:sp>
        <p:nvSpPr>
          <p:cNvPr id="4" name="Footer Placeholder 3"/>
          <p:cNvSpPr>
            <a:spLocks noGrp="1"/>
          </p:cNvSpPr>
          <p:nvPr>
            <p:ph type="ftr" sz="quarter" idx="11"/>
          </p:nvPr>
        </p:nvSpPr>
        <p:spPr/>
        <p:txBody>
          <a:bodyPr/>
          <a:lstStyle/>
          <a:p>
            <a:r>
              <a:rPr lang="en-GB"/>
              <a:t>Angharad Cove-Davies 1602536</a:t>
            </a:r>
          </a:p>
        </p:txBody>
      </p:sp>
      <p:sp>
        <p:nvSpPr>
          <p:cNvPr id="5" name="Slide Number Placeholder 4"/>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355827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68AC36-F2DC-487C-AEAC-DAF2F88AED77}" type="datetime1">
              <a:rPr lang="en-GB" smtClean="0"/>
              <a:t>18/06/2019</a:t>
            </a:fld>
            <a:endParaRPr lang="en-GB"/>
          </a:p>
        </p:txBody>
      </p:sp>
      <p:sp>
        <p:nvSpPr>
          <p:cNvPr id="3" name="Footer Placeholder 2"/>
          <p:cNvSpPr>
            <a:spLocks noGrp="1"/>
          </p:cNvSpPr>
          <p:nvPr>
            <p:ph type="ftr" sz="quarter" idx="11"/>
          </p:nvPr>
        </p:nvSpPr>
        <p:spPr/>
        <p:txBody>
          <a:bodyPr/>
          <a:lstStyle/>
          <a:p>
            <a:r>
              <a:rPr lang="en-GB"/>
              <a:t>Angharad Cove-Davies 1602536</a:t>
            </a:r>
          </a:p>
        </p:txBody>
      </p:sp>
      <p:sp>
        <p:nvSpPr>
          <p:cNvPr id="4" name="Slide Number Placeholder 3"/>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3908405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017EF2-CABF-4F75-A60F-B3E5E7F6485B}" type="datetime1">
              <a:rPr lang="en-GB" smtClean="0"/>
              <a:t>18/06/2019</a:t>
            </a:fld>
            <a:endParaRPr lang="en-GB"/>
          </a:p>
        </p:txBody>
      </p:sp>
      <p:sp>
        <p:nvSpPr>
          <p:cNvPr id="6" name="Footer Placeholder 5"/>
          <p:cNvSpPr>
            <a:spLocks noGrp="1"/>
          </p:cNvSpPr>
          <p:nvPr>
            <p:ph type="ftr" sz="quarter" idx="11"/>
          </p:nvPr>
        </p:nvSpPr>
        <p:spPr/>
        <p:txBody>
          <a:bodyPr/>
          <a:lstStyle/>
          <a:p>
            <a:r>
              <a:rPr lang="en-GB"/>
              <a:t>Angharad Cove-Davies 1602536</a:t>
            </a:r>
          </a:p>
        </p:txBody>
      </p:sp>
      <p:sp>
        <p:nvSpPr>
          <p:cNvPr id="7" name="Slide Number Placeholder 6"/>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297174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28C7E3-1002-4710-9FE9-CD018FA97A2A}" type="datetime1">
              <a:rPr lang="en-GB" smtClean="0"/>
              <a:t>18/06/2019</a:t>
            </a:fld>
            <a:endParaRPr lang="en-GB"/>
          </a:p>
        </p:txBody>
      </p:sp>
      <p:sp>
        <p:nvSpPr>
          <p:cNvPr id="6" name="Footer Placeholder 5"/>
          <p:cNvSpPr>
            <a:spLocks noGrp="1"/>
          </p:cNvSpPr>
          <p:nvPr>
            <p:ph type="ftr" sz="quarter" idx="11"/>
          </p:nvPr>
        </p:nvSpPr>
        <p:spPr/>
        <p:txBody>
          <a:bodyPr/>
          <a:lstStyle/>
          <a:p>
            <a:r>
              <a:rPr lang="en-GB"/>
              <a:t>Angharad Cove-Davies 1602536</a:t>
            </a:r>
          </a:p>
        </p:txBody>
      </p:sp>
      <p:sp>
        <p:nvSpPr>
          <p:cNvPr id="7" name="Slide Number Placeholder 6"/>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2323731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25C7EA-4A8D-44DD-8FA0-4B9333AA58F4}" type="datetime1">
              <a:rPr lang="en-GB" smtClean="0"/>
              <a:t>18/06/2019</a:t>
            </a:fld>
            <a:endParaRPr lang="en-GB"/>
          </a:p>
        </p:txBody>
      </p:sp>
      <p:sp>
        <p:nvSpPr>
          <p:cNvPr id="6" name="Footer Placeholder 5"/>
          <p:cNvSpPr>
            <a:spLocks noGrp="1"/>
          </p:cNvSpPr>
          <p:nvPr>
            <p:ph type="ftr" sz="quarter" idx="11"/>
          </p:nvPr>
        </p:nvSpPr>
        <p:spPr/>
        <p:txBody>
          <a:bodyPr/>
          <a:lstStyle/>
          <a:p>
            <a:r>
              <a:rPr lang="en-GB"/>
              <a:t>Angharad Cove-Davies 1602536</a:t>
            </a:r>
          </a:p>
        </p:txBody>
      </p:sp>
      <p:sp>
        <p:nvSpPr>
          <p:cNvPr id="7" name="Slide Number Placeholder 6"/>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39070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43D3EFA-7088-4242-973B-BB1C940AF432}" type="datetime1">
              <a:rPr lang="en-GB" smtClean="0"/>
              <a:t>18/06/2019</a:t>
            </a:fld>
            <a:endParaRPr lang="en-GB"/>
          </a:p>
        </p:txBody>
      </p:sp>
      <p:sp>
        <p:nvSpPr>
          <p:cNvPr id="6" name="Footer Placeholder 5"/>
          <p:cNvSpPr>
            <a:spLocks noGrp="1"/>
          </p:cNvSpPr>
          <p:nvPr>
            <p:ph type="ftr" sz="quarter" idx="11"/>
          </p:nvPr>
        </p:nvSpPr>
        <p:spPr>
          <a:xfrm>
            <a:off x="685800" y="379941"/>
            <a:ext cx="6991492" cy="365125"/>
          </a:xfrm>
        </p:spPr>
        <p:txBody>
          <a:bodyPr/>
          <a:lstStyle/>
          <a:p>
            <a:r>
              <a:rPr lang="en-GB"/>
              <a:t>Angharad Cove-Davies 1602536</a:t>
            </a:r>
          </a:p>
        </p:txBody>
      </p:sp>
      <p:sp>
        <p:nvSpPr>
          <p:cNvPr id="7" name="Slide Number Placeholder 6"/>
          <p:cNvSpPr>
            <a:spLocks noGrp="1"/>
          </p:cNvSpPr>
          <p:nvPr>
            <p:ph type="sldNum" sz="quarter" idx="12"/>
          </p:nvPr>
        </p:nvSpPr>
        <p:spPr>
          <a:xfrm>
            <a:off x="10862452" y="381000"/>
            <a:ext cx="643748" cy="365125"/>
          </a:xfrm>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3289804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7025C9B-0E5E-42A9-A0D0-D8BE8464868A}" type="datetime1">
              <a:rPr lang="en-GB" smtClean="0"/>
              <a:t>18/06/2019</a:t>
            </a:fld>
            <a:endParaRPr lang="en-GB"/>
          </a:p>
        </p:txBody>
      </p:sp>
      <p:sp>
        <p:nvSpPr>
          <p:cNvPr id="6" name="Footer Placeholder 5"/>
          <p:cNvSpPr>
            <a:spLocks noGrp="1"/>
          </p:cNvSpPr>
          <p:nvPr>
            <p:ph type="ftr" sz="quarter" idx="11"/>
          </p:nvPr>
        </p:nvSpPr>
        <p:spPr>
          <a:xfrm>
            <a:off x="685800" y="379941"/>
            <a:ext cx="6991492" cy="365125"/>
          </a:xfrm>
        </p:spPr>
        <p:txBody>
          <a:bodyPr/>
          <a:lstStyle/>
          <a:p>
            <a:r>
              <a:rPr lang="en-GB"/>
              <a:t>Angharad Cove-Davies 1602536</a:t>
            </a:r>
          </a:p>
        </p:txBody>
      </p:sp>
      <p:sp>
        <p:nvSpPr>
          <p:cNvPr id="7" name="Slide Number Placeholder 6"/>
          <p:cNvSpPr>
            <a:spLocks noGrp="1"/>
          </p:cNvSpPr>
          <p:nvPr>
            <p:ph type="sldNum" sz="quarter" idx="12"/>
          </p:nvPr>
        </p:nvSpPr>
        <p:spPr>
          <a:xfrm>
            <a:off x="10862452" y="381000"/>
            <a:ext cx="643748" cy="365125"/>
          </a:xfrm>
        </p:spPr>
        <p:txBody>
          <a:bodyPr/>
          <a:lstStyle/>
          <a:p>
            <a:fld id="{5BE7E7AF-76F1-42BE-B00E-F5B7DE3CCF74}"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15371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A3A8F21-72F1-49D9-8FC6-F9F679F5FB93}" type="datetime1">
              <a:rPr lang="en-GB" smtClean="0"/>
              <a:t>18/06/2019</a:t>
            </a:fld>
            <a:endParaRPr lang="en-GB"/>
          </a:p>
        </p:txBody>
      </p:sp>
      <p:sp>
        <p:nvSpPr>
          <p:cNvPr id="6" name="Footer Placeholder 5"/>
          <p:cNvSpPr>
            <a:spLocks noGrp="1"/>
          </p:cNvSpPr>
          <p:nvPr>
            <p:ph type="ftr" sz="quarter" idx="11"/>
          </p:nvPr>
        </p:nvSpPr>
        <p:spPr>
          <a:xfrm>
            <a:off x="685800" y="378883"/>
            <a:ext cx="6991492" cy="365125"/>
          </a:xfrm>
        </p:spPr>
        <p:txBody>
          <a:bodyPr/>
          <a:lstStyle/>
          <a:p>
            <a:r>
              <a:rPr lang="en-GB"/>
              <a:t>Angharad Cove-Davies 1602536</a:t>
            </a:r>
          </a:p>
        </p:txBody>
      </p:sp>
      <p:sp>
        <p:nvSpPr>
          <p:cNvPr id="7" name="Slide Number Placeholder 6"/>
          <p:cNvSpPr>
            <a:spLocks noGrp="1"/>
          </p:cNvSpPr>
          <p:nvPr>
            <p:ph type="sldNum" sz="quarter" idx="12"/>
          </p:nvPr>
        </p:nvSpPr>
        <p:spPr>
          <a:xfrm>
            <a:off x="10862452" y="381000"/>
            <a:ext cx="643748" cy="365125"/>
          </a:xfrm>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7779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99D6126-9B80-447A-B0E6-F2A0F9783DC1}" type="datetime1">
              <a:rPr lang="en-GB" smtClean="0"/>
              <a:t>18/06/2019</a:t>
            </a:fld>
            <a:endParaRPr lang="en-GB"/>
          </a:p>
        </p:txBody>
      </p:sp>
      <p:sp>
        <p:nvSpPr>
          <p:cNvPr id="4" name="Footer Placeholder 3"/>
          <p:cNvSpPr>
            <a:spLocks noGrp="1"/>
          </p:cNvSpPr>
          <p:nvPr>
            <p:ph type="ftr" sz="quarter" idx="11"/>
          </p:nvPr>
        </p:nvSpPr>
        <p:spPr/>
        <p:txBody>
          <a:bodyPr/>
          <a:lstStyle/>
          <a:p>
            <a:r>
              <a:rPr lang="en-GB"/>
              <a:t>Angharad Cove-Davies 1602536</a:t>
            </a:r>
          </a:p>
        </p:txBody>
      </p:sp>
      <p:sp>
        <p:nvSpPr>
          <p:cNvPr id="5" name="Slide Number Placeholder 4"/>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095258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83A423E-216E-41B9-96E1-D79129A0EC62}" type="datetime1">
              <a:rPr lang="en-GB" smtClean="0"/>
              <a:t>18/06/2019</a:t>
            </a:fld>
            <a:endParaRPr lang="en-GB"/>
          </a:p>
        </p:txBody>
      </p:sp>
      <p:sp>
        <p:nvSpPr>
          <p:cNvPr id="4" name="Footer Placeholder 3"/>
          <p:cNvSpPr>
            <a:spLocks noGrp="1"/>
          </p:cNvSpPr>
          <p:nvPr>
            <p:ph type="ftr" sz="quarter" idx="11"/>
          </p:nvPr>
        </p:nvSpPr>
        <p:spPr/>
        <p:txBody>
          <a:bodyPr/>
          <a:lstStyle/>
          <a:p>
            <a:r>
              <a:rPr lang="en-GB"/>
              <a:t>Angharad Cove-Davies 1602536</a:t>
            </a:r>
          </a:p>
        </p:txBody>
      </p:sp>
      <p:sp>
        <p:nvSpPr>
          <p:cNvPr id="5" name="Slide Number Placeholder 4"/>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2695183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FE630D-A735-4093-8D6D-CBFA0FD2BD12}" type="datetime1">
              <a:rPr lang="en-GB" smtClean="0"/>
              <a:t>18/06/2019</a:t>
            </a:fld>
            <a:endParaRPr lang="en-GB"/>
          </a:p>
        </p:txBody>
      </p:sp>
      <p:sp>
        <p:nvSpPr>
          <p:cNvPr id="5" name="Footer Placeholder 4"/>
          <p:cNvSpPr>
            <a:spLocks noGrp="1"/>
          </p:cNvSpPr>
          <p:nvPr>
            <p:ph type="ftr" sz="quarter" idx="11"/>
          </p:nvPr>
        </p:nvSpPr>
        <p:spPr/>
        <p:txBody>
          <a:bodyPr/>
          <a:lstStyle/>
          <a:p>
            <a:r>
              <a:rPr lang="en-GB"/>
              <a:t>Angharad Cove-Davies 1602536</a:t>
            </a:r>
          </a:p>
        </p:txBody>
      </p:sp>
      <p:sp>
        <p:nvSpPr>
          <p:cNvPr id="6" name="Slide Number Placeholder 5"/>
          <p:cNvSpPr>
            <a:spLocks noGrp="1"/>
          </p:cNvSpPr>
          <p:nvPr>
            <p:ph type="sldNum" sz="quarter" idx="12"/>
          </p:nvPr>
        </p:nvSpPr>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3013725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E42BE8C-BFC1-4BB9-A546-D7D9D627A4C6}" type="datetime1">
              <a:rPr lang="en-GB" smtClean="0"/>
              <a:t>18/06/2019</a:t>
            </a:fld>
            <a:endParaRPr lang="en-GB"/>
          </a:p>
        </p:txBody>
      </p:sp>
      <p:sp>
        <p:nvSpPr>
          <p:cNvPr id="5" name="Footer Placeholder 4"/>
          <p:cNvSpPr>
            <a:spLocks noGrp="1"/>
          </p:cNvSpPr>
          <p:nvPr>
            <p:ph type="ftr" sz="quarter" idx="11"/>
          </p:nvPr>
        </p:nvSpPr>
        <p:spPr>
          <a:xfrm>
            <a:off x="685800" y="381000"/>
            <a:ext cx="6991492" cy="365125"/>
          </a:xfrm>
        </p:spPr>
        <p:txBody>
          <a:bodyPr/>
          <a:lstStyle/>
          <a:p>
            <a:r>
              <a:rPr lang="en-GB"/>
              <a:t>Angharad Cove-Davies 1602536</a:t>
            </a:r>
          </a:p>
        </p:txBody>
      </p:sp>
      <p:sp>
        <p:nvSpPr>
          <p:cNvPr id="6" name="Slide Number Placeholder 5"/>
          <p:cNvSpPr>
            <a:spLocks noGrp="1"/>
          </p:cNvSpPr>
          <p:nvPr>
            <p:ph type="sldNum" sz="quarter" idx="12"/>
          </p:nvPr>
        </p:nvSpPr>
        <p:spPr>
          <a:xfrm>
            <a:off x="10862452" y="381000"/>
            <a:ext cx="643748" cy="365125"/>
          </a:xfrm>
        </p:spPr>
        <p:txBody>
          <a:bodyPr/>
          <a:lstStyle/>
          <a:p>
            <a:fld id="{5BE7E7AF-76F1-42BE-B00E-F5B7DE3CCF74}" type="slidenum">
              <a:rPr lang="en-GB" smtClean="0"/>
              <a:t>‹#›</a:t>
            </a:fld>
            <a:endParaRPr lang="en-GB"/>
          </a:p>
        </p:txBody>
      </p:sp>
    </p:spTree>
    <p:extLst>
      <p:ext uri="{BB962C8B-B14F-4D97-AF65-F5344CB8AC3E}">
        <p14:creationId xmlns:p14="http://schemas.microsoft.com/office/powerpoint/2010/main" val="114903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FB623C3-D228-40D4-806B-DDE74D1C9DEA}" type="datetime1">
              <a:rPr lang="en-GB" smtClean="0"/>
              <a:t>18/06/2019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GB"/>
              <a:t>Angharad Cove-Davies 1602536</a:t>
            </a:r>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E7E7AF-76F1-42BE-B00E-F5B7DE3CCF74}" type="slidenum">
              <a:rPr lang="en-GB" smtClean="0"/>
              <a:t>‹#›</a:t>
            </a:fld>
            <a:endParaRPr lang="en-GB"/>
          </a:p>
        </p:txBody>
      </p:sp>
    </p:spTree>
    <p:extLst>
      <p:ext uri="{BB962C8B-B14F-4D97-AF65-F5344CB8AC3E}">
        <p14:creationId xmlns:p14="http://schemas.microsoft.com/office/powerpoint/2010/main" val="231714411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sldNum="0" hd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hyperlink" Target="http://www.assembly.wales/research%20documents/18-023/18-23-web-english.pdf" TargetMode="External"/><Relationship Id="rId2" Type="http://schemas.openxmlformats.org/officeDocument/2006/relationships/image" Target="../media/image3.jpeg"/><Relationship Id="rId16" Type="http://schemas.openxmlformats.org/officeDocument/2006/relationships/hyperlink" Target="http://www.snapcymru.org/help-for-families/aln-reform/" TargetMode="Externa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hyperlink" Target="https://www.ndna.org.uk/NDNA/Cymru/Knowledge_Hub/2017/Additional_Learning_Needs_Bill.aspx" TargetMode="Externa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391B-E22B-4CEE-8760-B927A0274C4D}"/>
              </a:ext>
            </a:extLst>
          </p:cNvPr>
          <p:cNvSpPr>
            <a:spLocks noGrp="1"/>
          </p:cNvSpPr>
          <p:nvPr>
            <p:ph type="title"/>
          </p:nvPr>
        </p:nvSpPr>
        <p:spPr>
          <a:xfrm>
            <a:off x="838200" y="365125"/>
            <a:ext cx="5191125" cy="1325563"/>
          </a:xfrm>
        </p:spPr>
        <p:txBody>
          <a:bodyPr>
            <a:normAutofit fontScale="90000"/>
          </a:bodyPr>
          <a:lstStyle/>
          <a:p>
            <a:pPr algn="l"/>
            <a:r>
              <a:rPr lang="en-GB" sz="2800" b="1" dirty="0">
                <a:latin typeface="Arial" panose="020B0604020202020204" pitchFamily="34" charset="0"/>
                <a:cs typeface="Arial" panose="020B0604020202020204" pitchFamily="34" charset="0"/>
              </a:rPr>
              <a:t>Additional Learning Needs and Education Tribunal (Wales) Act 2018</a:t>
            </a:r>
            <a:endParaRPr lang="en-GB" sz="2800" dirty="0">
              <a:latin typeface="Arial" panose="020B0604020202020204" pitchFamily="34" charset="0"/>
              <a:cs typeface="Arial" panose="020B0604020202020204" pitchFamily="34" charset="0"/>
            </a:endParaRPr>
          </a:p>
        </p:txBody>
      </p:sp>
      <p:pic>
        <p:nvPicPr>
          <p:cNvPr id="10" name="Picture 10" descr="Image result for welsh government">
            <a:extLst>
              <a:ext uri="{FF2B5EF4-FFF2-40B4-BE49-F238E27FC236}">
                <a16:creationId xmlns:a16="http://schemas.microsoft.com/office/drawing/2014/main" id="{BBF9A7B4-0888-4607-9CF3-5E6956FA2F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3" t="4905" r="-5" b="-4"/>
          <a:stretch/>
        </p:blipFill>
        <p:spPr bwMode="auto">
          <a:xfrm>
            <a:off x="10321677" y="2666789"/>
            <a:ext cx="1579029" cy="14704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2" name="Diagram 11">
            <a:extLst>
              <a:ext uri="{FF2B5EF4-FFF2-40B4-BE49-F238E27FC236}">
                <a16:creationId xmlns:a16="http://schemas.microsoft.com/office/drawing/2014/main" id="{4914916F-E9E9-4DA7-8D80-AC379BDF0531}"/>
              </a:ext>
            </a:extLst>
          </p:cNvPr>
          <p:cNvGraphicFramePr/>
          <p:nvPr>
            <p:extLst>
              <p:ext uri="{D42A27DB-BD31-4B8C-83A1-F6EECF244321}">
                <p14:modId xmlns:p14="http://schemas.microsoft.com/office/powerpoint/2010/main" val="3458510306"/>
              </p:ext>
            </p:extLst>
          </p:nvPr>
        </p:nvGraphicFramePr>
        <p:xfrm>
          <a:off x="7073892" y="313931"/>
          <a:ext cx="3101989" cy="4584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a:extLst>
              <a:ext uri="{FF2B5EF4-FFF2-40B4-BE49-F238E27FC236}">
                <a16:creationId xmlns:a16="http://schemas.microsoft.com/office/drawing/2014/main" id="{B3449E0F-5E9E-49C9-823D-C062000527D5}"/>
              </a:ext>
            </a:extLst>
          </p:cNvPr>
          <p:cNvGraphicFramePr/>
          <p:nvPr>
            <p:extLst>
              <p:ext uri="{D42A27DB-BD31-4B8C-83A1-F6EECF244321}">
                <p14:modId xmlns:p14="http://schemas.microsoft.com/office/powerpoint/2010/main" val="150952371"/>
              </p:ext>
            </p:extLst>
          </p:nvPr>
        </p:nvGraphicFramePr>
        <p:xfrm>
          <a:off x="241366" y="1669002"/>
          <a:ext cx="6686730" cy="48696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5" name="Picture 14">
            <a:extLst>
              <a:ext uri="{FF2B5EF4-FFF2-40B4-BE49-F238E27FC236}">
                <a16:creationId xmlns:a16="http://schemas.microsoft.com/office/drawing/2014/main" id="{EDB2705D-D7E6-4538-8EFB-ADE793D330F8}"/>
              </a:ext>
            </a:extLst>
          </p:cNvPr>
          <p:cNvPicPr>
            <a:picLocks noChangeAspect="1"/>
          </p:cNvPicPr>
          <p:nvPr/>
        </p:nvPicPr>
        <p:blipFill rotWithShape="1">
          <a:blip r:embed="rId13">
            <a:extLst>
              <a:ext uri="{BEBA8EAE-BF5A-486C-A8C5-ECC9F3942E4B}">
                <a14:imgProps xmlns:a14="http://schemas.microsoft.com/office/drawing/2010/main">
                  <a14:imgLayer r:embed="rId14">
                    <a14:imgEffect>
                      <a14:backgroundRemoval t="26693" b="84375" l="33163" r="58492">
                        <a14:foregroundMark x1="33163" y1="54036" x2="33163" y2="54036"/>
                        <a14:foregroundMark x1="35871" y1="53385" x2="35871" y2="53385"/>
                        <a14:foregroundMark x1="36896" y1="54818" x2="36896" y2="54818"/>
                        <a14:foregroundMark x1="36530" y1="56641" x2="36530" y2="56641"/>
                        <a14:foregroundMark x1="37482" y1="55469" x2="37482" y2="55469"/>
                        <a14:foregroundMark x1="38360" y1="51302" x2="38360" y2="51302"/>
                        <a14:foregroundMark x1="37262" y1="52865" x2="37262" y2="52865"/>
                        <a14:foregroundMark x1="35798" y1="52474" x2="35798" y2="52474"/>
                        <a14:foregroundMark x1="35798" y1="52474" x2="35798" y2="52474"/>
                        <a14:foregroundMark x1="34700" y1="52474" x2="34700" y2="52474"/>
                        <a14:foregroundMark x1="34700" y1="53776" x2="34700" y2="53776"/>
                        <a14:foregroundMark x1="34700" y1="53776" x2="34700" y2="53776"/>
                        <a14:foregroundMark x1="34773" y1="53776" x2="34773" y2="53776"/>
                        <a14:foregroundMark x1="38360" y1="36198" x2="38360" y2="36198"/>
                        <a14:foregroundMark x1="40483" y1="35677" x2="40483" y2="35677"/>
                        <a14:foregroundMark x1="44510" y1="31120" x2="44510" y2="31120"/>
                        <a14:foregroundMark x1="47804" y1="30208" x2="47804" y2="30208"/>
                        <a14:foregroundMark x1="49634" y1="26693" x2="49634" y2="26693"/>
                        <a14:foregroundMark x1="53294" y1="41797" x2="53294" y2="41797"/>
                        <a14:foregroundMark x1="58565" y1="43099" x2="58565" y2="43099"/>
                        <a14:foregroundMark x1="55051" y1="44141" x2="55051" y2="44141"/>
                        <a14:foregroundMark x1="56223" y1="43750" x2="56223" y2="43750"/>
                        <a14:foregroundMark x1="56369" y1="44010" x2="56369" y2="44010"/>
                        <a14:foregroundMark x1="56442" y1="44010" x2="56442" y2="44010"/>
                        <a14:foregroundMark x1="56442" y1="44010" x2="56442" y2="44010"/>
                        <a14:foregroundMark x1="56442" y1="44010" x2="56442" y2="44010"/>
                        <a14:foregroundMark x1="56369" y1="44531" x2="55564" y2="44922"/>
                        <a14:foregroundMark x1="56223" y1="46094" x2="56223" y2="46094"/>
                        <a14:foregroundMark x1="57540" y1="45573" x2="57540" y2="45573"/>
                        <a14:foregroundMark x1="57028" y1="46615" x2="57028" y2="46615"/>
                        <a14:foregroundMark x1="54539" y1="46615" x2="54539" y2="46615"/>
                        <a14:foregroundMark x1="54758" y1="42839" x2="54758" y2="42839"/>
                        <a14:foregroundMark x1="47511" y1="32552" x2="47511" y2="32552"/>
                        <a14:foregroundMark x1="49634" y1="77734" x2="49634" y2="77734"/>
                        <a14:foregroundMark x1="50952" y1="77214" x2="50952" y2="77214"/>
                        <a14:foregroundMark x1="51391" y1="81510" x2="51391" y2="81510"/>
                        <a14:foregroundMark x1="50586" y1="83724" x2="50586" y2="83724"/>
                        <a14:foregroundMark x1="40117" y1="84375" x2="40117" y2="84375"/>
                        <a14:foregroundMark x1="38433" y1="81771" x2="38433" y2="81771"/>
                        <a14:foregroundMark x1="38433" y1="79167" x2="38433" y2="79167"/>
                        <a14:foregroundMark x1="39458" y1="80339" x2="39458" y2="80339"/>
                        <a14:foregroundMark x1="38507" y1="77474" x2="38507" y2="77474"/>
                        <a14:foregroundMark x1="37408" y1="80599" x2="37408" y2="80599"/>
                        <a14:foregroundMark x1="37262" y1="78385" x2="37262" y2="78385"/>
                        <a14:foregroundMark x1="37775" y1="77734" x2="37775" y2="77734"/>
                        <a14:foregroundMark x1="39092" y1="78385" x2="39092" y2="78385"/>
                        <a14:foregroundMark x1="36896" y1="53125" x2="36896" y2="53125"/>
                        <a14:foregroundMark x1="37701" y1="53906" x2="37701" y2="53906"/>
                        <a14:foregroundMark x1="37482" y1="52604" x2="37482" y2="52604"/>
                        <a14:foregroundMark x1="37701" y1="56510" x2="37701" y2="56510"/>
                        <a14:foregroundMark x1="39239" y1="79297" x2="39239" y2="79297"/>
                        <a14:foregroundMark x1="43851" y1="73177" x2="43851" y2="73177"/>
                        <a14:foregroundMark x1="41362" y1="72266" x2="41362" y2="72266"/>
                        <a14:foregroundMark x1="42240" y1="69922" x2="42240" y2="69922"/>
                        <a14:foregroundMark x1="43265" y1="70182" x2="43265" y2="70182"/>
                        <a14:foregroundMark x1="43485" y1="71484" x2="43485" y2="71484"/>
                        <a14:foregroundMark x1="43558" y1="70833" x2="43558" y2="70833"/>
                        <a14:foregroundMark x1="43558" y1="70833" x2="43558" y2="70833"/>
                        <a14:foregroundMark x1="43558" y1="70833" x2="43411" y2="70443"/>
                        <a14:foregroundMark x1="43485" y1="73568" x2="43485" y2="73568"/>
                        <a14:foregroundMark x1="42826" y1="74349" x2="42826" y2="74349"/>
                        <a14:foregroundMark x1="42826" y1="74349" x2="42826" y2="74349"/>
                        <a14:foregroundMark x1="42826" y1="74349" x2="42826" y2="74349"/>
                        <a14:foregroundMark x1="42753" y1="74219" x2="42387" y2="70443"/>
                        <a14:foregroundMark x1="43997" y1="73958" x2="43997" y2="73958"/>
                        <a14:foregroundMark x1="41215" y1="70703" x2="41215" y2="70703"/>
                        <a14:foregroundMark x1="40922" y1="70573" x2="40922" y2="70573"/>
                        <a14:foregroundMark x1="42533" y1="69010" x2="42533" y2="69010"/>
                        <a14:foregroundMark x1="44436" y1="74349" x2="44436" y2="74349"/>
                        <a14:foregroundMark x1="42533" y1="75651" x2="42533" y2="75651"/>
                        <a14:foregroundMark x1="41288" y1="69922" x2="41288" y2="69922"/>
                        <a14:foregroundMark x1="39019" y1="45703" x2="39019" y2="45703"/>
                        <a14:foregroundMark x1="39239" y1="45703" x2="38873" y2="46484"/>
                        <a14:foregroundMark x1="38873" y1="46484" x2="40044" y2="45833"/>
                        <a14:foregroundMark x1="39971" y1="43620" x2="40337" y2="45833"/>
                        <a14:foregroundMark x1="40483" y1="45703" x2="41654" y2="45052"/>
                        <a14:foregroundMark x1="40849" y1="45703" x2="41069" y2="48568"/>
                        <a14:foregroundMark x1="41435" y1="44401" x2="41435" y2="43490"/>
                        <a14:foregroundMark x1="46193" y1="41536" x2="48902" y2="41406"/>
                        <a14:foregroundMark x1="47950" y1="37240" x2="48023" y2="42448"/>
                        <a14:foregroundMark x1="49048" y1="39453" x2="49048" y2="39453"/>
                        <a14:foregroundMark x1="45827" y1="39193" x2="45827" y2="39193"/>
                        <a14:foregroundMark x1="39239" y1="36458" x2="39239" y2="36458"/>
                        <a14:foregroundMark x1="39458" y1="36458" x2="39458" y2="36458"/>
                        <a14:foregroundMark x1="39458" y1="36458" x2="39458" y2="36458"/>
                        <a14:foregroundMark x1="39458" y1="36589" x2="39239" y2="37760"/>
                        <a14:foregroundMark x1="36018" y1="37760" x2="35652" y2="35938"/>
                        <a14:foregroundMark x1="48975" y1="29167" x2="49122" y2="31250"/>
                        <a14:foregroundMark x1="46340" y1="32161" x2="45681" y2="30339"/>
                        <a14:foregroundMark x1="49268" y1="74740" x2="50878" y2="75521"/>
                        <a14:foregroundMark x1="50366" y1="80208" x2="48316" y2="79557"/>
                        <a14:foregroundMark x1="39824" y1="78776" x2="36603" y2="79297"/>
                      </a14:backgroundRemoval>
                    </a14:imgEffect>
                  </a14:imgLayer>
                </a14:imgProps>
              </a:ext>
            </a:extLst>
          </a:blip>
          <a:srcRect l="31953" t="24641" r="39877" b="12113"/>
          <a:stretch/>
        </p:blipFill>
        <p:spPr>
          <a:xfrm>
            <a:off x="10175881" y="255468"/>
            <a:ext cx="1976062" cy="2202463"/>
          </a:xfrm>
          <a:prstGeom prst="rect">
            <a:avLst/>
          </a:prstGeom>
        </p:spPr>
      </p:pic>
      <p:sp>
        <p:nvSpPr>
          <p:cNvPr id="23" name="Rectangle 22">
            <a:extLst>
              <a:ext uri="{FF2B5EF4-FFF2-40B4-BE49-F238E27FC236}">
                <a16:creationId xmlns:a16="http://schemas.microsoft.com/office/drawing/2014/main" id="{9488DA77-0AF6-4901-81F7-F6DA1D9C5DAE}"/>
              </a:ext>
            </a:extLst>
          </p:cNvPr>
          <p:cNvSpPr/>
          <p:nvPr/>
        </p:nvSpPr>
        <p:spPr>
          <a:xfrm>
            <a:off x="7073892" y="4898092"/>
            <a:ext cx="4006135" cy="1704440"/>
          </a:xfrm>
          <a:prstGeom prst="rect">
            <a:avLst/>
          </a:prstGeom>
        </p:spPr>
        <p:txBody>
          <a:bodyPr/>
          <a:lstStyle/>
          <a:p>
            <a:pPr lvl="0"/>
            <a:r>
              <a:rPr lang="en-GB" sz="1600" b="1" u="sng" dirty="0"/>
              <a:t>Further reading:</a:t>
            </a:r>
          </a:p>
          <a:p>
            <a:pPr>
              <a:buFontTx/>
              <a:buChar char="•"/>
            </a:pPr>
            <a:r>
              <a:rPr lang="en-GB" sz="1100" b="1" dirty="0">
                <a:hlinkClick r:id="rId15">
                  <a:extLst>
                    <a:ext uri="{A12FA001-AC4F-418D-AE19-62706E023703}">
                      <ahyp:hlinkClr xmlns:ahyp="http://schemas.microsoft.com/office/drawing/2018/hyperlinkcolor" val="tx"/>
                    </a:ext>
                  </a:extLst>
                </a:hlinkClick>
              </a:rPr>
              <a:t>https://www.ndna.org.uk/NDNA/Cymru/Knowledge_Hub/2017/Additional_Learning_Needs_Bill.aspx</a:t>
            </a:r>
            <a:endParaRPr lang="en-GB" sz="1100" b="1" dirty="0"/>
          </a:p>
          <a:p>
            <a:pPr lvl="0">
              <a:buChar char="•"/>
            </a:pPr>
            <a:endParaRPr lang="en-GB" sz="1100" dirty="0"/>
          </a:p>
          <a:p>
            <a:pPr lvl="0">
              <a:buChar char="•"/>
            </a:pPr>
            <a:endParaRPr lang="en-GB" sz="1100" b="1" dirty="0"/>
          </a:p>
          <a:p>
            <a:pPr lvl="0">
              <a:buChar char="•"/>
            </a:pPr>
            <a:r>
              <a:rPr lang="en-GB" sz="1100" b="1" dirty="0">
                <a:hlinkClick r:id="rId16">
                  <a:extLst>
                    <a:ext uri="{A12FA001-AC4F-418D-AE19-62706E023703}">
                      <ahyp:hlinkClr xmlns:ahyp="http://schemas.microsoft.com/office/drawing/2018/hyperlinkcolor" val="tx"/>
                    </a:ext>
                  </a:extLst>
                </a:hlinkClick>
              </a:rPr>
              <a:t>http://www.snapcymru.org/help-for-families/aln-reform/</a:t>
            </a:r>
            <a:endParaRPr lang="en-GB" sz="1100" b="1" dirty="0"/>
          </a:p>
          <a:p>
            <a:pPr lvl="0">
              <a:buChar char="•"/>
            </a:pPr>
            <a:endParaRPr lang="en-GB" sz="1100" b="1" dirty="0"/>
          </a:p>
          <a:p>
            <a:pPr lvl="0">
              <a:buChar char="•"/>
            </a:pPr>
            <a:r>
              <a:rPr lang="en-GB" sz="1100" b="1" dirty="0">
                <a:hlinkClick r:id="rId17">
                  <a:extLst>
                    <a:ext uri="{A12FA001-AC4F-418D-AE19-62706E023703}">
                      <ahyp:hlinkClr xmlns:ahyp="http://schemas.microsoft.com/office/drawing/2018/hyperlinkcolor" val="tx"/>
                    </a:ext>
                  </a:extLst>
                </a:hlinkClick>
              </a:rPr>
              <a:t>http://www.assembly.wales/research%20documents/18-023/18-23-web-english.pdf</a:t>
            </a:r>
            <a:endParaRPr lang="en-GB" sz="1100" b="1" dirty="0"/>
          </a:p>
        </p:txBody>
      </p:sp>
      <p:sp>
        <p:nvSpPr>
          <p:cNvPr id="25" name="Footer Placeholder 24">
            <a:extLst>
              <a:ext uri="{FF2B5EF4-FFF2-40B4-BE49-F238E27FC236}">
                <a16:creationId xmlns:a16="http://schemas.microsoft.com/office/drawing/2014/main" id="{5F3F02D3-1951-4029-A550-5880EA111B5C}"/>
              </a:ext>
            </a:extLst>
          </p:cNvPr>
          <p:cNvSpPr>
            <a:spLocks noGrp="1"/>
          </p:cNvSpPr>
          <p:nvPr>
            <p:ph type="ftr" sz="quarter" idx="11"/>
          </p:nvPr>
        </p:nvSpPr>
        <p:spPr>
          <a:xfrm>
            <a:off x="0" y="48889"/>
            <a:ext cx="7772400" cy="365125"/>
          </a:xfrm>
        </p:spPr>
        <p:txBody>
          <a:bodyPr/>
          <a:lstStyle/>
          <a:p>
            <a:r>
              <a:rPr lang="en-GB" dirty="0"/>
              <a:t>Angharad Cove-Davies 1602536</a:t>
            </a:r>
          </a:p>
        </p:txBody>
      </p:sp>
    </p:spTree>
    <p:extLst>
      <p:ext uri="{BB962C8B-B14F-4D97-AF65-F5344CB8AC3E}">
        <p14:creationId xmlns:p14="http://schemas.microsoft.com/office/powerpoint/2010/main" val="32921699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433</TotalTime>
  <Words>533</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Century Gothic</vt:lpstr>
      <vt:lpstr>Vapor Trail</vt:lpstr>
      <vt:lpstr>Additional Learning Needs and Education Tribunal (Wales) Act 2018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Additional Learning Needs and Education Tribunal (Wales) Act 2018</dc:title>
  <dc:creator>angharad cove-davies</dc:creator>
  <cp:lastModifiedBy>angharad cove-davies</cp:lastModifiedBy>
  <cp:revision>14</cp:revision>
  <dcterms:created xsi:type="dcterms:W3CDTF">2019-06-16T12:41:38Z</dcterms:created>
  <dcterms:modified xsi:type="dcterms:W3CDTF">2019-06-18T19:22:02Z</dcterms:modified>
</cp:coreProperties>
</file>