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4"/>
  </p:notesMasterIdLst>
  <p:sldIdLst>
    <p:sldId id="256" r:id="rId2"/>
    <p:sldId id="274" r:id="rId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53" autoAdjust="0"/>
    <p:restoredTop sz="94660"/>
  </p:normalViewPr>
  <p:slideViewPr>
    <p:cSldViewPr>
      <p:cViewPr>
        <p:scale>
          <a:sx n="63" d="100"/>
          <a:sy n="63" d="100"/>
        </p:scale>
        <p:origin x="-1536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D65EBDEE-10AC-DA47-B373-1EF2FAE4762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1B9941EC-AB8F-D34E-9020-04F0C2B9B36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225D99-F418-4C51-9125-4C36EF709493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="" xmlns:a16="http://schemas.microsoft.com/office/drawing/2014/main" id="{E138D0CA-FF95-C746-8D09-9C86A03C05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="" xmlns:a16="http://schemas.microsoft.com/office/drawing/2014/main" id="{F95B78C0-6CAE-B143-8A32-4217907C29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DC235E2-61B1-584A-98F7-458E2A7CBFE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2C543C16-540F-8748-B6FC-29567F6786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fld id="{A843B1FC-621B-4805-BCFC-1E37310FC2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89202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162C1E9A-4FD0-4E1D-97C5-D055FBAA8821}" type="slidenum">
              <a:rPr lang="en-GB" altLang="en-US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178A867-D1A7-204F-B068-8DB7D671D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8A7E940-92C4-4952-A132-F188FA70CA11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68379AE-5205-1C46-9B77-415BE1129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3C02786-ABB7-9444-AD43-0375F45B8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0686317-E726-4940-88E2-C968D73EDBA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7909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BDC7002-F34F-9E4D-A101-2C1ED1FE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12B2229-1F3B-45DC-ADA4-B1C95710D62F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0B15670-9D04-CE4C-840C-E5CBF0A5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666AD81-87C8-EE4A-9954-40CCF6569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A02318A5-15D2-4D78-92F3-52B4B6E7C7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9761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44FDECE-3F3B-6D4A-99CA-BBAB97CB7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1452E96-D5C4-4457-AE2A-34084C7594FA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AB80D08-AEC9-1C4D-B2DA-1AEB97CA4B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51BC835C-D239-414A-8297-B071B69587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2707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1BA4F24C-2246-7F4C-94EA-5F39FC93D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E0A9D56-C05E-4312-A960-1BCB13D5227B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="" xmlns:a16="http://schemas.microsoft.com/office/drawing/2014/main" id="{947D111A-7F61-D84E-8A8C-51ED58BF21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4489961D-F691-40B0-8B95-D473863293E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699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41E03CBD-789C-864D-93D2-AE6D7BFF4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02758E-C8DA-4825-8ED2-7FB6ED66582D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="" xmlns:a16="http://schemas.microsoft.com/office/drawing/2014/main" id="{E9BFADDA-1AFA-9148-A1A0-5978531865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4CA58BF-0B56-4D50-85A4-C8493EDDE3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0062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665420C6-ED73-9045-B093-E521DFAB3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112B25B-EF1F-4C5A-BC09-DB6F12B8DCEF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="" xmlns:a16="http://schemas.microsoft.com/office/drawing/2014/main" id="{B5BD3655-7432-6D44-9A75-C13259AF01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131771D4-7F36-45D1-BFAB-1DEBCF6065E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3356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D9FD83BE-55B6-4E43-A593-E5288DE6A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7F081A8B-8476-451F-AE3F-5289911C66E3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="" xmlns:a16="http://schemas.microsoft.com/office/drawing/2014/main" id="{01222C1C-EA8F-744D-B3DD-64AFED4C4A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FC7EC5F-CDA1-42B5-AA2B-FFBE88ECCE1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4161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65F4CEDA-27E1-5449-89A7-11DB16E73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2304CF7-32C1-4BD0-9DCA-FB52626CBABD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="" xmlns:a16="http://schemas.microsoft.com/office/drawing/2014/main" id="{5B079E45-8EDB-E241-8E48-1F615072E7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BF25F5E-DFC3-4719-99D2-F72044C9D4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8230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8A79329-13CF-DE47-91E1-C3FF92186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A8DA98B-9D55-43B9-ACCF-0B2B2DB47F01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="" xmlns:a16="http://schemas.microsoft.com/office/drawing/2014/main" id="{96AF7EF7-1A36-034E-899D-7F67DA3E10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4339BC0-71CE-4699-9753-552FD46EA71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808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8001D92-D222-6E4C-BD00-DF0053D99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DDE74720-C628-457D-9E7F-77DEB5273C7C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D9B8F1C2-B4D1-1147-8B70-B869707DB0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8B459D12-90EB-462F-9307-A2E8A73204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687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A8D12AC-F692-E846-8D04-51FBDCD48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7F7D98B-4AB3-41DD-BCF3-EF706D0EFA1B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6461FDC1-2338-D045-8160-5B3B227BEA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5EC7F12-2D97-4A0F-8AF5-C27A301FA8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308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4814136-BA61-6B45-A7F9-5DAE6607EC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6507576C-77DD-45FD-B1C0-23DE8DE17C52}" type="datetime1">
              <a:rPr lang="en-GB"/>
              <a:pPr>
                <a:defRPr/>
              </a:pPr>
              <a:t>09/06/2020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39886DC-7F2D-1A48-A0B7-0EA68D782B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600F49ED-C364-4020-93F5-D68BC855850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Revision</a:t>
            </a:r>
            <a:endParaRPr lang="en-GB" altLang="en-US" sz="18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alibri" pitchFamily="34" charset="0"/>
              </a:rPr>
              <a:t>Questions ?</a:t>
            </a:r>
            <a:endParaRPr lang="en-GB" altLang="en-US" dirty="0" smtClean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1DF19D78-0B92-4F74-8182-7F552F081030}" type="slidenum">
              <a:rPr lang="en-GB" altLang="en-US">
                <a:solidFill>
                  <a:srgbClr val="898989"/>
                </a:solidFill>
              </a:rPr>
              <a:pPr/>
              <a:t>2</a:t>
            </a:fld>
            <a:endParaRPr lang="en-GB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462</TotalTime>
  <Words>5</Words>
  <Application>Microsoft Office PowerPoint</Application>
  <PresentationFormat>On-screen Show (4:3)</PresentationFormat>
  <Paragraphs>4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SftWP July 15</vt:lpstr>
      <vt:lpstr>Revision</vt:lpstr>
      <vt:lpstr>Questions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 &amp; Mentoring</dc:title>
  <dc:creator>Andrew</dc:creator>
  <cp:lastModifiedBy>User</cp:lastModifiedBy>
  <cp:revision>36</cp:revision>
  <cp:lastPrinted>2012-01-22T12:31:42Z</cp:lastPrinted>
  <dcterms:created xsi:type="dcterms:W3CDTF">2012-01-22T11:08:19Z</dcterms:created>
  <dcterms:modified xsi:type="dcterms:W3CDTF">2020-06-09T00:32:35Z</dcterms:modified>
</cp:coreProperties>
</file>