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1" r:id="rId16"/>
    <p:sldId id="273" r:id="rId17"/>
    <p:sldId id="274" r:id="rId18"/>
    <p:sldId id="275" r:id="rId19"/>
    <p:sldId id="276" r:id="rId20"/>
    <p:sldId id="277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532"/>
    <p:restoredTop sz="94658"/>
  </p:normalViewPr>
  <p:slideViewPr>
    <p:cSldViewPr snapToGrid="0">
      <p:cViewPr varScale="1">
        <p:scale>
          <a:sx n="96" d="100"/>
          <a:sy n="96" d="100"/>
        </p:scale>
        <p:origin x="78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9.svg"/><Relationship Id="rId6" Type="http://schemas.openxmlformats.org/officeDocument/2006/relationships/image" Target="../media/image21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6.svg"/><Relationship Id="rId1" Type="http://schemas.openxmlformats.org/officeDocument/2006/relationships/image" Target="../media/image25.svg"/><Relationship Id="rId5" Type="http://schemas.openxmlformats.org/officeDocument/2006/relationships/image" Target="../media/image28.svg"/><Relationship Id="rId4" Type="http://schemas.openxmlformats.org/officeDocument/2006/relationships/image" Target="../media/image27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svg"/><Relationship Id="rId1" Type="http://schemas.openxmlformats.org/officeDocument/2006/relationships/image" Target="../media/image29.svg"/><Relationship Id="rId6" Type="http://schemas.openxmlformats.org/officeDocument/2006/relationships/image" Target="../media/image34.svg"/><Relationship Id="rId5" Type="http://schemas.openxmlformats.org/officeDocument/2006/relationships/image" Target="../media/image33.svg"/><Relationship Id="rId4" Type="http://schemas.openxmlformats.org/officeDocument/2006/relationships/image" Target="../media/image32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svg"/><Relationship Id="rId1" Type="http://schemas.openxmlformats.org/officeDocument/2006/relationships/image" Target="../media/image35.svg"/><Relationship Id="rId4" Type="http://schemas.openxmlformats.org/officeDocument/2006/relationships/image" Target="../media/image38.svg"/></Relationships>
</file>

<file path=ppt/diagrams/_rels/data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svg"/><Relationship Id="rId1" Type="http://schemas.openxmlformats.org/officeDocument/2006/relationships/image" Target="../media/image3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9.svg"/><Relationship Id="rId6" Type="http://schemas.openxmlformats.org/officeDocument/2006/relationships/image" Target="../media/image21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6.svg"/><Relationship Id="rId1" Type="http://schemas.openxmlformats.org/officeDocument/2006/relationships/image" Target="../media/image25.svg"/><Relationship Id="rId5" Type="http://schemas.openxmlformats.org/officeDocument/2006/relationships/image" Target="../media/image28.svg"/><Relationship Id="rId4" Type="http://schemas.openxmlformats.org/officeDocument/2006/relationships/image" Target="../media/image27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svg"/><Relationship Id="rId1" Type="http://schemas.openxmlformats.org/officeDocument/2006/relationships/image" Target="../media/image29.svg"/><Relationship Id="rId6" Type="http://schemas.openxmlformats.org/officeDocument/2006/relationships/image" Target="../media/image34.svg"/><Relationship Id="rId5" Type="http://schemas.openxmlformats.org/officeDocument/2006/relationships/image" Target="../media/image33.svg"/><Relationship Id="rId4" Type="http://schemas.openxmlformats.org/officeDocument/2006/relationships/image" Target="../media/image32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svg"/><Relationship Id="rId1" Type="http://schemas.openxmlformats.org/officeDocument/2006/relationships/image" Target="../media/image35.svg"/><Relationship Id="rId4" Type="http://schemas.openxmlformats.org/officeDocument/2006/relationships/image" Target="../media/image38.svg"/></Relationships>
</file>

<file path=ppt/diagrams/_rels/drawing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svg"/><Relationship Id="rId1" Type="http://schemas.openxmlformats.org/officeDocument/2006/relationships/image" Target="../media/image3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EE4F0A-B21A-4BE7-BC5C-9ADE3815413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1941A22-D77E-45F3-AC2E-706FD0E89B82}">
      <dgm:prSet/>
      <dgm:spPr/>
      <dgm:t>
        <a:bodyPr/>
        <a:lstStyle/>
        <a:p>
          <a:pPr>
            <a:defRPr cap="all"/>
          </a:pPr>
          <a:r>
            <a:rPr lang="en-GB"/>
            <a:t>The problems facing Basil's Bakery, an independent artisan bakery in Coventry, UK, are examined in this article.</a:t>
          </a:r>
          <a:endParaRPr lang="en-US"/>
        </a:p>
      </dgm:t>
    </dgm:pt>
    <dgm:pt modelId="{E9249185-FC89-4F71-9248-2BE16F1FF94B}" type="parTrans" cxnId="{45F6C61C-D872-4DCE-BC5E-CA31210CE80A}">
      <dgm:prSet/>
      <dgm:spPr/>
      <dgm:t>
        <a:bodyPr/>
        <a:lstStyle/>
        <a:p>
          <a:endParaRPr lang="en-US"/>
        </a:p>
      </dgm:t>
    </dgm:pt>
    <dgm:pt modelId="{838959AD-AED7-4992-8F4A-AF8C4E9A16E6}" type="sibTrans" cxnId="{45F6C61C-D872-4DCE-BC5E-CA31210CE80A}">
      <dgm:prSet/>
      <dgm:spPr/>
      <dgm:t>
        <a:bodyPr/>
        <a:lstStyle/>
        <a:p>
          <a:endParaRPr lang="en-US"/>
        </a:p>
      </dgm:t>
    </dgm:pt>
    <dgm:pt modelId="{C9FCB486-B85C-4770-8ED3-AF80B0074BBC}">
      <dgm:prSet/>
      <dgm:spPr/>
      <dgm:t>
        <a:bodyPr/>
        <a:lstStyle/>
        <a:p>
          <a:pPr>
            <a:defRPr cap="all"/>
          </a:pPr>
          <a:r>
            <a:rPr lang="en-GB"/>
            <a:t>After starting in 2015, the company saw growth, but since the epidemic, sales have stayed about 25% below 2019 levels.</a:t>
          </a:r>
          <a:endParaRPr lang="en-US"/>
        </a:p>
      </dgm:t>
    </dgm:pt>
    <dgm:pt modelId="{27B35468-2FE9-4D88-90B0-4CD6AD40B30D}" type="parTrans" cxnId="{36EF26D3-2963-41DA-9333-BB09B6F76A3A}">
      <dgm:prSet/>
      <dgm:spPr/>
      <dgm:t>
        <a:bodyPr/>
        <a:lstStyle/>
        <a:p>
          <a:endParaRPr lang="en-US"/>
        </a:p>
      </dgm:t>
    </dgm:pt>
    <dgm:pt modelId="{8C5758ED-1BEA-4F64-88C6-692C121B8669}" type="sibTrans" cxnId="{36EF26D3-2963-41DA-9333-BB09B6F76A3A}">
      <dgm:prSet/>
      <dgm:spPr/>
      <dgm:t>
        <a:bodyPr/>
        <a:lstStyle/>
        <a:p>
          <a:endParaRPr lang="en-US"/>
        </a:p>
      </dgm:t>
    </dgm:pt>
    <dgm:pt modelId="{4BCBFDB2-A4B6-48CF-8F89-958C621CE6CC}">
      <dgm:prSet/>
      <dgm:spPr/>
      <dgm:t>
        <a:bodyPr/>
        <a:lstStyle/>
        <a:p>
          <a:pPr>
            <a:defRPr cap="all"/>
          </a:pPr>
          <a:r>
            <a:rPr lang="en-GB"/>
            <a:t>This study employs Fishbone analysis and PESTEL to analyze the causes.</a:t>
          </a:r>
          <a:endParaRPr lang="en-US"/>
        </a:p>
      </dgm:t>
    </dgm:pt>
    <dgm:pt modelId="{AC4876C8-F958-4CCC-9AF6-485569B7D717}" type="parTrans" cxnId="{CF8F3A5C-3F1C-4A0F-89F2-316FA31CA3D8}">
      <dgm:prSet/>
      <dgm:spPr/>
      <dgm:t>
        <a:bodyPr/>
        <a:lstStyle/>
        <a:p>
          <a:endParaRPr lang="en-US"/>
        </a:p>
      </dgm:t>
    </dgm:pt>
    <dgm:pt modelId="{9EADE66C-0EC3-4281-965D-F94EDD734B75}" type="sibTrans" cxnId="{CF8F3A5C-3F1C-4A0F-89F2-316FA31CA3D8}">
      <dgm:prSet/>
      <dgm:spPr/>
      <dgm:t>
        <a:bodyPr/>
        <a:lstStyle/>
        <a:p>
          <a:endParaRPr lang="en-US"/>
        </a:p>
      </dgm:t>
    </dgm:pt>
    <dgm:pt modelId="{FFB0BDD5-26E1-427C-BA93-E7EF701D03F6}" type="pres">
      <dgm:prSet presAssocID="{D5EE4F0A-B21A-4BE7-BC5C-9ADE3815413F}" presName="root" presStyleCnt="0">
        <dgm:presLayoutVars>
          <dgm:dir/>
          <dgm:resizeHandles val="exact"/>
        </dgm:presLayoutVars>
      </dgm:prSet>
      <dgm:spPr/>
    </dgm:pt>
    <dgm:pt modelId="{02E1D4EB-FBD5-4FE4-92D1-D0F91742C9D8}" type="pres">
      <dgm:prSet presAssocID="{D1941A22-D77E-45F3-AC2E-706FD0E89B82}" presName="compNode" presStyleCnt="0"/>
      <dgm:spPr/>
    </dgm:pt>
    <dgm:pt modelId="{5A80E13A-9563-4845-B77C-FD6B97A91396}" type="pres">
      <dgm:prSet presAssocID="{D1941A22-D77E-45F3-AC2E-706FD0E89B82}" presName="iconBgRect" presStyleLbl="bgShp" presStyleIdx="0" presStyleCnt="3"/>
      <dgm:spPr/>
    </dgm:pt>
    <dgm:pt modelId="{C1CF7067-474B-4069-AB50-C7612F4C1059}" type="pres">
      <dgm:prSet presAssocID="{D1941A22-D77E-45F3-AC2E-706FD0E89B8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6254950E-938A-42F3-8994-FEACE23939C9}" type="pres">
      <dgm:prSet presAssocID="{D1941A22-D77E-45F3-AC2E-706FD0E89B82}" presName="spaceRect" presStyleCnt="0"/>
      <dgm:spPr/>
    </dgm:pt>
    <dgm:pt modelId="{98F71961-1177-4563-BAB6-87D8E3FAC87B}" type="pres">
      <dgm:prSet presAssocID="{D1941A22-D77E-45F3-AC2E-706FD0E89B82}" presName="textRect" presStyleLbl="revTx" presStyleIdx="0" presStyleCnt="3">
        <dgm:presLayoutVars>
          <dgm:chMax val="1"/>
          <dgm:chPref val="1"/>
        </dgm:presLayoutVars>
      </dgm:prSet>
      <dgm:spPr/>
    </dgm:pt>
    <dgm:pt modelId="{C9C704B8-4414-4B96-A4C4-C1FE9B6F170E}" type="pres">
      <dgm:prSet presAssocID="{838959AD-AED7-4992-8F4A-AF8C4E9A16E6}" presName="sibTrans" presStyleCnt="0"/>
      <dgm:spPr/>
    </dgm:pt>
    <dgm:pt modelId="{D26CFC04-F42C-49EC-A272-42B7023084EA}" type="pres">
      <dgm:prSet presAssocID="{C9FCB486-B85C-4770-8ED3-AF80B0074BBC}" presName="compNode" presStyleCnt="0"/>
      <dgm:spPr/>
    </dgm:pt>
    <dgm:pt modelId="{327BAC3D-E489-481A-9FB1-686E048691BC}" type="pres">
      <dgm:prSet presAssocID="{C9FCB486-B85C-4770-8ED3-AF80B0074BBC}" presName="iconBgRect" presStyleLbl="bgShp" presStyleIdx="1" presStyleCnt="3"/>
      <dgm:spPr/>
    </dgm:pt>
    <dgm:pt modelId="{6360EB2C-9A18-44A2-974D-37A1952FBF10}" type="pres">
      <dgm:prSet presAssocID="{C9FCB486-B85C-4770-8ED3-AF80B0074BBC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7C9CC1DE-93EA-46E0-9555-BE6AD1B8263C}" type="pres">
      <dgm:prSet presAssocID="{C9FCB486-B85C-4770-8ED3-AF80B0074BBC}" presName="spaceRect" presStyleCnt="0"/>
      <dgm:spPr/>
    </dgm:pt>
    <dgm:pt modelId="{9E0FCC8C-CF96-4F41-9378-855423944149}" type="pres">
      <dgm:prSet presAssocID="{C9FCB486-B85C-4770-8ED3-AF80B0074BBC}" presName="textRect" presStyleLbl="revTx" presStyleIdx="1" presStyleCnt="3">
        <dgm:presLayoutVars>
          <dgm:chMax val="1"/>
          <dgm:chPref val="1"/>
        </dgm:presLayoutVars>
      </dgm:prSet>
      <dgm:spPr/>
    </dgm:pt>
    <dgm:pt modelId="{5970F4A4-F889-4D39-B78E-7E1EFC226FA3}" type="pres">
      <dgm:prSet presAssocID="{8C5758ED-1BEA-4F64-88C6-692C121B8669}" presName="sibTrans" presStyleCnt="0"/>
      <dgm:spPr/>
    </dgm:pt>
    <dgm:pt modelId="{1CF15D59-7BBD-457F-BD53-2AA767E3D44A}" type="pres">
      <dgm:prSet presAssocID="{4BCBFDB2-A4B6-48CF-8F89-958C621CE6CC}" presName="compNode" presStyleCnt="0"/>
      <dgm:spPr/>
    </dgm:pt>
    <dgm:pt modelId="{BA97C0AF-67F3-49A0-B709-8BA5D5B27BA9}" type="pres">
      <dgm:prSet presAssocID="{4BCBFDB2-A4B6-48CF-8F89-958C621CE6CC}" presName="iconBgRect" presStyleLbl="bgShp" presStyleIdx="2" presStyleCnt="3"/>
      <dgm:spPr/>
    </dgm:pt>
    <dgm:pt modelId="{7E2AE874-DEB5-4500-8798-9CE63589EEE7}" type="pres">
      <dgm:prSet presAssocID="{4BCBFDB2-A4B6-48CF-8F89-958C621CE6CC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F0B5DC4-B776-4B28-97B5-668D54AAFC0E}" type="pres">
      <dgm:prSet presAssocID="{4BCBFDB2-A4B6-48CF-8F89-958C621CE6CC}" presName="spaceRect" presStyleCnt="0"/>
      <dgm:spPr/>
    </dgm:pt>
    <dgm:pt modelId="{D9144D05-9163-4CCB-A316-11896FE20409}" type="pres">
      <dgm:prSet presAssocID="{4BCBFDB2-A4B6-48CF-8F89-958C621CE6C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5F6C61C-D872-4DCE-BC5E-CA31210CE80A}" srcId="{D5EE4F0A-B21A-4BE7-BC5C-9ADE3815413F}" destId="{D1941A22-D77E-45F3-AC2E-706FD0E89B82}" srcOrd="0" destOrd="0" parTransId="{E9249185-FC89-4F71-9248-2BE16F1FF94B}" sibTransId="{838959AD-AED7-4992-8F4A-AF8C4E9A16E6}"/>
    <dgm:cxn modelId="{CF8F3A5C-3F1C-4A0F-89F2-316FA31CA3D8}" srcId="{D5EE4F0A-B21A-4BE7-BC5C-9ADE3815413F}" destId="{4BCBFDB2-A4B6-48CF-8F89-958C621CE6CC}" srcOrd="2" destOrd="0" parTransId="{AC4876C8-F958-4CCC-9AF6-485569B7D717}" sibTransId="{9EADE66C-0EC3-4281-965D-F94EDD734B75}"/>
    <dgm:cxn modelId="{B3661142-C4E8-47D7-96F1-83E171667B9B}" type="presOf" srcId="{D5EE4F0A-B21A-4BE7-BC5C-9ADE3815413F}" destId="{FFB0BDD5-26E1-427C-BA93-E7EF701D03F6}" srcOrd="0" destOrd="0" presId="urn:microsoft.com/office/officeart/2018/5/layout/IconCircleLabelList"/>
    <dgm:cxn modelId="{855F8FAB-B98E-4FFF-B77F-A0271BAF2D5A}" type="presOf" srcId="{4BCBFDB2-A4B6-48CF-8F89-958C621CE6CC}" destId="{D9144D05-9163-4CCB-A316-11896FE20409}" srcOrd="0" destOrd="0" presId="urn:microsoft.com/office/officeart/2018/5/layout/IconCircleLabelList"/>
    <dgm:cxn modelId="{36EF26D3-2963-41DA-9333-BB09B6F76A3A}" srcId="{D5EE4F0A-B21A-4BE7-BC5C-9ADE3815413F}" destId="{C9FCB486-B85C-4770-8ED3-AF80B0074BBC}" srcOrd="1" destOrd="0" parTransId="{27B35468-2FE9-4D88-90B0-4CD6AD40B30D}" sibTransId="{8C5758ED-1BEA-4F64-88C6-692C121B8669}"/>
    <dgm:cxn modelId="{2D100FEC-EA75-4F40-8FBB-6C766B84294F}" type="presOf" srcId="{C9FCB486-B85C-4770-8ED3-AF80B0074BBC}" destId="{9E0FCC8C-CF96-4F41-9378-855423944149}" srcOrd="0" destOrd="0" presId="urn:microsoft.com/office/officeart/2018/5/layout/IconCircleLabelList"/>
    <dgm:cxn modelId="{E637FBED-7E61-4FC9-8AE3-CF82058201AA}" type="presOf" srcId="{D1941A22-D77E-45F3-AC2E-706FD0E89B82}" destId="{98F71961-1177-4563-BAB6-87D8E3FAC87B}" srcOrd="0" destOrd="0" presId="urn:microsoft.com/office/officeart/2018/5/layout/IconCircleLabelList"/>
    <dgm:cxn modelId="{AFC5D631-D2C6-4496-A974-46DDAA91738E}" type="presParOf" srcId="{FFB0BDD5-26E1-427C-BA93-E7EF701D03F6}" destId="{02E1D4EB-FBD5-4FE4-92D1-D0F91742C9D8}" srcOrd="0" destOrd="0" presId="urn:microsoft.com/office/officeart/2018/5/layout/IconCircleLabelList"/>
    <dgm:cxn modelId="{5BC3B5A3-1003-49B3-8E3F-CB7301BE8A02}" type="presParOf" srcId="{02E1D4EB-FBD5-4FE4-92D1-D0F91742C9D8}" destId="{5A80E13A-9563-4845-B77C-FD6B97A91396}" srcOrd="0" destOrd="0" presId="urn:microsoft.com/office/officeart/2018/5/layout/IconCircleLabelList"/>
    <dgm:cxn modelId="{40EC3408-32F4-413B-B5D4-492E39B88BC1}" type="presParOf" srcId="{02E1D4EB-FBD5-4FE4-92D1-D0F91742C9D8}" destId="{C1CF7067-474B-4069-AB50-C7612F4C1059}" srcOrd="1" destOrd="0" presId="urn:microsoft.com/office/officeart/2018/5/layout/IconCircleLabelList"/>
    <dgm:cxn modelId="{BBB17477-E26B-4C60-A319-A71D55DA2C17}" type="presParOf" srcId="{02E1D4EB-FBD5-4FE4-92D1-D0F91742C9D8}" destId="{6254950E-938A-42F3-8994-FEACE23939C9}" srcOrd="2" destOrd="0" presId="urn:microsoft.com/office/officeart/2018/5/layout/IconCircleLabelList"/>
    <dgm:cxn modelId="{A5C74558-C6ED-414C-85DC-15146239A6B4}" type="presParOf" srcId="{02E1D4EB-FBD5-4FE4-92D1-D0F91742C9D8}" destId="{98F71961-1177-4563-BAB6-87D8E3FAC87B}" srcOrd="3" destOrd="0" presId="urn:microsoft.com/office/officeart/2018/5/layout/IconCircleLabelList"/>
    <dgm:cxn modelId="{65C34DC5-5B20-4CD0-936E-C32FE4A14ABD}" type="presParOf" srcId="{FFB0BDD5-26E1-427C-BA93-E7EF701D03F6}" destId="{C9C704B8-4414-4B96-A4C4-C1FE9B6F170E}" srcOrd="1" destOrd="0" presId="urn:microsoft.com/office/officeart/2018/5/layout/IconCircleLabelList"/>
    <dgm:cxn modelId="{513F52E1-2A7B-4643-9D0E-1CC8D8E876BE}" type="presParOf" srcId="{FFB0BDD5-26E1-427C-BA93-E7EF701D03F6}" destId="{D26CFC04-F42C-49EC-A272-42B7023084EA}" srcOrd="2" destOrd="0" presId="urn:microsoft.com/office/officeart/2018/5/layout/IconCircleLabelList"/>
    <dgm:cxn modelId="{2D220EF5-EF9C-485B-B48D-4673D8DA4B43}" type="presParOf" srcId="{D26CFC04-F42C-49EC-A272-42B7023084EA}" destId="{327BAC3D-E489-481A-9FB1-686E048691BC}" srcOrd="0" destOrd="0" presId="urn:microsoft.com/office/officeart/2018/5/layout/IconCircleLabelList"/>
    <dgm:cxn modelId="{6E459EC1-E6B4-46D1-AEF7-2EEAAF1E3919}" type="presParOf" srcId="{D26CFC04-F42C-49EC-A272-42B7023084EA}" destId="{6360EB2C-9A18-44A2-974D-37A1952FBF10}" srcOrd="1" destOrd="0" presId="urn:microsoft.com/office/officeart/2018/5/layout/IconCircleLabelList"/>
    <dgm:cxn modelId="{0F607233-95E1-44C5-B32F-F9463B010EDB}" type="presParOf" srcId="{D26CFC04-F42C-49EC-A272-42B7023084EA}" destId="{7C9CC1DE-93EA-46E0-9555-BE6AD1B8263C}" srcOrd="2" destOrd="0" presId="urn:microsoft.com/office/officeart/2018/5/layout/IconCircleLabelList"/>
    <dgm:cxn modelId="{CE53586F-9D39-40AB-A9C4-DC365B43C51C}" type="presParOf" srcId="{D26CFC04-F42C-49EC-A272-42B7023084EA}" destId="{9E0FCC8C-CF96-4F41-9378-855423944149}" srcOrd="3" destOrd="0" presId="urn:microsoft.com/office/officeart/2018/5/layout/IconCircleLabelList"/>
    <dgm:cxn modelId="{7BB30B79-5526-48B6-B1E0-7061170BF0B1}" type="presParOf" srcId="{FFB0BDD5-26E1-427C-BA93-E7EF701D03F6}" destId="{5970F4A4-F889-4D39-B78E-7E1EFC226FA3}" srcOrd="3" destOrd="0" presId="urn:microsoft.com/office/officeart/2018/5/layout/IconCircleLabelList"/>
    <dgm:cxn modelId="{EF7E4B7D-EDB6-4C31-A35F-86387CB81DD2}" type="presParOf" srcId="{FFB0BDD5-26E1-427C-BA93-E7EF701D03F6}" destId="{1CF15D59-7BBD-457F-BD53-2AA767E3D44A}" srcOrd="4" destOrd="0" presId="urn:microsoft.com/office/officeart/2018/5/layout/IconCircleLabelList"/>
    <dgm:cxn modelId="{EFC52013-BC2B-4805-8262-40899C12F3E4}" type="presParOf" srcId="{1CF15D59-7BBD-457F-BD53-2AA767E3D44A}" destId="{BA97C0AF-67F3-49A0-B709-8BA5D5B27BA9}" srcOrd="0" destOrd="0" presId="urn:microsoft.com/office/officeart/2018/5/layout/IconCircleLabelList"/>
    <dgm:cxn modelId="{A58FA111-37C8-40F7-977D-1C86D5BEB139}" type="presParOf" srcId="{1CF15D59-7BBD-457F-BD53-2AA767E3D44A}" destId="{7E2AE874-DEB5-4500-8798-9CE63589EEE7}" srcOrd="1" destOrd="0" presId="urn:microsoft.com/office/officeart/2018/5/layout/IconCircleLabelList"/>
    <dgm:cxn modelId="{B8CA2B74-0FBC-4A23-B9C8-629A73F62D4F}" type="presParOf" srcId="{1CF15D59-7BBD-457F-BD53-2AA767E3D44A}" destId="{DF0B5DC4-B776-4B28-97B5-668D54AAFC0E}" srcOrd="2" destOrd="0" presId="urn:microsoft.com/office/officeart/2018/5/layout/IconCircleLabelList"/>
    <dgm:cxn modelId="{A3CC13E0-327C-4479-8C13-7DF2E516CC80}" type="presParOf" srcId="{1CF15D59-7BBD-457F-BD53-2AA767E3D44A}" destId="{D9144D05-9163-4CCB-A316-11896FE2040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E2B565-1197-426E-9BB2-B00C23048A0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FF97FF8-A70A-44D0-9AED-CAFBD0219CD8}">
      <dgm:prSet/>
      <dgm:spPr/>
      <dgm:t>
        <a:bodyPr/>
        <a:lstStyle/>
        <a:p>
          <a:r>
            <a:rPr lang="en-GB" b="0" i="0"/>
            <a:t>Pestle looks at how organizations are affected by political, economic, social, technological, environmental, and legal variables. </a:t>
          </a:r>
          <a:endParaRPr lang="en-US"/>
        </a:p>
      </dgm:t>
    </dgm:pt>
    <dgm:pt modelId="{EEF69073-C3F4-47F6-8534-88E72B57230D}" type="parTrans" cxnId="{06B85641-D473-412D-9598-74B298B59BCA}">
      <dgm:prSet/>
      <dgm:spPr/>
      <dgm:t>
        <a:bodyPr/>
        <a:lstStyle/>
        <a:p>
          <a:endParaRPr lang="en-US"/>
        </a:p>
      </dgm:t>
    </dgm:pt>
    <dgm:pt modelId="{2ED398A3-20C1-4AA7-8C46-F70D87DC8D16}" type="sibTrans" cxnId="{06B85641-D473-412D-9598-74B298B59BCA}">
      <dgm:prSet/>
      <dgm:spPr/>
      <dgm:t>
        <a:bodyPr/>
        <a:lstStyle/>
        <a:p>
          <a:endParaRPr lang="en-US"/>
        </a:p>
      </dgm:t>
    </dgm:pt>
    <dgm:pt modelId="{26B6A559-C0D7-4D0F-9CD5-FE85DD08E5DB}">
      <dgm:prSet/>
      <dgm:spPr/>
      <dgm:t>
        <a:bodyPr/>
        <a:lstStyle/>
        <a:p>
          <a:r>
            <a:rPr lang="en-GB" b="0" i="0"/>
            <a:t>A strategic business framework called a PESTLE analysis is used to assess the macroenvironmental elements that affect a company. It represents factors related to politics, economics, society, technology, law, and the environment.</a:t>
          </a:r>
          <a:endParaRPr lang="en-US"/>
        </a:p>
      </dgm:t>
    </dgm:pt>
    <dgm:pt modelId="{07D130B3-BA59-4B8B-B5B8-2839F779F6BF}" type="parTrans" cxnId="{72C16EDA-519D-4A21-A903-E9DC4D3A7655}">
      <dgm:prSet/>
      <dgm:spPr/>
      <dgm:t>
        <a:bodyPr/>
        <a:lstStyle/>
        <a:p>
          <a:endParaRPr lang="en-US"/>
        </a:p>
      </dgm:t>
    </dgm:pt>
    <dgm:pt modelId="{347EA690-E81B-4844-ACC4-C6C5007AFBD1}" type="sibTrans" cxnId="{72C16EDA-519D-4A21-A903-E9DC4D3A7655}">
      <dgm:prSet/>
      <dgm:spPr/>
      <dgm:t>
        <a:bodyPr/>
        <a:lstStyle/>
        <a:p>
          <a:endParaRPr lang="en-US"/>
        </a:p>
      </dgm:t>
    </dgm:pt>
    <dgm:pt modelId="{3BE61F43-267D-4C69-A470-2AE7AD7CE6ED}">
      <dgm:prSet/>
      <dgm:spPr/>
      <dgm:t>
        <a:bodyPr/>
        <a:lstStyle/>
        <a:p>
          <a:r>
            <a:rPr lang="en-GB" b="0" i="0"/>
            <a:t>Companies utilize it, usually in conjunction with a SWOT analysis, to discover external opportunities and risks.</a:t>
          </a:r>
          <a:br>
            <a:rPr lang="en-GB" b="0" i="0"/>
          </a:br>
          <a:endParaRPr lang="en-US"/>
        </a:p>
      </dgm:t>
    </dgm:pt>
    <dgm:pt modelId="{BD1CE803-6502-4E52-B8B3-1487BE142647}" type="parTrans" cxnId="{ACB51A92-89A0-4353-8ADE-290A886B9B12}">
      <dgm:prSet/>
      <dgm:spPr/>
      <dgm:t>
        <a:bodyPr/>
        <a:lstStyle/>
        <a:p>
          <a:endParaRPr lang="en-US"/>
        </a:p>
      </dgm:t>
    </dgm:pt>
    <dgm:pt modelId="{6CA3B559-DD3C-4DB3-8F56-89C7FD5C0A5A}" type="sibTrans" cxnId="{ACB51A92-89A0-4353-8ADE-290A886B9B12}">
      <dgm:prSet/>
      <dgm:spPr/>
      <dgm:t>
        <a:bodyPr/>
        <a:lstStyle/>
        <a:p>
          <a:endParaRPr lang="en-US"/>
        </a:p>
      </dgm:t>
    </dgm:pt>
    <dgm:pt modelId="{09121438-5EE6-4244-BCEC-9CAB5B5D7DE2}" type="pres">
      <dgm:prSet presAssocID="{10E2B565-1197-426E-9BB2-B00C23048A08}" presName="root" presStyleCnt="0">
        <dgm:presLayoutVars>
          <dgm:dir/>
          <dgm:resizeHandles val="exact"/>
        </dgm:presLayoutVars>
      </dgm:prSet>
      <dgm:spPr/>
    </dgm:pt>
    <dgm:pt modelId="{D5FAE2D8-3948-4316-977A-0D058F62BC3E}" type="pres">
      <dgm:prSet presAssocID="{EFF97FF8-A70A-44D0-9AED-CAFBD0219CD8}" presName="compNode" presStyleCnt="0"/>
      <dgm:spPr/>
    </dgm:pt>
    <dgm:pt modelId="{7347C1CC-209A-43AB-B17A-71880DBDE6CE}" type="pres">
      <dgm:prSet presAssocID="{EFF97FF8-A70A-44D0-9AED-CAFBD0219CD8}" presName="bgRect" presStyleLbl="bgShp" presStyleIdx="0" presStyleCnt="3"/>
      <dgm:spPr/>
    </dgm:pt>
    <dgm:pt modelId="{02731C99-0CDE-443E-A07C-07152DD6A68B}" type="pres">
      <dgm:prSet presAssocID="{EFF97FF8-A70A-44D0-9AED-CAFBD0219CD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sshopper"/>
        </a:ext>
      </dgm:extLst>
    </dgm:pt>
    <dgm:pt modelId="{CD2E8635-021F-4016-AAF1-9684DACDB331}" type="pres">
      <dgm:prSet presAssocID="{EFF97FF8-A70A-44D0-9AED-CAFBD0219CD8}" presName="spaceRect" presStyleCnt="0"/>
      <dgm:spPr/>
    </dgm:pt>
    <dgm:pt modelId="{E26B3770-4717-40D4-B838-1044BE7D35F5}" type="pres">
      <dgm:prSet presAssocID="{EFF97FF8-A70A-44D0-9AED-CAFBD0219CD8}" presName="parTx" presStyleLbl="revTx" presStyleIdx="0" presStyleCnt="3">
        <dgm:presLayoutVars>
          <dgm:chMax val="0"/>
          <dgm:chPref val="0"/>
        </dgm:presLayoutVars>
      </dgm:prSet>
      <dgm:spPr/>
    </dgm:pt>
    <dgm:pt modelId="{F287A13A-4D20-4330-BCBF-6DF22BFD8CB1}" type="pres">
      <dgm:prSet presAssocID="{2ED398A3-20C1-4AA7-8C46-F70D87DC8D16}" presName="sibTrans" presStyleCnt="0"/>
      <dgm:spPr/>
    </dgm:pt>
    <dgm:pt modelId="{2A25C446-2BEB-4530-8395-82F16373502D}" type="pres">
      <dgm:prSet presAssocID="{26B6A559-C0D7-4D0F-9CD5-FE85DD08E5DB}" presName="compNode" presStyleCnt="0"/>
      <dgm:spPr/>
    </dgm:pt>
    <dgm:pt modelId="{C3670131-8012-4681-8464-46CA1260EA4F}" type="pres">
      <dgm:prSet presAssocID="{26B6A559-C0D7-4D0F-9CD5-FE85DD08E5DB}" presName="bgRect" presStyleLbl="bgShp" presStyleIdx="1" presStyleCnt="3"/>
      <dgm:spPr/>
    </dgm:pt>
    <dgm:pt modelId="{498FC77C-DAE7-4981-B8A1-36B6C42A55F0}" type="pres">
      <dgm:prSet presAssocID="{26B6A559-C0D7-4D0F-9CD5-FE85DD08E5DB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g spray"/>
        </a:ext>
      </dgm:extLst>
    </dgm:pt>
    <dgm:pt modelId="{BA842B81-C078-4993-9257-6475EFBABD34}" type="pres">
      <dgm:prSet presAssocID="{26B6A559-C0D7-4D0F-9CD5-FE85DD08E5DB}" presName="spaceRect" presStyleCnt="0"/>
      <dgm:spPr/>
    </dgm:pt>
    <dgm:pt modelId="{B730888B-886B-40B3-86D9-AEDF89B7C4BA}" type="pres">
      <dgm:prSet presAssocID="{26B6A559-C0D7-4D0F-9CD5-FE85DD08E5DB}" presName="parTx" presStyleLbl="revTx" presStyleIdx="1" presStyleCnt="3">
        <dgm:presLayoutVars>
          <dgm:chMax val="0"/>
          <dgm:chPref val="0"/>
        </dgm:presLayoutVars>
      </dgm:prSet>
      <dgm:spPr/>
    </dgm:pt>
    <dgm:pt modelId="{7FD71A74-642B-4395-8094-C541EFF1C85B}" type="pres">
      <dgm:prSet presAssocID="{347EA690-E81B-4844-ACC4-C6C5007AFBD1}" presName="sibTrans" presStyleCnt="0"/>
      <dgm:spPr/>
    </dgm:pt>
    <dgm:pt modelId="{F274EFEF-8C43-444D-B35E-B2D69DC4E1D3}" type="pres">
      <dgm:prSet presAssocID="{3BE61F43-267D-4C69-A470-2AE7AD7CE6ED}" presName="compNode" presStyleCnt="0"/>
      <dgm:spPr/>
    </dgm:pt>
    <dgm:pt modelId="{90852248-F16B-4C32-A38D-AB90F183BA89}" type="pres">
      <dgm:prSet presAssocID="{3BE61F43-267D-4C69-A470-2AE7AD7CE6ED}" presName="bgRect" presStyleLbl="bgShp" presStyleIdx="2" presStyleCnt="3"/>
      <dgm:spPr/>
    </dgm:pt>
    <dgm:pt modelId="{F556FFD8-7F84-4169-8F67-14967B54273F}" type="pres">
      <dgm:prSet presAssocID="{3BE61F43-267D-4C69-A470-2AE7AD7CE6ED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A5D6F73C-671F-4115-BA09-D51D95EEACEC}" type="pres">
      <dgm:prSet presAssocID="{3BE61F43-267D-4C69-A470-2AE7AD7CE6ED}" presName="spaceRect" presStyleCnt="0"/>
      <dgm:spPr/>
    </dgm:pt>
    <dgm:pt modelId="{A52E0089-0BCE-410C-9416-9420531105A7}" type="pres">
      <dgm:prSet presAssocID="{3BE61F43-267D-4C69-A470-2AE7AD7CE6E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1B8F815-36C3-49DA-8FBF-6F2D12AF512F}" type="presOf" srcId="{3BE61F43-267D-4C69-A470-2AE7AD7CE6ED}" destId="{A52E0089-0BCE-410C-9416-9420531105A7}" srcOrd="0" destOrd="0" presId="urn:microsoft.com/office/officeart/2018/2/layout/IconVerticalSolidList"/>
    <dgm:cxn modelId="{6FCBEC2A-614D-4FF4-B7C5-41A5D4F8B7CD}" type="presOf" srcId="{10E2B565-1197-426E-9BB2-B00C23048A08}" destId="{09121438-5EE6-4244-BCEC-9CAB5B5D7DE2}" srcOrd="0" destOrd="0" presId="urn:microsoft.com/office/officeart/2018/2/layout/IconVerticalSolidList"/>
    <dgm:cxn modelId="{AAC9EE3D-51BC-4CF9-AE79-90F26C04060C}" type="presOf" srcId="{26B6A559-C0D7-4D0F-9CD5-FE85DD08E5DB}" destId="{B730888B-886B-40B3-86D9-AEDF89B7C4BA}" srcOrd="0" destOrd="0" presId="urn:microsoft.com/office/officeart/2018/2/layout/IconVerticalSolidList"/>
    <dgm:cxn modelId="{06B85641-D473-412D-9598-74B298B59BCA}" srcId="{10E2B565-1197-426E-9BB2-B00C23048A08}" destId="{EFF97FF8-A70A-44D0-9AED-CAFBD0219CD8}" srcOrd="0" destOrd="0" parTransId="{EEF69073-C3F4-47F6-8534-88E72B57230D}" sibTransId="{2ED398A3-20C1-4AA7-8C46-F70D87DC8D16}"/>
    <dgm:cxn modelId="{ACB51A92-89A0-4353-8ADE-290A886B9B12}" srcId="{10E2B565-1197-426E-9BB2-B00C23048A08}" destId="{3BE61F43-267D-4C69-A470-2AE7AD7CE6ED}" srcOrd="2" destOrd="0" parTransId="{BD1CE803-6502-4E52-B8B3-1487BE142647}" sibTransId="{6CA3B559-DD3C-4DB3-8F56-89C7FD5C0A5A}"/>
    <dgm:cxn modelId="{8D46E4D0-CF9E-4AA9-A3D7-F63950ADD574}" type="presOf" srcId="{EFF97FF8-A70A-44D0-9AED-CAFBD0219CD8}" destId="{E26B3770-4717-40D4-B838-1044BE7D35F5}" srcOrd="0" destOrd="0" presId="urn:microsoft.com/office/officeart/2018/2/layout/IconVerticalSolidList"/>
    <dgm:cxn modelId="{72C16EDA-519D-4A21-A903-E9DC4D3A7655}" srcId="{10E2B565-1197-426E-9BB2-B00C23048A08}" destId="{26B6A559-C0D7-4D0F-9CD5-FE85DD08E5DB}" srcOrd="1" destOrd="0" parTransId="{07D130B3-BA59-4B8B-B5B8-2839F779F6BF}" sibTransId="{347EA690-E81B-4844-ACC4-C6C5007AFBD1}"/>
    <dgm:cxn modelId="{0E1CC6D3-5B27-4B90-8F2C-0FCE922A9F3E}" type="presParOf" srcId="{09121438-5EE6-4244-BCEC-9CAB5B5D7DE2}" destId="{D5FAE2D8-3948-4316-977A-0D058F62BC3E}" srcOrd="0" destOrd="0" presId="urn:microsoft.com/office/officeart/2018/2/layout/IconVerticalSolidList"/>
    <dgm:cxn modelId="{460420AC-486A-4F7F-9AA5-1F6D76FF252D}" type="presParOf" srcId="{D5FAE2D8-3948-4316-977A-0D058F62BC3E}" destId="{7347C1CC-209A-43AB-B17A-71880DBDE6CE}" srcOrd="0" destOrd="0" presId="urn:microsoft.com/office/officeart/2018/2/layout/IconVerticalSolidList"/>
    <dgm:cxn modelId="{CBD5AC76-8CDA-4AC1-9BF9-DCBD6C9D92DC}" type="presParOf" srcId="{D5FAE2D8-3948-4316-977A-0D058F62BC3E}" destId="{02731C99-0CDE-443E-A07C-07152DD6A68B}" srcOrd="1" destOrd="0" presId="urn:microsoft.com/office/officeart/2018/2/layout/IconVerticalSolidList"/>
    <dgm:cxn modelId="{5E10B2FB-3D64-48D9-903D-209102727B90}" type="presParOf" srcId="{D5FAE2D8-3948-4316-977A-0D058F62BC3E}" destId="{CD2E8635-021F-4016-AAF1-9684DACDB331}" srcOrd="2" destOrd="0" presId="urn:microsoft.com/office/officeart/2018/2/layout/IconVerticalSolidList"/>
    <dgm:cxn modelId="{F6C41225-CD1D-47FF-8B55-38FF9E50424B}" type="presParOf" srcId="{D5FAE2D8-3948-4316-977A-0D058F62BC3E}" destId="{E26B3770-4717-40D4-B838-1044BE7D35F5}" srcOrd="3" destOrd="0" presId="urn:microsoft.com/office/officeart/2018/2/layout/IconVerticalSolidList"/>
    <dgm:cxn modelId="{C933FC7C-DB22-47BD-B2AE-4528C3136632}" type="presParOf" srcId="{09121438-5EE6-4244-BCEC-9CAB5B5D7DE2}" destId="{F287A13A-4D20-4330-BCBF-6DF22BFD8CB1}" srcOrd="1" destOrd="0" presId="urn:microsoft.com/office/officeart/2018/2/layout/IconVerticalSolidList"/>
    <dgm:cxn modelId="{8C70B507-52B1-46C1-BF31-0F50B03ACCC4}" type="presParOf" srcId="{09121438-5EE6-4244-BCEC-9CAB5B5D7DE2}" destId="{2A25C446-2BEB-4530-8395-82F16373502D}" srcOrd="2" destOrd="0" presId="urn:microsoft.com/office/officeart/2018/2/layout/IconVerticalSolidList"/>
    <dgm:cxn modelId="{DF0D35B6-3A37-4194-9988-66BF9B8ABB2E}" type="presParOf" srcId="{2A25C446-2BEB-4530-8395-82F16373502D}" destId="{C3670131-8012-4681-8464-46CA1260EA4F}" srcOrd="0" destOrd="0" presId="urn:microsoft.com/office/officeart/2018/2/layout/IconVerticalSolidList"/>
    <dgm:cxn modelId="{1EDA8A59-86BB-4656-A349-E83B50ECEF16}" type="presParOf" srcId="{2A25C446-2BEB-4530-8395-82F16373502D}" destId="{498FC77C-DAE7-4981-B8A1-36B6C42A55F0}" srcOrd="1" destOrd="0" presId="urn:microsoft.com/office/officeart/2018/2/layout/IconVerticalSolidList"/>
    <dgm:cxn modelId="{EC2FE612-7A9C-4D77-AC76-B830B429E3B5}" type="presParOf" srcId="{2A25C446-2BEB-4530-8395-82F16373502D}" destId="{BA842B81-C078-4993-9257-6475EFBABD34}" srcOrd="2" destOrd="0" presId="urn:microsoft.com/office/officeart/2018/2/layout/IconVerticalSolidList"/>
    <dgm:cxn modelId="{161E54D2-D1C4-4110-AA98-43E6C0EB5BE6}" type="presParOf" srcId="{2A25C446-2BEB-4530-8395-82F16373502D}" destId="{B730888B-886B-40B3-86D9-AEDF89B7C4BA}" srcOrd="3" destOrd="0" presId="urn:microsoft.com/office/officeart/2018/2/layout/IconVerticalSolidList"/>
    <dgm:cxn modelId="{C70074EF-488B-4E99-9843-D42D05F45A90}" type="presParOf" srcId="{09121438-5EE6-4244-BCEC-9CAB5B5D7DE2}" destId="{7FD71A74-642B-4395-8094-C541EFF1C85B}" srcOrd="3" destOrd="0" presId="urn:microsoft.com/office/officeart/2018/2/layout/IconVerticalSolidList"/>
    <dgm:cxn modelId="{8D417BE1-4FDC-42F4-8C86-2A98C3CC3A17}" type="presParOf" srcId="{09121438-5EE6-4244-BCEC-9CAB5B5D7DE2}" destId="{F274EFEF-8C43-444D-B35E-B2D69DC4E1D3}" srcOrd="4" destOrd="0" presId="urn:microsoft.com/office/officeart/2018/2/layout/IconVerticalSolidList"/>
    <dgm:cxn modelId="{DAAA2AF2-0228-4A12-8001-010E833835B2}" type="presParOf" srcId="{F274EFEF-8C43-444D-B35E-B2D69DC4E1D3}" destId="{90852248-F16B-4C32-A38D-AB90F183BA89}" srcOrd="0" destOrd="0" presId="urn:microsoft.com/office/officeart/2018/2/layout/IconVerticalSolidList"/>
    <dgm:cxn modelId="{A1563A65-85E2-4BE0-A8AC-BBF40A78D3F6}" type="presParOf" srcId="{F274EFEF-8C43-444D-B35E-B2D69DC4E1D3}" destId="{F556FFD8-7F84-4169-8F67-14967B54273F}" srcOrd="1" destOrd="0" presId="urn:microsoft.com/office/officeart/2018/2/layout/IconVerticalSolidList"/>
    <dgm:cxn modelId="{28F50E5D-7D89-4D52-8FB6-BDBE181CD39E}" type="presParOf" srcId="{F274EFEF-8C43-444D-B35E-B2D69DC4E1D3}" destId="{A5D6F73C-671F-4115-BA09-D51D95EEACEC}" srcOrd="2" destOrd="0" presId="urn:microsoft.com/office/officeart/2018/2/layout/IconVerticalSolidList"/>
    <dgm:cxn modelId="{EBD81599-8EC1-4540-9299-C6FF10C9548F}" type="presParOf" srcId="{F274EFEF-8C43-444D-B35E-B2D69DC4E1D3}" destId="{A52E0089-0BCE-410C-9416-9420531105A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66FA4B-4F4F-429E-834A-1BC3A2F12CC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5180AAD-36A6-43BE-A248-AD883FB1D3E1}">
      <dgm:prSet/>
      <dgm:spPr/>
      <dgm:t>
        <a:bodyPr/>
        <a:lstStyle/>
        <a:p>
          <a:r>
            <a:rPr lang="en-GB" b="0" i="0"/>
            <a:t>Lack of training: Inaccurate shaping or inconsistent measurement methods.</a:t>
          </a:r>
          <a:endParaRPr lang="en-US"/>
        </a:p>
      </dgm:t>
    </dgm:pt>
    <dgm:pt modelId="{A68271E9-17C9-45A9-B927-F02D3BF032AF}" type="parTrans" cxnId="{7AB85F1F-AC53-4818-A12E-9BB1817DCD76}">
      <dgm:prSet/>
      <dgm:spPr/>
      <dgm:t>
        <a:bodyPr/>
        <a:lstStyle/>
        <a:p>
          <a:endParaRPr lang="en-US"/>
        </a:p>
      </dgm:t>
    </dgm:pt>
    <dgm:pt modelId="{66124D67-DF27-4EDA-B397-A78BAC6F4C50}" type="sibTrans" cxnId="{7AB85F1F-AC53-4818-A12E-9BB1817DCD76}">
      <dgm:prSet/>
      <dgm:spPr/>
      <dgm:t>
        <a:bodyPr/>
        <a:lstStyle/>
        <a:p>
          <a:endParaRPr lang="en-US"/>
        </a:p>
      </dgm:t>
    </dgm:pt>
    <dgm:pt modelId="{00602E0E-42A6-4F27-B3EE-948152697F94}">
      <dgm:prSet/>
      <dgm:spPr/>
      <dgm:t>
        <a:bodyPr/>
        <a:lstStyle/>
        <a:p>
          <a:r>
            <a:rPr lang="en-GB" b="0" i="0"/>
            <a:t>Fatigue: Failure to follow weight scaling or bake schedules.</a:t>
          </a:r>
          <a:endParaRPr lang="en-US"/>
        </a:p>
      </dgm:t>
    </dgm:pt>
    <dgm:pt modelId="{71EDE39F-1253-44E6-98B3-579BBCD176D4}" type="parTrans" cxnId="{7B13CFA9-CC52-41E7-A6FF-9FFEEB6BEFD8}">
      <dgm:prSet/>
      <dgm:spPr/>
      <dgm:t>
        <a:bodyPr/>
        <a:lstStyle/>
        <a:p>
          <a:endParaRPr lang="en-US"/>
        </a:p>
      </dgm:t>
    </dgm:pt>
    <dgm:pt modelId="{3A8CFB90-18FD-4F9B-A7F0-FE2411BBE3F5}" type="sibTrans" cxnId="{7B13CFA9-CC52-41E7-A6FF-9FFEEB6BEFD8}">
      <dgm:prSet/>
      <dgm:spPr/>
      <dgm:t>
        <a:bodyPr/>
        <a:lstStyle/>
        <a:p>
          <a:endParaRPr lang="en-US"/>
        </a:p>
      </dgm:t>
    </dgm:pt>
    <dgm:pt modelId="{EF09A9C4-C460-46DA-A7F3-A634EF9E140E}">
      <dgm:prSet/>
      <dgm:spPr/>
      <dgm:t>
        <a:bodyPr/>
        <a:lstStyle/>
        <a:p>
          <a:r>
            <a:rPr lang="en-GB" b="0" i="0"/>
            <a:t>Shift handovers: The morning and evening baking teams don't communicate well.</a:t>
          </a:r>
          <a:endParaRPr lang="en-US"/>
        </a:p>
      </dgm:t>
    </dgm:pt>
    <dgm:pt modelId="{ECCCCBF3-9AB7-4923-9978-C8016FC2C2E1}" type="parTrans" cxnId="{7AEB9DAE-0597-4282-BDD3-DA459AB0150F}">
      <dgm:prSet/>
      <dgm:spPr/>
      <dgm:t>
        <a:bodyPr/>
        <a:lstStyle/>
        <a:p>
          <a:endParaRPr lang="en-US"/>
        </a:p>
      </dgm:t>
    </dgm:pt>
    <dgm:pt modelId="{D5224BA1-3681-4362-A136-C31E76562E7C}" type="sibTrans" cxnId="{7AEB9DAE-0597-4282-BDD3-DA459AB0150F}">
      <dgm:prSet/>
      <dgm:spPr/>
      <dgm:t>
        <a:bodyPr/>
        <a:lstStyle/>
        <a:p>
          <a:endParaRPr lang="en-US"/>
        </a:p>
      </dgm:t>
    </dgm:pt>
    <dgm:pt modelId="{F16EF1C1-BD45-4370-A890-31D872670AE1}">
      <dgm:prSet/>
      <dgm:spPr/>
      <dgm:t>
        <a:bodyPr/>
        <a:lstStyle/>
        <a:p>
          <a:r>
            <a:rPr lang="en-GB" b="0" i="0"/>
            <a:t>Ineffective shift handovers can result in mistakes, delays, and inconsistent production.</a:t>
          </a:r>
          <a:endParaRPr lang="en-US"/>
        </a:p>
      </dgm:t>
    </dgm:pt>
    <dgm:pt modelId="{474FBA32-026D-451E-A92E-D96A533F9650}" type="parTrans" cxnId="{03EDFF6D-90E1-44E2-B18E-0E230559F9C5}">
      <dgm:prSet/>
      <dgm:spPr/>
      <dgm:t>
        <a:bodyPr/>
        <a:lstStyle/>
        <a:p>
          <a:endParaRPr lang="en-US"/>
        </a:p>
      </dgm:t>
    </dgm:pt>
    <dgm:pt modelId="{A5CBDE2D-4482-4496-9CA2-81DA65B36C1A}" type="sibTrans" cxnId="{03EDFF6D-90E1-44E2-B18E-0E230559F9C5}">
      <dgm:prSet/>
      <dgm:spPr/>
      <dgm:t>
        <a:bodyPr/>
        <a:lstStyle/>
        <a:p>
          <a:endParaRPr lang="en-US"/>
        </a:p>
      </dgm:t>
    </dgm:pt>
    <dgm:pt modelId="{2C2FC00F-E92C-4005-A677-1F5DFC1C9520}">
      <dgm:prSet/>
      <dgm:spPr/>
      <dgm:t>
        <a:bodyPr/>
        <a:lstStyle/>
        <a:p>
          <a:r>
            <a:rPr lang="en-GB" b="0" i="0"/>
            <a:t>Skills gap: Staff members' lack of experience may have an impact on productivity and customer service.</a:t>
          </a:r>
          <a:endParaRPr lang="en-US"/>
        </a:p>
      </dgm:t>
    </dgm:pt>
    <dgm:pt modelId="{4E24849A-D9F9-494F-93FF-899FFD36FC18}" type="parTrans" cxnId="{93B70855-F515-4332-A5A8-6BE7E0976598}">
      <dgm:prSet/>
      <dgm:spPr/>
      <dgm:t>
        <a:bodyPr/>
        <a:lstStyle/>
        <a:p>
          <a:endParaRPr lang="en-US"/>
        </a:p>
      </dgm:t>
    </dgm:pt>
    <dgm:pt modelId="{46D5C389-7639-4850-9981-FD1061F9E746}" type="sibTrans" cxnId="{93B70855-F515-4332-A5A8-6BE7E0976598}">
      <dgm:prSet/>
      <dgm:spPr/>
      <dgm:t>
        <a:bodyPr/>
        <a:lstStyle/>
        <a:p>
          <a:endParaRPr lang="en-US"/>
        </a:p>
      </dgm:t>
    </dgm:pt>
    <dgm:pt modelId="{52B24B9B-BE17-4B1B-AA40-7A4BA951B89C}">
      <dgm:prSet/>
      <dgm:spPr/>
      <dgm:t>
        <a:bodyPr/>
        <a:lstStyle/>
        <a:p>
          <a:r>
            <a:rPr lang="en-GB" b="0" i="0"/>
            <a:t>Low staff motivation: Poor morale can have a detrimental effect on output and general performance.</a:t>
          </a:r>
          <a:endParaRPr lang="en-US"/>
        </a:p>
      </dgm:t>
    </dgm:pt>
    <dgm:pt modelId="{11312581-3A34-40F4-B477-7A7350E35ACC}" type="parTrans" cxnId="{044067EF-1EED-49B6-A710-D90B80A1DE2E}">
      <dgm:prSet/>
      <dgm:spPr/>
      <dgm:t>
        <a:bodyPr/>
        <a:lstStyle/>
        <a:p>
          <a:endParaRPr lang="en-US"/>
        </a:p>
      </dgm:t>
    </dgm:pt>
    <dgm:pt modelId="{9F87E92A-39CC-4BB9-822B-0FE1F4C52D6B}" type="sibTrans" cxnId="{044067EF-1EED-49B6-A710-D90B80A1DE2E}">
      <dgm:prSet/>
      <dgm:spPr/>
      <dgm:t>
        <a:bodyPr/>
        <a:lstStyle/>
        <a:p>
          <a:endParaRPr lang="en-US"/>
        </a:p>
      </dgm:t>
    </dgm:pt>
    <dgm:pt modelId="{06310A3A-0276-41B8-9603-7F2102866E61}" type="pres">
      <dgm:prSet presAssocID="{5966FA4B-4F4F-429E-834A-1BC3A2F12CC9}" presName="root" presStyleCnt="0">
        <dgm:presLayoutVars>
          <dgm:dir/>
          <dgm:resizeHandles val="exact"/>
        </dgm:presLayoutVars>
      </dgm:prSet>
      <dgm:spPr/>
    </dgm:pt>
    <dgm:pt modelId="{60D1160B-06CB-4C14-A89C-71B5388D23DF}" type="pres">
      <dgm:prSet presAssocID="{25180AAD-36A6-43BE-A248-AD883FB1D3E1}" presName="compNode" presStyleCnt="0"/>
      <dgm:spPr/>
    </dgm:pt>
    <dgm:pt modelId="{37280431-3A08-442A-94BA-2FBFAB2A384A}" type="pres">
      <dgm:prSet presAssocID="{25180AAD-36A6-43BE-A248-AD883FB1D3E1}" presName="bgRect" presStyleLbl="bgShp" presStyleIdx="0" presStyleCnt="6"/>
      <dgm:spPr/>
    </dgm:pt>
    <dgm:pt modelId="{4ABEAFA0-218A-43CF-9880-0ECFBF2BF69D}" type="pres">
      <dgm:prSet presAssocID="{25180AAD-36A6-43BE-A248-AD883FB1D3E1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2E39ACD6-80A4-4F20-90FF-504A78A5EAA8}" type="pres">
      <dgm:prSet presAssocID="{25180AAD-36A6-43BE-A248-AD883FB1D3E1}" presName="spaceRect" presStyleCnt="0"/>
      <dgm:spPr/>
    </dgm:pt>
    <dgm:pt modelId="{B9BE7D08-AAA2-4547-8DBF-353790041DA3}" type="pres">
      <dgm:prSet presAssocID="{25180AAD-36A6-43BE-A248-AD883FB1D3E1}" presName="parTx" presStyleLbl="revTx" presStyleIdx="0" presStyleCnt="6">
        <dgm:presLayoutVars>
          <dgm:chMax val="0"/>
          <dgm:chPref val="0"/>
        </dgm:presLayoutVars>
      </dgm:prSet>
      <dgm:spPr/>
    </dgm:pt>
    <dgm:pt modelId="{29564A1A-281D-4E24-A3E5-59AB71D3A27A}" type="pres">
      <dgm:prSet presAssocID="{66124D67-DF27-4EDA-B397-A78BAC6F4C50}" presName="sibTrans" presStyleCnt="0"/>
      <dgm:spPr/>
    </dgm:pt>
    <dgm:pt modelId="{0212AA44-D56F-401E-906D-CF2047BA86C4}" type="pres">
      <dgm:prSet presAssocID="{00602E0E-42A6-4F27-B3EE-948152697F94}" presName="compNode" presStyleCnt="0"/>
      <dgm:spPr/>
    </dgm:pt>
    <dgm:pt modelId="{2B3CFA27-7ACC-4C1A-AAB9-BC0F4B9AA737}" type="pres">
      <dgm:prSet presAssocID="{00602E0E-42A6-4F27-B3EE-948152697F94}" presName="bgRect" presStyleLbl="bgShp" presStyleIdx="1" presStyleCnt="6"/>
      <dgm:spPr/>
    </dgm:pt>
    <dgm:pt modelId="{3CE94264-0375-4FD1-BEA2-57A56CE7C4CE}" type="pres">
      <dgm:prSet presAssocID="{00602E0E-42A6-4F27-B3EE-948152697F94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rger and Drink"/>
        </a:ext>
      </dgm:extLst>
    </dgm:pt>
    <dgm:pt modelId="{32169A08-E4A9-4086-8B66-881068B38791}" type="pres">
      <dgm:prSet presAssocID="{00602E0E-42A6-4F27-B3EE-948152697F94}" presName="spaceRect" presStyleCnt="0"/>
      <dgm:spPr/>
    </dgm:pt>
    <dgm:pt modelId="{58F16F93-34CF-4D9D-BF0B-DBF5EB6FF3EB}" type="pres">
      <dgm:prSet presAssocID="{00602E0E-42A6-4F27-B3EE-948152697F94}" presName="parTx" presStyleLbl="revTx" presStyleIdx="1" presStyleCnt="6">
        <dgm:presLayoutVars>
          <dgm:chMax val="0"/>
          <dgm:chPref val="0"/>
        </dgm:presLayoutVars>
      </dgm:prSet>
      <dgm:spPr/>
    </dgm:pt>
    <dgm:pt modelId="{E7858118-BF1B-4E60-AC89-E094D470081C}" type="pres">
      <dgm:prSet presAssocID="{3A8CFB90-18FD-4F9B-A7F0-FE2411BBE3F5}" presName="sibTrans" presStyleCnt="0"/>
      <dgm:spPr/>
    </dgm:pt>
    <dgm:pt modelId="{C8758A5E-6EC6-4516-949D-06D48EE7B723}" type="pres">
      <dgm:prSet presAssocID="{EF09A9C4-C460-46DA-A7F3-A634EF9E140E}" presName="compNode" presStyleCnt="0"/>
      <dgm:spPr/>
    </dgm:pt>
    <dgm:pt modelId="{ACB724AC-734D-402B-A460-66DD59BB3730}" type="pres">
      <dgm:prSet presAssocID="{EF09A9C4-C460-46DA-A7F3-A634EF9E140E}" presName="bgRect" presStyleLbl="bgShp" presStyleIdx="2" presStyleCnt="6"/>
      <dgm:spPr/>
    </dgm:pt>
    <dgm:pt modelId="{B4EB1F78-CE2F-43AB-8B04-D83E72A90F79}" type="pres">
      <dgm:prSet presAssocID="{EF09A9C4-C460-46DA-A7F3-A634EF9E140E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1131B52D-EAF7-492A-8B70-B55B0C98D678}" type="pres">
      <dgm:prSet presAssocID="{EF09A9C4-C460-46DA-A7F3-A634EF9E140E}" presName="spaceRect" presStyleCnt="0"/>
      <dgm:spPr/>
    </dgm:pt>
    <dgm:pt modelId="{01EDA18E-C73E-4491-88F5-427B35EA91D0}" type="pres">
      <dgm:prSet presAssocID="{EF09A9C4-C460-46DA-A7F3-A634EF9E140E}" presName="parTx" presStyleLbl="revTx" presStyleIdx="2" presStyleCnt="6">
        <dgm:presLayoutVars>
          <dgm:chMax val="0"/>
          <dgm:chPref val="0"/>
        </dgm:presLayoutVars>
      </dgm:prSet>
      <dgm:spPr/>
    </dgm:pt>
    <dgm:pt modelId="{A2451D9F-7F8B-4BA6-BD28-D9F585768F75}" type="pres">
      <dgm:prSet presAssocID="{D5224BA1-3681-4362-A136-C31E76562E7C}" presName="sibTrans" presStyleCnt="0"/>
      <dgm:spPr/>
    </dgm:pt>
    <dgm:pt modelId="{CE7AE1C3-8618-4571-8A4A-F590F387B152}" type="pres">
      <dgm:prSet presAssocID="{F16EF1C1-BD45-4370-A890-31D872670AE1}" presName="compNode" presStyleCnt="0"/>
      <dgm:spPr/>
    </dgm:pt>
    <dgm:pt modelId="{1D7F7938-2E4F-4582-9E71-E8E19E61F7D3}" type="pres">
      <dgm:prSet presAssocID="{F16EF1C1-BD45-4370-A890-31D872670AE1}" presName="bgRect" presStyleLbl="bgShp" presStyleIdx="3" presStyleCnt="6"/>
      <dgm:spPr/>
    </dgm:pt>
    <dgm:pt modelId="{BD628167-F54D-4090-9AFC-D8B041ACD68D}" type="pres">
      <dgm:prSet presAssocID="{F16EF1C1-BD45-4370-A890-31D872670AE1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FC0A8B01-DEF8-49A3-9C7A-3D7553B23303}" type="pres">
      <dgm:prSet presAssocID="{F16EF1C1-BD45-4370-A890-31D872670AE1}" presName="spaceRect" presStyleCnt="0"/>
      <dgm:spPr/>
    </dgm:pt>
    <dgm:pt modelId="{B4F6E57A-D7F0-4C47-AA8A-610C4F9608FD}" type="pres">
      <dgm:prSet presAssocID="{F16EF1C1-BD45-4370-A890-31D872670AE1}" presName="parTx" presStyleLbl="revTx" presStyleIdx="3" presStyleCnt="6">
        <dgm:presLayoutVars>
          <dgm:chMax val="0"/>
          <dgm:chPref val="0"/>
        </dgm:presLayoutVars>
      </dgm:prSet>
      <dgm:spPr/>
    </dgm:pt>
    <dgm:pt modelId="{15334130-11D3-45B8-9890-615C0E25CF33}" type="pres">
      <dgm:prSet presAssocID="{A5CBDE2D-4482-4496-9CA2-81DA65B36C1A}" presName="sibTrans" presStyleCnt="0"/>
      <dgm:spPr/>
    </dgm:pt>
    <dgm:pt modelId="{DCC55D75-0B30-4501-973E-5185F5445F7B}" type="pres">
      <dgm:prSet presAssocID="{2C2FC00F-E92C-4005-A677-1F5DFC1C9520}" presName="compNode" presStyleCnt="0"/>
      <dgm:spPr/>
    </dgm:pt>
    <dgm:pt modelId="{ADF1961A-1E44-4797-A44E-AA316339EA0E}" type="pres">
      <dgm:prSet presAssocID="{2C2FC00F-E92C-4005-A677-1F5DFC1C9520}" presName="bgRect" presStyleLbl="bgShp" presStyleIdx="4" presStyleCnt="6"/>
      <dgm:spPr/>
    </dgm:pt>
    <dgm:pt modelId="{6D970EAE-CB53-40AD-BED1-76A873657932}" type="pres">
      <dgm:prSet presAssocID="{2C2FC00F-E92C-4005-A677-1F5DFC1C9520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2321E14-149B-46F5-8451-E57622436376}" type="pres">
      <dgm:prSet presAssocID="{2C2FC00F-E92C-4005-A677-1F5DFC1C9520}" presName="spaceRect" presStyleCnt="0"/>
      <dgm:spPr/>
    </dgm:pt>
    <dgm:pt modelId="{6BD0FBE4-C293-479F-9718-CCDE4B1015B9}" type="pres">
      <dgm:prSet presAssocID="{2C2FC00F-E92C-4005-A677-1F5DFC1C9520}" presName="parTx" presStyleLbl="revTx" presStyleIdx="4" presStyleCnt="6">
        <dgm:presLayoutVars>
          <dgm:chMax val="0"/>
          <dgm:chPref val="0"/>
        </dgm:presLayoutVars>
      </dgm:prSet>
      <dgm:spPr/>
    </dgm:pt>
    <dgm:pt modelId="{53B05959-204D-45C9-9EF4-01B994B4E7FC}" type="pres">
      <dgm:prSet presAssocID="{46D5C389-7639-4850-9981-FD1061F9E746}" presName="sibTrans" presStyleCnt="0"/>
      <dgm:spPr/>
    </dgm:pt>
    <dgm:pt modelId="{C60268B9-FA0B-4475-9BBA-1990FD906E40}" type="pres">
      <dgm:prSet presAssocID="{52B24B9B-BE17-4B1B-AA40-7A4BA951B89C}" presName="compNode" presStyleCnt="0"/>
      <dgm:spPr/>
    </dgm:pt>
    <dgm:pt modelId="{F141B48D-A67D-4A65-96FA-0B62BC65FC51}" type="pres">
      <dgm:prSet presAssocID="{52B24B9B-BE17-4B1B-AA40-7A4BA951B89C}" presName="bgRect" presStyleLbl="bgShp" presStyleIdx="5" presStyleCnt="6"/>
      <dgm:spPr/>
    </dgm:pt>
    <dgm:pt modelId="{12D21DC8-EA0E-4B81-AEB7-9F05C717DF76}" type="pres">
      <dgm:prSet presAssocID="{52B24B9B-BE17-4B1B-AA40-7A4BA951B89C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3E201D20-9193-4F7E-9EC0-5E3F0025869E}" type="pres">
      <dgm:prSet presAssocID="{52B24B9B-BE17-4B1B-AA40-7A4BA951B89C}" presName="spaceRect" presStyleCnt="0"/>
      <dgm:spPr/>
    </dgm:pt>
    <dgm:pt modelId="{B3A1DA69-53B5-4E11-BA40-5F69BCD60F57}" type="pres">
      <dgm:prSet presAssocID="{52B24B9B-BE17-4B1B-AA40-7A4BA951B89C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8CEF5015-D4F0-474B-82CA-4F6A3CB6A3EB}" type="presOf" srcId="{52B24B9B-BE17-4B1B-AA40-7A4BA951B89C}" destId="{B3A1DA69-53B5-4E11-BA40-5F69BCD60F57}" srcOrd="0" destOrd="0" presId="urn:microsoft.com/office/officeart/2018/2/layout/IconVerticalSolidList"/>
    <dgm:cxn modelId="{7AB85F1F-AC53-4818-A12E-9BB1817DCD76}" srcId="{5966FA4B-4F4F-429E-834A-1BC3A2F12CC9}" destId="{25180AAD-36A6-43BE-A248-AD883FB1D3E1}" srcOrd="0" destOrd="0" parTransId="{A68271E9-17C9-45A9-B927-F02D3BF032AF}" sibTransId="{66124D67-DF27-4EDA-B397-A78BAC6F4C50}"/>
    <dgm:cxn modelId="{B2CBBA2A-B4EF-4020-B12B-F1490A489DE4}" type="presOf" srcId="{5966FA4B-4F4F-429E-834A-1BC3A2F12CC9}" destId="{06310A3A-0276-41B8-9603-7F2102866E61}" srcOrd="0" destOrd="0" presId="urn:microsoft.com/office/officeart/2018/2/layout/IconVerticalSolidList"/>
    <dgm:cxn modelId="{2D04C837-669E-4B99-B805-6334A4B0D932}" type="presOf" srcId="{00602E0E-42A6-4F27-B3EE-948152697F94}" destId="{58F16F93-34CF-4D9D-BF0B-DBF5EB6FF3EB}" srcOrd="0" destOrd="0" presId="urn:microsoft.com/office/officeart/2018/2/layout/IconVerticalSolidList"/>
    <dgm:cxn modelId="{FDEF5665-7A52-4E0E-88B0-59B45BAD2490}" type="presOf" srcId="{2C2FC00F-E92C-4005-A677-1F5DFC1C9520}" destId="{6BD0FBE4-C293-479F-9718-CCDE4B1015B9}" srcOrd="0" destOrd="0" presId="urn:microsoft.com/office/officeart/2018/2/layout/IconVerticalSolidList"/>
    <dgm:cxn modelId="{03EDFF6D-90E1-44E2-B18E-0E230559F9C5}" srcId="{5966FA4B-4F4F-429E-834A-1BC3A2F12CC9}" destId="{F16EF1C1-BD45-4370-A890-31D872670AE1}" srcOrd="3" destOrd="0" parTransId="{474FBA32-026D-451E-A92E-D96A533F9650}" sibTransId="{A5CBDE2D-4482-4496-9CA2-81DA65B36C1A}"/>
    <dgm:cxn modelId="{93B70855-F515-4332-A5A8-6BE7E0976598}" srcId="{5966FA4B-4F4F-429E-834A-1BC3A2F12CC9}" destId="{2C2FC00F-E92C-4005-A677-1F5DFC1C9520}" srcOrd="4" destOrd="0" parTransId="{4E24849A-D9F9-494F-93FF-899FFD36FC18}" sibTransId="{46D5C389-7639-4850-9981-FD1061F9E746}"/>
    <dgm:cxn modelId="{994B3A86-ABDD-405A-8DD8-D28083D2F499}" type="presOf" srcId="{F16EF1C1-BD45-4370-A890-31D872670AE1}" destId="{B4F6E57A-D7F0-4C47-AA8A-610C4F9608FD}" srcOrd="0" destOrd="0" presId="urn:microsoft.com/office/officeart/2018/2/layout/IconVerticalSolidList"/>
    <dgm:cxn modelId="{7B13CFA9-CC52-41E7-A6FF-9FFEEB6BEFD8}" srcId="{5966FA4B-4F4F-429E-834A-1BC3A2F12CC9}" destId="{00602E0E-42A6-4F27-B3EE-948152697F94}" srcOrd="1" destOrd="0" parTransId="{71EDE39F-1253-44E6-98B3-579BBCD176D4}" sibTransId="{3A8CFB90-18FD-4F9B-A7F0-FE2411BBE3F5}"/>
    <dgm:cxn modelId="{7AEB9DAE-0597-4282-BDD3-DA459AB0150F}" srcId="{5966FA4B-4F4F-429E-834A-1BC3A2F12CC9}" destId="{EF09A9C4-C460-46DA-A7F3-A634EF9E140E}" srcOrd="2" destOrd="0" parTransId="{ECCCCBF3-9AB7-4923-9978-C8016FC2C2E1}" sibTransId="{D5224BA1-3681-4362-A136-C31E76562E7C}"/>
    <dgm:cxn modelId="{0EB15BD6-516D-46D5-82D1-66C4DEF63944}" type="presOf" srcId="{25180AAD-36A6-43BE-A248-AD883FB1D3E1}" destId="{B9BE7D08-AAA2-4547-8DBF-353790041DA3}" srcOrd="0" destOrd="0" presId="urn:microsoft.com/office/officeart/2018/2/layout/IconVerticalSolidList"/>
    <dgm:cxn modelId="{044067EF-1EED-49B6-A710-D90B80A1DE2E}" srcId="{5966FA4B-4F4F-429E-834A-1BC3A2F12CC9}" destId="{52B24B9B-BE17-4B1B-AA40-7A4BA951B89C}" srcOrd="5" destOrd="0" parTransId="{11312581-3A34-40F4-B477-7A7350E35ACC}" sibTransId="{9F87E92A-39CC-4BB9-822B-0FE1F4C52D6B}"/>
    <dgm:cxn modelId="{9B71B8F9-298C-4570-A128-F29938C23FB5}" type="presOf" srcId="{EF09A9C4-C460-46DA-A7F3-A634EF9E140E}" destId="{01EDA18E-C73E-4491-88F5-427B35EA91D0}" srcOrd="0" destOrd="0" presId="urn:microsoft.com/office/officeart/2018/2/layout/IconVerticalSolidList"/>
    <dgm:cxn modelId="{0FCBDDF8-A06C-477D-979B-CA9739A5D5BF}" type="presParOf" srcId="{06310A3A-0276-41B8-9603-7F2102866E61}" destId="{60D1160B-06CB-4C14-A89C-71B5388D23DF}" srcOrd="0" destOrd="0" presId="urn:microsoft.com/office/officeart/2018/2/layout/IconVerticalSolidList"/>
    <dgm:cxn modelId="{5BA7F4C2-AD48-4A65-AD83-7A9224AE78B8}" type="presParOf" srcId="{60D1160B-06CB-4C14-A89C-71B5388D23DF}" destId="{37280431-3A08-442A-94BA-2FBFAB2A384A}" srcOrd="0" destOrd="0" presId="urn:microsoft.com/office/officeart/2018/2/layout/IconVerticalSolidList"/>
    <dgm:cxn modelId="{E709698D-6BCD-4D83-9918-E1335B133CAA}" type="presParOf" srcId="{60D1160B-06CB-4C14-A89C-71B5388D23DF}" destId="{4ABEAFA0-218A-43CF-9880-0ECFBF2BF69D}" srcOrd="1" destOrd="0" presId="urn:microsoft.com/office/officeart/2018/2/layout/IconVerticalSolidList"/>
    <dgm:cxn modelId="{A3DF46D3-8B5D-4FDD-802C-E3F5AD579817}" type="presParOf" srcId="{60D1160B-06CB-4C14-A89C-71B5388D23DF}" destId="{2E39ACD6-80A4-4F20-90FF-504A78A5EAA8}" srcOrd="2" destOrd="0" presId="urn:microsoft.com/office/officeart/2018/2/layout/IconVerticalSolidList"/>
    <dgm:cxn modelId="{E323BF30-4B6F-4AF8-BED4-6A06419F186D}" type="presParOf" srcId="{60D1160B-06CB-4C14-A89C-71B5388D23DF}" destId="{B9BE7D08-AAA2-4547-8DBF-353790041DA3}" srcOrd="3" destOrd="0" presId="urn:microsoft.com/office/officeart/2018/2/layout/IconVerticalSolidList"/>
    <dgm:cxn modelId="{FD4887D6-6F75-4BAB-B323-9173FAB28388}" type="presParOf" srcId="{06310A3A-0276-41B8-9603-7F2102866E61}" destId="{29564A1A-281D-4E24-A3E5-59AB71D3A27A}" srcOrd="1" destOrd="0" presId="urn:microsoft.com/office/officeart/2018/2/layout/IconVerticalSolidList"/>
    <dgm:cxn modelId="{96D5941F-6CCD-47B5-B179-56DBB1653176}" type="presParOf" srcId="{06310A3A-0276-41B8-9603-7F2102866E61}" destId="{0212AA44-D56F-401E-906D-CF2047BA86C4}" srcOrd="2" destOrd="0" presId="urn:microsoft.com/office/officeart/2018/2/layout/IconVerticalSolidList"/>
    <dgm:cxn modelId="{8CD9E6AB-B73E-45A3-AFE9-22BB6BF899C9}" type="presParOf" srcId="{0212AA44-D56F-401E-906D-CF2047BA86C4}" destId="{2B3CFA27-7ACC-4C1A-AAB9-BC0F4B9AA737}" srcOrd="0" destOrd="0" presId="urn:microsoft.com/office/officeart/2018/2/layout/IconVerticalSolidList"/>
    <dgm:cxn modelId="{8A0F6DB5-571C-4FC7-B96D-5AB2D987998C}" type="presParOf" srcId="{0212AA44-D56F-401E-906D-CF2047BA86C4}" destId="{3CE94264-0375-4FD1-BEA2-57A56CE7C4CE}" srcOrd="1" destOrd="0" presId="urn:microsoft.com/office/officeart/2018/2/layout/IconVerticalSolidList"/>
    <dgm:cxn modelId="{11E0F33E-6038-46CB-81F2-4D834B9D6CDE}" type="presParOf" srcId="{0212AA44-D56F-401E-906D-CF2047BA86C4}" destId="{32169A08-E4A9-4086-8B66-881068B38791}" srcOrd="2" destOrd="0" presId="urn:microsoft.com/office/officeart/2018/2/layout/IconVerticalSolidList"/>
    <dgm:cxn modelId="{1D0BA998-F0EB-4678-9163-26BC53592557}" type="presParOf" srcId="{0212AA44-D56F-401E-906D-CF2047BA86C4}" destId="{58F16F93-34CF-4D9D-BF0B-DBF5EB6FF3EB}" srcOrd="3" destOrd="0" presId="urn:microsoft.com/office/officeart/2018/2/layout/IconVerticalSolidList"/>
    <dgm:cxn modelId="{CBEF698E-1D2C-4FA3-BEB8-17C1A49EEA18}" type="presParOf" srcId="{06310A3A-0276-41B8-9603-7F2102866E61}" destId="{E7858118-BF1B-4E60-AC89-E094D470081C}" srcOrd="3" destOrd="0" presId="urn:microsoft.com/office/officeart/2018/2/layout/IconVerticalSolidList"/>
    <dgm:cxn modelId="{2E5046A1-7E87-4C8F-B431-A4B31ED6A95A}" type="presParOf" srcId="{06310A3A-0276-41B8-9603-7F2102866E61}" destId="{C8758A5E-6EC6-4516-949D-06D48EE7B723}" srcOrd="4" destOrd="0" presId="urn:microsoft.com/office/officeart/2018/2/layout/IconVerticalSolidList"/>
    <dgm:cxn modelId="{523C151C-1FE9-4CD7-AB2D-4AF9D385C9F4}" type="presParOf" srcId="{C8758A5E-6EC6-4516-949D-06D48EE7B723}" destId="{ACB724AC-734D-402B-A460-66DD59BB3730}" srcOrd="0" destOrd="0" presId="urn:microsoft.com/office/officeart/2018/2/layout/IconVerticalSolidList"/>
    <dgm:cxn modelId="{AA4511D1-C013-4E58-97D4-BA559A89F7D0}" type="presParOf" srcId="{C8758A5E-6EC6-4516-949D-06D48EE7B723}" destId="{B4EB1F78-CE2F-43AB-8B04-D83E72A90F79}" srcOrd="1" destOrd="0" presId="urn:microsoft.com/office/officeart/2018/2/layout/IconVerticalSolidList"/>
    <dgm:cxn modelId="{93E239E9-C8DA-4B95-BB90-8AFA6FE222E2}" type="presParOf" srcId="{C8758A5E-6EC6-4516-949D-06D48EE7B723}" destId="{1131B52D-EAF7-492A-8B70-B55B0C98D678}" srcOrd="2" destOrd="0" presId="urn:microsoft.com/office/officeart/2018/2/layout/IconVerticalSolidList"/>
    <dgm:cxn modelId="{338D5A24-F73A-41F1-A77E-547DDAB25F64}" type="presParOf" srcId="{C8758A5E-6EC6-4516-949D-06D48EE7B723}" destId="{01EDA18E-C73E-4491-88F5-427B35EA91D0}" srcOrd="3" destOrd="0" presId="urn:microsoft.com/office/officeart/2018/2/layout/IconVerticalSolidList"/>
    <dgm:cxn modelId="{C310247B-FA2C-424E-B798-A032B017C73E}" type="presParOf" srcId="{06310A3A-0276-41B8-9603-7F2102866E61}" destId="{A2451D9F-7F8B-4BA6-BD28-D9F585768F75}" srcOrd="5" destOrd="0" presId="urn:microsoft.com/office/officeart/2018/2/layout/IconVerticalSolidList"/>
    <dgm:cxn modelId="{EE5C5D61-7B0B-4BF5-A234-4E9BA2054EAB}" type="presParOf" srcId="{06310A3A-0276-41B8-9603-7F2102866E61}" destId="{CE7AE1C3-8618-4571-8A4A-F590F387B152}" srcOrd="6" destOrd="0" presId="urn:microsoft.com/office/officeart/2018/2/layout/IconVerticalSolidList"/>
    <dgm:cxn modelId="{85C5DA17-4688-4E69-ABA4-ABE596B8654E}" type="presParOf" srcId="{CE7AE1C3-8618-4571-8A4A-F590F387B152}" destId="{1D7F7938-2E4F-4582-9E71-E8E19E61F7D3}" srcOrd="0" destOrd="0" presId="urn:microsoft.com/office/officeart/2018/2/layout/IconVerticalSolidList"/>
    <dgm:cxn modelId="{A3D693D8-025D-4EA8-8C9B-8BF3D129D30B}" type="presParOf" srcId="{CE7AE1C3-8618-4571-8A4A-F590F387B152}" destId="{BD628167-F54D-4090-9AFC-D8B041ACD68D}" srcOrd="1" destOrd="0" presId="urn:microsoft.com/office/officeart/2018/2/layout/IconVerticalSolidList"/>
    <dgm:cxn modelId="{AB942089-7D79-4A95-AB69-7829B7391E84}" type="presParOf" srcId="{CE7AE1C3-8618-4571-8A4A-F590F387B152}" destId="{FC0A8B01-DEF8-49A3-9C7A-3D7553B23303}" srcOrd="2" destOrd="0" presId="urn:microsoft.com/office/officeart/2018/2/layout/IconVerticalSolidList"/>
    <dgm:cxn modelId="{3F45397C-05F0-48CE-8ACE-4E00B1CDBE1D}" type="presParOf" srcId="{CE7AE1C3-8618-4571-8A4A-F590F387B152}" destId="{B4F6E57A-D7F0-4C47-AA8A-610C4F9608FD}" srcOrd="3" destOrd="0" presId="urn:microsoft.com/office/officeart/2018/2/layout/IconVerticalSolidList"/>
    <dgm:cxn modelId="{967DA4FA-4A9F-4D70-AF80-9CD60AD86169}" type="presParOf" srcId="{06310A3A-0276-41B8-9603-7F2102866E61}" destId="{15334130-11D3-45B8-9890-615C0E25CF33}" srcOrd="7" destOrd="0" presId="urn:microsoft.com/office/officeart/2018/2/layout/IconVerticalSolidList"/>
    <dgm:cxn modelId="{F0397809-468B-4A60-823B-BBBCDFAAEA0D}" type="presParOf" srcId="{06310A3A-0276-41B8-9603-7F2102866E61}" destId="{DCC55D75-0B30-4501-973E-5185F5445F7B}" srcOrd="8" destOrd="0" presId="urn:microsoft.com/office/officeart/2018/2/layout/IconVerticalSolidList"/>
    <dgm:cxn modelId="{F959216F-A308-4C32-BB8D-5806226815EF}" type="presParOf" srcId="{DCC55D75-0B30-4501-973E-5185F5445F7B}" destId="{ADF1961A-1E44-4797-A44E-AA316339EA0E}" srcOrd="0" destOrd="0" presId="urn:microsoft.com/office/officeart/2018/2/layout/IconVerticalSolidList"/>
    <dgm:cxn modelId="{E33A80CC-06B7-4E7E-8515-78722F007C81}" type="presParOf" srcId="{DCC55D75-0B30-4501-973E-5185F5445F7B}" destId="{6D970EAE-CB53-40AD-BED1-76A873657932}" srcOrd="1" destOrd="0" presId="urn:microsoft.com/office/officeart/2018/2/layout/IconVerticalSolidList"/>
    <dgm:cxn modelId="{3FFD9223-D4FF-4A6B-B916-BB4B984EAFC0}" type="presParOf" srcId="{DCC55D75-0B30-4501-973E-5185F5445F7B}" destId="{92321E14-149B-46F5-8451-E57622436376}" srcOrd="2" destOrd="0" presId="urn:microsoft.com/office/officeart/2018/2/layout/IconVerticalSolidList"/>
    <dgm:cxn modelId="{C72BB353-7E3F-4D20-B113-AEDDB819FC72}" type="presParOf" srcId="{DCC55D75-0B30-4501-973E-5185F5445F7B}" destId="{6BD0FBE4-C293-479F-9718-CCDE4B1015B9}" srcOrd="3" destOrd="0" presId="urn:microsoft.com/office/officeart/2018/2/layout/IconVerticalSolidList"/>
    <dgm:cxn modelId="{3CC86BE5-A5B7-473E-AD63-F889DE092968}" type="presParOf" srcId="{06310A3A-0276-41B8-9603-7F2102866E61}" destId="{53B05959-204D-45C9-9EF4-01B994B4E7FC}" srcOrd="9" destOrd="0" presId="urn:microsoft.com/office/officeart/2018/2/layout/IconVerticalSolidList"/>
    <dgm:cxn modelId="{1EFA5664-B41C-417E-8664-DFF16B9C1A34}" type="presParOf" srcId="{06310A3A-0276-41B8-9603-7F2102866E61}" destId="{C60268B9-FA0B-4475-9BBA-1990FD906E40}" srcOrd="10" destOrd="0" presId="urn:microsoft.com/office/officeart/2018/2/layout/IconVerticalSolidList"/>
    <dgm:cxn modelId="{718473F4-437E-44D7-8156-8DC436EF3BC3}" type="presParOf" srcId="{C60268B9-FA0B-4475-9BBA-1990FD906E40}" destId="{F141B48D-A67D-4A65-96FA-0B62BC65FC51}" srcOrd="0" destOrd="0" presId="urn:microsoft.com/office/officeart/2018/2/layout/IconVerticalSolidList"/>
    <dgm:cxn modelId="{FC8D1E33-116D-4726-8760-E2350FB58C18}" type="presParOf" srcId="{C60268B9-FA0B-4475-9BBA-1990FD906E40}" destId="{12D21DC8-EA0E-4B81-AEB7-9F05C717DF76}" srcOrd="1" destOrd="0" presId="urn:microsoft.com/office/officeart/2018/2/layout/IconVerticalSolidList"/>
    <dgm:cxn modelId="{25FC235A-E8A0-4CAB-948B-388E51620F28}" type="presParOf" srcId="{C60268B9-FA0B-4475-9BBA-1990FD906E40}" destId="{3E201D20-9193-4F7E-9EC0-5E3F0025869E}" srcOrd="2" destOrd="0" presId="urn:microsoft.com/office/officeart/2018/2/layout/IconVerticalSolidList"/>
    <dgm:cxn modelId="{EA14B3A9-2645-4F2C-ABFA-8332BC8E270C}" type="presParOf" srcId="{C60268B9-FA0B-4475-9BBA-1990FD906E40}" destId="{B3A1DA69-53B5-4E11-BA40-5F69BCD60F5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FCF3562-2C5C-47EC-84FA-3CDDDCDB890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33162B5-7F66-4A6F-9E66-025B433CF4D0}">
      <dgm:prSet/>
      <dgm:spPr/>
      <dgm:t>
        <a:bodyPr/>
        <a:lstStyle/>
        <a:p>
          <a:r>
            <a:rPr lang="en-GB" b="0" i="0"/>
            <a:t>Inadequate mixing time: Texture is ruined by overworked or underworked dough.</a:t>
          </a:r>
          <a:endParaRPr lang="en-US"/>
        </a:p>
      </dgm:t>
    </dgm:pt>
    <dgm:pt modelId="{8C36866C-B0A2-44DE-A095-98EF4F2B919E}" type="parTrans" cxnId="{448CC5EB-4E21-4A91-880F-BA2302AD8C36}">
      <dgm:prSet/>
      <dgm:spPr/>
      <dgm:t>
        <a:bodyPr/>
        <a:lstStyle/>
        <a:p>
          <a:endParaRPr lang="en-US"/>
        </a:p>
      </dgm:t>
    </dgm:pt>
    <dgm:pt modelId="{7275404E-8CB9-4A23-8459-4425D9078F57}" type="sibTrans" cxnId="{448CC5EB-4E21-4A91-880F-BA2302AD8C36}">
      <dgm:prSet/>
      <dgm:spPr/>
      <dgm:t>
        <a:bodyPr/>
        <a:lstStyle/>
        <a:p>
          <a:endParaRPr lang="en-US"/>
        </a:p>
      </dgm:t>
    </dgm:pt>
    <dgm:pt modelId="{8D57C40F-5B77-429F-8374-40E7825B4FC4}">
      <dgm:prSet/>
      <dgm:spPr/>
      <dgm:t>
        <a:bodyPr/>
        <a:lstStyle/>
        <a:p>
          <a:r>
            <a:rPr lang="en-GB" b="0" i="0"/>
            <a:t>Inaccurate dough portion weighing is an example of inconsistent scaling.</a:t>
          </a:r>
          <a:endParaRPr lang="en-US"/>
        </a:p>
      </dgm:t>
    </dgm:pt>
    <dgm:pt modelId="{72EFCC36-7557-4CBD-B3FC-819EB95570CE}" type="parTrans" cxnId="{DF11C62F-B836-4C22-B74F-A101562EDC6D}">
      <dgm:prSet/>
      <dgm:spPr/>
      <dgm:t>
        <a:bodyPr/>
        <a:lstStyle/>
        <a:p>
          <a:endParaRPr lang="en-US"/>
        </a:p>
      </dgm:t>
    </dgm:pt>
    <dgm:pt modelId="{003638FE-FE2F-42CB-AFB8-5577E861665A}" type="sibTrans" cxnId="{DF11C62F-B836-4C22-B74F-A101562EDC6D}">
      <dgm:prSet/>
      <dgm:spPr/>
      <dgm:t>
        <a:bodyPr/>
        <a:lstStyle/>
        <a:p>
          <a:endParaRPr lang="en-US"/>
        </a:p>
      </dgm:t>
    </dgm:pt>
    <dgm:pt modelId="{81632C7A-EBA2-4E6F-9013-8EA09A2D6F4F}">
      <dgm:prSet/>
      <dgm:spPr/>
      <dgm:t>
        <a:bodyPr/>
        <a:lstStyle/>
        <a:p>
          <a:r>
            <a:rPr lang="en-GB" b="0" i="0"/>
            <a:t>Inadequate cooling: Bread that is cooled too quickly or in drafts may crack.</a:t>
          </a:r>
          <a:endParaRPr lang="en-US"/>
        </a:p>
      </dgm:t>
    </dgm:pt>
    <dgm:pt modelId="{5367FAED-217C-4681-9457-3514178D995D}" type="parTrans" cxnId="{D2991F9A-2D75-4893-BFC8-72FE783BB703}">
      <dgm:prSet/>
      <dgm:spPr/>
      <dgm:t>
        <a:bodyPr/>
        <a:lstStyle/>
        <a:p>
          <a:endParaRPr lang="en-US"/>
        </a:p>
      </dgm:t>
    </dgm:pt>
    <dgm:pt modelId="{9D701180-7AF1-471F-B38F-5B2148372494}" type="sibTrans" cxnId="{D2991F9A-2D75-4893-BFC8-72FE783BB703}">
      <dgm:prSet/>
      <dgm:spPr/>
      <dgm:t>
        <a:bodyPr/>
        <a:lstStyle/>
        <a:p>
          <a:endParaRPr lang="en-US"/>
        </a:p>
      </dgm:t>
    </dgm:pt>
    <dgm:pt modelId="{B75B272C-4324-4203-A768-98FBB7078869}">
      <dgm:prSet/>
      <dgm:spPr/>
      <dgm:t>
        <a:bodyPr/>
        <a:lstStyle/>
        <a:p>
          <a:r>
            <a:rPr lang="en-GB" b="0" i="0"/>
            <a:t>Inadequate baking techniques: Products may be overdone or undercooked due to variations in baking temperatures and timeframes.</a:t>
          </a:r>
          <a:endParaRPr lang="en-US"/>
        </a:p>
      </dgm:t>
    </dgm:pt>
    <dgm:pt modelId="{AFED9961-0629-4320-8D7A-B3A270151E8D}" type="parTrans" cxnId="{6391C3BC-C107-4BF4-A835-D1DFD194D985}">
      <dgm:prSet/>
      <dgm:spPr/>
      <dgm:t>
        <a:bodyPr/>
        <a:lstStyle/>
        <a:p>
          <a:endParaRPr lang="en-US"/>
        </a:p>
      </dgm:t>
    </dgm:pt>
    <dgm:pt modelId="{4B36435B-8BBC-4F06-A1E5-D75F7C4CAAB0}" type="sibTrans" cxnId="{6391C3BC-C107-4BF4-A835-D1DFD194D985}">
      <dgm:prSet/>
      <dgm:spPr/>
      <dgm:t>
        <a:bodyPr/>
        <a:lstStyle/>
        <a:p>
          <a:endParaRPr lang="en-US"/>
        </a:p>
      </dgm:t>
    </dgm:pt>
    <dgm:pt modelId="{32177D8F-9F04-49BC-AD86-F9450D34644F}">
      <dgm:prSet/>
      <dgm:spPr/>
      <dgm:t>
        <a:bodyPr/>
        <a:lstStyle/>
        <a:p>
          <a:r>
            <a:rPr lang="en-GB" b="0" i="0"/>
            <a:t>Inadequate cooling procedure: Inadequate cooling can result in lower product freshness, moisture loss, and cracking.</a:t>
          </a:r>
          <a:endParaRPr lang="en-US"/>
        </a:p>
      </dgm:t>
    </dgm:pt>
    <dgm:pt modelId="{EB890554-736D-4A91-9E86-DC3DFD1BAA5A}" type="parTrans" cxnId="{3BAE4513-2EF1-41B7-A0F8-49C7E6B1F597}">
      <dgm:prSet/>
      <dgm:spPr/>
      <dgm:t>
        <a:bodyPr/>
        <a:lstStyle/>
        <a:p>
          <a:endParaRPr lang="en-US"/>
        </a:p>
      </dgm:t>
    </dgm:pt>
    <dgm:pt modelId="{94633E38-EF07-409A-B692-8D1EAAA5D526}" type="sibTrans" cxnId="{3BAE4513-2EF1-41B7-A0F8-49C7E6B1F597}">
      <dgm:prSet/>
      <dgm:spPr/>
      <dgm:t>
        <a:bodyPr/>
        <a:lstStyle/>
        <a:p>
          <a:endParaRPr lang="en-US"/>
        </a:p>
      </dgm:t>
    </dgm:pt>
    <dgm:pt modelId="{A123147E-3AE1-42AF-949D-3167F04DE28E}">
      <dgm:prSet/>
      <dgm:spPr/>
      <dgm:t>
        <a:bodyPr/>
        <a:lstStyle/>
        <a:p>
          <a:r>
            <a:rPr lang="en-GB" b="0" i="0"/>
            <a:t>Absence of standard operating procedures: Staff members' inconsistent work methods can lower productivity and consistency.</a:t>
          </a:r>
          <a:endParaRPr lang="en-US"/>
        </a:p>
      </dgm:t>
    </dgm:pt>
    <dgm:pt modelId="{E381E035-AFCF-4BED-B852-6F4F350563BC}" type="parTrans" cxnId="{F4D82E6C-B12B-4696-B897-7F631B6C5A87}">
      <dgm:prSet/>
      <dgm:spPr/>
      <dgm:t>
        <a:bodyPr/>
        <a:lstStyle/>
        <a:p>
          <a:endParaRPr lang="en-US"/>
        </a:p>
      </dgm:t>
    </dgm:pt>
    <dgm:pt modelId="{72AB1A7E-A77E-460C-ABC0-586B04E2EF51}" type="sibTrans" cxnId="{F4D82E6C-B12B-4696-B897-7F631B6C5A87}">
      <dgm:prSet/>
      <dgm:spPr/>
      <dgm:t>
        <a:bodyPr/>
        <a:lstStyle/>
        <a:p>
          <a:endParaRPr lang="en-US"/>
        </a:p>
      </dgm:t>
    </dgm:pt>
    <dgm:pt modelId="{C20E443A-AE6B-4E97-B90B-A5D7EB82BB7E}" type="pres">
      <dgm:prSet presAssocID="{7FCF3562-2C5C-47EC-84FA-3CDDDCDB890D}" presName="Name0" presStyleCnt="0">
        <dgm:presLayoutVars>
          <dgm:dir/>
          <dgm:resizeHandles val="exact"/>
        </dgm:presLayoutVars>
      </dgm:prSet>
      <dgm:spPr/>
    </dgm:pt>
    <dgm:pt modelId="{92288A42-C152-42E0-B712-E88C245D91D4}" type="pres">
      <dgm:prSet presAssocID="{D33162B5-7F66-4A6F-9E66-025B433CF4D0}" presName="node" presStyleLbl="node1" presStyleIdx="0" presStyleCnt="6">
        <dgm:presLayoutVars>
          <dgm:bulletEnabled val="1"/>
        </dgm:presLayoutVars>
      </dgm:prSet>
      <dgm:spPr/>
    </dgm:pt>
    <dgm:pt modelId="{9B916B84-4680-460C-B9A0-3DB578A06262}" type="pres">
      <dgm:prSet presAssocID="{7275404E-8CB9-4A23-8459-4425D9078F57}" presName="sibTrans" presStyleLbl="sibTrans1D1" presStyleIdx="0" presStyleCnt="5"/>
      <dgm:spPr/>
    </dgm:pt>
    <dgm:pt modelId="{79211A77-1401-434D-ADD5-D08325B5199E}" type="pres">
      <dgm:prSet presAssocID="{7275404E-8CB9-4A23-8459-4425D9078F57}" presName="connectorText" presStyleLbl="sibTrans1D1" presStyleIdx="0" presStyleCnt="5"/>
      <dgm:spPr/>
    </dgm:pt>
    <dgm:pt modelId="{E3C257E7-4BC4-423B-9407-FF48E92A835A}" type="pres">
      <dgm:prSet presAssocID="{8D57C40F-5B77-429F-8374-40E7825B4FC4}" presName="node" presStyleLbl="node1" presStyleIdx="1" presStyleCnt="6">
        <dgm:presLayoutVars>
          <dgm:bulletEnabled val="1"/>
        </dgm:presLayoutVars>
      </dgm:prSet>
      <dgm:spPr/>
    </dgm:pt>
    <dgm:pt modelId="{44570E52-16E4-4946-A1A0-5F8D82927C05}" type="pres">
      <dgm:prSet presAssocID="{003638FE-FE2F-42CB-AFB8-5577E861665A}" presName="sibTrans" presStyleLbl="sibTrans1D1" presStyleIdx="1" presStyleCnt="5"/>
      <dgm:spPr/>
    </dgm:pt>
    <dgm:pt modelId="{5710644B-BE8B-41AC-9AE6-DCDE4012411E}" type="pres">
      <dgm:prSet presAssocID="{003638FE-FE2F-42CB-AFB8-5577E861665A}" presName="connectorText" presStyleLbl="sibTrans1D1" presStyleIdx="1" presStyleCnt="5"/>
      <dgm:spPr/>
    </dgm:pt>
    <dgm:pt modelId="{0A18E6FE-4ACE-409A-BA79-9F787F723BC5}" type="pres">
      <dgm:prSet presAssocID="{81632C7A-EBA2-4E6F-9013-8EA09A2D6F4F}" presName="node" presStyleLbl="node1" presStyleIdx="2" presStyleCnt="6">
        <dgm:presLayoutVars>
          <dgm:bulletEnabled val="1"/>
        </dgm:presLayoutVars>
      </dgm:prSet>
      <dgm:spPr/>
    </dgm:pt>
    <dgm:pt modelId="{E29ABF4A-FBD7-4A8A-AF05-1356991A01ED}" type="pres">
      <dgm:prSet presAssocID="{9D701180-7AF1-471F-B38F-5B2148372494}" presName="sibTrans" presStyleLbl="sibTrans1D1" presStyleIdx="2" presStyleCnt="5"/>
      <dgm:spPr/>
    </dgm:pt>
    <dgm:pt modelId="{95AE4459-529E-4D20-892D-04DEF373B414}" type="pres">
      <dgm:prSet presAssocID="{9D701180-7AF1-471F-B38F-5B2148372494}" presName="connectorText" presStyleLbl="sibTrans1D1" presStyleIdx="2" presStyleCnt="5"/>
      <dgm:spPr/>
    </dgm:pt>
    <dgm:pt modelId="{45300122-DC64-4BA3-ABE9-E007F943D920}" type="pres">
      <dgm:prSet presAssocID="{B75B272C-4324-4203-A768-98FBB7078869}" presName="node" presStyleLbl="node1" presStyleIdx="3" presStyleCnt="6">
        <dgm:presLayoutVars>
          <dgm:bulletEnabled val="1"/>
        </dgm:presLayoutVars>
      </dgm:prSet>
      <dgm:spPr/>
    </dgm:pt>
    <dgm:pt modelId="{A88676E3-8723-4263-A528-B6444668875A}" type="pres">
      <dgm:prSet presAssocID="{4B36435B-8BBC-4F06-A1E5-D75F7C4CAAB0}" presName="sibTrans" presStyleLbl="sibTrans1D1" presStyleIdx="3" presStyleCnt="5"/>
      <dgm:spPr/>
    </dgm:pt>
    <dgm:pt modelId="{109208E4-28B7-40F4-9FFB-3F5A104C86AB}" type="pres">
      <dgm:prSet presAssocID="{4B36435B-8BBC-4F06-A1E5-D75F7C4CAAB0}" presName="connectorText" presStyleLbl="sibTrans1D1" presStyleIdx="3" presStyleCnt="5"/>
      <dgm:spPr/>
    </dgm:pt>
    <dgm:pt modelId="{D2AC6CC8-F28A-4111-B237-F011D263083F}" type="pres">
      <dgm:prSet presAssocID="{32177D8F-9F04-49BC-AD86-F9450D34644F}" presName="node" presStyleLbl="node1" presStyleIdx="4" presStyleCnt="6">
        <dgm:presLayoutVars>
          <dgm:bulletEnabled val="1"/>
        </dgm:presLayoutVars>
      </dgm:prSet>
      <dgm:spPr/>
    </dgm:pt>
    <dgm:pt modelId="{5F906840-C897-4A9F-95AC-15C9656B2FF4}" type="pres">
      <dgm:prSet presAssocID="{94633E38-EF07-409A-B692-8D1EAAA5D526}" presName="sibTrans" presStyleLbl="sibTrans1D1" presStyleIdx="4" presStyleCnt="5"/>
      <dgm:spPr/>
    </dgm:pt>
    <dgm:pt modelId="{8497EE6C-8E48-42D0-AF2B-C13F400DFCC6}" type="pres">
      <dgm:prSet presAssocID="{94633E38-EF07-409A-B692-8D1EAAA5D526}" presName="connectorText" presStyleLbl="sibTrans1D1" presStyleIdx="4" presStyleCnt="5"/>
      <dgm:spPr/>
    </dgm:pt>
    <dgm:pt modelId="{461A7400-333B-4969-ACA4-DDCAD30054A6}" type="pres">
      <dgm:prSet presAssocID="{A123147E-3AE1-42AF-949D-3167F04DE28E}" presName="node" presStyleLbl="node1" presStyleIdx="5" presStyleCnt="6">
        <dgm:presLayoutVars>
          <dgm:bulletEnabled val="1"/>
        </dgm:presLayoutVars>
      </dgm:prSet>
      <dgm:spPr/>
    </dgm:pt>
  </dgm:ptLst>
  <dgm:cxnLst>
    <dgm:cxn modelId="{9637090C-8477-4E1E-AFD0-912E97736279}" type="presOf" srcId="{81632C7A-EBA2-4E6F-9013-8EA09A2D6F4F}" destId="{0A18E6FE-4ACE-409A-BA79-9F787F723BC5}" srcOrd="0" destOrd="0" presId="urn:microsoft.com/office/officeart/2016/7/layout/RepeatingBendingProcessNew"/>
    <dgm:cxn modelId="{3BAE4513-2EF1-41B7-A0F8-49C7E6B1F597}" srcId="{7FCF3562-2C5C-47EC-84FA-3CDDDCDB890D}" destId="{32177D8F-9F04-49BC-AD86-F9450D34644F}" srcOrd="4" destOrd="0" parTransId="{EB890554-736D-4A91-9E86-DC3DFD1BAA5A}" sibTransId="{94633E38-EF07-409A-B692-8D1EAAA5D526}"/>
    <dgm:cxn modelId="{64EF8420-0A4C-40E0-80B1-BF084B671532}" type="presOf" srcId="{A123147E-3AE1-42AF-949D-3167F04DE28E}" destId="{461A7400-333B-4969-ACA4-DDCAD30054A6}" srcOrd="0" destOrd="0" presId="urn:microsoft.com/office/officeart/2016/7/layout/RepeatingBendingProcessNew"/>
    <dgm:cxn modelId="{DF11C62F-B836-4C22-B74F-A101562EDC6D}" srcId="{7FCF3562-2C5C-47EC-84FA-3CDDDCDB890D}" destId="{8D57C40F-5B77-429F-8374-40E7825B4FC4}" srcOrd="1" destOrd="0" parTransId="{72EFCC36-7557-4CBD-B3FC-819EB95570CE}" sibTransId="{003638FE-FE2F-42CB-AFB8-5577E861665A}"/>
    <dgm:cxn modelId="{52271E31-326A-45F6-8A43-520537897576}" type="presOf" srcId="{003638FE-FE2F-42CB-AFB8-5577E861665A}" destId="{44570E52-16E4-4946-A1A0-5F8D82927C05}" srcOrd="0" destOrd="0" presId="urn:microsoft.com/office/officeart/2016/7/layout/RepeatingBendingProcessNew"/>
    <dgm:cxn modelId="{63129D5B-4BFB-42F7-9D1F-3212DCB73644}" type="presOf" srcId="{7275404E-8CB9-4A23-8459-4425D9078F57}" destId="{79211A77-1401-434D-ADD5-D08325B5199E}" srcOrd="1" destOrd="0" presId="urn:microsoft.com/office/officeart/2016/7/layout/RepeatingBendingProcessNew"/>
    <dgm:cxn modelId="{D8D9E75B-37BA-477D-91D5-118E55058216}" type="presOf" srcId="{4B36435B-8BBC-4F06-A1E5-D75F7C4CAAB0}" destId="{A88676E3-8723-4263-A528-B6444668875A}" srcOrd="0" destOrd="0" presId="urn:microsoft.com/office/officeart/2016/7/layout/RepeatingBendingProcessNew"/>
    <dgm:cxn modelId="{6952B75E-5652-4DB6-A5E8-65C5A33D9C56}" type="presOf" srcId="{9D701180-7AF1-471F-B38F-5B2148372494}" destId="{95AE4459-529E-4D20-892D-04DEF373B414}" srcOrd="1" destOrd="0" presId="urn:microsoft.com/office/officeart/2016/7/layout/RepeatingBendingProcessNew"/>
    <dgm:cxn modelId="{87DC7C60-8F68-4779-B806-C9AED9CC2E41}" type="presOf" srcId="{7FCF3562-2C5C-47EC-84FA-3CDDDCDB890D}" destId="{C20E443A-AE6B-4E97-B90B-A5D7EB82BB7E}" srcOrd="0" destOrd="0" presId="urn:microsoft.com/office/officeart/2016/7/layout/RepeatingBendingProcessNew"/>
    <dgm:cxn modelId="{C3599E47-E797-4476-8AA5-9674A21B3E31}" type="presOf" srcId="{003638FE-FE2F-42CB-AFB8-5577E861665A}" destId="{5710644B-BE8B-41AC-9AE6-DCDE4012411E}" srcOrd="1" destOrd="0" presId="urn:microsoft.com/office/officeart/2016/7/layout/RepeatingBendingProcessNew"/>
    <dgm:cxn modelId="{1FC15748-7E6E-473F-BFE2-E3A3F89A1F3D}" type="presOf" srcId="{94633E38-EF07-409A-B692-8D1EAAA5D526}" destId="{8497EE6C-8E48-42D0-AF2B-C13F400DFCC6}" srcOrd="1" destOrd="0" presId="urn:microsoft.com/office/officeart/2016/7/layout/RepeatingBendingProcessNew"/>
    <dgm:cxn modelId="{98E0C54A-741B-4600-94F9-80B528E5DB22}" type="presOf" srcId="{8D57C40F-5B77-429F-8374-40E7825B4FC4}" destId="{E3C257E7-4BC4-423B-9407-FF48E92A835A}" srcOrd="0" destOrd="0" presId="urn:microsoft.com/office/officeart/2016/7/layout/RepeatingBendingProcessNew"/>
    <dgm:cxn modelId="{F4D82E6C-B12B-4696-B897-7F631B6C5A87}" srcId="{7FCF3562-2C5C-47EC-84FA-3CDDDCDB890D}" destId="{A123147E-3AE1-42AF-949D-3167F04DE28E}" srcOrd="5" destOrd="0" parTransId="{E381E035-AFCF-4BED-B852-6F4F350563BC}" sibTransId="{72AB1A7E-A77E-460C-ABC0-586B04E2EF51}"/>
    <dgm:cxn modelId="{3AA6B575-ACF6-449F-BD69-A6A1A72DDEA4}" type="presOf" srcId="{32177D8F-9F04-49BC-AD86-F9450D34644F}" destId="{D2AC6CC8-F28A-4111-B237-F011D263083F}" srcOrd="0" destOrd="0" presId="urn:microsoft.com/office/officeart/2016/7/layout/RepeatingBendingProcessNew"/>
    <dgm:cxn modelId="{F3A90879-BED2-403E-92B6-3A5B88475006}" type="presOf" srcId="{7275404E-8CB9-4A23-8459-4425D9078F57}" destId="{9B916B84-4680-460C-B9A0-3DB578A06262}" srcOrd="0" destOrd="0" presId="urn:microsoft.com/office/officeart/2016/7/layout/RepeatingBendingProcessNew"/>
    <dgm:cxn modelId="{D2991F9A-2D75-4893-BFC8-72FE783BB703}" srcId="{7FCF3562-2C5C-47EC-84FA-3CDDDCDB890D}" destId="{81632C7A-EBA2-4E6F-9013-8EA09A2D6F4F}" srcOrd="2" destOrd="0" parTransId="{5367FAED-217C-4681-9457-3514178D995D}" sibTransId="{9D701180-7AF1-471F-B38F-5B2148372494}"/>
    <dgm:cxn modelId="{BC19C7A3-2118-48B9-ABDB-66BC67DB41FD}" type="presOf" srcId="{94633E38-EF07-409A-B692-8D1EAAA5D526}" destId="{5F906840-C897-4A9F-95AC-15C9656B2FF4}" srcOrd="0" destOrd="0" presId="urn:microsoft.com/office/officeart/2016/7/layout/RepeatingBendingProcessNew"/>
    <dgm:cxn modelId="{D4222BB2-6453-447F-B2FB-60A9AA420711}" type="presOf" srcId="{9D701180-7AF1-471F-B38F-5B2148372494}" destId="{E29ABF4A-FBD7-4A8A-AF05-1356991A01ED}" srcOrd="0" destOrd="0" presId="urn:microsoft.com/office/officeart/2016/7/layout/RepeatingBendingProcessNew"/>
    <dgm:cxn modelId="{C73AC2BA-3553-4BFE-832E-ABE5E9BDB37F}" type="presOf" srcId="{B75B272C-4324-4203-A768-98FBB7078869}" destId="{45300122-DC64-4BA3-ABE9-E007F943D920}" srcOrd="0" destOrd="0" presId="urn:microsoft.com/office/officeart/2016/7/layout/RepeatingBendingProcessNew"/>
    <dgm:cxn modelId="{6391C3BC-C107-4BF4-A835-D1DFD194D985}" srcId="{7FCF3562-2C5C-47EC-84FA-3CDDDCDB890D}" destId="{B75B272C-4324-4203-A768-98FBB7078869}" srcOrd="3" destOrd="0" parTransId="{AFED9961-0629-4320-8D7A-B3A270151E8D}" sibTransId="{4B36435B-8BBC-4F06-A1E5-D75F7C4CAAB0}"/>
    <dgm:cxn modelId="{32BBE2E7-E256-4E0D-AA7B-C6D9FAB9918E}" type="presOf" srcId="{D33162B5-7F66-4A6F-9E66-025B433CF4D0}" destId="{92288A42-C152-42E0-B712-E88C245D91D4}" srcOrd="0" destOrd="0" presId="urn:microsoft.com/office/officeart/2016/7/layout/RepeatingBendingProcessNew"/>
    <dgm:cxn modelId="{FB516CE8-D1A4-4161-8EF2-FE21919BF4C7}" type="presOf" srcId="{4B36435B-8BBC-4F06-A1E5-D75F7C4CAAB0}" destId="{109208E4-28B7-40F4-9FFB-3F5A104C86AB}" srcOrd="1" destOrd="0" presId="urn:microsoft.com/office/officeart/2016/7/layout/RepeatingBendingProcessNew"/>
    <dgm:cxn modelId="{448CC5EB-4E21-4A91-880F-BA2302AD8C36}" srcId="{7FCF3562-2C5C-47EC-84FA-3CDDDCDB890D}" destId="{D33162B5-7F66-4A6F-9E66-025B433CF4D0}" srcOrd="0" destOrd="0" parTransId="{8C36866C-B0A2-44DE-A095-98EF4F2B919E}" sibTransId="{7275404E-8CB9-4A23-8459-4425D9078F57}"/>
    <dgm:cxn modelId="{9EE7501C-40EF-458E-B649-5DB140127B7E}" type="presParOf" srcId="{C20E443A-AE6B-4E97-B90B-A5D7EB82BB7E}" destId="{92288A42-C152-42E0-B712-E88C245D91D4}" srcOrd="0" destOrd="0" presId="urn:microsoft.com/office/officeart/2016/7/layout/RepeatingBendingProcessNew"/>
    <dgm:cxn modelId="{C999D504-2469-4CBC-B9AC-EC85A033AC0C}" type="presParOf" srcId="{C20E443A-AE6B-4E97-B90B-A5D7EB82BB7E}" destId="{9B916B84-4680-460C-B9A0-3DB578A06262}" srcOrd="1" destOrd="0" presId="urn:microsoft.com/office/officeart/2016/7/layout/RepeatingBendingProcessNew"/>
    <dgm:cxn modelId="{A1F9A55F-252E-4038-9569-01C63DA6BEAB}" type="presParOf" srcId="{9B916B84-4680-460C-B9A0-3DB578A06262}" destId="{79211A77-1401-434D-ADD5-D08325B5199E}" srcOrd="0" destOrd="0" presId="urn:microsoft.com/office/officeart/2016/7/layout/RepeatingBendingProcessNew"/>
    <dgm:cxn modelId="{AF473429-024D-4A8B-94BA-70E4DD8B1AAF}" type="presParOf" srcId="{C20E443A-AE6B-4E97-B90B-A5D7EB82BB7E}" destId="{E3C257E7-4BC4-423B-9407-FF48E92A835A}" srcOrd="2" destOrd="0" presId="urn:microsoft.com/office/officeart/2016/7/layout/RepeatingBendingProcessNew"/>
    <dgm:cxn modelId="{76EF6E42-7A09-4001-B2A4-86953CB31BDF}" type="presParOf" srcId="{C20E443A-AE6B-4E97-B90B-A5D7EB82BB7E}" destId="{44570E52-16E4-4946-A1A0-5F8D82927C05}" srcOrd="3" destOrd="0" presId="urn:microsoft.com/office/officeart/2016/7/layout/RepeatingBendingProcessNew"/>
    <dgm:cxn modelId="{67713E7A-22C8-4CAB-A305-C65A9BBF41DB}" type="presParOf" srcId="{44570E52-16E4-4946-A1A0-5F8D82927C05}" destId="{5710644B-BE8B-41AC-9AE6-DCDE4012411E}" srcOrd="0" destOrd="0" presId="urn:microsoft.com/office/officeart/2016/7/layout/RepeatingBendingProcessNew"/>
    <dgm:cxn modelId="{8E22EF6C-2516-4E4E-991D-D142802E410C}" type="presParOf" srcId="{C20E443A-AE6B-4E97-B90B-A5D7EB82BB7E}" destId="{0A18E6FE-4ACE-409A-BA79-9F787F723BC5}" srcOrd="4" destOrd="0" presId="urn:microsoft.com/office/officeart/2016/7/layout/RepeatingBendingProcessNew"/>
    <dgm:cxn modelId="{F92EF349-2B21-43EA-8B2F-2035726658E3}" type="presParOf" srcId="{C20E443A-AE6B-4E97-B90B-A5D7EB82BB7E}" destId="{E29ABF4A-FBD7-4A8A-AF05-1356991A01ED}" srcOrd="5" destOrd="0" presId="urn:microsoft.com/office/officeart/2016/7/layout/RepeatingBendingProcessNew"/>
    <dgm:cxn modelId="{56FAF82E-6E2E-435D-906C-01803C5F9D3F}" type="presParOf" srcId="{E29ABF4A-FBD7-4A8A-AF05-1356991A01ED}" destId="{95AE4459-529E-4D20-892D-04DEF373B414}" srcOrd="0" destOrd="0" presId="urn:microsoft.com/office/officeart/2016/7/layout/RepeatingBendingProcessNew"/>
    <dgm:cxn modelId="{CA7F1D3E-58D8-4835-BFEE-9B1215218BF7}" type="presParOf" srcId="{C20E443A-AE6B-4E97-B90B-A5D7EB82BB7E}" destId="{45300122-DC64-4BA3-ABE9-E007F943D920}" srcOrd="6" destOrd="0" presId="urn:microsoft.com/office/officeart/2016/7/layout/RepeatingBendingProcessNew"/>
    <dgm:cxn modelId="{B914BFF4-B886-4BD7-B468-D96D027E32C2}" type="presParOf" srcId="{C20E443A-AE6B-4E97-B90B-A5D7EB82BB7E}" destId="{A88676E3-8723-4263-A528-B6444668875A}" srcOrd="7" destOrd="0" presId="urn:microsoft.com/office/officeart/2016/7/layout/RepeatingBendingProcessNew"/>
    <dgm:cxn modelId="{BADF3C91-F162-43E5-BD75-3A90FF5C78F0}" type="presParOf" srcId="{A88676E3-8723-4263-A528-B6444668875A}" destId="{109208E4-28B7-40F4-9FFB-3F5A104C86AB}" srcOrd="0" destOrd="0" presId="urn:microsoft.com/office/officeart/2016/7/layout/RepeatingBendingProcessNew"/>
    <dgm:cxn modelId="{77B48998-56F4-4801-ADED-466072C7BAD9}" type="presParOf" srcId="{C20E443A-AE6B-4E97-B90B-A5D7EB82BB7E}" destId="{D2AC6CC8-F28A-4111-B237-F011D263083F}" srcOrd="8" destOrd="0" presId="urn:microsoft.com/office/officeart/2016/7/layout/RepeatingBendingProcessNew"/>
    <dgm:cxn modelId="{E4FC7BD3-CF44-4807-AEEA-A9C894A4DBD6}" type="presParOf" srcId="{C20E443A-AE6B-4E97-B90B-A5D7EB82BB7E}" destId="{5F906840-C897-4A9F-95AC-15C9656B2FF4}" srcOrd="9" destOrd="0" presId="urn:microsoft.com/office/officeart/2016/7/layout/RepeatingBendingProcessNew"/>
    <dgm:cxn modelId="{EF73EFE0-9815-44A2-8666-C0EA21AE9B37}" type="presParOf" srcId="{5F906840-C897-4A9F-95AC-15C9656B2FF4}" destId="{8497EE6C-8E48-42D0-AF2B-C13F400DFCC6}" srcOrd="0" destOrd="0" presId="urn:microsoft.com/office/officeart/2016/7/layout/RepeatingBendingProcessNew"/>
    <dgm:cxn modelId="{F51DC2E2-FF7F-494F-8702-DBF6D6F42F3B}" type="presParOf" srcId="{C20E443A-AE6B-4E97-B90B-A5D7EB82BB7E}" destId="{461A7400-333B-4969-ACA4-DDCAD30054A6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F9DAE66-72A1-4C6B-882C-3E45C264C83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29E4B0E-C49C-480E-B604-F88B74AD1E82}">
      <dgm:prSet/>
      <dgm:spPr/>
      <dgm:t>
        <a:bodyPr/>
        <a:lstStyle/>
        <a:p>
          <a:r>
            <a:rPr lang="en-GB"/>
            <a:t>Oven hot spots: Undercooked middle and burned edges result from uneven heat distribution.</a:t>
          </a:r>
          <a:endParaRPr lang="en-US"/>
        </a:p>
      </dgm:t>
    </dgm:pt>
    <dgm:pt modelId="{21F9B4F9-169E-481C-B90E-22930BB3A53D}" type="parTrans" cxnId="{31FE47B0-D1BE-4DDF-B98C-C16C6A745245}">
      <dgm:prSet/>
      <dgm:spPr/>
      <dgm:t>
        <a:bodyPr/>
        <a:lstStyle/>
        <a:p>
          <a:endParaRPr lang="en-US"/>
        </a:p>
      </dgm:t>
    </dgm:pt>
    <dgm:pt modelId="{A513D18F-FAE1-483E-98BC-D2BEE8EA1A8A}" type="sibTrans" cxnId="{31FE47B0-D1BE-4DDF-B98C-C16C6A745245}">
      <dgm:prSet/>
      <dgm:spPr/>
      <dgm:t>
        <a:bodyPr/>
        <a:lstStyle/>
        <a:p>
          <a:endParaRPr lang="en-US"/>
        </a:p>
      </dgm:t>
    </dgm:pt>
    <dgm:pt modelId="{3D4DE8B3-46D3-44DC-8309-3A2DB9BF1315}">
      <dgm:prSet/>
      <dgm:spPr/>
      <dgm:t>
        <a:bodyPr/>
        <a:lstStyle/>
        <a:p>
          <a:r>
            <a:rPr lang="en-GB"/>
            <a:t>Inadequate humidity or temperature during raising indicates a malfunctioning proofer.</a:t>
          </a:r>
          <a:endParaRPr lang="en-US"/>
        </a:p>
      </dgm:t>
    </dgm:pt>
    <dgm:pt modelId="{03434E4C-449B-499A-BA6A-281CBA94631A}" type="parTrans" cxnId="{C1640AE8-3D8C-4762-AAAB-9DF9BFD4B9A1}">
      <dgm:prSet/>
      <dgm:spPr/>
      <dgm:t>
        <a:bodyPr/>
        <a:lstStyle/>
        <a:p>
          <a:endParaRPr lang="en-US"/>
        </a:p>
      </dgm:t>
    </dgm:pt>
    <dgm:pt modelId="{A88886B5-3682-4C4F-8AB3-D037B891822B}" type="sibTrans" cxnId="{C1640AE8-3D8C-4762-AAAB-9DF9BFD4B9A1}">
      <dgm:prSet/>
      <dgm:spPr/>
      <dgm:t>
        <a:bodyPr/>
        <a:lstStyle/>
        <a:p>
          <a:endParaRPr lang="en-US"/>
        </a:p>
      </dgm:t>
    </dgm:pt>
    <dgm:pt modelId="{4A5D1B5D-0B1D-444A-A1B7-BC4B00D7C178}">
      <dgm:prSet/>
      <dgm:spPr/>
      <dgm:t>
        <a:bodyPr/>
        <a:lstStyle/>
        <a:p>
          <a:r>
            <a:rPr lang="en-GB"/>
            <a:t>Poor gluten development and uneven ingredient folding are signs of a worn mixer.</a:t>
          </a:r>
          <a:endParaRPr lang="en-US"/>
        </a:p>
      </dgm:t>
    </dgm:pt>
    <dgm:pt modelId="{86E8CC5C-4473-482E-BF10-E0412E135B5F}" type="parTrans" cxnId="{E64CE5F5-A14E-4074-A55A-ECD6AB41CDD2}">
      <dgm:prSet/>
      <dgm:spPr/>
      <dgm:t>
        <a:bodyPr/>
        <a:lstStyle/>
        <a:p>
          <a:endParaRPr lang="en-US"/>
        </a:p>
      </dgm:t>
    </dgm:pt>
    <dgm:pt modelId="{537FC452-D9AE-4BA2-9CDC-9FAD6B3E1998}" type="sibTrans" cxnId="{E64CE5F5-A14E-4074-A55A-ECD6AB41CDD2}">
      <dgm:prSet/>
      <dgm:spPr/>
      <dgm:t>
        <a:bodyPr/>
        <a:lstStyle/>
        <a:p>
          <a:endParaRPr lang="en-US"/>
        </a:p>
      </dgm:t>
    </dgm:pt>
    <dgm:pt modelId="{B51BA395-02F3-4F85-B358-E778CEB175E8}" type="pres">
      <dgm:prSet presAssocID="{FF9DAE66-72A1-4C6B-882C-3E45C264C837}" presName="root" presStyleCnt="0">
        <dgm:presLayoutVars>
          <dgm:dir/>
          <dgm:resizeHandles val="exact"/>
        </dgm:presLayoutVars>
      </dgm:prSet>
      <dgm:spPr/>
    </dgm:pt>
    <dgm:pt modelId="{00583AD7-8D98-4760-B44B-00C77F2FD2C8}" type="pres">
      <dgm:prSet presAssocID="{D29E4B0E-C49C-480E-B604-F88B74AD1E82}" presName="compNode" presStyleCnt="0"/>
      <dgm:spPr/>
    </dgm:pt>
    <dgm:pt modelId="{A2FAB69B-3DE4-45DD-8EC9-3498EDB5DD1C}" type="pres">
      <dgm:prSet presAssocID="{D29E4B0E-C49C-480E-B604-F88B74AD1E82}" presName="bgRect" presStyleLbl="bgShp" presStyleIdx="0" presStyleCnt="3"/>
      <dgm:spPr/>
    </dgm:pt>
    <dgm:pt modelId="{BF06E08B-429C-4411-A8F6-5AAAAC2F807A}" type="pres">
      <dgm:prSet presAssocID="{D29E4B0E-C49C-480E-B604-F88B74AD1E8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sert scene"/>
        </a:ext>
      </dgm:extLst>
    </dgm:pt>
    <dgm:pt modelId="{C1921DD9-EE1A-408F-81E7-0A565AC1ECC9}" type="pres">
      <dgm:prSet presAssocID="{D29E4B0E-C49C-480E-B604-F88B74AD1E82}" presName="spaceRect" presStyleCnt="0"/>
      <dgm:spPr/>
    </dgm:pt>
    <dgm:pt modelId="{2395E4D0-B520-4686-834E-AE4313378952}" type="pres">
      <dgm:prSet presAssocID="{D29E4B0E-C49C-480E-B604-F88B74AD1E82}" presName="parTx" presStyleLbl="revTx" presStyleIdx="0" presStyleCnt="3">
        <dgm:presLayoutVars>
          <dgm:chMax val="0"/>
          <dgm:chPref val="0"/>
        </dgm:presLayoutVars>
      </dgm:prSet>
      <dgm:spPr/>
    </dgm:pt>
    <dgm:pt modelId="{D0F8CC09-A087-4F61-82B7-385428F5CC43}" type="pres">
      <dgm:prSet presAssocID="{A513D18F-FAE1-483E-98BC-D2BEE8EA1A8A}" presName="sibTrans" presStyleCnt="0"/>
      <dgm:spPr/>
    </dgm:pt>
    <dgm:pt modelId="{28055F74-EB42-4BD5-A05B-8D1883C08221}" type="pres">
      <dgm:prSet presAssocID="{3D4DE8B3-46D3-44DC-8309-3A2DB9BF1315}" presName="compNode" presStyleCnt="0"/>
      <dgm:spPr/>
    </dgm:pt>
    <dgm:pt modelId="{6ED6D8EF-C2AB-4851-B8B6-E2A7F7B99D25}" type="pres">
      <dgm:prSet presAssocID="{3D4DE8B3-46D3-44DC-8309-3A2DB9BF1315}" presName="bgRect" presStyleLbl="bgShp" presStyleIdx="1" presStyleCnt="3"/>
      <dgm:spPr/>
    </dgm:pt>
    <dgm:pt modelId="{2E3CB9BA-BAE9-41A5-8E57-8162A5F95FE9}" type="pres">
      <dgm:prSet presAssocID="{3D4DE8B3-46D3-44DC-8309-3A2DB9BF131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w Temperature"/>
        </a:ext>
      </dgm:extLst>
    </dgm:pt>
    <dgm:pt modelId="{30C9F5EB-0C66-4983-8EAE-77332243D7E7}" type="pres">
      <dgm:prSet presAssocID="{3D4DE8B3-46D3-44DC-8309-3A2DB9BF1315}" presName="spaceRect" presStyleCnt="0"/>
      <dgm:spPr/>
    </dgm:pt>
    <dgm:pt modelId="{1202A8E9-2501-4D0E-8F51-95E4A76D33E4}" type="pres">
      <dgm:prSet presAssocID="{3D4DE8B3-46D3-44DC-8309-3A2DB9BF1315}" presName="parTx" presStyleLbl="revTx" presStyleIdx="1" presStyleCnt="3">
        <dgm:presLayoutVars>
          <dgm:chMax val="0"/>
          <dgm:chPref val="0"/>
        </dgm:presLayoutVars>
      </dgm:prSet>
      <dgm:spPr/>
    </dgm:pt>
    <dgm:pt modelId="{C7C9545B-5558-4A48-9F18-420986C7E20E}" type="pres">
      <dgm:prSet presAssocID="{A88886B5-3682-4C4F-8AB3-D037B891822B}" presName="sibTrans" presStyleCnt="0"/>
      <dgm:spPr/>
    </dgm:pt>
    <dgm:pt modelId="{8C503B47-91C1-499E-9408-E5023D249D18}" type="pres">
      <dgm:prSet presAssocID="{4A5D1B5D-0B1D-444A-A1B7-BC4B00D7C178}" presName="compNode" presStyleCnt="0"/>
      <dgm:spPr/>
    </dgm:pt>
    <dgm:pt modelId="{C0E9E908-97BE-4AEE-81CB-DF2718948F79}" type="pres">
      <dgm:prSet presAssocID="{4A5D1B5D-0B1D-444A-A1B7-BC4B00D7C178}" presName="bgRect" presStyleLbl="bgShp" presStyleIdx="2" presStyleCnt="3"/>
      <dgm:spPr/>
    </dgm:pt>
    <dgm:pt modelId="{B07C871B-235A-4D6D-A22A-F96ECCF6581C}" type="pres">
      <dgm:prSet presAssocID="{4A5D1B5D-0B1D-444A-A1B7-BC4B00D7C178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odles"/>
        </a:ext>
      </dgm:extLst>
    </dgm:pt>
    <dgm:pt modelId="{EE0C3F8A-1416-43DF-B486-48A81DA4AEB0}" type="pres">
      <dgm:prSet presAssocID="{4A5D1B5D-0B1D-444A-A1B7-BC4B00D7C178}" presName="spaceRect" presStyleCnt="0"/>
      <dgm:spPr/>
    </dgm:pt>
    <dgm:pt modelId="{E9F11A09-A074-4179-9809-C828BAE7B149}" type="pres">
      <dgm:prSet presAssocID="{4A5D1B5D-0B1D-444A-A1B7-BC4B00D7C17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A096500-6512-40D0-9C33-BADCDF91AC88}" type="presOf" srcId="{FF9DAE66-72A1-4C6B-882C-3E45C264C837}" destId="{B51BA395-02F3-4F85-B358-E778CEB175E8}" srcOrd="0" destOrd="0" presId="urn:microsoft.com/office/officeart/2018/2/layout/IconVerticalSolidList"/>
    <dgm:cxn modelId="{16DE90A1-0ECC-442E-BA06-1A3A84EEC379}" type="presOf" srcId="{4A5D1B5D-0B1D-444A-A1B7-BC4B00D7C178}" destId="{E9F11A09-A074-4179-9809-C828BAE7B149}" srcOrd="0" destOrd="0" presId="urn:microsoft.com/office/officeart/2018/2/layout/IconVerticalSolidList"/>
    <dgm:cxn modelId="{FEA246A7-4FF6-4C80-8584-0D259DE34339}" type="presOf" srcId="{3D4DE8B3-46D3-44DC-8309-3A2DB9BF1315}" destId="{1202A8E9-2501-4D0E-8F51-95E4A76D33E4}" srcOrd="0" destOrd="0" presId="urn:microsoft.com/office/officeart/2018/2/layout/IconVerticalSolidList"/>
    <dgm:cxn modelId="{3E9F77AA-4A1D-4AD4-AEBA-E280E405CACB}" type="presOf" srcId="{D29E4B0E-C49C-480E-B604-F88B74AD1E82}" destId="{2395E4D0-B520-4686-834E-AE4313378952}" srcOrd="0" destOrd="0" presId="urn:microsoft.com/office/officeart/2018/2/layout/IconVerticalSolidList"/>
    <dgm:cxn modelId="{31FE47B0-D1BE-4DDF-B98C-C16C6A745245}" srcId="{FF9DAE66-72A1-4C6B-882C-3E45C264C837}" destId="{D29E4B0E-C49C-480E-B604-F88B74AD1E82}" srcOrd="0" destOrd="0" parTransId="{21F9B4F9-169E-481C-B90E-22930BB3A53D}" sibTransId="{A513D18F-FAE1-483E-98BC-D2BEE8EA1A8A}"/>
    <dgm:cxn modelId="{C1640AE8-3D8C-4762-AAAB-9DF9BFD4B9A1}" srcId="{FF9DAE66-72A1-4C6B-882C-3E45C264C837}" destId="{3D4DE8B3-46D3-44DC-8309-3A2DB9BF1315}" srcOrd="1" destOrd="0" parTransId="{03434E4C-449B-499A-BA6A-281CBA94631A}" sibTransId="{A88886B5-3682-4C4F-8AB3-D037B891822B}"/>
    <dgm:cxn modelId="{E64CE5F5-A14E-4074-A55A-ECD6AB41CDD2}" srcId="{FF9DAE66-72A1-4C6B-882C-3E45C264C837}" destId="{4A5D1B5D-0B1D-444A-A1B7-BC4B00D7C178}" srcOrd="2" destOrd="0" parTransId="{86E8CC5C-4473-482E-BF10-E0412E135B5F}" sibTransId="{537FC452-D9AE-4BA2-9CDC-9FAD6B3E1998}"/>
    <dgm:cxn modelId="{09711B04-2CE4-47B2-9E12-AA4251C9FB07}" type="presParOf" srcId="{B51BA395-02F3-4F85-B358-E778CEB175E8}" destId="{00583AD7-8D98-4760-B44B-00C77F2FD2C8}" srcOrd="0" destOrd="0" presId="urn:microsoft.com/office/officeart/2018/2/layout/IconVerticalSolidList"/>
    <dgm:cxn modelId="{90D11F4A-0B64-46F6-9EF7-BA9DAF67ABB9}" type="presParOf" srcId="{00583AD7-8D98-4760-B44B-00C77F2FD2C8}" destId="{A2FAB69B-3DE4-45DD-8EC9-3498EDB5DD1C}" srcOrd="0" destOrd="0" presId="urn:microsoft.com/office/officeart/2018/2/layout/IconVerticalSolidList"/>
    <dgm:cxn modelId="{DA48C978-7FA8-4B12-8CC6-FC2FFA397AC9}" type="presParOf" srcId="{00583AD7-8D98-4760-B44B-00C77F2FD2C8}" destId="{BF06E08B-429C-4411-A8F6-5AAAAC2F807A}" srcOrd="1" destOrd="0" presId="urn:microsoft.com/office/officeart/2018/2/layout/IconVerticalSolidList"/>
    <dgm:cxn modelId="{7D249168-2DC1-431E-887E-9C4B9C92FDB0}" type="presParOf" srcId="{00583AD7-8D98-4760-B44B-00C77F2FD2C8}" destId="{C1921DD9-EE1A-408F-81E7-0A565AC1ECC9}" srcOrd="2" destOrd="0" presId="urn:microsoft.com/office/officeart/2018/2/layout/IconVerticalSolidList"/>
    <dgm:cxn modelId="{4A0903D8-8C7B-45D8-922E-1D19D03551F4}" type="presParOf" srcId="{00583AD7-8D98-4760-B44B-00C77F2FD2C8}" destId="{2395E4D0-B520-4686-834E-AE4313378952}" srcOrd="3" destOrd="0" presId="urn:microsoft.com/office/officeart/2018/2/layout/IconVerticalSolidList"/>
    <dgm:cxn modelId="{26A85371-1B1B-4596-AAF0-FEAEBE929144}" type="presParOf" srcId="{B51BA395-02F3-4F85-B358-E778CEB175E8}" destId="{D0F8CC09-A087-4F61-82B7-385428F5CC43}" srcOrd="1" destOrd="0" presId="urn:microsoft.com/office/officeart/2018/2/layout/IconVerticalSolidList"/>
    <dgm:cxn modelId="{1BB1A2D3-7B00-4B16-B21A-A29B33D49B15}" type="presParOf" srcId="{B51BA395-02F3-4F85-B358-E778CEB175E8}" destId="{28055F74-EB42-4BD5-A05B-8D1883C08221}" srcOrd="2" destOrd="0" presId="urn:microsoft.com/office/officeart/2018/2/layout/IconVerticalSolidList"/>
    <dgm:cxn modelId="{6D210B24-936C-4842-98B8-DEF37C874B7B}" type="presParOf" srcId="{28055F74-EB42-4BD5-A05B-8D1883C08221}" destId="{6ED6D8EF-C2AB-4851-B8B6-E2A7F7B99D25}" srcOrd="0" destOrd="0" presId="urn:microsoft.com/office/officeart/2018/2/layout/IconVerticalSolidList"/>
    <dgm:cxn modelId="{90078768-B8AD-44FD-97BF-9D8859C6795C}" type="presParOf" srcId="{28055F74-EB42-4BD5-A05B-8D1883C08221}" destId="{2E3CB9BA-BAE9-41A5-8E57-8162A5F95FE9}" srcOrd="1" destOrd="0" presId="urn:microsoft.com/office/officeart/2018/2/layout/IconVerticalSolidList"/>
    <dgm:cxn modelId="{5FB40A21-0D7A-4871-8292-F5FB3D4F9D0A}" type="presParOf" srcId="{28055F74-EB42-4BD5-A05B-8D1883C08221}" destId="{30C9F5EB-0C66-4983-8EAE-77332243D7E7}" srcOrd="2" destOrd="0" presId="urn:microsoft.com/office/officeart/2018/2/layout/IconVerticalSolidList"/>
    <dgm:cxn modelId="{89E74B15-4E6D-41FC-BC07-5C8862E70432}" type="presParOf" srcId="{28055F74-EB42-4BD5-A05B-8D1883C08221}" destId="{1202A8E9-2501-4D0E-8F51-95E4A76D33E4}" srcOrd="3" destOrd="0" presId="urn:microsoft.com/office/officeart/2018/2/layout/IconVerticalSolidList"/>
    <dgm:cxn modelId="{D5D41B79-820D-41A6-B2CF-81299CB33AC4}" type="presParOf" srcId="{B51BA395-02F3-4F85-B358-E778CEB175E8}" destId="{C7C9545B-5558-4A48-9F18-420986C7E20E}" srcOrd="3" destOrd="0" presId="urn:microsoft.com/office/officeart/2018/2/layout/IconVerticalSolidList"/>
    <dgm:cxn modelId="{3BCFA258-9E10-4A5D-9024-DF030FA83827}" type="presParOf" srcId="{B51BA395-02F3-4F85-B358-E778CEB175E8}" destId="{8C503B47-91C1-499E-9408-E5023D249D18}" srcOrd="4" destOrd="0" presId="urn:microsoft.com/office/officeart/2018/2/layout/IconVerticalSolidList"/>
    <dgm:cxn modelId="{542A527B-5FE6-4E87-9AE1-A5ACA4468493}" type="presParOf" srcId="{8C503B47-91C1-499E-9408-E5023D249D18}" destId="{C0E9E908-97BE-4AEE-81CB-DF2718948F79}" srcOrd="0" destOrd="0" presId="urn:microsoft.com/office/officeart/2018/2/layout/IconVerticalSolidList"/>
    <dgm:cxn modelId="{B62354CE-109B-4EA6-909C-0E7CCEFACA20}" type="presParOf" srcId="{8C503B47-91C1-499E-9408-E5023D249D18}" destId="{B07C871B-235A-4D6D-A22A-F96ECCF6581C}" srcOrd="1" destOrd="0" presId="urn:microsoft.com/office/officeart/2018/2/layout/IconVerticalSolidList"/>
    <dgm:cxn modelId="{C75048AC-FA77-4428-A467-177006C89534}" type="presParOf" srcId="{8C503B47-91C1-499E-9408-E5023D249D18}" destId="{EE0C3F8A-1416-43DF-B486-48A81DA4AEB0}" srcOrd="2" destOrd="0" presId="urn:microsoft.com/office/officeart/2018/2/layout/IconVerticalSolidList"/>
    <dgm:cxn modelId="{77807172-9C6E-4283-8CDB-B8BF34DFF874}" type="presParOf" srcId="{8C503B47-91C1-499E-9408-E5023D249D18}" destId="{E9F11A09-A074-4179-9809-C828BAE7B14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94FB2C3-FEA3-4559-83F7-4B9506106CC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C0B1F92-CCC2-4E43-9C55-2E91B481C9D6}">
      <dgm:prSet/>
      <dgm:spPr/>
      <dgm:t>
        <a:bodyPr/>
        <a:lstStyle/>
        <a:p>
          <a:r>
            <a:rPr lang="en-GB" b="0" i="0"/>
            <a:t>Instead of a single cause, a number of interrelated external factors contribute to sales stagnation. </a:t>
          </a:r>
          <a:endParaRPr lang="en-US"/>
        </a:p>
      </dgm:t>
    </dgm:pt>
    <dgm:pt modelId="{E655A899-B0DF-4E28-A60E-FFDDA521E001}" type="parTrans" cxnId="{2C23EEEA-7385-4112-8269-97B04148AD81}">
      <dgm:prSet/>
      <dgm:spPr/>
      <dgm:t>
        <a:bodyPr/>
        <a:lstStyle/>
        <a:p>
          <a:endParaRPr lang="en-US"/>
        </a:p>
      </dgm:t>
    </dgm:pt>
    <dgm:pt modelId="{A01E75B3-C798-42EE-97A7-7A2BADD9FCEE}" type="sibTrans" cxnId="{2C23EEEA-7385-4112-8269-97B04148AD81}">
      <dgm:prSet/>
      <dgm:spPr/>
      <dgm:t>
        <a:bodyPr/>
        <a:lstStyle/>
        <a:p>
          <a:endParaRPr lang="en-US"/>
        </a:p>
      </dgm:t>
    </dgm:pt>
    <dgm:pt modelId="{30AF61C3-F75C-4D84-A869-FFB510781E0B}">
      <dgm:prSet/>
      <dgm:spPr/>
      <dgm:t>
        <a:bodyPr/>
        <a:lstStyle/>
        <a:p>
          <a:r>
            <a:rPr lang="en-GB" b="0" i="0"/>
            <a:t>Due to a mix of internal and external reasons, Basil's Bakery's revenues are still about 25% below 2019 levels.</a:t>
          </a:r>
          <a:endParaRPr lang="en-US"/>
        </a:p>
      </dgm:t>
    </dgm:pt>
    <dgm:pt modelId="{88A0D546-B331-4494-92AF-5D0E0BA57657}" type="parTrans" cxnId="{76FD6E30-3AC1-4F8E-AB50-4B7D2C5AD228}">
      <dgm:prSet/>
      <dgm:spPr/>
      <dgm:t>
        <a:bodyPr/>
        <a:lstStyle/>
        <a:p>
          <a:endParaRPr lang="en-US"/>
        </a:p>
      </dgm:t>
    </dgm:pt>
    <dgm:pt modelId="{1135FBD0-EEC8-4E0F-B3F3-A63E0FC4D5D9}" type="sibTrans" cxnId="{76FD6E30-3AC1-4F8E-AB50-4B7D2C5AD228}">
      <dgm:prSet/>
      <dgm:spPr/>
      <dgm:t>
        <a:bodyPr/>
        <a:lstStyle/>
        <a:p>
          <a:endParaRPr lang="en-US"/>
        </a:p>
      </dgm:t>
    </dgm:pt>
    <dgm:pt modelId="{80CBF626-32E7-4DB3-AFA2-816103D37F4B}">
      <dgm:prSet/>
      <dgm:spPr/>
      <dgm:t>
        <a:bodyPr/>
        <a:lstStyle/>
        <a:p>
          <a:r>
            <a:rPr lang="en-GB" b="0" i="0"/>
            <a:t>Rising ingredient costs, inflation, shifting consumer behavior, and decreased foot traffic following the epidemic are some of the main external issues.</a:t>
          </a:r>
          <a:endParaRPr lang="en-US"/>
        </a:p>
      </dgm:t>
    </dgm:pt>
    <dgm:pt modelId="{E586FD28-F950-4ED5-A93D-4469CBEEE9EB}" type="parTrans" cxnId="{17477B79-ABCC-4FCD-A78B-D283B66471A6}">
      <dgm:prSet/>
      <dgm:spPr/>
      <dgm:t>
        <a:bodyPr/>
        <a:lstStyle/>
        <a:p>
          <a:endParaRPr lang="en-US"/>
        </a:p>
      </dgm:t>
    </dgm:pt>
    <dgm:pt modelId="{244E89C2-2C4B-4B34-983C-76CB099CD734}" type="sibTrans" cxnId="{17477B79-ABCC-4FCD-A78B-D283B66471A6}">
      <dgm:prSet/>
      <dgm:spPr/>
      <dgm:t>
        <a:bodyPr/>
        <a:lstStyle/>
        <a:p>
          <a:endParaRPr lang="en-US"/>
        </a:p>
      </dgm:t>
    </dgm:pt>
    <dgm:pt modelId="{5E5B7C26-27BB-47C0-AE71-F4A2C63F155B}">
      <dgm:prSet/>
      <dgm:spPr/>
      <dgm:t>
        <a:bodyPr/>
        <a:lstStyle/>
        <a:p>
          <a:r>
            <a:rPr lang="en-GB" b="0" i="0"/>
            <a:t>Internal issues include poor digital marketing efforts, a little internet presence, and a lack of delivery services.</a:t>
          </a:r>
          <a:endParaRPr lang="en-US"/>
        </a:p>
      </dgm:t>
    </dgm:pt>
    <dgm:pt modelId="{F17503D6-9E5D-40C0-A8F4-AAD8F477ACBE}" type="parTrans" cxnId="{EB13921B-C4D6-4F8A-B2E5-0942E8FEE919}">
      <dgm:prSet/>
      <dgm:spPr/>
      <dgm:t>
        <a:bodyPr/>
        <a:lstStyle/>
        <a:p>
          <a:endParaRPr lang="en-US"/>
        </a:p>
      </dgm:t>
    </dgm:pt>
    <dgm:pt modelId="{2D0FFB2A-3D61-4C5C-AC08-C8A66D3C8901}" type="sibTrans" cxnId="{EB13921B-C4D6-4F8A-B2E5-0942E8FEE919}">
      <dgm:prSet/>
      <dgm:spPr/>
      <dgm:t>
        <a:bodyPr/>
        <a:lstStyle/>
        <a:p>
          <a:endParaRPr lang="en-US"/>
        </a:p>
      </dgm:t>
    </dgm:pt>
    <dgm:pt modelId="{5F055FD7-9EF4-4783-98BB-05D679E26DEF}">
      <dgm:prSet/>
      <dgm:spPr/>
      <dgm:t>
        <a:bodyPr/>
        <a:lstStyle/>
        <a:p>
          <a:r>
            <a:rPr lang="en-GB" b="0" i="0"/>
            <a:t>Economic, social, and technological factors have the biggest influence on sales stagnation, according to PESTLE and Fishbone analysis.</a:t>
          </a:r>
          <a:br>
            <a:rPr lang="en-GB" b="0" i="0"/>
          </a:br>
          <a:endParaRPr lang="en-US"/>
        </a:p>
      </dgm:t>
    </dgm:pt>
    <dgm:pt modelId="{1486CCAB-3045-49FD-A94E-020581AD7ACE}" type="parTrans" cxnId="{F4DB631C-E2D9-4587-9D93-6445820D0AC4}">
      <dgm:prSet/>
      <dgm:spPr/>
      <dgm:t>
        <a:bodyPr/>
        <a:lstStyle/>
        <a:p>
          <a:endParaRPr lang="en-US"/>
        </a:p>
      </dgm:t>
    </dgm:pt>
    <dgm:pt modelId="{8FFF0379-02F0-4802-9AB4-4706D1A6B64A}" type="sibTrans" cxnId="{F4DB631C-E2D9-4587-9D93-6445820D0AC4}">
      <dgm:prSet/>
      <dgm:spPr/>
      <dgm:t>
        <a:bodyPr/>
        <a:lstStyle/>
        <a:p>
          <a:endParaRPr lang="en-US"/>
        </a:p>
      </dgm:t>
    </dgm:pt>
    <dgm:pt modelId="{56747B6D-64DE-4AC3-8055-4765E7A0FF38}" type="pres">
      <dgm:prSet presAssocID="{494FB2C3-FEA3-4559-83F7-4B9506106CC3}" presName="root" presStyleCnt="0">
        <dgm:presLayoutVars>
          <dgm:dir/>
          <dgm:resizeHandles val="exact"/>
        </dgm:presLayoutVars>
      </dgm:prSet>
      <dgm:spPr/>
    </dgm:pt>
    <dgm:pt modelId="{8BEF478F-F86E-4AC9-A8F1-974F8AAE62AD}" type="pres">
      <dgm:prSet presAssocID="{9C0B1F92-CCC2-4E43-9C55-2E91B481C9D6}" presName="compNode" presStyleCnt="0"/>
      <dgm:spPr/>
    </dgm:pt>
    <dgm:pt modelId="{BF8BBA86-3080-4CC1-B1E0-D79BF9B8525B}" type="pres">
      <dgm:prSet presAssocID="{9C0B1F92-CCC2-4E43-9C55-2E91B481C9D6}" presName="bgRect" presStyleLbl="bgShp" presStyleIdx="0" presStyleCnt="5"/>
      <dgm:spPr/>
    </dgm:pt>
    <dgm:pt modelId="{8348A1C3-7FD6-4391-B306-34CA400339AA}" type="pres">
      <dgm:prSet presAssocID="{9C0B1F92-CCC2-4E43-9C55-2E91B481C9D6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mise"/>
        </a:ext>
      </dgm:extLst>
    </dgm:pt>
    <dgm:pt modelId="{901EC108-BFA6-4C7B-A09B-3044990C94B6}" type="pres">
      <dgm:prSet presAssocID="{9C0B1F92-CCC2-4E43-9C55-2E91B481C9D6}" presName="spaceRect" presStyleCnt="0"/>
      <dgm:spPr/>
    </dgm:pt>
    <dgm:pt modelId="{D0E36090-C966-444E-963B-78DB82FC1E18}" type="pres">
      <dgm:prSet presAssocID="{9C0B1F92-CCC2-4E43-9C55-2E91B481C9D6}" presName="parTx" presStyleLbl="revTx" presStyleIdx="0" presStyleCnt="5">
        <dgm:presLayoutVars>
          <dgm:chMax val="0"/>
          <dgm:chPref val="0"/>
        </dgm:presLayoutVars>
      </dgm:prSet>
      <dgm:spPr/>
    </dgm:pt>
    <dgm:pt modelId="{8554CD24-C2B5-4463-8E5A-4A0E30A71AAD}" type="pres">
      <dgm:prSet presAssocID="{A01E75B3-C798-42EE-97A7-7A2BADD9FCEE}" presName="sibTrans" presStyleCnt="0"/>
      <dgm:spPr/>
    </dgm:pt>
    <dgm:pt modelId="{42D6E4D5-5483-49D3-850B-02201423F3D8}" type="pres">
      <dgm:prSet presAssocID="{30AF61C3-F75C-4D84-A869-FFB510781E0B}" presName="compNode" presStyleCnt="0"/>
      <dgm:spPr/>
    </dgm:pt>
    <dgm:pt modelId="{D5787981-3D47-44FF-BD1E-AB2255A84A1B}" type="pres">
      <dgm:prSet presAssocID="{30AF61C3-F75C-4D84-A869-FFB510781E0B}" presName="bgRect" presStyleLbl="bgShp" presStyleIdx="1" presStyleCnt="5"/>
      <dgm:spPr/>
    </dgm:pt>
    <dgm:pt modelId="{DD29536E-6F12-4A35-B34A-8E677B486448}" type="pres">
      <dgm:prSet presAssocID="{30AF61C3-F75C-4D84-A869-FFB510781E0B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ughnut"/>
        </a:ext>
      </dgm:extLst>
    </dgm:pt>
    <dgm:pt modelId="{4B0D9401-0896-4D2B-97F0-B0A5DEA6608E}" type="pres">
      <dgm:prSet presAssocID="{30AF61C3-F75C-4D84-A869-FFB510781E0B}" presName="spaceRect" presStyleCnt="0"/>
      <dgm:spPr/>
    </dgm:pt>
    <dgm:pt modelId="{225EBA5B-572F-4F2F-8380-9BCFF3A72FCC}" type="pres">
      <dgm:prSet presAssocID="{30AF61C3-F75C-4D84-A869-FFB510781E0B}" presName="parTx" presStyleLbl="revTx" presStyleIdx="1" presStyleCnt="5">
        <dgm:presLayoutVars>
          <dgm:chMax val="0"/>
          <dgm:chPref val="0"/>
        </dgm:presLayoutVars>
      </dgm:prSet>
      <dgm:spPr/>
    </dgm:pt>
    <dgm:pt modelId="{377AEB3E-D863-4E4A-BDEA-1EDE45CDFF05}" type="pres">
      <dgm:prSet presAssocID="{1135FBD0-EEC8-4E0F-B3F3-A63E0FC4D5D9}" presName="sibTrans" presStyleCnt="0"/>
      <dgm:spPr/>
    </dgm:pt>
    <dgm:pt modelId="{6479DC63-90AA-4EF4-9CFF-87809C186312}" type="pres">
      <dgm:prSet presAssocID="{80CBF626-32E7-4DB3-AFA2-816103D37F4B}" presName="compNode" presStyleCnt="0"/>
      <dgm:spPr/>
    </dgm:pt>
    <dgm:pt modelId="{A43BB8A5-2639-4669-AA27-0B9D5BD502D5}" type="pres">
      <dgm:prSet presAssocID="{80CBF626-32E7-4DB3-AFA2-816103D37F4B}" presName="bgRect" presStyleLbl="bgShp" presStyleIdx="2" presStyleCnt="5"/>
      <dgm:spPr/>
    </dgm:pt>
    <dgm:pt modelId="{4370A0D4-C741-4A97-871D-B83BF43A7281}" type="pres">
      <dgm:prSet presAssocID="{80CBF626-32E7-4DB3-AFA2-816103D37F4B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2BBB4C7C-F49C-4EF6-902F-0087A35C0C29}" type="pres">
      <dgm:prSet presAssocID="{80CBF626-32E7-4DB3-AFA2-816103D37F4B}" presName="spaceRect" presStyleCnt="0"/>
      <dgm:spPr/>
    </dgm:pt>
    <dgm:pt modelId="{26F0BAD5-7686-4AD8-BB3F-4FF4ED219D10}" type="pres">
      <dgm:prSet presAssocID="{80CBF626-32E7-4DB3-AFA2-816103D37F4B}" presName="parTx" presStyleLbl="revTx" presStyleIdx="2" presStyleCnt="5">
        <dgm:presLayoutVars>
          <dgm:chMax val="0"/>
          <dgm:chPref val="0"/>
        </dgm:presLayoutVars>
      </dgm:prSet>
      <dgm:spPr/>
    </dgm:pt>
    <dgm:pt modelId="{0B7B90B7-B37F-456D-8D13-674F126E5112}" type="pres">
      <dgm:prSet presAssocID="{244E89C2-2C4B-4B34-983C-76CB099CD734}" presName="sibTrans" presStyleCnt="0"/>
      <dgm:spPr/>
    </dgm:pt>
    <dgm:pt modelId="{711387BD-1FF4-479D-8AA8-5EC7972CB2D3}" type="pres">
      <dgm:prSet presAssocID="{5E5B7C26-27BB-47C0-AE71-F4A2C63F155B}" presName="compNode" presStyleCnt="0"/>
      <dgm:spPr/>
    </dgm:pt>
    <dgm:pt modelId="{D59BC999-B89E-4043-8C9A-5C7E966D9169}" type="pres">
      <dgm:prSet presAssocID="{5E5B7C26-27BB-47C0-AE71-F4A2C63F155B}" presName="bgRect" presStyleLbl="bgShp" presStyleIdx="3" presStyleCnt="5"/>
      <dgm:spPr/>
    </dgm:pt>
    <dgm:pt modelId="{66D4D72A-2757-4FB5-810D-C8913A09DECE}" type="pres">
      <dgm:prSet presAssocID="{5E5B7C26-27BB-47C0-AE71-F4A2C63F155B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9C3951B4-640E-435E-BD56-397DD89C46A5}" type="pres">
      <dgm:prSet presAssocID="{5E5B7C26-27BB-47C0-AE71-F4A2C63F155B}" presName="spaceRect" presStyleCnt="0"/>
      <dgm:spPr/>
    </dgm:pt>
    <dgm:pt modelId="{9E6EC19A-A555-45A6-8786-F41FCEFFE30C}" type="pres">
      <dgm:prSet presAssocID="{5E5B7C26-27BB-47C0-AE71-F4A2C63F155B}" presName="parTx" presStyleLbl="revTx" presStyleIdx="3" presStyleCnt="5">
        <dgm:presLayoutVars>
          <dgm:chMax val="0"/>
          <dgm:chPref val="0"/>
        </dgm:presLayoutVars>
      </dgm:prSet>
      <dgm:spPr/>
    </dgm:pt>
    <dgm:pt modelId="{2BDC1EC1-0900-456A-9D1C-483E6E79A39A}" type="pres">
      <dgm:prSet presAssocID="{2D0FFB2A-3D61-4C5C-AC08-C8A66D3C8901}" presName="sibTrans" presStyleCnt="0"/>
      <dgm:spPr/>
    </dgm:pt>
    <dgm:pt modelId="{3ADD754E-B64A-4109-9E7F-26436931283E}" type="pres">
      <dgm:prSet presAssocID="{5F055FD7-9EF4-4783-98BB-05D679E26DEF}" presName="compNode" presStyleCnt="0"/>
      <dgm:spPr/>
    </dgm:pt>
    <dgm:pt modelId="{731AA714-7DC4-482A-A47E-3B5B5B173A94}" type="pres">
      <dgm:prSet presAssocID="{5F055FD7-9EF4-4783-98BB-05D679E26DEF}" presName="bgRect" presStyleLbl="bgShp" presStyleIdx="4" presStyleCnt="5"/>
      <dgm:spPr/>
    </dgm:pt>
    <dgm:pt modelId="{4667688C-EEF1-43A3-99CA-75BDF33EA522}" type="pres">
      <dgm:prSet presAssocID="{5F055FD7-9EF4-4783-98BB-05D679E26DEF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FE2AACAB-41C8-4854-8369-E9C6BF875943}" type="pres">
      <dgm:prSet presAssocID="{5F055FD7-9EF4-4783-98BB-05D679E26DEF}" presName="spaceRect" presStyleCnt="0"/>
      <dgm:spPr/>
    </dgm:pt>
    <dgm:pt modelId="{41186BBE-EFEC-42FA-A36A-E8A25F2EADDC}" type="pres">
      <dgm:prSet presAssocID="{5F055FD7-9EF4-4783-98BB-05D679E26DE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B13921B-C4D6-4F8A-B2E5-0942E8FEE919}" srcId="{494FB2C3-FEA3-4559-83F7-4B9506106CC3}" destId="{5E5B7C26-27BB-47C0-AE71-F4A2C63F155B}" srcOrd="3" destOrd="0" parTransId="{F17503D6-9E5D-40C0-A8F4-AAD8F477ACBE}" sibTransId="{2D0FFB2A-3D61-4C5C-AC08-C8A66D3C8901}"/>
    <dgm:cxn modelId="{F4DB631C-E2D9-4587-9D93-6445820D0AC4}" srcId="{494FB2C3-FEA3-4559-83F7-4B9506106CC3}" destId="{5F055FD7-9EF4-4783-98BB-05D679E26DEF}" srcOrd="4" destOrd="0" parTransId="{1486CCAB-3045-49FD-A94E-020581AD7ACE}" sibTransId="{8FFF0379-02F0-4802-9AB4-4706D1A6B64A}"/>
    <dgm:cxn modelId="{EC1B5A25-E284-4CFA-B4C1-5E3D73BDF3D5}" type="presOf" srcId="{30AF61C3-F75C-4D84-A869-FFB510781E0B}" destId="{225EBA5B-572F-4F2F-8380-9BCFF3A72FCC}" srcOrd="0" destOrd="0" presId="urn:microsoft.com/office/officeart/2018/2/layout/IconVerticalSolidList"/>
    <dgm:cxn modelId="{76FD6E30-3AC1-4F8E-AB50-4B7D2C5AD228}" srcId="{494FB2C3-FEA3-4559-83F7-4B9506106CC3}" destId="{30AF61C3-F75C-4D84-A869-FFB510781E0B}" srcOrd="1" destOrd="0" parTransId="{88A0D546-B331-4494-92AF-5D0E0BA57657}" sibTransId="{1135FBD0-EEC8-4E0F-B3F3-A63E0FC4D5D9}"/>
    <dgm:cxn modelId="{07505631-30B1-4460-B37F-D5D455C5C4B0}" type="presOf" srcId="{9C0B1F92-CCC2-4E43-9C55-2E91B481C9D6}" destId="{D0E36090-C966-444E-963B-78DB82FC1E18}" srcOrd="0" destOrd="0" presId="urn:microsoft.com/office/officeart/2018/2/layout/IconVerticalSolidList"/>
    <dgm:cxn modelId="{4FB7AE52-578D-4996-9A70-F5DDAC1B1905}" type="presOf" srcId="{5F055FD7-9EF4-4783-98BB-05D679E26DEF}" destId="{41186BBE-EFEC-42FA-A36A-E8A25F2EADDC}" srcOrd="0" destOrd="0" presId="urn:microsoft.com/office/officeart/2018/2/layout/IconVerticalSolidList"/>
    <dgm:cxn modelId="{17477B79-ABCC-4FCD-A78B-D283B66471A6}" srcId="{494FB2C3-FEA3-4559-83F7-4B9506106CC3}" destId="{80CBF626-32E7-4DB3-AFA2-816103D37F4B}" srcOrd="2" destOrd="0" parTransId="{E586FD28-F950-4ED5-A93D-4469CBEEE9EB}" sibTransId="{244E89C2-2C4B-4B34-983C-76CB099CD734}"/>
    <dgm:cxn modelId="{EE8507A0-D63D-4703-AD4E-006A6A6BFB20}" type="presOf" srcId="{5E5B7C26-27BB-47C0-AE71-F4A2C63F155B}" destId="{9E6EC19A-A555-45A6-8786-F41FCEFFE30C}" srcOrd="0" destOrd="0" presId="urn:microsoft.com/office/officeart/2018/2/layout/IconVerticalSolidList"/>
    <dgm:cxn modelId="{9D1D3ADC-7DD4-4EC1-B100-E06B6CFFCB06}" type="presOf" srcId="{80CBF626-32E7-4DB3-AFA2-816103D37F4B}" destId="{26F0BAD5-7686-4AD8-BB3F-4FF4ED219D10}" srcOrd="0" destOrd="0" presId="urn:microsoft.com/office/officeart/2018/2/layout/IconVerticalSolidList"/>
    <dgm:cxn modelId="{53F194DF-92FD-44C5-A78D-1DDD17DD7CC0}" type="presOf" srcId="{494FB2C3-FEA3-4559-83F7-4B9506106CC3}" destId="{56747B6D-64DE-4AC3-8055-4765E7A0FF38}" srcOrd="0" destOrd="0" presId="urn:microsoft.com/office/officeart/2018/2/layout/IconVerticalSolidList"/>
    <dgm:cxn modelId="{2C23EEEA-7385-4112-8269-97B04148AD81}" srcId="{494FB2C3-FEA3-4559-83F7-4B9506106CC3}" destId="{9C0B1F92-CCC2-4E43-9C55-2E91B481C9D6}" srcOrd="0" destOrd="0" parTransId="{E655A899-B0DF-4E28-A60E-FFDDA521E001}" sibTransId="{A01E75B3-C798-42EE-97A7-7A2BADD9FCEE}"/>
    <dgm:cxn modelId="{C06F4BA6-D9BB-43BE-9FE3-35420C25EA53}" type="presParOf" srcId="{56747B6D-64DE-4AC3-8055-4765E7A0FF38}" destId="{8BEF478F-F86E-4AC9-A8F1-974F8AAE62AD}" srcOrd="0" destOrd="0" presId="urn:microsoft.com/office/officeart/2018/2/layout/IconVerticalSolidList"/>
    <dgm:cxn modelId="{0DF05904-14DD-4542-961B-9C36E7C944B2}" type="presParOf" srcId="{8BEF478F-F86E-4AC9-A8F1-974F8AAE62AD}" destId="{BF8BBA86-3080-4CC1-B1E0-D79BF9B8525B}" srcOrd="0" destOrd="0" presId="urn:microsoft.com/office/officeart/2018/2/layout/IconVerticalSolidList"/>
    <dgm:cxn modelId="{7B5406C8-8FB6-4F1B-9CAC-C67711FCDB28}" type="presParOf" srcId="{8BEF478F-F86E-4AC9-A8F1-974F8AAE62AD}" destId="{8348A1C3-7FD6-4391-B306-34CA400339AA}" srcOrd="1" destOrd="0" presId="urn:microsoft.com/office/officeart/2018/2/layout/IconVerticalSolidList"/>
    <dgm:cxn modelId="{16087FD4-922C-4A36-A1C3-04DD226AEEFA}" type="presParOf" srcId="{8BEF478F-F86E-4AC9-A8F1-974F8AAE62AD}" destId="{901EC108-BFA6-4C7B-A09B-3044990C94B6}" srcOrd="2" destOrd="0" presId="urn:microsoft.com/office/officeart/2018/2/layout/IconVerticalSolidList"/>
    <dgm:cxn modelId="{7354E8D3-E6CE-4C92-8AAF-0F4269785E47}" type="presParOf" srcId="{8BEF478F-F86E-4AC9-A8F1-974F8AAE62AD}" destId="{D0E36090-C966-444E-963B-78DB82FC1E18}" srcOrd="3" destOrd="0" presId="urn:microsoft.com/office/officeart/2018/2/layout/IconVerticalSolidList"/>
    <dgm:cxn modelId="{FFBA70FE-E0F2-4448-A4ED-3C953A084C78}" type="presParOf" srcId="{56747B6D-64DE-4AC3-8055-4765E7A0FF38}" destId="{8554CD24-C2B5-4463-8E5A-4A0E30A71AAD}" srcOrd="1" destOrd="0" presId="urn:microsoft.com/office/officeart/2018/2/layout/IconVerticalSolidList"/>
    <dgm:cxn modelId="{3EA59CDF-31B3-4626-9706-EC4C2E41021D}" type="presParOf" srcId="{56747B6D-64DE-4AC3-8055-4765E7A0FF38}" destId="{42D6E4D5-5483-49D3-850B-02201423F3D8}" srcOrd="2" destOrd="0" presId="urn:microsoft.com/office/officeart/2018/2/layout/IconVerticalSolidList"/>
    <dgm:cxn modelId="{836B1D29-17F9-4F44-9BFC-95F49ADE39BC}" type="presParOf" srcId="{42D6E4D5-5483-49D3-850B-02201423F3D8}" destId="{D5787981-3D47-44FF-BD1E-AB2255A84A1B}" srcOrd="0" destOrd="0" presId="urn:microsoft.com/office/officeart/2018/2/layout/IconVerticalSolidList"/>
    <dgm:cxn modelId="{DB521764-A18A-4A59-A71F-17031FDF2B8C}" type="presParOf" srcId="{42D6E4D5-5483-49D3-850B-02201423F3D8}" destId="{DD29536E-6F12-4A35-B34A-8E677B486448}" srcOrd="1" destOrd="0" presId="urn:microsoft.com/office/officeart/2018/2/layout/IconVerticalSolidList"/>
    <dgm:cxn modelId="{BE05DEAF-6520-4B16-9FB3-D2722E09AE0D}" type="presParOf" srcId="{42D6E4D5-5483-49D3-850B-02201423F3D8}" destId="{4B0D9401-0896-4D2B-97F0-B0A5DEA6608E}" srcOrd="2" destOrd="0" presId="urn:microsoft.com/office/officeart/2018/2/layout/IconVerticalSolidList"/>
    <dgm:cxn modelId="{0C5D0B18-FDCA-4A66-B6DD-BBB8E4333232}" type="presParOf" srcId="{42D6E4D5-5483-49D3-850B-02201423F3D8}" destId="{225EBA5B-572F-4F2F-8380-9BCFF3A72FCC}" srcOrd="3" destOrd="0" presId="urn:microsoft.com/office/officeart/2018/2/layout/IconVerticalSolidList"/>
    <dgm:cxn modelId="{F2EBD92E-66F7-4E9F-95C2-8F9E99C4E544}" type="presParOf" srcId="{56747B6D-64DE-4AC3-8055-4765E7A0FF38}" destId="{377AEB3E-D863-4E4A-BDEA-1EDE45CDFF05}" srcOrd="3" destOrd="0" presId="urn:microsoft.com/office/officeart/2018/2/layout/IconVerticalSolidList"/>
    <dgm:cxn modelId="{6A75259F-81FE-4E76-8F19-79A1F054AB9B}" type="presParOf" srcId="{56747B6D-64DE-4AC3-8055-4765E7A0FF38}" destId="{6479DC63-90AA-4EF4-9CFF-87809C186312}" srcOrd="4" destOrd="0" presId="urn:microsoft.com/office/officeart/2018/2/layout/IconVerticalSolidList"/>
    <dgm:cxn modelId="{9FDD7E88-518C-44AA-B161-408B47654BE2}" type="presParOf" srcId="{6479DC63-90AA-4EF4-9CFF-87809C186312}" destId="{A43BB8A5-2639-4669-AA27-0B9D5BD502D5}" srcOrd="0" destOrd="0" presId="urn:microsoft.com/office/officeart/2018/2/layout/IconVerticalSolidList"/>
    <dgm:cxn modelId="{BED932AA-D29C-41B2-AB08-7476BB0B663A}" type="presParOf" srcId="{6479DC63-90AA-4EF4-9CFF-87809C186312}" destId="{4370A0D4-C741-4A97-871D-B83BF43A7281}" srcOrd="1" destOrd="0" presId="urn:microsoft.com/office/officeart/2018/2/layout/IconVerticalSolidList"/>
    <dgm:cxn modelId="{B5E10E82-47A9-4DF4-89A4-68216F261A87}" type="presParOf" srcId="{6479DC63-90AA-4EF4-9CFF-87809C186312}" destId="{2BBB4C7C-F49C-4EF6-902F-0087A35C0C29}" srcOrd="2" destOrd="0" presId="urn:microsoft.com/office/officeart/2018/2/layout/IconVerticalSolidList"/>
    <dgm:cxn modelId="{C81A608B-AB91-4734-9134-B805608349C0}" type="presParOf" srcId="{6479DC63-90AA-4EF4-9CFF-87809C186312}" destId="{26F0BAD5-7686-4AD8-BB3F-4FF4ED219D10}" srcOrd="3" destOrd="0" presId="urn:microsoft.com/office/officeart/2018/2/layout/IconVerticalSolidList"/>
    <dgm:cxn modelId="{21DBD6CC-8586-4964-BB8E-ECE1063095A2}" type="presParOf" srcId="{56747B6D-64DE-4AC3-8055-4765E7A0FF38}" destId="{0B7B90B7-B37F-456D-8D13-674F126E5112}" srcOrd="5" destOrd="0" presId="urn:microsoft.com/office/officeart/2018/2/layout/IconVerticalSolidList"/>
    <dgm:cxn modelId="{D8BDAFA3-93E2-4AE0-8041-0501B010E5CA}" type="presParOf" srcId="{56747B6D-64DE-4AC3-8055-4765E7A0FF38}" destId="{711387BD-1FF4-479D-8AA8-5EC7972CB2D3}" srcOrd="6" destOrd="0" presId="urn:microsoft.com/office/officeart/2018/2/layout/IconVerticalSolidList"/>
    <dgm:cxn modelId="{92E40805-A6BB-4C85-ABCD-860287874C71}" type="presParOf" srcId="{711387BD-1FF4-479D-8AA8-5EC7972CB2D3}" destId="{D59BC999-B89E-4043-8C9A-5C7E966D9169}" srcOrd="0" destOrd="0" presId="urn:microsoft.com/office/officeart/2018/2/layout/IconVerticalSolidList"/>
    <dgm:cxn modelId="{3CA454FC-0EFA-49D6-B88A-03EE1836C187}" type="presParOf" srcId="{711387BD-1FF4-479D-8AA8-5EC7972CB2D3}" destId="{66D4D72A-2757-4FB5-810D-C8913A09DECE}" srcOrd="1" destOrd="0" presId="urn:microsoft.com/office/officeart/2018/2/layout/IconVerticalSolidList"/>
    <dgm:cxn modelId="{67D65183-494D-419C-BBA9-740DA3E81546}" type="presParOf" srcId="{711387BD-1FF4-479D-8AA8-5EC7972CB2D3}" destId="{9C3951B4-640E-435E-BD56-397DD89C46A5}" srcOrd="2" destOrd="0" presId="urn:microsoft.com/office/officeart/2018/2/layout/IconVerticalSolidList"/>
    <dgm:cxn modelId="{12A79EE3-B284-473C-AF63-FCF6AA6F7F9B}" type="presParOf" srcId="{711387BD-1FF4-479D-8AA8-5EC7972CB2D3}" destId="{9E6EC19A-A555-45A6-8786-F41FCEFFE30C}" srcOrd="3" destOrd="0" presId="urn:microsoft.com/office/officeart/2018/2/layout/IconVerticalSolidList"/>
    <dgm:cxn modelId="{11BA7A42-C2B6-4EF5-8B72-EF7E2E1C1D7C}" type="presParOf" srcId="{56747B6D-64DE-4AC3-8055-4765E7A0FF38}" destId="{2BDC1EC1-0900-456A-9D1C-483E6E79A39A}" srcOrd="7" destOrd="0" presId="urn:microsoft.com/office/officeart/2018/2/layout/IconVerticalSolidList"/>
    <dgm:cxn modelId="{595816E1-D660-462D-BF0A-F9EBC196013A}" type="presParOf" srcId="{56747B6D-64DE-4AC3-8055-4765E7A0FF38}" destId="{3ADD754E-B64A-4109-9E7F-26436931283E}" srcOrd="8" destOrd="0" presId="urn:microsoft.com/office/officeart/2018/2/layout/IconVerticalSolidList"/>
    <dgm:cxn modelId="{8E566A96-1FDB-4FF7-A043-53D706A7DD66}" type="presParOf" srcId="{3ADD754E-B64A-4109-9E7F-26436931283E}" destId="{731AA714-7DC4-482A-A47E-3B5B5B173A94}" srcOrd="0" destOrd="0" presId="urn:microsoft.com/office/officeart/2018/2/layout/IconVerticalSolidList"/>
    <dgm:cxn modelId="{0FF3429F-F214-48B7-901C-1D052F4C1F5B}" type="presParOf" srcId="{3ADD754E-B64A-4109-9E7F-26436931283E}" destId="{4667688C-EEF1-43A3-99CA-75BDF33EA522}" srcOrd="1" destOrd="0" presId="urn:microsoft.com/office/officeart/2018/2/layout/IconVerticalSolidList"/>
    <dgm:cxn modelId="{12C53562-7F7B-49D0-86A6-0A82401AF05F}" type="presParOf" srcId="{3ADD754E-B64A-4109-9E7F-26436931283E}" destId="{FE2AACAB-41C8-4854-8369-E9C6BF875943}" srcOrd="2" destOrd="0" presId="urn:microsoft.com/office/officeart/2018/2/layout/IconVerticalSolidList"/>
    <dgm:cxn modelId="{DE0D014F-1DB2-495E-8A83-0C68AF2D4891}" type="presParOf" srcId="{3ADD754E-B64A-4109-9E7F-26436931283E}" destId="{41186BBE-EFEC-42FA-A36A-E8A25F2EADD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EFB2EEF-A661-43B6-A2DC-9DA242926D4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22696F7-80FF-4885-B097-A5CCDC7DAB6B}">
      <dgm:prSet/>
      <dgm:spPr/>
      <dgm:t>
        <a:bodyPr/>
        <a:lstStyle/>
        <a:p>
          <a:r>
            <a:rPr lang="en-GB" b="0" i="0"/>
            <a:t>Digital marketing, loyalty programs, online ordering, delivery services, and cost-cutting strategies</a:t>
          </a:r>
          <a:endParaRPr lang="en-US"/>
        </a:p>
      </dgm:t>
    </dgm:pt>
    <dgm:pt modelId="{A9D0D0ED-F208-405F-8424-7EF850A0A1EB}" type="parTrans" cxnId="{5996D775-1B4F-492D-9EDF-A2809DE678AA}">
      <dgm:prSet/>
      <dgm:spPr/>
      <dgm:t>
        <a:bodyPr/>
        <a:lstStyle/>
        <a:p>
          <a:endParaRPr lang="en-US"/>
        </a:p>
      </dgm:t>
    </dgm:pt>
    <dgm:pt modelId="{B886BF0E-AF97-4217-8BAC-6C5260B4C3F3}" type="sibTrans" cxnId="{5996D775-1B4F-492D-9EDF-A2809DE678AA}">
      <dgm:prSet/>
      <dgm:spPr/>
      <dgm:t>
        <a:bodyPr/>
        <a:lstStyle/>
        <a:p>
          <a:endParaRPr lang="en-US"/>
        </a:p>
      </dgm:t>
    </dgm:pt>
    <dgm:pt modelId="{47B73D7A-6B4E-4559-B809-BBCD87C0F7F7}">
      <dgm:prSet/>
      <dgm:spPr/>
      <dgm:t>
        <a:bodyPr/>
        <a:lstStyle/>
        <a:p>
          <a:r>
            <a:rPr lang="en-GB" b="0" i="0"/>
            <a:t>To reach more clients, implement online ordering and delivery services.</a:t>
          </a:r>
          <a:endParaRPr lang="en-US"/>
        </a:p>
      </dgm:t>
    </dgm:pt>
    <dgm:pt modelId="{F29D440C-6FDC-4884-8C66-CCD1EE44ABF9}" type="parTrans" cxnId="{3E959790-BE7A-49F4-8981-7B16A86C71B5}">
      <dgm:prSet/>
      <dgm:spPr/>
      <dgm:t>
        <a:bodyPr/>
        <a:lstStyle/>
        <a:p>
          <a:endParaRPr lang="en-US"/>
        </a:p>
      </dgm:t>
    </dgm:pt>
    <dgm:pt modelId="{050C7ABD-6664-42F2-B367-2F945D2FCA85}" type="sibTrans" cxnId="{3E959790-BE7A-49F4-8981-7B16A86C71B5}">
      <dgm:prSet/>
      <dgm:spPr/>
      <dgm:t>
        <a:bodyPr/>
        <a:lstStyle/>
        <a:p>
          <a:endParaRPr lang="en-US"/>
        </a:p>
      </dgm:t>
    </dgm:pt>
    <dgm:pt modelId="{62DC5123-51B5-4987-810C-CE6B56D38419}">
      <dgm:prSet/>
      <dgm:spPr/>
      <dgm:t>
        <a:bodyPr/>
        <a:lstStyle/>
        <a:p>
          <a:r>
            <a:rPr lang="en-GB" b="0" i="0"/>
            <a:t>Boost social media interaction and digital marketing to raise brand exposure.</a:t>
          </a:r>
          <a:endParaRPr lang="en-US"/>
        </a:p>
      </dgm:t>
    </dgm:pt>
    <dgm:pt modelId="{0E28EA22-AB87-4507-AD1A-4B1DDF93946B}" type="parTrans" cxnId="{120D1F9E-C434-4104-BFE2-2B887B7B6E5F}">
      <dgm:prSet/>
      <dgm:spPr/>
      <dgm:t>
        <a:bodyPr/>
        <a:lstStyle/>
        <a:p>
          <a:endParaRPr lang="en-US"/>
        </a:p>
      </dgm:t>
    </dgm:pt>
    <dgm:pt modelId="{54019479-0600-4130-85D0-7C1B11C786DE}" type="sibTrans" cxnId="{120D1F9E-C434-4104-BFE2-2B887B7B6E5F}">
      <dgm:prSet/>
      <dgm:spPr/>
      <dgm:t>
        <a:bodyPr/>
        <a:lstStyle/>
        <a:p>
          <a:endParaRPr lang="en-US"/>
        </a:p>
      </dgm:t>
    </dgm:pt>
    <dgm:pt modelId="{E2611447-FD2E-4BBD-AC21-A1D5F733DB82}">
      <dgm:prSet/>
      <dgm:spPr/>
      <dgm:t>
        <a:bodyPr/>
        <a:lstStyle/>
        <a:p>
          <a:r>
            <a:rPr lang="en-GB" b="0" i="0"/>
            <a:t>Establish a client loyalty program to promote recurring business.</a:t>
          </a:r>
          <a:endParaRPr lang="en-US"/>
        </a:p>
      </dgm:t>
    </dgm:pt>
    <dgm:pt modelId="{64E2092E-FE4A-4FAD-9857-C437268B0F01}" type="parTrans" cxnId="{E3ED560E-2FFF-4980-881A-CD11221791AB}">
      <dgm:prSet/>
      <dgm:spPr/>
      <dgm:t>
        <a:bodyPr/>
        <a:lstStyle/>
        <a:p>
          <a:endParaRPr lang="en-US"/>
        </a:p>
      </dgm:t>
    </dgm:pt>
    <dgm:pt modelId="{E4C16194-C2CB-438F-AE98-DA407006655F}" type="sibTrans" cxnId="{E3ED560E-2FFF-4980-881A-CD11221791AB}">
      <dgm:prSet/>
      <dgm:spPr/>
      <dgm:t>
        <a:bodyPr/>
        <a:lstStyle/>
        <a:p>
          <a:endParaRPr lang="en-US"/>
        </a:p>
      </dgm:t>
    </dgm:pt>
    <dgm:pt modelId="{84F77A69-DE5E-45CC-97B8-1A07BD2D11C5}">
      <dgm:prSet/>
      <dgm:spPr/>
      <dgm:t>
        <a:bodyPr/>
        <a:lstStyle/>
        <a:p>
          <a:r>
            <a:rPr lang="en-GB" b="0" i="0"/>
            <a:t>To cut waste and safeguard profit margins, enhance inventory management and cost control.</a:t>
          </a:r>
          <a:endParaRPr lang="en-US"/>
        </a:p>
      </dgm:t>
    </dgm:pt>
    <dgm:pt modelId="{83A081EE-A8C7-4EA2-A786-EE6E9E67CDB5}" type="parTrans" cxnId="{4E04F32E-D128-48AE-8245-A38402301C5B}">
      <dgm:prSet/>
      <dgm:spPr/>
      <dgm:t>
        <a:bodyPr/>
        <a:lstStyle/>
        <a:p>
          <a:endParaRPr lang="en-US"/>
        </a:p>
      </dgm:t>
    </dgm:pt>
    <dgm:pt modelId="{24F259DF-E535-495D-8C1F-4C9B4ACD9146}" type="sibTrans" cxnId="{4E04F32E-D128-48AE-8245-A38402301C5B}">
      <dgm:prSet/>
      <dgm:spPr/>
      <dgm:t>
        <a:bodyPr/>
        <a:lstStyle/>
        <a:p>
          <a:endParaRPr lang="en-US"/>
        </a:p>
      </dgm:t>
    </dgm:pt>
    <dgm:pt modelId="{25AA5C34-41D8-48E1-A456-99C5C2C8C6F3}">
      <dgm:prSet/>
      <dgm:spPr/>
      <dgm:t>
        <a:bodyPr/>
        <a:lstStyle/>
        <a:p>
          <a:r>
            <a:rPr lang="en-GB" b="0" i="0"/>
            <a:t>Increase the number of locally sourced and healthier product options to accommodate shifting consumer demands. </a:t>
          </a:r>
          <a:br>
            <a:rPr lang="en-GB" b="0" i="0"/>
          </a:br>
          <a:endParaRPr lang="en-US"/>
        </a:p>
      </dgm:t>
    </dgm:pt>
    <dgm:pt modelId="{69FB5519-56F4-4097-B030-F1A05074EE5A}" type="parTrans" cxnId="{65FEC4B2-55D4-49AE-8F7F-4A00F50F339F}">
      <dgm:prSet/>
      <dgm:spPr/>
      <dgm:t>
        <a:bodyPr/>
        <a:lstStyle/>
        <a:p>
          <a:endParaRPr lang="en-US"/>
        </a:p>
      </dgm:t>
    </dgm:pt>
    <dgm:pt modelId="{485990EA-0F4C-4502-96F6-8014FDEA33BA}" type="sibTrans" cxnId="{65FEC4B2-55D4-49AE-8F7F-4A00F50F339F}">
      <dgm:prSet/>
      <dgm:spPr/>
      <dgm:t>
        <a:bodyPr/>
        <a:lstStyle/>
        <a:p>
          <a:endParaRPr lang="en-US"/>
        </a:p>
      </dgm:t>
    </dgm:pt>
    <dgm:pt modelId="{3FBE0758-745C-451F-BAF9-54794B81782D}" type="pres">
      <dgm:prSet presAssocID="{3EFB2EEF-A661-43B6-A2DC-9DA242926D4D}" presName="root" presStyleCnt="0">
        <dgm:presLayoutVars>
          <dgm:dir/>
          <dgm:resizeHandles val="exact"/>
        </dgm:presLayoutVars>
      </dgm:prSet>
      <dgm:spPr/>
    </dgm:pt>
    <dgm:pt modelId="{EA570E08-373C-4B8B-B5FD-0EC366B35182}" type="pres">
      <dgm:prSet presAssocID="{722696F7-80FF-4885-B097-A5CCDC7DAB6B}" presName="compNode" presStyleCnt="0"/>
      <dgm:spPr/>
    </dgm:pt>
    <dgm:pt modelId="{C400F8E8-D4C3-4B1B-8C6F-D5F543328D4F}" type="pres">
      <dgm:prSet presAssocID="{722696F7-80FF-4885-B097-A5CCDC7DAB6B}" presName="bgRect" presStyleLbl="bgShp" presStyleIdx="0" presStyleCnt="6"/>
      <dgm:spPr/>
    </dgm:pt>
    <dgm:pt modelId="{1213FB60-69F9-4CE0-B987-8173775D2536}" type="pres">
      <dgm:prSet presAssocID="{722696F7-80FF-4885-B097-A5CCDC7DAB6B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A0183132-1FB3-4D0A-BD21-68C46445577F}" type="pres">
      <dgm:prSet presAssocID="{722696F7-80FF-4885-B097-A5CCDC7DAB6B}" presName="spaceRect" presStyleCnt="0"/>
      <dgm:spPr/>
    </dgm:pt>
    <dgm:pt modelId="{0B24744C-9427-4BE9-A903-541678C7AD55}" type="pres">
      <dgm:prSet presAssocID="{722696F7-80FF-4885-B097-A5CCDC7DAB6B}" presName="parTx" presStyleLbl="revTx" presStyleIdx="0" presStyleCnt="6">
        <dgm:presLayoutVars>
          <dgm:chMax val="0"/>
          <dgm:chPref val="0"/>
        </dgm:presLayoutVars>
      </dgm:prSet>
      <dgm:spPr/>
    </dgm:pt>
    <dgm:pt modelId="{8986C669-BF4D-4D97-ACA6-423EDC91F767}" type="pres">
      <dgm:prSet presAssocID="{B886BF0E-AF97-4217-8BAC-6C5260B4C3F3}" presName="sibTrans" presStyleCnt="0"/>
      <dgm:spPr/>
    </dgm:pt>
    <dgm:pt modelId="{CCE55A7A-0D3A-42EB-BEE5-88D352C7F5E9}" type="pres">
      <dgm:prSet presAssocID="{47B73D7A-6B4E-4559-B809-BBCD87C0F7F7}" presName="compNode" presStyleCnt="0"/>
      <dgm:spPr/>
    </dgm:pt>
    <dgm:pt modelId="{42888F00-7D8B-4B5A-90DF-B7592747944F}" type="pres">
      <dgm:prSet presAssocID="{47B73D7A-6B4E-4559-B809-BBCD87C0F7F7}" presName="bgRect" presStyleLbl="bgShp" presStyleIdx="1" presStyleCnt="6"/>
      <dgm:spPr/>
    </dgm:pt>
    <dgm:pt modelId="{52B220D8-3BEF-4B82-9010-8C9F34B3488C}" type="pres">
      <dgm:prSet presAssocID="{47B73D7A-6B4E-4559-B809-BBCD87C0F7F7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DC98EB35-D792-4DA4-8C97-5246F2035CF7}" type="pres">
      <dgm:prSet presAssocID="{47B73D7A-6B4E-4559-B809-BBCD87C0F7F7}" presName="spaceRect" presStyleCnt="0"/>
      <dgm:spPr/>
    </dgm:pt>
    <dgm:pt modelId="{334B9FF4-B110-4309-81E8-FAAC3AE4D7DF}" type="pres">
      <dgm:prSet presAssocID="{47B73D7A-6B4E-4559-B809-BBCD87C0F7F7}" presName="parTx" presStyleLbl="revTx" presStyleIdx="1" presStyleCnt="6">
        <dgm:presLayoutVars>
          <dgm:chMax val="0"/>
          <dgm:chPref val="0"/>
        </dgm:presLayoutVars>
      </dgm:prSet>
      <dgm:spPr/>
    </dgm:pt>
    <dgm:pt modelId="{A2FA8070-1226-4F0E-BACB-E750B81CDCB4}" type="pres">
      <dgm:prSet presAssocID="{050C7ABD-6664-42F2-B367-2F945D2FCA85}" presName="sibTrans" presStyleCnt="0"/>
      <dgm:spPr/>
    </dgm:pt>
    <dgm:pt modelId="{268E1221-0CF4-426F-8DDF-B6C3CD90C8DF}" type="pres">
      <dgm:prSet presAssocID="{62DC5123-51B5-4987-810C-CE6B56D38419}" presName="compNode" presStyleCnt="0"/>
      <dgm:spPr/>
    </dgm:pt>
    <dgm:pt modelId="{77225346-EE08-4EED-A2B1-137B882A0984}" type="pres">
      <dgm:prSet presAssocID="{62DC5123-51B5-4987-810C-CE6B56D38419}" presName="bgRect" presStyleLbl="bgShp" presStyleIdx="2" presStyleCnt="6"/>
      <dgm:spPr/>
    </dgm:pt>
    <dgm:pt modelId="{44C36359-6353-4C46-8B4C-AFEC90890105}" type="pres">
      <dgm:prSet presAssocID="{62DC5123-51B5-4987-810C-CE6B56D38419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58A50F84-35DB-452F-B1D7-E9236F9566E9}" type="pres">
      <dgm:prSet presAssocID="{62DC5123-51B5-4987-810C-CE6B56D38419}" presName="spaceRect" presStyleCnt="0"/>
      <dgm:spPr/>
    </dgm:pt>
    <dgm:pt modelId="{FF252A87-3C94-483A-B3D3-A94E0A908D59}" type="pres">
      <dgm:prSet presAssocID="{62DC5123-51B5-4987-810C-CE6B56D38419}" presName="parTx" presStyleLbl="revTx" presStyleIdx="2" presStyleCnt="6">
        <dgm:presLayoutVars>
          <dgm:chMax val="0"/>
          <dgm:chPref val="0"/>
        </dgm:presLayoutVars>
      </dgm:prSet>
      <dgm:spPr/>
    </dgm:pt>
    <dgm:pt modelId="{40F974CB-0E79-4EA9-9FD9-35C25739FA49}" type="pres">
      <dgm:prSet presAssocID="{54019479-0600-4130-85D0-7C1B11C786DE}" presName="sibTrans" presStyleCnt="0"/>
      <dgm:spPr/>
    </dgm:pt>
    <dgm:pt modelId="{4626F917-4BA9-41AA-9503-19BA1106A830}" type="pres">
      <dgm:prSet presAssocID="{E2611447-FD2E-4BBD-AC21-A1D5F733DB82}" presName="compNode" presStyleCnt="0"/>
      <dgm:spPr/>
    </dgm:pt>
    <dgm:pt modelId="{38C0D871-6D07-4E04-81F7-21CC68C5A678}" type="pres">
      <dgm:prSet presAssocID="{E2611447-FD2E-4BBD-AC21-A1D5F733DB82}" presName="bgRect" presStyleLbl="bgShp" presStyleIdx="3" presStyleCnt="6"/>
      <dgm:spPr/>
    </dgm:pt>
    <dgm:pt modelId="{92B761F2-6189-4E7A-A84E-528EE59312AC}" type="pres">
      <dgm:prSet presAssocID="{E2611447-FD2E-4BBD-AC21-A1D5F733DB82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A6C0D2C-FAA4-4A6A-AF2F-A44A299D754A}" type="pres">
      <dgm:prSet presAssocID="{E2611447-FD2E-4BBD-AC21-A1D5F733DB82}" presName="spaceRect" presStyleCnt="0"/>
      <dgm:spPr/>
    </dgm:pt>
    <dgm:pt modelId="{9331CD8F-AA2B-43E8-BE11-74CF2719B069}" type="pres">
      <dgm:prSet presAssocID="{E2611447-FD2E-4BBD-AC21-A1D5F733DB82}" presName="parTx" presStyleLbl="revTx" presStyleIdx="3" presStyleCnt="6">
        <dgm:presLayoutVars>
          <dgm:chMax val="0"/>
          <dgm:chPref val="0"/>
        </dgm:presLayoutVars>
      </dgm:prSet>
      <dgm:spPr/>
    </dgm:pt>
    <dgm:pt modelId="{05D7DFD9-A4BF-4EBD-AD52-905157D18A7C}" type="pres">
      <dgm:prSet presAssocID="{E4C16194-C2CB-438F-AE98-DA407006655F}" presName="sibTrans" presStyleCnt="0"/>
      <dgm:spPr/>
    </dgm:pt>
    <dgm:pt modelId="{F5A5C32B-6871-455B-B210-3705C7BEA0B3}" type="pres">
      <dgm:prSet presAssocID="{84F77A69-DE5E-45CC-97B8-1A07BD2D11C5}" presName="compNode" presStyleCnt="0"/>
      <dgm:spPr/>
    </dgm:pt>
    <dgm:pt modelId="{B9893FD6-5267-4537-9961-D23F7496E2AC}" type="pres">
      <dgm:prSet presAssocID="{84F77A69-DE5E-45CC-97B8-1A07BD2D11C5}" presName="bgRect" presStyleLbl="bgShp" presStyleIdx="4" presStyleCnt="6"/>
      <dgm:spPr/>
    </dgm:pt>
    <dgm:pt modelId="{15F4DFE7-A46C-4779-9D25-BB380A0F4F28}" type="pres">
      <dgm:prSet presAssocID="{84F77A69-DE5E-45CC-97B8-1A07BD2D11C5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558C863C-2E6D-40A1-A01E-59035AE14F2E}" type="pres">
      <dgm:prSet presAssocID="{84F77A69-DE5E-45CC-97B8-1A07BD2D11C5}" presName="spaceRect" presStyleCnt="0"/>
      <dgm:spPr/>
    </dgm:pt>
    <dgm:pt modelId="{62A1201A-787F-4269-8201-96A2F5D09B61}" type="pres">
      <dgm:prSet presAssocID="{84F77A69-DE5E-45CC-97B8-1A07BD2D11C5}" presName="parTx" presStyleLbl="revTx" presStyleIdx="4" presStyleCnt="6">
        <dgm:presLayoutVars>
          <dgm:chMax val="0"/>
          <dgm:chPref val="0"/>
        </dgm:presLayoutVars>
      </dgm:prSet>
      <dgm:spPr/>
    </dgm:pt>
    <dgm:pt modelId="{B8057181-0A79-4487-B638-B2DC5373AB79}" type="pres">
      <dgm:prSet presAssocID="{24F259DF-E535-495D-8C1F-4C9B4ACD9146}" presName="sibTrans" presStyleCnt="0"/>
      <dgm:spPr/>
    </dgm:pt>
    <dgm:pt modelId="{8F59FFB6-19D6-4D32-B236-4EB6846CEA6E}" type="pres">
      <dgm:prSet presAssocID="{25AA5C34-41D8-48E1-A456-99C5C2C8C6F3}" presName="compNode" presStyleCnt="0"/>
      <dgm:spPr/>
    </dgm:pt>
    <dgm:pt modelId="{8D046EA1-8785-484B-B62E-3164F24BA367}" type="pres">
      <dgm:prSet presAssocID="{25AA5C34-41D8-48E1-A456-99C5C2C8C6F3}" presName="bgRect" presStyleLbl="bgShp" presStyleIdx="5" presStyleCnt="6"/>
      <dgm:spPr/>
    </dgm:pt>
    <dgm:pt modelId="{7A558B9F-C1BB-48EF-B29C-D3885976A0F0}" type="pres">
      <dgm:prSet presAssocID="{25AA5C34-41D8-48E1-A456-99C5C2C8C6F3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05931BD8-A16C-473F-85D9-B35516DACEF4}" type="pres">
      <dgm:prSet presAssocID="{25AA5C34-41D8-48E1-A456-99C5C2C8C6F3}" presName="spaceRect" presStyleCnt="0"/>
      <dgm:spPr/>
    </dgm:pt>
    <dgm:pt modelId="{421DF1E5-B71A-4765-A2EE-8547220ADECA}" type="pres">
      <dgm:prSet presAssocID="{25AA5C34-41D8-48E1-A456-99C5C2C8C6F3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E3ED560E-2FFF-4980-881A-CD11221791AB}" srcId="{3EFB2EEF-A661-43B6-A2DC-9DA242926D4D}" destId="{E2611447-FD2E-4BBD-AC21-A1D5F733DB82}" srcOrd="3" destOrd="0" parTransId="{64E2092E-FE4A-4FAD-9857-C437268B0F01}" sibTransId="{E4C16194-C2CB-438F-AE98-DA407006655F}"/>
    <dgm:cxn modelId="{5C585514-A752-463C-8942-A64AD75B40C8}" type="presOf" srcId="{3EFB2EEF-A661-43B6-A2DC-9DA242926D4D}" destId="{3FBE0758-745C-451F-BAF9-54794B81782D}" srcOrd="0" destOrd="0" presId="urn:microsoft.com/office/officeart/2018/2/layout/IconVerticalSolidList"/>
    <dgm:cxn modelId="{4E04F32E-D128-48AE-8245-A38402301C5B}" srcId="{3EFB2EEF-A661-43B6-A2DC-9DA242926D4D}" destId="{84F77A69-DE5E-45CC-97B8-1A07BD2D11C5}" srcOrd="4" destOrd="0" parTransId="{83A081EE-A8C7-4EA2-A786-EE6E9E67CDB5}" sibTransId="{24F259DF-E535-495D-8C1F-4C9B4ACD9146}"/>
    <dgm:cxn modelId="{13339670-85C6-4272-B5B8-6D0BF2A8EC8E}" type="presOf" srcId="{722696F7-80FF-4885-B097-A5CCDC7DAB6B}" destId="{0B24744C-9427-4BE9-A903-541678C7AD55}" srcOrd="0" destOrd="0" presId="urn:microsoft.com/office/officeart/2018/2/layout/IconVerticalSolidList"/>
    <dgm:cxn modelId="{C3DCB174-89EF-447C-8876-03B47965E885}" type="presOf" srcId="{E2611447-FD2E-4BBD-AC21-A1D5F733DB82}" destId="{9331CD8F-AA2B-43E8-BE11-74CF2719B069}" srcOrd="0" destOrd="0" presId="urn:microsoft.com/office/officeart/2018/2/layout/IconVerticalSolidList"/>
    <dgm:cxn modelId="{5996D775-1B4F-492D-9EDF-A2809DE678AA}" srcId="{3EFB2EEF-A661-43B6-A2DC-9DA242926D4D}" destId="{722696F7-80FF-4885-B097-A5CCDC7DAB6B}" srcOrd="0" destOrd="0" parTransId="{A9D0D0ED-F208-405F-8424-7EF850A0A1EB}" sibTransId="{B886BF0E-AF97-4217-8BAC-6C5260B4C3F3}"/>
    <dgm:cxn modelId="{211F0E8E-273F-4129-9EC2-CEE18EEA93AB}" type="presOf" srcId="{84F77A69-DE5E-45CC-97B8-1A07BD2D11C5}" destId="{62A1201A-787F-4269-8201-96A2F5D09B61}" srcOrd="0" destOrd="0" presId="urn:microsoft.com/office/officeart/2018/2/layout/IconVerticalSolidList"/>
    <dgm:cxn modelId="{3E959790-BE7A-49F4-8981-7B16A86C71B5}" srcId="{3EFB2EEF-A661-43B6-A2DC-9DA242926D4D}" destId="{47B73D7A-6B4E-4559-B809-BBCD87C0F7F7}" srcOrd="1" destOrd="0" parTransId="{F29D440C-6FDC-4884-8C66-CCD1EE44ABF9}" sibTransId="{050C7ABD-6664-42F2-B367-2F945D2FCA85}"/>
    <dgm:cxn modelId="{120D1F9E-C434-4104-BFE2-2B887B7B6E5F}" srcId="{3EFB2EEF-A661-43B6-A2DC-9DA242926D4D}" destId="{62DC5123-51B5-4987-810C-CE6B56D38419}" srcOrd="2" destOrd="0" parTransId="{0E28EA22-AB87-4507-AD1A-4B1DDF93946B}" sibTransId="{54019479-0600-4130-85D0-7C1B11C786DE}"/>
    <dgm:cxn modelId="{65FEC4B2-55D4-49AE-8F7F-4A00F50F339F}" srcId="{3EFB2EEF-A661-43B6-A2DC-9DA242926D4D}" destId="{25AA5C34-41D8-48E1-A456-99C5C2C8C6F3}" srcOrd="5" destOrd="0" parTransId="{69FB5519-56F4-4097-B030-F1A05074EE5A}" sibTransId="{485990EA-0F4C-4502-96F6-8014FDEA33BA}"/>
    <dgm:cxn modelId="{36F8B7BF-5F84-4321-950A-536B651751A2}" type="presOf" srcId="{25AA5C34-41D8-48E1-A456-99C5C2C8C6F3}" destId="{421DF1E5-B71A-4765-A2EE-8547220ADECA}" srcOrd="0" destOrd="0" presId="urn:microsoft.com/office/officeart/2018/2/layout/IconVerticalSolidList"/>
    <dgm:cxn modelId="{4E4245D5-0B07-4FE3-839A-A1D4B3BEC451}" type="presOf" srcId="{47B73D7A-6B4E-4559-B809-BBCD87C0F7F7}" destId="{334B9FF4-B110-4309-81E8-FAAC3AE4D7DF}" srcOrd="0" destOrd="0" presId="urn:microsoft.com/office/officeart/2018/2/layout/IconVerticalSolidList"/>
    <dgm:cxn modelId="{085340F1-7C3D-4B72-B74B-98D555E32746}" type="presOf" srcId="{62DC5123-51B5-4987-810C-CE6B56D38419}" destId="{FF252A87-3C94-483A-B3D3-A94E0A908D59}" srcOrd="0" destOrd="0" presId="urn:microsoft.com/office/officeart/2018/2/layout/IconVerticalSolidList"/>
    <dgm:cxn modelId="{A89233A2-D3E6-4C62-8BC8-F9D6E5DF0E22}" type="presParOf" srcId="{3FBE0758-745C-451F-BAF9-54794B81782D}" destId="{EA570E08-373C-4B8B-B5FD-0EC366B35182}" srcOrd="0" destOrd="0" presId="urn:microsoft.com/office/officeart/2018/2/layout/IconVerticalSolidList"/>
    <dgm:cxn modelId="{478CBB8A-A67F-49A4-B3A3-6AD344FAB864}" type="presParOf" srcId="{EA570E08-373C-4B8B-B5FD-0EC366B35182}" destId="{C400F8E8-D4C3-4B1B-8C6F-D5F543328D4F}" srcOrd="0" destOrd="0" presId="urn:microsoft.com/office/officeart/2018/2/layout/IconVerticalSolidList"/>
    <dgm:cxn modelId="{C734993C-7CCE-4BD2-8C34-AF5313611A00}" type="presParOf" srcId="{EA570E08-373C-4B8B-B5FD-0EC366B35182}" destId="{1213FB60-69F9-4CE0-B987-8173775D2536}" srcOrd="1" destOrd="0" presId="urn:microsoft.com/office/officeart/2018/2/layout/IconVerticalSolidList"/>
    <dgm:cxn modelId="{CEAA89D2-7006-4420-BA9A-AB0B6D3EFC6B}" type="presParOf" srcId="{EA570E08-373C-4B8B-B5FD-0EC366B35182}" destId="{A0183132-1FB3-4D0A-BD21-68C46445577F}" srcOrd="2" destOrd="0" presId="urn:microsoft.com/office/officeart/2018/2/layout/IconVerticalSolidList"/>
    <dgm:cxn modelId="{95E40E71-7997-4141-BBDB-20DC3CD24F80}" type="presParOf" srcId="{EA570E08-373C-4B8B-B5FD-0EC366B35182}" destId="{0B24744C-9427-4BE9-A903-541678C7AD55}" srcOrd="3" destOrd="0" presId="urn:microsoft.com/office/officeart/2018/2/layout/IconVerticalSolidList"/>
    <dgm:cxn modelId="{319A5459-B6A0-47B2-8B99-CBF4A407D4D9}" type="presParOf" srcId="{3FBE0758-745C-451F-BAF9-54794B81782D}" destId="{8986C669-BF4D-4D97-ACA6-423EDC91F767}" srcOrd="1" destOrd="0" presId="urn:microsoft.com/office/officeart/2018/2/layout/IconVerticalSolidList"/>
    <dgm:cxn modelId="{E9C6209A-AF91-4D98-A668-AA149D926EF0}" type="presParOf" srcId="{3FBE0758-745C-451F-BAF9-54794B81782D}" destId="{CCE55A7A-0D3A-42EB-BEE5-88D352C7F5E9}" srcOrd="2" destOrd="0" presId="urn:microsoft.com/office/officeart/2018/2/layout/IconVerticalSolidList"/>
    <dgm:cxn modelId="{60FD4762-406B-4E9D-9FB6-F3683CF81653}" type="presParOf" srcId="{CCE55A7A-0D3A-42EB-BEE5-88D352C7F5E9}" destId="{42888F00-7D8B-4B5A-90DF-B7592747944F}" srcOrd="0" destOrd="0" presId="urn:microsoft.com/office/officeart/2018/2/layout/IconVerticalSolidList"/>
    <dgm:cxn modelId="{834A3243-BFFC-4AE7-987C-7762131A3EFD}" type="presParOf" srcId="{CCE55A7A-0D3A-42EB-BEE5-88D352C7F5E9}" destId="{52B220D8-3BEF-4B82-9010-8C9F34B3488C}" srcOrd="1" destOrd="0" presId="urn:microsoft.com/office/officeart/2018/2/layout/IconVerticalSolidList"/>
    <dgm:cxn modelId="{DDBC4A80-EBA6-4922-9342-3484B0A0B44B}" type="presParOf" srcId="{CCE55A7A-0D3A-42EB-BEE5-88D352C7F5E9}" destId="{DC98EB35-D792-4DA4-8C97-5246F2035CF7}" srcOrd="2" destOrd="0" presId="urn:microsoft.com/office/officeart/2018/2/layout/IconVerticalSolidList"/>
    <dgm:cxn modelId="{9C0ADA3C-FF1E-4D5B-9CA4-5BCFBF296294}" type="presParOf" srcId="{CCE55A7A-0D3A-42EB-BEE5-88D352C7F5E9}" destId="{334B9FF4-B110-4309-81E8-FAAC3AE4D7DF}" srcOrd="3" destOrd="0" presId="urn:microsoft.com/office/officeart/2018/2/layout/IconVerticalSolidList"/>
    <dgm:cxn modelId="{CF884CD3-76F0-41FF-B9D0-2EDC0FB594E4}" type="presParOf" srcId="{3FBE0758-745C-451F-BAF9-54794B81782D}" destId="{A2FA8070-1226-4F0E-BACB-E750B81CDCB4}" srcOrd="3" destOrd="0" presId="urn:microsoft.com/office/officeart/2018/2/layout/IconVerticalSolidList"/>
    <dgm:cxn modelId="{5FF6BFCA-96FC-40EE-B7F4-19964B70DF58}" type="presParOf" srcId="{3FBE0758-745C-451F-BAF9-54794B81782D}" destId="{268E1221-0CF4-426F-8DDF-B6C3CD90C8DF}" srcOrd="4" destOrd="0" presId="urn:microsoft.com/office/officeart/2018/2/layout/IconVerticalSolidList"/>
    <dgm:cxn modelId="{CAD05C79-79E7-4F87-85F4-FC8C43C293F2}" type="presParOf" srcId="{268E1221-0CF4-426F-8DDF-B6C3CD90C8DF}" destId="{77225346-EE08-4EED-A2B1-137B882A0984}" srcOrd="0" destOrd="0" presId="urn:microsoft.com/office/officeart/2018/2/layout/IconVerticalSolidList"/>
    <dgm:cxn modelId="{C8C5B350-82CF-47EE-94E9-40F6D9C3FA59}" type="presParOf" srcId="{268E1221-0CF4-426F-8DDF-B6C3CD90C8DF}" destId="{44C36359-6353-4C46-8B4C-AFEC90890105}" srcOrd="1" destOrd="0" presId="urn:microsoft.com/office/officeart/2018/2/layout/IconVerticalSolidList"/>
    <dgm:cxn modelId="{56DA43BD-4A6F-46BF-85CD-FBF162072E0E}" type="presParOf" srcId="{268E1221-0CF4-426F-8DDF-B6C3CD90C8DF}" destId="{58A50F84-35DB-452F-B1D7-E9236F9566E9}" srcOrd="2" destOrd="0" presId="urn:microsoft.com/office/officeart/2018/2/layout/IconVerticalSolidList"/>
    <dgm:cxn modelId="{833A8532-13BB-4E66-B7F5-BBF65856BEFC}" type="presParOf" srcId="{268E1221-0CF4-426F-8DDF-B6C3CD90C8DF}" destId="{FF252A87-3C94-483A-B3D3-A94E0A908D59}" srcOrd="3" destOrd="0" presId="urn:microsoft.com/office/officeart/2018/2/layout/IconVerticalSolidList"/>
    <dgm:cxn modelId="{949D8909-8FCB-4E1D-B744-DFDE0F411C1F}" type="presParOf" srcId="{3FBE0758-745C-451F-BAF9-54794B81782D}" destId="{40F974CB-0E79-4EA9-9FD9-35C25739FA49}" srcOrd="5" destOrd="0" presId="urn:microsoft.com/office/officeart/2018/2/layout/IconVerticalSolidList"/>
    <dgm:cxn modelId="{326CE5AA-88C7-4B6E-A6DF-909F46F949B5}" type="presParOf" srcId="{3FBE0758-745C-451F-BAF9-54794B81782D}" destId="{4626F917-4BA9-41AA-9503-19BA1106A830}" srcOrd="6" destOrd="0" presId="urn:microsoft.com/office/officeart/2018/2/layout/IconVerticalSolidList"/>
    <dgm:cxn modelId="{22D597A8-60AF-48D6-B062-1777AB3BC651}" type="presParOf" srcId="{4626F917-4BA9-41AA-9503-19BA1106A830}" destId="{38C0D871-6D07-4E04-81F7-21CC68C5A678}" srcOrd="0" destOrd="0" presId="urn:microsoft.com/office/officeart/2018/2/layout/IconVerticalSolidList"/>
    <dgm:cxn modelId="{A93F47DC-82D8-4924-9324-6BB503923567}" type="presParOf" srcId="{4626F917-4BA9-41AA-9503-19BA1106A830}" destId="{92B761F2-6189-4E7A-A84E-528EE59312AC}" srcOrd="1" destOrd="0" presId="urn:microsoft.com/office/officeart/2018/2/layout/IconVerticalSolidList"/>
    <dgm:cxn modelId="{A3C4921A-6F11-4713-BE16-4C6ACAEF61E9}" type="presParOf" srcId="{4626F917-4BA9-41AA-9503-19BA1106A830}" destId="{8A6C0D2C-FAA4-4A6A-AF2F-A44A299D754A}" srcOrd="2" destOrd="0" presId="urn:microsoft.com/office/officeart/2018/2/layout/IconVerticalSolidList"/>
    <dgm:cxn modelId="{6E03FD47-508B-479E-8580-3CEA2486D131}" type="presParOf" srcId="{4626F917-4BA9-41AA-9503-19BA1106A830}" destId="{9331CD8F-AA2B-43E8-BE11-74CF2719B069}" srcOrd="3" destOrd="0" presId="urn:microsoft.com/office/officeart/2018/2/layout/IconVerticalSolidList"/>
    <dgm:cxn modelId="{A35F6C70-FDBD-4C77-B2E8-8505C40FEDC3}" type="presParOf" srcId="{3FBE0758-745C-451F-BAF9-54794B81782D}" destId="{05D7DFD9-A4BF-4EBD-AD52-905157D18A7C}" srcOrd="7" destOrd="0" presId="urn:microsoft.com/office/officeart/2018/2/layout/IconVerticalSolidList"/>
    <dgm:cxn modelId="{0B7A2137-70D7-441A-B15E-8632C0D4C06E}" type="presParOf" srcId="{3FBE0758-745C-451F-BAF9-54794B81782D}" destId="{F5A5C32B-6871-455B-B210-3705C7BEA0B3}" srcOrd="8" destOrd="0" presId="urn:microsoft.com/office/officeart/2018/2/layout/IconVerticalSolidList"/>
    <dgm:cxn modelId="{17DA51DA-6F42-40BC-8A53-5334CC02DC0F}" type="presParOf" srcId="{F5A5C32B-6871-455B-B210-3705C7BEA0B3}" destId="{B9893FD6-5267-4537-9961-D23F7496E2AC}" srcOrd="0" destOrd="0" presId="urn:microsoft.com/office/officeart/2018/2/layout/IconVerticalSolidList"/>
    <dgm:cxn modelId="{E1B88BC5-5681-430E-9019-CE45AF8C12FA}" type="presParOf" srcId="{F5A5C32B-6871-455B-B210-3705C7BEA0B3}" destId="{15F4DFE7-A46C-4779-9D25-BB380A0F4F28}" srcOrd="1" destOrd="0" presId="urn:microsoft.com/office/officeart/2018/2/layout/IconVerticalSolidList"/>
    <dgm:cxn modelId="{90938107-C83B-462E-A4B6-2D90ACAAE04E}" type="presParOf" srcId="{F5A5C32B-6871-455B-B210-3705C7BEA0B3}" destId="{558C863C-2E6D-40A1-A01E-59035AE14F2E}" srcOrd="2" destOrd="0" presId="urn:microsoft.com/office/officeart/2018/2/layout/IconVerticalSolidList"/>
    <dgm:cxn modelId="{3D1139CD-2F7F-412D-9B11-78F3B1E9A628}" type="presParOf" srcId="{F5A5C32B-6871-455B-B210-3705C7BEA0B3}" destId="{62A1201A-787F-4269-8201-96A2F5D09B61}" srcOrd="3" destOrd="0" presId="urn:microsoft.com/office/officeart/2018/2/layout/IconVerticalSolidList"/>
    <dgm:cxn modelId="{4D702A12-681D-4649-977A-9D644ECB016B}" type="presParOf" srcId="{3FBE0758-745C-451F-BAF9-54794B81782D}" destId="{B8057181-0A79-4487-B638-B2DC5373AB79}" srcOrd="9" destOrd="0" presId="urn:microsoft.com/office/officeart/2018/2/layout/IconVerticalSolidList"/>
    <dgm:cxn modelId="{841B1FB4-1B43-4D64-8DB0-4E72440AB7DC}" type="presParOf" srcId="{3FBE0758-745C-451F-BAF9-54794B81782D}" destId="{8F59FFB6-19D6-4D32-B236-4EB6846CEA6E}" srcOrd="10" destOrd="0" presId="urn:microsoft.com/office/officeart/2018/2/layout/IconVerticalSolidList"/>
    <dgm:cxn modelId="{4426BB97-3A0C-44BA-8ABB-73599C25E70E}" type="presParOf" srcId="{8F59FFB6-19D6-4D32-B236-4EB6846CEA6E}" destId="{8D046EA1-8785-484B-B62E-3164F24BA367}" srcOrd="0" destOrd="0" presId="urn:microsoft.com/office/officeart/2018/2/layout/IconVerticalSolidList"/>
    <dgm:cxn modelId="{894241C1-8CF1-42AD-B2AA-4F76A73B3A3C}" type="presParOf" srcId="{8F59FFB6-19D6-4D32-B236-4EB6846CEA6E}" destId="{7A558B9F-C1BB-48EF-B29C-D3885976A0F0}" srcOrd="1" destOrd="0" presId="urn:microsoft.com/office/officeart/2018/2/layout/IconVerticalSolidList"/>
    <dgm:cxn modelId="{D3DF0DA5-588A-440F-9E5E-F166159DE69E}" type="presParOf" srcId="{8F59FFB6-19D6-4D32-B236-4EB6846CEA6E}" destId="{05931BD8-A16C-473F-85D9-B35516DACEF4}" srcOrd="2" destOrd="0" presId="urn:microsoft.com/office/officeart/2018/2/layout/IconVerticalSolidList"/>
    <dgm:cxn modelId="{84E3F83C-A856-4232-8C26-9E903AE14405}" type="presParOf" srcId="{8F59FFB6-19D6-4D32-B236-4EB6846CEA6E}" destId="{421DF1E5-B71A-4765-A2EE-8547220ADEC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374127C-71FD-4D0A-B4EF-136F75041746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BC0C48B-EF38-4A35-BC05-C3BD1339DD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Technology adoption and strategic adaption are essential for continued growth and competitiveness.</a:t>
          </a:r>
          <a:endParaRPr lang="en-US"/>
        </a:p>
      </dgm:t>
    </dgm:pt>
    <dgm:pt modelId="{194248AB-53F6-40BA-ADDB-07B8E70624AD}" type="parTrans" cxnId="{06E3A3C5-DD60-4D0E-95AA-CC2519206425}">
      <dgm:prSet/>
      <dgm:spPr/>
      <dgm:t>
        <a:bodyPr/>
        <a:lstStyle/>
        <a:p>
          <a:endParaRPr lang="en-US"/>
        </a:p>
      </dgm:t>
    </dgm:pt>
    <dgm:pt modelId="{185231B0-8D06-47C4-950E-EB3B01A31CDA}" type="sibTrans" cxnId="{06E3A3C5-DD60-4D0E-95AA-CC2519206425}">
      <dgm:prSet/>
      <dgm:spPr/>
      <dgm:t>
        <a:bodyPr/>
        <a:lstStyle/>
        <a:p>
          <a:endParaRPr lang="en-US"/>
        </a:p>
      </dgm:t>
    </dgm:pt>
    <dgm:pt modelId="{D345ED75-001D-41B7-8169-ABB0E7470C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Both market shifts and operational difficulties are to blame for Basil's Bakery's sales stagnation.</a:t>
          </a:r>
          <a:endParaRPr lang="en-US"/>
        </a:p>
      </dgm:t>
    </dgm:pt>
    <dgm:pt modelId="{122EDF85-21B6-4F1B-BD93-D2FCC789D2FE}" type="parTrans" cxnId="{796C4559-1D8F-4881-BD17-013BAFF72C27}">
      <dgm:prSet/>
      <dgm:spPr/>
      <dgm:t>
        <a:bodyPr/>
        <a:lstStyle/>
        <a:p>
          <a:endParaRPr lang="en-US"/>
        </a:p>
      </dgm:t>
    </dgm:pt>
    <dgm:pt modelId="{70EEEB40-F7C1-4AAA-A703-023483DC7368}" type="sibTrans" cxnId="{796C4559-1D8F-4881-BD17-013BAFF72C27}">
      <dgm:prSet/>
      <dgm:spPr/>
      <dgm:t>
        <a:bodyPr/>
        <a:lstStyle/>
        <a:p>
          <a:endParaRPr lang="en-US"/>
        </a:p>
      </dgm:t>
    </dgm:pt>
    <dgm:pt modelId="{D6E0555F-78D6-41B2-92C8-7BD0C04F383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The bakery should concentrate on digital transformation, customer interaction, operational efficiency, and product innovation in order to maintain its competitiveness and achieve sustainable growth. </a:t>
          </a:r>
          <a:endParaRPr lang="en-US"/>
        </a:p>
      </dgm:t>
    </dgm:pt>
    <dgm:pt modelId="{DDF0F1DC-DC66-423C-88E1-2D756D8B973C}" type="parTrans" cxnId="{C92172F2-6B1F-4D91-B849-EE7C2CF55F89}">
      <dgm:prSet/>
      <dgm:spPr/>
      <dgm:t>
        <a:bodyPr/>
        <a:lstStyle/>
        <a:p>
          <a:endParaRPr lang="en-US"/>
        </a:p>
      </dgm:t>
    </dgm:pt>
    <dgm:pt modelId="{B714C10A-E7EA-4EE8-97CF-2F1A42CD413B}" type="sibTrans" cxnId="{C92172F2-6B1F-4D91-B849-EE7C2CF55F89}">
      <dgm:prSet/>
      <dgm:spPr/>
      <dgm:t>
        <a:bodyPr/>
        <a:lstStyle/>
        <a:p>
          <a:endParaRPr lang="en-US"/>
        </a:p>
      </dgm:t>
    </dgm:pt>
    <dgm:pt modelId="{7E1462EC-B256-4804-88D2-BA3F7FDBD4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These steps will boost long-term business performance, enhance client retention, and boost sales.</a:t>
          </a:r>
          <a:endParaRPr lang="en-US"/>
        </a:p>
      </dgm:t>
    </dgm:pt>
    <dgm:pt modelId="{211993D2-C9AF-44A8-AD19-96301CC805F3}" type="parTrans" cxnId="{18002732-EEB9-4736-98F2-51F771A7F034}">
      <dgm:prSet/>
      <dgm:spPr/>
      <dgm:t>
        <a:bodyPr/>
        <a:lstStyle/>
        <a:p>
          <a:endParaRPr lang="en-US"/>
        </a:p>
      </dgm:t>
    </dgm:pt>
    <dgm:pt modelId="{E557D7E4-3D8C-4120-A789-3B80ED9BB992}" type="sibTrans" cxnId="{18002732-EEB9-4736-98F2-51F771A7F034}">
      <dgm:prSet/>
      <dgm:spPr/>
      <dgm:t>
        <a:bodyPr/>
        <a:lstStyle/>
        <a:p>
          <a:endParaRPr lang="en-US"/>
        </a:p>
      </dgm:t>
    </dgm:pt>
    <dgm:pt modelId="{A4AAC483-76F7-47EB-A6CF-C09C97B338B6}" type="pres">
      <dgm:prSet presAssocID="{3374127C-71FD-4D0A-B4EF-136F75041746}" presName="root" presStyleCnt="0">
        <dgm:presLayoutVars>
          <dgm:dir/>
          <dgm:resizeHandles val="exact"/>
        </dgm:presLayoutVars>
      </dgm:prSet>
      <dgm:spPr/>
    </dgm:pt>
    <dgm:pt modelId="{78E9B0E6-2E6E-44F3-AFBA-CE90E2EAFC2C}" type="pres">
      <dgm:prSet presAssocID="{FBC0C48B-EF38-4A35-BC05-C3BD1339DD06}" presName="compNode" presStyleCnt="0"/>
      <dgm:spPr/>
    </dgm:pt>
    <dgm:pt modelId="{25D3B54A-B63B-4ADE-9B5C-FAF8A9D9BE24}" type="pres">
      <dgm:prSet presAssocID="{FBC0C48B-EF38-4A35-BC05-C3BD1339DD06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1AA6EC18-0EDA-441D-87DD-D93B4529F1D6}" type="pres">
      <dgm:prSet presAssocID="{FBC0C48B-EF38-4A35-BC05-C3BD1339DD06}" presName="spaceRect" presStyleCnt="0"/>
      <dgm:spPr/>
    </dgm:pt>
    <dgm:pt modelId="{AE9D7431-617E-4462-AE1B-B29A6A3624ED}" type="pres">
      <dgm:prSet presAssocID="{FBC0C48B-EF38-4A35-BC05-C3BD1339DD06}" presName="textRect" presStyleLbl="revTx" presStyleIdx="0" presStyleCnt="4">
        <dgm:presLayoutVars>
          <dgm:chMax val="1"/>
          <dgm:chPref val="1"/>
        </dgm:presLayoutVars>
      </dgm:prSet>
      <dgm:spPr/>
    </dgm:pt>
    <dgm:pt modelId="{CDE5319B-AD32-4E44-95D2-ED4F37A57DFC}" type="pres">
      <dgm:prSet presAssocID="{185231B0-8D06-47C4-950E-EB3B01A31CDA}" presName="sibTrans" presStyleCnt="0"/>
      <dgm:spPr/>
    </dgm:pt>
    <dgm:pt modelId="{1BBE92BB-B8F7-4203-881B-574ED1231E69}" type="pres">
      <dgm:prSet presAssocID="{D345ED75-001D-41B7-8169-ABB0E7470CD2}" presName="compNode" presStyleCnt="0"/>
      <dgm:spPr/>
    </dgm:pt>
    <dgm:pt modelId="{10585044-30AA-43E6-A1EE-3793F107138A}" type="pres">
      <dgm:prSet presAssocID="{D345ED75-001D-41B7-8169-ABB0E7470CD2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B269189D-5748-4C0D-A2BA-4FFB2A5F8569}" type="pres">
      <dgm:prSet presAssocID="{D345ED75-001D-41B7-8169-ABB0E7470CD2}" presName="spaceRect" presStyleCnt="0"/>
      <dgm:spPr/>
    </dgm:pt>
    <dgm:pt modelId="{401230F1-DD7C-4C64-ABC4-971BB62C4AFC}" type="pres">
      <dgm:prSet presAssocID="{D345ED75-001D-41B7-8169-ABB0E7470CD2}" presName="textRect" presStyleLbl="revTx" presStyleIdx="1" presStyleCnt="4">
        <dgm:presLayoutVars>
          <dgm:chMax val="1"/>
          <dgm:chPref val="1"/>
        </dgm:presLayoutVars>
      </dgm:prSet>
      <dgm:spPr/>
    </dgm:pt>
    <dgm:pt modelId="{8F8D4966-FCBE-495F-8E4E-368D3F25F8CD}" type="pres">
      <dgm:prSet presAssocID="{70EEEB40-F7C1-4AAA-A703-023483DC7368}" presName="sibTrans" presStyleCnt="0"/>
      <dgm:spPr/>
    </dgm:pt>
    <dgm:pt modelId="{1C6C5C42-A076-49D4-A238-F57D5EE43861}" type="pres">
      <dgm:prSet presAssocID="{D6E0555F-78D6-41B2-92C8-7BD0C04F3834}" presName="compNode" presStyleCnt="0"/>
      <dgm:spPr/>
    </dgm:pt>
    <dgm:pt modelId="{85AC5240-3B1B-4F9C-A3B1-EBAD20A7B132}" type="pres">
      <dgm:prSet presAssocID="{D6E0555F-78D6-41B2-92C8-7BD0C04F3834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e"/>
        </a:ext>
      </dgm:extLst>
    </dgm:pt>
    <dgm:pt modelId="{9D280A20-E7CB-4CB6-BEC0-72A53F762EBD}" type="pres">
      <dgm:prSet presAssocID="{D6E0555F-78D6-41B2-92C8-7BD0C04F3834}" presName="spaceRect" presStyleCnt="0"/>
      <dgm:spPr/>
    </dgm:pt>
    <dgm:pt modelId="{34B5A64F-9E66-463C-9D4E-892A0F410C85}" type="pres">
      <dgm:prSet presAssocID="{D6E0555F-78D6-41B2-92C8-7BD0C04F3834}" presName="textRect" presStyleLbl="revTx" presStyleIdx="2" presStyleCnt="4">
        <dgm:presLayoutVars>
          <dgm:chMax val="1"/>
          <dgm:chPref val="1"/>
        </dgm:presLayoutVars>
      </dgm:prSet>
      <dgm:spPr/>
    </dgm:pt>
    <dgm:pt modelId="{9BD5A42A-2D09-406F-B0B8-5F776E2E8980}" type="pres">
      <dgm:prSet presAssocID="{B714C10A-E7EA-4EE8-97CF-2F1A42CD413B}" presName="sibTrans" presStyleCnt="0"/>
      <dgm:spPr/>
    </dgm:pt>
    <dgm:pt modelId="{3E313ECE-DAEE-4FD5-B131-185B78B7F7D2}" type="pres">
      <dgm:prSet presAssocID="{7E1462EC-B256-4804-88D2-BA3F7FDBD4DF}" presName="compNode" presStyleCnt="0"/>
      <dgm:spPr/>
    </dgm:pt>
    <dgm:pt modelId="{7FDB7B99-93F6-447F-90C5-946EF755A679}" type="pres">
      <dgm:prSet presAssocID="{7E1462EC-B256-4804-88D2-BA3F7FDBD4D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02AB6CD9-D4F5-4826-B6FB-701ABB45FAE0}" type="pres">
      <dgm:prSet presAssocID="{7E1462EC-B256-4804-88D2-BA3F7FDBD4DF}" presName="spaceRect" presStyleCnt="0"/>
      <dgm:spPr/>
    </dgm:pt>
    <dgm:pt modelId="{2804DB8D-7387-4093-93BD-F2A9F2752E06}" type="pres">
      <dgm:prSet presAssocID="{7E1462EC-B256-4804-88D2-BA3F7FDBD4D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857CA11-FE5F-4DAA-8EFE-574F9D5C7887}" type="presOf" srcId="{7E1462EC-B256-4804-88D2-BA3F7FDBD4DF}" destId="{2804DB8D-7387-4093-93BD-F2A9F2752E06}" srcOrd="0" destOrd="0" presId="urn:microsoft.com/office/officeart/2018/2/layout/IconLabelList"/>
    <dgm:cxn modelId="{18002732-EEB9-4736-98F2-51F771A7F034}" srcId="{3374127C-71FD-4D0A-B4EF-136F75041746}" destId="{7E1462EC-B256-4804-88D2-BA3F7FDBD4DF}" srcOrd="3" destOrd="0" parTransId="{211993D2-C9AF-44A8-AD19-96301CC805F3}" sibTransId="{E557D7E4-3D8C-4120-A789-3B80ED9BB992}"/>
    <dgm:cxn modelId="{21F9AA37-9A6C-4334-839C-97541EEE33D1}" type="presOf" srcId="{3374127C-71FD-4D0A-B4EF-136F75041746}" destId="{A4AAC483-76F7-47EB-A6CF-C09C97B338B6}" srcOrd="0" destOrd="0" presId="urn:microsoft.com/office/officeart/2018/2/layout/IconLabelList"/>
    <dgm:cxn modelId="{B0FDD050-8BB7-4AB9-A6B7-70988D298A40}" type="presOf" srcId="{D345ED75-001D-41B7-8169-ABB0E7470CD2}" destId="{401230F1-DD7C-4C64-ABC4-971BB62C4AFC}" srcOrd="0" destOrd="0" presId="urn:microsoft.com/office/officeart/2018/2/layout/IconLabelList"/>
    <dgm:cxn modelId="{796C4559-1D8F-4881-BD17-013BAFF72C27}" srcId="{3374127C-71FD-4D0A-B4EF-136F75041746}" destId="{D345ED75-001D-41B7-8169-ABB0E7470CD2}" srcOrd="1" destOrd="0" parTransId="{122EDF85-21B6-4F1B-BD93-D2FCC789D2FE}" sibTransId="{70EEEB40-F7C1-4AAA-A703-023483DC7368}"/>
    <dgm:cxn modelId="{14725998-0953-4E82-B90D-5DFCFF9A953F}" type="presOf" srcId="{FBC0C48B-EF38-4A35-BC05-C3BD1339DD06}" destId="{AE9D7431-617E-4462-AE1B-B29A6A3624ED}" srcOrd="0" destOrd="0" presId="urn:microsoft.com/office/officeart/2018/2/layout/IconLabelList"/>
    <dgm:cxn modelId="{6B9CD3A5-C194-4AF0-B2FD-8462E2F3BA3C}" type="presOf" srcId="{D6E0555F-78D6-41B2-92C8-7BD0C04F3834}" destId="{34B5A64F-9E66-463C-9D4E-892A0F410C85}" srcOrd="0" destOrd="0" presId="urn:microsoft.com/office/officeart/2018/2/layout/IconLabelList"/>
    <dgm:cxn modelId="{06E3A3C5-DD60-4D0E-95AA-CC2519206425}" srcId="{3374127C-71FD-4D0A-B4EF-136F75041746}" destId="{FBC0C48B-EF38-4A35-BC05-C3BD1339DD06}" srcOrd="0" destOrd="0" parTransId="{194248AB-53F6-40BA-ADDB-07B8E70624AD}" sibTransId="{185231B0-8D06-47C4-950E-EB3B01A31CDA}"/>
    <dgm:cxn modelId="{C92172F2-6B1F-4D91-B849-EE7C2CF55F89}" srcId="{3374127C-71FD-4D0A-B4EF-136F75041746}" destId="{D6E0555F-78D6-41B2-92C8-7BD0C04F3834}" srcOrd="2" destOrd="0" parTransId="{DDF0F1DC-DC66-423C-88E1-2D756D8B973C}" sibTransId="{B714C10A-E7EA-4EE8-97CF-2F1A42CD413B}"/>
    <dgm:cxn modelId="{793B70F2-CF61-408B-82DF-9F78FD3EF1E0}" type="presParOf" srcId="{A4AAC483-76F7-47EB-A6CF-C09C97B338B6}" destId="{78E9B0E6-2E6E-44F3-AFBA-CE90E2EAFC2C}" srcOrd="0" destOrd="0" presId="urn:microsoft.com/office/officeart/2018/2/layout/IconLabelList"/>
    <dgm:cxn modelId="{977D4D49-0BA1-413D-A6F5-7B5E276D36ED}" type="presParOf" srcId="{78E9B0E6-2E6E-44F3-AFBA-CE90E2EAFC2C}" destId="{25D3B54A-B63B-4ADE-9B5C-FAF8A9D9BE24}" srcOrd="0" destOrd="0" presId="urn:microsoft.com/office/officeart/2018/2/layout/IconLabelList"/>
    <dgm:cxn modelId="{26C260A4-C233-4C6C-8908-1636E689422E}" type="presParOf" srcId="{78E9B0E6-2E6E-44F3-AFBA-CE90E2EAFC2C}" destId="{1AA6EC18-0EDA-441D-87DD-D93B4529F1D6}" srcOrd="1" destOrd="0" presId="urn:microsoft.com/office/officeart/2018/2/layout/IconLabelList"/>
    <dgm:cxn modelId="{DF3FE17F-1441-4258-A358-024BC9329A36}" type="presParOf" srcId="{78E9B0E6-2E6E-44F3-AFBA-CE90E2EAFC2C}" destId="{AE9D7431-617E-4462-AE1B-B29A6A3624ED}" srcOrd="2" destOrd="0" presId="urn:microsoft.com/office/officeart/2018/2/layout/IconLabelList"/>
    <dgm:cxn modelId="{080E3994-36AA-4ACD-B0DB-AD0741ED0C07}" type="presParOf" srcId="{A4AAC483-76F7-47EB-A6CF-C09C97B338B6}" destId="{CDE5319B-AD32-4E44-95D2-ED4F37A57DFC}" srcOrd="1" destOrd="0" presId="urn:microsoft.com/office/officeart/2018/2/layout/IconLabelList"/>
    <dgm:cxn modelId="{FCABDBFF-AB73-43CC-AD63-7D09889A9D09}" type="presParOf" srcId="{A4AAC483-76F7-47EB-A6CF-C09C97B338B6}" destId="{1BBE92BB-B8F7-4203-881B-574ED1231E69}" srcOrd="2" destOrd="0" presId="urn:microsoft.com/office/officeart/2018/2/layout/IconLabelList"/>
    <dgm:cxn modelId="{8A3A0924-AD61-4FDB-B74E-81044D974CDF}" type="presParOf" srcId="{1BBE92BB-B8F7-4203-881B-574ED1231E69}" destId="{10585044-30AA-43E6-A1EE-3793F107138A}" srcOrd="0" destOrd="0" presId="urn:microsoft.com/office/officeart/2018/2/layout/IconLabelList"/>
    <dgm:cxn modelId="{ED248E82-824F-477B-AE34-4B65820C8C85}" type="presParOf" srcId="{1BBE92BB-B8F7-4203-881B-574ED1231E69}" destId="{B269189D-5748-4C0D-A2BA-4FFB2A5F8569}" srcOrd="1" destOrd="0" presId="urn:microsoft.com/office/officeart/2018/2/layout/IconLabelList"/>
    <dgm:cxn modelId="{1410AABA-325D-49D3-8C2E-8D5691F02D3E}" type="presParOf" srcId="{1BBE92BB-B8F7-4203-881B-574ED1231E69}" destId="{401230F1-DD7C-4C64-ABC4-971BB62C4AFC}" srcOrd="2" destOrd="0" presId="urn:microsoft.com/office/officeart/2018/2/layout/IconLabelList"/>
    <dgm:cxn modelId="{A7BC0076-3EBE-4C38-A4E5-F72CDAD4A278}" type="presParOf" srcId="{A4AAC483-76F7-47EB-A6CF-C09C97B338B6}" destId="{8F8D4966-FCBE-495F-8E4E-368D3F25F8CD}" srcOrd="3" destOrd="0" presId="urn:microsoft.com/office/officeart/2018/2/layout/IconLabelList"/>
    <dgm:cxn modelId="{E351590F-5948-42AA-9CDF-C3BA921D185F}" type="presParOf" srcId="{A4AAC483-76F7-47EB-A6CF-C09C97B338B6}" destId="{1C6C5C42-A076-49D4-A238-F57D5EE43861}" srcOrd="4" destOrd="0" presId="urn:microsoft.com/office/officeart/2018/2/layout/IconLabelList"/>
    <dgm:cxn modelId="{C0A488AA-E5E6-4BC9-AFCA-40A29900D7B0}" type="presParOf" srcId="{1C6C5C42-A076-49D4-A238-F57D5EE43861}" destId="{85AC5240-3B1B-4F9C-A3B1-EBAD20A7B132}" srcOrd="0" destOrd="0" presId="urn:microsoft.com/office/officeart/2018/2/layout/IconLabelList"/>
    <dgm:cxn modelId="{AE2547C2-DA77-4EF4-87B1-C1F47A76342D}" type="presParOf" srcId="{1C6C5C42-A076-49D4-A238-F57D5EE43861}" destId="{9D280A20-E7CB-4CB6-BEC0-72A53F762EBD}" srcOrd="1" destOrd="0" presId="urn:microsoft.com/office/officeart/2018/2/layout/IconLabelList"/>
    <dgm:cxn modelId="{8EB407B0-983B-4781-B785-5D1461707EFA}" type="presParOf" srcId="{1C6C5C42-A076-49D4-A238-F57D5EE43861}" destId="{34B5A64F-9E66-463C-9D4E-892A0F410C85}" srcOrd="2" destOrd="0" presId="urn:microsoft.com/office/officeart/2018/2/layout/IconLabelList"/>
    <dgm:cxn modelId="{D19B48C0-1265-4664-B4F2-CA9AED872C48}" type="presParOf" srcId="{A4AAC483-76F7-47EB-A6CF-C09C97B338B6}" destId="{9BD5A42A-2D09-406F-B0B8-5F776E2E8980}" srcOrd="5" destOrd="0" presId="urn:microsoft.com/office/officeart/2018/2/layout/IconLabelList"/>
    <dgm:cxn modelId="{EE8DF5B4-6219-4226-9037-4A258C29C930}" type="presParOf" srcId="{A4AAC483-76F7-47EB-A6CF-C09C97B338B6}" destId="{3E313ECE-DAEE-4FD5-B131-185B78B7F7D2}" srcOrd="6" destOrd="0" presId="urn:microsoft.com/office/officeart/2018/2/layout/IconLabelList"/>
    <dgm:cxn modelId="{2325EB5F-D233-40CC-B4F0-5591C2550344}" type="presParOf" srcId="{3E313ECE-DAEE-4FD5-B131-185B78B7F7D2}" destId="{7FDB7B99-93F6-447F-90C5-946EF755A679}" srcOrd="0" destOrd="0" presId="urn:microsoft.com/office/officeart/2018/2/layout/IconLabelList"/>
    <dgm:cxn modelId="{F4B96BED-83ED-4403-B73A-EBFD947D1F79}" type="presParOf" srcId="{3E313ECE-DAEE-4FD5-B131-185B78B7F7D2}" destId="{02AB6CD9-D4F5-4826-B6FB-701ABB45FAE0}" srcOrd="1" destOrd="0" presId="urn:microsoft.com/office/officeart/2018/2/layout/IconLabelList"/>
    <dgm:cxn modelId="{7D4BC438-50B1-4E29-94BE-FCE7CDBDFAE7}" type="presParOf" srcId="{3E313ECE-DAEE-4FD5-B131-185B78B7F7D2}" destId="{2804DB8D-7387-4093-93BD-F2A9F2752E0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B49CE64-A676-451B-AA24-BAC1EE705EA1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7C638EF5-0EC4-4D2C-B09A-4264CA7989E3}">
      <dgm:prSet/>
      <dgm:spPr/>
      <dgm:t>
        <a:bodyPr/>
        <a:lstStyle/>
        <a:p>
          <a:r>
            <a:rPr lang="en-US" b="0" i="0"/>
            <a:t>Bruijl, G.H. (2018) The Relevance of Porter's Five Forces in Today's Innovative and Changing Business Environment.</a:t>
          </a:r>
          <a:endParaRPr lang="en-US"/>
        </a:p>
      </dgm:t>
    </dgm:pt>
    <dgm:pt modelId="{23F3807B-88F4-4CB4-82B7-84071AF405D5}" type="parTrans" cxnId="{F320B138-1D01-48C3-B529-CB96E59E4445}">
      <dgm:prSet/>
      <dgm:spPr/>
      <dgm:t>
        <a:bodyPr/>
        <a:lstStyle/>
        <a:p>
          <a:endParaRPr lang="en-US"/>
        </a:p>
      </dgm:t>
    </dgm:pt>
    <dgm:pt modelId="{EA68ED6F-E516-43DC-A3C9-41019F14227A}" type="sibTrans" cxnId="{F320B138-1D01-48C3-B529-CB96E59E4445}">
      <dgm:prSet/>
      <dgm:spPr/>
      <dgm:t>
        <a:bodyPr/>
        <a:lstStyle/>
        <a:p>
          <a:endParaRPr lang="en-US"/>
        </a:p>
      </dgm:t>
    </dgm:pt>
    <dgm:pt modelId="{583D6755-B876-4BF8-95CE-4438FC2F28DD}">
      <dgm:prSet/>
      <dgm:spPr/>
      <dgm:t>
        <a:bodyPr/>
        <a:lstStyle/>
        <a:p>
          <a:r>
            <a:rPr lang="en-US" b="0" i="0"/>
            <a:t>Burns, P. (2023) Entrepreneurship and Small Business. 6th ed. London: Palgrave Macmillan.</a:t>
          </a:r>
          <a:endParaRPr lang="en-US"/>
        </a:p>
      </dgm:t>
    </dgm:pt>
    <dgm:pt modelId="{1D3CB9C4-029E-4B6F-A285-A6E95A641D58}" type="parTrans" cxnId="{AA107BF8-A963-4385-96B4-BF1D50CE2701}">
      <dgm:prSet/>
      <dgm:spPr/>
      <dgm:t>
        <a:bodyPr/>
        <a:lstStyle/>
        <a:p>
          <a:endParaRPr lang="en-US"/>
        </a:p>
      </dgm:t>
    </dgm:pt>
    <dgm:pt modelId="{FFBDEC6D-7B83-40A2-82A0-F665ECEF64F5}" type="sibTrans" cxnId="{AA107BF8-A963-4385-96B4-BF1D50CE2701}">
      <dgm:prSet/>
      <dgm:spPr/>
      <dgm:t>
        <a:bodyPr/>
        <a:lstStyle/>
        <a:p>
          <a:endParaRPr lang="en-US"/>
        </a:p>
      </dgm:t>
    </dgm:pt>
    <dgm:pt modelId="{9A82FA5B-D76C-403E-80C5-EF34F4A8DA54}">
      <dgm:prSet/>
      <dgm:spPr/>
      <dgm:t>
        <a:bodyPr/>
        <a:lstStyle/>
        <a:p>
          <a:r>
            <a:rPr lang="en-US" b="0" i="0"/>
            <a:t>Ishikawa, K. (1986) Guide to Quality Control. Tokyo: Asian Productivity Organisation.</a:t>
          </a:r>
          <a:endParaRPr lang="en-US"/>
        </a:p>
      </dgm:t>
    </dgm:pt>
    <dgm:pt modelId="{2AD470C2-FA14-4528-B866-6357C1ECB9A6}" type="parTrans" cxnId="{AF54A36A-6640-4094-9B22-1E43E925D3D7}">
      <dgm:prSet/>
      <dgm:spPr/>
      <dgm:t>
        <a:bodyPr/>
        <a:lstStyle/>
        <a:p>
          <a:endParaRPr lang="en-US"/>
        </a:p>
      </dgm:t>
    </dgm:pt>
    <dgm:pt modelId="{2E403402-38D5-40D2-A2D0-CEBFA53E2B7F}" type="sibTrans" cxnId="{AF54A36A-6640-4094-9B22-1E43E925D3D7}">
      <dgm:prSet/>
      <dgm:spPr/>
      <dgm:t>
        <a:bodyPr/>
        <a:lstStyle/>
        <a:p>
          <a:endParaRPr lang="en-US"/>
        </a:p>
      </dgm:t>
    </dgm:pt>
    <dgm:pt modelId="{3595ECAB-AC92-4215-B6BC-4674E70E49D8}">
      <dgm:prSet/>
      <dgm:spPr/>
      <dgm:t>
        <a:bodyPr/>
        <a:lstStyle/>
        <a:p>
          <a:r>
            <a:rPr lang="en-US" b="0" i="0"/>
            <a:t>Johnson, G. et al. (2023) Exploring Strategy. 13th ed. Harlow: Pearson.</a:t>
          </a:r>
          <a:endParaRPr lang="en-US"/>
        </a:p>
      </dgm:t>
    </dgm:pt>
    <dgm:pt modelId="{B7A7D736-534C-47F0-916B-AB271CE64475}" type="parTrans" cxnId="{843BB803-67DD-43E7-A0EF-3E5F5CFB97DE}">
      <dgm:prSet/>
      <dgm:spPr/>
      <dgm:t>
        <a:bodyPr/>
        <a:lstStyle/>
        <a:p>
          <a:endParaRPr lang="en-US"/>
        </a:p>
      </dgm:t>
    </dgm:pt>
    <dgm:pt modelId="{3F83D37D-2F90-47EB-B3FF-B1AFA048F9FA}" type="sibTrans" cxnId="{843BB803-67DD-43E7-A0EF-3E5F5CFB97DE}">
      <dgm:prSet/>
      <dgm:spPr/>
      <dgm:t>
        <a:bodyPr/>
        <a:lstStyle/>
        <a:p>
          <a:endParaRPr lang="en-US"/>
        </a:p>
      </dgm:t>
    </dgm:pt>
    <dgm:pt modelId="{A5F10DC1-F501-41AA-B3E6-3AC249B9EB8E}">
      <dgm:prSet/>
      <dgm:spPr/>
      <dgm:t>
        <a:bodyPr/>
        <a:lstStyle/>
        <a:p>
          <a:r>
            <a:rPr lang="en-US" b="0" i="0"/>
            <a:t>Kotler, P., Keller, K. and Chernev, A. (2022) Marketing Management. 16th ed. Harlow: Pearson.</a:t>
          </a:r>
          <a:endParaRPr lang="en-US"/>
        </a:p>
      </dgm:t>
    </dgm:pt>
    <dgm:pt modelId="{0AFA5DC5-47D9-4223-8B26-7F51F76DFF98}" type="parTrans" cxnId="{1D080F7B-F5A6-4FD1-B459-A78B198CA156}">
      <dgm:prSet/>
      <dgm:spPr/>
      <dgm:t>
        <a:bodyPr/>
        <a:lstStyle/>
        <a:p>
          <a:endParaRPr lang="en-US"/>
        </a:p>
      </dgm:t>
    </dgm:pt>
    <dgm:pt modelId="{184532B7-17A4-445C-B896-C55F725B9B5A}" type="sibTrans" cxnId="{1D080F7B-F5A6-4FD1-B459-A78B198CA156}">
      <dgm:prSet/>
      <dgm:spPr/>
      <dgm:t>
        <a:bodyPr/>
        <a:lstStyle/>
        <a:p>
          <a:endParaRPr lang="en-US"/>
        </a:p>
      </dgm:t>
    </dgm:pt>
    <dgm:pt modelId="{42247015-E3AC-4623-ACCC-E2B7956799C6}">
      <dgm:prSet/>
      <dgm:spPr/>
      <dgm:t>
        <a:bodyPr/>
        <a:lstStyle/>
        <a:p>
          <a:r>
            <a:rPr lang="en-GB" b="0" i="0"/>
            <a:t>Bruijl, G.H. (2018) The Relevance of Porter's Five Forces in Today's Innovative and Changing Business Environment.</a:t>
          </a:r>
          <a:endParaRPr lang="en-US"/>
        </a:p>
      </dgm:t>
    </dgm:pt>
    <dgm:pt modelId="{B0D08D6E-7030-401F-866D-932DB7B2B764}" type="parTrans" cxnId="{703BA77C-DFAD-4229-8C48-95125A7CA576}">
      <dgm:prSet/>
      <dgm:spPr/>
      <dgm:t>
        <a:bodyPr/>
        <a:lstStyle/>
        <a:p>
          <a:endParaRPr lang="en-US"/>
        </a:p>
      </dgm:t>
    </dgm:pt>
    <dgm:pt modelId="{731CD39F-5F40-46E4-B87E-5A613B658F0F}" type="sibTrans" cxnId="{703BA77C-DFAD-4229-8C48-95125A7CA576}">
      <dgm:prSet/>
      <dgm:spPr/>
      <dgm:t>
        <a:bodyPr/>
        <a:lstStyle/>
        <a:p>
          <a:endParaRPr lang="en-US"/>
        </a:p>
      </dgm:t>
    </dgm:pt>
    <dgm:pt modelId="{A91537F3-E535-4399-8C8A-BA1EE1AACCCA}" type="pres">
      <dgm:prSet presAssocID="{0B49CE64-A676-451B-AA24-BAC1EE705EA1}" presName="vert0" presStyleCnt="0">
        <dgm:presLayoutVars>
          <dgm:dir/>
          <dgm:animOne val="branch"/>
          <dgm:animLvl val="lvl"/>
        </dgm:presLayoutVars>
      </dgm:prSet>
      <dgm:spPr/>
    </dgm:pt>
    <dgm:pt modelId="{213E24B5-69DF-467A-A6E1-B2DFB95CE301}" type="pres">
      <dgm:prSet presAssocID="{7C638EF5-0EC4-4D2C-B09A-4264CA7989E3}" presName="thickLine" presStyleLbl="alignNode1" presStyleIdx="0" presStyleCnt="6"/>
      <dgm:spPr/>
    </dgm:pt>
    <dgm:pt modelId="{53FB97F2-561C-4DF7-BCE5-42285E4D1126}" type="pres">
      <dgm:prSet presAssocID="{7C638EF5-0EC4-4D2C-B09A-4264CA7989E3}" presName="horz1" presStyleCnt="0"/>
      <dgm:spPr/>
    </dgm:pt>
    <dgm:pt modelId="{A735390A-B240-49E3-BD62-900B526FBBEA}" type="pres">
      <dgm:prSet presAssocID="{7C638EF5-0EC4-4D2C-B09A-4264CA7989E3}" presName="tx1" presStyleLbl="revTx" presStyleIdx="0" presStyleCnt="6"/>
      <dgm:spPr/>
    </dgm:pt>
    <dgm:pt modelId="{58ADD3E8-6F2C-4CC1-AF0B-D372772ED996}" type="pres">
      <dgm:prSet presAssocID="{7C638EF5-0EC4-4D2C-B09A-4264CA7989E3}" presName="vert1" presStyleCnt="0"/>
      <dgm:spPr/>
    </dgm:pt>
    <dgm:pt modelId="{A59DFEF2-2456-4D22-86BA-026941BB887D}" type="pres">
      <dgm:prSet presAssocID="{583D6755-B876-4BF8-95CE-4438FC2F28DD}" presName="thickLine" presStyleLbl="alignNode1" presStyleIdx="1" presStyleCnt="6"/>
      <dgm:spPr/>
    </dgm:pt>
    <dgm:pt modelId="{D558FA4F-C924-4F29-B2C8-3DC062F2ED5E}" type="pres">
      <dgm:prSet presAssocID="{583D6755-B876-4BF8-95CE-4438FC2F28DD}" presName="horz1" presStyleCnt="0"/>
      <dgm:spPr/>
    </dgm:pt>
    <dgm:pt modelId="{8E1A7876-A647-4A85-A5D7-8818276F9973}" type="pres">
      <dgm:prSet presAssocID="{583D6755-B876-4BF8-95CE-4438FC2F28DD}" presName="tx1" presStyleLbl="revTx" presStyleIdx="1" presStyleCnt="6"/>
      <dgm:spPr/>
    </dgm:pt>
    <dgm:pt modelId="{64DE3C90-9CFF-4C30-B0E8-4CEEDD8BC367}" type="pres">
      <dgm:prSet presAssocID="{583D6755-B876-4BF8-95CE-4438FC2F28DD}" presName="vert1" presStyleCnt="0"/>
      <dgm:spPr/>
    </dgm:pt>
    <dgm:pt modelId="{07664FC2-80F9-4B9D-93F6-51C194EF686C}" type="pres">
      <dgm:prSet presAssocID="{9A82FA5B-D76C-403E-80C5-EF34F4A8DA54}" presName="thickLine" presStyleLbl="alignNode1" presStyleIdx="2" presStyleCnt="6"/>
      <dgm:spPr/>
    </dgm:pt>
    <dgm:pt modelId="{3F6055EC-FBDD-435A-9822-C3E1D793342F}" type="pres">
      <dgm:prSet presAssocID="{9A82FA5B-D76C-403E-80C5-EF34F4A8DA54}" presName="horz1" presStyleCnt="0"/>
      <dgm:spPr/>
    </dgm:pt>
    <dgm:pt modelId="{3BF1577C-9C82-46AA-BF90-9F8AA2575A97}" type="pres">
      <dgm:prSet presAssocID="{9A82FA5B-D76C-403E-80C5-EF34F4A8DA54}" presName="tx1" presStyleLbl="revTx" presStyleIdx="2" presStyleCnt="6"/>
      <dgm:spPr/>
    </dgm:pt>
    <dgm:pt modelId="{7A5A7405-15EA-43E3-ABBD-1ED9E588C41F}" type="pres">
      <dgm:prSet presAssocID="{9A82FA5B-D76C-403E-80C5-EF34F4A8DA54}" presName="vert1" presStyleCnt="0"/>
      <dgm:spPr/>
    </dgm:pt>
    <dgm:pt modelId="{DA170605-A691-4DDF-9BAE-DE584DC360D4}" type="pres">
      <dgm:prSet presAssocID="{3595ECAB-AC92-4215-B6BC-4674E70E49D8}" presName="thickLine" presStyleLbl="alignNode1" presStyleIdx="3" presStyleCnt="6"/>
      <dgm:spPr/>
    </dgm:pt>
    <dgm:pt modelId="{7576634D-659C-44B9-9FEF-41DDA42DB69C}" type="pres">
      <dgm:prSet presAssocID="{3595ECAB-AC92-4215-B6BC-4674E70E49D8}" presName="horz1" presStyleCnt="0"/>
      <dgm:spPr/>
    </dgm:pt>
    <dgm:pt modelId="{AF3AF823-7D48-47E2-A6E8-F5DBF86EEB65}" type="pres">
      <dgm:prSet presAssocID="{3595ECAB-AC92-4215-B6BC-4674E70E49D8}" presName="tx1" presStyleLbl="revTx" presStyleIdx="3" presStyleCnt="6"/>
      <dgm:spPr/>
    </dgm:pt>
    <dgm:pt modelId="{DBE93523-2578-430C-BE18-9CDC610AC301}" type="pres">
      <dgm:prSet presAssocID="{3595ECAB-AC92-4215-B6BC-4674E70E49D8}" presName="vert1" presStyleCnt="0"/>
      <dgm:spPr/>
    </dgm:pt>
    <dgm:pt modelId="{EA10CC88-EC47-4073-AA93-A0D60B034690}" type="pres">
      <dgm:prSet presAssocID="{A5F10DC1-F501-41AA-B3E6-3AC249B9EB8E}" presName="thickLine" presStyleLbl="alignNode1" presStyleIdx="4" presStyleCnt="6"/>
      <dgm:spPr/>
    </dgm:pt>
    <dgm:pt modelId="{C8E99CBD-B803-4494-88DB-E5667EE7ED9B}" type="pres">
      <dgm:prSet presAssocID="{A5F10DC1-F501-41AA-B3E6-3AC249B9EB8E}" presName="horz1" presStyleCnt="0"/>
      <dgm:spPr/>
    </dgm:pt>
    <dgm:pt modelId="{89FB7B10-2838-4511-B94A-DBED399D5E6D}" type="pres">
      <dgm:prSet presAssocID="{A5F10DC1-F501-41AA-B3E6-3AC249B9EB8E}" presName="tx1" presStyleLbl="revTx" presStyleIdx="4" presStyleCnt="6"/>
      <dgm:spPr/>
    </dgm:pt>
    <dgm:pt modelId="{F4BDCAF0-9739-4E95-9197-407993822724}" type="pres">
      <dgm:prSet presAssocID="{A5F10DC1-F501-41AA-B3E6-3AC249B9EB8E}" presName="vert1" presStyleCnt="0"/>
      <dgm:spPr/>
    </dgm:pt>
    <dgm:pt modelId="{E2318D35-000F-4A8A-9D3C-C48272AEFF05}" type="pres">
      <dgm:prSet presAssocID="{42247015-E3AC-4623-ACCC-E2B7956799C6}" presName="thickLine" presStyleLbl="alignNode1" presStyleIdx="5" presStyleCnt="6"/>
      <dgm:spPr/>
    </dgm:pt>
    <dgm:pt modelId="{986633F8-A05E-4686-AF5A-BC8D1D4D4F27}" type="pres">
      <dgm:prSet presAssocID="{42247015-E3AC-4623-ACCC-E2B7956799C6}" presName="horz1" presStyleCnt="0"/>
      <dgm:spPr/>
    </dgm:pt>
    <dgm:pt modelId="{3F9D0BEF-CEC3-4560-8689-3C45EE5F33A8}" type="pres">
      <dgm:prSet presAssocID="{42247015-E3AC-4623-ACCC-E2B7956799C6}" presName="tx1" presStyleLbl="revTx" presStyleIdx="5" presStyleCnt="6"/>
      <dgm:spPr/>
    </dgm:pt>
    <dgm:pt modelId="{28DD2FC9-EDA1-4FD9-A86D-1ABCF7A8B43A}" type="pres">
      <dgm:prSet presAssocID="{42247015-E3AC-4623-ACCC-E2B7956799C6}" presName="vert1" presStyleCnt="0"/>
      <dgm:spPr/>
    </dgm:pt>
  </dgm:ptLst>
  <dgm:cxnLst>
    <dgm:cxn modelId="{843BB803-67DD-43E7-A0EF-3E5F5CFB97DE}" srcId="{0B49CE64-A676-451B-AA24-BAC1EE705EA1}" destId="{3595ECAB-AC92-4215-B6BC-4674E70E49D8}" srcOrd="3" destOrd="0" parTransId="{B7A7D736-534C-47F0-916B-AB271CE64475}" sibTransId="{3F83D37D-2F90-47EB-B3FF-B1AFA048F9FA}"/>
    <dgm:cxn modelId="{3A9EEF25-99A3-4C11-ACF9-346D42E787D1}" type="presOf" srcId="{7C638EF5-0EC4-4D2C-B09A-4264CA7989E3}" destId="{A735390A-B240-49E3-BD62-900B526FBBEA}" srcOrd="0" destOrd="0" presId="urn:microsoft.com/office/officeart/2008/layout/LinedList"/>
    <dgm:cxn modelId="{F320B138-1D01-48C3-B529-CB96E59E4445}" srcId="{0B49CE64-A676-451B-AA24-BAC1EE705EA1}" destId="{7C638EF5-0EC4-4D2C-B09A-4264CA7989E3}" srcOrd="0" destOrd="0" parTransId="{23F3807B-88F4-4CB4-82B7-84071AF405D5}" sibTransId="{EA68ED6F-E516-43DC-A3C9-41019F14227A}"/>
    <dgm:cxn modelId="{AF54A36A-6640-4094-9B22-1E43E925D3D7}" srcId="{0B49CE64-A676-451B-AA24-BAC1EE705EA1}" destId="{9A82FA5B-D76C-403E-80C5-EF34F4A8DA54}" srcOrd="2" destOrd="0" parTransId="{2AD470C2-FA14-4528-B866-6357C1ECB9A6}" sibTransId="{2E403402-38D5-40D2-A2D0-CEBFA53E2B7F}"/>
    <dgm:cxn modelId="{1E829157-A32D-481F-9740-31AA8BFEFFFA}" type="presOf" srcId="{3595ECAB-AC92-4215-B6BC-4674E70E49D8}" destId="{AF3AF823-7D48-47E2-A6E8-F5DBF86EEB65}" srcOrd="0" destOrd="0" presId="urn:microsoft.com/office/officeart/2008/layout/LinedList"/>
    <dgm:cxn modelId="{1D080F7B-F5A6-4FD1-B459-A78B198CA156}" srcId="{0B49CE64-A676-451B-AA24-BAC1EE705EA1}" destId="{A5F10DC1-F501-41AA-B3E6-3AC249B9EB8E}" srcOrd="4" destOrd="0" parTransId="{0AFA5DC5-47D9-4223-8B26-7F51F76DFF98}" sibTransId="{184532B7-17A4-445C-B896-C55F725B9B5A}"/>
    <dgm:cxn modelId="{703BA77C-DFAD-4229-8C48-95125A7CA576}" srcId="{0B49CE64-A676-451B-AA24-BAC1EE705EA1}" destId="{42247015-E3AC-4623-ACCC-E2B7956799C6}" srcOrd="5" destOrd="0" parTransId="{B0D08D6E-7030-401F-866D-932DB7B2B764}" sibTransId="{731CD39F-5F40-46E4-B87E-5A613B658F0F}"/>
    <dgm:cxn modelId="{8C639D9A-879A-4EB8-9F5B-385FEE39760D}" type="presOf" srcId="{42247015-E3AC-4623-ACCC-E2B7956799C6}" destId="{3F9D0BEF-CEC3-4560-8689-3C45EE5F33A8}" srcOrd="0" destOrd="0" presId="urn:microsoft.com/office/officeart/2008/layout/LinedList"/>
    <dgm:cxn modelId="{78F014D2-628E-4452-8339-BF227B9037AB}" type="presOf" srcId="{A5F10DC1-F501-41AA-B3E6-3AC249B9EB8E}" destId="{89FB7B10-2838-4511-B94A-DBED399D5E6D}" srcOrd="0" destOrd="0" presId="urn:microsoft.com/office/officeart/2008/layout/LinedList"/>
    <dgm:cxn modelId="{86EA0FDD-086D-4250-9E2D-D86AE0C22458}" type="presOf" srcId="{0B49CE64-A676-451B-AA24-BAC1EE705EA1}" destId="{A91537F3-E535-4399-8C8A-BA1EE1AACCCA}" srcOrd="0" destOrd="0" presId="urn:microsoft.com/office/officeart/2008/layout/LinedList"/>
    <dgm:cxn modelId="{C0E937EC-3D81-4935-A95F-7AB7DD2CE25D}" type="presOf" srcId="{9A82FA5B-D76C-403E-80C5-EF34F4A8DA54}" destId="{3BF1577C-9C82-46AA-BF90-9F8AA2575A97}" srcOrd="0" destOrd="0" presId="urn:microsoft.com/office/officeart/2008/layout/LinedList"/>
    <dgm:cxn modelId="{AA107BF8-A963-4385-96B4-BF1D50CE2701}" srcId="{0B49CE64-A676-451B-AA24-BAC1EE705EA1}" destId="{583D6755-B876-4BF8-95CE-4438FC2F28DD}" srcOrd="1" destOrd="0" parTransId="{1D3CB9C4-029E-4B6F-A285-A6E95A641D58}" sibTransId="{FFBDEC6D-7B83-40A2-82A0-F665ECEF64F5}"/>
    <dgm:cxn modelId="{C23139F9-4113-4424-A6FD-B613DB281044}" type="presOf" srcId="{583D6755-B876-4BF8-95CE-4438FC2F28DD}" destId="{8E1A7876-A647-4A85-A5D7-8818276F9973}" srcOrd="0" destOrd="0" presId="urn:microsoft.com/office/officeart/2008/layout/LinedList"/>
    <dgm:cxn modelId="{BF9749F6-CE06-41CB-BA4D-AF691A4B930C}" type="presParOf" srcId="{A91537F3-E535-4399-8C8A-BA1EE1AACCCA}" destId="{213E24B5-69DF-467A-A6E1-B2DFB95CE301}" srcOrd="0" destOrd="0" presId="urn:microsoft.com/office/officeart/2008/layout/LinedList"/>
    <dgm:cxn modelId="{7ADDA7FE-1330-4897-B0D1-28CD826C238D}" type="presParOf" srcId="{A91537F3-E535-4399-8C8A-BA1EE1AACCCA}" destId="{53FB97F2-561C-4DF7-BCE5-42285E4D1126}" srcOrd="1" destOrd="0" presId="urn:microsoft.com/office/officeart/2008/layout/LinedList"/>
    <dgm:cxn modelId="{3851D774-7089-41F9-923E-36128D0EA013}" type="presParOf" srcId="{53FB97F2-561C-4DF7-BCE5-42285E4D1126}" destId="{A735390A-B240-49E3-BD62-900B526FBBEA}" srcOrd="0" destOrd="0" presId="urn:microsoft.com/office/officeart/2008/layout/LinedList"/>
    <dgm:cxn modelId="{2F668631-8FD7-4C6E-8EE2-599BC7DDC22F}" type="presParOf" srcId="{53FB97F2-561C-4DF7-BCE5-42285E4D1126}" destId="{58ADD3E8-6F2C-4CC1-AF0B-D372772ED996}" srcOrd="1" destOrd="0" presId="urn:microsoft.com/office/officeart/2008/layout/LinedList"/>
    <dgm:cxn modelId="{F35C7C57-74B3-4846-B0DE-EED5F5B7E078}" type="presParOf" srcId="{A91537F3-E535-4399-8C8A-BA1EE1AACCCA}" destId="{A59DFEF2-2456-4D22-86BA-026941BB887D}" srcOrd="2" destOrd="0" presId="urn:microsoft.com/office/officeart/2008/layout/LinedList"/>
    <dgm:cxn modelId="{507276C7-73B2-4385-8038-8DCCD62D932C}" type="presParOf" srcId="{A91537F3-E535-4399-8C8A-BA1EE1AACCCA}" destId="{D558FA4F-C924-4F29-B2C8-3DC062F2ED5E}" srcOrd="3" destOrd="0" presId="urn:microsoft.com/office/officeart/2008/layout/LinedList"/>
    <dgm:cxn modelId="{70EC8002-FAAA-4B9C-96F2-FB7FC4C580A3}" type="presParOf" srcId="{D558FA4F-C924-4F29-B2C8-3DC062F2ED5E}" destId="{8E1A7876-A647-4A85-A5D7-8818276F9973}" srcOrd="0" destOrd="0" presId="urn:microsoft.com/office/officeart/2008/layout/LinedList"/>
    <dgm:cxn modelId="{D5B6C4E3-D759-43B6-A374-80D206F0297F}" type="presParOf" srcId="{D558FA4F-C924-4F29-B2C8-3DC062F2ED5E}" destId="{64DE3C90-9CFF-4C30-B0E8-4CEEDD8BC367}" srcOrd="1" destOrd="0" presId="urn:microsoft.com/office/officeart/2008/layout/LinedList"/>
    <dgm:cxn modelId="{8932DA69-0947-4152-8415-3440B4DA531E}" type="presParOf" srcId="{A91537F3-E535-4399-8C8A-BA1EE1AACCCA}" destId="{07664FC2-80F9-4B9D-93F6-51C194EF686C}" srcOrd="4" destOrd="0" presId="urn:microsoft.com/office/officeart/2008/layout/LinedList"/>
    <dgm:cxn modelId="{785FD986-CDE0-46F9-B460-F73C329FC6FB}" type="presParOf" srcId="{A91537F3-E535-4399-8C8A-BA1EE1AACCCA}" destId="{3F6055EC-FBDD-435A-9822-C3E1D793342F}" srcOrd="5" destOrd="0" presId="urn:microsoft.com/office/officeart/2008/layout/LinedList"/>
    <dgm:cxn modelId="{FDFFB199-CCDC-41A4-8D4F-9C748C947216}" type="presParOf" srcId="{3F6055EC-FBDD-435A-9822-C3E1D793342F}" destId="{3BF1577C-9C82-46AA-BF90-9F8AA2575A97}" srcOrd="0" destOrd="0" presId="urn:microsoft.com/office/officeart/2008/layout/LinedList"/>
    <dgm:cxn modelId="{14B9A51B-C41B-4FFE-AF73-9EC13CC2B01E}" type="presParOf" srcId="{3F6055EC-FBDD-435A-9822-C3E1D793342F}" destId="{7A5A7405-15EA-43E3-ABBD-1ED9E588C41F}" srcOrd="1" destOrd="0" presId="urn:microsoft.com/office/officeart/2008/layout/LinedList"/>
    <dgm:cxn modelId="{E1FABB73-991D-4449-B673-1B9603E00239}" type="presParOf" srcId="{A91537F3-E535-4399-8C8A-BA1EE1AACCCA}" destId="{DA170605-A691-4DDF-9BAE-DE584DC360D4}" srcOrd="6" destOrd="0" presId="urn:microsoft.com/office/officeart/2008/layout/LinedList"/>
    <dgm:cxn modelId="{B2C83CBD-D468-4CEA-966E-40C7A9516AA8}" type="presParOf" srcId="{A91537F3-E535-4399-8C8A-BA1EE1AACCCA}" destId="{7576634D-659C-44B9-9FEF-41DDA42DB69C}" srcOrd="7" destOrd="0" presId="urn:microsoft.com/office/officeart/2008/layout/LinedList"/>
    <dgm:cxn modelId="{CAE0FE19-3F11-4DAA-AB53-7144AB2E914E}" type="presParOf" srcId="{7576634D-659C-44B9-9FEF-41DDA42DB69C}" destId="{AF3AF823-7D48-47E2-A6E8-F5DBF86EEB65}" srcOrd="0" destOrd="0" presId="urn:microsoft.com/office/officeart/2008/layout/LinedList"/>
    <dgm:cxn modelId="{88967051-CC47-4579-8C8C-1F74FD716401}" type="presParOf" srcId="{7576634D-659C-44B9-9FEF-41DDA42DB69C}" destId="{DBE93523-2578-430C-BE18-9CDC610AC301}" srcOrd="1" destOrd="0" presId="urn:microsoft.com/office/officeart/2008/layout/LinedList"/>
    <dgm:cxn modelId="{6669C997-BC0E-4939-9BEC-2E4015AF2796}" type="presParOf" srcId="{A91537F3-E535-4399-8C8A-BA1EE1AACCCA}" destId="{EA10CC88-EC47-4073-AA93-A0D60B034690}" srcOrd="8" destOrd="0" presId="urn:microsoft.com/office/officeart/2008/layout/LinedList"/>
    <dgm:cxn modelId="{8CAA983E-48BE-45CC-8EF3-9B612C4F9B13}" type="presParOf" srcId="{A91537F3-E535-4399-8C8A-BA1EE1AACCCA}" destId="{C8E99CBD-B803-4494-88DB-E5667EE7ED9B}" srcOrd="9" destOrd="0" presId="urn:microsoft.com/office/officeart/2008/layout/LinedList"/>
    <dgm:cxn modelId="{2ADAAE61-599A-4A82-B61C-DEBFE9C18271}" type="presParOf" srcId="{C8E99CBD-B803-4494-88DB-E5667EE7ED9B}" destId="{89FB7B10-2838-4511-B94A-DBED399D5E6D}" srcOrd="0" destOrd="0" presId="urn:microsoft.com/office/officeart/2008/layout/LinedList"/>
    <dgm:cxn modelId="{C03E04E6-6813-48B8-81D1-77BDA2A4390B}" type="presParOf" srcId="{C8E99CBD-B803-4494-88DB-E5667EE7ED9B}" destId="{F4BDCAF0-9739-4E95-9197-407993822724}" srcOrd="1" destOrd="0" presId="urn:microsoft.com/office/officeart/2008/layout/LinedList"/>
    <dgm:cxn modelId="{4DB7A02F-07A4-4311-B1E0-63D62E225E1C}" type="presParOf" srcId="{A91537F3-E535-4399-8C8A-BA1EE1AACCCA}" destId="{E2318D35-000F-4A8A-9D3C-C48272AEFF05}" srcOrd="10" destOrd="0" presId="urn:microsoft.com/office/officeart/2008/layout/LinedList"/>
    <dgm:cxn modelId="{0AFC3EDA-E4FE-4C5F-B9B4-63B2C2FCFD7A}" type="presParOf" srcId="{A91537F3-E535-4399-8C8A-BA1EE1AACCCA}" destId="{986633F8-A05E-4686-AF5A-BC8D1D4D4F27}" srcOrd="11" destOrd="0" presId="urn:microsoft.com/office/officeart/2008/layout/LinedList"/>
    <dgm:cxn modelId="{4BF84D1A-D9E6-4560-ABED-058877988649}" type="presParOf" srcId="{986633F8-A05E-4686-AF5A-BC8D1D4D4F27}" destId="{3F9D0BEF-CEC3-4560-8689-3C45EE5F33A8}" srcOrd="0" destOrd="0" presId="urn:microsoft.com/office/officeart/2008/layout/LinedList"/>
    <dgm:cxn modelId="{C534FBA8-BCE4-4A74-8B42-C82219282186}" type="presParOf" srcId="{986633F8-A05E-4686-AF5A-BC8D1D4D4F27}" destId="{28DD2FC9-EDA1-4FD9-A86D-1ABCF7A8B43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15C798D-B917-44AA-B60E-2FCE9B08489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7587245-CBAE-49EA-9AFE-15CFA28947A3}">
      <dgm:prSet/>
      <dgm:spPr/>
      <dgm:t>
        <a:bodyPr/>
        <a:lstStyle/>
        <a:p>
          <a:r>
            <a:rPr lang="en-US" b="0" i="0"/>
            <a:t>Thank you</a:t>
          </a:r>
          <a:endParaRPr lang="en-US"/>
        </a:p>
      </dgm:t>
    </dgm:pt>
    <dgm:pt modelId="{6638AE0B-E2C8-4CAD-8F1A-FE656C86522A}" type="parTrans" cxnId="{7AC05B44-21E0-46E3-98B9-B3AA77F3CB6E}">
      <dgm:prSet/>
      <dgm:spPr/>
      <dgm:t>
        <a:bodyPr/>
        <a:lstStyle/>
        <a:p>
          <a:endParaRPr lang="en-US"/>
        </a:p>
      </dgm:t>
    </dgm:pt>
    <dgm:pt modelId="{B15CFA47-F5DF-4C4B-BB00-D5A587DED530}" type="sibTrans" cxnId="{7AC05B44-21E0-46E3-98B9-B3AA77F3CB6E}">
      <dgm:prSet/>
      <dgm:spPr/>
      <dgm:t>
        <a:bodyPr/>
        <a:lstStyle/>
        <a:p>
          <a:endParaRPr lang="en-US"/>
        </a:p>
      </dgm:t>
    </dgm:pt>
    <dgm:pt modelId="{1C9BD23C-FFB2-4B87-8842-4972A6BC962F}">
      <dgm:prSet/>
      <dgm:spPr/>
      <dgm:t>
        <a:bodyPr/>
        <a:lstStyle/>
        <a:p>
          <a:r>
            <a:rPr lang="en-US" b="0" i="0"/>
            <a:t>Any Questions please? </a:t>
          </a:r>
          <a:endParaRPr lang="en-US"/>
        </a:p>
      </dgm:t>
    </dgm:pt>
    <dgm:pt modelId="{62AB32B8-7B18-452B-9E29-0E9E0F4643AE}" type="parTrans" cxnId="{F7955A3A-A91B-424C-8C86-2F0AD8443A85}">
      <dgm:prSet/>
      <dgm:spPr/>
      <dgm:t>
        <a:bodyPr/>
        <a:lstStyle/>
        <a:p>
          <a:endParaRPr lang="en-US"/>
        </a:p>
      </dgm:t>
    </dgm:pt>
    <dgm:pt modelId="{F4468588-75E7-474F-99D5-0B94767B5D5C}" type="sibTrans" cxnId="{F7955A3A-A91B-424C-8C86-2F0AD8443A85}">
      <dgm:prSet/>
      <dgm:spPr/>
      <dgm:t>
        <a:bodyPr/>
        <a:lstStyle/>
        <a:p>
          <a:endParaRPr lang="en-US"/>
        </a:p>
      </dgm:t>
    </dgm:pt>
    <dgm:pt modelId="{760F9C29-7175-42C3-88DE-A11589F12EC8}" type="pres">
      <dgm:prSet presAssocID="{A15C798D-B917-44AA-B60E-2FCE9B084894}" presName="root" presStyleCnt="0">
        <dgm:presLayoutVars>
          <dgm:dir/>
          <dgm:resizeHandles val="exact"/>
        </dgm:presLayoutVars>
      </dgm:prSet>
      <dgm:spPr/>
    </dgm:pt>
    <dgm:pt modelId="{A6C49196-5BE0-49F0-937F-9A379CC40674}" type="pres">
      <dgm:prSet presAssocID="{57587245-CBAE-49EA-9AFE-15CFA28947A3}" presName="compNode" presStyleCnt="0"/>
      <dgm:spPr/>
    </dgm:pt>
    <dgm:pt modelId="{3A68E2F7-4B41-4D1A-B22F-C310048CC699}" type="pres">
      <dgm:prSet presAssocID="{57587245-CBAE-49EA-9AFE-15CFA28947A3}" presName="bgRect" presStyleLbl="bgShp" presStyleIdx="0" presStyleCnt="2"/>
      <dgm:spPr/>
    </dgm:pt>
    <dgm:pt modelId="{5AEEB30B-49A5-44B3-A0C0-3F9B054828E8}" type="pres">
      <dgm:prSet presAssocID="{57587245-CBAE-49EA-9AFE-15CFA28947A3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A1E5F7EE-0DB3-4195-99D8-A7B7033001AE}" type="pres">
      <dgm:prSet presAssocID="{57587245-CBAE-49EA-9AFE-15CFA28947A3}" presName="spaceRect" presStyleCnt="0"/>
      <dgm:spPr/>
    </dgm:pt>
    <dgm:pt modelId="{AF6EF053-13DA-427B-904D-DEB59164663B}" type="pres">
      <dgm:prSet presAssocID="{57587245-CBAE-49EA-9AFE-15CFA28947A3}" presName="parTx" presStyleLbl="revTx" presStyleIdx="0" presStyleCnt="2">
        <dgm:presLayoutVars>
          <dgm:chMax val="0"/>
          <dgm:chPref val="0"/>
        </dgm:presLayoutVars>
      </dgm:prSet>
      <dgm:spPr/>
    </dgm:pt>
    <dgm:pt modelId="{31A6CA86-F7F9-453F-831D-B944318E0BF0}" type="pres">
      <dgm:prSet presAssocID="{B15CFA47-F5DF-4C4B-BB00-D5A587DED530}" presName="sibTrans" presStyleCnt="0"/>
      <dgm:spPr/>
    </dgm:pt>
    <dgm:pt modelId="{1C484FA2-9677-41E1-AD5E-EA69CADFD3B8}" type="pres">
      <dgm:prSet presAssocID="{1C9BD23C-FFB2-4B87-8842-4972A6BC962F}" presName="compNode" presStyleCnt="0"/>
      <dgm:spPr/>
    </dgm:pt>
    <dgm:pt modelId="{8B1E41A0-DBEE-4CDD-B519-A782A5974966}" type="pres">
      <dgm:prSet presAssocID="{1C9BD23C-FFB2-4B87-8842-4972A6BC962F}" presName="bgRect" presStyleLbl="bgShp" presStyleIdx="1" presStyleCnt="2"/>
      <dgm:spPr/>
    </dgm:pt>
    <dgm:pt modelId="{96B9A6B5-3838-40D2-A0F1-556BB6B5FEE7}" type="pres">
      <dgm:prSet presAssocID="{1C9BD23C-FFB2-4B87-8842-4972A6BC962F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E62ACD0-57AD-4BC7-A775-F87AD4AF87D4}" type="pres">
      <dgm:prSet presAssocID="{1C9BD23C-FFB2-4B87-8842-4972A6BC962F}" presName="spaceRect" presStyleCnt="0"/>
      <dgm:spPr/>
    </dgm:pt>
    <dgm:pt modelId="{AE986111-5A98-462D-8425-3EE6B9125830}" type="pres">
      <dgm:prSet presAssocID="{1C9BD23C-FFB2-4B87-8842-4972A6BC962F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7955A3A-A91B-424C-8C86-2F0AD8443A85}" srcId="{A15C798D-B917-44AA-B60E-2FCE9B084894}" destId="{1C9BD23C-FFB2-4B87-8842-4972A6BC962F}" srcOrd="1" destOrd="0" parTransId="{62AB32B8-7B18-452B-9E29-0E9E0F4643AE}" sibTransId="{F4468588-75E7-474F-99D5-0B94767B5D5C}"/>
    <dgm:cxn modelId="{1F310E42-FA72-46B2-9647-45B9B2388233}" type="presOf" srcId="{A15C798D-B917-44AA-B60E-2FCE9B084894}" destId="{760F9C29-7175-42C3-88DE-A11589F12EC8}" srcOrd="0" destOrd="0" presId="urn:microsoft.com/office/officeart/2018/2/layout/IconVerticalSolidList"/>
    <dgm:cxn modelId="{7AC05B44-21E0-46E3-98B9-B3AA77F3CB6E}" srcId="{A15C798D-B917-44AA-B60E-2FCE9B084894}" destId="{57587245-CBAE-49EA-9AFE-15CFA28947A3}" srcOrd="0" destOrd="0" parTransId="{6638AE0B-E2C8-4CAD-8F1A-FE656C86522A}" sibTransId="{B15CFA47-F5DF-4C4B-BB00-D5A587DED530}"/>
    <dgm:cxn modelId="{F18CB5D4-35C9-4450-95D0-2645C94BA3D4}" type="presOf" srcId="{57587245-CBAE-49EA-9AFE-15CFA28947A3}" destId="{AF6EF053-13DA-427B-904D-DEB59164663B}" srcOrd="0" destOrd="0" presId="urn:microsoft.com/office/officeart/2018/2/layout/IconVerticalSolidList"/>
    <dgm:cxn modelId="{9EE432DD-C453-461D-9E25-81D46BD29DDF}" type="presOf" srcId="{1C9BD23C-FFB2-4B87-8842-4972A6BC962F}" destId="{AE986111-5A98-462D-8425-3EE6B9125830}" srcOrd="0" destOrd="0" presId="urn:microsoft.com/office/officeart/2018/2/layout/IconVerticalSolidList"/>
    <dgm:cxn modelId="{CD28B1FD-0BB9-40CD-883F-0333A59081E3}" type="presParOf" srcId="{760F9C29-7175-42C3-88DE-A11589F12EC8}" destId="{A6C49196-5BE0-49F0-937F-9A379CC40674}" srcOrd="0" destOrd="0" presId="urn:microsoft.com/office/officeart/2018/2/layout/IconVerticalSolidList"/>
    <dgm:cxn modelId="{7425E4A5-4C35-43DD-AAE8-FB4529670623}" type="presParOf" srcId="{A6C49196-5BE0-49F0-937F-9A379CC40674}" destId="{3A68E2F7-4B41-4D1A-B22F-C310048CC699}" srcOrd="0" destOrd="0" presId="urn:microsoft.com/office/officeart/2018/2/layout/IconVerticalSolidList"/>
    <dgm:cxn modelId="{888C4BF3-0682-454D-90E1-BED93C5B9108}" type="presParOf" srcId="{A6C49196-5BE0-49F0-937F-9A379CC40674}" destId="{5AEEB30B-49A5-44B3-A0C0-3F9B054828E8}" srcOrd="1" destOrd="0" presId="urn:microsoft.com/office/officeart/2018/2/layout/IconVerticalSolidList"/>
    <dgm:cxn modelId="{9B8612A8-BF7B-4FAF-B8D8-17BC0CFDFEE0}" type="presParOf" srcId="{A6C49196-5BE0-49F0-937F-9A379CC40674}" destId="{A1E5F7EE-0DB3-4195-99D8-A7B7033001AE}" srcOrd="2" destOrd="0" presId="urn:microsoft.com/office/officeart/2018/2/layout/IconVerticalSolidList"/>
    <dgm:cxn modelId="{ED5AF99A-A223-49F7-B527-B90A7ECBB5EA}" type="presParOf" srcId="{A6C49196-5BE0-49F0-937F-9A379CC40674}" destId="{AF6EF053-13DA-427B-904D-DEB59164663B}" srcOrd="3" destOrd="0" presId="urn:microsoft.com/office/officeart/2018/2/layout/IconVerticalSolidList"/>
    <dgm:cxn modelId="{5C78E02E-CCEA-4010-8314-BDB351006A7A}" type="presParOf" srcId="{760F9C29-7175-42C3-88DE-A11589F12EC8}" destId="{31A6CA86-F7F9-453F-831D-B944318E0BF0}" srcOrd="1" destOrd="0" presId="urn:microsoft.com/office/officeart/2018/2/layout/IconVerticalSolidList"/>
    <dgm:cxn modelId="{B7F79244-8D51-4CA3-8196-D1359B783BA6}" type="presParOf" srcId="{760F9C29-7175-42C3-88DE-A11589F12EC8}" destId="{1C484FA2-9677-41E1-AD5E-EA69CADFD3B8}" srcOrd="2" destOrd="0" presId="urn:microsoft.com/office/officeart/2018/2/layout/IconVerticalSolidList"/>
    <dgm:cxn modelId="{0550066B-5E14-41AA-9B67-8522D0D48CA7}" type="presParOf" srcId="{1C484FA2-9677-41E1-AD5E-EA69CADFD3B8}" destId="{8B1E41A0-DBEE-4CDD-B519-A782A5974966}" srcOrd="0" destOrd="0" presId="urn:microsoft.com/office/officeart/2018/2/layout/IconVerticalSolidList"/>
    <dgm:cxn modelId="{3B74A602-6163-4538-81D4-C186DF00C017}" type="presParOf" srcId="{1C484FA2-9677-41E1-AD5E-EA69CADFD3B8}" destId="{96B9A6B5-3838-40D2-A0F1-556BB6B5FEE7}" srcOrd="1" destOrd="0" presId="urn:microsoft.com/office/officeart/2018/2/layout/IconVerticalSolidList"/>
    <dgm:cxn modelId="{58FF3A0A-E762-45CC-A94E-4E072F4362D9}" type="presParOf" srcId="{1C484FA2-9677-41E1-AD5E-EA69CADFD3B8}" destId="{1E62ACD0-57AD-4BC7-A775-F87AD4AF87D4}" srcOrd="2" destOrd="0" presId="urn:microsoft.com/office/officeart/2018/2/layout/IconVerticalSolidList"/>
    <dgm:cxn modelId="{57D147A4-314A-4FB9-A9ED-C000ED8878F3}" type="presParOf" srcId="{1C484FA2-9677-41E1-AD5E-EA69CADFD3B8}" destId="{AE986111-5A98-462D-8425-3EE6B912583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80E13A-9563-4845-B77C-FD6B97A91396}">
      <dsp:nvSpPr>
        <dsp:cNvPr id="0" name=""/>
        <dsp:cNvSpPr/>
      </dsp:nvSpPr>
      <dsp:spPr>
        <a:xfrm>
          <a:off x="566941" y="203841"/>
          <a:ext cx="1749937" cy="17499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CF7067-474B-4069-AB50-C7612F4C1059}">
      <dsp:nvSpPr>
        <dsp:cNvPr id="0" name=""/>
        <dsp:cNvSpPr/>
      </dsp:nvSpPr>
      <dsp:spPr>
        <a:xfrm>
          <a:off x="939879" y="576778"/>
          <a:ext cx="1004062" cy="10040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F71961-1177-4563-BAB6-87D8E3FAC87B}">
      <dsp:nvSpPr>
        <dsp:cNvPr id="0" name=""/>
        <dsp:cNvSpPr/>
      </dsp:nvSpPr>
      <dsp:spPr>
        <a:xfrm>
          <a:off x="7535" y="2498841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The problems facing Basil's Bakery, an independent artisan bakery in Coventry, UK, are examined in this article.</a:t>
          </a:r>
          <a:endParaRPr lang="en-US" sz="1100" kern="1200"/>
        </a:p>
      </dsp:txBody>
      <dsp:txXfrm>
        <a:off x="7535" y="2498841"/>
        <a:ext cx="2868750" cy="720000"/>
      </dsp:txXfrm>
    </dsp:sp>
    <dsp:sp modelId="{327BAC3D-E489-481A-9FB1-686E048691BC}">
      <dsp:nvSpPr>
        <dsp:cNvPr id="0" name=""/>
        <dsp:cNvSpPr/>
      </dsp:nvSpPr>
      <dsp:spPr>
        <a:xfrm>
          <a:off x="3937722" y="203841"/>
          <a:ext cx="1749937" cy="17499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60EB2C-9A18-44A2-974D-37A1952FBF10}">
      <dsp:nvSpPr>
        <dsp:cNvPr id="0" name=""/>
        <dsp:cNvSpPr/>
      </dsp:nvSpPr>
      <dsp:spPr>
        <a:xfrm>
          <a:off x="4310660" y="576778"/>
          <a:ext cx="1004062" cy="10040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0FCC8C-CF96-4F41-9378-855423944149}">
      <dsp:nvSpPr>
        <dsp:cNvPr id="0" name=""/>
        <dsp:cNvSpPr/>
      </dsp:nvSpPr>
      <dsp:spPr>
        <a:xfrm>
          <a:off x="3378316" y="2498841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After starting in 2015, the company saw growth, but since the epidemic, sales have stayed about 25% below 2019 levels.</a:t>
          </a:r>
          <a:endParaRPr lang="en-US" sz="1100" kern="1200"/>
        </a:p>
      </dsp:txBody>
      <dsp:txXfrm>
        <a:off x="3378316" y="2498841"/>
        <a:ext cx="2868750" cy="720000"/>
      </dsp:txXfrm>
    </dsp:sp>
    <dsp:sp modelId="{BA97C0AF-67F3-49A0-B709-8BA5D5B27BA9}">
      <dsp:nvSpPr>
        <dsp:cNvPr id="0" name=""/>
        <dsp:cNvSpPr/>
      </dsp:nvSpPr>
      <dsp:spPr>
        <a:xfrm>
          <a:off x="7308504" y="203841"/>
          <a:ext cx="1749937" cy="17499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2AE874-DEB5-4500-8798-9CE63589EEE7}">
      <dsp:nvSpPr>
        <dsp:cNvPr id="0" name=""/>
        <dsp:cNvSpPr/>
      </dsp:nvSpPr>
      <dsp:spPr>
        <a:xfrm>
          <a:off x="7681441" y="576778"/>
          <a:ext cx="1004062" cy="10040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144D05-9163-4CCB-A316-11896FE20409}">
      <dsp:nvSpPr>
        <dsp:cNvPr id="0" name=""/>
        <dsp:cNvSpPr/>
      </dsp:nvSpPr>
      <dsp:spPr>
        <a:xfrm>
          <a:off x="6749097" y="2498841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This study employs Fishbone analysis and PESTEL to analyze the causes.</a:t>
          </a:r>
          <a:endParaRPr lang="en-US" sz="1100" kern="1200"/>
        </a:p>
      </dsp:txBody>
      <dsp:txXfrm>
        <a:off x="6749097" y="2498841"/>
        <a:ext cx="2868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47C1CC-209A-43AB-B17A-71880DBDE6CE}">
      <dsp:nvSpPr>
        <dsp:cNvPr id="0" name=""/>
        <dsp:cNvSpPr/>
      </dsp:nvSpPr>
      <dsp:spPr>
        <a:xfrm>
          <a:off x="0" y="4761"/>
          <a:ext cx="6391275" cy="14131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731C99-0CDE-443E-A07C-07152DD6A68B}">
      <dsp:nvSpPr>
        <dsp:cNvPr id="0" name=""/>
        <dsp:cNvSpPr/>
      </dsp:nvSpPr>
      <dsp:spPr>
        <a:xfrm>
          <a:off x="427474" y="322717"/>
          <a:ext cx="777985" cy="777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6B3770-4717-40D4-B838-1044BE7D35F5}">
      <dsp:nvSpPr>
        <dsp:cNvPr id="0" name=""/>
        <dsp:cNvSpPr/>
      </dsp:nvSpPr>
      <dsp:spPr>
        <a:xfrm>
          <a:off x="1632933" y="4761"/>
          <a:ext cx="4642734" cy="1502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050" tIns="159050" rIns="159050" bIns="1590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Pestle looks at how organizations are affected by political, economic, social, technological, environmental, and legal variables. </a:t>
          </a:r>
          <a:endParaRPr lang="en-US" sz="1400" kern="1200"/>
        </a:p>
      </dsp:txBody>
      <dsp:txXfrm>
        <a:off x="1632933" y="4761"/>
        <a:ext cx="4642734" cy="1502838"/>
      </dsp:txXfrm>
    </dsp:sp>
    <dsp:sp modelId="{C3670131-8012-4681-8464-46CA1260EA4F}">
      <dsp:nvSpPr>
        <dsp:cNvPr id="0" name=""/>
        <dsp:cNvSpPr/>
      </dsp:nvSpPr>
      <dsp:spPr>
        <a:xfrm>
          <a:off x="0" y="1871924"/>
          <a:ext cx="6391275" cy="14131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8FC77C-DAE7-4981-B8A1-36B6C42A55F0}">
      <dsp:nvSpPr>
        <dsp:cNvPr id="0" name=""/>
        <dsp:cNvSpPr/>
      </dsp:nvSpPr>
      <dsp:spPr>
        <a:xfrm>
          <a:off x="427474" y="2189880"/>
          <a:ext cx="777985" cy="777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30888B-886B-40B3-86D9-AEDF89B7C4BA}">
      <dsp:nvSpPr>
        <dsp:cNvPr id="0" name=""/>
        <dsp:cNvSpPr/>
      </dsp:nvSpPr>
      <dsp:spPr>
        <a:xfrm>
          <a:off x="1632933" y="1871924"/>
          <a:ext cx="4642734" cy="1502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050" tIns="159050" rIns="159050" bIns="1590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A strategic business framework called a PESTLE analysis is used to assess the macroenvironmental elements that affect a company. It represents factors related to politics, economics, society, technology, law, and the environment.</a:t>
          </a:r>
          <a:endParaRPr lang="en-US" sz="1400" kern="1200"/>
        </a:p>
      </dsp:txBody>
      <dsp:txXfrm>
        <a:off x="1632933" y="1871924"/>
        <a:ext cx="4642734" cy="1502838"/>
      </dsp:txXfrm>
    </dsp:sp>
    <dsp:sp modelId="{90852248-F16B-4C32-A38D-AB90F183BA89}">
      <dsp:nvSpPr>
        <dsp:cNvPr id="0" name=""/>
        <dsp:cNvSpPr/>
      </dsp:nvSpPr>
      <dsp:spPr>
        <a:xfrm>
          <a:off x="0" y="3739087"/>
          <a:ext cx="6391275" cy="141313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56FFD8-7F84-4169-8F67-14967B54273F}">
      <dsp:nvSpPr>
        <dsp:cNvPr id="0" name=""/>
        <dsp:cNvSpPr/>
      </dsp:nvSpPr>
      <dsp:spPr>
        <a:xfrm>
          <a:off x="427474" y="4057043"/>
          <a:ext cx="777985" cy="777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2E0089-0BCE-410C-9416-9420531105A7}">
      <dsp:nvSpPr>
        <dsp:cNvPr id="0" name=""/>
        <dsp:cNvSpPr/>
      </dsp:nvSpPr>
      <dsp:spPr>
        <a:xfrm>
          <a:off x="1632933" y="3739087"/>
          <a:ext cx="4642734" cy="1502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050" tIns="159050" rIns="159050" bIns="1590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Companies utilize it, usually in conjunction with a SWOT analysis, to discover external opportunities and risks.</a:t>
          </a:r>
          <a:br>
            <a:rPr lang="en-GB" sz="1400" b="0" i="0" kern="1200"/>
          </a:br>
          <a:endParaRPr lang="en-US" sz="1400" kern="1200"/>
        </a:p>
      </dsp:txBody>
      <dsp:txXfrm>
        <a:off x="1632933" y="3739087"/>
        <a:ext cx="4642734" cy="15028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280431-3A08-442A-94BA-2FBFAB2A384A}">
      <dsp:nvSpPr>
        <dsp:cNvPr id="0" name=""/>
        <dsp:cNvSpPr/>
      </dsp:nvSpPr>
      <dsp:spPr>
        <a:xfrm>
          <a:off x="0" y="5049"/>
          <a:ext cx="6391275" cy="6827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BEAFA0-218A-43CF-9880-0ECFBF2BF69D}">
      <dsp:nvSpPr>
        <dsp:cNvPr id="0" name=""/>
        <dsp:cNvSpPr/>
      </dsp:nvSpPr>
      <dsp:spPr>
        <a:xfrm>
          <a:off x="206529" y="158666"/>
          <a:ext cx="375875" cy="375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BE7D08-AAA2-4547-8DBF-353790041DA3}">
      <dsp:nvSpPr>
        <dsp:cNvPr id="0" name=""/>
        <dsp:cNvSpPr/>
      </dsp:nvSpPr>
      <dsp:spPr>
        <a:xfrm>
          <a:off x="788935" y="5049"/>
          <a:ext cx="5085054" cy="726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44" tIns="76844" rIns="76844" bIns="7684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Lack of training: Inaccurate shaping or inconsistent measurement methods.</a:t>
          </a:r>
          <a:endParaRPr lang="en-US" sz="1400" kern="1200"/>
        </a:p>
      </dsp:txBody>
      <dsp:txXfrm>
        <a:off x="788935" y="5049"/>
        <a:ext cx="5085054" cy="726081"/>
      </dsp:txXfrm>
    </dsp:sp>
    <dsp:sp modelId="{2B3CFA27-7ACC-4C1A-AAB9-BC0F4B9AA737}">
      <dsp:nvSpPr>
        <dsp:cNvPr id="0" name=""/>
        <dsp:cNvSpPr/>
      </dsp:nvSpPr>
      <dsp:spPr>
        <a:xfrm>
          <a:off x="0" y="907150"/>
          <a:ext cx="6391275" cy="6827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E94264-0375-4FD1-BEA2-57A56CE7C4CE}">
      <dsp:nvSpPr>
        <dsp:cNvPr id="0" name=""/>
        <dsp:cNvSpPr/>
      </dsp:nvSpPr>
      <dsp:spPr>
        <a:xfrm>
          <a:off x="206529" y="1060767"/>
          <a:ext cx="375875" cy="375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F16F93-34CF-4D9D-BF0B-DBF5EB6FF3EB}">
      <dsp:nvSpPr>
        <dsp:cNvPr id="0" name=""/>
        <dsp:cNvSpPr/>
      </dsp:nvSpPr>
      <dsp:spPr>
        <a:xfrm>
          <a:off x="788935" y="907150"/>
          <a:ext cx="5085054" cy="726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44" tIns="76844" rIns="76844" bIns="7684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Fatigue: Failure to follow weight scaling or bake schedules.</a:t>
          </a:r>
          <a:endParaRPr lang="en-US" sz="1400" kern="1200"/>
        </a:p>
      </dsp:txBody>
      <dsp:txXfrm>
        <a:off x="788935" y="907150"/>
        <a:ext cx="5085054" cy="726081"/>
      </dsp:txXfrm>
    </dsp:sp>
    <dsp:sp modelId="{ACB724AC-734D-402B-A460-66DD59BB3730}">
      <dsp:nvSpPr>
        <dsp:cNvPr id="0" name=""/>
        <dsp:cNvSpPr/>
      </dsp:nvSpPr>
      <dsp:spPr>
        <a:xfrm>
          <a:off x="0" y="1809252"/>
          <a:ext cx="6391275" cy="6827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EB1F78-CE2F-43AB-8B04-D83E72A90F79}">
      <dsp:nvSpPr>
        <dsp:cNvPr id="0" name=""/>
        <dsp:cNvSpPr/>
      </dsp:nvSpPr>
      <dsp:spPr>
        <a:xfrm>
          <a:off x="206529" y="1962869"/>
          <a:ext cx="375875" cy="375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EDA18E-C73E-4491-88F5-427B35EA91D0}">
      <dsp:nvSpPr>
        <dsp:cNvPr id="0" name=""/>
        <dsp:cNvSpPr/>
      </dsp:nvSpPr>
      <dsp:spPr>
        <a:xfrm>
          <a:off x="788935" y="1809252"/>
          <a:ext cx="5085054" cy="726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44" tIns="76844" rIns="76844" bIns="7684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Shift handovers: The morning and evening baking teams don't communicate well.</a:t>
          </a:r>
          <a:endParaRPr lang="en-US" sz="1400" kern="1200"/>
        </a:p>
      </dsp:txBody>
      <dsp:txXfrm>
        <a:off x="788935" y="1809252"/>
        <a:ext cx="5085054" cy="726081"/>
      </dsp:txXfrm>
    </dsp:sp>
    <dsp:sp modelId="{1D7F7938-2E4F-4582-9E71-E8E19E61F7D3}">
      <dsp:nvSpPr>
        <dsp:cNvPr id="0" name=""/>
        <dsp:cNvSpPr/>
      </dsp:nvSpPr>
      <dsp:spPr>
        <a:xfrm>
          <a:off x="0" y="2711353"/>
          <a:ext cx="6391275" cy="6827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628167-F54D-4090-9AFC-D8B041ACD68D}">
      <dsp:nvSpPr>
        <dsp:cNvPr id="0" name=""/>
        <dsp:cNvSpPr/>
      </dsp:nvSpPr>
      <dsp:spPr>
        <a:xfrm>
          <a:off x="206529" y="2864970"/>
          <a:ext cx="375875" cy="375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F6E57A-D7F0-4C47-AA8A-610C4F9608FD}">
      <dsp:nvSpPr>
        <dsp:cNvPr id="0" name=""/>
        <dsp:cNvSpPr/>
      </dsp:nvSpPr>
      <dsp:spPr>
        <a:xfrm>
          <a:off x="788935" y="2711353"/>
          <a:ext cx="5085054" cy="726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44" tIns="76844" rIns="76844" bIns="7684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Ineffective shift handovers can result in mistakes, delays, and inconsistent production.</a:t>
          </a:r>
          <a:endParaRPr lang="en-US" sz="1400" kern="1200"/>
        </a:p>
      </dsp:txBody>
      <dsp:txXfrm>
        <a:off x="788935" y="2711353"/>
        <a:ext cx="5085054" cy="726081"/>
      </dsp:txXfrm>
    </dsp:sp>
    <dsp:sp modelId="{ADF1961A-1E44-4797-A44E-AA316339EA0E}">
      <dsp:nvSpPr>
        <dsp:cNvPr id="0" name=""/>
        <dsp:cNvSpPr/>
      </dsp:nvSpPr>
      <dsp:spPr>
        <a:xfrm>
          <a:off x="0" y="3613454"/>
          <a:ext cx="6391275" cy="68274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970EAE-CB53-40AD-BED1-76A873657932}">
      <dsp:nvSpPr>
        <dsp:cNvPr id="0" name=""/>
        <dsp:cNvSpPr/>
      </dsp:nvSpPr>
      <dsp:spPr>
        <a:xfrm>
          <a:off x="206529" y="3767072"/>
          <a:ext cx="375875" cy="375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D0FBE4-C293-479F-9718-CCDE4B1015B9}">
      <dsp:nvSpPr>
        <dsp:cNvPr id="0" name=""/>
        <dsp:cNvSpPr/>
      </dsp:nvSpPr>
      <dsp:spPr>
        <a:xfrm>
          <a:off x="788935" y="3613454"/>
          <a:ext cx="5085054" cy="726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44" tIns="76844" rIns="76844" bIns="7684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Skills gap: Staff members' lack of experience may have an impact on productivity and customer service.</a:t>
          </a:r>
          <a:endParaRPr lang="en-US" sz="1400" kern="1200"/>
        </a:p>
      </dsp:txBody>
      <dsp:txXfrm>
        <a:off x="788935" y="3613454"/>
        <a:ext cx="5085054" cy="726081"/>
      </dsp:txXfrm>
    </dsp:sp>
    <dsp:sp modelId="{F141B48D-A67D-4A65-96FA-0B62BC65FC51}">
      <dsp:nvSpPr>
        <dsp:cNvPr id="0" name=""/>
        <dsp:cNvSpPr/>
      </dsp:nvSpPr>
      <dsp:spPr>
        <a:xfrm>
          <a:off x="0" y="4515556"/>
          <a:ext cx="6391275" cy="6827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D21DC8-EA0E-4B81-AEB7-9F05C717DF76}">
      <dsp:nvSpPr>
        <dsp:cNvPr id="0" name=""/>
        <dsp:cNvSpPr/>
      </dsp:nvSpPr>
      <dsp:spPr>
        <a:xfrm>
          <a:off x="206529" y="4669173"/>
          <a:ext cx="375875" cy="375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A1DA69-53B5-4E11-BA40-5F69BCD60F57}">
      <dsp:nvSpPr>
        <dsp:cNvPr id="0" name=""/>
        <dsp:cNvSpPr/>
      </dsp:nvSpPr>
      <dsp:spPr>
        <a:xfrm>
          <a:off x="788935" y="4515556"/>
          <a:ext cx="5085054" cy="726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44" tIns="76844" rIns="76844" bIns="7684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Low staff motivation: Poor morale can have a detrimental effect on output and general performance.</a:t>
          </a:r>
          <a:endParaRPr lang="en-US" sz="1400" kern="1200"/>
        </a:p>
      </dsp:txBody>
      <dsp:txXfrm>
        <a:off x="788935" y="4515556"/>
        <a:ext cx="5085054" cy="72608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916B84-4680-460C-B9A0-3DB578A06262}">
      <dsp:nvSpPr>
        <dsp:cNvPr id="0" name=""/>
        <dsp:cNvSpPr/>
      </dsp:nvSpPr>
      <dsp:spPr>
        <a:xfrm>
          <a:off x="2806107" y="610759"/>
          <a:ext cx="47037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379" y="45720"/>
              </a:lnTo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28773" y="653972"/>
        <a:ext cx="25048" cy="5014"/>
      </dsp:txXfrm>
    </dsp:sp>
    <dsp:sp modelId="{92288A42-C152-42E0-B712-E88C245D91D4}">
      <dsp:nvSpPr>
        <dsp:cNvPr id="0" name=""/>
        <dsp:cNvSpPr/>
      </dsp:nvSpPr>
      <dsp:spPr>
        <a:xfrm>
          <a:off x="629733" y="3027"/>
          <a:ext cx="2178173" cy="130690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732" tIns="112034" rIns="106732" bIns="1120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Inadequate mixing time: Texture is ruined by overworked or underworked dough.</a:t>
          </a:r>
          <a:endParaRPr lang="en-US" sz="1200" kern="1200"/>
        </a:p>
      </dsp:txBody>
      <dsp:txXfrm>
        <a:off x="629733" y="3027"/>
        <a:ext cx="2178173" cy="1306904"/>
      </dsp:txXfrm>
    </dsp:sp>
    <dsp:sp modelId="{44570E52-16E4-4946-A1A0-5F8D82927C05}">
      <dsp:nvSpPr>
        <dsp:cNvPr id="0" name=""/>
        <dsp:cNvSpPr/>
      </dsp:nvSpPr>
      <dsp:spPr>
        <a:xfrm>
          <a:off x="1718820" y="1308131"/>
          <a:ext cx="2679153" cy="470379"/>
        </a:xfrm>
        <a:custGeom>
          <a:avLst/>
          <a:gdLst/>
          <a:ahLst/>
          <a:cxnLst/>
          <a:rect l="0" t="0" r="0" b="0"/>
          <a:pathLst>
            <a:path>
              <a:moveTo>
                <a:pt x="2679153" y="0"/>
              </a:moveTo>
              <a:lnTo>
                <a:pt x="2679153" y="252289"/>
              </a:lnTo>
              <a:lnTo>
                <a:pt x="0" y="252289"/>
              </a:lnTo>
              <a:lnTo>
                <a:pt x="0" y="470379"/>
              </a:lnTo>
            </a:path>
          </a:pathLst>
        </a:custGeom>
        <a:noFill/>
        <a:ln w="9525" cap="rnd" cmpd="sng" algn="ctr">
          <a:solidFill>
            <a:schemeClr val="accent5">
              <a:hueOff val="609606"/>
              <a:satOff val="-4861"/>
              <a:lumOff val="-367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90257" y="1540814"/>
        <a:ext cx="136279" cy="5014"/>
      </dsp:txXfrm>
    </dsp:sp>
    <dsp:sp modelId="{E3C257E7-4BC4-423B-9407-FF48E92A835A}">
      <dsp:nvSpPr>
        <dsp:cNvPr id="0" name=""/>
        <dsp:cNvSpPr/>
      </dsp:nvSpPr>
      <dsp:spPr>
        <a:xfrm>
          <a:off x="3308887" y="3027"/>
          <a:ext cx="2178173" cy="1306904"/>
        </a:xfrm>
        <a:prstGeom prst="rect">
          <a:avLst/>
        </a:prstGeom>
        <a:solidFill>
          <a:schemeClr val="accent5">
            <a:hueOff val="487685"/>
            <a:satOff val="-3889"/>
            <a:lumOff val="-294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732" tIns="112034" rIns="106732" bIns="1120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Inaccurate dough portion weighing is an example of inconsistent scaling.</a:t>
          </a:r>
          <a:endParaRPr lang="en-US" sz="1200" kern="1200"/>
        </a:p>
      </dsp:txBody>
      <dsp:txXfrm>
        <a:off x="3308887" y="3027"/>
        <a:ext cx="2178173" cy="1306904"/>
      </dsp:txXfrm>
    </dsp:sp>
    <dsp:sp modelId="{E29ABF4A-FBD7-4A8A-AF05-1356991A01ED}">
      <dsp:nvSpPr>
        <dsp:cNvPr id="0" name=""/>
        <dsp:cNvSpPr/>
      </dsp:nvSpPr>
      <dsp:spPr>
        <a:xfrm>
          <a:off x="2806107" y="2418644"/>
          <a:ext cx="47037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379" y="45720"/>
              </a:lnTo>
            </a:path>
          </a:pathLst>
        </a:custGeom>
        <a:noFill/>
        <a:ln w="9525" cap="rnd" cmpd="sng" algn="ctr">
          <a:solidFill>
            <a:schemeClr val="accent5">
              <a:hueOff val="1219212"/>
              <a:satOff val="-9721"/>
              <a:lumOff val="-735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28773" y="2461856"/>
        <a:ext cx="25048" cy="5014"/>
      </dsp:txXfrm>
    </dsp:sp>
    <dsp:sp modelId="{0A18E6FE-4ACE-409A-BA79-9F787F723BC5}">
      <dsp:nvSpPr>
        <dsp:cNvPr id="0" name=""/>
        <dsp:cNvSpPr/>
      </dsp:nvSpPr>
      <dsp:spPr>
        <a:xfrm>
          <a:off x="629733" y="1810911"/>
          <a:ext cx="2178173" cy="1306904"/>
        </a:xfrm>
        <a:prstGeom prst="rect">
          <a:avLst/>
        </a:prstGeom>
        <a:solidFill>
          <a:schemeClr val="accent5">
            <a:hueOff val="975370"/>
            <a:satOff val="-7777"/>
            <a:lumOff val="-588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732" tIns="112034" rIns="106732" bIns="1120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Inadequate cooling: Bread that is cooled too quickly or in drafts may crack.</a:t>
          </a:r>
          <a:endParaRPr lang="en-US" sz="1200" kern="1200"/>
        </a:p>
      </dsp:txBody>
      <dsp:txXfrm>
        <a:off x="629733" y="1810911"/>
        <a:ext cx="2178173" cy="1306904"/>
      </dsp:txXfrm>
    </dsp:sp>
    <dsp:sp modelId="{A88676E3-8723-4263-A528-B6444668875A}">
      <dsp:nvSpPr>
        <dsp:cNvPr id="0" name=""/>
        <dsp:cNvSpPr/>
      </dsp:nvSpPr>
      <dsp:spPr>
        <a:xfrm>
          <a:off x="1718820" y="3116016"/>
          <a:ext cx="2679153" cy="470379"/>
        </a:xfrm>
        <a:custGeom>
          <a:avLst/>
          <a:gdLst/>
          <a:ahLst/>
          <a:cxnLst/>
          <a:rect l="0" t="0" r="0" b="0"/>
          <a:pathLst>
            <a:path>
              <a:moveTo>
                <a:pt x="2679153" y="0"/>
              </a:moveTo>
              <a:lnTo>
                <a:pt x="2679153" y="252289"/>
              </a:lnTo>
              <a:lnTo>
                <a:pt x="0" y="252289"/>
              </a:lnTo>
              <a:lnTo>
                <a:pt x="0" y="470379"/>
              </a:lnTo>
            </a:path>
          </a:pathLst>
        </a:custGeom>
        <a:noFill/>
        <a:ln w="9525" cap="rnd" cmpd="sng" algn="ctr">
          <a:solidFill>
            <a:schemeClr val="accent5">
              <a:hueOff val="1828819"/>
              <a:satOff val="-14582"/>
              <a:lumOff val="-1102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90257" y="3348698"/>
        <a:ext cx="136279" cy="5014"/>
      </dsp:txXfrm>
    </dsp:sp>
    <dsp:sp modelId="{45300122-DC64-4BA3-ABE9-E007F943D920}">
      <dsp:nvSpPr>
        <dsp:cNvPr id="0" name=""/>
        <dsp:cNvSpPr/>
      </dsp:nvSpPr>
      <dsp:spPr>
        <a:xfrm>
          <a:off x="3308887" y="1810911"/>
          <a:ext cx="2178173" cy="1306904"/>
        </a:xfrm>
        <a:prstGeom prst="rect">
          <a:avLst/>
        </a:prstGeom>
        <a:solidFill>
          <a:schemeClr val="accent5">
            <a:hueOff val="1463055"/>
            <a:satOff val="-11666"/>
            <a:lumOff val="-882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732" tIns="112034" rIns="106732" bIns="1120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Inadequate baking techniques: Products may be overdone or undercooked due to variations in baking temperatures and timeframes.</a:t>
          </a:r>
          <a:endParaRPr lang="en-US" sz="1200" kern="1200"/>
        </a:p>
      </dsp:txBody>
      <dsp:txXfrm>
        <a:off x="3308887" y="1810911"/>
        <a:ext cx="2178173" cy="1306904"/>
      </dsp:txXfrm>
    </dsp:sp>
    <dsp:sp modelId="{5F906840-C897-4A9F-95AC-15C9656B2FF4}">
      <dsp:nvSpPr>
        <dsp:cNvPr id="0" name=""/>
        <dsp:cNvSpPr/>
      </dsp:nvSpPr>
      <dsp:spPr>
        <a:xfrm>
          <a:off x="2806107" y="4226528"/>
          <a:ext cx="47037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379" y="45720"/>
              </a:lnTo>
            </a:path>
          </a:pathLst>
        </a:custGeom>
        <a:noFill/>
        <a:ln w="9525" cap="rnd" cmpd="sng" algn="ctr">
          <a:solidFill>
            <a:schemeClr val="accent5">
              <a:hueOff val="2438425"/>
              <a:satOff val="-19443"/>
              <a:lumOff val="-1470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28773" y="4269740"/>
        <a:ext cx="25048" cy="5014"/>
      </dsp:txXfrm>
    </dsp:sp>
    <dsp:sp modelId="{D2AC6CC8-F28A-4111-B237-F011D263083F}">
      <dsp:nvSpPr>
        <dsp:cNvPr id="0" name=""/>
        <dsp:cNvSpPr/>
      </dsp:nvSpPr>
      <dsp:spPr>
        <a:xfrm>
          <a:off x="629733" y="3618796"/>
          <a:ext cx="2178173" cy="1306904"/>
        </a:xfrm>
        <a:prstGeom prst="rect">
          <a:avLst/>
        </a:prstGeom>
        <a:solidFill>
          <a:schemeClr val="accent5">
            <a:hueOff val="1950740"/>
            <a:satOff val="-15554"/>
            <a:lumOff val="-1176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732" tIns="112034" rIns="106732" bIns="1120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Inadequate cooling procedure: Inadequate cooling can result in lower product freshness, moisture loss, and cracking.</a:t>
          </a:r>
          <a:endParaRPr lang="en-US" sz="1200" kern="1200"/>
        </a:p>
      </dsp:txBody>
      <dsp:txXfrm>
        <a:off x="629733" y="3618796"/>
        <a:ext cx="2178173" cy="1306904"/>
      </dsp:txXfrm>
    </dsp:sp>
    <dsp:sp modelId="{461A7400-333B-4969-ACA4-DDCAD30054A6}">
      <dsp:nvSpPr>
        <dsp:cNvPr id="0" name=""/>
        <dsp:cNvSpPr/>
      </dsp:nvSpPr>
      <dsp:spPr>
        <a:xfrm>
          <a:off x="3308887" y="3618796"/>
          <a:ext cx="2178173" cy="1306904"/>
        </a:xfrm>
        <a:prstGeom prst="rect">
          <a:avLst/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732" tIns="112034" rIns="106732" bIns="1120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Absence of standard operating procedures: Staff members' inconsistent work methods can lower productivity and consistency.</a:t>
          </a:r>
          <a:endParaRPr lang="en-US" sz="1200" kern="1200"/>
        </a:p>
      </dsp:txBody>
      <dsp:txXfrm>
        <a:off x="3308887" y="3618796"/>
        <a:ext cx="2178173" cy="130690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FAB69B-3DE4-45DD-8EC9-3498EDB5DD1C}">
      <dsp:nvSpPr>
        <dsp:cNvPr id="0" name=""/>
        <dsp:cNvSpPr/>
      </dsp:nvSpPr>
      <dsp:spPr>
        <a:xfrm>
          <a:off x="0" y="4761"/>
          <a:ext cx="6391275" cy="14131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06E08B-429C-4411-A8F6-5AAAAC2F807A}">
      <dsp:nvSpPr>
        <dsp:cNvPr id="0" name=""/>
        <dsp:cNvSpPr/>
      </dsp:nvSpPr>
      <dsp:spPr>
        <a:xfrm>
          <a:off x="427474" y="322717"/>
          <a:ext cx="777985" cy="777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95E4D0-B520-4686-834E-AE4313378952}">
      <dsp:nvSpPr>
        <dsp:cNvPr id="0" name=""/>
        <dsp:cNvSpPr/>
      </dsp:nvSpPr>
      <dsp:spPr>
        <a:xfrm>
          <a:off x="1632933" y="4761"/>
          <a:ext cx="4642734" cy="1502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050" tIns="159050" rIns="159050" bIns="1590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Oven hot spots: Undercooked middle and burned edges result from uneven heat distribution.</a:t>
          </a:r>
          <a:endParaRPr lang="en-US" sz="1400" kern="1200"/>
        </a:p>
      </dsp:txBody>
      <dsp:txXfrm>
        <a:off x="1632933" y="4761"/>
        <a:ext cx="4642734" cy="1502838"/>
      </dsp:txXfrm>
    </dsp:sp>
    <dsp:sp modelId="{6ED6D8EF-C2AB-4851-B8B6-E2A7F7B99D25}">
      <dsp:nvSpPr>
        <dsp:cNvPr id="0" name=""/>
        <dsp:cNvSpPr/>
      </dsp:nvSpPr>
      <dsp:spPr>
        <a:xfrm>
          <a:off x="0" y="1871924"/>
          <a:ext cx="6391275" cy="14131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3CB9BA-BAE9-41A5-8E57-8162A5F95FE9}">
      <dsp:nvSpPr>
        <dsp:cNvPr id="0" name=""/>
        <dsp:cNvSpPr/>
      </dsp:nvSpPr>
      <dsp:spPr>
        <a:xfrm>
          <a:off x="427474" y="2189880"/>
          <a:ext cx="777985" cy="777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02A8E9-2501-4D0E-8F51-95E4A76D33E4}">
      <dsp:nvSpPr>
        <dsp:cNvPr id="0" name=""/>
        <dsp:cNvSpPr/>
      </dsp:nvSpPr>
      <dsp:spPr>
        <a:xfrm>
          <a:off x="1632933" y="1871924"/>
          <a:ext cx="4642734" cy="1502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050" tIns="159050" rIns="159050" bIns="1590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Inadequate humidity or temperature during raising indicates a malfunctioning proofer.</a:t>
          </a:r>
          <a:endParaRPr lang="en-US" sz="1400" kern="1200"/>
        </a:p>
      </dsp:txBody>
      <dsp:txXfrm>
        <a:off x="1632933" y="1871924"/>
        <a:ext cx="4642734" cy="1502838"/>
      </dsp:txXfrm>
    </dsp:sp>
    <dsp:sp modelId="{C0E9E908-97BE-4AEE-81CB-DF2718948F79}">
      <dsp:nvSpPr>
        <dsp:cNvPr id="0" name=""/>
        <dsp:cNvSpPr/>
      </dsp:nvSpPr>
      <dsp:spPr>
        <a:xfrm>
          <a:off x="0" y="3739087"/>
          <a:ext cx="6391275" cy="141313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7C871B-235A-4D6D-A22A-F96ECCF6581C}">
      <dsp:nvSpPr>
        <dsp:cNvPr id="0" name=""/>
        <dsp:cNvSpPr/>
      </dsp:nvSpPr>
      <dsp:spPr>
        <a:xfrm>
          <a:off x="427474" y="4057043"/>
          <a:ext cx="777985" cy="777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F11A09-A074-4179-9809-C828BAE7B149}">
      <dsp:nvSpPr>
        <dsp:cNvPr id="0" name=""/>
        <dsp:cNvSpPr/>
      </dsp:nvSpPr>
      <dsp:spPr>
        <a:xfrm>
          <a:off x="1632933" y="3739087"/>
          <a:ext cx="4642734" cy="1502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050" tIns="159050" rIns="159050" bIns="1590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Poor gluten development and uneven ingredient folding are signs of a worn mixer.</a:t>
          </a:r>
          <a:endParaRPr lang="en-US" sz="1400" kern="1200"/>
        </a:p>
      </dsp:txBody>
      <dsp:txXfrm>
        <a:off x="1632933" y="3739087"/>
        <a:ext cx="4642734" cy="150283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8BBA86-3080-4CC1-B1E0-D79BF9B8525B}">
      <dsp:nvSpPr>
        <dsp:cNvPr id="0" name=""/>
        <dsp:cNvSpPr/>
      </dsp:nvSpPr>
      <dsp:spPr>
        <a:xfrm>
          <a:off x="0" y="4689"/>
          <a:ext cx="6391275" cy="82495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48A1C3-7FD6-4391-B306-34CA400339AA}">
      <dsp:nvSpPr>
        <dsp:cNvPr id="0" name=""/>
        <dsp:cNvSpPr/>
      </dsp:nvSpPr>
      <dsp:spPr>
        <a:xfrm>
          <a:off x="249547" y="190303"/>
          <a:ext cx="454166" cy="4537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E36090-C966-444E-963B-78DB82FC1E18}">
      <dsp:nvSpPr>
        <dsp:cNvPr id="0" name=""/>
        <dsp:cNvSpPr/>
      </dsp:nvSpPr>
      <dsp:spPr>
        <a:xfrm>
          <a:off x="953261" y="4689"/>
          <a:ext cx="4998935" cy="8773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849" tIns="92849" rIns="92849" bIns="9284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Instead of a single cause, a number of interrelated external factors contribute to sales stagnation. </a:t>
          </a:r>
          <a:endParaRPr lang="en-US" sz="1400" kern="1200"/>
        </a:p>
      </dsp:txBody>
      <dsp:txXfrm>
        <a:off x="953261" y="4689"/>
        <a:ext cx="4998935" cy="877315"/>
      </dsp:txXfrm>
    </dsp:sp>
    <dsp:sp modelId="{D5787981-3D47-44FF-BD1E-AB2255A84A1B}">
      <dsp:nvSpPr>
        <dsp:cNvPr id="0" name=""/>
        <dsp:cNvSpPr/>
      </dsp:nvSpPr>
      <dsp:spPr>
        <a:xfrm>
          <a:off x="0" y="1094687"/>
          <a:ext cx="6391275" cy="82495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29536E-6F12-4A35-B34A-8E677B486448}">
      <dsp:nvSpPr>
        <dsp:cNvPr id="0" name=""/>
        <dsp:cNvSpPr/>
      </dsp:nvSpPr>
      <dsp:spPr>
        <a:xfrm>
          <a:off x="249547" y="1280301"/>
          <a:ext cx="454166" cy="4537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5EBA5B-572F-4F2F-8380-9BCFF3A72FCC}">
      <dsp:nvSpPr>
        <dsp:cNvPr id="0" name=""/>
        <dsp:cNvSpPr/>
      </dsp:nvSpPr>
      <dsp:spPr>
        <a:xfrm>
          <a:off x="953261" y="1094687"/>
          <a:ext cx="4998935" cy="8773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849" tIns="92849" rIns="92849" bIns="9284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Due to a mix of internal and external reasons, Basil's Bakery's revenues are still about 25% below 2019 levels.</a:t>
          </a:r>
          <a:endParaRPr lang="en-US" sz="1400" kern="1200"/>
        </a:p>
      </dsp:txBody>
      <dsp:txXfrm>
        <a:off x="953261" y="1094687"/>
        <a:ext cx="4998935" cy="877315"/>
      </dsp:txXfrm>
    </dsp:sp>
    <dsp:sp modelId="{A43BB8A5-2639-4669-AA27-0B9D5BD502D5}">
      <dsp:nvSpPr>
        <dsp:cNvPr id="0" name=""/>
        <dsp:cNvSpPr/>
      </dsp:nvSpPr>
      <dsp:spPr>
        <a:xfrm>
          <a:off x="0" y="2184685"/>
          <a:ext cx="6391275" cy="82495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70A0D4-C741-4A97-871D-B83BF43A7281}">
      <dsp:nvSpPr>
        <dsp:cNvPr id="0" name=""/>
        <dsp:cNvSpPr/>
      </dsp:nvSpPr>
      <dsp:spPr>
        <a:xfrm>
          <a:off x="249547" y="2370299"/>
          <a:ext cx="454166" cy="4537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F0BAD5-7686-4AD8-BB3F-4FF4ED219D10}">
      <dsp:nvSpPr>
        <dsp:cNvPr id="0" name=""/>
        <dsp:cNvSpPr/>
      </dsp:nvSpPr>
      <dsp:spPr>
        <a:xfrm>
          <a:off x="953261" y="2184685"/>
          <a:ext cx="4998935" cy="8773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849" tIns="92849" rIns="92849" bIns="9284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Rising ingredient costs, inflation, shifting consumer behavior, and decreased foot traffic following the epidemic are some of the main external issues.</a:t>
          </a:r>
          <a:endParaRPr lang="en-US" sz="1400" kern="1200"/>
        </a:p>
      </dsp:txBody>
      <dsp:txXfrm>
        <a:off x="953261" y="2184685"/>
        <a:ext cx="4998935" cy="877315"/>
      </dsp:txXfrm>
    </dsp:sp>
    <dsp:sp modelId="{D59BC999-B89E-4043-8C9A-5C7E966D9169}">
      <dsp:nvSpPr>
        <dsp:cNvPr id="0" name=""/>
        <dsp:cNvSpPr/>
      </dsp:nvSpPr>
      <dsp:spPr>
        <a:xfrm>
          <a:off x="0" y="3274683"/>
          <a:ext cx="6391275" cy="82495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D4D72A-2757-4FB5-810D-C8913A09DECE}">
      <dsp:nvSpPr>
        <dsp:cNvPr id="0" name=""/>
        <dsp:cNvSpPr/>
      </dsp:nvSpPr>
      <dsp:spPr>
        <a:xfrm>
          <a:off x="249547" y="3460297"/>
          <a:ext cx="454166" cy="4537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6EC19A-A555-45A6-8786-F41FCEFFE30C}">
      <dsp:nvSpPr>
        <dsp:cNvPr id="0" name=""/>
        <dsp:cNvSpPr/>
      </dsp:nvSpPr>
      <dsp:spPr>
        <a:xfrm>
          <a:off x="953261" y="3274683"/>
          <a:ext cx="4998935" cy="8773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849" tIns="92849" rIns="92849" bIns="9284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Internal issues include poor digital marketing efforts, a little internet presence, and a lack of delivery services.</a:t>
          </a:r>
          <a:endParaRPr lang="en-US" sz="1400" kern="1200"/>
        </a:p>
      </dsp:txBody>
      <dsp:txXfrm>
        <a:off x="953261" y="3274683"/>
        <a:ext cx="4998935" cy="877315"/>
      </dsp:txXfrm>
    </dsp:sp>
    <dsp:sp modelId="{731AA714-7DC4-482A-A47E-3B5B5B173A94}">
      <dsp:nvSpPr>
        <dsp:cNvPr id="0" name=""/>
        <dsp:cNvSpPr/>
      </dsp:nvSpPr>
      <dsp:spPr>
        <a:xfrm>
          <a:off x="0" y="4364682"/>
          <a:ext cx="6391275" cy="82495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67688C-EEF1-43A3-99CA-75BDF33EA522}">
      <dsp:nvSpPr>
        <dsp:cNvPr id="0" name=""/>
        <dsp:cNvSpPr/>
      </dsp:nvSpPr>
      <dsp:spPr>
        <a:xfrm>
          <a:off x="249547" y="4550295"/>
          <a:ext cx="454166" cy="4537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186BBE-EFEC-42FA-A36A-E8A25F2EADDC}">
      <dsp:nvSpPr>
        <dsp:cNvPr id="0" name=""/>
        <dsp:cNvSpPr/>
      </dsp:nvSpPr>
      <dsp:spPr>
        <a:xfrm>
          <a:off x="953261" y="4364682"/>
          <a:ext cx="4998935" cy="8773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849" tIns="92849" rIns="92849" bIns="9284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Economic, social, and technological factors have the biggest influence on sales stagnation, according to PESTLE and Fishbone analysis.</a:t>
          </a:r>
          <a:br>
            <a:rPr lang="en-GB" sz="1400" b="0" i="0" kern="1200"/>
          </a:br>
          <a:endParaRPr lang="en-US" sz="1400" kern="1200"/>
        </a:p>
      </dsp:txBody>
      <dsp:txXfrm>
        <a:off x="953261" y="4364682"/>
        <a:ext cx="4998935" cy="87731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00F8E8-D4C3-4B1B-8C6F-D5F543328D4F}">
      <dsp:nvSpPr>
        <dsp:cNvPr id="0" name=""/>
        <dsp:cNvSpPr/>
      </dsp:nvSpPr>
      <dsp:spPr>
        <a:xfrm>
          <a:off x="0" y="5049"/>
          <a:ext cx="6391275" cy="6827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13FB60-69F9-4CE0-B987-8173775D2536}">
      <dsp:nvSpPr>
        <dsp:cNvPr id="0" name=""/>
        <dsp:cNvSpPr/>
      </dsp:nvSpPr>
      <dsp:spPr>
        <a:xfrm>
          <a:off x="206529" y="158666"/>
          <a:ext cx="375875" cy="375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24744C-9427-4BE9-A903-541678C7AD55}">
      <dsp:nvSpPr>
        <dsp:cNvPr id="0" name=""/>
        <dsp:cNvSpPr/>
      </dsp:nvSpPr>
      <dsp:spPr>
        <a:xfrm>
          <a:off x="788935" y="5049"/>
          <a:ext cx="5085054" cy="726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44" tIns="76844" rIns="76844" bIns="7684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Digital marketing, loyalty programs, online ordering, delivery services, and cost-cutting strategies</a:t>
          </a:r>
          <a:endParaRPr lang="en-US" sz="1400" kern="1200"/>
        </a:p>
      </dsp:txBody>
      <dsp:txXfrm>
        <a:off x="788935" y="5049"/>
        <a:ext cx="5085054" cy="726081"/>
      </dsp:txXfrm>
    </dsp:sp>
    <dsp:sp modelId="{42888F00-7D8B-4B5A-90DF-B7592747944F}">
      <dsp:nvSpPr>
        <dsp:cNvPr id="0" name=""/>
        <dsp:cNvSpPr/>
      </dsp:nvSpPr>
      <dsp:spPr>
        <a:xfrm>
          <a:off x="0" y="907150"/>
          <a:ext cx="6391275" cy="6827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B220D8-3BEF-4B82-9010-8C9F34B3488C}">
      <dsp:nvSpPr>
        <dsp:cNvPr id="0" name=""/>
        <dsp:cNvSpPr/>
      </dsp:nvSpPr>
      <dsp:spPr>
        <a:xfrm>
          <a:off x="206529" y="1060767"/>
          <a:ext cx="375875" cy="375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4B9FF4-B110-4309-81E8-FAAC3AE4D7DF}">
      <dsp:nvSpPr>
        <dsp:cNvPr id="0" name=""/>
        <dsp:cNvSpPr/>
      </dsp:nvSpPr>
      <dsp:spPr>
        <a:xfrm>
          <a:off x="788935" y="907150"/>
          <a:ext cx="5085054" cy="726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44" tIns="76844" rIns="76844" bIns="7684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To reach more clients, implement online ordering and delivery services.</a:t>
          </a:r>
          <a:endParaRPr lang="en-US" sz="1400" kern="1200"/>
        </a:p>
      </dsp:txBody>
      <dsp:txXfrm>
        <a:off x="788935" y="907150"/>
        <a:ext cx="5085054" cy="726081"/>
      </dsp:txXfrm>
    </dsp:sp>
    <dsp:sp modelId="{77225346-EE08-4EED-A2B1-137B882A0984}">
      <dsp:nvSpPr>
        <dsp:cNvPr id="0" name=""/>
        <dsp:cNvSpPr/>
      </dsp:nvSpPr>
      <dsp:spPr>
        <a:xfrm>
          <a:off x="0" y="1809252"/>
          <a:ext cx="6391275" cy="6827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C36359-6353-4C46-8B4C-AFEC90890105}">
      <dsp:nvSpPr>
        <dsp:cNvPr id="0" name=""/>
        <dsp:cNvSpPr/>
      </dsp:nvSpPr>
      <dsp:spPr>
        <a:xfrm>
          <a:off x="206529" y="1962869"/>
          <a:ext cx="375875" cy="375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252A87-3C94-483A-B3D3-A94E0A908D59}">
      <dsp:nvSpPr>
        <dsp:cNvPr id="0" name=""/>
        <dsp:cNvSpPr/>
      </dsp:nvSpPr>
      <dsp:spPr>
        <a:xfrm>
          <a:off x="788935" y="1809252"/>
          <a:ext cx="5085054" cy="726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44" tIns="76844" rIns="76844" bIns="7684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Boost social media interaction and digital marketing to raise brand exposure.</a:t>
          </a:r>
          <a:endParaRPr lang="en-US" sz="1400" kern="1200"/>
        </a:p>
      </dsp:txBody>
      <dsp:txXfrm>
        <a:off x="788935" y="1809252"/>
        <a:ext cx="5085054" cy="726081"/>
      </dsp:txXfrm>
    </dsp:sp>
    <dsp:sp modelId="{38C0D871-6D07-4E04-81F7-21CC68C5A678}">
      <dsp:nvSpPr>
        <dsp:cNvPr id="0" name=""/>
        <dsp:cNvSpPr/>
      </dsp:nvSpPr>
      <dsp:spPr>
        <a:xfrm>
          <a:off x="0" y="2711353"/>
          <a:ext cx="6391275" cy="6827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B761F2-6189-4E7A-A84E-528EE59312AC}">
      <dsp:nvSpPr>
        <dsp:cNvPr id="0" name=""/>
        <dsp:cNvSpPr/>
      </dsp:nvSpPr>
      <dsp:spPr>
        <a:xfrm>
          <a:off x="206529" y="2864970"/>
          <a:ext cx="375875" cy="375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31CD8F-AA2B-43E8-BE11-74CF2719B069}">
      <dsp:nvSpPr>
        <dsp:cNvPr id="0" name=""/>
        <dsp:cNvSpPr/>
      </dsp:nvSpPr>
      <dsp:spPr>
        <a:xfrm>
          <a:off x="788935" y="2711353"/>
          <a:ext cx="5085054" cy="726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44" tIns="76844" rIns="76844" bIns="7684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Establish a client loyalty program to promote recurring business.</a:t>
          </a:r>
          <a:endParaRPr lang="en-US" sz="1400" kern="1200"/>
        </a:p>
      </dsp:txBody>
      <dsp:txXfrm>
        <a:off x="788935" y="2711353"/>
        <a:ext cx="5085054" cy="726081"/>
      </dsp:txXfrm>
    </dsp:sp>
    <dsp:sp modelId="{B9893FD6-5267-4537-9961-D23F7496E2AC}">
      <dsp:nvSpPr>
        <dsp:cNvPr id="0" name=""/>
        <dsp:cNvSpPr/>
      </dsp:nvSpPr>
      <dsp:spPr>
        <a:xfrm>
          <a:off x="0" y="3613454"/>
          <a:ext cx="6391275" cy="68274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F4DFE7-A46C-4779-9D25-BB380A0F4F28}">
      <dsp:nvSpPr>
        <dsp:cNvPr id="0" name=""/>
        <dsp:cNvSpPr/>
      </dsp:nvSpPr>
      <dsp:spPr>
        <a:xfrm>
          <a:off x="206529" y="3767072"/>
          <a:ext cx="375875" cy="375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A1201A-787F-4269-8201-96A2F5D09B61}">
      <dsp:nvSpPr>
        <dsp:cNvPr id="0" name=""/>
        <dsp:cNvSpPr/>
      </dsp:nvSpPr>
      <dsp:spPr>
        <a:xfrm>
          <a:off x="788935" y="3613454"/>
          <a:ext cx="5085054" cy="726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44" tIns="76844" rIns="76844" bIns="7684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To cut waste and safeguard profit margins, enhance inventory management and cost control.</a:t>
          </a:r>
          <a:endParaRPr lang="en-US" sz="1400" kern="1200"/>
        </a:p>
      </dsp:txBody>
      <dsp:txXfrm>
        <a:off x="788935" y="3613454"/>
        <a:ext cx="5085054" cy="726081"/>
      </dsp:txXfrm>
    </dsp:sp>
    <dsp:sp modelId="{8D046EA1-8785-484B-B62E-3164F24BA367}">
      <dsp:nvSpPr>
        <dsp:cNvPr id="0" name=""/>
        <dsp:cNvSpPr/>
      </dsp:nvSpPr>
      <dsp:spPr>
        <a:xfrm>
          <a:off x="0" y="4515556"/>
          <a:ext cx="6391275" cy="6827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558B9F-C1BB-48EF-B29C-D3885976A0F0}">
      <dsp:nvSpPr>
        <dsp:cNvPr id="0" name=""/>
        <dsp:cNvSpPr/>
      </dsp:nvSpPr>
      <dsp:spPr>
        <a:xfrm>
          <a:off x="206529" y="4669173"/>
          <a:ext cx="375875" cy="375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1DF1E5-B71A-4765-A2EE-8547220ADECA}">
      <dsp:nvSpPr>
        <dsp:cNvPr id="0" name=""/>
        <dsp:cNvSpPr/>
      </dsp:nvSpPr>
      <dsp:spPr>
        <a:xfrm>
          <a:off x="788935" y="4515556"/>
          <a:ext cx="5085054" cy="726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44" tIns="76844" rIns="76844" bIns="7684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Increase the number of locally sourced and healthier product options to accommodate shifting consumer demands. </a:t>
          </a:r>
          <a:br>
            <a:rPr lang="en-GB" sz="1400" b="0" i="0" kern="1200"/>
          </a:br>
          <a:endParaRPr lang="en-US" sz="1400" kern="1200"/>
        </a:p>
      </dsp:txBody>
      <dsp:txXfrm>
        <a:off x="788935" y="4515556"/>
        <a:ext cx="5085054" cy="72608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D3B54A-B63B-4ADE-9B5C-FAF8A9D9BE24}">
      <dsp:nvSpPr>
        <dsp:cNvPr id="0" name=""/>
        <dsp:cNvSpPr/>
      </dsp:nvSpPr>
      <dsp:spPr>
        <a:xfrm>
          <a:off x="835329" y="513569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9D7431-617E-4462-AE1B-B29A6A3624ED}">
      <dsp:nvSpPr>
        <dsp:cNvPr id="0" name=""/>
        <dsp:cNvSpPr/>
      </dsp:nvSpPr>
      <dsp:spPr>
        <a:xfrm>
          <a:off x="340329" y="1709211"/>
          <a:ext cx="1800000" cy="13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Technology adoption and strategic adaption are essential for continued growth and competitiveness.</a:t>
          </a:r>
          <a:endParaRPr lang="en-US" sz="1100" kern="1200"/>
        </a:p>
      </dsp:txBody>
      <dsp:txXfrm>
        <a:off x="340329" y="1709211"/>
        <a:ext cx="1800000" cy="1372500"/>
      </dsp:txXfrm>
    </dsp:sp>
    <dsp:sp modelId="{10585044-30AA-43E6-A1EE-3793F107138A}">
      <dsp:nvSpPr>
        <dsp:cNvPr id="0" name=""/>
        <dsp:cNvSpPr/>
      </dsp:nvSpPr>
      <dsp:spPr>
        <a:xfrm>
          <a:off x="2950329" y="513569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1230F1-DD7C-4C64-ABC4-971BB62C4AFC}">
      <dsp:nvSpPr>
        <dsp:cNvPr id="0" name=""/>
        <dsp:cNvSpPr/>
      </dsp:nvSpPr>
      <dsp:spPr>
        <a:xfrm>
          <a:off x="2455329" y="1709211"/>
          <a:ext cx="1800000" cy="13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Both market shifts and operational difficulties are to blame for Basil's Bakery's sales stagnation.</a:t>
          </a:r>
          <a:endParaRPr lang="en-US" sz="1100" kern="1200"/>
        </a:p>
      </dsp:txBody>
      <dsp:txXfrm>
        <a:off x="2455329" y="1709211"/>
        <a:ext cx="1800000" cy="1372500"/>
      </dsp:txXfrm>
    </dsp:sp>
    <dsp:sp modelId="{85AC5240-3B1B-4F9C-A3B1-EBAD20A7B132}">
      <dsp:nvSpPr>
        <dsp:cNvPr id="0" name=""/>
        <dsp:cNvSpPr/>
      </dsp:nvSpPr>
      <dsp:spPr>
        <a:xfrm>
          <a:off x="5065329" y="513569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B5A64F-9E66-463C-9D4E-892A0F410C85}">
      <dsp:nvSpPr>
        <dsp:cNvPr id="0" name=""/>
        <dsp:cNvSpPr/>
      </dsp:nvSpPr>
      <dsp:spPr>
        <a:xfrm>
          <a:off x="4570329" y="1709211"/>
          <a:ext cx="1800000" cy="13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The bakery should concentrate on digital transformation, customer interaction, operational efficiency, and product innovation in order to maintain its competitiveness and achieve sustainable growth. </a:t>
          </a:r>
          <a:endParaRPr lang="en-US" sz="1100" kern="1200"/>
        </a:p>
      </dsp:txBody>
      <dsp:txXfrm>
        <a:off x="4570329" y="1709211"/>
        <a:ext cx="1800000" cy="1372500"/>
      </dsp:txXfrm>
    </dsp:sp>
    <dsp:sp modelId="{7FDB7B99-93F6-447F-90C5-946EF755A679}">
      <dsp:nvSpPr>
        <dsp:cNvPr id="0" name=""/>
        <dsp:cNvSpPr/>
      </dsp:nvSpPr>
      <dsp:spPr>
        <a:xfrm>
          <a:off x="7180329" y="513569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04DB8D-7387-4093-93BD-F2A9F2752E06}">
      <dsp:nvSpPr>
        <dsp:cNvPr id="0" name=""/>
        <dsp:cNvSpPr/>
      </dsp:nvSpPr>
      <dsp:spPr>
        <a:xfrm>
          <a:off x="6685329" y="1709211"/>
          <a:ext cx="1800000" cy="13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These steps will boost long-term business performance, enhance client retention, and boost sales.</a:t>
          </a:r>
          <a:endParaRPr lang="en-US" sz="1100" kern="1200"/>
        </a:p>
      </dsp:txBody>
      <dsp:txXfrm>
        <a:off x="6685329" y="1709211"/>
        <a:ext cx="1800000" cy="13725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3E24B5-69DF-467A-A6E1-B2DFB95CE301}">
      <dsp:nvSpPr>
        <dsp:cNvPr id="0" name=""/>
        <dsp:cNvSpPr/>
      </dsp:nvSpPr>
      <dsp:spPr>
        <a:xfrm>
          <a:off x="0" y="2561"/>
          <a:ext cx="63912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35390A-B240-49E3-BD62-900B526FBBEA}">
      <dsp:nvSpPr>
        <dsp:cNvPr id="0" name=""/>
        <dsp:cNvSpPr/>
      </dsp:nvSpPr>
      <dsp:spPr>
        <a:xfrm>
          <a:off x="0" y="2561"/>
          <a:ext cx="6391275" cy="8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Bruijl, G.H. (2018) The Relevance of Porter's Five Forces in Today's Innovative and Changing Business Environment.</a:t>
          </a:r>
          <a:endParaRPr lang="en-US" sz="1800" kern="1200"/>
        </a:p>
      </dsp:txBody>
      <dsp:txXfrm>
        <a:off x="0" y="2561"/>
        <a:ext cx="6391275" cy="873593"/>
      </dsp:txXfrm>
    </dsp:sp>
    <dsp:sp modelId="{A59DFEF2-2456-4D22-86BA-026941BB887D}">
      <dsp:nvSpPr>
        <dsp:cNvPr id="0" name=""/>
        <dsp:cNvSpPr/>
      </dsp:nvSpPr>
      <dsp:spPr>
        <a:xfrm>
          <a:off x="0" y="876155"/>
          <a:ext cx="63912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1A7876-A647-4A85-A5D7-8818276F9973}">
      <dsp:nvSpPr>
        <dsp:cNvPr id="0" name=""/>
        <dsp:cNvSpPr/>
      </dsp:nvSpPr>
      <dsp:spPr>
        <a:xfrm>
          <a:off x="0" y="876155"/>
          <a:ext cx="6391275" cy="8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Burns, P. (2023) Entrepreneurship and Small Business. 6th ed. London: Palgrave Macmillan.</a:t>
          </a:r>
          <a:endParaRPr lang="en-US" sz="1800" kern="1200"/>
        </a:p>
      </dsp:txBody>
      <dsp:txXfrm>
        <a:off x="0" y="876155"/>
        <a:ext cx="6391275" cy="873593"/>
      </dsp:txXfrm>
    </dsp:sp>
    <dsp:sp modelId="{07664FC2-80F9-4B9D-93F6-51C194EF686C}">
      <dsp:nvSpPr>
        <dsp:cNvPr id="0" name=""/>
        <dsp:cNvSpPr/>
      </dsp:nvSpPr>
      <dsp:spPr>
        <a:xfrm>
          <a:off x="0" y="1749749"/>
          <a:ext cx="63912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F1577C-9C82-46AA-BF90-9F8AA2575A97}">
      <dsp:nvSpPr>
        <dsp:cNvPr id="0" name=""/>
        <dsp:cNvSpPr/>
      </dsp:nvSpPr>
      <dsp:spPr>
        <a:xfrm>
          <a:off x="0" y="1749749"/>
          <a:ext cx="6391275" cy="8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Ishikawa, K. (1986) Guide to Quality Control. Tokyo: Asian Productivity Organisation.</a:t>
          </a:r>
          <a:endParaRPr lang="en-US" sz="1800" kern="1200"/>
        </a:p>
      </dsp:txBody>
      <dsp:txXfrm>
        <a:off x="0" y="1749749"/>
        <a:ext cx="6391275" cy="873593"/>
      </dsp:txXfrm>
    </dsp:sp>
    <dsp:sp modelId="{DA170605-A691-4DDF-9BAE-DE584DC360D4}">
      <dsp:nvSpPr>
        <dsp:cNvPr id="0" name=""/>
        <dsp:cNvSpPr/>
      </dsp:nvSpPr>
      <dsp:spPr>
        <a:xfrm>
          <a:off x="0" y="2623343"/>
          <a:ext cx="63912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3AF823-7D48-47E2-A6E8-F5DBF86EEB65}">
      <dsp:nvSpPr>
        <dsp:cNvPr id="0" name=""/>
        <dsp:cNvSpPr/>
      </dsp:nvSpPr>
      <dsp:spPr>
        <a:xfrm>
          <a:off x="0" y="2623343"/>
          <a:ext cx="6391275" cy="8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Johnson, G. et al. (2023) Exploring Strategy. 13th ed. Harlow: Pearson.</a:t>
          </a:r>
          <a:endParaRPr lang="en-US" sz="1800" kern="1200"/>
        </a:p>
      </dsp:txBody>
      <dsp:txXfrm>
        <a:off x="0" y="2623343"/>
        <a:ext cx="6391275" cy="873593"/>
      </dsp:txXfrm>
    </dsp:sp>
    <dsp:sp modelId="{EA10CC88-EC47-4073-AA93-A0D60B034690}">
      <dsp:nvSpPr>
        <dsp:cNvPr id="0" name=""/>
        <dsp:cNvSpPr/>
      </dsp:nvSpPr>
      <dsp:spPr>
        <a:xfrm>
          <a:off x="0" y="3496937"/>
          <a:ext cx="63912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FB7B10-2838-4511-B94A-DBED399D5E6D}">
      <dsp:nvSpPr>
        <dsp:cNvPr id="0" name=""/>
        <dsp:cNvSpPr/>
      </dsp:nvSpPr>
      <dsp:spPr>
        <a:xfrm>
          <a:off x="0" y="3496937"/>
          <a:ext cx="6391275" cy="8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Kotler, P., Keller, K. and Chernev, A. (2022) Marketing Management. 16th ed. Harlow: Pearson.</a:t>
          </a:r>
          <a:endParaRPr lang="en-US" sz="1800" kern="1200"/>
        </a:p>
      </dsp:txBody>
      <dsp:txXfrm>
        <a:off x="0" y="3496937"/>
        <a:ext cx="6391275" cy="873593"/>
      </dsp:txXfrm>
    </dsp:sp>
    <dsp:sp modelId="{E2318D35-000F-4A8A-9D3C-C48272AEFF05}">
      <dsp:nvSpPr>
        <dsp:cNvPr id="0" name=""/>
        <dsp:cNvSpPr/>
      </dsp:nvSpPr>
      <dsp:spPr>
        <a:xfrm>
          <a:off x="0" y="4370531"/>
          <a:ext cx="63912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9D0BEF-CEC3-4560-8689-3C45EE5F33A8}">
      <dsp:nvSpPr>
        <dsp:cNvPr id="0" name=""/>
        <dsp:cNvSpPr/>
      </dsp:nvSpPr>
      <dsp:spPr>
        <a:xfrm>
          <a:off x="0" y="4370531"/>
          <a:ext cx="6391275" cy="8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Bruijl, G.H. (2018) The Relevance of Porter's Five Forces in Today's Innovative and Changing Business Environment.</a:t>
          </a:r>
          <a:endParaRPr lang="en-US" sz="1800" kern="1200"/>
        </a:p>
      </dsp:txBody>
      <dsp:txXfrm>
        <a:off x="0" y="4370531"/>
        <a:ext cx="6391275" cy="87359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68E2F7-4B41-4D1A-B22F-C310048CC699}">
      <dsp:nvSpPr>
        <dsp:cNvPr id="0" name=""/>
        <dsp:cNvSpPr/>
      </dsp:nvSpPr>
      <dsp:spPr>
        <a:xfrm>
          <a:off x="0" y="852586"/>
          <a:ext cx="6391275" cy="15740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EEB30B-49A5-44B3-A0C0-3F9B054828E8}">
      <dsp:nvSpPr>
        <dsp:cNvPr id="0" name=""/>
        <dsp:cNvSpPr/>
      </dsp:nvSpPr>
      <dsp:spPr>
        <a:xfrm>
          <a:off x="476136" y="1206738"/>
          <a:ext cx="865703" cy="8657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6EF053-13DA-427B-904D-DEB59164663B}">
      <dsp:nvSpPr>
        <dsp:cNvPr id="0" name=""/>
        <dsp:cNvSpPr/>
      </dsp:nvSpPr>
      <dsp:spPr>
        <a:xfrm>
          <a:off x="1817977" y="852586"/>
          <a:ext cx="4573297" cy="1574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582" tIns="166582" rIns="166582" bIns="16658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/>
            <a:t>Thank you</a:t>
          </a:r>
          <a:endParaRPr lang="en-US" sz="2500" kern="1200"/>
        </a:p>
      </dsp:txBody>
      <dsp:txXfrm>
        <a:off x="1817977" y="852586"/>
        <a:ext cx="4573297" cy="1574006"/>
      </dsp:txXfrm>
    </dsp:sp>
    <dsp:sp modelId="{8B1E41A0-DBEE-4CDD-B519-A782A5974966}">
      <dsp:nvSpPr>
        <dsp:cNvPr id="0" name=""/>
        <dsp:cNvSpPr/>
      </dsp:nvSpPr>
      <dsp:spPr>
        <a:xfrm>
          <a:off x="0" y="2820094"/>
          <a:ext cx="6391275" cy="15740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B9A6B5-3838-40D2-A0F1-556BB6B5FEE7}">
      <dsp:nvSpPr>
        <dsp:cNvPr id="0" name=""/>
        <dsp:cNvSpPr/>
      </dsp:nvSpPr>
      <dsp:spPr>
        <a:xfrm>
          <a:off x="476136" y="3174245"/>
          <a:ext cx="865703" cy="8657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986111-5A98-462D-8425-3EE6B9125830}">
      <dsp:nvSpPr>
        <dsp:cNvPr id="0" name=""/>
        <dsp:cNvSpPr/>
      </dsp:nvSpPr>
      <dsp:spPr>
        <a:xfrm>
          <a:off x="1817977" y="2820094"/>
          <a:ext cx="4573297" cy="1574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582" tIns="166582" rIns="166582" bIns="16658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/>
            <a:t>Any Questions please? </a:t>
          </a:r>
          <a:endParaRPr lang="en-US" sz="2500" kern="1200"/>
        </a:p>
      </dsp:txBody>
      <dsp:txXfrm>
        <a:off x="1817977" y="2820094"/>
        <a:ext cx="4573297" cy="15740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0E9886C7-4386-D947-AB3E-A49AC7CEB903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E2828C46-C700-914C-8F87-0F988321DE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008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886C7-4386-D947-AB3E-A49AC7CEB903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8C46-C700-914C-8F87-0F988321DE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31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886C7-4386-D947-AB3E-A49AC7CEB903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8C46-C700-914C-8F87-0F988321DE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667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886C7-4386-D947-AB3E-A49AC7CEB903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8C46-C700-914C-8F87-0F988321DE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4542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886C7-4386-D947-AB3E-A49AC7CEB903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8C46-C700-914C-8F87-0F988321DE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906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886C7-4386-D947-AB3E-A49AC7CEB903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8C46-C700-914C-8F87-0F988321DE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653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886C7-4386-D947-AB3E-A49AC7CEB903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8C46-C700-914C-8F87-0F988321DE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60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886C7-4386-D947-AB3E-A49AC7CEB903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8C46-C700-914C-8F87-0F988321DE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4510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886C7-4386-D947-AB3E-A49AC7CEB903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8C46-C700-914C-8F87-0F988321DE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752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886C7-4386-D947-AB3E-A49AC7CEB903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8C46-C700-914C-8F87-0F988321DE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240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886C7-4386-D947-AB3E-A49AC7CEB903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8C46-C700-914C-8F87-0F988321DE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352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886C7-4386-D947-AB3E-A49AC7CEB903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8C46-C700-914C-8F87-0F988321DE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1563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886C7-4386-D947-AB3E-A49AC7CEB903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8C46-C700-914C-8F87-0F988321DE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4832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886C7-4386-D947-AB3E-A49AC7CEB903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8C46-C700-914C-8F87-0F988321DE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4926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886C7-4386-D947-AB3E-A49AC7CEB903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8C46-C700-914C-8F87-0F988321DE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5687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0E9886C7-4386-D947-AB3E-A49AC7CEB903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8C46-C700-914C-8F87-0F988321DE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6085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0E9886C7-4386-D947-AB3E-A49AC7CEB903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28C46-C700-914C-8F87-0F988321DE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74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0E9886C7-4386-D947-AB3E-A49AC7CEB903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E2828C46-C700-914C-8F87-0F988321DE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244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8" r:id="rId1"/>
    <p:sldLayoutId id="2147483809" r:id="rId2"/>
    <p:sldLayoutId id="2147483810" r:id="rId3"/>
    <p:sldLayoutId id="2147483811" r:id="rId4"/>
    <p:sldLayoutId id="2147483812" r:id="rId5"/>
    <p:sldLayoutId id="2147483813" r:id="rId6"/>
    <p:sldLayoutId id="2147483814" r:id="rId7"/>
    <p:sldLayoutId id="2147483815" r:id="rId8"/>
    <p:sldLayoutId id="2147483816" r:id="rId9"/>
    <p:sldLayoutId id="2147483817" r:id="rId10"/>
    <p:sldLayoutId id="2147483818" r:id="rId11"/>
    <p:sldLayoutId id="2147483819" r:id="rId12"/>
    <p:sldLayoutId id="2147483820" r:id="rId13"/>
    <p:sldLayoutId id="2147483821" r:id="rId14"/>
    <p:sldLayoutId id="2147483822" r:id="rId15"/>
    <p:sldLayoutId id="2147483823" r:id="rId16"/>
    <p:sldLayoutId id="214748382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A5B5D-61C7-6A54-D672-6E8EED0472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07145" y="1241266"/>
            <a:ext cx="4535926" cy="38773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EBEBE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Basils Bakery: Analysis of sales stagnation</a:t>
            </a:r>
            <a:br>
              <a:rPr lang="en-US" sz="2400" dirty="0">
                <a:solidFill>
                  <a:srgbClr val="EBEBEB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2400" dirty="0">
                <a:solidFill>
                  <a:srgbClr val="EBEBEB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400" dirty="0">
                <a:solidFill>
                  <a:srgbClr val="EBEBE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LCLM 4004: Problem solving and Decision Making</a:t>
            </a:r>
            <a:br>
              <a:rPr lang="en-US" sz="2400" dirty="0">
                <a:solidFill>
                  <a:srgbClr val="EBEBEB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2400" dirty="0">
                <a:solidFill>
                  <a:srgbClr val="EBEBEB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400" dirty="0">
                <a:solidFill>
                  <a:srgbClr val="EBEBE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Student Name: Marta-Catalina Iamandi</a:t>
            </a:r>
            <a:br>
              <a:rPr lang="en-US" sz="2400" dirty="0">
                <a:solidFill>
                  <a:srgbClr val="EBEBEB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2400" dirty="0">
                <a:solidFill>
                  <a:srgbClr val="EBEBEB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400" dirty="0">
                <a:solidFill>
                  <a:srgbClr val="EBEBE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Student ID: 2521085</a:t>
            </a:r>
            <a:br>
              <a:rPr lang="en-US" sz="1800" dirty="0">
                <a:solidFill>
                  <a:srgbClr val="EBEBEB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1800" dirty="0">
              <a:solidFill>
                <a:srgbClr val="EBEBEB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E2D86BB-893F-471B-AD66-50E01777C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3333" y="396837"/>
            <a:ext cx="6451503" cy="6058999"/>
            <a:chOff x="423333" y="396837"/>
            <a:chExt cx="6451503" cy="6058999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61E3F80D-79C6-468A-83E4-3FEA58556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3" y="402165"/>
              <a:ext cx="522933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009504C1-96CE-44B4-8DF0-613CF9D1DA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3161515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1F299836-4C10-4395-B386-C0FA537C41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5004670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15" name="Graphic 14" descr="Cupcake">
            <a:extLst>
              <a:ext uri="{FF2B5EF4-FFF2-40B4-BE49-F238E27FC236}">
                <a16:creationId xmlns:a16="http://schemas.microsoft.com/office/drawing/2014/main" id="{84DE4050-62C8-E830-7D1F-588233380A3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87252" y="1114621"/>
            <a:ext cx="4628758" cy="4628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0812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1CD1B6E-72D6-2CC9-AD2B-97C91A122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A7ADB8-FD0C-5C0E-06AB-EBF77A97A6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8914212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517951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>
            <a:extLst>
              <a:ext uri="{FF2B5EF4-FFF2-40B4-BE49-F238E27FC236}">
                <a16:creationId xmlns:a16="http://schemas.microsoft.com/office/drawing/2014/main" id="{052F6DBF-1805-4FD9-AFA3-C8642175F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D80F40-C06B-FD01-AB35-31175400C43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0622" r="-1" b="19155"/>
          <a:stretch>
            <a:fillRect/>
          </a:stretch>
        </p:blipFill>
        <p:spPr>
          <a:xfrm>
            <a:off x="474132" y="462116"/>
            <a:ext cx="11243735" cy="5921751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C79B2C4-EF9C-492F-BC64-5300A7A2F2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599BEDA-CEC9-4E6C-B05D-1353D0F165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143000" y="1295400"/>
            <a:ext cx="9982200" cy="4267200"/>
          </a:xfrm>
          <a:prstGeom prst="rect">
            <a:avLst/>
          </a:prstGeom>
          <a:solidFill>
            <a:srgbClr val="000001">
              <a:alpha val="60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F55660-3E9E-14DE-0FBB-932729464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447801"/>
            <a:ext cx="8620967" cy="855132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Case study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9E3F6-F57D-2C93-182B-C31756C5F2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7200" y="2446868"/>
            <a:ext cx="8254999" cy="2971800"/>
          </a:xfrm>
        </p:spPr>
        <p:txBody>
          <a:bodyPr anchor="t">
            <a:normAutofit/>
          </a:bodyPr>
          <a:lstStyle/>
          <a:p>
            <a:r>
              <a:rPr lang="en-GB" sz="160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Despite a postpandemic recovery, sales are still 25% below 2019 levels despite the company's 2015 opening and robust growth until 2019. </a:t>
            </a:r>
          </a:p>
          <a:p>
            <a:r>
              <a:rPr lang="en-GB" sz="160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 Coventry, UK, Basil's Bakery is a stand-alone artisan bakery that opened its doors in 2015. Up until 2019, the company saw rapid expansion, but revenues have stayed about 25% below pre-pandemic levels.</a:t>
            </a:r>
          </a:p>
          <a:p>
            <a:r>
              <a:rPr lang="en-GB" sz="160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Reduced foot traffic, growing operating expenses, shifting customer preferences, and limited digital capabilities are some of the difficulties the bakery faces.</a:t>
            </a:r>
          </a:p>
          <a:p>
            <a:pPr marL="0" indent="0">
              <a:buNone/>
            </a:pPr>
            <a:br>
              <a:rPr lang="en-GB" sz="160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160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41667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62C0B32-9AAB-444E-975D-6F556E3CF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US">
                <a:solidFill>
                  <a:schemeClr val="tx1"/>
                </a:solidFill>
              </a:rPr>
              <a:t>Nature and scope of problem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B4B71-BF8C-27C9-3557-8382FDA8A2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 bakery has to deal with dwindling foot traffic, shifting work schedules, a lack of online ordering and delivery options, rising operational expenses, and fluctuating prices for organic ingredients.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These elements have decreased profitability and put long-term sustainability at risk.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despite the post-pandemic recovery, below 2019 levels.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Reduced client traffic, growing ingredient and operating expenses, and shifting consumer buying habits are some of the difficulties the company faces.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Customer reach and competitiveness have been limited by limited digital marketing, delivery services, and online ordering.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 analysis's goal is to employ PESTLE and Fishbone Analysis to pinpoint the underlying causes of sales stagnation and offer solutions for enhancing long-term viability and business performance (Johnson et al., 2023).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5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16950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D8A7001-5C20-76B3-F724-65D5418CC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PESTLE Analysis Overview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69CE5E-E1BC-8490-B7EA-87C4A418D2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2201958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73634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A11B2-C5BB-69AB-4760-17ABE7E4F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Political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A306A-81C0-E417-B02E-55B729EF20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6397313" cy="3416300"/>
          </a:xfrm>
        </p:spPr>
        <p:txBody>
          <a:bodyPr anchor="ctr">
            <a:norm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Trade &amp; Supply Chain: Local bakeries use a lot of foreign ingredients, such as wheat, chocolate, and specialized fats. Costs associated with acquiring ingredients can increase due to trade policies and cross-border disputes.</a:t>
            </a:r>
          </a:p>
          <a:p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Subsidies and funds: Small firms can convert to energy-efficient commercial ovens with the support of government-backed CAPEX or decarbonization funds.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95154F-ABDD-9C25-718D-FBE02DDC53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0571" y="2827259"/>
            <a:ext cx="3080048" cy="296454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965153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9FF78-E252-7FB3-55B8-328ABF602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 dirty="0"/>
              <a:t>Economic Factors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798E9-DF12-C6A9-9BC1-C53CEC26D3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6397313" cy="3416300"/>
          </a:xfrm>
        </p:spPr>
        <p:txBody>
          <a:bodyPr anchor="ctr">
            <a:norm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Inflation and 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Input Costs: Profit margins are squeezed by high worldwide costs for edible oils and basic commodities, necessitating a careful balance between price increases and client retention.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Consumer Disposable Income: Consumer expenditure on high-end handcrafted goods as opposed to mass-market equivalents is directly impacted by economic volatility.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B6684D-3660-E52C-A196-B756B728E0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29" r="32687" b="-1"/>
          <a:stretch>
            <a:fillRect/>
          </a:stretch>
        </p:blipFill>
        <p:spPr>
          <a:xfrm>
            <a:off x="8020571" y="2775951"/>
            <a:ext cx="3080048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963050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FEA70-A4FF-2FED-A5B1-8381CAE61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Social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9F406-FE3F-1762-CFF4-FD710DA95A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79405"/>
            <a:ext cx="10974572" cy="349755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Health Consciousness: The increasing popularity of whole-wheat, low-sugar, and gluten-free diets necessitates ongoing product development.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Local Sourcing: Smaller bakeries are able to present themselves as "genuine" since consumers strongly 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favor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 sustainable, locally sourced, and ethically produced goods</a:t>
            </a:r>
            <a:r>
              <a:rPr lang="en-GB" sz="2000" dirty="0"/>
              <a:t>.</a:t>
            </a: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662CFB-3581-455F-A62F-9895C184E4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8486" y="4552554"/>
            <a:ext cx="3728720" cy="1943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8762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C78A9-6C86-C10C-4C4E-88E8683B5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Technological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E6D0A-2EEC-85B7-E744-2379EE4D02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6397313" cy="3416300"/>
          </a:xfrm>
        </p:spPr>
        <p:txBody>
          <a:bodyPr anchor="ctr">
            <a:norm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Supply Chain Management: Tracking </a:t>
            </a: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</a:rPr>
              <a:t>Skulevel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 sales, cutting down on food waste, and minimizing stockouts by using inventory and Point-of-Sale (POS) data</a:t>
            </a:r>
          </a:p>
          <a:p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Direct-to-Consumer (D2C) Engagement: Using social media, e-commerce platforms, and local delivery applications (like </a:t>
            </a: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</a:rPr>
              <a:t>UberEats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 and Deliveroo) to promote direct sales and community involvement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0FF296-0CEC-6A7D-C6F7-2B34BBB611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0571" y="3150665"/>
            <a:ext cx="3080048" cy="231773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542994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9BDEB-3606-70DE-5A52-819EB5817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Environment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A9B3CB-6C6F-C325-E685-697702711D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6397313" cy="3416300"/>
          </a:xfrm>
        </p:spPr>
        <p:txBody>
          <a:bodyPr anchor="ctr">
            <a:norm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Packaging Waste: Bakeries are now using biodegradable or compostable packaging due to pressure to cut back on single-use plastics, which raises operating costs.</a:t>
            </a:r>
          </a:p>
          <a:p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Energy Use: Baking for commercial use requires a lot of energy. Overhead is directly impacted by changes in utility prices, hence green technology is crucial.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6A54E5-67CC-F2B7-E901-EAD7C303E3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0571" y="3092914"/>
            <a:ext cx="3080048" cy="243323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704259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395AA-CE5B-3219-CDED-6A37B0BF0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Legal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3A48D-96CC-0C00-89A7-EEF5E52BB4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6397313" cy="3416300"/>
          </a:xfrm>
        </p:spPr>
        <p:txBody>
          <a:bodyPr anchor="ctr">
            <a:norm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Food Safety and Standards: Strict adherence to regional health codes, hygiene standards, and laws requiring the </a:t>
            </a: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</a:rPr>
              <a:t>labeling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 of allergens (such as Natasha's Law in the UK).</a:t>
            </a:r>
          </a:p>
          <a:p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Employment Laws: Since bakeries rely significantly on both trained pastry chefs and front-of-house workers, changes to the national minimum wage and </a:t>
            </a: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</a:rPr>
              <a:t>labor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 laws have an immediate effect on payroll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A8CCC1-3915-DDE3-3E56-818E8DBCD5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0571" y="3300817"/>
            <a:ext cx="3080048" cy="2017431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142495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1858E-604B-737B-6350-E88E20AC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Fishbone diagram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C37F3-CF66-AAA1-F4D3-5A79A41C0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6397313" cy="34163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For Basil's Bakery, a fishbone (Ishikawa) diagram divides the primary causes of bakery flaws (such as burnt pastries or dry bread) into five main categories.</a:t>
            </a:r>
          </a:p>
          <a:p>
            <a:pPr marL="0" indent="0">
              <a:lnSpc>
                <a:spcPct val="90000"/>
              </a:lnSpc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By classifying possible difficulties into Manpower, Machine, Material, Method, and Measurement, it pinpoints the precise causes of certain problems.</a:t>
            </a:r>
          </a:p>
          <a:p>
            <a:pPr marL="0" indent="0">
              <a:lnSpc>
                <a:spcPct val="90000"/>
              </a:lnSpc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The fishbone diagram below shows the root cause of a frequent bakery problem: inconsistent product quality (such as dense bread or uneven baking).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94DA92-A43A-D261-3E0A-70E99574A1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0571" y="3489470"/>
            <a:ext cx="3080048" cy="164012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897656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3F032D0-FE00-1589-9FF7-2C9E7ABCA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Fishbone : People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4C201C-A5EF-0312-5FED-D53E1033E8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4967957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663034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000C36E-AAFD-4188-BB55-FAE4A8272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91000"/>
                  <a:satMod val="164000"/>
                  <a:lumMod val="74000"/>
                </a:schemeClr>
                <a:schemeClr val="dk2">
                  <a:hueMod val="124000"/>
                  <a:satMod val="140000"/>
                  <a:lumMod val="14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CB6D4A-4ADE-4BAF-BB67-7E9E8AB2C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flipH="1">
            <a:off x="343043" y="402165"/>
            <a:ext cx="6738659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065753A-F15B-43F6-B811-03D543426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9519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219AED55-7F29-4A42-9B4E-43EA05510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6355223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3394EDF3-F539-40F8-9354-FE0288582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4512068" y="2801721"/>
            <a:ext cx="6053670" cy="1254558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25236E71-242B-4CE7-96BC-B66F91F9D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81884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683A5930-ABB0-4C7A-8E96-AB945DFB0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flipH="1"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1BFEC-845E-DDD8-FC2B-2633BBAF8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1239" y="973667"/>
            <a:ext cx="2942210" cy="483374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Fishbone: Process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3E51D9F-DA72-49DE-9183-76B062B38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79177C-D82A-8BB5-939D-CFFF0CEDE1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8816325"/>
              </p:ext>
            </p:extLst>
          </p:nvPr>
        </p:nvGraphicFramePr>
        <p:xfrm>
          <a:off x="964907" y="973667"/>
          <a:ext cx="6116795" cy="49287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65405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BD1B4-A5A5-A89B-A0CC-A156BC085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Fishbone : Technology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FC459F-CFC3-2075-E39F-89A7AB8C69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4856348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024268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5039265-D012-3BBD-8BAB-B91379FEA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Key Findings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6461BE-4A8C-8F2C-6E33-B1A20FAEE1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4995956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002448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6CDE388-1CC7-C54D-1369-9D80C227E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US" sz="2300">
                <a:solidFill>
                  <a:srgbClr val="EBEBEB"/>
                </a:solidFill>
              </a:rPr>
              <a:t>Recommendations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C919CF-4748-B0C1-01EF-CE56A1F56D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4622769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902892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AEDC8-F567-F4C3-E14F-755F58F37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Conclusion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AB430D-C5B6-B5E6-D1FE-A50985302F7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54954" y="2603499"/>
          <a:ext cx="8825659" cy="3595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59219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77FB7F5-F103-7829-79EE-32F0354A7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References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ED86F6-3B29-934A-B77F-E41BBA9371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0512799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049961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6B85DF-EC83-1749-534A-9F15CF9557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6476073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676359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1469</Words>
  <Application>Microsoft Office PowerPoint</Application>
  <PresentationFormat>Widescreen</PresentationFormat>
  <Paragraphs>97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Century Gothic</vt:lpstr>
      <vt:lpstr>Wingdings 3</vt:lpstr>
      <vt:lpstr>Ion Boardroom</vt:lpstr>
      <vt:lpstr>Basils Bakery: Analysis of sales stagnation  LCLM 4004: Problem solving and Decision Making  Student Name: Marta-Catalina Iamandi  Student ID: 2521085 </vt:lpstr>
      <vt:lpstr>Introduction</vt:lpstr>
      <vt:lpstr>Case study Overview</vt:lpstr>
      <vt:lpstr>Nature and scope of problem</vt:lpstr>
      <vt:lpstr>PESTLE Analysis Overview</vt:lpstr>
      <vt:lpstr>Political Factors</vt:lpstr>
      <vt:lpstr>Economic Factors</vt:lpstr>
      <vt:lpstr>Social Factors</vt:lpstr>
      <vt:lpstr>Technological Factors</vt:lpstr>
      <vt:lpstr>Environment Factors</vt:lpstr>
      <vt:lpstr>Legal Factors</vt:lpstr>
      <vt:lpstr>Fishbone diagram overview</vt:lpstr>
      <vt:lpstr>Fishbone : People</vt:lpstr>
      <vt:lpstr>Fishbone: Process</vt:lpstr>
      <vt:lpstr>Fishbone : Technology</vt:lpstr>
      <vt:lpstr>Key Findings</vt:lpstr>
      <vt:lpstr>Recommendations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Basils Bakery: Analysis of sales stagnation  LCLM 4004: Problem solving and Decision Making  Student Name:  Student ID:</dc:title>
  <dc:creator>Komal Shehzad (Researcher)</dc:creator>
  <cp:lastModifiedBy>Unigenius Consultants</cp:lastModifiedBy>
  <cp:revision>4</cp:revision>
  <dcterms:created xsi:type="dcterms:W3CDTF">2026-06-14T18:10:40Z</dcterms:created>
  <dcterms:modified xsi:type="dcterms:W3CDTF">2026-06-15T08:48:47Z</dcterms:modified>
</cp:coreProperties>
</file>