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3" r:id="rId3"/>
  </p:sldMasterIdLst>
  <p:sldIdLst>
    <p:sldId id="256" r:id="rId4"/>
  </p:sldIdLst>
  <p:sldSz cx="40233600" cy="40233600"/>
  <p:notesSz cx="7004050" cy="92837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2672">
          <p15:clr>
            <a:srgbClr val="A4A3A4"/>
          </p15:clr>
        </p15:guide>
        <p15:guide id="2" pos="12672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EAEA"/>
    <a:srgbClr val="FFFFFF"/>
    <a:srgbClr val="006699"/>
    <a:srgbClr val="CCECFF"/>
    <a:srgbClr val="004F9E"/>
    <a:srgbClr val="0069D2"/>
    <a:srgbClr val="0066FF"/>
    <a:srgbClr val="DDDDD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55CB0D-E098-43F4-B5C4-8F4EC8AC0EC7}" v="171" dt="2026-02-12T12:49:49.3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 autoAdjust="0"/>
    <p:restoredTop sz="94679" autoAdjust="0"/>
  </p:normalViewPr>
  <p:slideViewPr>
    <p:cSldViewPr>
      <p:cViewPr>
        <p:scale>
          <a:sx n="30" d="100"/>
          <a:sy n="30" d="100"/>
        </p:scale>
        <p:origin x="413" y="-3960"/>
      </p:cViewPr>
      <p:guideLst>
        <p:guide orient="horz" pos="12672"/>
        <p:guide pos="12672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7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ea Balcanu" userId="979cf2c6a05fc4b0" providerId="LiveId" clId="{E870238B-0FBF-4FE3-8982-B5835445E376}"/>
    <pc:docChg chg="undo custSel modSld modMainMaster">
      <pc:chgData name="Andreea Balcanu" userId="979cf2c6a05fc4b0" providerId="LiveId" clId="{E870238B-0FBF-4FE3-8982-B5835445E376}" dt="2026-02-12T12:50:44.304" v="906" actId="20577"/>
      <pc:docMkLst>
        <pc:docMk/>
      </pc:docMkLst>
      <pc:sldChg chg="addSp delSp modSp mod">
        <pc:chgData name="Andreea Balcanu" userId="979cf2c6a05fc4b0" providerId="LiveId" clId="{E870238B-0FBF-4FE3-8982-B5835445E376}" dt="2026-02-12T12:50:44.304" v="906" actId="20577"/>
        <pc:sldMkLst>
          <pc:docMk/>
          <pc:sldMk cId="0" sldId="256"/>
        </pc:sldMkLst>
        <pc:spChg chg="add del mod">
          <ac:chgData name="Andreea Balcanu" userId="979cf2c6a05fc4b0" providerId="LiveId" clId="{E870238B-0FBF-4FE3-8982-B5835445E376}" dt="2026-02-12T12:23:22.532" v="410" actId="478"/>
          <ac:spMkLst>
            <pc:docMk/>
            <pc:sldMk cId="0" sldId="256"/>
            <ac:spMk id="11" creationId="{18BA319E-D2FB-E1CD-4D8E-0B99882CAC0A}"/>
          </ac:spMkLst>
        </pc:spChg>
        <pc:spChg chg="add mod">
          <ac:chgData name="Andreea Balcanu" userId="979cf2c6a05fc4b0" providerId="LiveId" clId="{E870238B-0FBF-4FE3-8982-B5835445E376}" dt="2026-02-12T12:49:21.236" v="877" actId="1076"/>
          <ac:spMkLst>
            <pc:docMk/>
            <pc:sldMk cId="0" sldId="256"/>
            <ac:spMk id="12" creationId="{B242E3F6-1F23-1DE4-B2AD-E54D0C858BBC}"/>
          </ac:spMkLst>
        </pc:spChg>
        <pc:spChg chg="add mod">
          <ac:chgData name="Andreea Balcanu" userId="979cf2c6a05fc4b0" providerId="LiveId" clId="{E870238B-0FBF-4FE3-8982-B5835445E376}" dt="2026-02-12T12:49:28.385" v="878" actId="1076"/>
          <ac:spMkLst>
            <pc:docMk/>
            <pc:sldMk cId="0" sldId="256"/>
            <ac:spMk id="13" creationId="{A5588A0F-E827-8E8C-CE3F-80F97F62AAA3}"/>
          </ac:spMkLst>
        </pc:spChg>
        <pc:spChg chg="add del mod">
          <ac:chgData name="Andreea Balcanu" userId="979cf2c6a05fc4b0" providerId="LiveId" clId="{E870238B-0FBF-4FE3-8982-B5835445E376}" dt="2026-02-12T12:49:49.310" v="883" actId="1076"/>
          <ac:spMkLst>
            <pc:docMk/>
            <pc:sldMk cId="0" sldId="256"/>
            <ac:spMk id="14" creationId="{77679644-EF30-887E-EB6B-1B9A299C4F00}"/>
          </ac:spMkLst>
        </pc:spChg>
        <pc:spChg chg="mod">
          <ac:chgData name="Andreea Balcanu" userId="979cf2c6a05fc4b0" providerId="LiveId" clId="{E870238B-0FBF-4FE3-8982-B5835445E376}" dt="2026-02-12T12:39:08.623" v="763" actId="1582"/>
          <ac:spMkLst>
            <pc:docMk/>
            <pc:sldMk cId="0" sldId="256"/>
            <ac:spMk id="2233" creationId="{63451163-4BF8-DBC5-58F7-6C70069BA647}"/>
          </ac:spMkLst>
        </pc:spChg>
        <pc:spChg chg="mod">
          <ac:chgData name="Andreea Balcanu" userId="979cf2c6a05fc4b0" providerId="LiveId" clId="{E870238B-0FBF-4FE3-8982-B5835445E376}" dt="2026-02-12T11:59:50.516" v="255" actId="1076"/>
          <ac:spMkLst>
            <pc:docMk/>
            <pc:sldMk cId="0" sldId="256"/>
            <ac:spMk id="2234" creationId="{FDCC87EB-1614-73B6-9931-E6217064E5C3}"/>
          </ac:spMkLst>
        </pc:spChg>
        <pc:spChg chg="mod">
          <ac:chgData name="Andreea Balcanu" userId="979cf2c6a05fc4b0" providerId="LiveId" clId="{E870238B-0FBF-4FE3-8982-B5835445E376}" dt="2026-02-12T12:00:05.245" v="257" actId="113"/>
          <ac:spMkLst>
            <pc:docMk/>
            <pc:sldMk cId="0" sldId="256"/>
            <ac:spMk id="2235" creationId="{8C6A19DA-3BF4-CED4-C327-61B2B4AB9531}"/>
          </ac:spMkLst>
        </pc:spChg>
        <pc:spChg chg="mod">
          <ac:chgData name="Andreea Balcanu" userId="979cf2c6a05fc4b0" providerId="LiveId" clId="{E870238B-0FBF-4FE3-8982-B5835445E376}" dt="2026-02-12T12:43:29.088" v="830" actId="1076"/>
          <ac:spMkLst>
            <pc:docMk/>
            <pc:sldMk cId="0" sldId="256"/>
            <ac:spMk id="2237" creationId="{F80C2C61-FD8C-3FDF-2812-1B7614FED4E2}"/>
          </ac:spMkLst>
        </pc:spChg>
        <pc:spChg chg="mod">
          <ac:chgData name="Andreea Balcanu" userId="979cf2c6a05fc4b0" providerId="LiveId" clId="{E870238B-0FBF-4FE3-8982-B5835445E376}" dt="2026-02-12T12:44:55.309" v="837" actId="313"/>
          <ac:spMkLst>
            <pc:docMk/>
            <pc:sldMk cId="0" sldId="256"/>
            <ac:spMk id="2238" creationId="{D1BDA8FE-AEF3-6F99-B6FE-508BE0E14B5F}"/>
          </ac:spMkLst>
        </pc:spChg>
        <pc:spChg chg="mod">
          <ac:chgData name="Andreea Balcanu" userId="979cf2c6a05fc4b0" providerId="LiveId" clId="{E870238B-0FBF-4FE3-8982-B5835445E376}" dt="2026-02-12T12:50:44.304" v="906" actId="20577"/>
          <ac:spMkLst>
            <pc:docMk/>
            <pc:sldMk cId="0" sldId="256"/>
            <ac:spMk id="2239" creationId="{0B994B83-E8FB-301F-02EC-7C404DA17CF5}"/>
          </ac:spMkLst>
        </pc:spChg>
        <pc:spChg chg="mod">
          <ac:chgData name="Andreea Balcanu" userId="979cf2c6a05fc4b0" providerId="LiveId" clId="{E870238B-0FBF-4FE3-8982-B5835445E376}" dt="2026-02-12T12:33:26.975" v="642" actId="1076"/>
          <ac:spMkLst>
            <pc:docMk/>
            <pc:sldMk cId="0" sldId="256"/>
            <ac:spMk id="2240" creationId="{A66E19CF-2C09-50C7-D428-9302C31B7498}"/>
          </ac:spMkLst>
        </pc:spChg>
        <pc:spChg chg="add del mod">
          <ac:chgData name="Andreea Balcanu" userId="979cf2c6a05fc4b0" providerId="LiveId" clId="{E870238B-0FBF-4FE3-8982-B5835445E376}" dt="2026-02-12T12:45:23.579" v="839" actId="14100"/>
          <ac:spMkLst>
            <pc:docMk/>
            <pc:sldMk cId="0" sldId="256"/>
            <ac:spMk id="2241" creationId="{5C884879-54E9-CF9F-CEDE-542E5D942DCA}"/>
          </ac:spMkLst>
        </pc:spChg>
        <pc:spChg chg="mod">
          <ac:chgData name="Andreea Balcanu" userId="979cf2c6a05fc4b0" providerId="LiveId" clId="{E870238B-0FBF-4FE3-8982-B5835445E376}" dt="2026-02-12T12:46:30.467" v="850" actId="113"/>
          <ac:spMkLst>
            <pc:docMk/>
            <pc:sldMk cId="0" sldId="256"/>
            <ac:spMk id="2242" creationId="{55B5EE9F-A1A8-EE77-8CDD-C411A3EFC4D1}"/>
          </ac:spMkLst>
        </pc:spChg>
        <pc:spChg chg="mod">
          <ac:chgData name="Andreea Balcanu" userId="979cf2c6a05fc4b0" providerId="LiveId" clId="{E870238B-0FBF-4FE3-8982-B5835445E376}" dt="2026-02-12T12:46:25.434" v="848" actId="113"/>
          <ac:spMkLst>
            <pc:docMk/>
            <pc:sldMk cId="0" sldId="256"/>
            <ac:spMk id="2243" creationId="{A80F9A10-EEB3-95E0-898C-F82A04A8BDAC}"/>
          </ac:spMkLst>
        </pc:spChg>
        <pc:spChg chg="mod">
          <ac:chgData name="Andreea Balcanu" userId="979cf2c6a05fc4b0" providerId="LiveId" clId="{E870238B-0FBF-4FE3-8982-B5835445E376}" dt="2026-02-12T12:48:00.344" v="866" actId="207"/>
          <ac:spMkLst>
            <pc:docMk/>
            <pc:sldMk cId="0" sldId="256"/>
            <ac:spMk id="2244" creationId="{58F1EDC7-88B7-3284-A511-ADA4804F499C}"/>
          </ac:spMkLst>
        </pc:spChg>
        <pc:spChg chg="del mod">
          <ac:chgData name="Andreea Balcanu" userId="979cf2c6a05fc4b0" providerId="LiveId" clId="{E870238B-0FBF-4FE3-8982-B5835445E376}" dt="2026-02-12T12:32:26.391" v="628" actId="478"/>
          <ac:spMkLst>
            <pc:docMk/>
            <pc:sldMk cId="0" sldId="256"/>
            <ac:spMk id="2245" creationId="{F9D78EDB-C4BA-FECA-C74F-BB2E982A010F}"/>
          </ac:spMkLst>
        </pc:spChg>
        <pc:spChg chg="mod">
          <ac:chgData name="Andreea Balcanu" userId="979cf2c6a05fc4b0" providerId="LiveId" clId="{E870238B-0FBF-4FE3-8982-B5835445E376}" dt="2026-02-12T12:46:38.020" v="853" actId="255"/>
          <ac:spMkLst>
            <pc:docMk/>
            <pc:sldMk cId="0" sldId="256"/>
            <ac:spMk id="2246" creationId="{1047A896-44E7-FC69-9E0E-CF97329D0DD4}"/>
          </ac:spMkLst>
        </pc:spChg>
        <pc:spChg chg="mod">
          <ac:chgData name="Andreea Balcanu" userId="979cf2c6a05fc4b0" providerId="LiveId" clId="{E870238B-0FBF-4FE3-8982-B5835445E376}" dt="2026-02-12T12:46:32.728" v="851" actId="113"/>
          <ac:spMkLst>
            <pc:docMk/>
            <pc:sldMk cId="0" sldId="256"/>
            <ac:spMk id="2247" creationId="{72067363-F417-ED5A-07A4-77ACA7B4C481}"/>
          </ac:spMkLst>
        </pc:spChg>
        <pc:spChg chg="mod">
          <ac:chgData name="Andreea Balcanu" userId="979cf2c6a05fc4b0" providerId="LiveId" clId="{E870238B-0FBF-4FE3-8982-B5835445E376}" dt="2026-02-12T12:47:34.857" v="864" actId="113"/>
          <ac:spMkLst>
            <pc:docMk/>
            <pc:sldMk cId="0" sldId="256"/>
            <ac:spMk id="2248" creationId="{F57CDE9B-49A6-87F8-8529-C0A7128CE592}"/>
          </ac:spMkLst>
        </pc:spChg>
        <pc:spChg chg="del">
          <ac:chgData name="Andreea Balcanu" userId="979cf2c6a05fc4b0" providerId="LiveId" clId="{E870238B-0FBF-4FE3-8982-B5835445E376}" dt="2026-02-12T12:24:00.156" v="412" actId="21"/>
          <ac:spMkLst>
            <pc:docMk/>
            <pc:sldMk cId="0" sldId="256"/>
            <ac:spMk id="2288" creationId="{A5588A0F-E827-8E8C-CE3F-80F97F62AAA3}"/>
          </ac:spMkLst>
        </pc:spChg>
        <pc:spChg chg="del">
          <ac:chgData name="Andreea Balcanu" userId="979cf2c6a05fc4b0" providerId="LiveId" clId="{E870238B-0FBF-4FE3-8982-B5835445E376}" dt="2026-02-12T12:21:33.133" v="393" actId="478"/>
          <ac:spMkLst>
            <pc:docMk/>
            <pc:sldMk cId="0" sldId="256"/>
            <ac:spMk id="2289" creationId="{F312DB66-2F48-06A3-58C3-293E66EE97BE}"/>
          </ac:spMkLst>
        </pc:spChg>
        <pc:spChg chg="del mod">
          <ac:chgData name="Andreea Balcanu" userId="979cf2c6a05fc4b0" providerId="LiveId" clId="{E870238B-0FBF-4FE3-8982-B5835445E376}" dt="2026-02-12T12:09:18.227" v="314" actId="478"/>
          <ac:spMkLst>
            <pc:docMk/>
            <pc:sldMk cId="0" sldId="256"/>
            <ac:spMk id="2292" creationId="{4AADD1EB-5E82-26FE-35C4-6D85F007358E}"/>
          </ac:spMkLst>
        </pc:spChg>
        <pc:spChg chg="del">
          <ac:chgData name="Andreea Balcanu" userId="979cf2c6a05fc4b0" providerId="LiveId" clId="{E870238B-0FBF-4FE3-8982-B5835445E376}" dt="2026-02-12T12:09:22.138" v="315" actId="478"/>
          <ac:spMkLst>
            <pc:docMk/>
            <pc:sldMk cId="0" sldId="256"/>
            <ac:spMk id="2293" creationId="{28FD1847-78CD-7237-EA46-7C1819369DE7}"/>
          </ac:spMkLst>
        </pc:spChg>
        <pc:spChg chg="mod">
          <ac:chgData name="Andreea Balcanu" userId="979cf2c6a05fc4b0" providerId="LiveId" clId="{E870238B-0FBF-4FE3-8982-B5835445E376}" dt="2026-02-12T12:46:28.651" v="849" actId="113"/>
          <ac:spMkLst>
            <pc:docMk/>
            <pc:sldMk cId="0" sldId="256"/>
            <ac:spMk id="2294" creationId="{EAD05FFF-7F90-FE38-DB54-8609A2BAF332}"/>
          </ac:spMkLst>
        </pc:spChg>
        <pc:spChg chg="mod">
          <ac:chgData name="Andreea Balcanu" userId="979cf2c6a05fc4b0" providerId="LiveId" clId="{E870238B-0FBF-4FE3-8982-B5835445E376}" dt="2026-02-12T12:48:35.292" v="868" actId="1076"/>
          <ac:spMkLst>
            <pc:docMk/>
            <pc:sldMk cId="0" sldId="256"/>
            <ac:spMk id="2299" creationId="{7D428091-B27E-6956-24A7-92FC278E4AA0}"/>
          </ac:spMkLst>
        </pc:spChg>
        <pc:spChg chg="mod">
          <ac:chgData name="Andreea Balcanu" userId="979cf2c6a05fc4b0" providerId="LiveId" clId="{E870238B-0FBF-4FE3-8982-B5835445E376}" dt="2026-02-12T12:48:39.644" v="869" actId="1076"/>
          <ac:spMkLst>
            <pc:docMk/>
            <pc:sldMk cId="0" sldId="256"/>
            <ac:spMk id="2300" creationId="{FAD3C4F1-8F40-BC9D-9AA1-99713893D000}"/>
          </ac:spMkLst>
        </pc:spChg>
        <pc:spChg chg="del mod">
          <ac:chgData name="Andreea Balcanu" userId="979cf2c6a05fc4b0" providerId="LiveId" clId="{E870238B-0FBF-4FE3-8982-B5835445E376}" dt="2026-02-12T11:58:39.822" v="241" actId="478"/>
          <ac:spMkLst>
            <pc:docMk/>
            <pc:sldMk cId="0" sldId="256"/>
            <ac:spMk id="2302" creationId="{A94169F9-2509-1EA2-6CE6-09E50C1D95EC}"/>
          </ac:spMkLst>
        </pc:spChg>
        <pc:graphicFrameChg chg="del">
          <ac:chgData name="Andreea Balcanu" userId="979cf2c6a05fc4b0" providerId="LiveId" clId="{E870238B-0FBF-4FE3-8982-B5835445E376}" dt="2026-02-12T12:21:22.273" v="391" actId="478"/>
          <ac:graphicFrameMkLst>
            <pc:docMk/>
            <pc:sldMk cId="0" sldId="256"/>
            <ac:graphicFrameMk id="2249" creationId="{97F2FD84-D506-939F-0E32-D6F5A96A413C}"/>
          </ac:graphicFrameMkLst>
        </pc:graphicFrameChg>
        <pc:graphicFrameChg chg="del">
          <ac:chgData name="Andreea Balcanu" userId="979cf2c6a05fc4b0" providerId="LiveId" clId="{E870238B-0FBF-4FE3-8982-B5835445E376}" dt="2026-02-12T12:09:51.230" v="316" actId="478"/>
          <ac:graphicFrameMkLst>
            <pc:docMk/>
            <pc:sldMk cId="0" sldId="256"/>
            <ac:graphicFrameMk id="2303" creationId="{D9986692-66BA-EA49-4CF2-CB153C7BD38B}"/>
          </ac:graphicFrameMkLst>
        </pc:graphicFrameChg>
        <pc:picChg chg="add mod">
          <ac:chgData name="Andreea Balcanu" userId="979cf2c6a05fc4b0" providerId="LiveId" clId="{E870238B-0FBF-4FE3-8982-B5835445E376}" dt="2026-02-12T12:39:25.574" v="766" actId="1076"/>
          <ac:picMkLst>
            <pc:docMk/>
            <pc:sldMk cId="0" sldId="256"/>
            <ac:picMk id="2" creationId="{A331778E-89EC-4875-2AB6-26C1B3791BDB}"/>
          </ac:picMkLst>
        </pc:picChg>
        <pc:picChg chg="add mod">
          <ac:chgData name="Andreea Balcanu" userId="979cf2c6a05fc4b0" providerId="LiveId" clId="{E870238B-0FBF-4FE3-8982-B5835445E376}" dt="2026-02-12T11:58:50.219" v="244" actId="1076"/>
          <ac:picMkLst>
            <pc:docMk/>
            <pc:sldMk cId="0" sldId="256"/>
            <ac:picMk id="3" creationId="{6E82FADF-5B9E-8C27-C8A4-129AD8821AFC}"/>
          </ac:picMkLst>
        </pc:picChg>
        <pc:picChg chg="add del mod">
          <ac:chgData name="Andreea Balcanu" userId="979cf2c6a05fc4b0" providerId="LiveId" clId="{E870238B-0FBF-4FE3-8982-B5835445E376}" dt="2026-02-12T12:41:25.470" v="806" actId="14100"/>
          <ac:picMkLst>
            <pc:docMk/>
            <pc:sldMk cId="0" sldId="256"/>
            <ac:picMk id="4" creationId="{C21B7947-0CA7-886F-1DE1-0028050B97DB}"/>
          </ac:picMkLst>
        </pc:picChg>
        <pc:picChg chg="add del mod">
          <ac:chgData name="Andreea Balcanu" userId="979cf2c6a05fc4b0" providerId="LiveId" clId="{E870238B-0FBF-4FE3-8982-B5835445E376}" dt="2026-02-12T12:05:35.202" v="295" actId="478"/>
          <ac:picMkLst>
            <pc:docMk/>
            <pc:sldMk cId="0" sldId="256"/>
            <ac:picMk id="5" creationId="{BFABC2E5-7007-852D-A8A7-9EFEF41D3A63}"/>
          </ac:picMkLst>
        </pc:picChg>
        <pc:picChg chg="add mod">
          <ac:chgData name="Andreea Balcanu" userId="979cf2c6a05fc4b0" providerId="LiveId" clId="{E870238B-0FBF-4FE3-8982-B5835445E376}" dt="2026-02-12T12:44:02.516" v="834" actId="1076"/>
          <ac:picMkLst>
            <pc:docMk/>
            <pc:sldMk cId="0" sldId="256"/>
            <ac:picMk id="6" creationId="{A56CB13D-ED94-2A4B-32A3-9100A8FF1229}"/>
          </ac:picMkLst>
        </pc:picChg>
        <pc:picChg chg="add mod">
          <ac:chgData name="Andreea Balcanu" userId="979cf2c6a05fc4b0" providerId="LiveId" clId="{E870238B-0FBF-4FE3-8982-B5835445E376}" dt="2026-02-12T12:49:16.354" v="876" actId="1076"/>
          <ac:picMkLst>
            <pc:docMk/>
            <pc:sldMk cId="0" sldId="256"/>
            <ac:picMk id="7" creationId="{51095DB4-8237-B0DA-D738-2C0BBB34BFDC}"/>
          </ac:picMkLst>
        </pc:picChg>
        <pc:picChg chg="add mod">
          <ac:chgData name="Andreea Balcanu" userId="979cf2c6a05fc4b0" providerId="LiveId" clId="{E870238B-0FBF-4FE3-8982-B5835445E376}" dt="2026-02-12T12:46:52.639" v="855" actId="1582"/>
          <ac:picMkLst>
            <pc:docMk/>
            <pc:sldMk cId="0" sldId="256"/>
            <ac:picMk id="8" creationId="{BF46B906-C414-27F2-C3A4-A2906E4D85E5}"/>
          </ac:picMkLst>
        </pc:picChg>
        <pc:picChg chg="add mod">
          <ac:chgData name="Andreea Balcanu" userId="979cf2c6a05fc4b0" providerId="LiveId" clId="{E870238B-0FBF-4FE3-8982-B5835445E376}" dt="2026-02-12T12:45:33.202" v="841" actId="1076"/>
          <ac:picMkLst>
            <pc:docMk/>
            <pc:sldMk cId="0" sldId="256"/>
            <ac:picMk id="9" creationId="{58E7979A-4F3C-F084-691C-01B54E6164B3}"/>
          </ac:picMkLst>
        </pc:picChg>
        <pc:picChg chg="add mod">
          <ac:chgData name="Andreea Balcanu" userId="979cf2c6a05fc4b0" providerId="LiveId" clId="{E870238B-0FBF-4FE3-8982-B5835445E376}" dt="2026-02-12T12:22:51.350" v="408" actId="14100"/>
          <ac:picMkLst>
            <pc:docMk/>
            <pc:sldMk cId="0" sldId="256"/>
            <ac:picMk id="10" creationId="{CEEDFDD9-EFCC-E704-79BE-9092D28EA17D}"/>
          </ac:picMkLst>
        </pc:picChg>
        <pc:picChg chg="del">
          <ac:chgData name="Andreea Balcanu" userId="979cf2c6a05fc4b0" providerId="LiveId" clId="{E870238B-0FBF-4FE3-8982-B5835445E376}" dt="2026-02-12T10:34:52.642" v="150" actId="478"/>
          <ac:picMkLst>
            <pc:docMk/>
            <pc:sldMk cId="0" sldId="256"/>
            <ac:picMk id="2290" creationId="{34754E18-F91B-AC35-CF46-121B35570C39}"/>
          </ac:picMkLst>
        </pc:picChg>
        <pc:picChg chg="del">
          <ac:chgData name="Andreea Balcanu" userId="979cf2c6a05fc4b0" providerId="LiveId" clId="{E870238B-0FBF-4FE3-8982-B5835445E376}" dt="2026-02-12T10:34:55.285" v="151" actId="478"/>
          <ac:picMkLst>
            <pc:docMk/>
            <pc:sldMk cId="0" sldId="256"/>
            <ac:picMk id="2291" creationId="{01295653-7683-4837-DBA4-1A7C28452058}"/>
          </ac:picMkLst>
        </pc:picChg>
      </pc:sldChg>
      <pc:sldMasterChg chg="addSp">
        <pc:chgData name="Andreea Balcanu" userId="979cf2c6a05fc4b0" providerId="LiveId" clId="{E870238B-0FBF-4FE3-8982-B5835445E376}" dt="2026-02-12T11:51:40.471" v="163"/>
        <pc:sldMasterMkLst>
          <pc:docMk/>
          <pc:sldMasterMk cId="3017038387" sldId="2147483660"/>
        </pc:sldMasterMkLst>
        <pc:spChg chg="add">
          <ac:chgData name="Andreea Balcanu" userId="979cf2c6a05fc4b0" providerId="LiveId" clId="{E870238B-0FBF-4FE3-8982-B5835445E376}" dt="2026-02-12T11:51:40.471" v="163"/>
          <ac:spMkLst>
            <pc:docMk/>
            <pc:sldMasterMk cId="3017038387" sldId="2147483660"/>
            <ac:spMk id="18" creationId="{321EB423-11B6-E0F6-943A-60AB2D18711D}"/>
          </ac:spMkLst>
        </pc:spChg>
        <pc:spChg chg="add">
          <ac:chgData name="Andreea Balcanu" userId="979cf2c6a05fc4b0" providerId="LiveId" clId="{E870238B-0FBF-4FE3-8982-B5835445E376}" dt="2026-02-12T11:51:40.471" v="163"/>
          <ac:spMkLst>
            <pc:docMk/>
            <pc:sldMasterMk cId="3017038387" sldId="2147483660"/>
            <ac:spMk id="19" creationId="{748A10B0-33D9-FFA3-ACFC-2A2705363D67}"/>
          </ac:spMkLst>
        </pc:spChg>
        <pc:spChg chg="add">
          <ac:chgData name="Andreea Balcanu" userId="979cf2c6a05fc4b0" providerId="LiveId" clId="{E870238B-0FBF-4FE3-8982-B5835445E376}" dt="2026-02-12T11:51:40.471" v="163"/>
          <ac:spMkLst>
            <pc:docMk/>
            <pc:sldMasterMk cId="3017038387" sldId="2147483660"/>
            <ac:spMk id="20" creationId="{5654F693-62BA-B714-1693-78E1BFD169F2}"/>
          </ac:spMkLst>
        </pc:spChg>
        <pc:spChg chg="add">
          <ac:chgData name="Andreea Balcanu" userId="979cf2c6a05fc4b0" providerId="LiveId" clId="{E870238B-0FBF-4FE3-8982-B5835445E376}" dt="2026-02-12T11:51:40.471" v="163"/>
          <ac:spMkLst>
            <pc:docMk/>
            <pc:sldMasterMk cId="3017038387" sldId="2147483660"/>
            <ac:spMk id="21" creationId="{27EFDCA6-FDE2-1E33-493D-C06B2C485D7C}"/>
          </ac:spMkLst>
        </pc:spChg>
        <pc:spChg chg="add">
          <ac:chgData name="Andreea Balcanu" userId="979cf2c6a05fc4b0" providerId="LiveId" clId="{E870238B-0FBF-4FE3-8982-B5835445E376}" dt="2026-02-12T11:51:40.471" v="163"/>
          <ac:spMkLst>
            <pc:docMk/>
            <pc:sldMasterMk cId="3017038387" sldId="2147483660"/>
            <ac:spMk id="22" creationId="{AC7BA89A-2724-6BEA-9161-6391EC832B2A}"/>
          </ac:spMkLst>
        </pc:spChg>
        <pc:picChg chg="add">
          <ac:chgData name="Andreea Balcanu" userId="979cf2c6a05fc4b0" providerId="LiveId" clId="{E870238B-0FBF-4FE3-8982-B5835445E376}" dt="2026-02-12T11:51:40.471" v="163"/>
          <ac:picMkLst>
            <pc:docMk/>
            <pc:sldMasterMk cId="3017038387" sldId="2147483660"/>
            <ac:picMk id="23" creationId="{2933F71A-CC2A-87E7-ECE7-152C219B4B19}"/>
          </ac:picMkLst>
        </pc:picChg>
      </pc:sldMasterChg>
      <pc:sldMasterChg chg="addSp">
        <pc:chgData name="Andreea Balcanu" userId="979cf2c6a05fc4b0" providerId="LiveId" clId="{E870238B-0FBF-4FE3-8982-B5835445E376}" dt="2026-02-12T11:51:43.667" v="164"/>
        <pc:sldMasterMkLst>
          <pc:docMk/>
          <pc:sldMasterMk cId="1221163889" sldId="2147483677"/>
        </pc:sldMasterMkLst>
        <pc:spChg chg="add">
          <ac:chgData name="Andreea Balcanu" userId="979cf2c6a05fc4b0" providerId="LiveId" clId="{E870238B-0FBF-4FE3-8982-B5835445E376}" dt="2026-02-12T11:51:43.667" v="164"/>
          <ac:spMkLst>
            <pc:docMk/>
            <pc:sldMasterMk cId="1221163889" sldId="2147483677"/>
            <ac:spMk id="18" creationId="{8746B9A2-B610-6B05-F88E-BA44003B3537}"/>
          </ac:spMkLst>
        </pc:spChg>
        <pc:spChg chg="add">
          <ac:chgData name="Andreea Balcanu" userId="979cf2c6a05fc4b0" providerId="LiveId" clId="{E870238B-0FBF-4FE3-8982-B5835445E376}" dt="2026-02-12T11:51:43.667" v="164"/>
          <ac:spMkLst>
            <pc:docMk/>
            <pc:sldMasterMk cId="1221163889" sldId="2147483677"/>
            <ac:spMk id="19" creationId="{165CDB23-6B8F-D607-1DE1-401C5A206538}"/>
          </ac:spMkLst>
        </pc:spChg>
        <pc:spChg chg="add">
          <ac:chgData name="Andreea Balcanu" userId="979cf2c6a05fc4b0" providerId="LiveId" clId="{E870238B-0FBF-4FE3-8982-B5835445E376}" dt="2026-02-12T11:51:43.667" v="164"/>
          <ac:spMkLst>
            <pc:docMk/>
            <pc:sldMasterMk cId="1221163889" sldId="2147483677"/>
            <ac:spMk id="20" creationId="{3D4E0E2E-A60E-FCDC-B886-F101E9662B5D}"/>
          </ac:spMkLst>
        </pc:spChg>
        <pc:spChg chg="add">
          <ac:chgData name="Andreea Balcanu" userId="979cf2c6a05fc4b0" providerId="LiveId" clId="{E870238B-0FBF-4FE3-8982-B5835445E376}" dt="2026-02-12T11:51:43.667" v="164"/>
          <ac:spMkLst>
            <pc:docMk/>
            <pc:sldMasterMk cId="1221163889" sldId="2147483677"/>
            <ac:spMk id="21" creationId="{F37F2BA5-8F18-9C88-18EA-AFDA82B7B10C}"/>
          </ac:spMkLst>
        </pc:spChg>
        <pc:spChg chg="add">
          <ac:chgData name="Andreea Balcanu" userId="979cf2c6a05fc4b0" providerId="LiveId" clId="{E870238B-0FBF-4FE3-8982-B5835445E376}" dt="2026-02-12T11:51:43.667" v="164"/>
          <ac:spMkLst>
            <pc:docMk/>
            <pc:sldMasterMk cId="1221163889" sldId="2147483677"/>
            <ac:spMk id="22" creationId="{EDFD2197-1029-0DF2-E9D2-80947645FE18}"/>
          </ac:spMkLst>
        </pc:spChg>
        <pc:picChg chg="add">
          <ac:chgData name="Andreea Balcanu" userId="979cf2c6a05fc4b0" providerId="LiveId" clId="{E870238B-0FBF-4FE3-8982-B5835445E376}" dt="2026-02-12T11:51:43.667" v="164"/>
          <ac:picMkLst>
            <pc:docMk/>
            <pc:sldMasterMk cId="1221163889" sldId="2147483677"/>
            <ac:picMk id="23" creationId="{BAFFA9F8-65A1-7309-2258-69DC60276B85}"/>
          </ac:picMkLst>
        </pc:picChg>
      </pc:sldMasterChg>
      <pc:sldMasterChg chg="addSp">
        <pc:chgData name="Andreea Balcanu" userId="979cf2c6a05fc4b0" providerId="LiveId" clId="{E870238B-0FBF-4FE3-8982-B5835445E376}" dt="2026-02-12T11:51:45.356" v="165"/>
        <pc:sldMasterMkLst>
          <pc:docMk/>
          <pc:sldMasterMk cId="611974163" sldId="2147483694"/>
        </pc:sldMasterMkLst>
        <pc:spChg chg="add">
          <ac:chgData name="Andreea Balcanu" userId="979cf2c6a05fc4b0" providerId="LiveId" clId="{E870238B-0FBF-4FE3-8982-B5835445E376}" dt="2026-02-12T11:51:45.356" v="165"/>
          <ac:spMkLst>
            <pc:docMk/>
            <pc:sldMasterMk cId="611974163" sldId="2147483694"/>
            <ac:spMk id="18" creationId="{D84838CB-D4CD-61F8-29FE-570B1A924473}"/>
          </ac:spMkLst>
        </pc:spChg>
        <pc:spChg chg="add">
          <ac:chgData name="Andreea Balcanu" userId="979cf2c6a05fc4b0" providerId="LiveId" clId="{E870238B-0FBF-4FE3-8982-B5835445E376}" dt="2026-02-12T11:51:45.356" v="165"/>
          <ac:spMkLst>
            <pc:docMk/>
            <pc:sldMasterMk cId="611974163" sldId="2147483694"/>
            <ac:spMk id="19" creationId="{90A35300-3611-A533-704C-454604D1078D}"/>
          </ac:spMkLst>
        </pc:spChg>
        <pc:spChg chg="add">
          <ac:chgData name="Andreea Balcanu" userId="979cf2c6a05fc4b0" providerId="LiveId" clId="{E870238B-0FBF-4FE3-8982-B5835445E376}" dt="2026-02-12T11:51:45.356" v="165"/>
          <ac:spMkLst>
            <pc:docMk/>
            <pc:sldMasterMk cId="611974163" sldId="2147483694"/>
            <ac:spMk id="20" creationId="{7F6ADB0E-984B-D6DC-F17E-FD013A8371DF}"/>
          </ac:spMkLst>
        </pc:spChg>
        <pc:spChg chg="add">
          <ac:chgData name="Andreea Balcanu" userId="979cf2c6a05fc4b0" providerId="LiveId" clId="{E870238B-0FBF-4FE3-8982-B5835445E376}" dt="2026-02-12T11:51:45.356" v="165"/>
          <ac:spMkLst>
            <pc:docMk/>
            <pc:sldMasterMk cId="611974163" sldId="2147483694"/>
            <ac:spMk id="21" creationId="{F25A2AC9-E3AA-45E8-7C2E-2404947661E6}"/>
          </ac:spMkLst>
        </pc:spChg>
        <pc:spChg chg="add">
          <ac:chgData name="Andreea Balcanu" userId="979cf2c6a05fc4b0" providerId="LiveId" clId="{E870238B-0FBF-4FE3-8982-B5835445E376}" dt="2026-02-12T11:51:45.356" v="165"/>
          <ac:spMkLst>
            <pc:docMk/>
            <pc:sldMasterMk cId="611974163" sldId="2147483694"/>
            <ac:spMk id="22" creationId="{AEEDD751-98C4-CABE-24CE-17A3726D9D36}"/>
          </ac:spMkLst>
        </pc:spChg>
        <pc:picChg chg="add">
          <ac:chgData name="Andreea Balcanu" userId="979cf2c6a05fc4b0" providerId="LiveId" clId="{E870238B-0FBF-4FE3-8982-B5835445E376}" dt="2026-02-12T11:51:45.356" v="165"/>
          <ac:picMkLst>
            <pc:docMk/>
            <pc:sldMasterMk cId="611974163" sldId="2147483694"/>
            <ac:picMk id="23" creationId="{E44B093E-87ED-4908-F950-362F5FDF2272}"/>
          </ac:picMkLst>
        </pc:picChg>
      </pc:sldMasterChg>
      <pc:sldMasterChg chg="addSp">
        <pc:chgData name="Andreea Balcanu" userId="979cf2c6a05fc4b0" providerId="LiveId" clId="{E870238B-0FBF-4FE3-8982-B5835445E376}" dt="2026-02-12T11:52:02.644" v="166"/>
        <pc:sldMasterMkLst>
          <pc:docMk/>
          <pc:sldMasterMk cId="3294010823" sldId="2147483711"/>
        </pc:sldMasterMkLst>
        <pc:spChg chg="add">
          <ac:chgData name="Andreea Balcanu" userId="979cf2c6a05fc4b0" providerId="LiveId" clId="{E870238B-0FBF-4FE3-8982-B5835445E376}" dt="2026-02-12T11:52:02.644" v="166"/>
          <ac:spMkLst>
            <pc:docMk/>
            <pc:sldMasterMk cId="3294010823" sldId="2147483711"/>
            <ac:spMk id="7" creationId="{B6E3C4B5-3664-DD8F-1C48-85ACF8ABA2F6}"/>
          </ac:spMkLst>
        </pc:spChg>
        <pc:spChg chg="add">
          <ac:chgData name="Andreea Balcanu" userId="979cf2c6a05fc4b0" providerId="LiveId" clId="{E870238B-0FBF-4FE3-8982-B5835445E376}" dt="2026-02-12T11:52:02.644" v="166"/>
          <ac:spMkLst>
            <pc:docMk/>
            <pc:sldMasterMk cId="3294010823" sldId="2147483711"/>
            <ac:spMk id="8" creationId="{4FF1B260-18A9-E030-5512-F31A69357494}"/>
          </ac:spMkLst>
        </pc:spChg>
        <pc:spChg chg="add">
          <ac:chgData name="Andreea Balcanu" userId="979cf2c6a05fc4b0" providerId="LiveId" clId="{E870238B-0FBF-4FE3-8982-B5835445E376}" dt="2026-02-12T11:52:02.644" v="166"/>
          <ac:spMkLst>
            <pc:docMk/>
            <pc:sldMasterMk cId="3294010823" sldId="2147483711"/>
            <ac:spMk id="9" creationId="{1B342704-0C6D-D416-4880-1C9E26C3AEAE}"/>
          </ac:spMkLst>
        </pc:spChg>
        <pc:spChg chg="add">
          <ac:chgData name="Andreea Balcanu" userId="979cf2c6a05fc4b0" providerId="LiveId" clId="{E870238B-0FBF-4FE3-8982-B5835445E376}" dt="2026-02-12T11:52:02.644" v="166"/>
          <ac:spMkLst>
            <pc:docMk/>
            <pc:sldMasterMk cId="3294010823" sldId="2147483711"/>
            <ac:spMk id="11" creationId="{4509ADDA-7501-537E-740C-D62F80AC71D4}"/>
          </ac:spMkLst>
        </pc:spChg>
        <pc:spChg chg="add">
          <ac:chgData name="Andreea Balcanu" userId="979cf2c6a05fc4b0" providerId="LiveId" clId="{E870238B-0FBF-4FE3-8982-B5835445E376}" dt="2026-02-12T11:52:02.644" v="166"/>
          <ac:spMkLst>
            <pc:docMk/>
            <pc:sldMasterMk cId="3294010823" sldId="2147483711"/>
            <ac:spMk id="14" creationId="{CB1CC3B2-8903-9FB6-8989-342AD1475725}"/>
          </ac:spMkLst>
        </pc:spChg>
        <pc:picChg chg="add">
          <ac:chgData name="Andreea Balcanu" userId="979cf2c6a05fc4b0" providerId="LiveId" clId="{E870238B-0FBF-4FE3-8982-B5835445E376}" dt="2026-02-12T11:52:02.644" v="166"/>
          <ac:picMkLst>
            <pc:docMk/>
            <pc:sldMasterMk cId="3294010823" sldId="2147483711"/>
            <ac:picMk id="15" creationId="{683F1E2F-749A-4FE1-54E4-38450600E56E}"/>
          </ac:picMkLst>
        </pc:picChg>
      </pc:sldMasterChg>
      <pc:sldMasterChg chg="addSp">
        <pc:chgData name="Andreea Balcanu" userId="979cf2c6a05fc4b0" providerId="LiveId" clId="{E870238B-0FBF-4FE3-8982-B5835445E376}" dt="2026-02-12T11:52:06.234" v="167"/>
        <pc:sldMasterMkLst>
          <pc:docMk/>
          <pc:sldMasterMk cId="3800418608" sldId="2147483723"/>
        </pc:sldMasterMkLst>
        <pc:spChg chg="add">
          <ac:chgData name="Andreea Balcanu" userId="979cf2c6a05fc4b0" providerId="LiveId" clId="{E870238B-0FBF-4FE3-8982-B5835445E376}" dt="2026-02-12T11:52:06.234" v="167"/>
          <ac:spMkLst>
            <pc:docMk/>
            <pc:sldMasterMk cId="3800418608" sldId="2147483723"/>
            <ac:spMk id="18" creationId="{0FE64DCD-54D5-18C7-AAC4-FAA88B23564B}"/>
          </ac:spMkLst>
        </pc:spChg>
        <pc:spChg chg="add">
          <ac:chgData name="Andreea Balcanu" userId="979cf2c6a05fc4b0" providerId="LiveId" clId="{E870238B-0FBF-4FE3-8982-B5835445E376}" dt="2026-02-12T11:52:06.234" v="167"/>
          <ac:spMkLst>
            <pc:docMk/>
            <pc:sldMasterMk cId="3800418608" sldId="2147483723"/>
            <ac:spMk id="19" creationId="{F4E733D0-4D87-A234-3A03-9E2AAF20A255}"/>
          </ac:spMkLst>
        </pc:spChg>
        <pc:spChg chg="add">
          <ac:chgData name="Andreea Balcanu" userId="979cf2c6a05fc4b0" providerId="LiveId" clId="{E870238B-0FBF-4FE3-8982-B5835445E376}" dt="2026-02-12T11:52:06.234" v="167"/>
          <ac:spMkLst>
            <pc:docMk/>
            <pc:sldMasterMk cId="3800418608" sldId="2147483723"/>
            <ac:spMk id="20" creationId="{A5B67226-768A-8721-52E6-10136B5486DF}"/>
          </ac:spMkLst>
        </pc:spChg>
        <pc:spChg chg="add">
          <ac:chgData name="Andreea Balcanu" userId="979cf2c6a05fc4b0" providerId="LiveId" clId="{E870238B-0FBF-4FE3-8982-B5835445E376}" dt="2026-02-12T11:52:06.234" v="167"/>
          <ac:spMkLst>
            <pc:docMk/>
            <pc:sldMasterMk cId="3800418608" sldId="2147483723"/>
            <ac:spMk id="21" creationId="{6BD69C78-730A-89F8-CAEC-380AC684D2ED}"/>
          </ac:spMkLst>
        </pc:spChg>
        <pc:spChg chg="add">
          <ac:chgData name="Andreea Balcanu" userId="979cf2c6a05fc4b0" providerId="LiveId" clId="{E870238B-0FBF-4FE3-8982-B5835445E376}" dt="2026-02-12T11:52:06.234" v="167"/>
          <ac:spMkLst>
            <pc:docMk/>
            <pc:sldMasterMk cId="3800418608" sldId="2147483723"/>
            <ac:spMk id="22" creationId="{61ED30A5-1473-9F99-48A1-48A6C93DB238}"/>
          </ac:spMkLst>
        </pc:spChg>
        <pc:picChg chg="add">
          <ac:chgData name="Andreea Balcanu" userId="979cf2c6a05fc4b0" providerId="LiveId" clId="{E870238B-0FBF-4FE3-8982-B5835445E376}" dt="2026-02-12T11:52:06.234" v="167"/>
          <ac:picMkLst>
            <pc:docMk/>
            <pc:sldMasterMk cId="3800418608" sldId="2147483723"/>
            <ac:picMk id="23" creationId="{963E4132-1205-E0C2-BFA2-017A47F81100}"/>
          </ac:picMkLst>
        </pc:pic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37251" y="-49676"/>
            <a:ext cx="40347138" cy="40332952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74620" y="14106600"/>
            <a:ext cx="25637564" cy="9658305"/>
          </a:xfrm>
        </p:spPr>
        <p:txBody>
          <a:bodyPr anchor="b">
            <a:noAutofit/>
          </a:bodyPr>
          <a:lstStyle>
            <a:lvl1pPr algn="r">
              <a:defRPr sz="2376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74620" y="23764896"/>
            <a:ext cx="25637564" cy="6435141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40233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60350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8046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005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207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40817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60934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68002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smtClean="0"/>
              <a:t>2/12/2026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8270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2233" y="15845095"/>
            <a:ext cx="27929946" cy="10715942"/>
          </a:xfrm>
        </p:spPr>
        <p:txBody>
          <a:bodyPr anchor="b"/>
          <a:lstStyle>
            <a:lvl1pPr algn="l">
              <a:defRPr sz="17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82233" y="26561028"/>
            <a:ext cx="27929946" cy="5047680"/>
          </a:xfrm>
        </p:spPr>
        <p:txBody>
          <a:bodyPr anchor="t"/>
          <a:lstStyle>
            <a:lvl1pPr marL="0" indent="0" algn="l">
              <a:buNone/>
              <a:defRPr sz="8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0" indent="0">
              <a:buNone/>
              <a:defRPr sz="7920">
                <a:solidFill>
                  <a:schemeClr val="tx1">
                    <a:tint val="75000"/>
                  </a:schemeClr>
                </a:solidFill>
              </a:defRPr>
            </a:lvl2pPr>
            <a:lvl3pPr marL="4023360" indent="0">
              <a:buNone/>
              <a:defRPr sz="7040">
                <a:solidFill>
                  <a:schemeClr val="tx1">
                    <a:tint val="75000"/>
                  </a:schemeClr>
                </a:solidFill>
              </a:defRPr>
            </a:lvl3pPr>
            <a:lvl4pPr marL="603504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4pPr>
            <a:lvl5pPr marL="804672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5pPr>
            <a:lvl6pPr marL="1005840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6pPr>
            <a:lvl7pPr marL="1207008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7pPr>
            <a:lvl8pPr marL="1408176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8pPr>
            <a:lvl9pPr marL="1609344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097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2240" y="3576320"/>
            <a:ext cx="27929942" cy="774869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82242" y="12675455"/>
            <a:ext cx="13587680" cy="22767196"/>
          </a:xfrm>
        </p:spPr>
        <p:txBody>
          <a:bodyPr>
            <a:normAutofit/>
          </a:bodyPr>
          <a:lstStyle>
            <a:lvl1pPr>
              <a:defRPr sz="7920"/>
            </a:lvl1pPr>
            <a:lvl2pPr>
              <a:defRPr sz="7040"/>
            </a:lvl2pPr>
            <a:lvl3pPr>
              <a:defRPr sz="6160"/>
            </a:lvl3pPr>
            <a:lvl4pPr>
              <a:defRPr sz="5280"/>
            </a:lvl4pPr>
            <a:lvl5pPr>
              <a:defRPr sz="5280"/>
            </a:lvl5pPr>
            <a:lvl6pPr>
              <a:defRPr sz="5280"/>
            </a:lvl6pPr>
            <a:lvl7pPr>
              <a:defRPr sz="5280"/>
            </a:lvl7pPr>
            <a:lvl8pPr>
              <a:defRPr sz="5280"/>
            </a:lvl8pPr>
            <a:lvl9pPr>
              <a:defRPr sz="52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024498" y="12675464"/>
            <a:ext cx="13587684" cy="22767202"/>
          </a:xfrm>
        </p:spPr>
        <p:txBody>
          <a:bodyPr>
            <a:normAutofit/>
          </a:bodyPr>
          <a:lstStyle>
            <a:lvl1pPr>
              <a:defRPr sz="7920"/>
            </a:lvl1pPr>
            <a:lvl2pPr>
              <a:defRPr sz="7040"/>
            </a:lvl2pPr>
            <a:lvl3pPr>
              <a:defRPr sz="6160"/>
            </a:lvl3pPr>
            <a:lvl4pPr>
              <a:defRPr sz="5280"/>
            </a:lvl4pPr>
            <a:lvl5pPr>
              <a:defRPr sz="5280"/>
            </a:lvl5pPr>
            <a:lvl6pPr>
              <a:defRPr sz="5280"/>
            </a:lvl6pPr>
            <a:lvl7pPr>
              <a:defRPr sz="5280"/>
            </a:lvl7pPr>
            <a:lvl8pPr>
              <a:defRPr sz="5280"/>
            </a:lvl8pPr>
            <a:lvl9pPr>
              <a:defRPr sz="52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0010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2238" y="3576320"/>
            <a:ext cx="27929937" cy="7748693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82236" y="12677767"/>
            <a:ext cx="13598957" cy="3380737"/>
          </a:xfrm>
        </p:spPr>
        <p:txBody>
          <a:bodyPr anchor="b">
            <a:noAutofit/>
          </a:bodyPr>
          <a:lstStyle>
            <a:lvl1pPr marL="0" indent="0">
              <a:buNone/>
              <a:defRPr sz="10560" b="0"/>
            </a:lvl1pPr>
            <a:lvl2pPr marL="2011680" indent="0">
              <a:buNone/>
              <a:defRPr sz="8800" b="1"/>
            </a:lvl2pPr>
            <a:lvl3pPr marL="4023360" indent="0">
              <a:buNone/>
              <a:defRPr sz="7920" b="1"/>
            </a:lvl3pPr>
            <a:lvl4pPr marL="6035040" indent="0">
              <a:buNone/>
              <a:defRPr sz="7040" b="1"/>
            </a:lvl4pPr>
            <a:lvl5pPr marL="8046720" indent="0">
              <a:buNone/>
              <a:defRPr sz="7040" b="1"/>
            </a:lvl5pPr>
            <a:lvl6pPr marL="10058400" indent="0">
              <a:buNone/>
              <a:defRPr sz="7040" b="1"/>
            </a:lvl6pPr>
            <a:lvl7pPr marL="12070080" indent="0">
              <a:buNone/>
              <a:defRPr sz="7040" b="1"/>
            </a:lvl7pPr>
            <a:lvl8pPr marL="14081760" indent="0">
              <a:buNone/>
              <a:defRPr sz="7040" b="1"/>
            </a:lvl8pPr>
            <a:lvl9pPr marL="16093440" indent="0">
              <a:buNone/>
              <a:defRPr sz="70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82236" y="16058513"/>
            <a:ext cx="13598957" cy="1938415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7013216" y="12677767"/>
            <a:ext cx="13598957" cy="3380737"/>
          </a:xfrm>
        </p:spPr>
        <p:txBody>
          <a:bodyPr anchor="b">
            <a:noAutofit/>
          </a:bodyPr>
          <a:lstStyle>
            <a:lvl1pPr marL="0" indent="0">
              <a:buNone/>
              <a:defRPr sz="10560" b="0"/>
            </a:lvl1pPr>
            <a:lvl2pPr marL="2011680" indent="0">
              <a:buNone/>
              <a:defRPr sz="8800" b="1"/>
            </a:lvl2pPr>
            <a:lvl3pPr marL="4023360" indent="0">
              <a:buNone/>
              <a:defRPr sz="7920" b="1"/>
            </a:lvl3pPr>
            <a:lvl4pPr marL="6035040" indent="0">
              <a:buNone/>
              <a:defRPr sz="7040" b="1"/>
            </a:lvl4pPr>
            <a:lvl5pPr marL="8046720" indent="0">
              <a:buNone/>
              <a:defRPr sz="7040" b="1"/>
            </a:lvl5pPr>
            <a:lvl6pPr marL="10058400" indent="0">
              <a:buNone/>
              <a:defRPr sz="7040" b="1"/>
            </a:lvl6pPr>
            <a:lvl7pPr marL="12070080" indent="0">
              <a:buNone/>
              <a:defRPr sz="7040" b="1"/>
            </a:lvl7pPr>
            <a:lvl8pPr marL="14081760" indent="0">
              <a:buNone/>
              <a:defRPr sz="7040" b="1"/>
            </a:lvl8pPr>
            <a:lvl9pPr marL="16093440" indent="0">
              <a:buNone/>
              <a:defRPr sz="70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7013216" y="16058513"/>
            <a:ext cx="13598957" cy="1938415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12855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2235" y="3576320"/>
            <a:ext cx="27929942" cy="774869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8763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43964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2236" y="8791810"/>
            <a:ext cx="12276801" cy="7500334"/>
          </a:xfrm>
        </p:spPr>
        <p:txBody>
          <a:bodyPr anchor="b">
            <a:normAutofit/>
          </a:bodyPr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13612" y="3020896"/>
            <a:ext cx="14898563" cy="32421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682236" y="16292141"/>
            <a:ext cx="12276801" cy="15162101"/>
          </a:xfrm>
        </p:spPr>
        <p:txBody>
          <a:bodyPr>
            <a:normAutofit/>
          </a:bodyPr>
          <a:lstStyle>
            <a:lvl1pPr marL="0" indent="0">
              <a:buNone/>
              <a:defRPr sz="6160"/>
            </a:lvl1pPr>
            <a:lvl2pPr marL="1508760" indent="0">
              <a:buNone/>
              <a:defRPr sz="4620"/>
            </a:lvl2pPr>
            <a:lvl3pPr marL="3017520" indent="0">
              <a:buNone/>
              <a:defRPr sz="3960"/>
            </a:lvl3pPr>
            <a:lvl4pPr marL="4526280" indent="0">
              <a:buNone/>
              <a:defRPr sz="3300"/>
            </a:lvl4pPr>
            <a:lvl5pPr marL="6035040" indent="0">
              <a:buNone/>
              <a:defRPr sz="3300"/>
            </a:lvl5pPr>
            <a:lvl6pPr marL="7543800" indent="0">
              <a:buNone/>
              <a:defRPr sz="3300"/>
            </a:lvl6pPr>
            <a:lvl7pPr marL="9052560" indent="0">
              <a:buNone/>
              <a:defRPr sz="3300"/>
            </a:lvl7pPr>
            <a:lvl8pPr marL="10561320" indent="0">
              <a:buNone/>
              <a:defRPr sz="3300"/>
            </a:lvl8pPr>
            <a:lvl9pPr marL="12070080" indent="0">
              <a:buNone/>
              <a:defRPr sz="3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smtClean="0"/>
              <a:t>2/12/2026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606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2235" y="28163520"/>
            <a:ext cx="27929942" cy="3324863"/>
          </a:xfrm>
        </p:spPr>
        <p:txBody>
          <a:bodyPr anchor="b">
            <a:normAutofit/>
          </a:bodyPr>
          <a:lstStyle>
            <a:lvl1pPr algn="l">
              <a:defRPr sz="1056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682235" y="3576320"/>
            <a:ext cx="27929942" cy="22561546"/>
          </a:xfrm>
        </p:spPr>
        <p:txBody>
          <a:bodyPr anchor="t">
            <a:normAutofit/>
          </a:bodyPr>
          <a:lstStyle>
            <a:lvl1pPr marL="0" indent="0" algn="ctr">
              <a:buNone/>
              <a:defRPr sz="7040"/>
            </a:lvl1pPr>
            <a:lvl2pPr marL="2011680" indent="0">
              <a:buNone/>
              <a:defRPr sz="7040"/>
            </a:lvl2pPr>
            <a:lvl3pPr marL="4023360" indent="0">
              <a:buNone/>
              <a:defRPr sz="7040"/>
            </a:lvl3pPr>
            <a:lvl4pPr marL="6035040" indent="0">
              <a:buNone/>
              <a:defRPr sz="7040"/>
            </a:lvl4pPr>
            <a:lvl5pPr marL="8046720" indent="0">
              <a:buNone/>
              <a:defRPr sz="7040"/>
            </a:lvl5pPr>
            <a:lvl6pPr marL="10058400" indent="0">
              <a:buNone/>
              <a:defRPr sz="7040"/>
            </a:lvl6pPr>
            <a:lvl7pPr marL="12070080" indent="0">
              <a:buNone/>
              <a:defRPr sz="7040"/>
            </a:lvl7pPr>
            <a:lvl8pPr marL="14081760" indent="0">
              <a:buNone/>
              <a:defRPr sz="7040"/>
            </a:lvl8pPr>
            <a:lvl9pPr marL="16093440" indent="0">
              <a:buNone/>
              <a:defRPr sz="70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682235" y="31488383"/>
            <a:ext cx="27929942" cy="3954274"/>
          </a:xfrm>
        </p:spPr>
        <p:txBody>
          <a:bodyPr>
            <a:normAutofit/>
          </a:bodyPr>
          <a:lstStyle>
            <a:lvl1pPr marL="0" indent="0">
              <a:buNone/>
              <a:defRPr sz="5280"/>
            </a:lvl1pPr>
            <a:lvl2pPr marL="2011680" indent="0">
              <a:buNone/>
              <a:defRPr sz="5280"/>
            </a:lvl2pPr>
            <a:lvl3pPr marL="4023360" indent="0">
              <a:buNone/>
              <a:defRPr sz="4400"/>
            </a:lvl3pPr>
            <a:lvl4pPr marL="6035040" indent="0">
              <a:buNone/>
              <a:defRPr sz="3960"/>
            </a:lvl4pPr>
            <a:lvl5pPr marL="8046720" indent="0">
              <a:buNone/>
              <a:defRPr sz="3960"/>
            </a:lvl5pPr>
            <a:lvl6pPr marL="10058400" indent="0">
              <a:buNone/>
              <a:defRPr sz="3960"/>
            </a:lvl6pPr>
            <a:lvl7pPr marL="12070080" indent="0">
              <a:buNone/>
              <a:defRPr sz="3960"/>
            </a:lvl7pPr>
            <a:lvl8pPr marL="14081760" indent="0">
              <a:buNone/>
              <a:defRPr sz="3960"/>
            </a:lvl8pPr>
            <a:lvl9pPr marL="16093440" indent="0">
              <a:buNone/>
              <a:defRPr sz="39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9588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2240" y="3576320"/>
            <a:ext cx="27929942" cy="19967787"/>
          </a:xfrm>
        </p:spPr>
        <p:txBody>
          <a:bodyPr anchor="ctr">
            <a:normAutofit/>
          </a:bodyPr>
          <a:lstStyle>
            <a:lvl1pPr algn="l">
              <a:defRPr sz="193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82240" y="26226347"/>
            <a:ext cx="27929942" cy="9216310"/>
          </a:xfrm>
        </p:spPr>
        <p:txBody>
          <a:bodyPr anchor="ctr">
            <a:normAutofit/>
          </a:bodyPr>
          <a:lstStyle>
            <a:lvl1pPr marL="0" indent="0" algn="l">
              <a:buNone/>
              <a:defRPr sz="792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2011680" indent="0">
              <a:buNone/>
              <a:defRPr sz="7920">
                <a:solidFill>
                  <a:schemeClr val="tx1">
                    <a:tint val="75000"/>
                  </a:schemeClr>
                </a:solidFill>
              </a:defRPr>
            </a:lvl2pPr>
            <a:lvl3pPr marL="4023360" indent="0">
              <a:buNone/>
              <a:defRPr sz="7040">
                <a:solidFill>
                  <a:schemeClr val="tx1">
                    <a:tint val="75000"/>
                  </a:schemeClr>
                </a:solidFill>
              </a:defRPr>
            </a:lvl3pPr>
            <a:lvl4pPr marL="603504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4pPr>
            <a:lvl5pPr marL="804672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5pPr>
            <a:lvl6pPr marL="1005840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6pPr>
            <a:lvl7pPr marL="1207008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7pPr>
            <a:lvl8pPr marL="1408176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8pPr>
            <a:lvl9pPr marL="1609344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2861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9494" y="3576320"/>
            <a:ext cx="26717601" cy="17732587"/>
          </a:xfrm>
        </p:spPr>
        <p:txBody>
          <a:bodyPr anchor="ctr">
            <a:normAutofit/>
          </a:bodyPr>
          <a:lstStyle>
            <a:lvl1pPr algn="l">
              <a:defRPr sz="193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844725" y="21308907"/>
            <a:ext cx="23847138" cy="22352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704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0" indent="0">
              <a:buFontTx/>
              <a:buNone/>
              <a:defRPr/>
            </a:lvl2pPr>
            <a:lvl3pPr marL="4023360" indent="0">
              <a:buFontTx/>
              <a:buNone/>
              <a:defRPr/>
            </a:lvl3pPr>
            <a:lvl4pPr marL="6035040" indent="0">
              <a:buFontTx/>
              <a:buNone/>
              <a:defRPr/>
            </a:lvl4pPr>
            <a:lvl5pPr marL="804672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82233" y="26226347"/>
            <a:ext cx="27929946" cy="9216310"/>
          </a:xfrm>
        </p:spPr>
        <p:txBody>
          <a:bodyPr anchor="ctr">
            <a:normAutofit/>
          </a:bodyPr>
          <a:lstStyle>
            <a:lvl1pPr marL="0" indent="0" algn="l">
              <a:buNone/>
              <a:defRPr sz="792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2011680" indent="0">
              <a:buNone/>
              <a:defRPr sz="7920">
                <a:solidFill>
                  <a:schemeClr val="tx1">
                    <a:tint val="75000"/>
                  </a:schemeClr>
                </a:solidFill>
              </a:defRPr>
            </a:lvl2pPr>
            <a:lvl3pPr marL="4023360" indent="0">
              <a:buNone/>
              <a:defRPr sz="7040">
                <a:solidFill>
                  <a:schemeClr val="tx1">
                    <a:tint val="75000"/>
                  </a:schemeClr>
                </a:solidFill>
              </a:defRPr>
            </a:lvl3pPr>
            <a:lvl4pPr marL="603504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4pPr>
            <a:lvl5pPr marL="804672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5pPr>
            <a:lvl6pPr marL="1005840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6pPr>
            <a:lvl7pPr marL="1207008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7pPr>
            <a:lvl8pPr marL="1408176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8pPr>
            <a:lvl9pPr marL="1609344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2123930" y="4636884"/>
            <a:ext cx="2012204" cy="3430686"/>
          </a:xfrm>
          <a:prstGeom prst="rect">
            <a:avLst/>
          </a:prstGeom>
        </p:spPr>
        <p:txBody>
          <a:bodyPr vert="horz" lIns="402336" tIns="201168" rIns="402336" bIns="201168" rtlCol="0" anchor="ctr">
            <a:noAutofit/>
          </a:bodyPr>
          <a:lstStyle/>
          <a:p>
            <a:pPr lvl="0"/>
            <a:r>
              <a:rPr lang="en-US" sz="35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9689878" y="16934462"/>
            <a:ext cx="2012204" cy="3430686"/>
          </a:xfrm>
          <a:prstGeom prst="rect">
            <a:avLst/>
          </a:prstGeom>
        </p:spPr>
        <p:txBody>
          <a:bodyPr vert="horz" lIns="402336" tIns="201168" rIns="402336" bIns="201168" rtlCol="0" anchor="ctr">
            <a:noAutofit/>
          </a:bodyPr>
          <a:lstStyle/>
          <a:p>
            <a:pPr lvl="0"/>
            <a:r>
              <a:rPr lang="en-US" sz="35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389725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2233" y="11334329"/>
            <a:ext cx="27929946" cy="15226699"/>
          </a:xfrm>
        </p:spPr>
        <p:txBody>
          <a:bodyPr anchor="b">
            <a:normAutofit/>
          </a:bodyPr>
          <a:lstStyle>
            <a:lvl1pPr algn="l">
              <a:defRPr sz="193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82233" y="26561028"/>
            <a:ext cx="27929946" cy="8881629"/>
          </a:xfrm>
        </p:spPr>
        <p:txBody>
          <a:bodyPr anchor="t">
            <a:normAutofit/>
          </a:bodyPr>
          <a:lstStyle>
            <a:lvl1pPr marL="0" indent="0" algn="l">
              <a:buNone/>
              <a:defRPr sz="792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2011680" indent="0">
              <a:buNone/>
              <a:defRPr sz="7920">
                <a:solidFill>
                  <a:schemeClr val="tx1">
                    <a:tint val="75000"/>
                  </a:schemeClr>
                </a:solidFill>
              </a:defRPr>
            </a:lvl2pPr>
            <a:lvl3pPr marL="4023360" indent="0">
              <a:buNone/>
              <a:defRPr sz="7040">
                <a:solidFill>
                  <a:schemeClr val="tx1">
                    <a:tint val="75000"/>
                  </a:schemeClr>
                </a:solidFill>
              </a:defRPr>
            </a:lvl3pPr>
            <a:lvl4pPr marL="603504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4pPr>
            <a:lvl5pPr marL="804672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5pPr>
            <a:lvl6pPr marL="1005840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6pPr>
            <a:lvl7pPr marL="1207008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7pPr>
            <a:lvl8pPr marL="1408176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8pPr>
            <a:lvl9pPr marL="1609344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37177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9494" y="3576320"/>
            <a:ext cx="26717601" cy="17732587"/>
          </a:xfrm>
        </p:spPr>
        <p:txBody>
          <a:bodyPr anchor="ctr">
            <a:normAutofit/>
          </a:bodyPr>
          <a:lstStyle>
            <a:lvl1pPr algn="l">
              <a:defRPr sz="193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682227" y="23544106"/>
            <a:ext cx="27929950" cy="3016922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056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2011680" indent="0">
              <a:buFontTx/>
              <a:buNone/>
              <a:defRPr/>
            </a:lvl2pPr>
            <a:lvl3pPr marL="4023360" indent="0">
              <a:buFontTx/>
              <a:buNone/>
              <a:defRPr/>
            </a:lvl3pPr>
            <a:lvl4pPr marL="6035040" indent="0">
              <a:buFontTx/>
              <a:buNone/>
              <a:defRPr/>
            </a:lvl4pPr>
            <a:lvl5pPr marL="804672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82233" y="26561028"/>
            <a:ext cx="27929946" cy="8881629"/>
          </a:xfrm>
        </p:spPr>
        <p:txBody>
          <a:bodyPr anchor="t">
            <a:normAutofit/>
          </a:bodyPr>
          <a:lstStyle>
            <a:lvl1pPr marL="0" indent="0" algn="l">
              <a:buNone/>
              <a:defRPr sz="792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0" indent="0">
              <a:buNone/>
              <a:defRPr sz="7920">
                <a:solidFill>
                  <a:schemeClr val="tx1">
                    <a:tint val="75000"/>
                  </a:schemeClr>
                </a:solidFill>
              </a:defRPr>
            </a:lvl2pPr>
            <a:lvl3pPr marL="4023360" indent="0">
              <a:buNone/>
              <a:defRPr sz="7040">
                <a:solidFill>
                  <a:schemeClr val="tx1">
                    <a:tint val="75000"/>
                  </a:schemeClr>
                </a:solidFill>
              </a:defRPr>
            </a:lvl3pPr>
            <a:lvl4pPr marL="603504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4pPr>
            <a:lvl5pPr marL="804672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5pPr>
            <a:lvl6pPr marL="1005840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6pPr>
            <a:lvl7pPr marL="1207008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7pPr>
            <a:lvl8pPr marL="1408176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8pPr>
            <a:lvl9pPr marL="1609344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2123930" y="4636884"/>
            <a:ext cx="2012204" cy="3430686"/>
          </a:xfrm>
          <a:prstGeom prst="rect">
            <a:avLst/>
          </a:prstGeom>
        </p:spPr>
        <p:txBody>
          <a:bodyPr vert="horz" lIns="402336" tIns="201168" rIns="402336" bIns="201168" rtlCol="0" anchor="ctr">
            <a:noAutofit/>
          </a:bodyPr>
          <a:lstStyle/>
          <a:p>
            <a:pPr lvl="0"/>
            <a:r>
              <a:rPr lang="en-US" sz="35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9689878" y="16934462"/>
            <a:ext cx="2012204" cy="3430686"/>
          </a:xfrm>
          <a:prstGeom prst="rect">
            <a:avLst/>
          </a:prstGeom>
        </p:spPr>
        <p:txBody>
          <a:bodyPr vert="horz" lIns="402336" tIns="201168" rIns="402336" bIns="201168" rtlCol="0" anchor="ctr">
            <a:noAutofit/>
          </a:bodyPr>
          <a:lstStyle/>
          <a:p>
            <a:pPr lvl="0"/>
            <a:r>
              <a:rPr lang="en-US" sz="35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27412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09733" y="3576320"/>
            <a:ext cx="27902446" cy="17732587"/>
          </a:xfrm>
        </p:spPr>
        <p:txBody>
          <a:bodyPr anchor="ctr">
            <a:normAutofit/>
          </a:bodyPr>
          <a:lstStyle>
            <a:lvl1pPr algn="l">
              <a:defRPr sz="193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682227" y="23544106"/>
            <a:ext cx="27929950" cy="3016922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0560">
                <a:solidFill>
                  <a:schemeClr val="accent1"/>
                </a:solidFill>
              </a:defRPr>
            </a:lvl1pPr>
            <a:lvl2pPr marL="2011680" indent="0">
              <a:buFontTx/>
              <a:buNone/>
              <a:defRPr/>
            </a:lvl2pPr>
            <a:lvl3pPr marL="4023360" indent="0">
              <a:buFontTx/>
              <a:buNone/>
              <a:defRPr/>
            </a:lvl3pPr>
            <a:lvl4pPr marL="6035040" indent="0">
              <a:buFontTx/>
              <a:buNone/>
              <a:defRPr/>
            </a:lvl4pPr>
            <a:lvl5pPr marL="804672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82233" y="26561028"/>
            <a:ext cx="27929946" cy="8881629"/>
          </a:xfrm>
        </p:spPr>
        <p:txBody>
          <a:bodyPr anchor="t">
            <a:normAutofit/>
          </a:bodyPr>
          <a:lstStyle>
            <a:lvl1pPr marL="0" indent="0" algn="l">
              <a:buNone/>
              <a:defRPr sz="792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2011680" indent="0">
              <a:buNone/>
              <a:defRPr sz="7920">
                <a:solidFill>
                  <a:schemeClr val="tx1">
                    <a:tint val="75000"/>
                  </a:schemeClr>
                </a:solidFill>
              </a:defRPr>
            </a:lvl2pPr>
            <a:lvl3pPr marL="4023360" indent="0">
              <a:buNone/>
              <a:defRPr sz="7040">
                <a:solidFill>
                  <a:schemeClr val="tx1">
                    <a:tint val="75000"/>
                  </a:schemeClr>
                </a:solidFill>
              </a:defRPr>
            </a:lvl3pPr>
            <a:lvl4pPr marL="603504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4pPr>
            <a:lvl5pPr marL="804672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5pPr>
            <a:lvl6pPr marL="1005840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6pPr>
            <a:lvl7pPr marL="1207008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7pPr>
            <a:lvl8pPr marL="1408176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8pPr>
            <a:lvl9pPr marL="16093440" indent="0">
              <a:buNone/>
              <a:defRPr sz="61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0455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smtClean="0"/>
              <a:t>2/12/2026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44856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6300173" y="3576323"/>
            <a:ext cx="4306773" cy="30808513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82236" y="3576323"/>
            <a:ext cx="22858114" cy="308085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96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37253" y="-49676"/>
            <a:ext cx="40347142" cy="40332952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82238" y="3576320"/>
            <a:ext cx="27929937" cy="77486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82235" y="12675464"/>
            <a:ext cx="27929942" cy="22767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3783135" y="35442666"/>
            <a:ext cx="3010181" cy="21420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9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82238" y="35442666"/>
            <a:ext cx="20341081" cy="21420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9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8356575" y="35442666"/>
            <a:ext cx="2255607" cy="21420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96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8" name="Rectangle 7">
            <a:extLst>
              <a:ext uri="{FF2B5EF4-FFF2-40B4-BE49-F238E27FC236}">
                <a16:creationId xmlns:a16="http://schemas.microsoft.com/office/drawing/2014/main" id="{0FE64DCD-54D5-18C7-AAC4-FAA88B23564B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0" y="5483225"/>
            <a:ext cx="8410575" cy="34736088"/>
          </a:xfrm>
          <a:prstGeom prst="rect">
            <a:avLst/>
          </a:prstGeom>
          <a:solidFill>
            <a:srgbClr val="99C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19070" tIns="209535" rIns="419070" bIns="419070"/>
          <a:lstStyle>
            <a:lvl1pPr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191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382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573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6764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1336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5908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0480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5052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4400">
              <a:latin typeface="Impact" panose="020B0806030902050204" pitchFamily="34" charset="0"/>
            </a:endParaRPr>
          </a:p>
        </p:txBody>
      </p:sp>
      <p:sp>
        <p:nvSpPr>
          <p:cNvPr id="19" name="Rectangle 8">
            <a:extLst>
              <a:ext uri="{FF2B5EF4-FFF2-40B4-BE49-F238E27FC236}">
                <a16:creationId xmlns:a16="http://schemas.microsoft.com/office/drawing/2014/main" id="{F4E733D0-4D87-A234-3A03-9E2AAF20A255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8408988" y="0"/>
            <a:ext cx="31810325" cy="5484813"/>
          </a:xfrm>
          <a:prstGeom prst="rect">
            <a:avLst/>
          </a:prstGeom>
          <a:solidFill>
            <a:srgbClr val="99C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57200" tIns="457200" rIns="457200" bIns="457200"/>
          <a:lstStyle/>
          <a:p>
            <a:endParaRPr lang="en-GB"/>
          </a:p>
        </p:txBody>
      </p:sp>
      <p:sp>
        <p:nvSpPr>
          <p:cNvPr id="20" name="Rectangle 9">
            <a:extLst>
              <a:ext uri="{FF2B5EF4-FFF2-40B4-BE49-F238E27FC236}">
                <a16:creationId xmlns:a16="http://schemas.microsoft.com/office/drawing/2014/main" id="{A5B67226-768A-8721-52E6-10136B5486DF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8408988" y="5483225"/>
            <a:ext cx="31810325" cy="34736088"/>
          </a:xfrm>
          <a:prstGeom prst="rect">
            <a:avLst/>
          </a:prstGeom>
          <a:solidFill>
            <a:srgbClr val="EAEAE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57200" tIns="457200" rIns="457200" bIns="457200"/>
          <a:lstStyle/>
          <a:p>
            <a:endParaRPr lang="en-GB"/>
          </a:p>
        </p:txBody>
      </p:sp>
      <p:sp>
        <p:nvSpPr>
          <p:cNvPr id="21" name="Line 11">
            <a:extLst>
              <a:ext uri="{FF2B5EF4-FFF2-40B4-BE49-F238E27FC236}">
                <a16:creationId xmlns:a16="http://schemas.microsoft.com/office/drawing/2014/main" id="{6BD69C78-730A-89F8-CAEC-380AC684D2ED}"/>
              </a:ext>
            </a:extLst>
          </p:cNvPr>
          <p:cNvSpPr>
            <a:spLocks noChangeShapeType="1"/>
          </p:cNvSpPr>
          <p:nvPr userDrawn="1"/>
        </p:nvSpPr>
        <p:spPr bwMode="auto">
          <a:xfrm>
            <a:off x="8408988" y="0"/>
            <a:ext cx="0" cy="40233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" name="Line 12">
            <a:extLst>
              <a:ext uri="{FF2B5EF4-FFF2-40B4-BE49-F238E27FC236}">
                <a16:creationId xmlns:a16="http://schemas.microsoft.com/office/drawing/2014/main" id="{61ED30A5-1473-9F99-48A1-48A6C93DB238}"/>
              </a:ext>
            </a:extLst>
          </p:cNvPr>
          <p:cNvSpPr>
            <a:spLocks noChangeShapeType="1"/>
          </p:cNvSpPr>
          <p:nvPr userDrawn="1"/>
        </p:nvSpPr>
        <p:spPr bwMode="auto">
          <a:xfrm>
            <a:off x="0" y="5483225"/>
            <a:ext cx="402209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23" name="Picture 15">
            <a:extLst>
              <a:ext uri="{FF2B5EF4-FFF2-40B4-BE49-F238E27FC236}">
                <a16:creationId xmlns:a16="http://schemas.microsoft.com/office/drawing/2014/main" id="{963E4132-1205-E0C2-BFA2-017A47F81100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4275" y="39700200"/>
            <a:ext cx="3502025" cy="29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00418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  <p:sldLayoutId id="2147483738" r:id="rId15"/>
    <p:sldLayoutId id="2147483739" r:id="rId16"/>
  </p:sldLayoutIdLst>
  <p:txStyles>
    <p:titleStyle>
      <a:lvl1pPr algn="l" defTabSz="2011680" rtl="0" eaLnBrk="1" latinLnBrk="0" hangingPunct="1">
        <a:spcBef>
          <a:spcPct val="0"/>
        </a:spcBef>
        <a:buNone/>
        <a:defRPr sz="1584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1508760" indent="-1508760" algn="l" defTabSz="2011680" rtl="0" eaLnBrk="1" latinLnBrk="0" hangingPunct="1">
        <a:spcBef>
          <a:spcPts val="4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792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268980" indent="-1257300" algn="l" defTabSz="2011680" rtl="0" eaLnBrk="1" latinLnBrk="0" hangingPunct="1">
        <a:spcBef>
          <a:spcPts val="4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70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029200" indent="-1005840" algn="l" defTabSz="2011680" rtl="0" eaLnBrk="1" latinLnBrk="0" hangingPunct="1">
        <a:spcBef>
          <a:spcPts val="4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61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040880" indent="-1005840" algn="l" defTabSz="2011680" rtl="0" eaLnBrk="1" latinLnBrk="0" hangingPunct="1">
        <a:spcBef>
          <a:spcPts val="4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52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052560" indent="-1005840" algn="l" defTabSz="2011680" rtl="0" eaLnBrk="1" latinLnBrk="0" hangingPunct="1">
        <a:spcBef>
          <a:spcPts val="4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52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64240" indent="-1005840" algn="l" defTabSz="2011680" rtl="0" eaLnBrk="1" latinLnBrk="0" hangingPunct="1">
        <a:spcBef>
          <a:spcPts val="4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52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75920" indent="-1005840" algn="l" defTabSz="2011680" rtl="0" eaLnBrk="1" latinLnBrk="0" hangingPunct="1">
        <a:spcBef>
          <a:spcPts val="4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52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87600" indent="-1005840" algn="l" defTabSz="2011680" rtl="0" eaLnBrk="1" latinLnBrk="0" hangingPunct="1">
        <a:spcBef>
          <a:spcPts val="4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52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99280" indent="-1005840" algn="l" defTabSz="2011680" rtl="0" eaLnBrk="1" latinLnBrk="0" hangingPunct="1">
        <a:spcBef>
          <a:spcPts val="4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52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011680" rtl="0" eaLnBrk="1" latinLnBrk="0" hangingPunct="1">
        <a:defRPr sz="7920" kern="1200">
          <a:solidFill>
            <a:schemeClr val="tx1"/>
          </a:solidFill>
          <a:latin typeface="+mn-lt"/>
          <a:ea typeface="+mn-ea"/>
          <a:cs typeface="+mn-cs"/>
        </a:defRPr>
      </a:lvl1pPr>
      <a:lvl2pPr marL="2011680" algn="l" defTabSz="2011680" rtl="0" eaLnBrk="1" latinLnBrk="0" hangingPunct="1">
        <a:defRPr sz="792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0" algn="l" defTabSz="2011680" rtl="0" eaLnBrk="1" latinLnBrk="0" hangingPunct="1">
        <a:defRPr sz="7920" kern="1200">
          <a:solidFill>
            <a:schemeClr val="tx1"/>
          </a:solidFill>
          <a:latin typeface="+mn-lt"/>
          <a:ea typeface="+mn-ea"/>
          <a:cs typeface="+mn-cs"/>
        </a:defRPr>
      </a:lvl3pPr>
      <a:lvl4pPr marL="6035040" algn="l" defTabSz="2011680" rtl="0" eaLnBrk="1" latinLnBrk="0" hangingPunct="1">
        <a:defRPr sz="7920" kern="1200">
          <a:solidFill>
            <a:schemeClr val="tx1"/>
          </a:solidFill>
          <a:latin typeface="+mn-lt"/>
          <a:ea typeface="+mn-ea"/>
          <a:cs typeface="+mn-cs"/>
        </a:defRPr>
      </a:lvl4pPr>
      <a:lvl5pPr marL="8046720" algn="l" defTabSz="2011680" rtl="0" eaLnBrk="1" latinLnBrk="0" hangingPunct="1">
        <a:defRPr sz="7920" kern="1200">
          <a:solidFill>
            <a:schemeClr val="tx1"/>
          </a:solidFill>
          <a:latin typeface="+mn-lt"/>
          <a:ea typeface="+mn-ea"/>
          <a:cs typeface="+mn-cs"/>
        </a:defRPr>
      </a:lvl5pPr>
      <a:lvl6pPr marL="10058400" algn="l" defTabSz="2011680" rtl="0" eaLnBrk="1" latinLnBrk="0" hangingPunct="1">
        <a:defRPr sz="7920" kern="1200">
          <a:solidFill>
            <a:schemeClr val="tx1"/>
          </a:solidFill>
          <a:latin typeface="+mn-lt"/>
          <a:ea typeface="+mn-ea"/>
          <a:cs typeface="+mn-cs"/>
        </a:defRPr>
      </a:lvl6pPr>
      <a:lvl7pPr marL="12070080" algn="l" defTabSz="2011680" rtl="0" eaLnBrk="1" latinLnBrk="0" hangingPunct="1">
        <a:defRPr sz="7920" kern="1200">
          <a:solidFill>
            <a:schemeClr val="tx1"/>
          </a:solidFill>
          <a:latin typeface="+mn-lt"/>
          <a:ea typeface="+mn-ea"/>
          <a:cs typeface="+mn-cs"/>
        </a:defRPr>
      </a:lvl7pPr>
      <a:lvl8pPr marL="14081760" algn="l" defTabSz="2011680" rtl="0" eaLnBrk="1" latinLnBrk="0" hangingPunct="1">
        <a:defRPr sz="7920" kern="1200">
          <a:solidFill>
            <a:schemeClr val="tx1"/>
          </a:solidFill>
          <a:latin typeface="+mn-lt"/>
          <a:ea typeface="+mn-ea"/>
          <a:cs typeface="+mn-cs"/>
        </a:defRPr>
      </a:lvl8pPr>
      <a:lvl9pPr marL="16093440" algn="l" defTabSz="2011680" rtl="0" eaLnBrk="1" latinLnBrk="0" hangingPunct="1">
        <a:defRPr sz="79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hyperlink" Target="https://www.nhs.uk/" TargetMode="External"/><Relationship Id="rId7" Type="http://schemas.openxmlformats.org/officeDocument/2006/relationships/image" Target="../media/image5.png"/><Relationship Id="rId2" Type="http://schemas.openxmlformats.org/officeDocument/2006/relationships/hyperlink" Target="https://www.apa.org/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3" name="Text Box 185">
            <a:extLst>
              <a:ext uri="{FF2B5EF4-FFF2-40B4-BE49-F238E27FC236}">
                <a16:creationId xmlns:a16="http://schemas.microsoft.com/office/drawing/2014/main" id="{63451163-4BF8-DBC5-58F7-6C70069BA6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08292" y="9031287"/>
            <a:ext cx="6954672" cy="7745647"/>
          </a:xfrm>
          <a:prstGeom prst="rect">
            <a:avLst/>
          </a:prstGeom>
          <a:solidFill>
            <a:schemeClr val="bg1">
              <a:lumMod val="85000"/>
            </a:schemeClr>
          </a:solidFill>
          <a:ln w="762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182880" tIns="182880" rIns="182880" bIns="182880">
            <a:spAutoFit/>
          </a:bodyPr>
          <a:lstStyle>
            <a:lvl1pPr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191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382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573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6764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1336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5908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0480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5052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50000"/>
              </a:lnSpc>
            </a:pPr>
            <a:r>
              <a:rPr lang="en-GB" alt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This poster explores how emotional awareness, mindfulness and self‑regulation influence performance and wellbeing. People who</a:t>
            </a:r>
          </a:p>
          <a:p>
            <a:pPr>
              <a:lnSpc>
                <a:spcPct val="150000"/>
              </a:lnSpc>
            </a:pPr>
            <a:r>
              <a:rPr lang="en-GB" alt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develop E.I. demonstrate stronger concentration,</a:t>
            </a:r>
          </a:p>
          <a:p>
            <a:pPr>
              <a:lnSpc>
                <a:spcPct val="150000"/>
              </a:lnSpc>
            </a:pPr>
            <a:r>
              <a:rPr lang="en-GB" alt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resilience and communication skills</a:t>
            </a:r>
            <a:r>
              <a:rPr lang="en-GB" alt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  <a:endParaRPr lang="en-US" alt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234" name="Text Box 186">
            <a:extLst>
              <a:ext uri="{FF2B5EF4-FFF2-40B4-BE49-F238E27FC236}">
                <a16:creationId xmlns:a16="http://schemas.microsoft.com/office/drawing/2014/main" id="{FDCC87EB-1614-73B6-9931-E6217064E5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90998" y="204787"/>
            <a:ext cx="19842790" cy="264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419070" tIns="838139" rIns="419070" bIns="419070" anchor="ctr" anchorCtr="1"/>
          <a:lstStyle>
            <a:lvl1pPr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191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382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573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6764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1336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5908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0480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5052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sz="5400" b="1" dirty="0"/>
              <a:t>EMOTIONAL INTELLIGENCE </a:t>
            </a:r>
          </a:p>
          <a:p>
            <a:pPr algn="ctr"/>
            <a:r>
              <a:rPr lang="en-GB" sz="5400" b="1" dirty="0"/>
              <a:t>AND </a:t>
            </a:r>
          </a:p>
          <a:p>
            <a:pPr algn="ctr"/>
            <a:r>
              <a:rPr lang="en-GB" sz="5400" b="1" dirty="0"/>
              <a:t>SELF-AWARENESS</a:t>
            </a:r>
            <a:endParaRPr lang="en-US" altLang="en-US" sz="5400" b="1" dirty="0">
              <a:latin typeface="Impact" panose="020B0806030902050204" pitchFamily="34" charset="0"/>
            </a:endParaRPr>
          </a:p>
        </p:txBody>
      </p:sp>
      <p:sp>
        <p:nvSpPr>
          <p:cNvPr id="2235" name="Text Box 187">
            <a:extLst>
              <a:ext uri="{FF2B5EF4-FFF2-40B4-BE49-F238E27FC236}">
                <a16:creationId xmlns:a16="http://schemas.microsoft.com/office/drawing/2014/main" id="{8C6A19DA-3BF4-CED4-C327-61B2B4AB95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78825" y="2863850"/>
            <a:ext cx="22177375" cy="2162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419070" tIns="419070" rIns="419070" bIns="419070" anchor="ctr" anchorCtr="1"/>
          <a:lstStyle>
            <a:lvl1pPr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191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382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573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6764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1336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5908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0480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5052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4800" dirty="0"/>
              <a:t>“If you are tuned out of your own emotions, you will be poor at reading them in other people.” – Daniel Goleman</a:t>
            </a:r>
            <a:endParaRPr lang="en-US" altLang="en-US" sz="4800" dirty="0"/>
          </a:p>
        </p:txBody>
      </p:sp>
      <p:sp>
        <p:nvSpPr>
          <p:cNvPr id="2237" name="Text Box 189">
            <a:extLst>
              <a:ext uri="{FF2B5EF4-FFF2-40B4-BE49-F238E27FC236}">
                <a16:creationId xmlns:a16="http://schemas.microsoft.com/office/drawing/2014/main" id="{F80C2C61-FD8C-3FDF-2812-1B7614FED4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161126" y="8469404"/>
            <a:ext cx="9872662" cy="13782674"/>
          </a:xfrm>
          <a:prstGeom prst="rect">
            <a:avLst/>
          </a:prstGeom>
          <a:solidFill>
            <a:srgbClr val="DDDDD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prstDash val="dash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2880" tIns="182880" rIns="182880" bIns="182880"/>
          <a:lstStyle>
            <a:lvl1pPr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191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382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573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6764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1336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5908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0480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5052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50000"/>
              </a:lnSpc>
            </a:pPr>
            <a:endParaRPr lang="en-GB" altLang="en-US" sz="4400" dirty="0"/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altLang="en-US" sz="3600" dirty="0"/>
              <a:t>Motivation, emotional resilience, collaboration and adaptability support success.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altLang="en-US" sz="3600" dirty="0"/>
              <a:t> Challenges such as anxiety or low confidence can be addressed through planning, reflection and wellbeing support.</a:t>
            </a:r>
          </a:p>
        </p:txBody>
      </p:sp>
      <p:sp>
        <p:nvSpPr>
          <p:cNvPr id="2238" name="Text Box 190">
            <a:extLst>
              <a:ext uri="{FF2B5EF4-FFF2-40B4-BE49-F238E27FC236}">
                <a16:creationId xmlns:a16="http://schemas.microsoft.com/office/drawing/2014/main" id="{D1BDA8FE-AEF3-6F99-B6FE-508BE0E14B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678437" y="6711946"/>
            <a:ext cx="9140825" cy="11406981"/>
          </a:xfrm>
          <a:prstGeom prst="rect">
            <a:avLst/>
          </a:prstGeom>
          <a:solidFill>
            <a:srgbClr val="DDDDD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prstDash val="dash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2880" tIns="182880" rIns="182880" bIns="182880"/>
          <a:lstStyle>
            <a:lvl1pPr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191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382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573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6764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1336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5908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0480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5052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50000"/>
              </a:lnSpc>
            </a:pPr>
            <a:endParaRPr lang="en-GB" altLang="en-US" sz="3600" dirty="0"/>
          </a:p>
          <a:p>
            <a:pPr>
              <a:lnSpc>
                <a:spcPct val="150000"/>
              </a:lnSpc>
            </a:pPr>
            <a:endParaRPr lang="en-GB" altLang="en-US" sz="3600" dirty="0"/>
          </a:p>
          <a:p>
            <a:pPr>
              <a:lnSpc>
                <a:spcPct val="150000"/>
              </a:lnSpc>
            </a:pPr>
            <a:endParaRPr lang="en-GB" altLang="en-US" sz="3600" dirty="0"/>
          </a:p>
          <a:p>
            <a:pPr>
              <a:lnSpc>
                <a:spcPct val="150000"/>
              </a:lnSpc>
            </a:pPr>
            <a:endParaRPr lang="en-GB" altLang="en-US" sz="3600" dirty="0"/>
          </a:p>
          <a:p>
            <a:pPr>
              <a:lnSpc>
                <a:spcPct val="150000"/>
              </a:lnSpc>
            </a:pPr>
            <a:endParaRPr lang="en-GB" altLang="en-US" sz="3600" dirty="0"/>
          </a:p>
          <a:p>
            <a:pPr>
              <a:lnSpc>
                <a:spcPct val="150000"/>
              </a:lnSpc>
            </a:pPr>
            <a:endParaRPr lang="en-GB" altLang="en-US" sz="3600" dirty="0"/>
          </a:p>
          <a:p>
            <a:pPr>
              <a:lnSpc>
                <a:spcPct val="150000"/>
              </a:lnSpc>
            </a:pPr>
            <a:endParaRPr lang="en-GB" altLang="en-US" sz="3600" dirty="0"/>
          </a:p>
          <a:p>
            <a:pPr>
              <a:lnSpc>
                <a:spcPct val="150000"/>
              </a:lnSpc>
            </a:pPr>
            <a:r>
              <a:rPr lang="en-GB" altLang="en-US" sz="3600" dirty="0"/>
              <a:t>Emotional intelligence can be developed through: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altLang="en-US" sz="3600" dirty="0"/>
              <a:t> mindfulness, reflective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altLang="en-US" sz="3600" dirty="0"/>
              <a:t>journaling, active listening, arranged planning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altLang="en-US" sz="3600" dirty="0"/>
              <a:t>positive self‑talk.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altLang="en-US" sz="3600" dirty="0"/>
          </a:p>
        </p:txBody>
      </p:sp>
      <p:sp>
        <p:nvSpPr>
          <p:cNvPr id="2239" name="Text Box 191">
            <a:extLst>
              <a:ext uri="{FF2B5EF4-FFF2-40B4-BE49-F238E27FC236}">
                <a16:creationId xmlns:a16="http://schemas.microsoft.com/office/drawing/2014/main" id="{0B994B83-E8FB-301F-02EC-7C404DA17C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99164" y="23331423"/>
            <a:ext cx="9140825" cy="15768698"/>
          </a:xfrm>
          <a:prstGeom prst="rect">
            <a:avLst/>
          </a:prstGeom>
          <a:solidFill>
            <a:srgbClr val="DDDDD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prstDash val="dash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2880" tIns="182880" rIns="182880" bIns="182880"/>
          <a:lstStyle>
            <a:lvl1pPr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191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382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573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6764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1336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5908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0480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5052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GB" altLang="en-US" dirty="0"/>
          </a:p>
          <a:p>
            <a:pPr>
              <a:lnSpc>
                <a:spcPct val="150000"/>
              </a:lnSpc>
            </a:pPr>
            <a:endParaRPr lang="en-GB" altLang="en-US" sz="3200" dirty="0"/>
          </a:p>
          <a:p>
            <a:pPr>
              <a:lnSpc>
                <a:spcPct val="150000"/>
              </a:lnSpc>
            </a:pPr>
            <a:endParaRPr lang="en-GB" altLang="en-US" sz="3200" dirty="0"/>
          </a:p>
          <a:p>
            <a:pPr>
              <a:lnSpc>
                <a:spcPct val="150000"/>
              </a:lnSpc>
            </a:pPr>
            <a:endParaRPr lang="en-GB" altLang="en-US" sz="3200" dirty="0"/>
          </a:p>
          <a:p>
            <a:pPr>
              <a:lnSpc>
                <a:spcPct val="150000"/>
              </a:lnSpc>
            </a:pPr>
            <a:endParaRPr lang="en-GB" altLang="en-US" sz="3200" dirty="0"/>
          </a:p>
          <a:p>
            <a:pPr>
              <a:lnSpc>
                <a:spcPct val="150000"/>
              </a:lnSpc>
            </a:pPr>
            <a:endParaRPr lang="en-GB" altLang="en-US" sz="3200" dirty="0"/>
          </a:p>
          <a:p>
            <a:pPr>
              <a:lnSpc>
                <a:spcPct val="150000"/>
              </a:lnSpc>
            </a:pPr>
            <a:endParaRPr lang="en-GB" altLang="en-US" sz="3200" dirty="0"/>
          </a:p>
          <a:p>
            <a:pPr>
              <a:lnSpc>
                <a:spcPct val="150000"/>
              </a:lnSpc>
            </a:pPr>
            <a:r>
              <a:rPr lang="en-GB" altLang="en-US" sz="3600" dirty="0"/>
              <a:t>Developed using textbooks, peer‑reviewed journals, NHS and APA sources, combined with reflective learning based on personal experience.</a:t>
            </a:r>
          </a:p>
          <a:p>
            <a:pPr>
              <a:lnSpc>
                <a:spcPct val="150000"/>
              </a:lnSpc>
            </a:pPr>
            <a:r>
              <a:rPr lang="en-GB" altLang="en-US" sz="3600" dirty="0"/>
              <a:t>The information in this poster was developed using: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altLang="en-US" sz="3600" dirty="0"/>
              <a:t>Academic textbooks on Emotional Intelligence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altLang="en-US" sz="3600" dirty="0"/>
              <a:t>Peer reviewed journal articles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altLang="en-US" sz="3600" dirty="0"/>
              <a:t>Online academic databases (Google Scholar, NHS, APA)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altLang="en-US" sz="3600" dirty="0"/>
              <a:t>Reflective learning based on </a:t>
            </a:r>
            <a:r>
              <a:rPr lang="en-GB" altLang="en-US" sz="3600"/>
              <a:t>personal people </a:t>
            </a:r>
            <a:r>
              <a:rPr lang="en-GB" altLang="en-US" sz="3600" dirty="0"/>
              <a:t>experience</a:t>
            </a:r>
          </a:p>
          <a:p>
            <a:endParaRPr lang="en-GB" altLang="en-US" dirty="0"/>
          </a:p>
        </p:txBody>
      </p:sp>
      <p:sp>
        <p:nvSpPr>
          <p:cNvPr id="2240" name="Text Box 192">
            <a:extLst>
              <a:ext uri="{FF2B5EF4-FFF2-40B4-BE49-F238E27FC236}">
                <a16:creationId xmlns:a16="http://schemas.microsoft.com/office/drawing/2014/main" id="{A66E19CF-2C09-50C7-D428-9302C31B74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100586" y="19637368"/>
            <a:ext cx="9969500" cy="8928100"/>
          </a:xfrm>
          <a:prstGeom prst="rect">
            <a:avLst/>
          </a:prstGeom>
          <a:solidFill>
            <a:srgbClr val="DDDDD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prstDash val="dash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2880" tIns="182880" rIns="182880" bIns="182880"/>
          <a:lstStyle>
            <a:lvl1pPr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191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382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573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6764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1336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5908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0480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5052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altLang="en-US" sz="3200" dirty="0"/>
          </a:p>
          <a:p>
            <a:pPr>
              <a:lnSpc>
                <a:spcPct val="150000"/>
              </a:lnSpc>
            </a:pPr>
            <a:endParaRPr lang="en-GB" altLang="en-US" sz="3200" dirty="0"/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altLang="en-US" sz="3200" dirty="0"/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altLang="en-US" sz="3200" dirty="0"/>
              <a:t>Emotional intelligence begins with understanding one’s own emotions.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altLang="en-US" sz="3200" dirty="0"/>
              <a:t>Without emotional awareness, it becomes difficult to empathise with others.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altLang="en-US" sz="3200" dirty="0"/>
              <a:t>Developing mindfulness, emotional regulation and reflective skills, people can improve academic performance, manage stress effectively and prepare for professional success.</a:t>
            </a:r>
            <a:endParaRPr lang="en-US" altLang="en-US" sz="3200" dirty="0"/>
          </a:p>
        </p:txBody>
      </p:sp>
      <p:sp>
        <p:nvSpPr>
          <p:cNvPr id="2241" name="Text Box 193">
            <a:extLst>
              <a:ext uri="{FF2B5EF4-FFF2-40B4-BE49-F238E27FC236}">
                <a16:creationId xmlns:a16="http://schemas.microsoft.com/office/drawing/2014/main" id="{5C884879-54E9-CF9F-CEDE-542E5D942D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348787" y="7760488"/>
            <a:ext cx="9140825" cy="15175712"/>
          </a:xfrm>
          <a:prstGeom prst="rect">
            <a:avLst/>
          </a:prstGeom>
          <a:solidFill>
            <a:srgbClr val="DDDDD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prstDash val="dash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2880" tIns="182880" rIns="182880" bIns="182880"/>
          <a:lstStyle>
            <a:lvl1pPr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191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382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573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6764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1336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5908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0480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5052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50000"/>
              </a:lnSpc>
            </a:pPr>
            <a:endParaRPr lang="en-GB" altLang="en-US" sz="3600" dirty="0"/>
          </a:p>
          <a:p>
            <a:pPr>
              <a:lnSpc>
                <a:spcPct val="150000"/>
              </a:lnSpc>
            </a:pPr>
            <a:endParaRPr lang="en-GB" altLang="en-US" sz="3600" dirty="0"/>
          </a:p>
          <a:p>
            <a:pPr>
              <a:lnSpc>
                <a:spcPct val="150000"/>
              </a:lnSpc>
            </a:pPr>
            <a:endParaRPr lang="en-GB" altLang="en-US" sz="3600" dirty="0"/>
          </a:p>
          <a:p>
            <a:pPr>
              <a:lnSpc>
                <a:spcPct val="150000"/>
              </a:lnSpc>
            </a:pPr>
            <a:endParaRPr lang="en-GB" altLang="en-US" sz="3600" dirty="0"/>
          </a:p>
          <a:p>
            <a:pPr>
              <a:lnSpc>
                <a:spcPct val="150000"/>
              </a:lnSpc>
            </a:pPr>
            <a:endParaRPr lang="en-GB" altLang="en-US" sz="3600" dirty="0"/>
          </a:p>
          <a:p>
            <a:pPr>
              <a:lnSpc>
                <a:spcPct val="150000"/>
              </a:lnSpc>
            </a:pPr>
            <a:endParaRPr lang="en-GB" altLang="en-US" sz="3600" dirty="0"/>
          </a:p>
          <a:p>
            <a:pPr>
              <a:lnSpc>
                <a:spcPct val="150000"/>
              </a:lnSpc>
            </a:pPr>
            <a:r>
              <a:rPr lang="en-GB" altLang="en-US" sz="3600" dirty="0"/>
              <a:t>Emotional Intelligence  is the ability to recognise, understand and manage emotions in ourselves and others.</a:t>
            </a:r>
          </a:p>
          <a:p>
            <a:pPr>
              <a:lnSpc>
                <a:spcPct val="150000"/>
              </a:lnSpc>
            </a:pPr>
            <a:r>
              <a:rPr lang="en-GB" altLang="en-US" sz="3600" dirty="0"/>
              <a:t> </a:t>
            </a:r>
            <a:r>
              <a:rPr lang="en-GB" altLang="en-US" sz="3600" b="1" dirty="0"/>
              <a:t>Daniel Goleman </a:t>
            </a:r>
            <a:r>
              <a:rPr lang="en-GB" altLang="en-US" sz="3600" dirty="0"/>
              <a:t>highlights that emotional self awareness is :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altLang="en-US" sz="3600" dirty="0"/>
              <a:t>the foundation of empathy,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altLang="en-US" sz="3600" dirty="0"/>
              <a:t>communication,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altLang="en-US" sz="3600" dirty="0"/>
              <a:t> emotional regulation. </a:t>
            </a:r>
          </a:p>
          <a:p>
            <a:pPr>
              <a:lnSpc>
                <a:spcPct val="150000"/>
              </a:lnSpc>
            </a:pPr>
            <a:r>
              <a:rPr lang="en-GB" altLang="en-US" sz="3600" dirty="0"/>
              <a:t>In an academic/work environment, unmanaged emotions such as anxiety and stress can negatively affect concentration, motivation and performance. </a:t>
            </a:r>
            <a:endParaRPr lang="en-US" altLang="en-US" sz="3600" dirty="0"/>
          </a:p>
        </p:txBody>
      </p:sp>
      <p:sp>
        <p:nvSpPr>
          <p:cNvPr id="2242" name="Text Box 194">
            <a:extLst>
              <a:ext uri="{FF2B5EF4-FFF2-40B4-BE49-F238E27FC236}">
                <a16:creationId xmlns:a16="http://schemas.microsoft.com/office/drawing/2014/main" id="{55B5EE9F-A1A8-EE77-8CDD-C411A3EFC4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06001" y="6241256"/>
            <a:ext cx="8051004" cy="125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prstDash val="sysDot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209535" tIns="209535" rIns="209535" bIns="209535" anchor="ctr" anchorCtr="1"/>
          <a:lstStyle>
            <a:lvl1pPr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191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382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573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6764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1336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5908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0480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5052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4400" b="1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2243" name="Text Box 195">
            <a:extLst>
              <a:ext uri="{FF2B5EF4-FFF2-40B4-BE49-F238E27FC236}">
                <a16:creationId xmlns:a16="http://schemas.microsoft.com/office/drawing/2014/main" id="{A80F9A10-EEB3-95E0-898C-F82A04A8BD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78915" y="26949993"/>
            <a:ext cx="9140825" cy="125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prstDash val="sysDot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209535" tIns="209535" rIns="209535" bIns="209535" anchor="ctr" anchorCtr="1"/>
          <a:lstStyle>
            <a:lvl1pPr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191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382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573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6764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1336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5908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0480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5052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4400" b="1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cs typeface="Arial" panose="020B0604020202020204" pitchFamily="34" charset="0"/>
              </a:rPr>
              <a:t>METHODS</a:t>
            </a:r>
            <a:r>
              <a:rPr lang="en-US" altLang="en-US" sz="440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cs typeface="Arial" panose="020B0604020202020204" pitchFamily="34" charset="0"/>
              </a:rPr>
              <a:t> AND MATERIALS</a:t>
            </a:r>
          </a:p>
        </p:txBody>
      </p:sp>
      <p:sp>
        <p:nvSpPr>
          <p:cNvPr id="2244" name="Text Box 196">
            <a:extLst>
              <a:ext uri="{FF2B5EF4-FFF2-40B4-BE49-F238E27FC236}">
                <a16:creationId xmlns:a16="http://schemas.microsoft.com/office/drawing/2014/main" id="{58F1EDC7-88B7-3284-A511-ADA4804F49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16424" y="30341886"/>
            <a:ext cx="10253662" cy="9434514"/>
          </a:xfrm>
          <a:prstGeom prst="rect">
            <a:avLst/>
          </a:prstGeom>
          <a:solidFill>
            <a:srgbClr val="DDDDD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prstDash val="dash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2880" tIns="182880" rIns="182880" bIns="182880"/>
          <a:lstStyle>
            <a:lvl1pPr marL="419100" indent="-4191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90588" indent="-314325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309688" indent="-314325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28788" indent="-314325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47888" indent="-314325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05088" indent="-314325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62288" indent="-314325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19488" indent="-314325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76688" indent="-314325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endParaRPr lang="en-GB" sz="3000" dirty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endParaRPr lang="en-GB" sz="3000" dirty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3000" dirty="0"/>
              <a:t>Goleman, D. (1995) </a:t>
            </a:r>
            <a:r>
              <a:rPr lang="en-GB" sz="3000" i="1" dirty="0"/>
              <a:t>Emotional Intelligence: Why It Can Matter More Than IQ</a:t>
            </a:r>
            <a:r>
              <a:rPr lang="en-GB" sz="3000" dirty="0"/>
              <a:t>. New York: Bantam Books.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3000" dirty="0"/>
              <a:t>Mayer, J.D., Salovey, P. and Caruso, D.R. (2004) ‘Emotional intelligence: Theory, findings, and implications’, </a:t>
            </a:r>
            <a:r>
              <a:rPr lang="en-GB" sz="3000" i="1" dirty="0"/>
              <a:t>Psychological Inquiry</a:t>
            </a:r>
            <a:endParaRPr lang="en-GB" sz="3000" dirty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3000" dirty="0"/>
              <a:t>American Psychological Association (2023) </a:t>
            </a:r>
            <a:r>
              <a:rPr lang="en-GB" sz="3000" i="1" dirty="0"/>
              <a:t>Emotional intelligence and learning</a:t>
            </a:r>
            <a:r>
              <a:rPr lang="en-GB" sz="3000" dirty="0"/>
              <a:t>. Available at: </a:t>
            </a:r>
            <a:r>
              <a:rPr lang="en-GB" sz="3000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https://www.apa.org</a:t>
            </a:r>
            <a:r>
              <a:rPr lang="en-GB" sz="3000" dirty="0">
                <a:solidFill>
                  <a:srgbClr val="0070C0"/>
                </a:solidFill>
              </a:rPr>
              <a:t> </a:t>
            </a:r>
            <a:r>
              <a:rPr lang="en-GB" sz="3000" dirty="0"/>
              <a:t>(Accessed: 12.02.2026).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3000" dirty="0"/>
              <a:t>NHS (2022) </a:t>
            </a:r>
            <a:r>
              <a:rPr lang="en-GB" sz="3000" i="1" dirty="0"/>
              <a:t>Mindfulness and mental wellbeing</a:t>
            </a:r>
            <a:r>
              <a:rPr lang="en-GB" sz="3000" dirty="0"/>
              <a:t>. Available at</a:t>
            </a:r>
            <a:r>
              <a:rPr lang="en-GB" sz="3000" dirty="0">
                <a:solidFill>
                  <a:srgbClr val="0070C0"/>
                </a:solidFill>
              </a:rPr>
              <a:t>: </a:t>
            </a:r>
            <a:r>
              <a:rPr lang="en-GB" sz="3000" dirty="0">
                <a:solidFill>
                  <a:srgbClr val="0070C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</a:t>
            </a:r>
            <a:r>
              <a:rPr lang="en-GB" sz="3000" dirty="0">
                <a:solidFill>
                  <a:srgbClr val="0070C0"/>
                </a:solidFill>
              </a:rPr>
              <a:t> </a:t>
            </a:r>
            <a:r>
              <a:rPr lang="en-GB" sz="3000" dirty="0"/>
              <a:t>(Accessed: 10.02.2026).</a:t>
            </a:r>
          </a:p>
        </p:txBody>
      </p:sp>
      <p:sp>
        <p:nvSpPr>
          <p:cNvPr id="2246" name="Text Box 198">
            <a:extLst>
              <a:ext uri="{FF2B5EF4-FFF2-40B4-BE49-F238E27FC236}">
                <a16:creationId xmlns:a16="http://schemas.microsoft.com/office/drawing/2014/main" id="{1047A896-44E7-FC69-9E0E-CF97329D0D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561756" y="6989762"/>
            <a:ext cx="9140825" cy="125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prstDash val="sysDot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209535" tIns="209535" rIns="209535" bIns="209535" anchor="ctr" anchorCtr="1"/>
          <a:lstStyle>
            <a:lvl1pPr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191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382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573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6764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1336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5908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0480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5052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4400" b="1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cs typeface="Arial" panose="020B0604020202020204" pitchFamily="34" charset="0"/>
              </a:rPr>
              <a:t>DISCUSSION</a:t>
            </a:r>
            <a:endParaRPr lang="en-US" altLang="en-US" sz="4400" b="1" dirty="0">
              <a:cs typeface="Arial" panose="020B0604020202020204" pitchFamily="34" charset="0"/>
            </a:endParaRPr>
          </a:p>
        </p:txBody>
      </p:sp>
      <p:sp>
        <p:nvSpPr>
          <p:cNvPr id="2247" name="Text Box 199">
            <a:extLst>
              <a:ext uri="{FF2B5EF4-FFF2-40B4-BE49-F238E27FC236}">
                <a16:creationId xmlns:a16="http://schemas.microsoft.com/office/drawing/2014/main" id="{72067363-F417-ED5A-07A4-77ACA7B4C4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375435" y="6978650"/>
            <a:ext cx="8595546" cy="125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prstDash val="sysDot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209535" tIns="209535" rIns="209535" bIns="209535" anchor="ctr" anchorCtr="1"/>
          <a:lstStyle>
            <a:lvl1pPr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191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382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573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6764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1336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5908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0480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5052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4400" b="1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cs typeface="Arial" panose="020B0604020202020204" pitchFamily="34" charset="0"/>
              </a:rPr>
              <a:t>RESULTS</a:t>
            </a:r>
          </a:p>
        </p:txBody>
      </p:sp>
      <p:sp>
        <p:nvSpPr>
          <p:cNvPr id="2248" name="Text Box 200">
            <a:extLst>
              <a:ext uri="{FF2B5EF4-FFF2-40B4-BE49-F238E27FC236}">
                <a16:creationId xmlns:a16="http://schemas.microsoft.com/office/drawing/2014/main" id="{F57CDE9B-49A6-87F8-8529-C0A7128CE5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162073" y="30699230"/>
            <a:ext cx="9140825" cy="125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prstDash val="sysDot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209535" tIns="209535" rIns="209535" bIns="209535" anchor="ctr" anchorCtr="1"/>
          <a:lstStyle>
            <a:lvl1pPr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191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382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573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6764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1336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5908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0480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5052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4400" b="1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2294" name="Text Box 246">
            <a:extLst>
              <a:ext uri="{FF2B5EF4-FFF2-40B4-BE49-F238E27FC236}">
                <a16:creationId xmlns:a16="http://schemas.microsoft.com/office/drawing/2014/main" id="{EAD05FFF-7F90-FE38-DB54-8609A2BAF3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1170" y="7119937"/>
            <a:ext cx="5821154" cy="125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209535" tIns="209535" rIns="209535" bIns="209535" anchor="ctr" anchorCtr="1"/>
          <a:lstStyle>
            <a:lvl1pPr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191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382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573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6764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1336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5908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0480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5052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4400" b="1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cs typeface="Arial" panose="020B0604020202020204" pitchFamily="34" charset="0"/>
              </a:rPr>
              <a:t>ABSTRACT</a:t>
            </a:r>
            <a:endParaRPr lang="en-US" altLang="en-US" sz="4400" b="1" dirty="0">
              <a:cs typeface="Arial" panose="020B0604020202020204" pitchFamily="34" charset="0"/>
            </a:endParaRPr>
          </a:p>
        </p:txBody>
      </p:sp>
      <p:sp>
        <p:nvSpPr>
          <p:cNvPr id="2299" name="Text Box 251">
            <a:extLst>
              <a:ext uri="{FF2B5EF4-FFF2-40B4-BE49-F238E27FC236}">
                <a16:creationId xmlns:a16="http://schemas.microsoft.com/office/drawing/2014/main" id="{7D428091-B27E-6956-24A7-92FC278E4A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6647" y="31687898"/>
            <a:ext cx="7930384" cy="3760848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prstDash val="dash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2880" tIns="182880" rIns="182880" bIns="182880"/>
          <a:lstStyle>
            <a:lvl1pPr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191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382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573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676400" defTabSz="838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1336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5908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0480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505200" defTabSz="838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3200" dirty="0"/>
          </a:p>
          <a:p>
            <a:endParaRPr lang="en-US" altLang="en-US" sz="3200" dirty="0"/>
          </a:p>
          <a:p>
            <a:endParaRPr lang="en-US" altLang="en-US" sz="3200" b="1" dirty="0"/>
          </a:p>
          <a:p>
            <a:r>
              <a:rPr lang="en-US" altLang="en-US" sz="3200" b="1" dirty="0"/>
              <a:t>Andreea Cristina Balcanu</a:t>
            </a:r>
          </a:p>
          <a:p>
            <a:r>
              <a:rPr lang="en-US" altLang="en-US" sz="3200" dirty="0"/>
              <a:t>Email: balcanuandreea6@gmail.com</a:t>
            </a:r>
          </a:p>
          <a:p>
            <a:r>
              <a:rPr lang="en-US" altLang="en-US" sz="3200" dirty="0"/>
              <a:t>Phone: 078895364</a:t>
            </a:r>
          </a:p>
        </p:txBody>
      </p:sp>
      <p:sp>
        <p:nvSpPr>
          <p:cNvPr id="2300" name="Text Box 252">
            <a:extLst>
              <a:ext uri="{FF2B5EF4-FFF2-40B4-BE49-F238E27FC236}">
                <a16:creationId xmlns:a16="http://schemas.microsoft.com/office/drawing/2014/main" id="{FAD3C4F1-8F40-BC9D-9AA1-99713893D0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2530" y="31687898"/>
            <a:ext cx="6581775" cy="125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209535" tIns="209535" rIns="209535" bIns="209535" anchor="ctr" anchorCtr="1"/>
          <a:lstStyle>
            <a:lvl1pPr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191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382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573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6764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1336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5908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0480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5052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4400" b="1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cs typeface="Arial" panose="020B0604020202020204" pitchFamily="34" charset="0"/>
              </a:rPr>
              <a:t>CONTACT</a:t>
            </a:r>
            <a:endParaRPr lang="en-US" altLang="en-US" sz="4400" b="1" dirty="0"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331778E-89EC-4875-2AB6-26C1B3791B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36159" y="8026005"/>
            <a:ext cx="5552744" cy="466883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E82FADF-5B9E-8C27-C8A4-129AD8821AF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93123" y="1854200"/>
            <a:ext cx="5821154" cy="31972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21B7947-0CA7-886F-1DE1-0028050B97D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138354" y="15682514"/>
            <a:ext cx="6217445" cy="621744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56CB13D-ED94-2A4B-32A3-9100A8FF122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65070" y="8894360"/>
            <a:ext cx="5291234" cy="352107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1095DB4-8237-B0DA-D738-2C0BBB34BFD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0142200" y="31857550"/>
            <a:ext cx="8839200" cy="5826128"/>
          </a:xfrm>
          <a:prstGeom prst="rect">
            <a:avLst/>
          </a:prstGeom>
          <a:ln w="76200">
            <a:solidFill>
              <a:srgbClr val="7030A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F46B906-C414-27F2-C3A4-A2906E4D85E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619949" y="20116800"/>
            <a:ext cx="5257800" cy="1666543"/>
          </a:xfrm>
          <a:prstGeom prst="rect">
            <a:avLst/>
          </a:prstGeom>
          <a:ln w="76200">
            <a:solidFill>
              <a:schemeClr val="accent5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8E7979A-4F3C-F084-691C-01B54E6164B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735853" y="23719430"/>
            <a:ext cx="5753355" cy="323056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EEDFDD9-EFCC-E704-79BE-9092D28EA17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35800" y="23464834"/>
            <a:ext cx="8839200" cy="5826128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sp>
        <p:nvSpPr>
          <p:cNvPr id="12" name="Arrow: Left-Up 11">
            <a:extLst>
              <a:ext uri="{FF2B5EF4-FFF2-40B4-BE49-F238E27FC236}">
                <a16:creationId xmlns:a16="http://schemas.microsoft.com/office/drawing/2014/main" id="{B242E3F6-1F23-1DE4-B2AD-E54D0C858BBC}"/>
              </a:ext>
            </a:extLst>
          </p:cNvPr>
          <p:cNvSpPr/>
          <p:nvPr/>
        </p:nvSpPr>
        <p:spPr>
          <a:xfrm>
            <a:off x="17984043" y="37054673"/>
            <a:ext cx="3557589" cy="2162175"/>
          </a:xfrm>
          <a:prstGeom prst="leftUpArrow">
            <a:avLst>
              <a:gd name="adj1" fmla="val 25000"/>
              <a:gd name="adj2" fmla="val 25000"/>
              <a:gd name="adj3" fmla="val 1325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 Box 240">
            <a:extLst>
              <a:ext uri="{FF2B5EF4-FFF2-40B4-BE49-F238E27FC236}">
                <a16:creationId xmlns:a16="http://schemas.microsoft.com/office/drawing/2014/main" id="{A5588A0F-E827-8E8C-CE3F-80F97F62AA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86853" y="29919900"/>
            <a:ext cx="8906850" cy="546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3814" tIns="41907" rIns="83814" bIns="41907">
            <a:spAutoFit/>
          </a:bodyPr>
          <a:lstStyle>
            <a:lvl1pPr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191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382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573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6764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1336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5908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0480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5052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3000" b="1" dirty="0"/>
              <a:t>Chart 1</a:t>
            </a:r>
            <a:r>
              <a:rPr lang="en-US" altLang="en-US" sz="3000" dirty="0"/>
              <a:t>.The impact of EI on Academic performance</a:t>
            </a:r>
          </a:p>
        </p:txBody>
      </p:sp>
      <p:sp>
        <p:nvSpPr>
          <p:cNvPr id="14" name="Text Box 240">
            <a:extLst>
              <a:ext uri="{FF2B5EF4-FFF2-40B4-BE49-F238E27FC236}">
                <a16:creationId xmlns:a16="http://schemas.microsoft.com/office/drawing/2014/main" id="{77679644-EF30-887E-EB6B-1B9A299C4F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541632" y="37860870"/>
            <a:ext cx="6389661" cy="546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83814" tIns="41907" rIns="83814" bIns="41907">
            <a:spAutoFit/>
          </a:bodyPr>
          <a:lstStyle>
            <a:lvl1pPr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191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382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573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676400" defTabSz="402272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1336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5908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0480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505200" defTabSz="4022725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3000" b="1" dirty="0"/>
              <a:t>Table 1.  </a:t>
            </a:r>
            <a:r>
              <a:rPr lang="en-US" altLang="en-US" sz="3000" dirty="0"/>
              <a:t>Materials and </a:t>
            </a:r>
            <a:r>
              <a:rPr lang="en-GB" altLang="en-US" sz="3000" dirty="0"/>
              <a:t>Methods </a:t>
            </a:r>
            <a:endParaRPr lang="en-US" alt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3" ma:contentTypeDescription="Create a new document." ma:contentTypeScope="" ma:versionID="b3774cdc559d53d35197581cfea61003">
  <xsd:schema xmlns:xsd="http://www.w3.org/2001/XMLSchema" xmlns:xs="http://www.w3.org/2001/XMLSchema" xmlns:p="http://schemas.microsoft.com/office/2006/metadata/properties" xmlns:ns2="20412d98-6c36-457e-a543-06e3d82144c9" targetNamespace="http://schemas.microsoft.com/office/2006/metadata/properties" ma:root="true" ma:fieldsID="dca265367c7d7da6abe4dcefdec87042" ns2:_="">
    <xsd:import namespace="20412d98-6c36-457e-a543-06e3d82144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C0592BD-E770-4E9F-8CEC-54E406B355A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D0A7864-E8BC-4053-BB85-9F7E71DFC9A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0412d98-6c36-457e-a543-06e3d82144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1331</TotalTime>
  <Words>426</Words>
  <Application>Microsoft Office PowerPoint</Application>
  <PresentationFormat>Custom</PresentationFormat>
  <Paragraphs>73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Impact</vt:lpstr>
      <vt:lpstr>Trebuchet MS</vt:lpstr>
      <vt:lpstr>Wingdings</vt:lpstr>
      <vt:lpstr>Wingdings 3</vt:lpstr>
      <vt:lpstr>Facet</vt:lpstr>
      <vt:lpstr>PowerPoint Presentation</vt:lpstr>
    </vt:vector>
  </TitlesOfParts>
  <Company>Genigraphics 800.790.4001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poster 44 x 44 - A</dc:title>
  <dc:creator>Genigraphics 800.790.4001</dc:creator>
  <dc:description>To order poster prints visit us at www.genigraphics.com</dc:description>
  <cp:lastModifiedBy>Andreea Balcanu</cp:lastModifiedBy>
  <cp:revision>39</cp:revision>
  <dcterms:created xsi:type="dcterms:W3CDTF">2008-05-03T03:01:56Z</dcterms:created>
  <dcterms:modified xsi:type="dcterms:W3CDTF">2026-02-12T12:50:45Z</dcterms:modified>
</cp:coreProperties>
</file>