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5" r:id="rId1"/>
  </p:sldMasterIdLst>
  <p:notesMasterIdLst>
    <p:notesMasterId r:id="rId16"/>
  </p:notesMasterIdLst>
  <p:handoutMasterIdLst>
    <p:handoutMasterId r:id="rId17"/>
  </p:handoutMasterIdLst>
  <p:sldIdLst>
    <p:sldId id="298" r:id="rId2"/>
    <p:sldId id="257" r:id="rId3"/>
    <p:sldId id="259" r:id="rId4"/>
    <p:sldId id="283" r:id="rId5"/>
    <p:sldId id="300" r:id="rId6"/>
    <p:sldId id="287" r:id="rId7"/>
    <p:sldId id="262" r:id="rId8"/>
    <p:sldId id="301" r:id="rId9"/>
    <p:sldId id="302" r:id="rId10"/>
    <p:sldId id="268" r:id="rId11"/>
    <p:sldId id="303" r:id="rId12"/>
    <p:sldId id="305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03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EBE412-33B8-C7AE-9ED9-EB6AAE587A7E}" v="4" dt="2026-07-12T10:39:44.0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FECB4D8-DB02-4DC6-A0A2-4F2EBAE1DC90}" styleName="Medium Style 1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9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steho Khalif Diriye (2233826)" userId="S::2233826@student.uwtsd.ac.uk::3cf97101-98ba-427f-8275-4e350c1d1710" providerId="AD" clId="Web-{7D81AF86-B605-09F9-FED6-67E5E9194CC9}"/>
    <pc:docChg chg="modSld">
      <pc:chgData name="Nasteho Khalif Diriye (2233826)" userId="S::2233826@student.uwtsd.ac.uk::3cf97101-98ba-427f-8275-4e350c1d1710" providerId="AD" clId="Web-{7D81AF86-B605-09F9-FED6-67E5E9194CC9}" dt="2026-06-28T11:33:27.439" v="74" actId="20577"/>
      <pc:docMkLst>
        <pc:docMk/>
      </pc:docMkLst>
      <pc:sldChg chg="modSp">
        <pc:chgData name="Nasteho Khalif Diriye (2233826)" userId="S::2233826@student.uwtsd.ac.uk::3cf97101-98ba-427f-8275-4e350c1d1710" providerId="AD" clId="Web-{7D81AF86-B605-09F9-FED6-67E5E9194CC9}" dt="2026-06-28T11:27:15.552" v="14" actId="20577"/>
        <pc:sldMkLst>
          <pc:docMk/>
          <pc:sldMk cId="1748499028" sldId="259"/>
        </pc:sldMkLst>
      </pc:sldChg>
      <pc:sldChg chg="modSp">
        <pc:chgData name="Nasteho Khalif Diriye (2233826)" userId="S::2233826@student.uwtsd.ac.uk::3cf97101-98ba-427f-8275-4e350c1d1710" providerId="AD" clId="Web-{7D81AF86-B605-09F9-FED6-67E5E9194CC9}" dt="2026-06-28T11:33:27.439" v="74" actId="20577"/>
        <pc:sldMkLst>
          <pc:docMk/>
          <pc:sldMk cId="3989923275" sldId="298"/>
        </pc:sldMkLst>
        <pc:spChg chg="mod">
          <ac:chgData name="Nasteho Khalif Diriye (2233826)" userId="S::2233826@student.uwtsd.ac.uk::3cf97101-98ba-427f-8275-4e350c1d1710" providerId="AD" clId="Web-{7D81AF86-B605-09F9-FED6-67E5E9194CC9}" dt="2026-06-28T11:33:27.439" v="74" actId="20577"/>
          <ac:spMkLst>
            <pc:docMk/>
            <pc:sldMk cId="3989923275" sldId="298"/>
            <ac:spMk id="7" creationId="{E2111EEE-8EB9-B400-EF6F-D1BD770F48CD}"/>
          </ac:spMkLst>
        </pc:spChg>
      </pc:sldChg>
    </pc:docChg>
  </pc:docChgLst>
  <pc:docChgLst>
    <pc:chgData name="Larrisa Kellyn Silva Neves (2424528)" userId="b78da5c5-b0e4-4b0b-925a-46063f67208a" providerId="ADAL" clId="{350E95D1-68B6-4C8A-B935-C5F9E536C26E}"/>
    <pc:docChg chg="undo redo custSel addSld delSld modSld sldOrd">
      <pc:chgData name="Larrisa Kellyn Silva Neves (2424528)" userId="b78da5c5-b0e4-4b0b-925a-46063f67208a" providerId="ADAL" clId="{350E95D1-68B6-4C8A-B935-C5F9E536C26E}" dt="2026-07-05T11:08:25.269" v="1856"/>
      <pc:docMkLst>
        <pc:docMk/>
      </pc:docMkLst>
      <pc:sldChg chg="modSp mod ord">
        <pc:chgData name="Larrisa Kellyn Silva Neves (2424528)" userId="b78da5c5-b0e4-4b0b-925a-46063f67208a" providerId="ADAL" clId="{350E95D1-68B6-4C8A-B935-C5F9E536C26E}" dt="2026-07-04T10:25:08.520" v="1290"/>
        <pc:sldMkLst>
          <pc:docMk/>
          <pc:sldMk cId="2715806010" sldId="257"/>
        </pc:sldMkLst>
        <pc:spChg chg="mod">
          <ac:chgData name="Larrisa Kellyn Silva Neves (2424528)" userId="b78da5c5-b0e4-4b0b-925a-46063f67208a" providerId="ADAL" clId="{350E95D1-68B6-4C8A-B935-C5F9E536C26E}" dt="2026-07-04T10:24:10.333" v="1287" actId="20577"/>
          <ac:spMkLst>
            <pc:docMk/>
            <pc:sldMk cId="2715806010" sldId="257"/>
            <ac:spMk id="4" creationId="{E9906101-D32A-70A4-3C78-66044BF7D8A8}"/>
          </ac:spMkLst>
        </pc:spChg>
        <pc:picChg chg="mod">
          <ac:chgData name="Larrisa Kellyn Silva Neves (2424528)" userId="b78da5c5-b0e4-4b0b-925a-46063f67208a" providerId="ADAL" clId="{350E95D1-68B6-4C8A-B935-C5F9E536C26E}" dt="2026-07-04T10:24:58.602" v="1288" actId="1076"/>
          <ac:picMkLst>
            <pc:docMk/>
            <pc:sldMk cId="2715806010" sldId="257"/>
            <ac:picMk id="5" creationId="{A38B7A6A-108E-5422-1060-22BA796704D1}"/>
          </ac:picMkLst>
        </pc:picChg>
      </pc:sldChg>
      <pc:sldChg chg="delSp modSp mod ord">
        <pc:chgData name="Larrisa Kellyn Silva Neves (2424528)" userId="b78da5c5-b0e4-4b0b-925a-46063f67208a" providerId="ADAL" clId="{350E95D1-68B6-4C8A-B935-C5F9E536C26E}" dt="2026-07-05T09:58:50.328" v="1739" actId="2711"/>
        <pc:sldMkLst>
          <pc:docMk/>
          <pc:sldMk cId="1748499028" sldId="259"/>
        </pc:sldMkLst>
        <pc:spChg chg="mod">
          <ac:chgData name="Larrisa Kellyn Silva Neves (2424528)" userId="b78da5c5-b0e4-4b0b-925a-46063f67208a" providerId="ADAL" clId="{350E95D1-68B6-4C8A-B935-C5F9E536C26E}" dt="2026-07-05T09:58:50.328" v="1739" actId="2711"/>
          <ac:spMkLst>
            <pc:docMk/>
            <pc:sldMk cId="1748499028" sldId="259"/>
            <ac:spMk id="9" creationId="{619C49EB-2FB7-E756-E1D9-5A1B946E557E}"/>
          </ac:spMkLst>
        </pc:spChg>
      </pc:sldChg>
      <pc:sldChg chg="addSp delSp modSp mod modClrScheme chgLayout">
        <pc:chgData name="Larrisa Kellyn Silva Neves (2424528)" userId="b78da5c5-b0e4-4b0b-925a-46063f67208a" providerId="ADAL" clId="{350E95D1-68B6-4C8A-B935-C5F9E536C26E}" dt="2026-07-05T10:02:07.557" v="1781" actId="14100"/>
        <pc:sldMkLst>
          <pc:docMk/>
          <pc:sldMk cId="1382716628" sldId="262"/>
        </pc:sldMkLst>
        <pc:spChg chg="add mod ord">
          <ac:chgData name="Larrisa Kellyn Silva Neves (2424528)" userId="b78da5c5-b0e4-4b0b-925a-46063f67208a" providerId="ADAL" clId="{350E95D1-68B6-4C8A-B935-C5F9E536C26E}" dt="2026-07-05T10:02:07.557" v="1781" actId="14100"/>
          <ac:spMkLst>
            <pc:docMk/>
            <pc:sldMk cId="1382716628" sldId="262"/>
            <ac:spMk id="3" creationId="{4B493B1D-A569-61CC-8D37-F883BC47798E}"/>
          </ac:spMkLst>
        </pc:spChg>
        <pc:spChg chg="add mod ord">
          <ac:chgData name="Larrisa Kellyn Silva Neves (2424528)" userId="b78da5c5-b0e4-4b0b-925a-46063f67208a" providerId="ADAL" clId="{350E95D1-68B6-4C8A-B935-C5F9E536C26E}" dt="2026-07-05T10:02:01.069" v="1779" actId="1076"/>
          <ac:spMkLst>
            <pc:docMk/>
            <pc:sldMk cId="1382716628" sldId="262"/>
            <ac:spMk id="4" creationId="{DFC568F9-3CCF-6BD7-A168-3268087F11D2}"/>
          </ac:spMkLst>
        </pc:spChg>
        <pc:picChg chg="add mod">
          <ac:chgData name="Larrisa Kellyn Silva Neves (2424528)" userId="b78da5c5-b0e4-4b0b-925a-46063f67208a" providerId="ADAL" clId="{350E95D1-68B6-4C8A-B935-C5F9E536C26E}" dt="2026-07-05T10:02:03.044" v="1780" actId="1076"/>
          <ac:picMkLst>
            <pc:docMk/>
            <pc:sldMk cId="1382716628" sldId="262"/>
            <ac:picMk id="5" creationId="{67DB5A1C-F355-1139-E793-12CFFCEEA67E}"/>
          </ac:picMkLst>
        </pc:picChg>
      </pc:sldChg>
      <pc:sldChg chg="modSp mod">
        <pc:chgData name="Larrisa Kellyn Silva Neves (2424528)" userId="b78da5c5-b0e4-4b0b-925a-46063f67208a" providerId="ADAL" clId="{350E95D1-68B6-4C8A-B935-C5F9E536C26E}" dt="2026-07-05T10:26:14.343" v="1833" actId="20577"/>
        <pc:sldMkLst>
          <pc:docMk/>
          <pc:sldMk cId="3970473306" sldId="264"/>
        </pc:sldMkLst>
        <pc:spChg chg="mod">
          <ac:chgData name="Larrisa Kellyn Silva Neves (2424528)" userId="b78da5c5-b0e4-4b0b-925a-46063f67208a" providerId="ADAL" clId="{350E95D1-68B6-4C8A-B935-C5F9E536C26E}" dt="2026-07-05T10:26:14.343" v="1833" actId="20577"/>
          <ac:spMkLst>
            <pc:docMk/>
            <pc:sldMk cId="3970473306" sldId="264"/>
            <ac:spMk id="3" creationId="{4A53051C-8483-F6FD-7AB5-FC885653EC99}"/>
          </ac:spMkLst>
        </pc:spChg>
        <pc:picChg chg="mod">
          <ac:chgData name="Larrisa Kellyn Silva Neves (2424528)" userId="b78da5c5-b0e4-4b0b-925a-46063f67208a" providerId="ADAL" clId="{350E95D1-68B6-4C8A-B935-C5F9E536C26E}" dt="2026-06-28T11:32:44.260" v="1082" actId="1076"/>
          <ac:picMkLst>
            <pc:docMk/>
            <pc:sldMk cId="3970473306" sldId="264"/>
            <ac:picMk id="9" creationId="{C2E71213-F280-95FA-C235-308DF607CD37}"/>
          </ac:picMkLst>
        </pc:picChg>
      </pc:sldChg>
      <pc:sldChg chg="modSp mod">
        <pc:chgData name="Larrisa Kellyn Silva Neves (2424528)" userId="b78da5c5-b0e4-4b0b-925a-46063f67208a" providerId="ADAL" clId="{350E95D1-68B6-4C8A-B935-C5F9E536C26E}" dt="2026-07-05T10:05:10.749" v="1813" actId="1076"/>
        <pc:sldMkLst>
          <pc:docMk/>
          <pc:sldMk cId="359125969" sldId="265"/>
        </pc:sldMkLst>
        <pc:spChg chg="mod">
          <ac:chgData name="Larrisa Kellyn Silva Neves (2424528)" userId="b78da5c5-b0e4-4b0b-925a-46063f67208a" providerId="ADAL" clId="{350E95D1-68B6-4C8A-B935-C5F9E536C26E}" dt="2026-07-05T10:05:10.749" v="1813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Larrisa Kellyn Silva Neves (2424528)" userId="b78da5c5-b0e4-4b0b-925a-46063f67208a" providerId="ADAL" clId="{350E95D1-68B6-4C8A-B935-C5F9E536C26E}" dt="2026-07-04T10:57:04.579" v="1478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add del mod modClrScheme chgLayout">
        <pc:chgData name="Larrisa Kellyn Silva Neves (2424528)" userId="b78da5c5-b0e4-4b0b-925a-46063f67208a" providerId="ADAL" clId="{350E95D1-68B6-4C8A-B935-C5F9E536C26E}" dt="2026-07-05T10:03:05.990" v="1791"/>
        <pc:sldMkLst>
          <pc:docMk/>
          <pc:sldMk cId="3502370832" sldId="268"/>
        </pc:sldMkLst>
        <pc:spChg chg="add mod ord">
          <ac:chgData name="Larrisa Kellyn Silva Neves (2424528)" userId="b78da5c5-b0e4-4b0b-925a-46063f67208a" providerId="ADAL" clId="{350E95D1-68B6-4C8A-B935-C5F9E536C26E}" dt="2026-07-04T10:53:19.324" v="1442" actId="1076"/>
          <ac:spMkLst>
            <pc:docMk/>
            <pc:sldMk cId="3502370832" sldId="268"/>
            <ac:spMk id="2" creationId="{C76789D9-B5FB-3F50-6195-04000F5D7456}"/>
          </ac:spMkLst>
        </pc:spChg>
        <pc:spChg chg="add mod ord">
          <ac:chgData name="Larrisa Kellyn Silva Neves (2424528)" userId="b78da5c5-b0e4-4b0b-925a-46063f67208a" providerId="ADAL" clId="{350E95D1-68B6-4C8A-B935-C5F9E536C26E}" dt="2026-07-04T10:53:25.193" v="1443" actId="1076"/>
          <ac:spMkLst>
            <pc:docMk/>
            <pc:sldMk cId="3502370832" sldId="268"/>
            <ac:spMk id="3" creationId="{1478B222-52C9-5614-80D0-BCB46DEAFC1B}"/>
          </ac:spMkLst>
        </pc:spChg>
        <pc:spChg chg="mod ord">
          <ac:chgData name="Larrisa Kellyn Silva Neves (2424528)" userId="b78da5c5-b0e4-4b0b-925a-46063f67208a" providerId="ADAL" clId="{350E95D1-68B6-4C8A-B935-C5F9E536C26E}" dt="2026-07-05T10:03:05.990" v="1791"/>
          <ac:spMkLst>
            <pc:docMk/>
            <pc:sldMk cId="3502370832" sldId="268"/>
            <ac:spMk id="15" creationId="{6A3EC21D-E480-1D11-52E6-64C6C3EC9935}"/>
          </ac:spMkLst>
        </pc:spChg>
        <pc:picChg chg="add mod modCrop">
          <ac:chgData name="Larrisa Kellyn Silva Neves (2424528)" userId="b78da5c5-b0e4-4b0b-925a-46063f67208a" providerId="ADAL" clId="{350E95D1-68B6-4C8A-B935-C5F9E536C26E}" dt="2026-07-04T10:53:36.403" v="1446" actId="14100"/>
          <ac:picMkLst>
            <pc:docMk/>
            <pc:sldMk cId="3502370832" sldId="268"/>
            <ac:picMk id="6" creationId="{F4ED864C-3811-C564-F327-9B709E019D17}"/>
          </ac:picMkLst>
        </pc:picChg>
      </pc:sldChg>
      <pc:sldChg chg="addSp delSp modSp mod">
        <pc:chgData name="Larrisa Kellyn Silva Neves (2424528)" userId="b78da5c5-b0e4-4b0b-925a-46063f67208a" providerId="ADAL" clId="{350E95D1-68B6-4C8A-B935-C5F9E536C26E}" dt="2026-07-05T09:59:15.437" v="1745" actId="1076"/>
        <pc:sldMkLst>
          <pc:docMk/>
          <pc:sldMk cId="4279670545" sldId="283"/>
        </pc:sldMkLst>
        <pc:spChg chg="mod">
          <ac:chgData name="Larrisa Kellyn Silva Neves (2424528)" userId="b78da5c5-b0e4-4b0b-925a-46063f67208a" providerId="ADAL" clId="{350E95D1-68B6-4C8A-B935-C5F9E536C26E}" dt="2026-07-05T09:59:15.437" v="1745" actId="1076"/>
          <ac:spMkLst>
            <pc:docMk/>
            <pc:sldMk cId="4279670545" sldId="283"/>
            <ac:spMk id="2" creationId="{6653D7B9-3971-3BBB-7EDF-208E617DE95B}"/>
          </ac:spMkLst>
        </pc:spChg>
        <pc:graphicFrameChg chg="add mod modGraphic">
          <ac:chgData name="Larrisa Kellyn Silva Neves (2424528)" userId="b78da5c5-b0e4-4b0b-925a-46063f67208a" providerId="ADAL" clId="{350E95D1-68B6-4C8A-B935-C5F9E536C26E}" dt="2026-07-05T09:31:02.893" v="1550" actId="27636"/>
          <ac:graphicFrameMkLst>
            <pc:docMk/>
            <pc:sldMk cId="4279670545" sldId="283"/>
            <ac:graphicFrameMk id="6" creationId="{7C13437D-54CF-D9E4-F189-F6AC29751A09}"/>
          </ac:graphicFrameMkLst>
        </pc:graphicFrameChg>
      </pc:sldChg>
      <pc:sldChg chg="addSp delSp modSp add del mod modClrScheme chgLayout">
        <pc:chgData name="Larrisa Kellyn Silva Neves (2424528)" userId="b78da5c5-b0e4-4b0b-925a-46063f67208a" providerId="ADAL" clId="{350E95D1-68B6-4C8A-B935-C5F9E536C26E}" dt="2026-07-05T09:59:44.559" v="1751"/>
        <pc:sldMkLst>
          <pc:docMk/>
          <pc:sldMk cId="531377427" sldId="287"/>
        </pc:sldMkLst>
        <pc:spChg chg="mod ord">
          <ac:chgData name="Larrisa Kellyn Silva Neves (2424528)" userId="b78da5c5-b0e4-4b0b-925a-46063f67208a" providerId="ADAL" clId="{350E95D1-68B6-4C8A-B935-C5F9E536C26E}" dt="2026-07-05T09:59:44.559" v="1751"/>
          <ac:spMkLst>
            <pc:docMk/>
            <pc:sldMk cId="531377427" sldId="287"/>
            <ac:spMk id="2" creationId="{9716D971-3420-D4DF-6C30-BB6C41D4D28F}"/>
          </ac:spMkLst>
        </pc:spChg>
        <pc:graphicFrameChg chg="add del mod modGraphic">
          <ac:chgData name="Larrisa Kellyn Silva Neves (2424528)" userId="b78da5c5-b0e4-4b0b-925a-46063f67208a" providerId="ADAL" clId="{350E95D1-68B6-4C8A-B935-C5F9E536C26E}" dt="2026-06-28T10:35:07.991" v="751"/>
          <ac:graphicFrameMkLst>
            <pc:docMk/>
            <pc:sldMk cId="531377427" sldId="287"/>
            <ac:graphicFrameMk id="8" creationId="{DFACB748-D080-6CDF-2944-C0623C8DD678}"/>
          </ac:graphicFrameMkLst>
        </pc:graphicFrameChg>
      </pc:sldChg>
      <pc:sldChg chg="modSp mod">
        <pc:chgData name="Larrisa Kellyn Silva Neves (2424528)" userId="b78da5c5-b0e4-4b0b-925a-46063f67208a" providerId="ADAL" clId="{350E95D1-68B6-4C8A-B935-C5F9E536C26E}" dt="2026-07-05T09:58:33.080" v="1738" actId="207"/>
        <pc:sldMkLst>
          <pc:docMk/>
          <pc:sldMk cId="3989923275" sldId="298"/>
        </pc:sldMkLst>
        <pc:spChg chg="mod">
          <ac:chgData name="Larrisa Kellyn Silva Neves (2424528)" userId="b78da5c5-b0e4-4b0b-925a-46063f67208a" providerId="ADAL" clId="{350E95D1-68B6-4C8A-B935-C5F9E536C26E}" dt="2026-07-05T09:58:33.080" v="1738" actId="207"/>
          <ac:spMkLst>
            <pc:docMk/>
            <pc:sldMk cId="3989923275" sldId="298"/>
            <ac:spMk id="3" creationId="{200B3D2B-613A-41BE-987D-E6A1324B456D}"/>
          </ac:spMkLst>
        </pc:spChg>
        <pc:spChg chg="mod">
          <ac:chgData name="Larrisa Kellyn Silva Neves (2424528)" userId="b78da5c5-b0e4-4b0b-925a-46063f67208a" providerId="ADAL" clId="{350E95D1-68B6-4C8A-B935-C5F9E536C26E}" dt="2026-07-04T11:16:08.473" v="1545"/>
          <ac:spMkLst>
            <pc:docMk/>
            <pc:sldMk cId="3989923275" sldId="298"/>
            <ac:spMk id="7" creationId="{E2111EEE-8EB9-B400-EF6F-D1BD770F48CD}"/>
          </ac:spMkLst>
        </pc:spChg>
      </pc:sldChg>
      <pc:sldChg chg="addSp delSp modSp add mod">
        <pc:chgData name="Larrisa Kellyn Silva Neves (2424528)" userId="b78da5c5-b0e4-4b0b-925a-46063f67208a" providerId="ADAL" clId="{350E95D1-68B6-4C8A-B935-C5F9E536C26E}" dt="2026-07-05T10:28:42.712" v="1854" actId="1076"/>
        <pc:sldMkLst>
          <pc:docMk/>
          <pc:sldMk cId="2912669223" sldId="300"/>
        </pc:sldMkLst>
        <pc:spChg chg="mod">
          <ac:chgData name="Larrisa Kellyn Silva Neves (2424528)" userId="b78da5c5-b0e4-4b0b-925a-46063f67208a" providerId="ADAL" clId="{350E95D1-68B6-4C8A-B935-C5F9E536C26E}" dt="2026-07-05T09:59:29.401" v="1748" actId="1076"/>
          <ac:spMkLst>
            <pc:docMk/>
            <pc:sldMk cId="2912669223" sldId="300"/>
            <ac:spMk id="2" creationId="{D491F13F-4CA4-6B07-E48F-20E1B58787D5}"/>
          </ac:spMkLst>
        </pc:spChg>
        <pc:spChg chg="mod">
          <ac:chgData name="Larrisa Kellyn Silva Neves (2424528)" userId="b78da5c5-b0e4-4b0b-925a-46063f67208a" providerId="ADAL" clId="{350E95D1-68B6-4C8A-B935-C5F9E536C26E}" dt="2026-07-05T10:28:06.203" v="1844" actId="1076"/>
          <ac:spMkLst>
            <pc:docMk/>
            <pc:sldMk cId="2912669223" sldId="300"/>
            <ac:spMk id="1286" creationId="{A233F072-C6CE-C8D7-710D-2492413F7DB2}"/>
          </ac:spMkLst>
        </pc:spChg>
        <pc:spChg chg="mod">
          <ac:chgData name="Larrisa Kellyn Silva Neves (2424528)" userId="b78da5c5-b0e4-4b0b-925a-46063f67208a" providerId="ADAL" clId="{350E95D1-68B6-4C8A-B935-C5F9E536C26E}" dt="2026-07-05T10:28:10.605" v="1845" actId="1076"/>
          <ac:spMkLst>
            <pc:docMk/>
            <pc:sldMk cId="2912669223" sldId="300"/>
            <ac:spMk id="1288" creationId="{9D8CEFE8-4349-6BF1-48D9-06FCB7EB5BBF}"/>
          </ac:spMkLst>
        </pc:spChg>
        <pc:spChg chg="mod">
          <ac:chgData name="Larrisa Kellyn Silva Neves (2424528)" userId="b78da5c5-b0e4-4b0b-925a-46063f67208a" providerId="ADAL" clId="{350E95D1-68B6-4C8A-B935-C5F9E536C26E}" dt="2026-07-05T10:28:24.811" v="1850" actId="122"/>
          <ac:spMkLst>
            <pc:docMk/>
            <pc:sldMk cId="2912669223" sldId="300"/>
            <ac:spMk id="1289" creationId="{CC6E6582-F66A-E7BC-82EE-4F035EC36086}"/>
          </ac:spMkLst>
        </pc:spChg>
        <pc:spChg chg="mod">
          <ac:chgData name="Larrisa Kellyn Silva Neves (2424528)" userId="b78da5c5-b0e4-4b0b-925a-46063f67208a" providerId="ADAL" clId="{350E95D1-68B6-4C8A-B935-C5F9E536C26E}" dt="2026-07-05T10:28:28.733" v="1851" actId="1076"/>
          <ac:spMkLst>
            <pc:docMk/>
            <pc:sldMk cId="2912669223" sldId="300"/>
            <ac:spMk id="1290" creationId="{444F4A61-1FCF-61FD-BE28-80C84F223A43}"/>
          </ac:spMkLst>
        </pc:spChg>
        <pc:spChg chg="mod">
          <ac:chgData name="Larrisa Kellyn Silva Neves (2424528)" userId="b78da5c5-b0e4-4b0b-925a-46063f67208a" providerId="ADAL" clId="{350E95D1-68B6-4C8A-B935-C5F9E536C26E}" dt="2026-07-05T10:28:37.790" v="1853" actId="122"/>
          <ac:spMkLst>
            <pc:docMk/>
            <pc:sldMk cId="2912669223" sldId="300"/>
            <ac:spMk id="1294" creationId="{F7CF3E63-7E23-BD65-AAF3-0239DD1A7C1A}"/>
          </ac:spMkLst>
        </pc:spChg>
        <pc:spChg chg="mod">
          <ac:chgData name="Larrisa Kellyn Silva Neves (2424528)" userId="b78da5c5-b0e4-4b0b-925a-46063f67208a" providerId="ADAL" clId="{350E95D1-68B6-4C8A-B935-C5F9E536C26E}" dt="2026-07-05T10:28:42.712" v="1854" actId="1076"/>
          <ac:spMkLst>
            <pc:docMk/>
            <pc:sldMk cId="2912669223" sldId="300"/>
            <ac:spMk id="1295" creationId="{33A9E76D-5242-94FB-1B0D-661DA3FBF6DD}"/>
          </ac:spMkLst>
        </pc:spChg>
      </pc:sldChg>
      <pc:sldChg chg="addSp delSp modSp add mod ord chgLayout">
        <pc:chgData name="Larrisa Kellyn Silva Neves (2424528)" userId="b78da5c5-b0e4-4b0b-925a-46063f67208a" providerId="ADAL" clId="{350E95D1-68B6-4C8A-B935-C5F9E536C26E}" dt="2026-07-05T11:08:25.269" v="1856"/>
        <pc:sldMkLst>
          <pc:docMk/>
          <pc:sldMk cId="2402651792" sldId="301"/>
        </pc:sldMkLst>
        <pc:spChg chg="mod ord">
          <ac:chgData name="Larrisa Kellyn Silva Neves (2424528)" userId="b78da5c5-b0e4-4b0b-925a-46063f67208a" providerId="ADAL" clId="{350E95D1-68B6-4C8A-B935-C5F9E536C26E}" dt="2026-07-05T10:02:30.077" v="1784" actId="1076"/>
          <ac:spMkLst>
            <pc:docMk/>
            <pc:sldMk cId="2402651792" sldId="301"/>
            <ac:spMk id="2" creationId="{66142093-4F0D-2494-8C3F-ABFCB9A65308}"/>
          </ac:spMkLst>
        </pc:spChg>
        <pc:spChg chg="add mod ord">
          <ac:chgData name="Larrisa Kellyn Silva Neves (2424528)" userId="b78da5c5-b0e4-4b0b-925a-46063f67208a" providerId="ADAL" clId="{350E95D1-68B6-4C8A-B935-C5F9E536C26E}" dt="2026-07-04T10:43:06.536" v="1378" actId="1076"/>
          <ac:spMkLst>
            <pc:docMk/>
            <pc:sldMk cId="2402651792" sldId="301"/>
            <ac:spMk id="9" creationId="{10A9536D-6BB8-FB13-C857-3B5396759275}"/>
          </ac:spMkLst>
        </pc:spChg>
        <pc:spChg chg="add mod ord">
          <ac:chgData name="Larrisa Kellyn Silva Neves (2424528)" userId="b78da5c5-b0e4-4b0b-925a-46063f67208a" providerId="ADAL" clId="{350E95D1-68B6-4C8A-B935-C5F9E536C26E}" dt="2026-07-05T10:02:39.359" v="1786" actId="207"/>
          <ac:spMkLst>
            <pc:docMk/>
            <pc:sldMk cId="2402651792" sldId="301"/>
            <ac:spMk id="10" creationId="{2CEEAF38-1B62-0D8C-7A4D-3EDB0714F016}"/>
          </ac:spMkLst>
        </pc:spChg>
        <pc:picChg chg="add mod">
          <ac:chgData name="Larrisa Kellyn Silva Neves (2424528)" userId="b78da5c5-b0e4-4b0b-925a-46063f67208a" providerId="ADAL" clId="{350E95D1-68B6-4C8A-B935-C5F9E536C26E}" dt="2026-07-04T10:43:10.131" v="1379" actId="1076"/>
          <ac:picMkLst>
            <pc:docMk/>
            <pc:sldMk cId="2402651792" sldId="301"/>
            <ac:picMk id="3" creationId="{7E38D6E5-91FC-79D6-4193-29A313B37249}"/>
          </ac:picMkLst>
        </pc:picChg>
      </pc:sldChg>
      <pc:sldChg chg="addSp modSp new mod">
        <pc:chgData name="Larrisa Kellyn Silva Neves (2424528)" userId="b78da5c5-b0e4-4b0b-925a-46063f67208a" providerId="ADAL" clId="{350E95D1-68B6-4C8A-B935-C5F9E536C26E}" dt="2026-07-05T10:02:48.954" v="1788" actId="14100"/>
        <pc:sldMkLst>
          <pc:docMk/>
          <pc:sldMk cId="552490957" sldId="302"/>
        </pc:sldMkLst>
        <pc:spChg chg="mod">
          <ac:chgData name="Larrisa Kellyn Silva Neves (2424528)" userId="b78da5c5-b0e4-4b0b-925a-46063f67208a" providerId="ADAL" clId="{350E95D1-68B6-4C8A-B935-C5F9E536C26E}" dt="2026-07-05T10:02:48.954" v="1788" actId="14100"/>
          <ac:spMkLst>
            <pc:docMk/>
            <pc:sldMk cId="552490957" sldId="302"/>
            <ac:spMk id="2" creationId="{45A1F33E-DCE5-DB2F-CA61-0AA8EAD47C64}"/>
          </ac:spMkLst>
        </pc:spChg>
        <pc:spChg chg="mod">
          <ac:chgData name="Larrisa Kellyn Silva Neves (2424528)" userId="b78da5c5-b0e4-4b0b-925a-46063f67208a" providerId="ADAL" clId="{350E95D1-68B6-4C8A-B935-C5F9E536C26E}" dt="2026-07-04T10:49:25.889" v="1426" actId="1076"/>
          <ac:spMkLst>
            <pc:docMk/>
            <pc:sldMk cId="552490957" sldId="302"/>
            <ac:spMk id="3" creationId="{255D5442-ECF2-2F0F-9A0C-0CF481ACA24D}"/>
          </ac:spMkLst>
        </pc:spChg>
        <pc:spChg chg="mod">
          <ac:chgData name="Larrisa Kellyn Silva Neves (2424528)" userId="b78da5c5-b0e4-4b0b-925a-46063f67208a" providerId="ADAL" clId="{350E95D1-68B6-4C8A-B935-C5F9E536C26E}" dt="2026-07-04T10:49:41.164" v="1430" actId="1076"/>
          <ac:spMkLst>
            <pc:docMk/>
            <pc:sldMk cId="552490957" sldId="302"/>
            <ac:spMk id="4" creationId="{B45F2F35-2042-4C23-C351-D92EB05EB397}"/>
          </ac:spMkLst>
        </pc:spChg>
        <pc:picChg chg="add mod modCrop">
          <ac:chgData name="Larrisa Kellyn Silva Neves (2424528)" userId="b78da5c5-b0e4-4b0b-925a-46063f67208a" providerId="ADAL" clId="{350E95D1-68B6-4C8A-B935-C5F9E536C26E}" dt="2026-07-04T10:50:00.467" v="1431" actId="732"/>
          <ac:picMkLst>
            <pc:docMk/>
            <pc:sldMk cId="552490957" sldId="302"/>
            <ac:picMk id="8" creationId="{01DBC54E-13DD-1120-16DE-B9ABB42E34A4}"/>
          </ac:picMkLst>
        </pc:picChg>
      </pc:sldChg>
      <pc:sldChg chg="addSp delSp modSp new add del mod">
        <pc:chgData name="Larrisa Kellyn Silva Neves (2424528)" userId="b78da5c5-b0e4-4b0b-925a-46063f67208a" providerId="ADAL" clId="{350E95D1-68B6-4C8A-B935-C5F9E536C26E}" dt="2026-07-05T10:04:47.345" v="1809" actId="207"/>
        <pc:sldMkLst>
          <pc:docMk/>
          <pc:sldMk cId="776819378" sldId="303"/>
        </pc:sldMkLst>
        <pc:spChg chg="mod">
          <ac:chgData name="Larrisa Kellyn Silva Neves (2424528)" userId="b78da5c5-b0e4-4b0b-925a-46063f67208a" providerId="ADAL" clId="{350E95D1-68B6-4C8A-B935-C5F9E536C26E}" dt="2026-07-05T10:04:47.345" v="1809" actId="207"/>
          <ac:spMkLst>
            <pc:docMk/>
            <pc:sldMk cId="776819378" sldId="303"/>
            <ac:spMk id="2" creationId="{494769DB-8AD8-086D-698A-177700D75689}"/>
          </ac:spMkLst>
        </pc:spChg>
        <pc:spChg chg="mod">
          <ac:chgData name="Larrisa Kellyn Silva Neves (2424528)" userId="b78da5c5-b0e4-4b0b-925a-46063f67208a" providerId="ADAL" clId="{350E95D1-68B6-4C8A-B935-C5F9E536C26E}" dt="2026-07-05T09:51:41.758" v="1643" actId="207"/>
          <ac:spMkLst>
            <pc:docMk/>
            <pc:sldMk cId="776819378" sldId="303"/>
            <ac:spMk id="3" creationId="{BC0C5BD5-38B9-9965-71F0-72644BDD9452}"/>
          </ac:spMkLst>
        </pc:spChg>
        <pc:picChg chg="add del mod modCrop">
          <ac:chgData name="Larrisa Kellyn Silva Neves (2424528)" userId="b78da5c5-b0e4-4b0b-925a-46063f67208a" providerId="ADAL" clId="{350E95D1-68B6-4C8A-B935-C5F9E536C26E}" dt="2026-07-05T10:03:41.985" v="1795" actId="1076"/>
          <ac:picMkLst>
            <pc:docMk/>
            <pc:sldMk cId="776819378" sldId="303"/>
            <ac:picMk id="6" creationId="{5F13DDC5-3A2E-C2D2-D8E0-305AE6A25693}"/>
          </ac:picMkLst>
        </pc:picChg>
      </pc:sldChg>
      <pc:sldChg chg="addSp delSp modSp add mod">
        <pc:chgData name="Larrisa Kellyn Silva Neves (2424528)" userId="b78da5c5-b0e4-4b0b-925a-46063f67208a" providerId="ADAL" clId="{350E95D1-68B6-4C8A-B935-C5F9E536C26E}" dt="2026-07-05T10:04:53.248" v="1810" actId="207"/>
        <pc:sldMkLst>
          <pc:docMk/>
          <pc:sldMk cId="1997521468" sldId="305"/>
        </pc:sldMkLst>
        <pc:spChg chg="mod">
          <ac:chgData name="Larrisa Kellyn Silva Neves (2424528)" userId="b78da5c5-b0e4-4b0b-925a-46063f67208a" providerId="ADAL" clId="{350E95D1-68B6-4C8A-B935-C5F9E536C26E}" dt="2026-07-05T09:57:45.456" v="1734" actId="207"/>
          <ac:spMkLst>
            <pc:docMk/>
            <pc:sldMk cId="1997521468" sldId="305"/>
            <ac:spMk id="3" creationId="{7F9F31D9-F84A-2964-B4CF-831CB8CF93A0}"/>
          </ac:spMkLst>
        </pc:spChg>
        <pc:spChg chg="mod">
          <ac:chgData name="Larrisa Kellyn Silva Neves (2424528)" userId="b78da5c5-b0e4-4b0b-925a-46063f67208a" providerId="ADAL" clId="{350E95D1-68B6-4C8A-B935-C5F9E536C26E}" dt="2026-07-05T10:04:53.248" v="1810" actId="207"/>
          <ac:spMkLst>
            <pc:docMk/>
            <pc:sldMk cId="1997521468" sldId="305"/>
            <ac:spMk id="8" creationId="{0470886B-B596-A85C-AEAE-73108E8A906E}"/>
          </ac:spMkLst>
        </pc:spChg>
        <pc:picChg chg="add mod">
          <ac:chgData name="Larrisa Kellyn Silva Neves (2424528)" userId="b78da5c5-b0e4-4b0b-925a-46063f67208a" providerId="ADAL" clId="{350E95D1-68B6-4C8A-B935-C5F9E536C26E}" dt="2026-07-05T09:53:06.583" v="1660" actId="1076"/>
          <ac:picMkLst>
            <pc:docMk/>
            <pc:sldMk cId="1997521468" sldId="305"/>
            <ac:picMk id="4" creationId="{06B1670B-EFDE-B1D4-85CE-0FAB8981B8DA}"/>
          </ac:picMkLst>
        </pc:picChg>
      </pc:sldChg>
    </pc:docChg>
  </pc:docChgLst>
  <pc:docChgLst>
    <pc:chgData name="Nasteho Khalif Diriye (2233826)" userId="S::2233826@student.uwtsd.ac.uk::3cf97101-98ba-427f-8275-4e350c1d1710" providerId="AD" clId="Web-{E4EF44A0-638C-5EBD-5709-C5F65E95EFE2}"/>
    <pc:docChg chg="mod modSld addMainMaster delMainMaster">
      <pc:chgData name="Nasteho Khalif Diriye (2233826)" userId="S::2233826@student.uwtsd.ac.uk::3cf97101-98ba-427f-8275-4e350c1d1710" providerId="AD" clId="Web-{E4EF44A0-638C-5EBD-5709-C5F65E95EFE2}" dt="2026-07-04T22:52:04.853" v="1839" actId="20577"/>
      <pc:docMkLst>
        <pc:docMk/>
      </pc:docMkLst>
      <pc:sldChg chg="addSp delSp modSp mod modClrScheme chgLayout">
        <pc:chgData name="Nasteho Khalif Diriye (2233826)" userId="S::2233826@student.uwtsd.ac.uk::3cf97101-98ba-427f-8275-4e350c1d1710" providerId="AD" clId="Web-{E4EF44A0-638C-5EBD-5709-C5F65E95EFE2}" dt="2026-07-04T22:52:04.853" v="1839" actId="20577"/>
        <pc:sldMkLst>
          <pc:docMk/>
          <pc:sldMk cId="2715806010" sldId="257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0:10:49.165" v="57" actId="20577"/>
          <ac:spMkLst>
            <pc:docMk/>
            <pc:sldMk cId="2715806010" sldId="257"/>
            <ac:spMk id="4" creationId="{E9906101-D32A-70A4-3C78-66044BF7D8A8}"/>
          </ac:spMkLst>
        </pc:spChg>
        <pc:spChg chg="add mod ord">
          <ac:chgData name="Nasteho Khalif Diriye (2233826)" userId="S::2233826@student.uwtsd.ac.uk::3cf97101-98ba-427f-8275-4e350c1d1710" providerId="AD" clId="Web-{E4EF44A0-638C-5EBD-5709-C5F65E95EFE2}" dt="2026-07-04T22:52:04.853" v="1839" actId="20577"/>
          <ac:spMkLst>
            <pc:docMk/>
            <pc:sldMk cId="2715806010" sldId="257"/>
            <ac:spMk id="48" creationId="{6411A759-EA9A-D01F-9A5A-AE845EFCC4AD}"/>
          </ac:spMkLst>
        </pc:spChg>
        <pc:spChg chg="add 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2715806010" sldId="257"/>
            <ac:spMk id="49" creationId="{A12FB4F9-4086-843A-3F36-9852DFCEF362}"/>
          </ac:spMkLst>
        </pc:spChg>
        <pc:spChg chg="add 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2715806010" sldId="257"/>
            <ac:spMk id="50" creationId="{9559B275-76F7-82C6-AED1-3808723F2969}"/>
          </ac:spMkLst>
        </pc:spChg>
        <pc:spChg chg="add 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2715806010" sldId="257"/>
            <ac:spMk id="51" creationId="{8A5AA779-4352-60CF-D707-53FCE3C33161}"/>
          </ac:spMkLst>
        </pc:spChg>
        <pc:picChg chg="mod ord">
          <ac:chgData name="Nasteho Khalif Diriye (2233826)" userId="S::2233826@student.uwtsd.ac.uk::3cf97101-98ba-427f-8275-4e350c1d1710" providerId="AD" clId="Web-{E4EF44A0-638C-5EBD-5709-C5F65E95EFE2}" dt="2026-07-04T20:09:27.567" v="46"/>
          <ac:picMkLst>
            <pc:docMk/>
            <pc:sldMk cId="2715806010" sldId="257"/>
            <ac:picMk id="5" creationId="{A38B7A6A-108E-5422-1060-22BA796704D1}"/>
          </ac:picMkLst>
        </pc:picChg>
      </pc:sldChg>
      <pc:sldChg chg="addSp delSp modSp mod modClrScheme chgLayout">
        <pc:chgData name="Nasteho Khalif Diriye (2233826)" userId="S::2233826@student.uwtsd.ac.uk::3cf97101-98ba-427f-8275-4e350c1d1710" providerId="AD" clId="Web-{E4EF44A0-638C-5EBD-5709-C5F65E95EFE2}" dt="2026-07-04T21:23:18.308" v="893"/>
        <pc:sldMkLst>
          <pc:docMk/>
          <pc:sldMk cId="1748499028" sldId="259"/>
        </pc:sldMkLst>
        <pc:spChg chg="mod">
          <ac:chgData name="Nasteho Khalif Diriye (2233826)" userId="S::2233826@student.uwtsd.ac.uk::3cf97101-98ba-427f-8275-4e350c1d1710" providerId="AD" clId="Web-{E4EF44A0-638C-5EBD-5709-C5F65E95EFE2}" dt="2026-07-04T20:28:55.288" v="436" actId="14100"/>
          <ac:spMkLst>
            <pc:docMk/>
            <pc:sldMk cId="1748499028" sldId="259"/>
            <ac:spMk id="9" creationId="{619C49EB-2FB7-E756-E1D9-5A1B946E557E}"/>
          </ac:spMkLst>
        </pc:spChg>
        <pc:spChg chg="add 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1748499028" sldId="259"/>
            <ac:spMk id="52" creationId="{958468F0-F82A-3A8D-DD08-7079638A65AB}"/>
          </ac:spMkLst>
        </pc:spChg>
        <pc:spChg chg="add 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1748499028" sldId="259"/>
            <ac:spMk id="53" creationId="{1E7032E7-6840-6AAB-7BF3-15FD6F663193}"/>
          </ac:spMkLst>
        </pc:spChg>
        <pc:spChg chg="add 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1748499028" sldId="259"/>
            <ac:spMk id="54" creationId="{E9DFBAB1-8877-3B3B-1E39-EA6F05D57DC3}"/>
          </ac:spMkLst>
        </pc:spChg>
        <pc:graphicFrameChg chg="add mod modGraphic">
          <ac:chgData name="Nasteho Khalif Diriye (2233826)" userId="S::2233826@student.uwtsd.ac.uk::3cf97101-98ba-427f-8275-4e350c1d1710" providerId="AD" clId="Web-{E4EF44A0-638C-5EBD-5709-C5F65E95EFE2}" dt="2026-07-04T20:28:17.286" v="434"/>
          <ac:graphicFrameMkLst>
            <pc:docMk/>
            <pc:sldMk cId="1748499028" sldId="259"/>
            <ac:graphicFrameMk id="55" creationId="{022FD9F9-4E08-CE1E-6BF0-A9BBA6B85698}"/>
          </ac:graphicFrameMkLst>
        </pc:graphicFrameChg>
      </pc:sldChg>
      <pc:sldChg chg="modSp mod modClrScheme chgLayout">
        <pc:chgData name="Nasteho Khalif Diriye (2233826)" userId="S::2233826@student.uwtsd.ac.uk::3cf97101-98ba-427f-8275-4e350c1d1710" providerId="AD" clId="Web-{E4EF44A0-638C-5EBD-5709-C5F65E95EFE2}" dt="2026-07-04T22:25:55.004" v="1676" actId="1076"/>
        <pc:sldMkLst>
          <pc:docMk/>
          <pc:sldMk cId="1382716628" sldId="262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2:24:47.275" v="1669" actId="20577"/>
          <ac:spMkLst>
            <pc:docMk/>
            <pc:sldMk cId="1382716628" sldId="262"/>
            <ac:spMk id="3" creationId="{4B493B1D-A569-61CC-8D37-F883BC47798E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2:25:20.299" v="1671" actId="20577"/>
          <ac:spMkLst>
            <pc:docMk/>
            <pc:sldMk cId="1382716628" sldId="262"/>
            <ac:spMk id="4" creationId="{DFC568F9-3CCF-6BD7-A168-3268087F11D2}"/>
          </ac:spMkLst>
        </pc:spChg>
        <pc:picChg chg="mod">
          <ac:chgData name="Nasteho Khalif Diriye (2233826)" userId="S::2233826@student.uwtsd.ac.uk::3cf97101-98ba-427f-8275-4e350c1d1710" providerId="AD" clId="Web-{E4EF44A0-638C-5EBD-5709-C5F65E95EFE2}" dt="2026-07-04T22:25:55.004" v="1676" actId="1076"/>
          <ac:picMkLst>
            <pc:docMk/>
            <pc:sldMk cId="1382716628" sldId="262"/>
            <ac:picMk id="5" creationId="{67DB5A1C-F355-1139-E793-12CFFCEEA67E}"/>
          </ac:picMkLst>
        </pc:picChg>
      </pc:sldChg>
      <pc:sldChg chg="modSp mod modClrScheme chgLayout">
        <pc:chgData name="Nasteho Khalif Diriye (2233826)" userId="S::2233826@student.uwtsd.ac.uk::3cf97101-98ba-427f-8275-4e350c1d1710" providerId="AD" clId="Web-{E4EF44A0-638C-5EBD-5709-C5F65E95EFE2}" dt="2026-07-04T22:50:20.393" v="1836" actId="20577"/>
        <pc:sldMkLst>
          <pc:docMk/>
          <pc:sldMk cId="3970473306" sldId="264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2:49:48.079" v="1830" actId="20577"/>
          <ac:spMkLst>
            <pc:docMk/>
            <pc:sldMk cId="3970473306" sldId="264"/>
            <ac:spMk id="3" creationId="{4A53051C-8483-F6FD-7AB5-FC885653EC99}"/>
          </ac:spMkLst>
        </pc:spChg>
        <pc:spChg chg="mod">
          <ac:chgData name="Nasteho Khalif Diriye (2233826)" userId="S::2233826@student.uwtsd.ac.uk::3cf97101-98ba-427f-8275-4e350c1d1710" providerId="AD" clId="Web-{E4EF44A0-638C-5EBD-5709-C5F65E95EFE2}" dt="2026-07-04T22:50:20.393" v="1836" actId="20577"/>
          <ac:spMkLst>
            <pc:docMk/>
            <pc:sldMk cId="3970473306" sldId="264"/>
            <ac:spMk id="6" creationId="{9FABA3F3-1200-B620-CDB9-5EDFF337249C}"/>
          </ac:spMkLst>
        </pc:spChg>
      </pc:sldChg>
      <pc:sldChg chg="modSp mod modClrScheme chgLayout">
        <pc:chgData name="Nasteho Khalif Diriye (2233826)" userId="S::2233826@student.uwtsd.ac.uk::3cf97101-98ba-427f-8275-4e350c1d1710" providerId="AD" clId="Web-{E4EF44A0-638C-5EBD-5709-C5F65E95EFE2}" dt="2026-07-04T21:23:18.308" v="893"/>
        <pc:sldMkLst>
          <pc:docMk/>
          <pc:sldMk cId="359125969" sldId="265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ClrScheme chgLayout">
        <pc:chgData name="Nasteho Khalif Diriye (2233826)" userId="S::2233826@student.uwtsd.ac.uk::3cf97101-98ba-427f-8275-4e350c1d1710" providerId="AD" clId="Web-{E4EF44A0-638C-5EBD-5709-C5F65E95EFE2}" dt="2026-07-04T22:34:56.920" v="1729" actId="20577"/>
        <pc:sldMkLst>
          <pc:docMk/>
          <pc:sldMk cId="3502370832" sldId="268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2:34:56.920" v="1729" actId="20577"/>
          <ac:spMkLst>
            <pc:docMk/>
            <pc:sldMk cId="3502370832" sldId="268"/>
            <ac:spMk id="2" creationId="{C76789D9-B5FB-3F50-6195-04000F5D7456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2:34:34.779" v="1727" actId="20577"/>
          <ac:spMkLst>
            <pc:docMk/>
            <pc:sldMk cId="3502370832" sldId="268"/>
            <ac:spMk id="3" creationId="{1478B222-52C9-5614-80D0-BCB46DEAFC1B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2:33:49.245" v="1720" actId="20577"/>
          <ac:spMkLst>
            <pc:docMk/>
            <pc:sldMk cId="3502370832" sldId="268"/>
            <ac:spMk id="15" creationId="{6A3EC21D-E480-1D11-52E6-64C6C3EC9935}"/>
          </ac:spMkLst>
        </pc:spChg>
      </pc:sldChg>
      <pc:sldChg chg="modSp mod modClrScheme chgLayout">
        <pc:chgData name="Nasteho Khalif Diriye (2233826)" userId="S::2233826@student.uwtsd.ac.uk::3cf97101-98ba-427f-8275-4e350c1d1710" providerId="AD" clId="Web-{E4EF44A0-638C-5EBD-5709-C5F65E95EFE2}" dt="2026-07-04T22:07:45.422" v="1511" actId="20577"/>
        <pc:sldMkLst>
          <pc:docMk/>
          <pc:sldMk cId="4279670545" sldId="283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2:03:13.782" v="1489" actId="20577"/>
          <ac:spMkLst>
            <pc:docMk/>
            <pc:sldMk cId="4279670545" sldId="283"/>
            <ac:spMk id="2" creationId="{6653D7B9-3971-3BBB-7EDF-208E617DE95B}"/>
          </ac:spMkLst>
        </pc:spChg>
        <pc:graphicFrameChg chg="modGraphic">
          <ac:chgData name="Nasteho Khalif Diriye (2233826)" userId="S::2233826@student.uwtsd.ac.uk::3cf97101-98ba-427f-8275-4e350c1d1710" providerId="AD" clId="Web-{E4EF44A0-638C-5EBD-5709-C5F65E95EFE2}" dt="2026-07-04T22:07:45.422" v="1511" actId="20577"/>
          <ac:graphicFrameMkLst>
            <pc:docMk/>
            <pc:sldMk cId="4279670545" sldId="283"/>
            <ac:graphicFrameMk id="6" creationId="{7C13437D-54CF-D9E4-F189-F6AC29751A09}"/>
          </ac:graphicFrameMkLst>
        </pc:graphicFrameChg>
      </pc:sldChg>
      <pc:sldChg chg="addSp delSp modSp mod modClrScheme chgLayout">
        <pc:chgData name="Nasteho Khalif Diriye (2233826)" userId="S::2233826@student.uwtsd.ac.uk::3cf97101-98ba-427f-8275-4e350c1d1710" providerId="AD" clId="Web-{E4EF44A0-638C-5EBD-5709-C5F65E95EFE2}" dt="2026-07-04T22:23:12.894" v="1661"/>
        <pc:sldMkLst>
          <pc:docMk/>
          <pc:sldMk cId="531377427" sldId="287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531377427" sldId="287"/>
            <ac:spMk id="2" creationId="{9716D971-3420-D4DF-6C30-BB6C41D4D28F}"/>
          </ac:spMkLst>
        </pc:spChg>
        <pc:spChg chg="add 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531377427" sldId="287"/>
            <ac:spMk id="33" creationId="{0ED7DB58-D91E-7F7D-9258-7A8CB293EBF7}"/>
          </ac:spMkLst>
        </pc:spChg>
        <pc:spChg chg="add 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531377427" sldId="287"/>
            <ac:spMk id="34" creationId="{660EB993-AE46-4726-C3C4-5DB5923EA757}"/>
          </ac:spMkLst>
        </pc:spChg>
        <pc:spChg chg="add 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531377427" sldId="287"/>
            <ac:spMk id="35" creationId="{E6AA6DAF-FEDA-7A7B-85D6-A387AFF00D5E}"/>
          </ac:spMkLst>
        </pc:spChg>
        <pc:graphicFrameChg chg="mod modGraphic">
          <ac:chgData name="Nasteho Khalif Diriye (2233826)" userId="S::2233826@student.uwtsd.ac.uk::3cf97101-98ba-427f-8275-4e350c1d1710" providerId="AD" clId="Web-{E4EF44A0-638C-5EBD-5709-C5F65E95EFE2}" dt="2026-07-04T22:23:12.894" v="1661"/>
          <ac:graphicFrameMkLst>
            <pc:docMk/>
            <pc:sldMk cId="531377427" sldId="287"/>
            <ac:graphicFrameMk id="8" creationId="{DFACB748-D080-6CDF-2944-C0623C8DD678}"/>
          </ac:graphicFrameMkLst>
        </pc:graphicFrameChg>
      </pc:sldChg>
      <pc:sldChg chg="modSp mod modClrScheme chgLayout">
        <pc:chgData name="Nasteho Khalif Diriye (2233826)" userId="S::2233826@student.uwtsd.ac.uk::3cf97101-98ba-427f-8275-4e350c1d1710" providerId="AD" clId="Web-{E4EF44A0-638C-5EBD-5709-C5F65E95EFE2}" dt="2026-07-04T21:23:18.308" v="893"/>
        <pc:sldMkLst>
          <pc:docMk/>
          <pc:sldMk cId="3989923275" sldId="298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3989923275" sldId="298"/>
            <ac:spMk id="3" creationId="{200B3D2B-613A-41BE-987D-E6A1324B456D}"/>
          </ac:spMkLst>
        </pc:spChg>
        <pc:picChg chg="mod ord">
          <ac:chgData name="Nasteho Khalif Diriye (2233826)" userId="S::2233826@student.uwtsd.ac.uk::3cf97101-98ba-427f-8275-4e350c1d1710" providerId="AD" clId="Web-{E4EF44A0-638C-5EBD-5709-C5F65E95EFE2}" dt="2026-07-04T21:23:18.308" v="893"/>
          <ac:picMkLst>
            <pc:docMk/>
            <pc:sldMk cId="3989923275" sldId="298"/>
            <ac:picMk id="12" creationId="{AA8A1CBA-9BB5-2246-9F4B-98EAD7C90158}"/>
          </ac:picMkLst>
        </pc:picChg>
      </pc:sldChg>
      <pc:sldChg chg="addSp delSp modSp mod modClrScheme chgLayout">
        <pc:chgData name="Nasteho Khalif Diriye (2233826)" userId="S::2233826@student.uwtsd.ac.uk::3cf97101-98ba-427f-8275-4e350c1d1710" providerId="AD" clId="Web-{E4EF44A0-638C-5EBD-5709-C5F65E95EFE2}" dt="2026-07-04T22:01:38.808" v="1482" actId="14100"/>
        <pc:sldMkLst>
          <pc:docMk/>
          <pc:sldMk cId="2912669223" sldId="300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2:01:38.808" v="1482" actId="14100"/>
          <ac:spMkLst>
            <pc:docMk/>
            <pc:sldMk cId="2912669223" sldId="300"/>
            <ac:spMk id="2" creationId="{D491F13F-4CA4-6B07-E48F-20E1B58787D5}"/>
          </ac:spMkLst>
        </pc:spChg>
        <pc:spChg chg="add mod">
          <ac:chgData name="Nasteho Khalif Diriye (2233826)" userId="S::2233826@student.uwtsd.ac.uk::3cf97101-98ba-427f-8275-4e350c1d1710" providerId="AD" clId="Web-{E4EF44A0-638C-5EBD-5709-C5F65E95EFE2}" dt="2026-07-04T21:46:53.325" v="1259" actId="14100"/>
          <ac:spMkLst>
            <pc:docMk/>
            <pc:sldMk cId="2912669223" sldId="300"/>
            <ac:spMk id="1286" creationId="{A233F072-C6CE-C8D7-710D-2492413F7DB2}"/>
          </ac:spMkLst>
        </pc:spChg>
        <pc:spChg chg="add mod">
          <ac:chgData name="Nasteho Khalif Diriye (2233826)" userId="S::2233826@student.uwtsd.ac.uk::3cf97101-98ba-427f-8275-4e350c1d1710" providerId="AD" clId="Web-{E4EF44A0-638C-5EBD-5709-C5F65E95EFE2}" dt="2026-07-04T21:46:21.557" v="1252" actId="14100"/>
          <ac:spMkLst>
            <pc:docMk/>
            <pc:sldMk cId="2912669223" sldId="300"/>
            <ac:spMk id="1288" creationId="{9D8CEFE8-4349-6BF1-48D9-06FCB7EB5BBF}"/>
          </ac:spMkLst>
        </pc:spChg>
        <pc:spChg chg="add mod">
          <ac:chgData name="Nasteho Khalif Diriye (2233826)" userId="S::2233826@student.uwtsd.ac.uk::3cf97101-98ba-427f-8275-4e350c1d1710" providerId="AD" clId="Web-{E4EF44A0-638C-5EBD-5709-C5F65E95EFE2}" dt="2026-07-04T21:48:16.739" v="1279" actId="14100"/>
          <ac:spMkLst>
            <pc:docMk/>
            <pc:sldMk cId="2912669223" sldId="300"/>
            <ac:spMk id="1289" creationId="{CC6E6582-F66A-E7BC-82EE-4F035EC36086}"/>
          </ac:spMkLst>
        </pc:spChg>
        <pc:spChg chg="add mod">
          <ac:chgData name="Nasteho Khalif Diriye (2233826)" userId="S::2233826@student.uwtsd.ac.uk::3cf97101-98ba-427f-8275-4e350c1d1710" providerId="AD" clId="Web-{E4EF44A0-638C-5EBD-5709-C5F65E95EFE2}" dt="2026-07-04T21:51:04.857" v="1356" actId="1076"/>
          <ac:spMkLst>
            <pc:docMk/>
            <pc:sldMk cId="2912669223" sldId="300"/>
            <ac:spMk id="1290" creationId="{444F4A61-1FCF-61FD-BE28-80C84F223A43}"/>
          </ac:spMkLst>
        </pc:spChg>
        <pc:spChg chg="add">
          <ac:chgData name="Nasteho Khalif Diriye (2233826)" userId="S::2233826@student.uwtsd.ac.uk::3cf97101-98ba-427f-8275-4e350c1d1710" providerId="AD" clId="Web-{E4EF44A0-638C-5EBD-5709-C5F65E95EFE2}" dt="2026-07-04T21:54:26.279" v="1366"/>
          <ac:spMkLst>
            <pc:docMk/>
            <pc:sldMk cId="2912669223" sldId="300"/>
            <ac:spMk id="1291" creationId="{8AA30FD5-AD59-636B-3AD4-718BBA213D3F}"/>
          </ac:spMkLst>
        </pc:spChg>
        <pc:spChg chg="add mod">
          <ac:chgData name="Nasteho Khalif Diriye (2233826)" userId="S::2233826@student.uwtsd.ac.uk::3cf97101-98ba-427f-8275-4e350c1d1710" providerId="AD" clId="Web-{E4EF44A0-638C-5EBD-5709-C5F65E95EFE2}" dt="2026-07-04T21:57:32.227" v="1400" actId="20577"/>
          <ac:spMkLst>
            <pc:docMk/>
            <pc:sldMk cId="2912669223" sldId="300"/>
            <ac:spMk id="1294" creationId="{F7CF3E63-7E23-BD65-AAF3-0239DD1A7C1A}"/>
          </ac:spMkLst>
        </pc:spChg>
        <pc:spChg chg="add mod">
          <ac:chgData name="Nasteho Khalif Diriye (2233826)" userId="S::2233826@student.uwtsd.ac.uk::3cf97101-98ba-427f-8275-4e350c1d1710" providerId="AD" clId="Web-{E4EF44A0-638C-5EBD-5709-C5F65E95EFE2}" dt="2026-07-04T22:01:11.197" v="1477" actId="20577"/>
          <ac:spMkLst>
            <pc:docMk/>
            <pc:sldMk cId="2912669223" sldId="300"/>
            <ac:spMk id="1295" creationId="{33A9E76D-5242-94FB-1B0D-661DA3FBF6DD}"/>
          </ac:spMkLst>
        </pc:spChg>
      </pc:sldChg>
      <pc:sldChg chg="modSp mod modClrScheme chgLayout">
        <pc:chgData name="Nasteho Khalif Diriye (2233826)" userId="S::2233826@student.uwtsd.ac.uk::3cf97101-98ba-427f-8275-4e350c1d1710" providerId="AD" clId="Web-{E4EF44A0-638C-5EBD-5709-C5F65E95EFE2}" dt="2026-07-04T22:28:11.892" v="1688" actId="20577"/>
        <pc:sldMkLst>
          <pc:docMk/>
          <pc:sldMk cId="2402651792" sldId="301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2:26:14.542" v="1678" actId="20577"/>
          <ac:spMkLst>
            <pc:docMk/>
            <pc:sldMk cId="2402651792" sldId="301"/>
            <ac:spMk id="2" creationId="{66142093-4F0D-2494-8C3F-ABFCB9A65308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2:27:40.375" v="1682" actId="20577"/>
          <ac:spMkLst>
            <pc:docMk/>
            <pc:sldMk cId="2402651792" sldId="301"/>
            <ac:spMk id="9" creationId="{10A9536D-6BB8-FB13-C857-3B5396759275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2:28:11.892" v="1688" actId="20577"/>
          <ac:spMkLst>
            <pc:docMk/>
            <pc:sldMk cId="2402651792" sldId="301"/>
            <ac:spMk id="10" creationId="{2CEEAF38-1B62-0D8C-7A4D-3EDB0714F016}"/>
          </ac:spMkLst>
        </pc:spChg>
        <pc:picChg chg="mod">
          <ac:chgData name="Nasteho Khalif Diriye (2233826)" userId="S::2233826@student.uwtsd.ac.uk::3cf97101-98ba-427f-8275-4e350c1d1710" providerId="AD" clId="Web-{E4EF44A0-638C-5EBD-5709-C5F65E95EFE2}" dt="2026-07-04T22:17:39.369" v="1586" actId="14100"/>
          <ac:picMkLst>
            <pc:docMk/>
            <pc:sldMk cId="2402651792" sldId="301"/>
            <ac:picMk id="3" creationId="{7E38D6E5-91FC-79D6-4193-29A313B37249}"/>
          </ac:picMkLst>
        </pc:picChg>
      </pc:sldChg>
      <pc:sldChg chg="modSp mod modClrScheme chgLayout">
        <pc:chgData name="Nasteho Khalif Diriye (2233826)" userId="S::2233826@student.uwtsd.ac.uk::3cf97101-98ba-427f-8275-4e350c1d1710" providerId="AD" clId="Web-{E4EF44A0-638C-5EBD-5709-C5F65E95EFE2}" dt="2026-07-04T22:32:24.454" v="1714" actId="20577"/>
        <pc:sldMkLst>
          <pc:docMk/>
          <pc:sldMk cId="552490957" sldId="302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2:31:09.824" v="1710" actId="14100"/>
          <ac:spMkLst>
            <pc:docMk/>
            <pc:sldMk cId="552490957" sldId="302"/>
            <ac:spMk id="2" creationId="{45A1F33E-DCE5-DB2F-CA61-0AA8EAD47C64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2:32:24.454" v="1714" actId="20577"/>
          <ac:spMkLst>
            <pc:docMk/>
            <pc:sldMk cId="552490957" sldId="302"/>
            <ac:spMk id="3" creationId="{255D5442-ECF2-2F0F-9A0C-0CF481ACA24D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2:32:14.062" v="1712" actId="20577"/>
          <ac:spMkLst>
            <pc:docMk/>
            <pc:sldMk cId="552490957" sldId="302"/>
            <ac:spMk id="4" creationId="{B45F2F35-2042-4C23-C351-D92EB05EB397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552490957" sldId="302"/>
            <ac:spMk id="5" creationId="{8D46F48B-1AFB-A72D-82D3-37F59DEFED86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552490957" sldId="302"/>
            <ac:spMk id="6" creationId="{F5DB420A-D4B2-F491-87D0-DF9CD7D9A271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552490957" sldId="302"/>
            <ac:spMk id="7" creationId="{A81EF153-18E2-1E1D-317E-DE03B2A3AC41}"/>
          </ac:spMkLst>
        </pc:spChg>
        <pc:picChg chg="mod">
          <ac:chgData name="Nasteho Khalif Diriye (2233826)" userId="S::2233826@student.uwtsd.ac.uk::3cf97101-98ba-427f-8275-4e350c1d1710" providerId="AD" clId="Web-{E4EF44A0-638C-5EBD-5709-C5F65E95EFE2}" dt="2026-07-04T22:28:49.801" v="1694" actId="1076"/>
          <ac:picMkLst>
            <pc:docMk/>
            <pc:sldMk cId="552490957" sldId="302"/>
            <ac:picMk id="8" creationId="{01DBC54E-13DD-1120-16DE-B9ABB42E34A4}"/>
          </ac:picMkLst>
        </pc:picChg>
      </pc:sldChg>
      <pc:sldChg chg="addSp delSp modSp mod modClrScheme chgLayout">
        <pc:chgData name="Nasteho Khalif Diriye (2233826)" userId="S::2233826@student.uwtsd.ac.uk::3cf97101-98ba-427f-8275-4e350c1d1710" providerId="AD" clId="Web-{E4EF44A0-638C-5EBD-5709-C5F65E95EFE2}" dt="2026-07-04T22:49:03.920" v="1828" actId="20577"/>
        <pc:sldMkLst>
          <pc:docMk/>
          <pc:sldMk cId="776819378" sldId="303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2:40:00.604" v="1782"/>
          <ac:spMkLst>
            <pc:docMk/>
            <pc:sldMk cId="776819378" sldId="303"/>
            <ac:spMk id="2" creationId="{494769DB-8AD8-086D-698A-177700D75689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2:49:03.920" v="1828" actId="20577"/>
          <ac:spMkLst>
            <pc:docMk/>
            <pc:sldMk cId="776819378" sldId="303"/>
            <ac:spMk id="3" creationId="{BC0C5BD5-38B9-9965-71F0-72644BDD9452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2:40:00.604" v="1782"/>
          <ac:spMkLst>
            <pc:docMk/>
            <pc:sldMk cId="776819378" sldId="303"/>
            <ac:spMk id="7" creationId="{7C804984-BCBD-E62B-8800-44ACD93FC0B5}"/>
          </ac:spMkLst>
        </pc:spChg>
        <pc:picChg chg="mod ord">
          <ac:chgData name="Nasteho Khalif Diriye (2233826)" userId="S::2233826@student.uwtsd.ac.uk::3cf97101-98ba-427f-8275-4e350c1d1710" providerId="AD" clId="Web-{E4EF44A0-638C-5EBD-5709-C5F65E95EFE2}" dt="2026-07-04T22:45:54.050" v="1819" actId="14100"/>
          <ac:picMkLst>
            <pc:docMk/>
            <pc:sldMk cId="776819378" sldId="303"/>
            <ac:picMk id="6" creationId="{5F13DDC5-3A2E-C2D2-D8E0-305AE6A25693}"/>
          </ac:picMkLst>
        </pc:picChg>
      </pc:sldChg>
      <pc:sldChg chg="modSp mod modClrScheme chgLayout">
        <pc:chgData name="Nasteho Khalif Diriye (2233826)" userId="S::2233826@student.uwtsd.ac.uk::3cf97101-98ba-427f-8275-4e350c1d1710" providerId="AD" clId="Web-{E4EF44A0-638C-5EBD-5709-C5F65E95EFE2}" dt="2026-07-04T21:23:18.308" v="893"/>
        <pc:sldMkLst>
          <pc:docMk/>
          <pc:sldMk cId="1997521468" sldId="305"/>
        </pc:sldMkLst>
        <pc:spChg chg="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1997521468" sldId="305"/>
            <ac:spMk id="3" creationId="{7F9F31D9-F84A-2964-B4CF-831CB8CF93A0}"/>
          </ac:spMkLst>
        </pc:spChg>
        <pc:spChg chg="mod ord">
          <ac:chgData name="Nasteho Khalif Diriye (2233826)" userId="S::2233826@student.uwtsd.ac.uk::3cf97101-98ba-427f-8275-4e350c1d1710" providerId="AD" clId="Web-{E4EF44A0-638C-5EBD-5709-C5F65E95EFE2}" dt="2026-07-04T21:23:18.308" v="893"/>
          <ac:spMkLst>
            <pc:docMk/>
            <pc:sldMk cId="1997521468" sldId="305"/>
            <ac:spMk id="7" creationId="{07ACBF57-252F-0F9E-A541-DC7747F9BB1F}"/>
          </ac:spMkLst>
        </pc:spChg>
      </pc:sldChg>
      <pc:sldMasterChg chg="add addSldLayout modSldLayout">
        <pc:chgData name="Nasteho Khalif Diriye (2233826)" userId="S::2233826@student.uwtsd.ac.uk::3cf97101-98ba-427f-8275-4e350c1d1710" providerId="AD" clId="Web-{E4EF44A0-638C-5EBD-5709-C5F65E95EFE2}" dt="2026-07-04T21:23:18.308" v="893"/>
        <pc:sldMasterMkLst>
          <pc:docMk/>
          <pc:sldMasterMk cId="591751489" sldId="2147483915"/>
        </pc:sldMasterMkLst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97367113" sldId="2147483916"/>
          </pc:sldLayoutMkLst>
        </pc:sldLayoutChg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1945549053" sldId="2147483917"/>
          </pc:sldLayoutMkLst>
        </pc:sldLayoutChg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1291950401" sldId="2147483918"/>
          </pc:sldLayoutMkLst>
        </pc:sldLayoutChg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742803768" sldId="2147483919"/>
          </pc:sldLayoutMkLst>
        </pc:sldLayoutChg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1377085011" sldId="2147483920"/>
          </pc:sldLayoutMkLst>
        </pc:sldLayoutChg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4220110090" sldId="2147483921"/>
          </pc:sldLayoutMkLst>
        </pc:sldLayoutChg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4118115933" sldId="2147483922"/>
          </pc:sldLayoutMkLst>
        </pc:sldLayoutChg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3723507037" sldId="2147483923"/>
          </pc:sldLayoutMkLst>
        </pc:sldLayoutChg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3390425144" sldId="2147483924"/>
          </pc:sldLayoutMkLst>
        </pc:sldLayoutChg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487429397" sldId="2147483925"/>
          </pc:sldLayoutMkLst>
        </pc:sldLayoutChg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1641461213" sldId="2147483926"/>
          </pc:sldLayoutMkLst>
        </pc:sldLayoutChg>
        <pc:sldLayoutChg chg="add mod replId">
          <pc:chgData name="Nasteho Khalif Diriye (2233826)" userId="S::2233826@student.uwtsd.ac.uk::3cf97101-98ba-427f-8275-4e350c1d1710" providerId="AD" clId="Web-{E4EF44A0-638C-5EBD-5709-C5F65E95EFE2}" dt="2026-07-04T21:23:18.308" v="893"/>
          <pc:sldLayoutMkLst>
            <pc:docMk/>
            <pc:sldMasterMk cId="591751489" sldId="2147483915"/>
            <pc:sldLayoutMk cId="766150624" sldId="2147483927"/>
          </pc:sldLayoutMkLst>
        </pc:sldLayoutChg>
      </pc:sldMasterChg>
    </pc:docChg>
  </pc:docChgLst>
  <pc:docChgLst>
    <pc:chgData name="Nasteho Khalif Diriye (2233826)" userId="S::2233826@student.uwtsd.ac.uk::3cf97101-98ba-427f-8275-4e350c1d1710" providerId="AD" clId="Web-{56EBE412-33B8-C7AE-9ED9-EB6AAE587A7E}"/>
    <pc:docChg chg="modSld">
      <pc:chgData name="Nasteho Khalif Diriye (2233826)" userId="S::2233826@student.uwtsd.ac.uk::3cf97101-98ba-427f-8275-4e350c1d1710" providerId="AD" clId="Web-{56EBE412-33B8-C7AE-9ED9-EB6AAE587A7E}" dt="2026-07-12T10:39:44.024" v="3" actId="14100"/>
      <pc:docMkLst>
        <pc:docMk/>
      </pc:docMkLst>
      <pc:sldChg chg="modSp">
        <pc:chgData name="Nasteho Khalif Diriye (2233826)" userId="S::2233826@student.uwtsd.ac.uk::3cf97101-98ba-427f-8275-4e350c1d1710" providerId="AD" clId="Web-{56EBE412-33B8-C7AE-9ED9-EB6AAE587A7E}" dt="2026-07-12T10:39:44.024" v="3" actId="14100"/>
        <pc:sldMkLst>
          <pc:docMk/>
          <pc:sldMk cId="1997521468" sldId="305"/>
        </pc:sldMkLst>
        <pc:spChg chg="mod">
          <ac:chgData name="Nasteho Khalif Diriye (2233826)" userId="S::2233826@student.uwtsd.ac.uk::3cf97101-98ba-427f-8275-4e350c1d1710" providerId="AD" clId="Web-{56EBE412-33B8-C7AE-9ED9-EB6AAE587A7E}" dt="2026-07-12T10:39:44.024" v="3" actId="14100"/>
          <ac:spMkLst>
            <pc:docMk/>
            <pc:sldMk cId="1997521468" sldId="305"/>
            <ac:spMk id="3" creationId="{7F9F31D9-F84A-2964-B4CF-831CB8CF93A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EC8DE0-5CC5-47F0-8430-E614C3E25E53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ED2ECF-EACD-4316-A947-B12C06D0BCDE}">
      <dgm:prSet/>
      <dgm:spPr/>
      <dgm:t>
        <a:bodyPr/>
        <a:lstStyle/>
        <a:p>
          <a:r>
            <a:rPr lang="pt-BR"/>
            <a:t>In this presentation we will discuss the role of information systems in business.We will explain how they improve business efficiency, better decision making and help organisations gain a competitive advantage.</a:t>
          </a:r>
          <a:endParaRPr lang="en-US"/>
        </a:p>
      </dgm:t>
    </dgm:pt>
    <dgm:pt modelId="{F085E5AE-D9B1-45A8-8EFA-81C2D7731A23}" type="parTrans" cxnId="{1A3F63E8-1F75-4AEB-AB6A-55DDA505C149}">
      <dgm:prSet/>
      <dgm:spPr/>
      <dgm:t>
        <a:bodyPr/>
        <a:lstStyle/>
        <a:p>
          <a:endParaRPr lang="en-US"/>
        </a:p>
      </dgm:t>
    </dgm:pt>
    <dgm:pt modelId="{CD7F0D6F-3DF8-4A06-82CA-BDC3AF8C19C3}" type="sibTrans" cxnId="{1A3F63E8-1F75-4AEB-AB6A-55DDA505C149}">
      <dgm:prSet/>
      <dgm:spPr/>
      <dgm:t>
        <a:bodyPr/>
        <a:lstStyle/>
        <a:p>
          <a:endParaRPr lang="en-US"/>
        </a:p>
      </dgm:t>
    </dgm:pt>
    <dgm:pt modelId="{9CA26BCA-66D1-46F2-9A5E-DB0194A7F885}">
      <dgm:prSet/>
      <dgm:spPr/>
      <dgm:t>
        <a:bodyPr/>
        <a:lstStyle/>
        <a:p>
          <a:r>
            <a:rPr lang="pt-BR"/>
            <a:t>This presentation compares different types of information systems and provides recommendations based on the organisation goals.</a:t>
          </a:r>
          <a:endParaRPr lang="en-US"/>
        </a:p>
      </dgm:t>
    </dgm:pt>
    <dgm:pt modelId="{BCF5B110-63A2-4390-A758-83B6BF7AA505}" type="parTrans" cxnId="{EF35A4F8-084A-4648-9384-869E08D60174}">
      <dgm:prSet/>
      <dgm:spPr/>
      <dgm:t>
        <a:bodyPr/>
        <a:lstStyle/>
        <a:p>
          <a:endParaRPr lang="en-US"/>
        </a:p>
      </dgm:t>
    </dgm:pt>
    <dgm:pt modelId="{3DCBC78D-FDAE-4077-BE80-26CC1EA5CE53}" type="sibTrans" cxnId="{EF35A4F8-084A-4648-9384-869E08D60174}">
      <dgm:prSet/>
      <dgm:spPr/>
      <dgm:t>
        <a:bodyPr/>
        <a:lstStyle/>
        <a:p>
          <a:endParaRPr lang="en-US"/>
        </a:p>
      </dgm:t>
    </dgm:pt>
    <dgm:pt modelId="{9298AA02-6D9D-4D39-9B99-3AFC811B8B05}" type="pres">
      <dgm:prSet presAssocID="{D0EC8DE0-5CC5-47F0-8430-E614C3E25E5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D9965CF-46F7-471E-B178-20686E3DE7DF}" type="pres">
      <dgm:prSet presAssocID="{95ED2ECF-EACD-4316-A947-B12C06D0BCDE}" presName="hierRoot1" presStyleCnt="0"/>
      <dgm:spPr/>
    </dgm:pt>
    <dgm:pt modelId="{5525C76B-A212-4822-99C0-CD601D41C66E}" type="pres">
      <dgm:prSet presAssocID="{95ED2ECF-EACD-4316-A947-B12C06D0BCDE}" presName="composite" presStyleCnt="0"/>
      <dgm:spPr/>
    </dgm:pt>
    <dgm:pt modelId="{837E70A1-8DB6-4044-BD38-6ACA1B3214DB}" type="pres">
      <dgm:prSet presAssocID="{95ED2ECF-EACD-4316-A947-B12C06D0BCDE}" presName="background" presStyleLbl="node0" presStyleIdx="0" presStyleCnt="2"/>
      <dgm:spPr/>
    </dgm:pt>
    <dgm:pt modelId="{13BC84BD-5F72-4C88-8750-B359DAA7823F}" type="pres">
      <dgm:prSet presAssocID="{95ED2ECF-EACD-4316-A947-B12C06D0BCDE}" presName="text" presStyleLbl="fgAcc0" presStyleIdx="0" presStyleCnt="2">
        <dgm:presLayoutVars>
          <dgm:chPref val="3"/>
        </dgm:presLayoutVars>
      </dgm:prSet>
      <dgm:spPr/>
    </dgm:pt>
    <dgm:pt modelId="{FEBB62FE-7FC4-4C1E-8CDA-3CB5A8E260E6}" type="pres">
      <dgm:prSet presAssocID="{95ED2ECF-EACD-4316-A947-B12C06D0BCDE}" presName="hierChild2" presStyleCnt="0"/>
      <dgm:spPr/>
    </dgm:pt>
    <dgm:pt modelId="{D714B03C-5D75-400A-8669-88DA887ECC3C}" type="pres">
      <dgm:prSet presAssocID="{9CA26BCA-66D1-46F2-9A5E-DB0194A7F885}" presName="hierRoot1" presStyleCnt="0"/>
      <dgm:spPr/>
    </dgm:pt>
    <dgm:pt modelId="{FF1D2981-7C38-40AF-B4D0-14435118385F}" type="pres">
      <dgm:prSet presAssocID="{9CA26BCA-66D1-46F2-9A5E-DB0194A7F885}" presName="composite" presStyleCnt="0"/>
      <dgm:spPr/>
    </dgm:pt>
    <dgm:pt modelId="{D2152897-ED4A-4F00-9610-39AADE5EC53B}" type="pres">
      <dgm:prSet presAssocID="{9CA26BCA-66D1-46F2-9A5E-DB0194A7F885}" presName="background" presStyleLbl="node0" presStyleIdx="1" presStyleCnt="2"/>
      <dgm:spPr/>
    </dgm:pt>
    <dgm:pt modelId="{324439B6-F4B4-4DC9-8305-9E0846CC9803}" type="pres">
      <dgm:prSet presAssocID="{9CA26BCA-66D1-46F2-9A5E-DB0194A7F885}" presName="text" presStyleLbl="fgAcc0" presStyleIdx="1" presStyleCnt="2">
        <dgm:presLayoutVars>
          <dgm:chPref val="3"/>
        </dgm:presLayoutVars>
      </dgm:prSet>
      <dgm:spPr/>
    </dgm:pt>
    <dgm:pt modelId="{4372F6A6-577E-4287-8245-8EC3A30899F5}" type="pres">
      <dgm:prSet presAssocID="{9CA26BCA-66D1-46F2-9A5E-DB0194A7F885}" presName="hierChild2" presStyleCnt="0"/>
      <dgm:spPr/>
    </dgm:pt>
  </dgm:ptLst>
  <dgm:cxnLst>
    <dgm:cxn modelId="{C20E383B-5E4E-450E-B6EF-E3E251744BBE}" type="presOf" srcId="{95ED2ECF-EACD-4316-A947-B12C06D0BCDE}" destId="{13BC84BD-5F72-4C88-8750-B359DAA7823F}" srcOrd="0" destOrd="0" presId="urn:microsoft.com/office/officeart/2005/8/layout/hierarchy1"/>
    <dgm:cxn modelId="{105A9E9D-EC44-424F-8169-AA505723E584}" type="presOf" srcId="{9CA26BCA-66D1-46F2-9A5E-DB0194A7F885}" destId="{324439B6-F4B4-4DC9-8305-9E0846CC9803}" srcOrd="0" destOrd="0" presId="urn:microsoft.com/office/officeart/2005/8/layout/hierarchy1"/>
    <dgm:cxn modelId="{1D16B4BE-F880-46BD-AE94-13DB9A51CEDB}" type="presOf" srcId="{D0EC8DE0-5CC5-47F0-8430-E614C3E25E53}" destId="{9298AA02-6D9D-4D39-9B99-3AFC811B8B05}" srcOrd="0" destOrd="0" presId="urn:microsoft.com/office/officeart/2005/8/layout/hierarchy1"/>
    <dgm:cxn modelId="{1A3F63E8-1F75-4AEB-AB6A-55DDA505C149}" srcId="{D0EC8DE0-5CC5-47F0-8430-E614C3E25E53}" destId="{95ED2ECF-EACD-4316-A947-B12C06D0BCDE}" srcOrd="0" destOrd="0" parTransId="{F085E5AE-D9B1-45A8-8EFA-81C2D7731A23}" sibTransId="{CD7F0D6F-3DF8-4A06-82CA-BDC3AF8C19C3}"/>
    <dgm:cxn modelId="{EF35A4F8-084A-4648-9384-869E08D60174}" srcId="{D0EC8DE0-5CC5-47F0-8430-E614C3E25E53}" destId="{9CA26BCA-66D1-46F2-9A5E-DB0194A7F885}" srcOrd="1" destOrd="0" parTransId="{BCF5B110-63A2-4390-A758-83B6BF7AA505}" sibTransId="{3DCBC78D-FDAE-4077-BE80-26CC1EA5CE53}"/>
    <dgm:cxn modelId="{2B93F1C6-9797-41A5-8C07-6B252704779D}" type="presParOf" srcId="{9298AA02-6D9D-4D39-9B99-3AFC811B8B05}" destId="{DD9965CF-46F7-471E-B178-20686E3DE7DF}" srcOrd="0" destOrd="0" presId="urn:microsoft.com/office/officeart/2005/8/layout/hierarchy1"/>
    <dgm:cxn modelId="{B98C1DB2-3C0B-444E-9190-32A34A50C646}" type="presParOf" srcId="{DD9965CF-46F7-471E-B178-20686E3DE7DF}" destId="{5525C76B-A212-4822-99C0-CD601D41C66E}" srcOrd="0" destOrd="0" presId="urn:microsoft.com/office/officeart/2005/8/layout/hierarchy1"/>
    <dgm:cxn modelId="{208FD7E1-1551-41A0-A3A3-21BEA19B12DA}" type="presParOf" srcId="{5525C76B-A212-4822-99C0-CD601D41C66E}" destId="{837E70A1-8DB6-4044-BD38-6ACA1B3214DB}" srcOrd="0" destOrd="0" presId="urn:microsoft.com/office/officeart/2005/8/layout/hierarchy1"/>
    <dgm:cxn modelId="{BE277F12-5F11-4FD6-B38A-3FF13EAF3B7C}" type="presParOf" srcId="{5525C76B-A212-4822-99C0-CD601D41C66E}" destId="{13BC84BD-5F72-4C88-8750-B359DAA7823F}" srcOrd="1" destOrd="0" presId="urn:microsoft.com/office/officeart/2005/8/layout/hierarchy1"/>
    <dgm:cxn modelId="{573D3F84-B629-48DC-8BD0-54748EB4A319}" type="presParOf" srcId="{DD9965CF-46F7-471E-B178-20686E3DE7DF}" destId="{FEBB62FE-7FC4-4C1E-8CDA-3CB5A8E260E6}" srcOrd="1" destOrd="0" presId="urn:microsoft.com/office/officeart/2005/8/layout/hierarchy1"/>
    <dgm:cxn modelId="{08A67F83-A2D7-4427-85B4-72B3131A3C4C}" type="presParOf" srcId="{9298AA02-6D9D-4D39-9B99-3AFC811B8B05}" destId="{D714B03C-5D75-400A-8669-88DA887ECC3C}" srcOrd="1" destOrd="0" presId="urn:microsoft.com/office/officeart/2005/8/layout/hierarchy1"/>
    <dgm:cxn modelId="{35F0332A-AF23-499A-98D2-E44A9E96FC72}" type="presParOf" srcId="{D714B03C-5D75-400A-8669-88DA887ECC3C}" destId="{FF1D2981-7C38-40AF-B4D0-14435118385F}" srcOrd="0" destOrd="0" presId="urn:microsoft.com/office/officeart/2005/8/layout/hierarchy1"/>
    <dgm:cxn modelId="{F98797DD-1178-4F52-AEFA-186B04CA473B}" type="presParOf" srcId="{FF1D2981-7C38-40AF-B4D0-14435118385F}" destId="{D2152897-ED4A-4F00-9610-39AADE5EC53B}" srcOrd="0" destOrd="0" presId="urn:microsoft.com/office/officeart/2005/8/layout/hierarchy1"/>
    <dgm:cxn modelId="{7D84A849-E244-4558-97F8-DED293038E01}" type="presParOf" srcId="{FF1D2981-7C38-40AF-B4D0-14435118385F}" destId="{324439B6-F4B4-4DC9-8305-9E0846CC9803}" srcOrd="1" destOrd="0" presId="urn:microsoft.com/office/officeart/2005/8/layout/hierarchy1"/>
    <dgm:cxn modelId="{E55F3C41-635F-4C21-85F8-71847E5B3FD4}" type="presParOf" srcId="{D714B03C-5D75-400A-8669-88DA887ECC3C}" destId="{4372F6A6-577E-4287-8245-8EC3A30899F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8C7BE3-530E-4912-B22C-F18E284100D0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t-BR"/>
        </a:p>
      </dgm:t>
    </dgm:pt>
    <dgm:pt modelId="{D69299A8-863C-4435-8853-BA7D5044EB2F}">
      <dgm:prSet phldrT="[Text]"/>
      <dgm:spPr/>
      <dgm:t>
        <a:bodyPr/>
        <a:lstStyle/>
        <a:p>
          <a:r>
            <a:rPr lang="pt-BR" b="1">
              <a:solidFill>
                <a:schemeClr val="tx1"/>
              </a:solidFill>
            </a:rPr>
            <a:t> </a:t>
          </a:r>
          <a:r>
            <a:rPr lang="pt-BR" b="1" err="1">
              <a:solidFill>
                <a:schemeClr val="tx1"/>
              </a:solidFill>
            </a:rPr>
            <a:t>Transaction</a:t>
          </a:r>
          <a:r>
            <a:rPr lang="pt-BR" b="1">
              <a:solidFill>
                <a:schemeClr val="tx1"/>
              </a:solidFill>
            </a:rPr>
            <a:t> </a:t>
          </a:r>
          <a:r>
            <a:rPr lang="pt-BR" b="1" err="1">
              <a:solidFill>
                <a:schemeClr val="tx1"/>
              </a:solidFill>
            </a:rPr>
            <a:t>Processing</a:t>
          </a:r>
          <a:r>
            <a:rPr lang="pt-BR" b="1">
              <a:solidFill>
                <a:schemeClr val="tx1"/>
              </a:solidFill>
            </a:rPr>
            <a:t> Systems (TPS)</a:t>
          </a:r>
          <a:endParaRPr lang="pt-BR"/>
        </a:p>
      </dgm:t>
    </dgm:pt>
    <dgm:pt modelId="{0C3A8D41-407E-45FD-B99E-611BEB849529}" type="parTrans" cxnId="{6F1F7AAD-F8FB-4B6F-B691-752B39B4E03F}">
      <dgm:prSet/>
      <dgm:spPr/>
      <dgm:t>
        <a:bodyPr/>
        <a:lstStyle/>
        <a:p>
          <a:endParaRPr lang="pt-BR"/>
        </a:p>
      </dgm:t>
    </dgm:pt>
    <dgm:pt modelId="{C865A9A3-033B-4CDC-AC2C-AC58515C950B}" type="sibTrans" cxnId="{6F1F7AAD-F8FB-4B6F-B691-752B39B4E03F}">
      <dgm:prSet/>
      <dgm:spPr/>
      <dgm:t>
        <a:bodyPr/>
        <a:lstStyle/>
        <a:p>
          <a:endParaRPr lang="pt-BR"/>
        </a:p>
      </dgm:t>
    </dgm:pt>
    <dgm:pt modelId="{6F6A0C83-7E87-4AD6-AADD-6C5C587E7244}">
      <dgm:prSet phldrT="[Text]" custT="1"/>
      <dgm:spPr/>
      <dgm:t>
        <a:bodyPr/>
        <a:lstStyle/>
        <a:p>
          <a:pPr rtl="0"/>
          <a:r>
            <a:rPr lang="pt-BR" sz="2400" err="1">
              <a:solidFill>
                <a:schemeClr val="tx1"/>
              </a:solidFill>
            </a:rPr>
            <a:t>Handle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routine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>
              <a:solidFill>
                <a:schemeClr val="tx1"/>
              </a:solidFill>
              <a:latin typeface="Walbaum Display"/>
            </a:rPr>
            <a:t> </a:t>
          </a:r>
          <a:r>
            <a:rPr lang="pt-BR" sz="2400" err="1">
              <a:solidFill>
                <a:schemeClr val="tx1"/>
              </a:solidFill>
              <a:latin typeface="Walbaum Display"/>
            </a:rPr>
            <a:t>day</a:t>
          </a:r>
          <a:r>
            <a:rPr lang="pt-BR" sz="2400">
              <a:solidFill>
                <a:schemeClr val="tx1"/>
              </a:solidFill>
              <a:latin typeface="Walbaum Display"/>
            </a:rPr>
            <a:t> </a:t>
          </a:r>
          <a:r>
            <a:rPr lang="pt-BR" sz="2400" err="1">
              <a:solidFill>
                <a:schemeClr val="tx1"/>
              </a:solidFill>
              <a:latin typeface="Walbaum Display"/>
            </a:rPr>
            <a:t>to</a:t>
          </a:r>
          <a:r>
            <a:rPr lang="pt-BR" sz="2400">
              <a:solidFill>
                <a:schemeClr val="tx1"/>
              </a:solidFill>
              <a:latin typeface="Walbaum Display"/>
            </a:rPr>
            <a:t> </a:t>
          </a:r>
          <a:r>
            <a:rPr lang="pt-BR" sz="2400" err="1">
              <a:solidFill>
                <a:schemeClr val="tx1"/>
              </a:solidFill>
              <a:latin typeface="Walbaum Display"/>
            </a:rPr>
            <a:t>day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transactions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such</a:t>
          </a:r>
          <a:r>
            <a:rPr lang="pt-BR" sz="2400">
              <a:solidFill>
                <a:schemeClr val="tx1"/>
              </a:solidFill>
            </a:rPr>
            <a:t> as </a:t>
          </a:r>
          <a:r>
            <a:rPr lang="pt-BR" sz="2400" err="1">
              <a:solidFill>
                <a:schemeClr val="tx1"/>
              </a:solidFill>
            </a:rPr>
            <a:t>sales</a:t>
          </a:r>
          <a:r>
            <a:rPr lang="pt-BR" sz="2400">
              <a:solidFill>
                <a:schemeClr val="tx1"/>
              </a:solidFill>
            </a:rPr>
            <a:t>, </a:t>
          </a:r>
          <a:r>
            <a:rPr lang="pt-BR" sz="2400" err="1">
              <a:solidFill>
                <a:schemeClr val="tx1"/>
              </a:solidFill>
            </a:rPr>
            <a:t>payments</a:t>
          </a:r>
          <a:r>
            <a:rPr lang="pt-BR" sz="2400">
              <a:solidFill>
                <a:schemeClr val="tx1"/>
              </a:solidFill>
              <a:latin typeface="Walbaum Display"/>
            </a:rPr>
            <a:t> </a:t>
          </a:r>
          <a:r>
            <a:rPr lang="pt-BR" sz="2400" err="1">
              <a:solidFill>
                <a:schemeClr val="tx1"/>
              </a:solidFill>
            </a:rPr>
            <a:t>and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inventory</a:t>
          </a:r>
          <a:r>
            <a:rPr lang="pt-BR" sz="2400">
              <a:solidFill>
                <a:schemeClr val="tx1"/>
              </a:solidFill>
            </a:rPr>
            <a:t> updates.</a:t>
          </a:r>
          <a:endParaRPr lang="pt-BR" sz="2400"/>
        </a:p>
      </dgm:t>
    </dgm:pt>
    <dgm:pt modelId="{A17580DB-DF43-449B-A24B-811E00EDBF9B}" type="parTrans" cxnId="{9ACDABAA-D46F-4AE3-9F5C-B61BE1056704}">
      <dgm:prSet/>
      <dgm:spPr/>
      <dgm:t>
        <a:bodyPr/>
        <a:lstStyle/>
        <a:p>
          <a:endParaRPr lang="pt-BR"/>
        </a:p>
      </dgm:t>
    </dgm:pt>
    <dgm:pt modelId="{0D24D50C-D874-4BF9-85B8-9A27D407860C}" type="sibTrans" cxnId="{9ACDABAA-D46F-4AE3-9F5C-B61BE1056704}">
      <dgm:prSet/>
      <dgm:spPr/>
      <dgm:t>
        <a:bodyPr/>
        <a:lstStyle/>
        <a:p>
          <a:endParaRPr lang="pt-BR"/>
        </a:p>
      </dgm:t>
    </dgm:pt>
    <dgm:pt modelId="{D21ED1D8-651E-45BE-AFCB-5334354B48EE}">
      <dgm:prSet phldrT="[Text]"/>
      <dgm:spPr/>
      <dgm:t>
        <a:bodyPr/>
        <a:lstStyle/>
        <a:p>
          <a:r>
            <a:rPr lang="pt-BR" b="1">
              <a:solidFill>
                <a:schemeClr val="tx1"/>
              </a:solidFill>
            </a:rPr>
            <a:t> Management </a:t>
          </a:r>
          <a:r>
            <a:rPr lang="pt-BR" b="1" err="1">
              <a:solidFill>
                <a:schemeClr val="tx1"/>
              </a:solidFill>
            </a:rPr>
            <a:t>Information</a:t>
          </a:r>
          <a:r>
            <a:rPr lang="pt-BR" b="1">
              <a:solidFill>
                <a:schemeClr val="tx1"/>
              </a:solidFill>
            </a:rPr>
            <a:t> Systems (MIS)</a:t>
          </a:r>
          <a:endParaRPr lang="pt-BR"/>
        </a:p>
      </dgm:t>
    </dgm:pt>
    <dgm:pt modelId="{531B9AE0-ED30-4CDC-9805-C41E4FA3C2C3}" type="parTrans" cxnId="{A0D3268C-4375-4FF2-970B-F921EE99EBA7}">
      <dgm:prSet/>
      <dgm:spPr/>
      <dgm:t>
        <a:bodyPr/>
        <a:lstStyle/>
        <a:p>
          <a:endParaRPr lang="pt-BR"/>
        </a:p>
      </dgm:t>
    </dgm:pt>
    <dgm:pt modelId="{A9446ABE-5BE1-46BB-9E0C-642CCF61B045}" type="sibTrans" cxnId="{A0D3268C-4375-4FF2-970B-F921EE99EBA7}">
      <dgm:prSet/>
      <dgm:spPr/>
      <dgm:t>
        <a:bodyPr/>
        <a:lstStyle/>
        <a:p>
          <a:endParaRPr lang="pt-BR"/>
        </a:p>
      </dgm:t>
    </dgm:pt>
    <dgm:pt modelId="{7F4FE0FB-DFB9-419F-8706-8179F0803E41}">
      <dgm:prSet phldrT="[Text]" custT="1"/>
      <dgm:spPr/>
      <dgm:t>
        <a:bodyPr/>
        <a:lstStyle/>
        <a:p>
          <a:r>
            <a:rPr lang="pt-BR" sz="2400" err="1">
              <a:solidFill>
                <a:schemeClr val="tx1"/>
              </a:solidFill>
            </a:rPr>
            <a:t>Convert</a:t>
          </a:r>
          <a:r>
            <a:rPr lang="pt-BR" sz="2400">
              <a:solidFill>
                <a:schemeClr val="tx1"/>
              </a:solidFill>
            </a:rPr>
            <a:t> TPS data </a:t>
          </a:r>
          <a:r>
            <a:rPr lang="pt-BR" sz="2400" err="1">
              <a:solidFill>
                <a:schemeClr val="tx1"/>
              </a:solidFill>
            </a:rPr>
            <a:t>into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structured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reports</a:t>
          </a:r>
          <a:r>
            <a:rPr lang="pt-BR" sz="2400">
              <a:solidFill>
                <a:schemeClr val="tx1"/>
              </a:solidFill>
            </a:rPr>
            <a:t> for managers.</a:t>
          </a:r>
          <a:endParaRPr lang="pt-BR" sz="2400"/>
        </a:p>
      </dgm:t>
    </dgm:pt>
    <dgm:pt modelId="{6E8610ED-C8BA-40B7-A6F6-2FA57A992739}" type="parTrans" cxnId="{DFA143DA-CBCF-4F13-9228-3DA7284CE1D0}">
      <dgm:prSet/>
      <dgm:spPr/>
      <dgm:t>
        <a:bodyPr/>
        <a:lstStyle/>
        <a:p>
          <a:endParaRPr lang="pt-BR"/>
        </a:p>
      </dgm:t>
    </dgm:pt>
    <dgm:pt modelId="{B23DBB99-B431-41E1-9241-59D6873A430D}" type="sibTrans" cxnId="{DFA143DA-CBCF-4F13-9228-3DA7284CE1D0}">
      <dgm:prSet/>
      <dgm:spPr/>
      <dgm:t>
        <a:bodyPr/>
        <a:lstStyle/>
        <a:p>
          <a:endParaRPr lang="pt-BR"/>
        </a:p>
      </dgm:t>
    </dgm:pt>
    <dgm:pt modelId="{0ADDCBFC-922F-4833-A8BF-0317C72534D2}">
      <dgm:prSet phldrT="[Text]"/>
      <dgm:spPr/>
      <dgm:t>
        <a:bodyPr/>
        <a:lstStyle/>
        <a:p>
          <a:r>
            <a:rPr lang="pt-BR" b="1">
              <a:solidFill>
                <a:schemeClr val="tx1"/>
              </a:solidFill>
            </a:rPr>
            <a:t> Decision </a:t>
          </a:r>
          <a:r>
            <a:rPr lang="pt-BR" b="1" err="1">
              <a:solidFill>
                <a:schemeClr val="tx1"/>
              </a:solidFill>
            </a:rPr>
            <a:t>Support</a:t>
          </a:r>
          <a:r>
            <a:rPr lang="pt-BR" b="1">
              <a:solidFill>
                <a:schemeClr val="tx1"/>
              </a:solidFill>
            </a:rPr>
            <a:t> Systems (DSS)</a:t>
          </a:r>
          <a:endParaRPr lang="pt-BR"/>
        </a:p>
      </dgm:t>
    </dgm:pt>
    <dgm:pt modelId="{4FC842D9-DE54-4DAF-B517-016DAB2B99A2}" type="parTrans" cxnId="{5CB0972B-8A64-4937-BA8C-1041890BB2F5}">
      <dgm:prSet/>
      <dgm:spPr/>
      <dgm:t>
        <a:bodyPr/>
        <a:lstStyle/>
        <a:p>
          <a:endParaRPr lang="pt-BR"/>
        </a:p>
      </dgm:t>
    </dgm:pt>
    <dgm:pt modelId="{3A04EE12-7287-4FC2-A969-9499FE840384}" type="sibTrans" cxnId="{5CB0972B-8A64-4937-BA8C-1041890BB2F5}">
      <dgm:prSet/>
      <dgm:spPr/>
      <dgm:t>
        <a:bodyPr/>
        <a:lstStyle/>
        <a:p>
          <a:endParaRPr lang="pt-BR"/>
        </a:p>
      </dgm:t>
    </dgm:pt>
    <dgm:pt modelId="{2D534EE1-F10C-4C3C-8678-10E7C9211332}">
      <dgm:prSet phldrT="[Text]" custT="1"/>
      <dgm:spPr/>
      <dgm:t>
        <a:bodyPr/>
        <a:lstStyle/>
        <a:p>
          <a:pPr rtl="0"/>
          <a:r>
            <a:rPr lang="pt-BR" sz="2400" err="1">
              <a:solidFill>
                <a:schemeClr val="tx1"/>
              </a:solidFill>
            </a:rPr>
            <a:t>Assist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with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complex</a:t>
          </a:r>
          <a:r>
            <a:rPr lang="pt-BR" sz="2400">
              <a:solidFill>
                <a:schemeClr val="tx1"/>
              </a:solidFill>
              <a:latin typeface="Walbaum Display"/>
            </a:rPr>
            <a:t> non </a:t>
          </a:r>
          <a:r>
            <a:rPr lang="pt-BR" sz="2400" err="1">
              <a:solidFill>
                <a:schemeClr val="tx1"/>
              </a:solidFill>
              <a:latin typeface="Walbaum Display"/>
            </a:rPr>
            <a:t>routine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decisions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using</a:t>
          </a:r>
          <a:r>
            <a:rPr lang="pt-BR" sz="2400">
              <a:solidFill>
                <a:schemeClr val="tx1"/>
              </a:solidFill>
            </a:rPr>
            <a:t> data </a:t>
          </a:r>
          <a:r>
            <a:rPr lang="pt-BR" sz="2400" err="1">
              <a:solidFill>
                <a:schemeClr val="tx1"/>
              </a:solidFill>
            </a:rPr>
            <a:t>modelling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and</a:t>
          </a:r>
          <a:r>
            <a:rPr lang="pt-BR" sz="2400">
              <a:solidFill>
                <a:schemeClr val="tx1"/>
              </a:solidFill>
            </a:rPr>
            <a:t> </a:t>
          </a:r>
          <a:r>
            <a:rPr lang="pt-BR" sz="2400" err="1">
              <a:solidFill>
                <a:schemeClr val="tx1"/>
              </a:solidFill>
            </a:rPr>
            <a:t>analytics</a:t>
          </a:r>
          <a:r>
            <a:rPr lang="pt-BR" sz="2400">
              <a:solidFill>
                <a:schemeClr val="tx1"/>
              </a:solidFill>
            </a:rPr>
            <a:t>.</a:t>
          </a:r>
          <a:endParaRPr lang="pt-BR" sz="2400"/>
        </a:p>
      </dgm:t>
    </dgm:pt>
    <dgm:pt modelId="{CB6F18CA-6B03-495F-B23C-37C1F3D64D88}" type="parTrans" cxnId="{C4F21CF4-E8EA-4CED-97C1-02DB720DF1FB}">
      <dgm:prSet/>
      <dgm:spPr/>
      <dgm:t>
        <a:bodyPr/>
        <a:lstStyle/>
        <a:p>
          <a:endParaRPr lang="pt-BR"/>
        </a:p>
      </dgm:t>
    </dgm:pt>
    <dgm:pt modelId="{F2A4E566-89DF-4EE9-90EE-F00592AD782F}" type="sibTrans" cxnId="{C4F21CF4-E8EA-4CED-97C1-02DB720DF1FB}">
      <dgm:prSet/>
      <dgm:spPr/>
      <dgm:t>
        <a:bodyPr/>
        <a:lstStyle/>
        <a:p>
          <a:endParaRPr lang="pt-BR"/>
        </a:p>
      </dgm:t>
    </dgm:pt>
    <dgm:pt modelId="{1055CF55-D1F2-4E22-BD07-75FA4818F52F}" type="pres">
      <dgm:prSet presAssocID="{118C7BE3-530E-4912-B22C-F18E284100D0}" presName="theList" presStyleCnt="0">
        <dgm:presLayoutVars>
          <dgm:dir/>
          <dgm:animLvl val="lvl"/>
          <dgm:resizeHandles val="exact"/>
        </dgm:presLayoutVars>
      </dgm:prSet>
      <dgm:spPr/>
    </dgm:pt>
    <dgm:pt modelId="{EA0E5E82-FD68-4FB1-B468-07966FA938AE}" type="pres">
      <dgm:prSet presAssocID="{D69299A8-863C-4435-8853-BA7D5044EB2F}" presName="compNode" presStyleCnt="0"/>
      <dgm:spPr/>
    </dgm:pt>
    <dgm:pt modelId="{F60FFFA8-9971-4C4C-BC42-72DD1C661EB1}" type="pres">
      <dgm:prSet presAssocID="{D69299A8-863C-4435-8853-BA7D5044EB2F}" presName="aNode" presStyleLbl="bgShp" presStyleIdx="0" presStyleCnt="3"/>
      <dgm:spPr/>
    </dgm:pt>
    <dgm:pt modelId="{9EB04F78-FD6C-4846-ABA7-57C309CA7182}" type="pres">
      <dgm:prSet presAssocID="{D69299A8-863C-4435-8853-BA7D5044EB2F}" presName="textNode" presStyleLbl="bgShp" presStyleIdx="0" presStyleCnt="3"/>
      <dgm:spPr/>
    </dgm:pt>
    <dgm:pt modelId="{5334A7FE-0357-4050-816A-A32742C3CA40}" type="pres">
      <dgm:prSet presAssocID="{D69299A8-863C-4435-8853-BA7D5044EB2F}" presName="compChildNode" presStyleCnt="0"/>
      <dgm:spPr/>
    </dgm:pt>
    <dgm:pt modelId="{CBA71372-2BED-44D0-80EB-B9F97056DBCF}" type="pres">
      <dgm:prSet presAssocID="{D69299A8-863C-4435-8853-BA7D5044EB2F}" presName="theInnerList" presStyleCnt="0"/>
      <dgm:spPr/>
    </dgm:pt>
    <dgm:pt modelId="{708404AC-5DBD-4464-8911-D255054BDAD3}" type="pres">
      <dgm:prSet presAssocID="{6F6A0C83-7E87-4AD6-AADD-6C5C587E7244}" presName="childNode" presStyleLbl="node1" presStyleIdx="0" presStyleCnt="3">
        <dgm:presLayoutVars>
          <dgm:bulletEnabled val="1"/>
        </dgm:presLayoutVars>
      </dgm:prSet>
      <dgm:spPr/>
    </dgm:pt>
    <dgm:pt modelId="{F3168B33-8B00-420D-9BFD-F755CC630B89}" type="pres">
      <dgm:prSet presAssocID="{D69299A8-863C-4435-8853-BA7D5044EB2F}" presName="aSpace" presStyleCnt="0"/>
      <dgm:spPr/>
    </dgm:pt>
    <dgm:pt modelId="{A8826ECE-4AD4-4FF0-93BC-CA9A485ED1D9}" type="pres">
      <dgm:prSet presAssocID="{D21ED1D8-651E-45BE-AFCB-5334354B48EE}" presName="compNode" presStyleCnt="0"/>
      <dgm:spPr/>
    </dgm:pt>
    <dgm:pt modelId="{867B93F2-D372-47A9-ADB6-274A0E9FA989}" type="pres">
      <dgm:prSet presAssocID="{D21ED1D8-651E-45BE-AFCB-5334354B48EE}" presName="aNode" presStyleLbl="bgShp" presStyleIdx="1" presStyleCnt="3"/>
      <dgm:spPr/>
    </dgm:pt>
    <dgm:pt modelId="{9915B6CB-7ED3-4BE2-B50E-0BC6BC193FF6}" type="pres">
      <dgm:prSet presAssocID="{D21ED1D8-651E-45BE-AFCB-5334354B48EE}" presName="textNode" presStyleLbl="bgShp" presStyleIdx="1" presStyleCnt="3"/>
      <dgm:spPr/>
    </dgm:pt>
    <dgm:pt modelId="{DF03ECA5-6E15-4E72-966B-D9FEF451EEFA}" type="pres">
      <dgm:prSet presAssocID="{D21ED1D8-651E-45BE-AFCB-5334354B48EE}" presName="compChildNode" presStyleCnt="0"/>
      <dgm:spPr/>
    </dgm:pt>
    <dgm:pt modelId="{069B41DA-EDB1-4861-851C-E47AE9E1FBBC}" type="pres">
      <dgm:prSet presAssocID="{D21ED1D8-651E-45BE-AFCB-5334354B48EE}" presName="theInnerList" presStyleCnt="0"/>
      <dgm:spPr/>
    </dgm:pt>
    <dgm:pt modelId="{F579F021-C700-48BB-9A16-3712C370CB55}" type="pres">
      <dgm:prSet presAssocID="{7F4FE0FB-DFB9-419F-8706-8179F0803E41}" presName="childNode" presStyleLbl="node1" presStyleIdx="1" presStyleCnt="3">
        <dgm:presLayoutVars>
          <dgm:bulletEnabled val="1"/>
        </dgm:presLayoutVars>
      </dgm:prSet>
      <dgm:spPr/>
    </dgm:pt>
    <dgm:pt modelId="{5E1A21D1-E1C6-4C06-9808-9891B13981A1}" type="pres">
      <dgm:prSet presAssocID="{D21ED1D8-651E-45BE-AFCB-5334354B48EE}" presName="aSpace" presStyleCnt="0"/>
      <dgm:spPr/>
    </dgm:pt>
    <dgm:pt modelId="{1C8C2638-F1B6-4490-9E00-2D32BC5FDC44}" type="pres">
      <dgm:prSet presAssocID="{0ADDCBFC-922F-4833-A8BF-0317C72534D2}" presName="compNode" presStyleCnt="0"/>
      <dgm:spPr/>
    </dgm:pt>
    <dgm:pt modelId="{62C6CE2E-B2E9-4D8B-B66B-D276E3A2D789}" type="pres">
      <dgm:prSet presAssocID="{0ADDCBFC-922F-4833-A8BF-0317C72534D2}" presName="aNode" presStyleLbl="bgShp" presStyleIdx="2" presStyleCnt="3" custLinFactNeighborX="39718" custLinFactNeighborY="7124"/>
      <dgm:spPr/>
    </dgm:pt>
    <dgm:pt modelId="{DFCE2B22-0C1F-4D88-B219-70A8AB30B9A0}" type="pres">
      <dgm:prSet presAssocID="{0ADDCBFC-922F-4833-A8BF-0317C72534D2}" presName="textNode" presStyleLbl="bgShp" presStyleIdx="2" presStyleCnt="3"/>
      <dgm:spPr/>
    </dgm:pt>
    <dgm:pt modelId="{182CB71F-8C26-4E48-8979-2E237D6C2F79}" type="pres">
      <dgm:prSet presAssocID="{0ADDCBFC-922F-4833-A8BF-0317C72534D2}" presName="compChildNode" presStyleCnt="0"/>
      <dgm:spPr/>
    </dgm:pt>
    <dgm:pt modelId="{59EBE53B-BE4C-4AF1-BB5E-4AD5616D1321}" type="pres">
      <dgm:prSet presAssocID="{0ADDCBFC-922F-4833-A8BF-0317C72534D2}" presName="theInnerList" presStyleCnt="0"/>
      <dgm:spPr/>
    </dgm:pt>
    <dgm:pt modelId="{177E6B5C-98AE-4A1E-9F9E-F53C07F08676}" type="pres">
      <dgm:prSet presAssocID="{2D534EE1-F10C-4C3C-8678-10E7C9211332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5CB0972B-8A64-4937-BA8C-1041890BB2F5}" srcId="{118C7BE3-530E-4912-B22C-F18E284100D0}" destId="{0ADDCBFC-922F-4833-A8BF-0317C72534D2}" srcOrd="2" destOrd="0" parTransId="{4FC842D9-DE54-4DAF-B517-016DAB2B99A2}" sibTransId="{3A04EE12-7287-4FC2-A969-9499FE840384}"/>
    <dgm:cxn modelId="{4887BC38-6843-464D-AECA-E96F0DEA9D1A}" type="presOf" srcId="{0ADDCBFC-922F-4833-A8BF-0317C72534D2}" destId="{DFCE2B22-0C1F-4D88-B219-70A8AB30B9A0}" srcOrd="1" destOrd="0" presId="urn:microsoft.com/office/officeart/2005/8/layout/lProcess2"/>
    <dgm:cxn modelId="{CB95443F-DF02-4C1A-B0C1-BF34BB428926}" type="presOf" srcId="{7F4FE0FB-DFB9-419F-8706-8179F0803E41}" destId="{F579F021-C700-48BB-9A16-3712C370CB55}" srcOrd="0" destOrd="0" presId="urn:microsoft.com/office/officeart/2005/8/layout/lProcess2"/>
    <dgm:cxn modelId="{A12E6474-9C63-4BDD-8116-AF36AF731858}" type="presOf" srcId="{D21ED1D8-651E-45BE-AFCB-5334354B48EE}" destId="{867B93F2-D372-47A9-ADB6-274A0E9FA989}" srcOrd="0" destOrd="0" presId="urn:microsoft.com/office/officeart/2005/8/layout/lProcess2"/>
    <dgm:cxn modelId="{B9CD5788-7BA3-483B-80B8-04EF9A22F5B2}" type="presOf" srcId="{D69299A8-863C-4435-8853-BA7D5044EB2F}" destId="{F60FFFA8-9971-4C4C-BC42-72DD1C661EB1}" srcOrd="0" destOrd="0" presId="urn:microsoft.com/office/officeart/2005/8/layout/lProcess2"/>
    <dgm:cxn modelId="{A0D3268C-4375-4FF2-970B-F921EE99EBA7}" srcId="{118C7BE3-530E-4912-B22C-F18E284100D0}" destId="{D21ED1D8-651E-45BE-AFCB-5334354B48EE}" srcOrd="1" destOrd="0" parTransId="{531B9AE0-ED30-4CDC-9805-C41E4FA3C2C3}" sibTransId="{A9446ABE-5BE1-46BB-9E0C-642CCF61B045}"/>
    <dgm:cxn modelId="{772FCC91-7AC0-4FBA-B686-8B3256F9283C}" type="presOf" srcId="{2D534EE1-F10C-4C3C-8678-10E7C9211332}" destId="{177E6B5C-98AE-4A1E-9F9E-F53C07F08676}" srcOrd="0" destOrd="0" presId="urn:microsoft.com/office/officeart/2005/8/layout/lProcess2"/>
    <dgm:cxn modelId="{9ACDABAA-D46F-4AE3-9F5C-B61BE1056704}" srcId="{D69299A8-863C-4435-8853-BA7D5044EB2F}" destId="{6F6A0C83-7E87-4AD6-AADD-6C5C587E7244}" srcOrd="0" destOrd="0" parTransId="{A17580DB-DF43-449B-A24B-811E00EDBF9B}" sibTransId="{0D24D50C-D874-4BF9-85B8-9A27D407860C}"/>
    <dgm:cxn modelId="{6F1F7AAD-F8FB-4B6F-B691-752B39B4E03F}" srcId="{118C7BE3-530E-4912-B22C-F18E284100D0}" destId="{D69299A8-863C-4435-8853-BA7D5044EB2F}" srcOrd="0" destOrd="0" parTransId="{0C3A8D41-407E-45FD-B99E-611BEB849529}" sibTransId="{C865A9A3-033B-4CDC-AC2C-AC58515C950B}"/>
    <dgm:cxn modelId="{B7AB01CB-741F-43E6-8A50-F31D532C7465}" type="presOf" srcId="{6F6A0C83-7E87-4AD6-AADD-6C5C587E7244}" destId="{708404AC-5DBD-4464-8911-D255054BDAD3}" srcOrd="0" destOrd="0" presId="urn:microsoft.com/office/officeart/2005/8/layout/lProcess2"/>
    <dgm:cxn modelId="{D70A24CF-F916-4355-9042-010B33ABECF6}" type="presOf" srcId="{D21ED1D8-651E-45BE-AFCB-5334354B48EE}" destId="{9915B6CB-7ED3-4BE2-B50E-0BC6BC193FF6}" srcOrd="1" destOrd="0" presId="urn:microsoft.com/office/officeart/2005/8/layout/lProcess2"/>
    <dgm:cxn modelId="{DFA143DA-CBCF-4F13-9228-3DA7284CE1D0}" srcId="{D21ED1D8-651E-45BE-AFCB-5334354B48EE}" destId="{7F4FE0FB-DFB9-419F-8706-8179F0803E41}" srcOrd="0" destOrd="0" parTransId="{6E8610ED-C8BA-40B7-A6F6-2FA57A992739}" sibTransId="{B23DBB99-B431-41E1-9241-59D6873A430D}"/>
    <dgm:cxn modelId="{DE28B7DA-0F0D-4676-951A-196E752174C9}" type="presOf" srcId="{D69299A8-863C-4435-8853-BA7D5044EB2F}" destId="{9EB04F78-FD6C-4846-ABA7-57C309CA7182}" srcOrd="1" destOrd="0" presId="urn:microsoft.com/office/officeart/2005/8/layout/lProcess2"/>
    <dgm:cxn modelId="{00FC3AEC-D3B9-46F9-BCF9-88D0D3BCD7E1}" type="presOf" srcId="{118C7BE3-530E-4912-B22C-F18E284100D0}" destId="{1055CF55-D1F2-4E22-BD07-75FA4818F52F}" srcOrd="0" destOrd="0" presId="urn:microsoft.com/office/officeart/2005/8/layout/lProcess2"/>
    <dgm:cxn modelId="{C4F21CF4-E8EA-4CED-97C1-02DB720DF1FB}" srcId="{0ADDCBFC-922F-4833-A8BF-0317C72534D2}" destId="{2D534EE1-F10C-4C3C-8678-10E7C9211332}" srcOrd="0" destOrd="0" parTransId="{CB6F18CA-6B03-495F-B23C-37C1F3D64D88}" sibTransId="{F2A4E566-89DF-4EE9-90EE-F00592AD782F}"/>
    <dgm:cxn modelId="{F4F4ACF7-8D7F-4F8E-808F-40EFCDF93865}" type="presOf" srcId="{0ADDCBFC-922F-4833-A8BF-0317C72534D2}" destId="{62C6CE2E-B2E9-4D8B-B66B-D276E3A2D789}" srcOrd="0" destOrd="0" presId="urn:microsoft.com/office/officeart/2005/8/layout/lProcess2"/>
    <dgm:cxn modelId="{5E84B7AD-AE88-4986-8A30-073D1451E0CD}" type="presParOf" srcId="{1055CF55-D1F2-4E22-BD07-75FA4818F52F}" destId="{EA0E5E82-FD68-4FB1-B468-07966FA938AE}" srcOrd="0" destOrd="0" presId="urn:microsoft.com/office/officeart/2005/8/layout/lProcess2"/>
    <dgm:cxn modelId="{58C57E6D-CB39-432B-BE55-EA38724DB0E2}" type="presParOf" srcId="{EA0E5E82-FD68-4FB1-B468-07966FA938AE}" destId="{F60FFFA8-9971-4C4C-BC42-72DD1C661EB1}" srcOrd="0" destOrd="0" presId="urn:microsoft.com/office/officeart/2005/8/layout/lProcess2"/>
    <dgm:cxn modelId="{A838A7E4-72A5-4D4E-B35E-CFF57EEF274B}" type="presParOf" srcId="{EA0E5E82-FD68-4FB1-B468-07966FA938AE}" destId="{9EB04F78-FD6C-4846-ABA7-57C309CA7182}" srcOrd="1" destOrd="0" presId="urn:microsoft.com/office/officeart/2005/8/layout/lProcess2"/>
    <dgm:cxn modelId="{F78F041F-F945-42AF-9703-C8B269FC42B6}" type="presParOf" srcId="{EA0E5E82-FD68-4FB1-B468-07966FA938AE}" destId="{5334A7FE-0357-4050-816A-A32742C3CA40}" srcOrd="2" destOrd="0" presId="urn:microsoft.com/office/officeart/2005/8/layout/lProcess2"/>
    <dgm:cxn modelId="{E3699243-3A94-42A6-B90D-35ADBE98A11E}" type="presParOf" srcId="{5334A7FE-0357-4050-816A-A32742C3CA40}" destId="{CBA71372-2BED-44D0-80EB-B9F97056DBCF}" srcOrd="0" destOrd="0" presId="urn:microsoft.com/office/officeart/2005/8/layout/lProcess2"/>
    <dgm:cxn modelId="{B02688EB-275B-4945-87D4-F04D425E6FE9}" type="presParOf" srcId="{CBA71372-2BED-44D0-80EB-B9F97056DBCF}" destId="{708404AC-5DBD-4464-8911-D255054BDAD3}" srcOrd="0" destOrd="0" presId="urn:microsoft.com/office/officeart/2005/8/layout/lProcess2"/>
    <dgm:cxn modelId="{DB1128D9-92F6-4797-94DC-C694CB83BF62}" type="presParOf" srcId="{1055CF55-D1F2-4E22-BD07-75FA4818F52F}" destId="{F3168B33-8B00-420D-9BFD-F755CC630B89}" srcOrd="1" destOrd="0" presId="urn:microsoft.com/office/officeart/2005/8/layout/lProcess2"/>
    <dgm:cxn modelId="{5048C6DF-2C8C-4780-8432-6C56BFC9F390}" type="presParOf" srcId="{1055CF55-D1F2-4E22-BD07-75FA4818F52F}" destId="{A8826ECE-4AD4-4FF0-93BC-CA9A485ED1D9}" srcOrd="2" destOrd="0" presId="urn:microsoft.com/office/officeart/2005/8/layout/lProcess2"/>
    <dgm:cxn modelId="{5B6C50AD-C189-4F7E-A39D-C71E712FB0FE}" type="presParOf" srcId="{A8826ECE-4AD4-4FF0-93BC-CA9A485ED1D9}" destId="{867B93F2-D372-47A9-ADB6-274A0E9FA989}" srcOrd="0" destOrd="0" presId="urn:microsoft.com/office/officeart/2005/8/layout/lProcess2"/>
    <dgm:cxn modelId="{B5BB950C-D3AE-411A-B8D4-612915D4687E}" type="presParOf" srcId="{A8826ECE-4AD4-4FF0-93BC-CA9A485ED1D9}" destId="{9915B6CB-7ED3-4BE2-B50E-0BC6BC193FF6}" srcOrd="1" destOrd="0" presId="urn:microsoft.com/office/officeart/2005/8/layout/lProcess2"/>
    <dgm:cxn modelId="{941501CC-AC9A-4DD3-9866-2534DCD053F0}" type="presParOf" srcId="{A8826ECE-4AD4-4FF0-93BC-CA9A485ED1D9}" destId="{DF03ECA5-6E15-4E72-966B-D9FEF451EEFA}" srcOrd="2" destOrd="0" presId="urn:microsoft.com/office/officeart/2005/8/layout/lProcess2"/>
    <dgm:cxn modelId="{B88BE86C-0ABF-4C12-A7B1-E7C1964B98C8}" type="presParOf" srcId="{DF03ECA5-6E15-4E72-966B-D9FEF451EEFA}" destId="{069B41DA-EDB1-4861-851C-E47AE9E1FBBC}" srcOrd="0" destOrd="0" presId="urn:microsoft.com/office/officeart/2005/8/layout/lProcess2"/>
    <dgm:cxn modelId="{10E64EE6-4EF9-42D1-B256-9D91656EB03C}" type="presParOf" srcId="{069B41DA-EDB1-4861-851C-E47AE9E1FBBC}" destId="{F579F021-C700-48BB-9A16-3712C370CB55}" srcOrd="0" destOrd="0" presId="urn:microsoft.com/office/officeart/2005/8/layout/lProcess2"/>
    <dgm:cxn modelId="{2A027AEB-8838-44FB-9ABA-A224D5D97707}" type="presParOf" srcId="{1055CF55-D1F2-4E22-BD07-75FA4818F52F}" destId="{5E1A21D1-E1C6-4C06-9808-9891B13981A1}" srcOrd="3" destOrd="0" presId="urn:microsoft.com/office/officeart/2005/8/layout/lProcess2"/>
    <dgm:cxn modelId="{1DF0FE2F-BA76-4922-A2A7-FE1C7E960E55}" type="presParOf" srcId="{1055CF55-D1F2-4E22-BD07-75FA4818F52F}" destId="{1C8C2638-F1B6-4490-9E00-2D32BC5FDC44}" srcOrd="4" destOrd="0" presId="urn:microsoft.com/office/officeart/2005/8/layout/lProcess2"/>
    <dgm:cxn modelId="{AFFBEC3E-FCD1-446A-BF70-E8DDA840F3C6}" type="presParOf" srcId="{1C8C2638-F1B6-4490-9E00-2D32BC5FDC44}" destId="{62C6CE2E-B2E9-4D8B-B66B-D276E3A2D789}" srcOrd="0" destOrd="0" presId="urn:microsoft.com/office/officeart/2005/8/layout/lProcess2"/>
    <dgm:cxn modelId="{3857C472-3CBF-459D-9F4B-1CB47E1BFEC4}" type="presParOf" srcId="{1C8C2638-F1B6-4490-9E00-2D32BC5FDC44}" destId="{DFCE2B22-0C1F-4D88-B219-70A8AB30B9A0}" srcOrd="1" destOrd="0" presId="urn:microsoft.com/office/officeart/2005/8/layout/lProcess2"/>
    <dgm:cxn modelId="{38F34A06-7DF6-4B80-8B12-D7618FCACF3E}" type="presParOf" srcId="{1C8C2638-F1B6-4490-9E00-2D32BC5FDC44}" destId="{182CB71F-8C26-4E48-8979-2E237D6C2F79}" srcOrd="2" destOrd="0" presId="urn:microsoft.com/office/officeart/2005/8/layout/lProcess2"/>
    <dgm:cxn modelId="{3EF6DD62-601D-4B81-B63D-6EEE1AEF4589}" type="presParOf" srcId="{182CB71F-8C26-4E48-8979-2E237D6C2F79}" destId="{59EBE53B-BE4C-4AF1-BB5E-4AD5616D1321}" srcOrd="0" destOrd="0" presId="urn:microsoft.com/office/officeart/2005/8/layout/lProcess2"/>
    <dgm:cxn modelId="{8F936DD7-D815-4655-9ABA-CF2D950F4500}" type="presParOf" srcId="{59EBE53B-BE4C-4AF1-BB5E-4AD5616D1321}" destId="{177E6B5C-98AE-4A1E-9F9E-F53C07F08676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7E70A1-8DB6-4044-BD38-6ACA1B3214DB}">
      <dsp:nvSpPr>
        <dsp:cNvPr id="0" name=""/>
        <dsp:cNvSpPr/>
      </dsp:nvSpPr>
      <dsp:spPr>
        <a:xfrm>
          <a:off x="1305" y="121856"/>
          <a:ext cx="4580852" cy="29088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3BC84BD-5F72-4C88-8750-B359DAA7823F}">
      <dsp:nvSpPr>
        <dsp:cNvPr id="0" name=""/>
        <dsp:cNvSpPr/>
      </dsp:nvSpPr>
      <dsp:spPr>
        <a:xfrm>
          <a:off x="510288" y="605390"/>
          <a:ext cx="4580852" cy="29088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300" kern="1200"/>
            <a:t>In this presentation we will discuss the role of information systems in business.We will explain how they improve business efficiency, better decision making and help organisations gain a competitive advantage.</a:t>
          </a:r>
          <a:endParaRPr lang="en-US" sz="2300" kern="1200"/>
        </a:p>
      </dsp:txBody>
      <dsp:txXfrm>
        <a:off x="595485" y="690587"/>
        <a:ext cx="4410458" cy="2738447"/>
      </dsp:txXfrm>
    </dsp:sp>
    <dsp:sp modelId="{D2152897-ED4A-4F00-9610-39AADE5EC53B}">
      <dsp:nvSpPr>
        <dsp:cNvPr id="0" name=""/>
        <dsp:cNvSpPr/>
      </dsp:nvSpPr>
      <dsp:spPr>
        <a:xfrm>
          <a:off x="5600124" y="121856"/>
          <a:ext cx="4580852" cy="29088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24439B6-F4B4-4DC9-8305-9E0846CC9803}">
      <dsp:nvSpPr>
        <dsp:cNvPr id="0" name=""/>
        <dsp:cNvSpPr/>
      </dsp:nvSpPr>
      <dsp:spPr>
        <a:xfrm>
          <a:off x="6109107" y="605390"/>
          <a:ext cx="4580852" cy="29088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300" kern="1200"/>
            <a:t>This presentation compares different types of information systems and provides recommendations based on the organisation goals.</a:t>
          </a:r>
          <a:endParaRPr lang="en-US" sz="2300" kern="1200"/>
        </a:p>
      </dsp:txBody>
      <dsp:txXfrm>
        <a:off x="6194304" y="690587"/>
        <a:ext cx="4410458" cy="27384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FFA8-9971-4C4C-BC42-72DD1C661EB1}">
      <dsp:nvSpPr>
        <dsp:cNvPr id="0" name=""/>
        <dsp:cNvSpPr/>
      </dsp:nvSpPr>
      <dsp:spPr>
        <a:xfrm>
          <a:off x="1364" y="0"/>
          <a:ext cx="3547626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700" b="1" kern="1200">
              <a:solidFill>
                <a:schemeClr val="tx1"/>
              </a:solidFill>
            </a:rPr>
            <a:t> </a:t>
          </a:r>
          <a:r>
            <a:rPr lang="pt-BR" sz="2700" b="1" kern="1200" err="1">
              <a:solidFill>
                <a:schemeClr val="tx1"/>
              </a:solidFill>
            </a:rPr>
            <a:t>Transaction</a:t>
          </a:r>
          <a:r>
            <a:rPr lang="pt-BR" sz="2700" b="1" kern="1200">
              <a:solidFill>
                <a:schemeClr val="tx1"/>
              </a:solidFill>
            </a:rPr>
            <a:t> </a:t>
          </a:r>
          <a:r>
            <a:rPr lang="pt-BR" sz="2700" b="1" kern="1200" err="1">
              <a:solidFill>
                <a:schemeClr val="tx1"/>
              </a:solidFill>
            </a:rPr>
            <a:t>Processing</a:t>
          </a:r>
          <a:r>
            <a:rPr lang="pt-BR" sz="2700" b="1" kern="1200">
              <a:solidFill>
                <a:schemeClr val="tx1"/>
              </a:solidFill>
            </a:rPr>
            <a:t> Systems (TPS)</a:t>
          </a:r>
          <a:endParaRPr lang="pt-BR" sz="2700" kern="1200"/>
        </a:p>
      </dsp:txBody>
      <dsp:txXfrm>
        <a:off x="1364" y="0"/>
        <a:ext cx="3547626" cy="1365960"/>
      </dsp:txXfrm>
    </dsp:sp>
    <dsp:sp modelId="{708404AC-5DBD-4464-8911-D255054BDAD3}">
      <dsp:nvSpPr>
        <dsp:cNvPr id="0" name=""/>
        <dsp:cNvSpPr/>
      </dsp:nvSpPr>
      <dsp:spPr>
        <a:xfrm>
          <a:off x="356127" y="1365960"/>
          <a:ext cx="2838101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err="1">
              <a:solidFill>
                <a:schemeClr val="tx1"/>
              </a:solidFill>
            </a:rPr>
            <a:t>Handle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routine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>
              <a:solidFill>
                <a:schemeClr val="tx1"/>
              </a:solidFill>
              <a:latin typeface="Walbaum Display"/>
            </a:rPr>
            <a:t> </a:t>
          </a:r>
          <a:r>
            <a:rPr lang="pt-BR" sz="2400" kern="1200" err="1">
              <a:solidFill>
                <a:schemeClr val="tx1"/>
              </a:solidFill>
              <a:latin typeface="Walbaum Display"/>
            </a:rPr>
            <a:t>day</a:t>
          </a:r>
          <a:r>
            <a:rPr lang="pt-BR" sz="2400" kern="1200">
              <a:solidFill>
                <a:schemeClr val="tx1"/>
              </a:solidFill>
              <a:latin typeface="Walbaum Display"/>
            </a:rPr>
            <a:t> </a:t>
          </a:r>
          <a:r>
            <a:rPr lang="pt-BR" sz="2400" kern="1200" err="1">
              <a:solidFill>
                <a:schemeClr val="tx1"/>
              </a:solidFill>
              <a:latin typeface="Walbaum Display"/>
            </a:rPr>
            <a:t>to</a:t>
          </a:r>
          <a:r>
            <a:rPr lang="pt-BR" sz="2400" kern="1200">
              <a:solidFill>
                <a:schemeClr val="tx1"/>
              </a:solidFill>
              <a:latin typeface="Walbaum Display"/>
            </a:rPr>
            <a:t> </a:t>
          </a:r>
          <a:r>
            <a:rPr lang="pt-BR" sz="2400" kern="1200" err="1">
              <a:solidFill>
                <a:schemeClr val="tx1"/>
              </a:solidFill>
              <a:latin typeface="Walbaum Display"/>
            </a:rPr>
            <a:t>day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transactions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such</a:t>
          </a:r>
          <a:r>
            <a:rPr lang="pt-BR" sz="2400" kern="1200">
              <a:solidFill>
                <a:schemeClr val="tx1"/>
              </a:solidFill>
            </a:rPr>
            <a:t> as </a:t>
          </a:r>
          <a:r>
            <a:rPr lang="pt-BR" sz="2400" kern="1200" err="1">
              <a:solidFill>
                <a:schemeClr val="tx1"/>
              </a:solidFill>
            </a:rPr>
            <a:t>sales</a:t>
          </a:r>
          <a:r>
            <a:rPr lang="pt-BR" sz="2400" kern="1200">
              <a:solidFill>
                <a:schemeClr val="tx1"/>
              </a:solidFill>
            </a:rPr>
            <a:t>, </a:t>
          </a:r>
          <a:r>
            <a:rPr lang="pt-BR" sz="2400" kern="1200" err="1">
              <a:solidFill>
                <a:schemeClr val="tx1"/>
              </a:solidFill>
            </a:rPr>
            <a:t>payments</a:t>
          </a:r>
          <a:r>
            <a:rPr lang="pt-BR" sz="2400" kern="1200">
              <a:solidFill>
                <a:schemeClr val="tx1"/>
              </a:solidFill>
              <a:latin typeface="Walbaum Display"/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and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inventory</a:t>
          </a:r>
          <a:r>
            <a:rPr lang="pt-BR" sz="2400" kern="1200">
              <a:solidFill>
                <a:schemeClr val="tx1"/>
              </a:solidFill>
            </a:rPr>
            <a:t> updates.</a:t>
          </a:r>
          <a:endParaRPr lang="pt-BR" sz="2400" kern="1200"/>
        </a:p>
      </dsp:txBody>
      <dsp:txXfrm>
        <a:off x="439252" y="1449085"/>
        <a:ext cx="2671851" cy="2793330"/>
      </dsp:txXfrm>
    </dsp:sp>
    <dsp:sp modelId="{867B93F2-D372-47A9-ADB6-274A0E9FA989}">
      <dsp:nvSpPr>
        <dsp:cNvPr id="0" name=""/>
        <dsp:cNvSpPr/>
      </dsp:nvSpPr>
      <dsp:spPr>
        <a:xfrm>
          <a:off x="3815062" y="0"/>
          <a:ext cx="3547626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700" b="1" kern="1200">
              <a:solidFill>
                <a:schemeClr val="tx1"/>
              </a:solidFill>
            </a:rPr>
            <a:t> Management </a:t>
          </a:r>
          <a:r>
            <a:rPr lang="pt-BR" sz="2700" b="1" kern="1200" err="1">
              <a:solidFill>
                <a:schemeClr val="tx1"/>
              </a:solidFill>
            </a:rPr>
            <a:t>Information</a:t>
          </a:r>
          <a:r>
            <a:rPr lang="pt-BR" sz="2700" b="1" kern="1200">
              <a:solidFill>
                <a:schemeClr val="tx1"/>
              </a:solidFill>
            </a:rPr>
            <a:t> Systems (MIS)</a:t>
          </a:r>
          <a:endParaRPr lang="pt-BR" sz="2700" kern="1200"/>
        </a:p>
      </dsp:txBody>
      <dsp:txXfrm>
        <a:off x="3815062" y="0"/>
        <a:ext cx="3547626" cy="1365960"/>
      </dsp:txXfrm>
    </dsp:sp>
    <dsp:sp modelId="{F579F021-C700-48BB-9A16-3712C370CB55}">
      <dsp:nvSpPr>
        <dsp:cNvPr id="0" name=""/>
        <dsp:cNvSpPr/>
      </dsp:nvSpPr>
      <dsp:spPr>
        <a:xfrm>
          <a:off x="4169825" y="1365960"/>
          <a:ext cx="2838101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err="1">
              <a:solidFill>
                <a:schemeClr val="tx1"/>
              </a:solidFill>
            </a:rPr>
            <a:t>Convert</a:t>
          </a:r>
          <a:r>
            <a:rPr lang="pt-BR" sz="2400" kern="1200">
              <a:solidFill>
                <a:schemeClr val="tx1"/>
              </a:solidFill>
            </a:rPr>
            <a:t> TPS data </a:t>
          </a:r>
          <a:r>
            <a:rPr lang="pt-BR" sz="2400" kern="1200" err="1">
              <a:solidFill>
                <a:schemeClr val="tx1"/>
              </a:solidFill>
            </a:rPr>
            <a:t>into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structured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reports</a:t>
          </a:r>
          <a:r>
            <a:rPr lang="pt-BR" sz="2400" kern="1200">
              <a:solidFill>
                <a:schemeClr val="tx1"/>
              </a:solidFill>
            </a:rPr>
            <a:t> for managers.</a:t>
          </a:r>
          <a:endParaRPr lang="pt-BR" sz="2400" kern="1200"/>
        </a:p>
      </dsp:txBody>
      <dsp:txXfrm>
        <a:off x="4252950" y="1449085"/>
        <a:ext cx="2671851" cy="2793330"/>
      </dsp:txXfrm>
    </dsp:sp>
    <dsp:sp modelId="{62C6CE2E-B2E9-4D8B-B66B-D276E3A2D789}">
      <dsp:nvSpPr>
        <dsp:cNvPr id="0" name=""/>
        <dsp:cNvSpPr/>
      </dsp:nvSpPr>
      <dsp:spPr>
        <a:xfrm>
          <a:off x="7630125" y="0"/>
          <a:ext cx="3547626" cy="4553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700" b="1" kern="1200">
              <a:solidFill>
                <a:schemeClr val="tx1"/>
              </a:solidFill>
            </a:rPr>
            <a:t> Decision </a:t>
          </a:r>
          <a:r>
            <a:rPr lang="pt-BR" sz="2700" b="1" kern="1200" err="1">
              <a:solidFill>
                <a:schemeClr val="tx1"/>
              </a:solidFill>
            </a:rPr>
            <a:t>Support</a:t>
          </a:r>
          <a:r>
            <a:rPr lang="pt-BR" sz="2700" b="1" kern="1200">
              <a:solidFill>
                <a:schemeClr val="tx1"/>
              </a:solidFill>
            </a:rPr>
            <a:t> Systems (DSS)</a:t>
          </a:r>
          <a:endParaRPr lang="pt-BR" sz="2700" kern="1200"/>
        </a:p>
      </dsp:txBody>
      <dsp:txXfrm>
        <a:off x="7630125" y="0"/>
        <a:ext cx="3547626" cy="1365960"/>
      </dsp:txXfrm>
    </dsp:sp>
    <dsp:sp modelId="{177E6B5C-98AE-4A1E-9F9E-F53C07F08676}">
      <dsp:nvSpPr>
        <dsp:cNvPr id="0" name=""/>
        <dsp:cNvSpPr/>
      </dsp:nvSpPr>
      <dsp:spPr>
        <a:xfrm>
          <a:off x="7983523" y="1365960"/>
          <a:ext cx="2838101" cy="2959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400" kern="1200" err="1">
              <a:solidFill>
                <a:schemeClr val="tx1"/>
              </a:solidFill>
            </a:rPr>
            <a:t>Assist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with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complex</a:t>
          </a:r>
          <a:r>
            <a:rPr lang="pt-BR" sz="2400" kern="1200">
              <a:solidFill>
                <a:schemeClr val="tx1"/>
              </a:solidFill>
              <a:latin typeface="Walbaum Display"/>
            </a:rPr>
            <a:t> non </a:t>
          </a:r>
          <a:r>
            <a:rPr lang="pt-BR" sz="2400" kern="1200" err="1">
              <a:solidFill>
                <a:schemeClr val="tx1"/>
              </a:solidFill>
              <a:latin typeface="Walbaum Display"/>
            </a:rPr>
            <a:t>routine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decisions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using</a:t>
          </a:r>
          <a:r>
            <a:rPr lang="pt-BR" sz="2400" kern="1200">
              <a:solidFill>
                <a:schemeClr val="tx1"/>
              </a:solidFill>
            </a:rPr>
            <a:t> data </a:t>
          </a:r>
          <a:r>
            <a:rPr lang="pt-BR" sz="2400" kern="1200" err="1">
              <a:solidFill>
                <a:schemeClr val="tx1"/>
              </a:solidFill>
            </a:rPr>
            <a:t>modelling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and</a:t>
          </a:r>
          <a:r>
            <a:rPr lang="pt-BR" sz="2400" kern="1200">
              <a:solidFill>
                <a:schemeClr val="tx1"/>
              </a:solidFill>
            </a:rPr>
            <a:t> </a:t>
          </a:r>
          <a:r>
            <a:rPr lang="pt-BR" sz="2400" kern="1200" err="1">
              <a:solidFill>
                <a:schemeClr val="tx1"/>
              </a:solidFill>
            </a:rPr>
            <a:t>analytics</a:t>
          </a:r>
          <a:r>
            <a:rPr lang="pt-BR" sz="2400" kern="1200">
              <a:solidFill>
                <a:schemeClr val="tx1"/>
              </a:solidFill>
            </a:rPr>
            <a:t>.</a:t>
          </a:r>
          <a:endParaRPr lang="pt-BR" sz="2400" kern="1200"/>
        </a:p>
      </dsp:txBody>
      <dsp:txXfrm>
        <a:off x="8066648" y="1449085"/>
        <a:ext cx="2671851" cy="2793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83B0844-70B8-26E3-917E-954D4AEB90B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82D-2602-856D-010D-EA3DDB5156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090768-0052-42D1-B31A-ACAC2C6FF2C6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03927A-163A-4562-9ECD-6307A99C1E8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87B6EE-5CD7-9FF6-755D-7431347E1F4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C36E6E-52DD-487D-B54A-FF624C5F84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590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8530193B-564F-4854-8A52-728F3FB19C85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305012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671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549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950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803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7/12/2026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085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7/12/2026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110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7/12/2026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11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507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425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429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461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Slide de títul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Espaço Reservado para Imagem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rtlCol="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pt-BR"/>
              <a:t>Insira ou Arraste e Solte sua Foto Aqui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lnSpc>
                <a:spcPct val="120000"/>
              </a:lnSpc>
              <a:defRPr lang="en-ZA" sz="4400" b="1" spc="-300" dirty="0"/>
            </a:lvl1pPr>
          </a:lstStyle>
          <a:p>
            <a:pPr lvl="0" algn="r" rtl="0"/>
            <a:r>
              <a:rPr lang="pt-BR"/>
              <a:t>Clique para editar o título da apresentação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 rtl="0"/>
            <a:r>
              <a:rPr lang="pt-BR"/>
              <a:t>Clique para editar o estilo de subtítulo Mestre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/>
          </a:p>
        </p:txBody>
      </p:sp>
      <p:sp>
        <p:nvSpPr>
          <p:cNvPr id="14" name="Retângulo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/>
          </a:p>
        </p:txBody>
      </p:sp>
      <p:sp>
        <p:nvSpPr>
          <p:cNvPr id="15" name="Retângulo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/>
          </a:p>
        </p:txBody>
      </p:sp>
      <p:sp>
        <p:nvSpPr>
          <p:cNvPr id="8" name="Retângulo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66150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t-BR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751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  <p:sldLayoutId id="2147483927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observatorio-dosus.blogspot.com/p/atividades-dos-grupos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Espaço Reservado para Imagem 11" descr="Mãos unidas em círculo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5530645" cy="6804025"/>
          </a:xfrm>
        </p:spPr>
      </p:pic>
      <p:sp>
        <p:nvSpPr>
          <p:cNvPr id="3" name="Título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0645" y="0"/>
            <a:ext cx="6661355" cy="2374490"/>
          </a:xfrm>
        </p:spPr>
        <p:txBody>
          <a:bodyPr rtlCol="0"/>
          <a:lstStyle/>
          <a:p>
            <a:pPr algn="ctr">
              <a:lnSpc>
                <a:spcPct val="90000"/>
              </a:lnSpc>
            </a:pPr>
            <a:r>
              <a:rPr lang="pt-BR">
                <a:solidFill>
                  <a:srgbClr val="FF0000"/>
                </a:solidFill>
                <a:latin typeface="Abadi" panose="020B0604020104020204" pitchFamily="34" charset="0"/>
              </a:rPr>
              <a:t> DIFFERENT INFORMATION SYSTEMS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111EEE-8EB9-B400-EF6F-D1BD770F48CD}"/>
              </a:ext>
            </a:extLst>
          </p:cNvPr>
          <p:cNvSpPr txBox="1"/>
          <p:nvPr/>
        </p:nvSpPr>
        <p:spPr>
          <a:xfrm>
            <a:off x="5530645" y="2777387"/>
            <a:ext cx="6661355" cy="31393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pt-BR">
                <a:latin typeface="Arial"/>
                <a:cs typeface="Arial"/>
              </a:rPr>
              <a:t>MODULE NAME: Managing Business Information </a:t>
            </a: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>
                <a:latin typeface="Arial"/>
                <a:cs typeface="Arial"/>
              </a:rPr>
              <a:t>MODULE CODE: LCLM 5004 </a:t>
            </a: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>
                <a:latin typeface="Arial"/>
                <a:cs typeface="Arial"/>
              </a:rPr>
              <a:t>LECTURER: Afzal Munna</a:t>
            </a:r>
          </a:p>
          <a:p>
            <a:r>
              <a:rPr lang="pt-BR">
                <a:latin typeface="Arial"/>
                <a:cs typeface="Arial"/>
              </a:rPr>
              <a:t>ASSIGNMENT 1: Group Presentation</a:t>
            </a: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>
                <a:latin typeface="Arial" panose="020B0604020202020204" pitchFamily="34" charset="0"/>
                <a:cs typeface="Arial" panose="020B0604020202020204" pitchFamily="34" charset="0"/>
              </a:rPr>
              <a:t>ALEXANDRU TARAN-Student Number 2427100</a:t>
            </a:r>
          </a:p>
          <a:p>
            <a:r>
              <a:rPr lang="pt-BR">
                <a:latin typeface="Arial"/>
                <a:cs typeface="Arial"/>
              </a:rPr>
              <a:t>CEBOTARI DENIS – Student Number 2410494</a:t>
            </a:r>
            <a:endParaRPr lang="pt-BR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>
                <a:latin typeface="Arial"/>
                <a:cs typeface="Arial"/>
              </a:rPr>
              <a:t>LARISSA KELLYN SILVA NEVES –  Student Number: 2424528</a:t>
            </a:r>
            <a:br>
              <a:rPr lang="pt-BR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>
                <a:latin typeface="Arial"/>
                <a:cs typeface="Arial"/>
              </a:rPr>
              <a:t>NASTEHO KHALIF DIRIYE – Student Number: 2233826</a:t>
            </a:r>
          </a:p>
          <a:p>
            <a:endParaRPr lang="pt-BR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>
            <a:extLst>
              <a:ext uri="{FF2B5EF4-FFF2-40B4-BE49-F238E27FC236}">
                <a16:creationId xmlns:a16="http://schemas.microsoft.com/office/drawing/2014/main" id="{6411A759-EA9A-D01F-9A5A-AE845EFCC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cap="all" spc="30" baseline="0">
                <a:latin typeface="+mj-lt"/>
                <a:ea typeface="+mj-ea"/>
                <a:cs typeface="+mj-cs"/>
              </a:rPr>
              <a:t>                        </a:t>
            </a:r>
            <a:r>
              <a:rPr lang="en-US" b="1" kern="1200" cap="all" spc="30" baseline="0">
                <a:solidFill>
                  <a:srgbClr val="C00000"/>
                </a:solidFill>
                <a:latin typeface="Arial"/>
                <a:cs typeface="Arial"/>
              </a:rPr>
              <a:t>overview</a:t>
            </a:r>
          </a:p>
        </p:txBody>
      </p:sp>
      <p:sp>
        <p:nvSpPr>
          <p:cNvPr id="49" name="Date Placeholder 4">
            <a:extLst>
              <a:ext uri="{FF2B5EF4-FFF2-40B4-BE49-F238E27FC236}">
                <a16:creationId xmlns:a16="http://schemas.microsoft.com/office/drawing/2014/main" id="{A12FB4F9-4086-843A-3F36-9852DFCEF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F69F02E-6B8C-412F-8F0A-41538A098A33}" type="datetime1">
              <a:rPr lang="en-US" smtClean="0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0" name="Footer Placeholder 5">
            <a:extLst>
              <a:ext uri="{FF2B5EF4-FFF2-40B4-BE49-F238E27FC236}">
                <a16:creationId xmlns:a16="http://schemas.microsoft.com/office/drawing/2014/main" id="{9559B275-76F7-82C6-AED1-3808723F2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51" name="Slide Number Placeholder 6">
            <a:extLst>
              <a:ext uri="{FF2B5EF4-FFF2-40B4-BE49-F238E27FC236}">
                <a16:creationId xmlns:a16="http://schemas.microsoft.com/office/drawing/2014/main" id="{8A5AA779-4352-60CF-D707-53FCE3C33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9906101-D32A-70A4-3C78-66044BF7D8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5383" y="2128684"/>
            <a:ext cx="5304417" cy="38444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228600" indent="-228600" defTabSz="914400" fontAlgn="base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endParaRPr lang="en-US" altLang="en-US" sz="2000" b="1"/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>
                <a:latin typeface="Arial"/>
                <a:cs typeface="Arial"/>
              </a:rPr>
              <a:t>Streamline </a:t>
            </a:r>
            <a:r>
              <a:rPr lang="en-US" sz="2000" err="1">
                <a:latin typeface="Arial"/>
                <a:cs typeface="Arial"/>
              </a:rPr>
              <a:t>operations</a:t>
            </a:r>
            <a:endParaRPr lang="en-US" sz="2000">
              <a:latin typeface="Arial"/>
              <a:cs typeface="Arial"/>
            </a:endParaRP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>
                <a:latin typeface="Arial"/>
                <a:cs typeface="Arial"/>
              </a:rPr>
              <a:t>Support managers</a:t>
            </a: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 err="1">
                <a:latin typeface="Arial"/>
                <a:cs typeface="Arial"/>
              </a:rPr>
              <a:t>Guide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strategic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decisions</a:t>
            </a:r>
            <a:endParaRPr lang="en-US" sz="2000">
              <a:latin typeface="Arial"/>
              <a:cs typeface="Arial"/>
            </a:endParaRP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 err="1">
                <a:latin typeface="Arial"/>
                <a:cs typeface="Arial"/>
              </a:rPr>
              <a:t>Enhance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customer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relationships</a:t>
            </a:r>
            <a:endParaRPr lang="en-US" sz="2000">
              <a:latin typeface="Arial"/>
              <a:cs typeface="Arial"/>
            </a:endParaRP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 err="1">
                <a:latin typeface="Arial"/>
                <a:cs typeface="Arial"/>
              </a:rPr>
              <a:t>Integrate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departments</a:t>
            </a:r>
            <a:endParaRPr lang="en-US" sz="2000">
              <a:latin typeface="Arial"/>
              <a:cs typeface="Arial"/>
            </a:endParaRP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 err="1">
                <a:latin typeface="Arial"/>
                <a:cs typeface="Arial"/>
              </a:rPr>
              <a:t>Optimise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supply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chains</a:t>
            </a:r>
            <a:endParaRPr lang="en-US" sz="2000">
              <a:latin typeface="Arial"/>
              <a:cs typeface="Arial"/>
            </a:endParaRPr>
          </a:p>
          <a:p>
            <a:pPr marL="342900" indent="-342900" defTabSz="914400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Font typeface="Wingdings" panose="020B0604020202020204" pitchFamily="34" charset="0"/>
              <a:buChar char="Ø"/>
            </a:pPr>
            <a:r>
              <a:rPr lang="en-US" sz="2000">
                <a:latin typeface="Arial"/>
                <a:cs typeface="Arial"/>
              </a:rPr>
              <a:t>Preserve </a:t>
            </a:r>
            <a:r>
              <a:rPr lang="en-US" sz="2000" err="1">
                <a:latin typeface="Arial"/>
                <a:cs typeface="Arial"/>
              </a:rPr>
              <a:t>organisational</a:t>
            </a:r>
            <a:r>
              <a:rPr lang="en-US" sz="2000">
                <a:latin typeface="Arial"/>
                <a:cs typeface="Arial"/>
              </a:rPr>
              <a:t> </a:t>
            </a:r>
            <a:r>
              <a:rPr lang="en-US" sz="2000" err="1">
                <a:latin typeface="Arial"/>
                <a:cs typeface="Arial"/>
              </a:rPr>
              <a:t>knowledge</a:t>
            </a:r>
            <a:endParaRPr lang="en-US" altLang="en-US" sz="2000" b="1" err="1">
              <a:latin typeface="Arial"/>
              <a:cs typeface="Arial"/>
            </a:endParaRPr>
          </a:p>
        </p:txBody>
      </p:sp>
      <p:pic>
        <p:nvPicPr>
          <p:cNvPr id="5" name="Picture 4" descr="A group of people sitting around a table with puzzles">
            <a:extLst>
              <a:ext uri="{FF2B5EF4-FFF2-40B4-BE49-F238E27FC236}">
                <a16:creationId xmlns:a16="http://schemas.microsoft.com/office/drawing/2014/main" id="{A38B7A6A-108E-5422-1060-22BA796704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365"/>
          <a:stretch>
            <a:fillRect/>
          </a:stretch>
        </p:blipFill>
        <p:spPr>
          <a:xfrm>
            <a:off x="6172200" y="2159370"/>
            <a:ext cx="5219700" cy="37830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19C49EB-2FB7-E756-E1D9-5A1B946E557E}"/>
              </a:ext>
            </a:extLst>
          </p:cNvPr>
          <p:cNvSpPr txBox="1"/>
          <p:nvPr/>
        </p:nvSpPr>
        <p:spPr>
          <a:xfrm>
            <a:off x="3488122" y="922096"/>
            <a:ext cx="7903778" cy="13710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spcBef>
                <a:spcPct val="0"/>
              </a:spcBef>
              <a:spcAft>
                <a:spcPts val="600"/>
              </a:spcAft>
            </a:pPr>
            <a:r>
              <a:rPr lang="en-US" sz="4000" b="1" kern="1200" cap="all" spc="30" baseline="0">
                <a:solidFill>
                  <a:srgbClr val="C000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</a:t>
            </a:r>
            <a:endParaRPr lang="en-US" sz="4000" kern="1200" cap="all" spc="30" baseline="0">
              <a:solidFill>
                <a:srgbClr val="C00000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52" name="Date Placeholder 3">
            <a:extLst>
              <a:ext uri="{FF2B5EF4-FFF2-40B4-BE49-F238E27FC236}">
                <a16:creationId xmlns:a16="http://schemas.microsoft.com/office/drawing/2014/main" id="{958468F0-F82A-3A8D-DD08-7079638A6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C24B43E-C309-41F7-B3D8-F0DEC0EC1EFD}" type="datetime1">
              <a:rPr lang="en-US" smtClean="0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3" name="Footer Placeholder 4">
            <a:extLst>
              <a:ext uri="{FF2B5EF4-FFF2-40B4-BE49-F238E27FC236}">
                <a16:creationId xmlns:a16="http://schemas.microsoft.com/office/drawing/2014/main" id="{1E7032E7-6840-6AAB-7BF3-15FD6F663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54" name="Slide Number Placeholder 5">
            <a:extLst>
              <a:ext uri="{FF2B5EF4-FFF2-40B4-BE49-F238E27FC236}">
                <a16:creationId xmlns:a16="http://schemas.microsoft.com/office/drawing/2014/main" id="{E9DFBAB1-8877-3B3B-1E39-EA6F05D57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55" name="Text Placeholder 2">
            <a:extLst>
              <a:ext uri="{FF2B5EF4-FFF2-40B4-BE49-F238E27FC236}">
                <a16:creationId xmlns:a16="http://schemas.microsoft.com/office/drawing/2014/main" id="{022FD9F9-4E08-CE1E-6BF0-A9BBA6B856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9989799"/>
              </p:ext>
            </p:extLst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3D7B9-3971-3BBB-7EDF-208E617DE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815" y="384559"/>
            <a:ext cx="12000185" cy="638649"/>
          </a:xfrm>
        </p:spPr>
        <p:txBody>
          <a:bodyPr>
            <a:noAutofit/>
          </a:bodyPr>
          <a:lstStyle/>
          <a:p>
            <a:pPr algn="ctr"/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</a:t>
            </a:r>
            <a:r>
              <a:rPr lang="pt-BR" sz="28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pt-BR" sz="28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lang="pt-BR" sz="28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Systems </a:t>
            </a:r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pt-BR" sz="28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pt-BR" sz="28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b="1" err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endParaRPr lang="pt-BR" sz="2800" b="1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C13437D-54CF-D9E4-F189-F6AC29751A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69607964"/>
              </p:ext>
            </p:extLst>
          </p:nvPr>
        </p:nvGraphicFramePr>
        <p:xfrm>
          <a:off x="507124" y="1600915"/>
          <a:ext cx="11177752" cy="4553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9670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60A0CE-4C21-8E0B-FD33-2442E0C3F8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1F13F-4CA4-6B07-E48F-20E1B5878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815" y="488458"/>
            <a:ext cx="10673395" cy="736081"/>
          </a:xfrm>
        </p:spPr>
        <p:txBody>
          <a:bodyPr>
            <a:noAutofit/>
          </a:bodyPr>
          <a:lstStyle/>
          <a:p>
            <a:pPr algn="ctr"/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Types</a:t>
            </a:r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of</a:t>
            </a:r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Information</a:t>
            </a:r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 Systems </a:t>
            </a:r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and</a:t>
            </a:r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Their</a:t>
            </a:r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lang="pt-BR" sz="2400" b="1" err="1">
                <a:solidFill>
                  <a:srgbClr val="C00000"/>
                </a:solidFill>
                <a:latin typeface="Arial"/>
                <a:cs typeface="Arial"/>
              </a:rPr>
              <a:t>Impact</a:t>
            </a:r>
            <a:endParaRPr lang="pt-BR" sz="2400" b="1">
              <a:solidFill>
                <a:srgbClr val="C00000"/>
              </a:solidFill>
              <a:latin typeface="Arial"/>
              <a:cs typeface="Arial"/>
            </a:endParaRPr>
          </a:p>
        </p:txBody>
      </p:sp>
      <p:sp>
        <p:nvSpPr>
          <p:cNvPr id="1286" name="TextBox 1285">
            <a:extLst>
              <a:ext uri="{FF2B5EF4-FFF2-40B4-BE49-F238E27FC236}">
                <a16:creationId xmlns:a16="http://schemas.microsoft.com/office/drawing/2014/main" id="{A233F072-C6CE-C8D7-710D-2492413F7DB2}"/>
              </a:ext>
            </a:extLst>
          </p:cNvPr>
          <p:cNvSpPr txBox="1"/>
          <p:nvPr/>
        </p:nvSpPr>
        <p:spPr>
          <a:xfrm>
            <a:off x="148493" y="1782262"/>
            <a:ext cx="400668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rgbClr val="0070C0"/>
                </a:solidFill>
                <a:latin typeface="Arial"/>
                <a:cs typeface="Arial"/>
              </a:rPr>
              <a:t>Executive Information System - EIS</a:t>
            </a:r>
          </a:p>
        </p:txBody>
      </p:sp>
      <p:sp>
        <p:nvSpPr>
          <p:cNvPr id="1288" name="TextBox 1287">
            <a:extLst>
              <a:ext uri="{FF2B5EF4-FFF2-40B4-BE49-F238E27FC236}">
                <a16:creationId xmlns:a16="http://schemas.microsoft.com/office/drawing/2014/main" id="{9D8CEFE8-4349-6BF1-48D9-06FCB7EB5BBF}"/>
              </a:ext>
            </a:extLst>
          </p:cNvPr>
          <p:cNvSpPr txBox="1"/>
          <p:nvPr/>
        </p:nvSpPr>
        <p:spPr>
          <a:xfrm>
            <a:off x="148493" y="2597870"/>
            <a:ext cx="362894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Gives manager high level summaries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Shows key business trends and insights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Help in strategic decision making</a:t>
            </a:r>
          </a:p>
        </p:txBody>
      </p:sp>
      <p:sp>
        <p:nvSpPr>
          <p:cNvPr id="1289" name="TextBox 1288">
            <a:extLst>
              <a:ext uri="{FF2B5EF4-FFF2-40B4-BE49-F238E27FC236}">
                <a16:creationId xmlns:a16="http://schemas.microsoft.com/office/drawing/2014/main" id="{CC6E6582-F66A-E7BC-82EE-4F035EC36086}"/>
              </a:ext>
            </a:extLst>
          </p:cNvPr>
          <p:cNvSpPr txBox="1"/>
          <p:nvPr/>
        </p:nvSpPr>
        <p:spPr>
          <a:xfrm>
            <a:off x="4623148" y="1782262"/>
            <a:ext cx="423002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rgbClr val="0070C0"/>
                </a:solidFill>
                <a:latin typeface="Arial"/>
                <a:cs typeface="Arial"/>
              </a:rPr>
              <a:t>Customer Relation Management-  CRM</a:t>
            </a:r>
          </a:p>
        </p:txBody>
      </p:sp>
      <p:sp>
        <p:nvSpPr>
          <p:cNvPr id="1290" name="TextBox 1289">
            <a:extLst>
              <a:ext uri="{FF2B5EF4-FFF2-40B4-BE49-F238E27FC236}">
                <a16:creationId xmlns:a16="http://schemas.microsoft.com/office/drawing/2014/main" id="{444F4A61-1FCF-61FD-BE28-80C84F223A43}"/>
              </a:ext>
            </a:extLst>
          </p:cNvPr>
          <p:cNvSpPr txBox="1"/>
          <p:nvPr/>
        </p:nvSpPr>
        <p:spPr>
          <a:xfrm>
            <a:off x="4961942" y="2597870"/>
            <a:ext cx="27432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Stores customer information and history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Track interactions and preferences</a:t>
            </a:r>
          </a:p>
          <a:p>
            <a:pPr marL="285750" indent="-28575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Helps improve customer service and sales</a:t>
            </a:r>
          </a:p>
        </p:txBody>
      </p:sp>
      <p:sp>
        <p:nvSpPr>
          <p:cNvPr id="1291" name="TextBox 1290">
            <a:extLst>
              <a:ext uri="{FF2B5EF4-FFF2-40B4-BE49-F238E27FC236}">
                <a16:creationId xmlns:a16="http://schemas.microsoft.com/office/drawing/2014/main" id="{8AA30FD5-AD59-636B-3AD4-718BBA213D3F}"/>
              </a:ext>
            </a:extLst>
          </p:cNvPr>
          <p:cNvSpPr txBox="1"/>
          <p:nvPr/>
        </p:nvSpPr>
        <p:spPr>
          <a:xfrm>
            <a:off x="10042769" y="25400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294" name="TextBox 1293">
            <a:extLst>
              <a:ext uri="{FF2B5EF4-FFF2-40B4-BE49-F238E27FC236}">
                <a16:creationId xmlns:a16="http://schemas.microsoft.com/office/drawing/2014/main" id="{F7CF3E63-7E23-BD65-AAF3-0239DD1A7C1A}"/>
              </a:ext>
            </a:extLst>
          </p:cNvPr>
          <p:cNvSpPr txBox="1"/>
          <p:nvPr/>
        </p:nvSpPr>
        <p:spPr>
          <a:xfrm>
            <a:off x="9448800" y="167454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rgbClr val="0070C0"/>
                </a:solidFill>
                <a:latin typeface="Arial"/>
                <a:cs typeface="Arial"/>
              </a:rPr>
              <a:t>Knowledge Management Systems - KMS</a:t>
            </a:r>
          </a:p>
        </p:txBody>
      </p:sp>
      <p:sp>
        <p:nvSpPr>
          <p:cNvPr id="1295" name="TextBox 1294">
            <a:extLst>
              <a:ext uri="{FF2B5EF4-FFF2-40B4-BE49-F238E27FC236}">
                <a16:creationId xmlns:a16="http://schemas.microsoft.com/office/drawing/2014/main" id="{33A9E76D-5242-94FB-1B0D-661DA3FBF6DD}"/>
              </a:ext>
            </a:extLst>
          </p:cNvPr>
          <p:cNvSpPr txBox="1"/>
          <p:nvPr/>
        </p:nvSpPr>
        <p:spPr>
          <a:xfrm>
            <a:off x="9300307" y="2722880"/>
            <a:ext cx="27432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Collect and stores company knowledge</a:t>
            </a:r>
          </a:p>
          <a:p>
            <a:pPr marL="342900" indent="-34290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Shares information across the </a:t>
            </a:r>
            <a:r>
              <a:rPr lang="en-GB" err="1">
                <a:latin typeface="Arial"/>
                <a:cs typeface="Arial"/>
              </a:rPr>
              <a:t>organisatio</a:t>
            </a:r>
            <a:r>
              <a:rPr lang="en-GB">
                <a:latin typeface="Arial"/>
                <a:cs typeface="Arial"/>
              </a:rPr>
              <a:t>n</a:t>
            </a:r>
            <a:endParaRPr lang="en-GB"/>
          </a:p>
          <a:p>
            <a:pPr marL="342900" indent="-342900">
              <a:buFont typeface="Wingdings"/>
              <a:buChar char="Ø"/>
            </a:pPr>
            <a:endParaRPr lang="en-GB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Helps </a:t>
            </a:r>
            <a:r>
              <a:rPr lang="en-GB" err="1">
                <a:latin typeface="Arial"/>
                <a:cs typeface="Arial"/>
              </a:rPr>
              <a:t>employess</a:t>
            </a:r>
            <a:r>
              <a:rPr lang="en-GB">
                <a:latin typeface="Arial"/>
                <a:cs typeface="Arial"/>
              </a:rPr>
              <a:t> learn and make better decisions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669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CF4B7E-6E75-3776-AB68-EE63CC641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6D971-3420-D4DF-6C30-BB6C41D4D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454" y="922096"/>
            <a:ext cx="9518958" cy="797902"/>
          </a:xfrm>
        </p:spPr>
        <p:txBody>
          <a:bodyPr anchor="t">
            <a:normAutofit/>
          </a:bodyPr>
          <a:lstStyle/>
          <a:p>
            <a:r>
              <a:rPr lang="pt-BR" b="1"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pt-BR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 AND COMPARE</a:t>
            </a:r>
            <a:endParaRPr lang="en-GB" b="1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0ED7DB58-D91E-7F7D-9258-7A8CB293E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7CE4669-D227-43F8-920A-C35F8EFB063F}" type="datetime1">
              <a:rPr lang="en-US" smtClean="0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660EB993-AE46-4726-C3C4-5DB5923EA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E6AA6DAF-FEDA-7A7B-85D6-A387AFF00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FACB748-D080-6CDF-2944-C0623C8DD6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2187542"/>
              </p:ext>
            </p:extLst>
          </p:nvPr>
        </p:nvGraphicFramePr>
        <p:xfrm>
          <a:off x="677333" y="1940820"/>
          <a:ext cx="10717316" cy="4153733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1406769">
                  <a:extLst>
                    <a:ext uri="{9D8B030D-6E8A-4147-A177-3AD203B41FA5}">
                      <a16:colId xmlns:a16="http://schemas.microsoft.com/office/drawing/2014/main" val="2514092957"/>
                    </a:ext>
                  </a:extLst>
                </a:gridCol>
                <a:gridCol w="2876493">
                  <a:extLst>
                    <a:ext uri="{9D8B030D-6E8A-4147-A177-3AD203B41FA5}">
                      <a16:colId xmlns:a16="http://schemas.microsoft.com/office/drawing/2014/main" val="3748926993"/>
                    </a:ext>
                  </a:extLst>
                </a:gridCol>
                <a:gridCol w="2787486">
                  <a:extLst>
                    <a:ext uri="{9D8B030D-6E8A-4147-A177-3AD203B41FA5}">
                      <a16:colId xmlns:a16="http://schemas.microsoft.com/office/drawing/2014/main" val="4160515054"/>
                    </a:ext>
                  </a:extLst>
                </a:gridCol>
                <a:gridCol w="3646568">
                  <a:extLst>
                    <a:ext uri="{9D8B030D-6E8A-4147-A177-3AD203B41FA5}">
                      <a16:colId xmlns:a16="http://schemas.microsoft.com/office/drawing/2014/main" val="1372438901"/>
                    </a:ext>
                  </a:extLst>
                </a:gridCol>
              </a:tblGrid>
              <a:tr h="538709">
                <a:tc>
                  <a:txBody>
                    <a:bodyPr/>
                    <a:lstStyle/>
                    <a:p>
                      <a:r>
                        <a:rPr lang="pt-BR" sz="1800" b="0">
                          <a:latin typeface="Arial"/>
                          <a:cs typeface="Arial"/>
                        </a:rPr>
                        <a:t>SYSTEM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b="1">
                          <a:latin typeface="Arial"/>
                          <a:cs typeface="Arial"/>
                        </a:rPr>
                        <a:t>HOW USES IT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b="1">
                          <a:latin typeface="Arial"/>
                          <a:cs typeface="Arial"/>
                        </a:rPr>
                        <a:t>BENEFITS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b="1">
                          <a:latin typeface="Arial"/>
                          <a:cs typeface="Arial"/>
                        </a:rPr>
                        <a:t>BUSINES IMPACT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2520701"/>
                  </a:ext>
                </a:extLst>
              </a:tr>
              <a:tr h="1205008"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TPS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Real time POS,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inventory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updates, store feedback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Fast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accurate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data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automated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and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 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operational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efficiency</a:t>
                      </a:r>
                      <a:endParaRPr lang="pt-BR" sz="1800">
                        <a:latin typeface="Arial"/>
                        <a:cs typeface="Arial"/>
                      </a:endParaRP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Enables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rapid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replenishment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and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fast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fashion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cycle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1374786"/>
                  </a:ext>
                </a:extLst>
              </a:tr>
              <a:tr h="1205008"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MIS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Sales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reports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trend dashboards, performance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monitoring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Better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decisions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visibility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reduce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waste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Improved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tactical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decisions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;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Aligns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production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with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demand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;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reduces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markdowns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7628871"/>
                  </a:ext>
                </a:extLst>
              </a:tr>
              <a:tr h="1205008">
                <a:tc>
                  <a:txBody>
                    <a:bodyPr/>
                    <a:lstStyle/>
                    <a:p>
                      <a:r>
                        <a:rPr lang="pt-BR" sz="1800">
                          <a:latin typeface="Arial"/>
                          <a:cs typeface="Arial"/>
                        </a:rPr>
                        <a:t>DDS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Forecasting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trend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modelling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scenario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planning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Predictive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strategic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,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risk-focused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1800" err="1">
                          <a:latin typeface="Arial"/>
                          <a:cs typeface="Arial"/>
                        </a:rPr>
                        <a:t>Supports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trend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anticipation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and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strategic</a:t>
                      </a:r>
                      <a:r>
                        <a:rPr lang="pt-BR" sz="1800">
                          <a:latin typeface="Arial"/>
                          <a:cs typeface="Arial"/>
                        </a:rPr>
                        <a:t> </a:t>
                      </a:r>
                      <a:r>
                        <a:rPr lang="pt-BR" sz="1800" err="1">
                          <a:latin typeface="Arial"/>
                          <a:cs typeface="Arial"/>
                        </a:rPr>
                        <a:t>planning</a:t>
                      </a:r>
                    </a:p>
                  </a:txBody>
                  <a:tcPr marL="93144" marR="93144" marT="46572" marB="465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018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1377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93B1D-A569-61CC-8D37-F883BC4779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3429" y="734786"/>
            <a:ext cx="4139213" cy="537763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pt-BR" sz="2700" b="1">
                <a:solidFill>
                  <a:srgbClr val="FF0000"/>
                </a:solidFill>
                <a:latin typeface="Arial"/>
                <a:cs typeface="Arial"/>
              </a:rPr>
              <a:t>DATA PRIVACY</a:t>
            </a:r>
          </a:p>
          <a:p>
            <a:pPr marL="0" indent="0">
              <a:buNone/>
            </a:pPr>
            <a:r>
              <a:rPr lang="pt-BR" sz="1900">
                <a:latin typeface="Arial"/>
                <a:cs typeface="Arial"/>
              </a:rPr>
              <a:t>Businesses </a:t>
            </a:r>
            <a:r>
              <a:rPr lang="pt-BR" sz="1900" err="1">
                <a:latin typeface="Arial"/>
                <a:cs typeface="Arial"/>
              </a:rPr>
              <a:t>collect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large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amounts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of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customer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and</a:t>
            </a:r>
            <a:r>
              <a:rPr lang="pt-BR" sz="1900">
                <a:latin typeface="Arial"/>
                <a:cs typeface="Arial"/>
              </a:rPr>
              <a:t> </a:t>
            </a:r>
            <a:r>
              <a:rPr lang="pt-BR" sz="1900" err="1">
                <a:latin typeface="Arial"/>
                <a:cs typeface="Arial"/>
              </a:rPr>
              <a:t>employee</a:t>
            </a:r>
            <a:r>
              <a:rPr lang="pt-BR" sz="1900">
                <a:latin typeface="Arial"/>
                <a:cs typeface="Arial"/>
              </a:rPr>
              <a:t> data.</a:t>
            </a:r>
          </a:p>
          <a:p>
            <a:pPr marL="0" indent="0" algn="ctr">
              <a:buNone/>
            </a:pPr>
            <a:r>
              <a:rPr lang="pt-BR" sz="1900">
                <a:latin typeface="Arial"/>
                <a:cs typeface="Arial"/>
              </a:rPr>
              <a:t>          </a:t>
            </a:r>
            <a:r>
              <a:rPr lang="pt-BR" sz="1900">
                <a:solidFill>
                  <a:schemeClr val="tx1"/>
                </a:solidFill>
                <a:latin typeface="Arial"/>
                <a:cs typeface="Arial"/>
              </a:rPr>
              <a:t>  </a:t>
            </a:r>
            <a:r>
              <a:rPr lang="pt-BR" sz="1900" b="1">
                <a:solidFill>
                  <a:schemeClr val="tx1"/>
                </a:solidFill>
                <a:latin typeface="Arial"/>
                <a:cs typeface="Arial"/>
              </a:rPr>
              <a:t>Risk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Unauthorised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acces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or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data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breaches</a:t>
            </a:r>
            <a:endParaRPr lang="pt-BR" sz="1900">
              <a:solidFill>
                <a:schemeClr val="bg2">
                  <a:lumMod val="1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Over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collection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of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personal data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Lack of transparency in data use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endParaRPr lang="pt-BR" sz="1900">
              <a:solidFill>
                <a:schemeClr val="bg2">
                  <a:lumMod val="10000"/>
                </a:schemeClr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pt-BR" sz="1900" b="1">
                <a:solidFill>
                  <a:srgbClr val="C00000"/>
                </a:solidFill>
                <a:latin typeface="Arial"/>
                <a:cs typeface="Arial"/>
              </a:rPr>
              <a:t>      </a:t>
            </a:r>
            <a:r>
              <a:rPr lang="pt-BR" sz="1900" b="1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pt-BR" sz="1900" b="1" err="1">
                <a:solidFill>
                  <a:schemeClr val="tx1"/>
                </a:solidFill>
                <a:latin typeface="Arial"/>
                <a:cs typeface="Arial"/>
              </a:rPr>
              <a:t>Mitigation</a:t>
            </a:r>
            <a:endParaRPr lang="pt-BR" sz="1900" b="1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Collect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only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necessary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data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Provide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clear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privacy</a:t>
            </a:r>
            <a:r>
              <a:rPr lang="pt-BR" sz="19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notices</a:t>
            </a:r>
            <a:endParaRPr lang="pt-BR" sz="190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pt-BR" sz="160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C568F9-3CCF-6BD7-A168-3268087F1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77948" y="734787"/>
            <a:ext cx="3480099" cy="485660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pt-BR" sz="2700" b="1">
                <a:solidFill>
                  <a:srgbClr val="FF0000"/>
                </a:solidFill>
                <a:latin typeface="Arial"/>
                <a:cs typeface="Arial"/>
              </a:rPr>
              <a:t>DATA SECURITY</a:t>
            </a:r>
          </a:p>
          <a:p>
            <a:pPr marL="0" indent="0" algn="ctr">
              <a:buNone/>
            </a:pPr>
            <a:r>
              <a:rPr lang="pt-BR" sz="2000" b="1">
                <a:solidFill>
                  <a:schemeClr val="tx1"/>
                </a:solidFill>
                <a:latin typeface="Arial"/>
                <a:cs typeface="Arial"/>
              </a:rPr>
              <a:t>Risk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Ransomware</a:t>
            </a: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 </a:t>
            </a:r>
            <a:r>
              <a:rPr lang="pt-BR" sz="1900" err="1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attacks</a:t>
            </a:r>
            <a:endParaRPr lang="pt-BR" sz="1900">
              <a:solidFill>
                <a:schemeClr val="bg2">
                  <a:lumMod val="10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Weak encryption or old sytems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endParaRPr lang="pt-BR" sz="1900">
              <a:solidFill>
                <a:schemeClr val="bg2">
                  <a:lumMod val="10000"/>
                </a:schemeClr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pt-BR" sz="2000" b="1">
                <a:solidFill>
                  <a:schemeClr val="tx1"/>
                </a:solidFill>
                <a:latin typeface="Arial"/>
                <a:cs typeface="Arial"/>
              </a:rPr>
              <a:t>Mitigation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Use multi factors authentication and acces control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pt-BR" sz="1900">
                <a:solidFill>
                  <a:schemeClr val="bg2">
                    <a:lumMod val="10000"/>
                  </a:schemeClr>
                </a:solidFill>
                <a:latin typeface="Arial"/>
                <a:cs typeface="Arial"/>
              </a:rPr>
              <a:t>Train staff on cybersecurity awareness</a:t>
            </a:r>
          </a:p>
        </p:txBody>
      </p:sp>
      <p:pic>
        <p:nvPicPr>
          <p:cNvPr id="5" name="Picture 4" descr="Data Security Vs Data Privacy: An Imperative Distinction to Protect Data">
            <a:extLst>
              <a:ext uri="{FF2B5EF4-FFF2-40B4-BE49-F238E27FC236}">
                <a16:creationId xmlns:a16="http://schemas.microsoft.com/office/drawing/2014/main" id="{67DB5A1C-F355-1139-E793-12CFFCEEA6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2642" y="1853585"/>
            <a:ext cx="3909012" cy="3737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89928A-2570-308D-BF2F-EDA3D8C417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42093-4F0D-2494-8C3F-ABFCB9A65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364" y="509151"/>
            <a:ext cx="9681272" cy="992390"/>
          </a:xfrm>
        </p:spPr>
        <p:txBody>
          <a:bodyPr>
            <a:noAutofit/>
          </a:bodyPr>
          <a:lstStyle/>
          <a:p>
            <a:pPr algn="ctr"/>
            <a:r>
              <a:rPr lang="pt-BR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CONCERNS IN AI DECISION-MAKING</a:t>
            </a:r>
            <a:endParaRPr lang="en-GB" sz="4000" b="1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0A9536D-6BB8-FB13-C857-3B53967592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4" y="2008240"/>
            <a:ext cx="5304417" cy="384441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pt-BR" sz="2000" b="1">
                <a:solidFill>
                  <a:srgbClr val="002060"/>
                </a:solidFill>
                <a:latin typeface="Arial"/>
                <a:cs typeface="Arial"/>
              </a:rPr>
              <a:t>RISKS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Algorithmic</a:t>
            </a:r>
            <a:r>
              <a:rPr lang="pt-BR" sz="1800">
                <a:latin typeface="Arial"/>
                <a:cs typeface="Arial"/>
              </a:rPr>
              <a:t> bias 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Opaque </a:t>
            </a:r>
            <a:r>
              <a:rPr lang="pt-BR" sz="1800" err="1">
                <a:latin typeface="Arial"/>
                <a:cs typeface="Arial"/>
              </a:rPr>
              <a:t>decision</a:t>
            </a:r>
            <a:r>
              <a:rPr lang="pt-BR" sz="1800">
                <a:latin typeface="Arial"/>
                <a:cs typeface="Arial"/>
              </a:rPr>
              <a:t> making 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Over </a:t>
            </a:r>
            <a:r>
              <a:rPr lang="pt-BR" sz="1800" err="1">
                <a:latin typeface="Arial"/>
                <a:cs typeface="Arial"/>
              </a:rPr>
              <a:t>reliance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automated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decisions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Discrimination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due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to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biased</a:t>
            </a:r>
            <a:r>
              <a:rPr lang="pt-BR" sz="1800">
                <a:latin typeface="Arial"/>
                <a:cs typeface="Arial"/>
              </a:rPr>
              <a:t> training data</a:t>
            </a:r>
          </a:p>
          <a:p>
            <a:pPr>
              <a:buFont typeface="Wingdings" panose="020B0604020202020204" pitchFamily="34" charset="0"/>
              <a:buChar char="v"/>
            </a:pPr>
            <a:endParaRPr lang="pt-BR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CEEAF38-1B62-0D8C-7A4D-3EDB0714F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518" y="2008240"/>
            <a:ext cx="4985785" cy="401778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pt-BR" sz="2000" b="1">
                <a:solidFill>
                  <a:srgbClr val="002060"/>
                </a:solidFill>
                <a:latin typeface="Arial"/>
                <a:cs typeface="Arial"/>
              </a:rPr>
              <a:t>MITIGATION STRATEGIES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Use </a:t>
            </a:r>
            <a:r>
              <a:rPr lang="pt-BR" sz="1800" b="1" err="1">
                <a:latin typeface="Arial"/>
                <a:cs typeface="Arial"/>
              </a:rPr>
              <a:t>explainable</a:t>
            </a:r>
            <a:r>
              <a:rPr lang="pt-BR" sz="1800" b="1">
                <a:latin typeface="Arial"/>
                <a:cs typeface="Arial"/>
              </a:rPr>
              <a:t> AI (XAI)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to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ensure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transparency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Conduct</a:t>
            </a:r>
            <a:r>
              <a:rPr lang="pt-BR" sz="1800">
                <a:latin typeface="Arial"/>
                <a:cs typeface="Arial"/>
              </a:rPr>
              <a:t> bias </a:t>
            </a:r>
            <a:r>
              <a:rPr lang="pt-BR" sz="1800" err="1">
                <a:latin typeface="Arial"/>
                <a:cs typeface="Arial"/>
              </a:rPr>
              <a:t>testing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fairness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audits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regularly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Maintain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human</a:t>
            </a:r>
            <a:r>
              <a:rPr lang="pt-BR" sz="1800">
                <a:latin typeface="Arial"/>
                <a:cs typeface="Arial"/>
              </a:rPr>
              <a:t> in </a:t>
            </a:r>
            <a:r>
              <a:rPr lang="pt-BR" sz="1800" err="1">
                <a:latin typeface="Arial"/>
                <a:cs typeface="Arial"/>
              </a:rPr>
              <a:t>the</a:t>
            </a:r>
            <a:r>
              <a:rPr lang="pt-BR" sz="1800">
                <a:latin typeface="Arial"/>
                <a:cs typeface="Arial"/>
              </a:rPr>
              <a:t> loop </a:t>
            </a:r>
            <a:r>
              <a:rPr lang="pt-BR" sz="1800" err="1">
                <a:latin typeface="Arial"/>
                <a:cs typeface="Arial"/>
              </a:rPr>
              <a:t>decision</a:t>
            </a:r>
            <a:r>
              <a:rPr lang="pt-BR" sz="1800">
                <a:latin typeface="Arial"/>
                <a:cs typeface="Arial"/>
              </a:rPr>
              <a:t> processes for high </a:t>
            </a:r>
            <a:r>
              <a:rPr lang="pt-BR" sz="1800" err="1">
                <a:latin typeface="Arial"/>
                <a:cs typeface="Arial"/>
              </a:rPr>
              <a:t>impact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decisions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Ensure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diverse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representative</a:t>
            </a:r>
            <a:r>
              <a:rPr lang="pt-BR" sz="1800">
                <a:latin typeface="Arial"/>
                <a:cs typeface="Arial"/>
              </a:rPr>
              <a:t> training </a:t>
            </a:r>
            <a:r>
              <a:rPr lang="pt-BR" sz="1800" err="1">
                <a:latin typeface="Arial"/>
                <a:cs typeface="Arial"/>
              </a:rPr>
              <a:t>datasets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Establish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</a:t>
            </a:r>
            <a:r>
              <a:rPr lang="pt-BR" sz="1800">
                <a:latin typeface="Arial"/>
                <a:cs typeface="Arial"/>
              </a:rPr>
              <a:t> AI </a:t>
            </a:r>
            <a:r>
              <a:rPr lang="pt-BR" sz="1800" err="1">
                <a:latin typeface="Arial"/>
                <a:cs typeface="Arial"/>
              </a:rPr>
              <a:t>ethics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committee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or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governance</a:t>
            </a:r>
            <a:r>
              <a:rPr lang="pt-BR" sz="1800">
                <a:latin typeface="Arial"/>
                <a:cs typeface="Arial"/>
              </a:rPr>
              <a:t> framework</a:t>
            </a:r>
          </a:p>
          <a:p>
            <a:pPr>
              <a:buFont typeface="Wingdings" panose="020B0604020202020204" pitchFamily="34" charset="0"/>
              <a:buChar char="v"/>
            </a:pPr>
            <a:endParaRPr lang="pt-BR" sz="1800">
              <a:latin typeface="Arial"/>
              <a:cs typeface="Arial"/>
            </a:endParaRPr>
          </a:p>
        </p:txBody>
      </p:sp>
      <p:pic>
        <p:nvPicPr>
          <p:cNvPr id="3" name="Picture 2" descr="Business Intelligence Explained Benefits and Use Cases">
            <a:extLst>
              <a:ext uri="{FF2B5EF4-FFF2-40B4-BE49-F238E27FC236}">
                <a16:creationId xmlns:a16="http://schemas.microsoft.com/office/drawing/2014/main" id="{7E38D6E5-91FC-79D6-4193-29A313B372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439" y="4138856"/>
            <a:ext cx="5296045" cy="253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651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1F33E-DCE5-DB2F-CA61-0AA8EAD47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676" y="588245"/>
            <a:ext cx="8860158" cy="871791"/>
          </a:xfrm>
        </p:spPr>
        <p:txBody>
          <a:bodyPr>
            <a:normAutofit/>
          </a:bodyPr>
          <a:lstStyle/>
          <a:p>
            <a:pPr algn="ctr"/>
            <a:r>
              <a:rPr lang="pt-BR" sz="2400" b="1">
                <a:solidFill>
                  <a:srgbClr val="C00000"/>
                </a:solidFill>
                <a:latin typeface="Arial"/>
                <a:cs typeface="Arial"/>
              </a:rPr>
              <a:t>EMPLOYEE MONITORING AND WORKPLACE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D5442-ECF2-2F0F-9A0C-0CF481ACA2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0635" y="1859743"/>
            <a:ext cx="5304417" cy="384441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pt-BR" sz="1800" b="1">
                <a:latin typeface="Arial"/>
                <a:cs typeface="Arial"/>
              </a:rPr>
              <a:t>RISKS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Invasion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of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privacy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Stress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reduced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wellbeing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Perceived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lack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of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trust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Potential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misuse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of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monitoring</a:t>
            </a:r>
            <a:r>
              <a:rPr lang="pt-BR" sz="1800">
                <a:latin typeface="Arial"/>
                <a:cs typeface="Arial"/>
              </a:rPr>
              <a:t> data</a:t>
            </a:r>
          </a:p>
          <a:p>
            <a:pPr>
              <a:buFont typeface="Wingdings" panose="020B0604020202020204" pitchFamily="34" charset="0"/>
              <a:buChar char="v"/>
            </a:pPr>
            <a:endParaRPr lang="pt-BR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F2F35-2042-4C23-C351-D92EB05EB3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54885"/>
            <a:ext cx="5219700" cy="384441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pt-BR" sz="1800" b="1">
                <a:latin typeface="Arial"/>
                <a:cs typeface="Arial"/>
              </a:rPr>
              <a:t>MITIGATION STRATEGIES</a:t>
            </a:r>
            <a:endParaRPr lang="pt-BR" sz="18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Use </a:t>
            </a:r>
            <a:r>
              <a:rPr lang="pt-BR" sz="1800" err="1">
                <a:latin typeface="Arial"/>
                <a:cs typeface="Arial"/>
              </a:rPr>
              <a:t>monitoring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only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when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necessary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proportionate</a:t>
            </a:r>
            <a:r>
              <a:rPr lang="pt-BR" sz="1800">
                <a:latin typeface="Arial"/>
                <a:cs typeface="Arial"/>
              </a:rPr>
              <a:t>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Communicate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clearly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what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is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monitored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why</a:t>
            </a:r>
            <a:r>
              <a:rPr lang="pt-BR" sz="1800">
                <a:latin typeface="Arial"/>
                <a:cs typeface="Arial"/>
              </a:rPr>
              <a:t>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Involve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employees</a:t>
            </a:r>
            <a:r>
              <a:rPr lang="pt-BR" sz="1800">
                <a:latin typeface="Arial"/>
                <a:cs typeface="Arial"/>
              </a:rPr>
              <a:t> in </a:t>
            </a:r>
            <a:r>
              <a:rPr lang="pt-BR" sz="1800" err="1">
                <a:latin typeface="Arial"/>
                <a:cs typeface="Arial"/>
              </a:rPr>
              <a:t>policy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development</a:t>
            </a:r>
            <a:r>
              <a:rPr lang="pt-BR" sz="1800">
                <a:latin typeface="Arial"/>
                <a:cs typeface="Arial"/>
              </a:rPr>
              <a:t>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>
                <a:latin typeface="Arial"/>
                <a:cs typeface="Arial"/>
              </a:rPr>
              <a:t>Focus </a:t>
            </a:r>
            <a:r>
              <a:rPr lang="pt-BR" sz="1800" err="1">
                <a:latin typeface="Arial"/>
                <a:cs typeface="Arial"/>
              </a:rPr>
              <a:t>on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wellbeing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support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rather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than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surveillance</a:t>
            </a:r>
            <a:r>
              <a:rPr lang="pt-BR" sz="1800">
                <a:latin typeface="Arial"/>
                <a:cs typeface="Arial"/>
              </a:rPr>
              <a:t>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pt-BR" sz="1800" err="1">
                <a:latin typeface="Arial"/>
                <a:cs typeface="Arial"/>
              </a:rPr>
              <a:t>Ensure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monitoring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complies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with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employment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law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GDPR.</a:t>
            </a:r>
          </a:p>
          <a:p>
            <a:pPr>
              <a:buFont typeface="Wingdings" panose="020B0604020202020204" pitchFamily="34" charset="0"/>
              <a:buChar char="v"/>
            </a:pPr>
            <a:endParaRPr lang="pt-BR" sz="1800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46F48B-1AFB-A72D-82D3-37F59DEFE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F18ED-D804-4909-8781-2D28AE9C4168}" type="datetime1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420A-D4B2-F491-87D0-DF9CD7D9A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EF153-18E2-1E1D-317E-DE03B2A3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9</a:t>
            </a:fld>
            <a:endParaRPr lang="en-US"/>
          </a:p>
        </p:txBody>
      </p:sp>
      <p:pic>
        <p:nvPicPr>
          <p:cNvPr id="8" name="Picture 7" descr="Ethical Aspects of Employee Monitoring Remotely - 2026">
            <a:extLst>
              <a:ext uri="{FF2B5EF4-FFF2-40B4-BE49-F238E27FC236}">
                <a16:creationId xmlns:a16="http://schemas.microsoft.com/office/drawing/2014/main" id="{01DBC54E-13DD-1120-16DE-B9ABB42E34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831"/>
          <a:stretch>
            <a:fillRect/>
          </a:stretch>
        </p:blipFill>
        <p:spPr>
          <a:xfrm>
            <a:off x="361456" y="4188722"/>
            <a:ext cx="5001780" cy="198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4909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6A3EC21D-E480-1D11-52E6-64C6C3EC9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308" y="494316"/>
            <a:ext cx="10449784" cy="892476"/>
          </a:xfrm>
        </p:spPr>
        <p:txBody>
          <a:bodyPr>
            <a:normAutofit/>
          </a:bodyPr>
          <a:lstStyle/>
          <a:p>
            <a:pPr algn="ctr"/>
            <a:r>
              <a:rPr lang="pt-BR" sz="2800" b="1">
                <a:solidFill>
                  <a:srgbClr val="C00000"/>
                </a:solidFill>
                <a:latin typeface="Arial"/>
                <a:cs typeface="Arial"/>
              </a:rPr>
              <a:t>BIAS AND FAIRNESS IN INFORMATION SYSTEMS</a:t>
            </a:r>
            <a:endParaRPr lang="en-GB" sz="2800" b="1">
              <a:solidFill>
                <a:srgbClr val="C00000"/>
              </a:solidFill>
              <a:latin typeface="Arial"/>
              <a:cs typeface="Arial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76789D9-B5FB-3F50-6195-04000F5D74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7783" y="1792508"/>
            <a:ext cx="5304417" cy="38444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pt-BR" b="1">
                <a:latin typeface="Arial"/>
                <a:cs typeface="Arial"/>
              </a:rPr>
              <a:t>RISKS</a:t>
            </a:r>
            <a:endParaRPr lang="pt-BR">
              <a:latin typeface="Arial"/>
              <a:cs typeface="Arial"/>
            </a:endParaRPr>
          </a:p>
          <a:p>
            <a:r>
              <a:rPr lang="pt-BR" sz="1800" err="1">
                <a:latin typeface="Arial"/>
                <a:cs typeface="Arial"/>
              </a:rPr>
              <a:t>Biased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recruitment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algorithms</a:t>
            </a:r>
            <a:endParaRPr lang="pt-BR" sz="1800">
              <a:latin typeface="Arial"/>
              <a:cs typeface="Arial"/>
            </a:endParaRPr>
          </a:p>
          <a:p>
            <a:r>
              <a:rPr lang="pt-BR" sz="1800" err="1">
                <a:latin typeface="Arial"/>
                <a:cs typeface="Arial"/>
              </a:rPr>
              <a:t>Unequal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customer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treatment</a:t>
            </a:r>
            <a:endParaRPr lang="pt-BR" sz="1800">
              <a:latin typeface="Arial"/>
              <a:cs typeface="Arial"/>
            </a:endParaRPr>
          </a:p>
          <a:p>
            <a:r>
              <a:rPr lang="pt-BR" sz="1800" err="1">
                <a:latin typeface="Arial"/>
                <a:cs typeface="Arial"/>
              </a:rPr>
              <a:t>Discriminatory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pricing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or</a:t>
            </a:r>
            <a:r>
              <a:rPr lang="pt-BR" sz="1800">
                <a:latin typeface="Arial"/>
                <a:cs typeface="Arial"/>
              </a:rPr>
              <a:t> marketing</a:t>
            </a:r>
          </a:p>
          <a:p>
            <a:r>
              <a:rPr lang="pt-BR" sz="1800" err="1">
                <a:latin typeface="Arial"/>
                <a:cs typeface="Arial"/>
              </a:rPr>
              <a:t>Reinforcement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of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existing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inequalities</a:t>
            </a:r>
            <a:endParaRPr lang="pt-BR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8B222-52C9-5614-80D0-BCB46DEAFC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73552"/>
            <a:ext cx="5219700" cy="38444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pt-BR" b="1">
                <a:latin typeface="Arial"/>
                <a:cs typeface="Arial"/>
              </a:rPr>
              <a:t>MITIGATION STRATEGIES</a:t>
            </a:r>
            <a:endParaRPr lang="pt-BR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pt-BR" sz="1800" err="1">
                <a:latin typeface="Arial"/>
                <a:cs typeface="Arial"/>
              </a:rPr>
              <a:t>Conduct</a:t>
            </a:r>
            <a:r>
              <a:rPr lang="pt-BR" sz="1800">
                <a:latin typeface="Arial"/>
                <a:cs typeface="Arial"/>
              </a:rPr>
              <a:t> regular </a:t>
            </a:r>
            <a:r>
              <a:rPr lang="pt-BR" sz="1800" err="1">
                <a:latin typeface="Arial"/>
                <a:cs typeface="Arial"/>
              </a:rPr>
              <a:t>fairness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bias assessments.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pt-BR" sz="1800">
                <a:latin typeface="Arial"/>
                <a:cs typeface="Arial"/>
              </a:rPr>
              <a:t>Use </a:t>
            </a:r>
            <a:r>
              <a:rPr lang="pt-BR" sz="1800" err="1">
                <a:latin typeface="Arial"/>
                <a:cs typeface="Arial"/>
              </a:rPr>
              <a:t>diverse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teams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to</a:t>
            </a:r>
            <a:r>
              <a:rPr lang="pt-BR" sz="1800">
                <a:latin typeface="Arial"/>
                <a:cs typeface="Arial"/>
              </a:rPr>
              <a:t> design </a:t>
            </a:r>
            <a:r>
              <a:rPr lang="pt-BR" sz="1800" err="1">
                <a:latin typeface="Arial"/>
                <a:cs typeface="Arial"/>
              </a:rPr>
              <a:t>and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evaluate</a:t>
            </a:r>
            <a:r>
              <a:rPr lang="pt-BR" sz="1800">
                <a:latin typeface="Arial"/>
                <a:cs typeface="Arial"/>
              </a:rPr>
              <a:t> systems.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pt-BR" sz="1800" err="1">
                <a:latin typeface="Arial"/>
                <a:cs typeface="Arial"/>
              </a:rPr>
              <a:t>Apply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ethical</a:t>
            </a:r>
            <a:r>
              <a:rPr lang="pt-BR" sz="1800">
                <a:latin typeface="Arial"/>
                <a:cs typeface="Arial"/>
              </a:rPr>
              <a:t> frameworks </a:t>
            </a:r>
            <a:r>
              <a:rPr lang="pt-BR" sz="1800" err="1">
                <a:latin typeface="Arial"/>
                <a:cs typeface="Arial"/>
              </a:rPr>
              <a:t>such</a:t>
            </a:r>
            <a:r>
              <a:rPr lang="pt-BR" sz="1800">
                <a:latin typeface="Arial"/>
                <a:cs typeface="Arial"/>
              </a:rPr>
              <a:t> as </a:t>
            </a:r>
            <a:r>
              <a:rPr lang="pt-BR" sz="1800" err="1">
                <a:latin typeface="Arial"/>
                <a:cs typeface="Arial"/>
              </a:rPr>
              <a:t>the</a:t>
            </a:r>
            <a:r>
              <a:rPr lang="pt-BR" sz="1800">
                <a:latin typeface="Arial"/>
                <a:cs typeface="Arial"/>
              </a:rPr>
              <a:t> EU AI </a:t>
            </a:r>
            <a:r>
              <a:rPr lang="pt-BR" sz="1800" err="1">
                <a:latin typeface="Arial"/>
                <a:cs typeface="Arial"/>
              </a:rPr>
              <a:t>Act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or</a:t>
            </a:r>
            <a:r>
              <a:rPr lang="pt-BR" sz="1800">
                <a:latin typeface="Arial"/>
                <a:cs typeface="Arial"/>
              </a:rPr>
              <a:t> ISO standards.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pt-BR" sz="1800" err="1">
                <a:latin typeface="Arial"/>
                <a:cs typeface="Arial"/>
              </a:rPr>
              <a:t>Ensure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decisions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affecting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people</a:t>
            </a:r>
            <a:r>
              <a:rPr lang="pt-BR" sz="1800">
                <a:latin typeface="Arial"/>
                <a:cs typeface="Arial"/>
              </a:rPr>
              <a:t> are </a:t>
            </a:r>
            <a:r>
              <a:rPr lang="pt-BR" sz="1800" err="1">
                <a:latin typeface="Arial"/>
                <a:cs typeface="Arial"/>
              </a:rPr>
              <a:t>reviewed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by</a:t>
            </a:r>
            <a:r>
              <a:rPr lang="pt-BR" sz="1800">
                <a:latin typeface="Arial"/>
                <a:cs typeface="Arial"/>
              </a:rPr>
              <a:t> </a:t>
            </a:r>
            <a:r>
              <a:rPr lang="pt-BR" sz="1800" err="1">
                <a:latin typeface="Arial"/>
                <a:cs typeface="Arial"/>
              </a:rPr>
              <a:t>trained</a:t>
            </a:r>
            <a:r>
              <a:rPr lang="pt-BR" sz="1800">
                <a:latin typeface="Arial"/>
                <a:cs typeface="Arial"/>
              </a:rPr>
              <a:t> staff.</a:t>
            </a:r>
          </a:p>
          <a:p>
            <a:pPr marL="0" indent="0">
              <a:buNone/>
            </a:pPr>
            <a:endParaRPr lang="pt-BR"/>
          </a:p>
        </p:txBody>
      </p:sp>
      <p:pic>
        <p:nvPicPr>
          <p:cNvPr id="6" name="Picture 5" descr="Algorithmic Fairness: UX Strategies to Label and Explain AI Bias | by ...">
            <a:extLst>
              <a:ext uri="{FF2B5EF4-FFF2-40B4-BE49-F238E27FC236}">
                <a16:creationId xmlns:a16="http://schemas.microsoft.com/office/drawing/2014/main" id="{F4ED864C-3811-C564-F327-9B709E019D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50" t="34836" r="13308"/>
          <a:stretch>
            <a:fillRect/>
          </a:stretch>
        </p:blipFill>
        <p:spPr>
          <a:xfrm>
            <a:off x="1331261" y="4076081"/>
            <a:ext cx="3821514" cy="1988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370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769DB-8AD8-086D-698A-177700D75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214" y="136525"/>
            <a:ext cx="7052441" cy="2416385"/>
          </a:xfrm>
        </p:spPr>
        <p:txBody>
          <a:bodyPr>
            <a:normAutofit/>
          </a:bodyPr>
          <a:lstStyle/>
          <a:p>
            <a:pPr algn="ctr"/>
            <a:r>
              <a:rPr lang="pt-BR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Real‑World Case Studies</a:t>
            </a:r>
            <a:br>
              <a:rPr lang="pt-BR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</a:t>
            </a:r>
            <a:br>
              <a:rPr lang="pt-BR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BR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DSS and AI for Supply Chain Optimisation</a:t>
            </a:r>
            <a:br>
              <a:rPr lang="pt-BR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pt-BR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C5BD5-38B9-9965-71F0-72644BDD94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6841" y="2219900"/>
            <a:ext cx="11604365" cy="4501575"/>
          </a:xfrm>
        </p:spPr>
        <p:txBody>
          <a:bodyPr numCol="2" spcCol="360000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503D00"/>
                </a:solidFill>
              </a:rPr>
              <a:t>Challenges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Managing millions of products across global warehouses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Predicting customer demand accurately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Ensuring fast delivery while controlling costs</a:t>
            </a:r>
          </a:p>
          <a:p>
            <a:pPr marL="0" indent="0">
              <a:buNone/>
            </a:pPr>
            <a:endParaRPr lang="pt-BR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503D00"/>
                </a:solidFill>
              </a:rPr>
              <a:t>Solutions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Automated scanning and tracking.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Real‑time dashboards showing stock levels, delivery performance, and supplier metrics.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AI‑driven forecasting models </a:t>
            </a:r>
          </a:p>
          <a:p>
            <a:pPr marL="0" indent="0">
              <a:buNone/>
            </a:pPr>
            <a:endParaRPr lang="pt-BR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503D00"/>
                </a:solidFill>
              </a:rPr>
              <a:t>Ethical Issues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Employee monitoring through productivity tracking systems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Use of customer data for personalised recommendations</a:t>
            </a:r>
          </a:p>
          <a:p>
            <a:pPr marL="0" indent="0">
              <a:buNone/>
            </a:pPr>
            <a:r>
              <a:rPr lang="pt-BR">
                <a:solidFill>
                  <a:schemeClr val="tx1"/>
                </a:solidFill>
              </a:rPr>
              <a:t>Concerns about transparency in automated decision-making</a:t>
            </a:r>
          </a:p>
          <a:p>
            <a:pPr marL="0" indent="0">
              <a:buNone/>
            </a:pPr>
            <a:endParaRPr lang="pt-BR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503D00"/>
                </a:solidFill>
              </a:rPr>
              <a:t>Impact on Business Performance</a:t>
            </a:r>
          </a:p>
          <a:p>
            <a:r>
              <a:rPr lang="pt-BR">
                <a:solidFill>
                  <a:schemeClr val="tx1"/>
                </a:solidFill>
              </a:rPr>
              <a:t>Faster delivery times </a:t>
            </a:r>
          </a:p>
          <a:p>
            <a:r>
              <a:rPr lang="pt-BR">
                <a:solidFill>
                  <a:schemeClr val="tx1"/>
                </a:solidFill>
              </a:rPr>
              <a:t>Reduced operational costs</a:t>
            </a:r>
          </a:p>
          <a:p>
            <a:r>
              <a:rPr lang="pt-BR">
                <a:solidFill>
                  <a:schemeClr val="tx1"/>
                </a:solidFill>
              </a:rPr>
              <a:t>Increased customer satisfaction and loyalty</a:t>
            </a:r>
          </a:p>
          <a:p>
            <a:pPr marL="0" indent="0" algn="ctr">
              <a:buNone/>
            </a:pPr>
            <a:endParaRPr lang="pt-BR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804984-BCBD-E62B-8800-44ACD93FC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11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13DDC5-3A2E-C2D2-D8E0-305AE6A256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93" t="22414" r="14" b="23732"/>
          <a:stretch>
            <a:fillRect/>
          </a:stretch>
        </p:blipFill>
        <p:spPr>
          <a:xfrm>
            <a:off x="273442" y="517772"/>
            <a:ext cx="5023772" cy="1653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19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B39781-7932-46C1-28BD-62E3540649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F31D9-F84A-2964-B4CF-831CB8CF93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282" y="2503072"/>
            <a:ext cx="12066718" cy="4352413"/>
          </a:xfrm>
        </p:spPr>
        <p:txBody>
          <a:bodyPr numCol="2" spcCol="360000"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002060"/>
                </a:solidFill>
              </a:rPr>
              <a:t>Challenges</a:t>
            </a:r>
          </a:p>
          <a:p>
            <a:pPr marL="0" indent="0">
              <a:buNone/>
            </a:pPr>
            <a:r>
              <a:rPr lang="pt-BR"/>
              <a:t>Managing large volumes of patient data</a:t>
            </a:r>
          </a:p>
          <a:p>
            <a:pPr marL="0" indent="0">
              <a:buNone/>
            </a:pPr>
            <a:r>
              <a:rPr lang="pt-BR"/>
              <a:t>Ensuring accurate diagnosis and treatment planning</a:t>
            </a:r>
          </a:p>
          <a:p>
            <a:pPr marL="0" indent="0">
              <a:buNone/>
            </a:pPr>
            <a:r>
              <a:rPr lang="pt-BR"/>
              <a:t>Allocating limited resources efficiently</a:t>
            </a:r>
          </a:p>
          <a:p>
            <a:pPr marL="0" indent="0">
              <a:buNone/>
            </a:pPr>
            <a:endParaRPr lang="pt-BR"/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002060"/>
                </a:solidFill>
              </a:rPr>
              <a:t>Solutions</a:t>
            </a:r>
          </a:p>
          <a:p>
            <a:pPr marL="0" indent="0">
              <a:buNone/>
            </a:pPr>
            <a:r>
              <a:rPr lang="pt-BR"/>
              <a:t>Electronic Health Records (EHR) </a:t>
            </a:r>
          </a:p>
          <a:p>
            <a:pPr marL="0" indent="0">
              <a:buNone/>
            </a:pPr>
            <a:r>
              <a:rPr lang="pt-BR"/>
              <a:t>Hospital dashboards track bed occupancy, waiting times, and staff availability.</a:t>
            </a:r>
          </a:p>
          <a:p>
            <a:pPr marL="0" indent="0">
              <a:buNone/>
            </a:pPr>
            <a:r>
              <a:rPr lang="pt-BR"/>
              <a:t>Analytics identify high‑risk patients and forecast demand for services.</a:t>
            </a:r>
          </a:p>
          <a:p>
            <a:pPr marL="0" indent="0">
              <a:buNone/>
            </a:pPr>
            <a:endParaRPr lang="pt-BR"/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002060"/>
                </a:solidFill>
              </a:rPr>
              <a:t>Ethical Issues</a:t>
            </a:r>
          </a:p>
          <a:p>
            <a:pPr marL="0" indent="0">
              <a:buNone/>
            </a:pPr>
            <a:r>
              <a:rPr lang="pt-BR"/>
              <a:t>Sensitive patient data privacy</a:t>
            </a:r>
          </a:p>
          <a:p>
            <a:pPr marL="0" indent="0">
              <a:buNone/>
            </a:pPr>
            <a:r>
              <a:rPr lang="pt-BR"/>
              <a:t>Transparency concerns when AI influences medical decisions</a:t>
            </a:r>
          </a:p>
          <a:p>
            <a:pPr marL="0" indent="0">
              <a:buNone/>
            </a:pPr>
            <a:r>
              <a:rPr lang="pt-BR"/>
              <a:t>Ensuring human oversight in diagnosis and treatment</a:t>
            </a:r>
          </a:p>
          <a:p>
            <a:pPr marL="0" indent="0">
              <a:buNone/>
            </a:pPr>
            <a:endParaRPr lang="pt-BR"/>
          </a:p>
          <a:p>
            <a:pPr>
              <a:buFont typeface="Wingdings" panose="05000000000000000000" pitchFamily="2" charset="2"/>
              <a:buChar char="Ø"/>
            </a:pPr>
            <a:r>
              <a:rPr lang="pt-BR" b="1">
                <a:solidFill>
                  <a:srgbClr val="002060"/>
                </a:solidFill>
              </a:rPr>
              <a:t>Impact on Business Performance</a:t>
            </a:r>
          </a:p>
          <a:p>
            <a:pPr marL="0" indent="0">
              <a:buNone/>
            </a:pPr>
            <a:r>
              <a:rPr lang="pt-BR"/>
              <a:t>Improved patient outcomes through faster, more accurate information</a:t>
            </a:r>
          </a:p>
          <a:p>
            <a:pPr marL="0" indent="0">
              <a:buNone/>
            </a:pPr>
            <a:r>
              <a:rPr lang="pt-BR"/>
              <a:t>Better resource allocation and reduced waiting times</a:t>
            </a:r>
          </a:p>
          <a:p>
            <a:pPr marL="0" indent="0">
              <a:buNone/>
            </a:pPr>
            <a:r>
              <a:rPr lang="pt-BR"/>
              <a:t>Enhanced operational efficiency across hospitals</a:t>
            </a:r>
          </a:p>
          <a:p>
            <a:pPr marL="0" indent="0" algn="ctr">
              <a:buNone/>
            </a:pPr>
            <a:endParaRPr lang="pt-B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ACBF57-252F-0F9E-A541-DC7747F9B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smtClean="0"/>
              <a:t>12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70886B-B596-A85C-AEAE-73108E8A906E}"/>
              </a:ext>
            </a:extLst>
          </p:cNvPr>
          <p:cNvSpPr txBox="1"/>
          <p:nvPr/>
        </p:nvSpPr>
        <p:spPr>
          <a:xfrm>
            <a:off x="4784305" y="384659"/>
            <a:ext cx="7277621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pt-BR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pt-BR" sz="28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Real‑World Case Studies</a:t>
            </a:r>
          </a:p>
          <a:p>
            <a:pPr algn="ctr"/>
            <a:r>
              <a:rPr lang="pt-BR" sz="28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(UK) </a:t>
            </a:r>
          </a:p>
          <a:p>
            <a:pPr algn="ctr"/>
            <a:r>
              <a:rPr lang="pt-BR" sz="20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 and DSS for Patient Care and Resource Allocation</a:t>
            </a:r>
            <a:endParaRPr lang="pt-BR" sz="1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NHS logo – People's History of the NHS">
            <a:extLst>
              <a:ext uri="{FF2B5EF4-FFF2-40B4-BE49-F238E27FC236}">
                <a16:creationId xmlns:a16="http://schemas.microsoft.com/office/drawing/2014/main" id="{06B1670B-EFDE-B1D4-85CE-0FAB8981B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965" y="27222"/>
            <a:ext cx="4006684" cy="2253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5214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596" y="2495508"/>
            <a:ext cx="7058022" cy="24647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sz="1800" cap="none">
                <a:solidFill>
                  <a:schemeClr val="tx1"/>
                </a:solidFill>
                <a:latin typeface="Arial"/>
                <a:cs typeface="Arial"/>
              </a:rPr>
              <a:t>Efficiency gains – TPS and MIS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sz="1800" cap="none">
                <a:solidFill>
                  <a:schemeClr val="tx1"/>
                </a:solidFill>
                <a:latin typeface="Arial"/>
                <a:cs typeface="Arial"/>
              </a:rPr>
              <a:t>Better decision‑making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sz="1800" cap="none">
                <a:solidFill>
                  <a:schemeClr val="tx1"/>
                </a:solidFill>
                <a:latin typeface="Arial"/>
                <a:cs typeface="Arial"/>
              </a:rPr>
              <a:t>Ethical responsibilities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pt-BR" sz="1800" cap="none">
                <a:solidFill>
                  <a:schemeClr val="tx1"/>
                </a:solidFill>
                <a:latin typeface="Arial"/>
                <a:cs typeface="Arial"/>
              </a:rPr>
              <a:t>Competitive and strategic advantage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ABA3F3-1200-B620-CDB9-5EDFF337249C}"/>
              </a:ext>
            </a:extLst>
          </p:cNvPr>
          <p:cNvSpPr txBox="1"/>
          <p:nvPr/>
        </p:nvSpPr>
        <p:spPr>
          <a:xfrm>
            <a:off x="3356121" y="1016233"/>
            <a:ext cx="432657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solidFill>
                  <a:srgbClr val="C00000"/>
                </a:solidFill>
                <a:latin typeface="Arial"/>
                <a:cs typeface="Arial"/>
              </a:rPr>
              <a:t>CONCLUSION</a:t>
            </a:r>
          </a:p>
        </p:txBody>
      </p:sp>
      <p:pic>
        <p:nvPicPr>
          <p:cNvPr id="9" name="Picture 8" descr="Marketing Idea Creative · Free image on Pixabay">
            <a:extLst>
              <a:ext uri="{FF2B5EF4-FFF2-40B4-BE49-F238E27FC236}">
                <a16:creationId xmlns:a16="http://schemas.microsoft.com/office/drawing/2014/main" id="{C2E71213-F280-95FA-C235-308DF607CD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2698" y="2257374"/>
            <a:ext cx="3733741" cy="270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558" y="854818"/>
            <a:ext cx="8915399" cy="860400"/>
          </a:xfrm>
        </p:spPr>
        <p:txBody>
          <a:bodyPr>
            <a:normAutofit/>
          </a:bodyPr>
          <a:lstStyle/>
          <a:p>
            <a:pPr algn="ctr"/>
            <a:r>
              <a:rPr lang="en-GB" sz="4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024" y="1715218"/>
            <a:ext cx="10827587" cy="45171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>
                <a:solidFill>
                  <a:schemeClr val="tx1"/>
                </a:solidFill>
              </a:rPr>
              <a:t>Laudon, K.C. and Laudon, J.P. (2022) </a:t>
            </a:r>
            <a:r>
              <a:rPr lang="pt-BR" sz="2000" i="1">
                <a:solidFill>
                  <a:schemeClr val="tx1"/>
                </a:solidFill>
              </a:rPr>
              <a:t>Management information systems: Managing the digital firm</a:t>
            </a:r>
            <a:r>
              <a:rPr lang="pt-BR" sz="2000">
                <a:solidFill>
                  <a:schemeClr val="tx1"/>
                </a:solidFill>
              </a:rPr>
              <a:t>. 17th edn. Harlow: Pearson</a:t>
            </a:r>
            <a:endParaRPr lang="pt-BR" sz="2000">
              <a:solidFill>
                <a:schemeClr val="tx1"/>
              </a:solidFill>
              <a:latin typeface="Univers Condensed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>
                <a:solidFill>
                  <a:schemeClr val="tx1"/>
                </a:solidFill>
              </a:rPr>
              <a:t>Ghemawat, P. and Nueno, J.L. (2006) ‘Zara: Fast fashion’, </a:t>
            </a:r>
            <a:r>
              <a:rPr lang="pt-BR" sz="2000" i="1">
                <a:solidFill>
                  <a:schemeClr val="tx1"/>
                </a:solidFill>
              </a:rPr>
              <a:t>Harvard Business School Case Study</a:t>
            </a:r>
            <a:r>
              <a:rPr lang="pt-BR" sz="2000">
                <a:solidFill>
                  <a:schemeClr val="tx1"/>
                </a:solidFill>
              </a:rPr>
              <a:t>, 9-703-497.</a:t>
            </a:r>
            <a:endParaRPr lang="pt-BR" sz="2000">
              <a:solidFill>
                <a:schemeClr val="tx1"/>
              </a:solidFill>
              <a:latin typeface="Univers Condensed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>
                <a:solidFill>
                  <a:schemeClr val="tx1"/>
                </a:solidFill>
              </a:rPr>
              <a:t>Laudon, K.C. and Laudon, J.P. (2022) </a:t>
            </a:r>
            <a:r>
              <a:rPr lang="pt-BR" sz="2000" i="1">
                <a:solidFill>
                  <a:schemeClr val="tx1"/>
                </a:solidFill>
              </a:rPr>
              <a:t>Management information systems: Managing the digital firm</a:t>
            </a:r>
            <a:r>
              <a:rPr lang="pt-BR" sz="2000">
                <a:solidFill>
                  <a:schemeClr val="tx1"/>
                </a:solidFill>
              </a:rPr>
              <a:t>. 17th edn. Harlow: Pearson.</a:t>
            </a:r>
            <a:endParaRPr lang="pt-BR" sz="2000">
              <a:solidFill>
                <a:schemeClr val="tx1"/>
              </a:solidFill>
              <a:latin typeface="Univers Condensed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pt-BR" sz="2000">
                <a:solidFill>
                  <a:schemeClr val="tx1"/>
                </a:solidFill>
              </a:rPr>
              <a:t>Floridi, L. and Cowls, J. (2019) ‘A unified framework of five principles for AI in society’, </a:t>
            </a:r>
            <a:r>
              <a:rPr lang="pt-BR" sz="2000" i="1">
                <a:solidFill>
                  <a:schemeClr val="tx1"/>
                </a:solidFill>
              </a:rPr>
              <a:t>Harvard Data Science Review</a:t>
            </a:r>
            <a:r>
              <a:rPr lang="pt-BR" sz="2000">
                <a:solidFill>
                  <a:schemeClr val="tx1"/>
                </a:solidFill>
              </a:rPr>
              <a:t>, 1(1).</a:t>
            </a:r>
          </a:p>
          <a:p>
            <a:endParaRPr lang="en-US" sz="2000">
              <a:solidFill>
                <a:schemeClr val="tx1"/>
              </a:solidFill>
              <a:latin typeface="Univers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966</Words>
  <Application>Microsoft Office PowerPoint</Application>
  <PresentationFormat>Widescreen</PresentationFormat>
  <Paragraphs>181</Paragraphs>
  <Slides>14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BohoVogueVTI</vt:lpstr>
      <vt:lpstr> DIFFERENT INFORMATION SYSTEMS </vt:lpstr>
      <vt:lpstr>                        overview</vt:lpstr>
      <vt:lpstr>PowerPoint Presentation</vt:lpstr>
      <vt:lpstr>Types of Information Systems and Their Impact</vt:lpstr>
      <vt:lpstr>Types of Information Systems and Their Impact</vt:lpstr>
      <vt:lpstr>              ANALYSE AND COMPARE</vt:lpstr>
      <vt:lpstr>PowerPoint Presentation</vt:lpstr>
      <vt:lpstr>ETHICAL CONCERNS IN AI DECISION-MAKING</vt:lpstr>
      <vt:lpstr>EMPLOYEE MONITORING AND WORKPLACE ETHICS</vt:lpstr>
      <vt:lpstr>BIAS AND FAIRNESS IN INFORMATION SYSTEMS</vt:lpstr>
      <vt:lpstr>Real‑World Case Studies AMAZON  Advanced DSS and AI for Supply Chain Optimisation 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Larrisa Kellyn Silva Neves (2424528)</cp:lastModifiedBy>
  <cp:revision>4</cp:revision>
  <dcterms:created xsi:type="dcterms:W3CDTF">2024-10-08T15:58:04Z</dcterms:created>
  <dcterms:modified xsi:type="dcterms:W3CDTF">2026-07-12T10:39:44Z</dcterms:modified>
</cp:coreProperties>
</file>