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58" r:id="rId5"/>
    <p:sldId id="268" r:id="rId6"/>
    <p:sldId id="259" r:id="rId7"/>
    <p:sldId id="269" r:id="rId8"/>
    <p:sldId id="260" r:id="rId9"/>
    <p:sldId id="270" r:id="rId10"/>
    <p:sldId id="261" r:id="rId11"/>
    <p:sldId id="271" r:id="rId12"/>
    <p:sldId id="262" r:id="rId13"/>
    <p:sldId id="272" r:id="rId14"/>
    <p:sldId id="263" r:id="rId15"/>
    <p:sldId id="273" r:id="rId16"/>
    <p:sldId id="264" r:id="rId17"/>
    <p:sldId id="274" r:id="rId18"/>
    <p:sldId id="265" r:id="rId19"/>
    <p:sldId id="275" r:id="rId20"/>
    <p:sldId id="266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2" autoAdjust="0"/>
    <p:restoredTop sz="94660"/>
  </p:normalViewPr>
  <p:slideViewPr>
    <p:cSldViewPr snapToGrid="0">
      <p:cViewPr varScale="1">
        <p:scale>
          <a:sx n="85" d="100"/>
          <a:sy n="85" d="100"/>
        </p:scale>
        <p:origin x="15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3D6D2-C0BD-42CC-AC92-03AE4AE0A9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3E2E3A-5F05-4BF1-BE45-A873CE983B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BAF0E0-2F1B-416F-A046-3F137730D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F8E73-F9C1-4B76-953E-74AE0D1C13BF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A0E3E1-A977-41A2-B54B-C0953D38A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06E39F-8702-4BA8-97A9-1027892215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885CF-C93C-48A4-ACEE-B75332A3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3662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3A7B0-21DF-445A-BBF8-AC773338F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0D418-FF04-479B-BFE8-52B758671B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9F93DA-0D54-4EC6-8DEA-64A209668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F8E73-F9C1-4B76-953E-74AE0D1C13BF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0F2A08-D6BA-4431-957D-9F6C74481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DDFA32-823F-4F31-88D4-8CE4FC2B1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885CF-C93C-48A4-ACEE-B75332A3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692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2E288-2547-4433-9971-E0E50DC8A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06D511-CD44-420B-A04D-B8CDED17A4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FEA154-69E5-4A90-A6E6-95B440B78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F8E73-F9C1-4B76-953E-74AE0D1C13BF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F6CAEE-F919-4503-9CC8-4C078CD00C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BF3364-22C4-4F8B-BA0A-C2EB94A98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885CF-C93C-48A4-ACEE-B75332A3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895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EEE9B-F7D3-4DB4-BEF8-4F14283AD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B5F6A-E0E2-43BA-A066-E343A9F6E5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462784-8117-4EFE-BB3C-5E2FE7BC82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ABDF46-D799-48B1-846A-5BACE6A9E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F8E73-F9C1-4B76-953E-74AE0D1C13BF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DE3D43-49B3-49D2-BFD6-A066E28A4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C7E7AC-3115-4EB9-A3D4-76AF86550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885CF-C93C-48A4-ACEE-B75332A3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260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7CB01-9F5A-4E38-B278-A76E88E2A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18FD84-3E37-4E22-B8F0-F647D4B007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C306FB-B34B-4BE4-BB78-EC15E5F3D3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15ECEE-0713-4272-AD4F-53ECAF57A4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CF2074-87BD-472B-B407-C6A7180F18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100C95-8867-496C-9B5F-911CC9B275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F8E73-F9C1-4B76-953E-74AE0D1C13BF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5B09BA-9D97-4002-BD81-94B60222C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BE6313-1BE9-46ED-9799-A931A7E68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885CF-C93C-48A4-ACEE-B75332A3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485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253E2-C50C-43B8-92EC-6EF5201B9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38E5E0-9452-4F0C-97F2-4ED2157A9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F8E73-F9C1-4B76-953E-74AE0D1C13BF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4FF697-1703-48D7-9547-3D3CD949C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8F686C-E723-4533-A0AB-363AC203E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885CF-C93C-48A4-ACEE-B75332A3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617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C44C59-2D6B-4E3B-B87B-AED654EFE7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F8E73-F9C1-4B76-953E-74AE0D1C13BF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BFE5C2-DEF9-48F3-B90B-F396A37BB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030FAE-C758-4827-9532-C9F544506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885CF-C93C-48A4-ACEE-B75332A3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805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ED7F5-2742-413B-B60F-6642465DA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D7E66-1030-44F2-B568-7075C2A641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48EB99-1B98-4B21-9AF4-DC2426573C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6C42B6-B1BF-4336-8E9A-A95E6D08E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F8E73-F9C1-4B76-953E-74AE0D1C13BF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896AF5-1AFA-4662-A3FF-E5141802A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ED51D5-A4B9-411F-AA34-3EFB29626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885CF-C93C-48A4-ACEE-B75332A3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344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7A76E-0566-4F44-BF07-FD8260C88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8708D2-5768-46B1-99F7-873EE3D189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9BADE-08A3-4D01-9BAD-1DACAEFE60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4C057B-AC25-4545-AF4C-D47C64C37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F8E73-F9C1-4B76-953E-74AE0D1C13BF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B3B00F-52D9-48BC-A4A4-90C383014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CBB14A-455E-44C5-A827-7348E8F72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885CF-C93C-48A4-ACEE-B75332A3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216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1611F-6AA5-442E-AB7F-348E415D9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522B7A-3A9A-427F-99D5-18DE9B37D6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391624-C5FF-4B06-B9E6-5DC99ECB4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F8E73-F9C1-4B76-953E-74AE0D1C13BF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48143-7CE5-412D-833E-BC31A5127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B0BF5F-DA22-463D-B45F-1E2589992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885CF-C93C-48A4-ACEE-B75332A3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08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FFFA6B-B6E7-406B-B388-DFAACF1729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C5169E-0650-4B1A-A5B6-557F291959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118E22-A95A-4DF6-9990-E704D6F93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F8E73-F9C1-4B76-953E-74AE0D1C13BF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EFF05A-7E25-4C60-827E-1D7355637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8C780E-63F8-4B2D-93B1-B89146224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885CF-C93C-48A4-ACEE-B75332A3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162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968648-905D-496C-B0B8-3C6B10235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8C4D5E-C126-49FE-9684-4423CA95C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86E7CB-4D82-47C8-AD30-1C99DA9E0F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4F8E73-F9C1-4B76-953E-74AE0D1C13BF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5F49A3-A3A0-44D8-BE1E-A6901DA93D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6368E-9EF5-4BE3-90FC-4D8227D82D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885CF-C93C-48A4-ACEE-B75332A3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473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BDF4A1-C504-4977-B5A6-2979DA9EE4C0}"/>
              </a:ext>
            </a:extLst>
          </p:cNvPr>
          <p:cNvSpPr txBox="1"/>
          <p:nvPr/>
        </p:nvSpPr>
        <p:spPr>
          <a:xfrm>
            <a:off x="344311" y="1166842"/>
            <a:ext cx="1150337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For this part of the study, you will be shown a series of words that will be displayed individually on the screen for 2 seconds each. </a:t>
            </a: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Once all words have been displayed, you will receive further instruction.</a:t>
            </a: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Press the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SPACE BAR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to begin</a:t>
            </a:r>
          </a:p>
        </p:txBody>
      </p:sp>
    </p:spTree>
    <p:extLst>
      <p:ext uri="{BB962C8B-B14F-4D97-AF65-F5344CB8AC3E}">
        <p14:creationId xmlns:p14="http://schemas.microsoft.com/office/powerpoint/2010/main" val="2496719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33A02-2B10-4058-86B0-5187657DC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2039" y="2785532"/>
            <a:ext cx="5247922" cy="128693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9000" dirty="0">
                <a:latin typeface="Arial" panose="020B0604020202020204" pitchFamily="34" charset="0"/>
                <a:cs typeface="Arial" panose="020B0604020202020204" pitchFamily="34" charset="0"/>
              </a:rPr>
              <a:t>FABRIC</a:t>
            </a:r>
          </a:p>
        </p:txBody>
      </p:sp>
    </p:spTree>
    <p:extLst>
      <p:ext uri="{BB962C8B-B14F-4D97-AF65-F5344CB8AC3E}">
        <p14:creationId xmlns:p14="http://schemas.microsoft.com/office/powerpoint/2010/main" val="66308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0"/>
    </mc:Choice>
    <mc:Fallback>
      <p:transition spd="slow" advTm="200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13455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"/>
    </mc:Choice>
    <mc:Fallback>
      <p:transition spd="slow" advTm="40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33A02-2B10-4058-86B0-5187657DC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4928" y="2785532"/>
            <a:ext cx="5022144" cy="128693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9000" dirty="0">
                <a:latin typeface="Arial" panose="020B0604020202020204" pitchFamily="34" charset="0"/>
                <a:cs typeface="Arial" panose="020B0604020202020204" pitchFamily="34" charset="0"/>
              </a:rPr>
              <a:t>PATENT</a:t>
            </a:r>
          </a:p>
        </p:txBody>
      </p:sp>
    </p:spTree>
    <p:extLst>
      <p:ext uri="{BB962C8B-B14F-4D97-AF65-F5344CB8AC3E}">
        <p14:creationId xmlns:p14="http://schemas.microsoft.com/office/powerpoint/2010/main" val="501177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0"/>
    </mc:Choice>
    <mc:Fallback>
      <p:transition spd="slow" advTm="200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00216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"/>
    </mc:Choice>
    <mc:Fallback>
      <p:transition spd="slow" advTm="40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33A02-2B10-4058-86B0-5187657DC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6528" y="2829277"/>
            <a:ext cx="4818944" cy="119944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9000" dirty="0">
                <a:latin typeface="Arial" panose="020B0604020202020204" pitchFamily="34" charset="0"/>
                <a:cs typeface="Arial" panose="020B0604020202020204" pitchFamily="34" charset="0"/>
              </a:rPr>
              <a:t>BASKET</a:t>
            </a:r>
          </a:p>
        </p:txBody>
      </p:sp>
    </p:spTree>
    <p:extLst>
      <p:ext uri="{BB962C8B-B14F-4D97-AF65-F5344CB8AC3E}">
        <p14:creationId xmlns:p14="http://schemas.microsoft.com/office/powerpoint/2010/main" val="1295278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0"/>
    </mc:Choice>
    <mc:Fallback>
      <p:transition spd="slow" advTm="200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91868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"/>
    </mc:Choice>
    <mc:Fallback>
      <p:transition spd="slow" advTm="4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33A02-2B10-4058-86B0-5187657DC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9949" y="2839860"/>
            <a:ext cx="5372101" cy="117827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9000" dirty="0">
                <a:latin typeface="Arial" panose="020B0604020202020204" pitchFamily="34" charset="0"/>
                <a:cs typeface="Arial" panose="020B0604020202020204" pitchFamily="34" charset="0"/>
              </a:rPr>
              <a:t>COLUMN</a:t>
            </a:r>
          </a:p>
        </p:txBody>
      </p:sp>
    </p:spTree>
    <p:extLst>
      <p:ext uri="{BB962C8B-B14F-4D97-AF65-F5344CB8AC3E}">
        <p14:creationId xmlns:p14="http://schemas.microsoft.com/office/powerpoint/2010/main" val="443567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0"/>
    </mc:Choice>
    <mc:Fallback>
      <p:transition spd="slow" advTm="20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0636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"/>
    </mc:Choice>
    <mc:Fallback>
      <p:transition spd="slow" advTm="40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33A02-2B10-4058-86B0-5187657DC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6389" y="2785532"/>
            <a:ext cx="4219222" cy="128693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9000" dirty="0">
                <a:latin typeface="Arial" panose="020B0604020202020204" pitchFamily="34" charset="0"/>
                <a:cs typeface="Arial" panose="020B0604020202020204" pitchFamily="34" charset="0"/>
              </a:rPr>
              <a:t>PAPER</a:t>
            </a:r>
          </a:p>
        </p:txBody>
      </p:sp>
    </p:spTree>
    <p:extLst>
      <p:ext uri="{BB962C8B-B14F-4D97-AF65-F5344CB8AC3E}">
        <p14:creationId xmlns:p14="http://schemas.microsoft.com/office/powerpoint/2010/main" val="2841757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0"/>
    </mc:Choice>
    <mc:Fallback>
      <p:transition spd="slow" advTm="200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07688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"/>
    </mc:Choice>
    <mc:Fallback>
      <p:transition spd="slow" advTm="40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33A02-2B10-4058-86B0-5187657DC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3950" y="2785532"/>
            <a:ext cx="4864100" cy="128693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9000" dirty="0">
                <a:latin typeface="Arial" panose="020B0604020202020204" pitchFamily="34" charset="0"/>
                <a:cs typeface="Arial" panose="020B0604020202020204" pitchFamily="34" charset="0"/>
              </a:rPr>
              <a:t>BUTTER</a:t>
            </a:r>
          </a:p>
        </p:txBody>
      </p:sp>
    </p:spTree>
    <p:extLst>
      <p:ext uri="{BB962C8B-B14F-4D97-AF65-F5344CB8AC3E}">
        <p14:creationId xmlns:p14="http://schemas.microsoft.com/office/powerpoint/2010/main" val="1780442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0"/>
    </mc:Choice>
    <mc:Fallback>
      <p:transition spd="slow" advTm="200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10326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"/>
    </mc:Choice>
    <mc:Fallback>
      <p:transition spd="slow" advTm="40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33A02-2B10-4058-86B0-5187657DC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3950" y="2785532"/>
            <a:ext cx="4864100" cy="128693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9000" dirty="0">
                <a:latin typeface="Arial" panose="020B0604020202020204" pitchFamily="34" charset="0"/>
                <a:cs typeface="Arial" panose="020B0604020202020204" pitchFamily="34" charset="0"/>
              </a:rPr>
              <a:t>ENGINE</a:t>
            </a:r>
          </a:p>
        </p:txBody>
      </p:sp>
    </p:spTree>
    <p:extLst>
      <p:ext uri="{BB962C8B-B14F-4D97-AF65-F5344CB8AC3E}">
        <p14:creationId xmlns:p14="http://schemas.microsoft.com/office/powerpoint/2010/main" val="488413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0"/>
    </mc:Choice>
    <mc:Fallback>
      <p:transition spd="slow" advTm="200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2684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"/>
    </mc:Choice>
    <mc:Fallback>
      <p:transition spd="slow" advTm="40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33A02-2B10-4058-86B0-5187657DC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4616" y="2785532"/>
            <a:ext cx="5202767" cy="128693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9000" dirty="0">
                <a:latin typeface="Arial" panose="020B0604020202020204" pitchFamily="34" charset="0"/>
                <a:cs typeface="Arial" panose="020B0604020202020204" pitchFamily="34" charset="0"/>
              </a:rPr>
              <a:t>DOCTOR</a:t>
            </a:r>
          </a:p>
        </p:txBody>
      </p:sp>
    </p:spTree>
    <p:extLst>
      <p:ext uri="{BB962C8B-B14F-4D97-AF65-F5344CB8AC3E}">
        <p14:creationId xmlns:p14="http://schemas.microsoft.com/office/powerpoint/2010/main" val="4148042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0"/>
    </mc:Choice>
    <mc:Fallback>
      <p:transition spd="slow" advTm="200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02157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"/>
    </mc:Choice>
    <mc:Fallback>
      <p:transition spd="slow" advTm="4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33A02-2B10-4058-86B0-5187657DC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6389" y="2785532"/>
            <a:ext cx="4219222" cy="128693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9000" dirty="0">
                <a:latin typeface="Arial" panose="020B0604020202020204" pitchFamily="34" charset="0"/>
                <a:cs typeface="Arial" panose="020B0604020202020204" pitchFamily="34" charset="0"/>
              </a:rPr>
              <a:t>TABLE</a:t>
            </a:r>
          </a:p>
        </p:txBody>
      </p:sp>
    </p:spTree>
    <p:extLst>
      <p:ext uri="{BB962C8B-B14F-4D97-AF65-F5344CB8AC3E}">
        <p14:creationId xmlns:p14="http://schemas.microsoft.com/office/powerpoint/2010/main" val="1210318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0"/>
    </mc:Choice>
    <mc:Fallback>
      <p:transition spd="slow" advTm="200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8288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"/>
    </mc:Choice>
    <mc:Fallback>
      <p:transition spd="slow" advTm="40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33A02-2B10-4058-86B0-5187657DC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1105" y="2785532"/>
            <a:ext cx="5789790" cy="128693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9000" dirty="0">
                <a:latin typeface="Arial" panose="020B0604020202020204" pitchFamily="34" charset="0"/>
                <a:cs typeface="Arial" panose="020B0604020202020204" pitchFamily="34" charset="0"/>
              </a:rPr>
              <a:t>MACHINE</a:t>
            </a:r>
          </a:p>
        </p:txBody>
      </p:sp>
    </p:spTree>
    <p:extLst>
      <p:ext uri="{BB962C8B-B14F-4D97-AF65-F5344CB8AC3E}">
        <p14:creationId xmlns:p14="http://schemas.microsoft.com/office/powerpoint/2010/main" val="2030548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0"/>
    </mc:Choice>
    <mc:Fallback>
      <p:transition spd="slow" advTm="200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79953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"/>
    </mc:Choice>
    <mc:Fallback>
      <p:transition spd="slow" advTm="40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695B5E2-5050-4A7D-8A81-F767A70C31D1}"/>
              </a:ext>
            </a:extLst>
          </p:cNvPr>
          <p:cNvSpPr txBox="1"/>
          <p:nvPr/>
        </p:nvSpPr>
        <p:spPr>
          <a:xfrm>
            <a:off x="344311" y="1166842"/>
            <a:ext cx="1150337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Please type in the box below as many of the words as you can remember from the list of words you have just seen. </a:t>
            </a: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This screen will automatically move on after a period of 30 seconds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3A1D82-1369-4084-BACD-D92FF418A0E8}"/>
              </a:ext>
            </a:extLst>
          </p:cNvPr>
          <p:cNvSpPr txBox="1"/>
          <p:nvPr/>
        </p:nvSpPr>
        <p:spPr>
          <a:xfrm>
            <a:off x="2841976" y="4862522"/>
            <a:ext cx="6508045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5922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00"/>
    </mc:Choice>
    <mc:Fallback>
      <p:transition spd="slow" advTm="30000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695B5E2-5050-4A7D-8A81-F767A70C31D1}"/>
              </a:ext>
            </a:extLst>
          </p:cNvPr>
          <p:cNvSpPr txBox="1"/>
          <p:nvPr/>
        </p:nvSpPr>
        <p:spPr>
          <a:xfrm>
            <a:off x="344311" y="1166842"/>
            <a:ext cx="1150337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Thank you for taking part in this part of the study.</a:t>
            </a: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Now, please direct your attention back to the laptop and select YES to the question shown on screen to progress with the study.</a:t>
            </a: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5479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0"/>
    </mc:Choice>
    <mc:Fallback>
      <p:transition spd="slow" advTm="0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131</Words>
  <Application>Microsoft Office PowerPoint</Application>
  <PresentationFormat>Widescreen</PresentationFormat>
  <Paragraphs>21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Stacey Coleman</dc:creator>
  <cp:lastModifiedBy>Stacey Coleman</cp:lastModifiedBy>
  <cp:revision>1</cp:revision>
  <dcterms:created xsi:type="dcterms:W3CDTF">2021-11-18T13:22:00Z</dcterms:created>
  <dcterms:modified xsi:type="dcterms:W3CDTF">2021-11-18T13:55:10Z</dcterms:modified>
</cp:coreProperties>
</file>