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1" r:id="rId6"/>
    <p:sldId id="264" r:id="rId7"/>
    <p:sldId id="266" r:id="rId8"/>
    <p:sldId id="279" r:id="rId9"/>
    <p:sldId id="280" r:id="rId10"/>
    <p:sldId id="27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3CEFA9-D42D-D016-91F9-A25E6991A422}" v="149" dt="2025-01-11T18:50:32.853"/>
    <p1510:client id="{1AD6713B-311E-5B17-72F6-379846496A5C}" v="23" dt="2025-01-11T16:43:45.379"/>
    <p1510:client id="{28821570-DF1F-12BF-72A1-DA50B6E0D8BF}" v="28" dt="2025-01-12T10:57:16.598"/>
    <p1510:client id="{4AEF68ED-8FD6-417B-E42F-3280BBDA0E96}" v="378" dt="2025-01-12T09:52:21.275"/>
    <p1510:client id="{6EF4B28A-BF71-889A-9549-42D778FC5ABE}" v="120" dt="2025-01-12T11:11:28.280"/>
    <p1510:client id="{743DA82D-5ACA-DBBC-C890-8A830169A235}" v="1308" dt="2025-01-11T16:09:45.121"/>
    <p1510:client id="{7F5AD699-AE9B-FE47-97FE-60569E5B8ADE}" v="524" dt="2025-01-10T20:54:01.704"/>
    <p1510:client id="{82B38165-6694-3A57-2A84-917B2BE5F73C}" v="37" dt="2025-01-11T16:36:35.113"/>
    <p1510:client id="{895CC5F1-315A-0881-5F55-3FEEE4736E54}" v="133" dt="2025-01-10T21:11:20.170"/>
    <p1510:client id="{D5B7B055-15E3-7D2B-E84F-C4549204B12E}" v="7" dt="2025-01-12T11:44:32.903"/>
    <p1510:client id="{E9D35AEE-2477-1399-5CDA-22FDA32F45D5}" v="10" dt="2025-01-12T08:30:56.682"/>
    <p1510:client id="{F8809294-B924-5C57-944E-2402C47213D5}" v="142" dt="2025-01-12T10:48:46.1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Williams (2205543)" userId="S::2205543@student.uwtsd.ac.uk::9ec8d140-fa9a-45d4-bcd6-322f5cf8ae31" providerId="AD" clId="Web-{D80079C4-36CD-E1D6-D2EE-776FDF080A6B}"/>
    <pc:docChg chg="modSld">
      <pc:chgData name="Katie Williams (2205543)" userId="S::2205543@student.uwtsd.ac.uk::9ec8d140-fa9a-45d4-bcd6-322f5cf8ae31" providerId="AD" clId="Web-{D80079C4-36CD-E1D6-D2EE-776FDF080A6B}" dt="2025-01-08T18:38:04.903" v="921"/>
      <pc:docMkLst>
        <pc:docMk/>
      </pc:docMkLst>
      <pc:sldChg chg="addSp delSp modSp addAnim delAnim modAnim modNotes">
        <pc:chgData name="Katie Williams (2205543)" userId="S::2205543@student.uwtsd.ac.uk::9ec8d140-fa9a-45d4-bcd6-322f5cf8ae31" providerId="AD" clId="Web-{D80079C4-36CD-E1D6-D2EE-776FDF080A6B}" dt="2025-01-08T18:38:04.903" v="921"/>
        <pc:sldMkLst>
          <pc:docMk/>
          <pc:sldMk cId="467769582" sldId="258"/>
        </pc:sldMkLst>
        <pc:spChg chg="mod">
          <ac:chgData name="Katie Williams (2205543)" userId="S::2205543@student.uwtsd.ac.uk::9ec8d140-fa9a-45d4-bcd6-322f5cf8ae31" providerId="AD" clId="Web-{D80079C4-36CD-E1D6-D2EE-776FDF080A6B}" dt="2025-01-08T18:07:52.319" v="551" actId="1076"/>
          <ac:spMkLst>
            <pc:docMk/>
            <pc:sldMk cId="467769582" sldId="258"/>
            <ac:spMk id="6" creationId="{23A0A894-887E-02A1-5261-308B289421F1}"/>
          </ac:spMkLst>
        </pc:spChg>
        <pc:spChg chg="mod">
          <ac:chgData name="Katie Williams (2205543)" userId="S::2205543@student.uwtsd.ac.uk::9ec8d140-fa9a-45d4-bcd6-322f5cf8ae31" providerId="AD" clId="Web-{D80079C4-36CD-E1D6-D2EE-776FDF080A6B}" dt="2025-01-08T18:20:11.809" v="735" actId="20577"/>
          <ac:spMkLst>
            <pc:docMk/>
            <pc:sldMk cId="467769582" sldId="258"/>
            <ac:spMk id="8" creationId="{4BC8AAC5-7CFC-30A2-DE0B-0AFE49A91552}"/>
          </ac:spMkLst>
        </pc:spChg>
        <pc:spChg chg="add mod">
          <ac:chgData name="Katie Williams (2205543)" userId="S::2205543@student.uwtsd.ac.uk::9ec8d140-fa9a-45d4-bcd6-322f5cf8ae31" providerId="AD" clId="Web-{D80079C4-36CD-E1D6-D2EE-776FDF080A6B}" dt="2025-01-08T18:14:01.626" v="662" actId="20577"/>
          <ac:spMkLst>
            <pc:docMk/>
            <pc:sldMk cId="467769582" sldId="258"/>
            <ac:spMk id="13" creationId="{982AD110-C934-BBEC-9095-AE3F708C298A}"/>
          </ac:spMkLst>
        </pc:spChg>
        <pc:picChg chg="add mod">
          <ac:chgData name="Katie Williams (2205543)" userId="S::2205543@student.uwtsd.ac.uk::9ec8d140-fa9a-45d4-bcd6-322f5cf8ae31" providerId="AD" clId="Web-{D80079C4-36CD-E1D6-D2EE-776FDF080A6B}" dt="2025-01-08T18:17:01.257" v="722" actId="1076"/>
          <ac:picMkLst>
            <pc:docMk/>
            <pc:sldMk cId="467769582" sldId="258"/>
            <ac:picMk id="3" creationId="{81B944D1-6F5B-64DD-B63A-1678EFE215B9}"/>
          </ac:picMkLst>
        </pc:picChg>
        <pc:picChg chg="mod">
          <ac:chgData name="Katie Williams (2205543)" userId="S::2205543@student.uwtsd.ac.uk::9ec8d140-fa9a-45d4-bcd6-322f5cf8ae31" providerId="AD" clId="Web-{D80079C4-36CD-E1D6-D2EE-776FDF080A6B}" dt="2025-01-08T18:07:42.193" v="550" actId="1076"/>
          <ac:picMkLst>
            <pc:docMk/>
            <pc:sldMk cId="467769582" sldId="258"/>
            <ac:picMk id="5" creationId="{EEF4A12A-1FD5-0B11-4424-3DFF6608D147}"/>
          </ac:picMkLst>
        </pc:picChg>
        <pc:picChg chg="mod">
          <ac:chgData name="Katie Williams (2205543)" userId="S::2205543@student.uwtsd.ac.uk::9ec8d140-fa9a-45d4-bcd6-322f5cf8ae31" providerId="AD" clId="Web-{D80079C4-36CD-E1D6-D2EE-776FDF080A6B}" dt="2025-01-08T18:18:46.135" v="728" actId="1076"/>
          <ac:picMkLst>
            <pc:docMk/>
            <pc:sldMk cId="467769582" sldId="258"/>
            <ac:picMk id="7" creationId="{AF049FAB-96A7-805F-ED3A-6A6D5DA9C3D4}"/>
          </ac:picMkLst>
        </pc:picChg>
      </pc:sldChg>
      <pc:sldChg chg="modSp addAnim delAnim modAnim modNotes">
        <pc:chgData name="Katie Williams (2205543)" userId="S::2205543@student.uwtsd.ac.uk::9ec8d140-fa9a-45d4-bcd6-322f5cf8ae31" providerId="AD" clId="Web-{D80079C4-36CD-E1D6-D2EE-776FDF080A6B}" dt="2025-01-08T18:30:52.156" v="914"/>
        <pc:sldMkLst>
          <pc:docMk/>
          <pc:sldMk cId="3774840448" sldId="259"/>
        </pc:sldMkLst>
        <pc:spChg chg="mod">
          <ac:chgData name="Katie Williams (2205543)" userId="S::2205543@student.uwtsd.ac.uk::9ec8d140-fa9a-45d4-bcd6-322f5cf8ae31" providerId="AD" clId="Web-{D80079C4-36CD-E1D6-D2EE-776FDF080A6B}" dt="2025-01-08T18:28:58.887" v="910" actId="1076"/>
          <ac:spMkLst>
            <pc:docMk/>
            <pc:sldMk cId="3774840448" sldId="259"/>
            <ac:spMk id="5" creationId="{DE25C65E-D20C-7821-1222-86A965F294C4}"/>
          </ac:spMkLst>
        </pc:spChg>
      </pc:sldChg>
      <pc:sldChg chg="modNotes">
        <pc:chgData name="Katie Williams (2205543)" userId="S::2205543@student.uwtsd.ac.uk::9ec8d140-fa9a-45d4-bcd6-322f5cf8ae31" providerId="AD" clId="Web-{D80079C4-36CD-E1D6-D2EE-776FDF080A6B}" dt="2025-01-08T18:28:08.245" v="896"/>
        <pc:sldMkLst>
          <pc:docMk/>
          <pc:sldMk cId="1340285711" sldId="266"/>
        </pc:sldMkLst>
      </pc:sldChg>
      <pc:sldChg chg="modSp">
        <pc:chgData name="Katie Williams (2205543)" userId="S::2205543@student.uwtsd.ac.uk::9ec8d140-fa9a-45d4-bcd6-322f5cf8ae31" providerId="AD" clId="Web-{D80079C4-36CD-E1D6-D2EE-776FDF080A6B}" dt="2025-01-08T18:13:00.562" v="648" actId="20577"/>
        <pc:sldMkLst>
          <pc:docMk/>
          <pc:sldMk cId="418910828" sldId="269"/>
        </pc:sldMkLst>
        <pc:spChg chg="mod">
          <ac:chgData name="Katie Williams (2205543)" userId="S::2205543@student.uwtsd.ac.uk::9ec8d140-fa9a-45d4-bcd6-322f5cf8ae31" providerId="AD" clId="Web-{D80079C4-36CD-E1D6-D2EE-776FDF080A6B}" dt="2025-01-08T18:13:00.562" v="648" actId="20577"/>
          <ac:spMkLst>
            <pc:docMk/>
            <pc:sldMk cId="418910828" sldId="269"/>
            <ac:spMk id="3" creationId="{FC8B4EDC-77A2-AFD5-78D7-6E9F69EC62D8}"/>
          </ac:spMkLst>
        </pc:spChg>
      </pc:sldChg>
      <pc:sldChg chg="modSp">
        <pc:chgData name="Katie Williams (2205543)" userId="S::2205543@student.uwtsd.ac.uk::9ec8d140-fa9a-45d4-bcd6-322f5cf8ae31" providerId="AD" clId="Web-{D80079C4-36CD-E1D6-D2EE-776FDF080A6B}" dt="2025-01-08T18:25:33.865" v="807" actId="1076"/>
        <pc:sldMkLst>
          <pc:docMk/>
          <pc:sldMk cId="3813996457" sldId="270"/>
        </pc:sldMkLst>
        <pc:spChg chg="mod">
          <ac:chgData name="Katie Williams (2205543)" userId="S::2205543@student.uwtsd.ac.uk::9ec8d140-fa9a-45d4-bcd6-322f5cf8ae31" providerId="AD" clId="Web-{D80079C4-36CD-E1D6-D2EE-776FDF080A6B}" dt="2025-01-08T18:25:33.865" v="807" actId="1076"/>
          <ac:spMkLst>
            <pc:docMk/>
            <pc:sldMk cId="3813996457" sldId="270"/>
            <ac:spMk id="2" creationId="{21752ABB-B860-0116-3F49-3D00A52C3E91}"/>
          </ac:spMkLst>
        </pc:spChg>
        <pc:spChg chg="mod">
          <ac:chgData name="Katie Williams (2205543)" userId="S::2205543@student.uwtsd.ac.uk::9ec8d140-fa9a-45d4-bcd6-322f5cf8ae31" providerId="AD" clId="Web-{D80079C4-36CD-E1D6-D2EE-776FDF080A6B}" dt="2025-01-08T18:25:27.537" v="806" actId="1076"/>
          <ac:spMkLst>
            <pc:docMk/>
            <pc:sldMk cId="3813996457" sldId="270"/>
            <ac:spMk id="3" creationId="{68A2FB9C-4552-DD52-69EF-6240E984B289}"/>
          </ac:spMkLst>
        </pc:spChg>
      </pc:sldChg>
      <pc:sldChg chg="modSp">
        <pc:chgData name="Katie Williams (2205543)" userId="S::2205543@student.uwtsd.ac.uk::9ec8d140-fa9a-45d4-bcd6-322f5cf8ae31" providerId="AD" clId="Web-{D80079C4-36CD-E1D6-D2EE-776FDF080A6B}" dt="2025-01-08T18:27:28.087" v="893" actId="20577"/>
        <pc:sldMkLst>
          <pc:docMk/>
          <pc:sldMk cId="1653813238" sldId="271"/>
        </pc:sldMkLst>
        <pc:spChg chg="mod">
          <ac:chgData name="Katie Williams (2205543)" userId="S::2205543@student.uwtsd.ac.uk::9ec8d140-fa9a-45d4-bcd6-322f5cf8ae31" providerId="AD" clId="Web-{D80079C4-36CD-E1D6-D2EE-776FDF080A6B}" dt="2025-01-08T18:27:28.087" v="893" actId="20577"/>
          <ac:spMkLst>
            <pc:docMk/>
            <pc:sldMk cId="1653813238" sldId="271"/>
            <ac:spMk id="3" creationId="{3F5FCC76-3B36-7B60-5064-27125787ED4D}"/>
          </ac:spMkLst>
        </pc:spChg>
      </pc:sldChg>
      <pc:sldChg chg="modSp addAnim">
        <pc:chgData name="Katie Williams (2205543)" userId="S::2205543@student.uwtsd.ac.uk::9ec8d140-fa9a-45d4-bcd6-322f5cf8ae31" providerId="AD" clId="Web-{D80079C4-36CD-E1D6-D2EE-776FDF080A6B}" dt="2025-01-08T18:01:30.135" v="390" actId="20577"/>
        <pc:sldMkLst>
          <pc:docMk/>
          <pc:sldMk cId="3159449754" sldId="273"/>
        </pc:sldMkLst>
      </pc:sldChg>
    </pc:docChg>
  </pc:docChgLst>
  <pc:docChgLst>
    <pc:chgData name="Katie Williams (2205543)" userId="S::2205543@student.uwtsd.ac.uk::9ec8d140-fa9a-45d4-bcd6-322f5cf8ae31" providerId="AD" clId="Web-{70891035-ADA7-A08D-A0B6-3A5F94DC78F3}"/>
    <pc:docChg chg="addSld modSld">
      <pc:chgData name="Katie Williams (2205543)" userId="S::2205543@student.uwtsd.ac.uk::9ec8d140-fa9a-45d4-bcd6-322f5cf8ae31" providerId="AD" clId="Web-{70891035-ADA7-A08D-A0B6-3A5F94DC78F3}" dt="2025-01-07T20:45:30.681" v="534"/>
      <pc:docMkLst>
        <pc:docMk/>
      </pc:docMkLst>
      <pc:sldChg chg="addSp modSp mod setBg">
        <pc:chgData name="Katie Williams (2205543)" userId="S::2205543@student.uwtsd.ac.uk::9ec8d140-fa9a-45d4-bcd6-322f5cf8ae31" providerId="AD" clId="Web-{70891035-ADA7-A08D-A0B6-3A5F94DC78F3}" dt="2025-01-07T16:59:44.150" v="229" actId="1076"/>
        <pc:sldMkLst>
          <pc:docMk/>
          <pc:sldMk cId="109857222" sldId="256"/>
        </pc:sldMkLst>
        <pc:spChg chg="mod">
          <ac:chgData name="Katie Williams (2205543)" userId="S::2205543@student.uwtsd.ac.uk::9ec8d140-fa9a-45d4-bcd6-322f5cf8ae31" providerId="AD" clId="Web-{70891035-ADA7-A08D-A0B6-3A5F94DC78F3}" dt="2025-01-07T16:59:44.150" v="229" actId="1076"/>
          <ac:spMkLst>
            <pc:docMk/>
            <pc:sldMk cId="109857222" sldId="256"/>
            <ac:spMk id="2" creationId="{00000000-0000-0000-0000-000000000000}"/>
          </ac:spMkLst>
        </pc:spChg>
        <pc:spChg chg="mod">
          <ac:chgData name="Katie Williams (2205543)" userId="S::2205543@student.uwtsd.ac.uk::9ec8d140-fa9a-45d4-bcd6-322f5cf8ae31" providerId="AD" clId="Web-{70891035-ADA7-A08D-A0B6-3A5F94DC78F3}" dt="2025-01-07T16:35:41.343" v="12" actId="14100"/>
          <ac:spMkLst>
            <pc:docMk/>
            <pc:sldMk cId="109857222" sldId="256"/>
            <ac:spMk id="3" creationId="{00000000-0000-0000-0000-000000000000}"/>
          </ac:spMkLst>
        </pc:spChg>
        <pc:spChg chg="add mod">
          <ac:chgData name="Katie Williams (2205543)" userId="S::2205543@student.uwtsd.ac.uk::9ec8d140-fa9a-45d4-bcd6-322f5cf8ae31" providerId="AD" clId="Web-{70891035-ADA7-A08D-A0B6-3A5F94DC78F3}" dt="2025-01-07T16:59:33.368" v="228" actId="20577"/>
          <ac:spMkLst>
            <pc:docMk/>
            <pc:sldMk cId="109857222" sldId="256"/>
            <ac:spMk id="5" creationId="{3478D5E7-F9B4-3DA0-2D13-E1B6C537169A}"/>
          </ac:spMkLst>
        </pc:spChg>
        <pc:spChg chg="add mod">
          <ac:chgData name="Katie Williams (2205543)" userId="S::2205543@student.uwtsd.ac.uk::9ec8d140-fa9a-45d4-bcd6-322f5cf8ae31" providerId="AD" clId="Web-{70891035-ADA7-A08D-A0B6-3A5F94DC78F3}" dt="2025-01-07T16:37:15.847" v="21" actId="20577"/>
          <ac:spMkLst>
            <pc:docMk/>
            <pc:sldMk cId="109857222" sldId="256"/>
            <ac:spMk id="6" creationId="{97C1896D-FB65-7847-FEF6-8051310BA1BB}"/>
          </ac:spMkLst>
        </pc:spChg>
        <pc:picChg chg="add mod">
          <ac:chgData name="Katie Williams (2205543)" userId="S::2205543@student.uwtsd.ac.uk::9ec8d140-fa9a-45d4-bcd6-322f5cf8ae31" providerId="AD" clId="Web-{70891035-ADA7-A08D-A0B6-3A5F94DC78F3}" dt="2025-01-07T16:36:13.125" v="15" actId="1076"/>
          <ac:picMkLst>
            <pc:docMk/>
            <pc:sldMk cId="109857222" sldId="256"/>
            <ac:picMk id="4" creationId="{8D774DD4-9DE3-D050-F2CB-6B98ED1A00B4}"/>
          </ac:picMkLst>
        </pc:picChg>
      </pc:sldChg>
      <pc:sldChg chg="addSp delSp modSp new">
        <pc:chgData name="Katie Williams (2205543)" userId="S::2205543@student.uwtsd.ac.uk::9ec8d140-fa9a-45d4-bcd6-322f5cf8ae31" providerId="AD" clId="Web-{70891035-ADA7-A08D-A0B6-3A5F94DC78F3}" dt="2025-01-07T20:45:30.681" v="534"/>
        <pc:sldMkLst>
          <pc:docMk/>
          <pc:sldMk cId="1338379716" sldId="257"/>
        </pc:sldMkLst>
        <pc:spChg chg="mod">
          <ac:chgData name="Katie Williams (2205543)" userId="S::2205543@student.uwtsd.ac.uk::9ec8d140-fa9a-45d4-bcd6-322f5cf8ae31" providerId="AD" clId="Web-{70891035-ADA7-A08D-A0B6-3A5F94DC78F3}" dt="2025-01-07T20:43:24.096" v="529" actId="1076"/>
          <ac:spMkLst>
            <pc:docMk/>
            <pc:sldMk cId="1338379716" sldId="257"/>
            <ac:spMk id="2" creationId="{9AAE84EB-47BF-D117-C7C6-4D723086F3CC}"/>
          </ac:spMkLst>
        </pc:spChg>
        <pc:spChg chg="add mod">
          <ac:chgData name="Katie Williams (2205543)" userId="S::2205543@student.uwtsd.ac.uk::9ec8d140-fa9a-45d4-bcd6-322f5cf8ae31" providerId="AD" clId="Web-{70891035-ADA7-A08D-A0B6-3A5F94DC78F3}" dt="2025-01-07T16:58:29.131" v="204" actId="14100"/>
          <ac:spMkLst>
            <pc:docMk/>
            <pc:sldMk cId="1338379716" sldId="257"/>
            <ac:spMk id="163" creationId="{9C30B4F9-1546-2E7E-5C66-35A4CF585B95}"/>
          </ac:spMkLst>
        </pc:spChg>
        <pc:spChg chg="add mod">
          <ac:chgData name="Katie Williams (2205543)" userId="S::2205543@student.uwtsd.ac.uk::9ec8d140-fa9a-45d4-bcd6-322f5cf8ae31" providerId="AD" clId="Web-{70891035-ADA7-A08D-A0B6-3A5F94DC78F3}" dt="2025-01-07T16:59:14.196" v="214" actId="20577"/>
          <ac:spMkLst>
            <pc:docMk/>
            <pc:sldMk cId="1338379716" sldId="257"/>
            <ac:spMk id="178" creationId="{30246885-8EB1-920E-2CAE-71F16B216779}"/>
          </ac:spMkLst>
        </pc:spChg>
        <pc:graphicFrameChg chg="add mod">
          <ac:chgData name="Katie Williams (2205543)" userId="S::2205543@student.uwtsd.ac.uk::9ec8d140-fa9a-45d4-bcd6-322f5cf8ae31" providerId="AD" clId="Web-{70891035-ADA7-A08D-A0B6-3A5F94DC78F3}" dt="2025-01-07T16:58:34.866" v="205" actId="1076"/>
          <ac:graphicFrameMkLst>
            <pc:docMk/>
            <pc:sldMk cId="1338379716" sldId="257"/>
            <ac:graphicFrameMk id="148" creationId="{676AAF61-B668-7300-AC35-0E5DC05ACB90}"/>
          </ac:graphicFrameMkLst>
        </pc:graphicFrameChg>
      </pc:sldChg>
      <pc:sldChg chg="new">
        <pc:chgData name="Katie Williams (2205543)" userId="S::2205543@student.uwtsd.ac.uk::9ec8d140-fa9a-45d4-bcd6-322f5cf8ae31" providerId="AD" clId="Web-{70891035-ADA7-A08D-A0B6-3A5F94DC78F3}" dt="2025-01-07T16:38:02.911" v="24"/>
        <pc:sldMkLst>
          <pc:docMk/>
          <pc:sldMk cId="467769582" sldId="258"/>
        </pc:sldMkLst>
      </pc:sldChg>
      <pc:sldChg chg="addSp delSp modSp new">
        <pc:chgData name="Katie Williams (2205543)" userId="S::2205543@student.uwtsd.ac.uk::9ec8d140-fa9a-45d4-bcd6-322f5cf8ae31" providerId="AD" clId="Web-{70891035-ADA7-A08D-A0B6-3A5F94DC78F3}" dt="2025-01-07T16:58:07.724" v="198" actId="20577"/>
        <pc:sldMkLst>
          <pc:docMk/>
          <pc:sldMk cId="3774840448" sldId="259"/>
        </pc:sldMkLst>
        <pc:spChg chg="mod">
          <ac:chgData name="Katie Williams (2205543)" userId="S::2205543@student.uwtsd.ac.uk::9ec8d140-fa9a-45d4-bcd6-322f5cf8ae31" providerId="AD" clId="Web-{70891035-ADA7-A08D-A0B6-3A5F94DC78F3}" dt="2025-01-07T16:42:50.235" v="63" actId="20577"/>
          <ac:spMkLst>
            <pc:docMk/>
            <pc:sldMk cId="3774840448" sldId="259"/>
            <ac:spMk id="2" creationId="{E4001A50-C0C6-8DB2-BC84-3C1E278A5A9A}"/>
          </ac:spMkLst>
        </pc:spChg>
        <pc:spChg chg="add mod">
          <ac:chgData name="Katie Williams (2205543)" userId="S::2205543@student.uwtsd.ac.uk::9ec8d140-fa9a-45d4-bcd6-322f5cf8ae31" providerId="AD" clId="Web-{70891035-ADA7-A08D-A0B6-3A5F94DC78F3}" dt="2025-01-07T16:43:40.190" v="69" actId="20577"/>
          <ac:spMkLst>
            <pc:docMk/>
            <pc:sldMk cId="3774840448" sldId="259"/>
            <ac:spMk id="5" creationId="{DE25C65E-D20C-7821-1222-86A965F294C4}"/>
          </ac:spMkLst>
        </pc:spChg>
        <pc:spChg chg="add mod">
          <ac:chgData name="Katie Williams (2205543)" userId="S::2205543@student.uwtsd.ac.uk::9ec8d140-fa9a-45d4-bcd6-322f5cf8ae31" providerId="AD" clId="Web-{70891035-ADA7-A08D-A0B6-3A5F94DC78F3}" dt="2025-01-07T16:58:07.724" v="198" actId="20577"/>
          <ac:spMkLst>
            <pc:docMk/>
            <pc:sldMk cId="3774840448" sldId="259"/>
            <ac:spMk id="6" creationId="{CF2B58DE-2715-A83C-2454-6C306E1CC31F}"/>
          </ac:spMkLst>
        </pc:spChg>
        <pc:picChg chg="add mod ord">
          <ac:chgData name="Katie Williams (2205543)" userId="S::2205543@student.uwtsd.ac.uk::9ec8d140-fa9a-45d4-bcd6-322f5cf8ae31" providerId="AD" clId="Web-{70891035-ADA7-A08D-A0B6-3A5F94DC78F3}" dt="2025-01-07T16:43:13.423" v="66" actId="14100"/>
          <ac:picMkLst>
            <pc:docMk/>
            <pc:sldMk cId="3774840448" sldId="259"/>
            <ac:picMk id="4" creationId="{8F338112-B789-944F-093B-3513EDBDC744}"/>
          </ac:picMkLst>
        </pc:picChg>
      </pc:sldChg>
      <pc:sldChg chg="modSp new">
        <pc:chgData name="Katie Williams (2205543)" userId="S::2205543@student.uwtsd.ac.uk::9ec8d140-fa9a-45d4-bcd6-322f5cf8ae31" providerId="AD" clId="Web-{70891035-ADA7-A08D-A0B6-3A5F94DC78F3}" dt="2025-01-07T16:45:03.600" v="83" actId="20577"/>
        <pc:sldMkLst>
          <pc:docMk/>
          <pc:sldMk cId="3643353254" sldId="260"/>
        </pc:sldMkLst>
      </pc:sldChg>
      <pc:sldChg chg="addSp delSp modSp new mod setBg">
        <pc:chgData name="Katie Williams (2205543)" userId="S::2205543@student.uwtsd.ac.uk::9ec8d140-fa9a-45d4-bcd6-322f5cf8ae31" providerId="AD" clId="Web-{70891035-ADA7-A08D-A0B6-3A5F94DC78F3}" dt="2025-01-07T16:57:50.864" v="195"/>
        <pc:sldMkLst>
          <pc:docMk/>
          <pc:sldMk cId="428971502" sldId="261"/>
        </pc:sldMkLst>
        <pc:spChg chg="mod">
          <ac:chgData name="Katie Williams (2205543)" userId="S::2205543@student.uwtsd.ac.uk::9ec8d140-fa9a-45d4-bcd6-322f5cf8ae31" providerId="AD" clId="Web-{70891035-ADA7-A08D-A0B6-3A5F94DC78F3}" dt="2025-01-07T16:46:50.151" v="96" actId="14100"/>
          <ac:spMkLst>
            <pc:docMk/>
            <pc:sldMk cId="428971502" sldId="261"/>
            <ac:spMk id="2" creationId="{4ADE9B12-68FA-CC8B-530F-243BCF7CD960}"/>
          </ac:spMkLst>
        </pc:spChg>
        <pc:spChg chg="add mod">
          <ac:chgData name="Katie Williams (2205543)" userId="S::2205543@student.uwtsd.ac.uk::9ec8d140-fa9a-45d4-bcd6-322f5cf8ae31" providerId="AD" clId="Web-{70891035-ADA7-A08D-A0B6-3A5F94DC78F3}" dt="2025-01-07T16:47:37.449" v="103" actId="20577"/>
          <ac:spMkLst>
            <pc:docMk/>
            <pc:sldMk cId="428971502" sldId="261"/>
            <ac:spMk id="8" creationId="{6115BE2E-8D3F-BBAF-A37D-A0B3E0211059}"/>
          </ac:spMkLst>
        </pc:spChg>
        <pc:spChg chg="add mod">
          <ac:chgData name="Katie Williams (2205543)" userId="S::2205543@student.uwtsd.ac.uk::9ec8d140-fa9a-45d4-bcd6-322f5cf8ae31" providerId="AD" clId="Web-{70891035-ADA7-A08D-A0B6-3A5F94DC78F3}" dt="2025-01-07T16:48:05.919" v="106" actId="20577"/>
          <ac:spMkLst>
            <pc:docMk/>
            <pc:sldMk cId="428971502" sldId="261"/>
            <ac:spMk id="9" creationId="{E3628187-8273-079D-F892-43C06DFF19FA}"/>
          </ac:spMkLst>
        </pc:spChg>
        <pc:spChg chg="add mod">
          <ac:chgData name="Katie Williams (2205543)" userId="S::2205543@student.uwtsd.ac.uk::9ec8d140-fa9a-45d4-bcd6-322f5cf8ae31" providerId="AD" clId="Web-{70891035-ADA7-A08D-A0B6-3A5F94DC78F3}" dt="2025-01-07T16:48:34.920" v="111" actId="14100"/>
          <ac:spMkLst>
            <pc:docMk/>
            <pc:sldMk cId="428971502" sldId="261"/>
            <ac:spMk id="10" creationId="{85DF3908-C49C-CA43-94D6-D4AE7A47EDA9}"/>
          </ac:spMkLst>
        </pc:spChg>
        <pc:spChg chg="add mod">
          <ac:chgData name="Katie Williams (2205543)" userId="S::2205543@student.uwtsd.ac.uk::9ec8d140-fa9a-45d4-bcd6-322f5cf8ae31" providerId="AD" clId="Web-{70891035-ADA7-A08D-A0B6-3A5F94DC78F3}" dt="2025-01-07T16:50:04.674" v="119" actId="14100"/>
          <ac:spMkLst>
            <pc:docMk/>
            <pc:sldMk cId="428971502" sldId="261"/>
            <ac:spMk id="11" creationId="{37803EA0-1839-6D57-B97B-5E46B7ACFBC4}"/>
          </ac:spMkLst>
        </pc:spChg>
        <pc:spChg chg="add mod">
          <ac:chgData name="Katie Williams (2205543)" userId="S::2205543@student.uwtsd.ac.uk::9ec8d140-fa9a-45d4-bcd6-322f5cf8ae31" providerId="AD" clId="Web-{70891035-ADA7-A08D-A0B6-3A5F94DC78F3}" dt="2025-01-07T16:57:50.864" v="195"/>
          <ac:spMkLst>
            <pc:docMk/>
            <pc:sldMk cId="428971502" sldId="261"/>
            <ac:spMk id="12" creationId="{1E4DCF3B-3D0C-F870-78E7-EAEBC1CF7EE2}"/>
          </ac:spMkLst>
        </pc:spChg>
        <pc:picChg chg="add mod ord">
          <ac:chgData name="Katie Williams (2205543)" userId="S::2205543@student.uwtsd.ac.uk::9ec8d140-fa9a-45d4-bcd6-322f5cf8ae31" providerId="AD" clId="Web-{70891035-ADA7-A08D-A0B6-3A5F94DC78F3}" dt="2025-01-07T16:46:19.118" v="93" actId="1076"/>
          <ac:picMkLst>
            <pc:docMk/>
            <pc:sldMk cId="428971502" sldId="261"/>
            <ac:picMk id="4" creationId="{FDD53C22-CA07-EC53-0D49-741985C89B98}"/>
          </ac:picMkLst>
        </pc:picChg>
        <pc:picChg chg="add mod">
          <ac:chgData name="Katie Williams (2205543)" userId="S::2205543@student.uwtsd.ac.uk::9ec8d140-fa9a-45d4-bcd6-322f5cf8ae31" providerId="AD" clId="Web-{70891035-ADA7-A08D-A0B6-3A5F94DC78F3}" dt="2025-01-07T16:46:33.837" v="95" actId="1076"/>
          <ac:picMkLst>
            <pc:docMk/>
            <pc:sldMk cId="428971502" sldId="261"/>
            <ac:picMk id="5" creationId="{EAA287D0-37DF-6746-79E8-2ECE99E19FFA}"/>
          </ac:picMkLst>
        </pc:picChg>
        <pc:picChg chg="add mod">
          <ac:chgData name="Katie Williams (2205543)" userId="S::2205543@student.uwtsd.ac.uk::9ec8d140-fa9a-45d4-bcd6-322f5cf8ae31" providerId="AD" clId="Web-{70891035-ADA7-A08D-A0B6-3A5F94DC78F3}" dt="2025-01-07T16:47:04.839" v="99" actId="1076"/>
          <ac:picMkLst>
            <pc:docMk/>
            <pc:sldMk cId="428971502" sldId="261"/>
            <ac:picMk id="7" creationId="{7D704A5B-981B-2578-FCE9-FC94341217D3}"/>
          </ac:picMkLst>
        </pc:picChg>
      </pc:sldChg>
      <pc:sldChg chg="modSp new">
        <pc:chgData name="Katie Williams (2205543)" userId="S::2205543@student.uwtsd.ac.uk::9ec8d140-fa9a-45d4-bcd6-322f5cf8ae31" providerId="AD" clId="Web-{70891035-ADA7-A08D-A0B6-3A5F94DC78F3}" dt="2025-01-07T16:51:19.927" v="131" actId="20577"/>
        <pc:sldMkLst>
          <pc:docMk/>
          <pc:sldMk cId="1161095558" sldId="262"/>
        </pc:sldMkLst>
      </pc:sldChg>
      <pc:sldChg chg="addSp delSp modSp new mod setBg">
        <pc:chgData name="Katie Williams (2205543)" userId="S::2205543@student.uwtsd.ac.uk::9ec8d140-fa9a-45d4-bcd6-322f5cf8ae31" providerId="AD" clId="Web-{70891035-ADA7-A08D-A0B6-3A5F94DC78F3}" dt="2025-01-07T16:54:35.638" v="166" actId="20577"/>
        <pc:sldMkLst>
          <pc:docMk/>
          <pc:sldMk cId="4103850910" sldId="263"/>
        </pc:sldMkLst>
        <pc:spChg chg="mod">
          <ac:chgData name="Katie Williams (2205543)" userId="S::2205543@student.uwtsd.ac.uk::9ec8d140-fa9a-45d4-bcd6-322f5cf8ae31" providerId="AD" clId="Web-{70891035-ADA7-A08D-A0B6-3A5F94DC78F3}" dt="2025-01-07T16:52:52.852" v="141"/>
          <ac:spMkLst>
            <pc:docMk/>
            <pc:sldMk cId="4103850910" sldId="263"/>
            <ac:spMk id="2" creationId="{81261CF9-A3A2-744E-A8B6-BE51E241B4E2}"/>
          </ac:spMkLst>
        </pc:spChg>
        <pc:spChg chg="add mod">
          <ac:chgData name="Katie Williams (2205543)" userId="S::2205543@student.uwtsd.ac.uk::9ec8d140-fa9a-45d4-bcd6-322f5cf8ae31" providerId="AD" clId="Web-{70891035-ADA7-A08D-A0B6-3A5F94DC78F3}" dt="2025-01-07T16:54:35.638" v="166" actId="20577"/>
          <ac:spMkLst>
            <pc:docMk/>
            <pc:sldMk cId="4103850910" sldId="263"/>
            <ac:spMk id="6" creationId="{7A4B88CF-6B9F-D168-3ECF-E6E65C97BE3C}"/>
          </ac:spMkLst>
        </pc:spChg>
        <pc:spChg chg="add">
          <ac:chgData name="Katie Williams (2205543)" userId="S::2205543@student.uwtsd.ac.uk::9ec8d140-fa9a-45d4-bcd6-322f5cf8ae31" providerId="AD" clId="Web-{70891035-ADA7-A08D-A0B6-3A5F94DC78F3}" dt="2025-01-07T16:52:52.852" v="141"/>
          <ac:spMkLst>
            <pc:docMk/>
            <pc:sldMk cId="4103850910" sldId="263"/>
            <ac:spMk id="17" creationId="{F94AA2BD-2E3F-4B1D-8127-5744B8115311}"/>
          </ac:spMkLst>
        </pc:spChg>
        <pc:spChg chg="add">
          <ac:chgData name="Katie Williams (2205543)" userId="S::2205543@student.uwtsd.ac.uk::9ec8d140-fa9a-45d4-bcd6-322f5cf8ae31" providerId="AD" clId="Web-{70891035-ADA7-A08D-A0B6-3A5F94DC78F3}" dt="2025-01-07T16:52:52.852" v="141"/>
          <ac:spMkLst>
            <pc:docMk/>
            <pc:sldMk cId="4103850910" sldId="263"/>
            <ac:spMk id="19" creationId="{4BD02261-2DC8-4AA8-9E16-7751AE892445}"/>
          </ac:spMkLst>
        </pc:spChg>
        <pc:spChg chg="add">
          <ac:chgData name="Katie Williams (2205543)" userId="S::2205543@student.uwtsd.ac.uk::9ec8d140-fa9a-45d4-bcd6-322f5cf8ae31" providerId="AD" clId="Web-{70891035-ADA7-A08D-A0B6-3A5F94DC78F3}" dt="2025-01-07T16:52:52.852" v="141"/>
          <ac:spMkLst>
            <pc:docMk/>
            <pc:sldMk cId="4103850910" sldId="263"/>
            <ac:spMk id="21" creationId="{3D752CF2-2291-40B5-B462-C17B174C10BC}"/>
          </ac:spMkLst>
        </pc:spChg>
        <pc:picChg chg="add mod ord">
          <ac:chgData name="Katie Williams (2205543)" userId="S::2205543@student.uwtsd.ac.uk::9ec8d140-fa9a-45d4-bcd6-322f5cf8ae31" providerId="AD" clId="Web-{70891035-ADA7-A08D-A0B6-3A5F94DC78F3}" dt="2025-01-07T16:54:21.606" v="163" actId="14100"/>
          <ac:picMkLst>
            <pc:docMk/>
            <pc:sldMk cId="4103850910" sldId="263"/>
            <ac:picMk id="4" creationId="{7519C996-6B92-4817-3958-9439A544B27C}"/>
          </ac:picMkLst>
        </pc:picChg>
      </pc:sldChg>
      <pc:sldChg chg="addSp delSp modSp new mod setBg">
        <pc:chgData name="Katie Williams (2205543)" userId="S::2205543@student.uwtsd.ac.uk::9ec8d140-fa9a-45d4-bcd6-322f5cf8ae31" providerId="AD" clId="Web-{70891035-ADA7-A08D-A0B6-3A5F94DC78F3}" dt="2025-01-07T16:57:21.175" v="193" actId="20577"/>
        <pc:sldMkLst>
          <pc:docMk/>
          <pc:sldMk cId="3737213064" sldId="264"/>
        </pc:sldMkLst>
        <pc:spChg chg="add mod">
          <ac:chgData name="Katie Williams (2205543)" userId="S::2205543@student.uwtsd.ac.uk::9ec8d140-fa9a-45d4-bcd6-322f5cf8ae31" providerId="AD" clId="Web-{70891035-ADA7-A08D-A0B6-3A5F94DC78F3}" dt="2025-01-07T16:56:28.517" v="177" actId="1076"/>
          <ac:spMkLst>
            <pc:docMk/>
            <pc:sldMk cId="3737213064" sldId="264"/>
            <ac:spMk id="5" creationId="{9D52F3CA-9745-9ADD-26AC-F23AA8F81ACA}"/>
          </ac:spMkLst>
        </pc:spChg>
        <pc:spChg chg="add mod">
          <ac:chgData name="Katie Williams (2205543)" userId="S::2205543@student.uwtsd.ac.uk::9ec8d140-fa9a-45d4-bcd6-322f5cf8ae31" providerId="AD" clId="Web-{70891035-ADA7-A08D-A0B6-3A5F94DC78F3}" dt="2025-01-07T16:57:21.175" v="193" actId="20577"/>
          <ac:spMkLst>
            <pc:docMk/>
            <pc:sldMk cId="3737213064" sldId="264"/>
            <ac:spMk id="7" creationId="{D492FCA8-B453-B97A-809F-3AEAEF83D2C6}"/>
          </ac:spMkLst>
        </pc:spChg>
        <pc:spChg chg="add">
          <ac:chgData name="Katie Williams (2205543)" userId="S::2205543@student.uwtsd.ac.uk::9ec8d140-fa9a-45d4-bcd6-322f5cf8ae31" providerId="AD" clId="Web-{70891035-ADA7-A08D-A0B6-3A5F94DC78F3}" dt="2025-01-07T16:55:31.327" v="171"/>
          <ac:spMkLst>
            <pc:docMk/>
            <pc:sldMk cId="3737213064" sldId="264"/>
            <ac:spMk id="9" creationId="{42A4FC2C-047E-45A5-965D-8E1E3BF09BC6}"/>
          </ac:spMkLst>
        </pc:spChg>
        <pc:picChg chg="add mod ord">
          <ac:chgData name="Katie Williams (2205543)" userId="S::2205543@student.uwtsd.ac.uk::9ec8d140-fa9a-45d4-bcd6-322f5cf8ae31" providerId="AD" clId="Web-{70891035-ADA7-A08D-A0B6-3A5F94DC78F3}" dt="2025-01-07T16:55:31.327" v="171"/>
          <ac:picMkLst>
            <pc:docMk/>
            <pc:sldMk cId="3737213064" sldId="264"/>
            <ac:picMk id="4" creationId="{988F714A-6439-4AC5-3A16-7B2942949FED}"/>
          </ac:picMkLst>
        </pc:picChg>
      </pc:sldChg>
      <pc:sldChg chg="modSp new">
        <pc:chgData name="Katie Williams (2205543)" userId="S::2205543@student.uwtsd.ac.uk::9ec8d140-fa9a-45d4-bcd6-322f5cf8ae31" providerId="AD" clId="Web-{70891035-ADA7-A08D-A0B6-3A5F94DC78F3}" dt="2025-01-07T17:00:40.418" v="238" actId="20577"/>
        <pc:sldMkLst>
          <pc:docMk/>
          <pc:sldMk cId="4078032376" sldId="265"/>
        </pc:sldMkLst>
      </pc:sldChg>
      <pc:sldChg chg="addSp delSp modSp new mod setBg">
        <pc:chgData name="Katie Williams (2205543)" userId="S::2205543@student.uwtsd.ac.uk::9ec8d140-fa9a-45d4-bcd6-322f5cf8ae31" providerId="AD" clId="Web-{70891035-ADA7-A08D-A0B6-3A5F94DC78F3}" dt="2025-01-07T17:14:34.935" v="284" actId="20577"/>
        <pc:sldMkLst>
          <pc:docMk/>
          <pc:sldMk cId="1340285711" sldId="266"/>
        </pc:sldMkLst>
        <pc:spChg chg="mod ord">
          <ac:chgData name="Katie Williams (2205543)" userId="S::2205543@student.uwtsd.ac.uk::9ec8d140-fa9a-45d4-bcd6-322f5cf8ae31" providerId="AD" clId="Web-{70891035-ADA7-A08D-A0B6-3A5F94DC78F3}" dt="2025-01-07T17:14:34.935" v="284" actId="20577"/>
          <ac:spMkLst>
            <pc:docMk/>
            <pc:sldMk cId="1340285711" sldId="266"/>
            <ac:spMk id="2" creationId="{6C28D340-FCE4-044C-690B-8495A93197BD}"/>
          </ac:spMkLst>
        </pc:spChg>
        <pc:spChg chg="add mod">
          <ac:chgData name="Katie Williams (2205543)" userId="S::2205543@student.uwtsd.ac.uk::9ec8d140-fa9a-45d4-bcd6-322f5cf8ae31" providerId="AD" clId="Web-{70891035-ADA7-A08D-A0B6-3A5F94DC78F3}" dt="2025-01-07T17:13:36.855" v="262" actId="1076"/>
          <ac:spMkLst>
            <pc:docMk/>
            <pc:sldMk cId="1340285711" sldId="266"/>
            <ac:spMk id="6" creationId="{02F535B6-0AAA-A10C-5AA1-9CA7186358AE}"/>
          </ac:spMkLst>
        </pc:spChg>
        <pc:spChg chg="add mod">
          <ac:chgData name="Katie Williams (2205543)" userId="S::2205543@student.uwtsd.ac.uk::9ec8d140-fa9a-45d4-bcd6-322f5cf8ae31" providerId="AD" clId="Web-{70891035-ADA7-A08D-A0B6-3A5F94DC78F3}" dt="2025-01-07T17:14:00.980" v="279" actId="14100"/>
          <ac:spMkLst>
            <pc:docMk/>
            <pc:sldMk cId="1340285711" sldId="266"/>
            <ac:spMk id="7" creationId="{DF1725B3-0B3B-E0C4-7004-EDCD363ABFAC}"/>
          </ac:spMkLst>
        </pc:spChg>
        <pc:spChg chg="add">
          <ac:chgData name="Katie Williams (2205543)" userId="S::2205543@student.uwtsd.ac.uk::9ec8d140-fa9a-45d4-bcd6-322f5cf8ae31" providerId="AD" clId="Web-{70891035-ADA7-A08D-A0B6-3A5F94DC78F3}" dt="2025-01-07T17:12:23.836" v="244"/>
          <ac:spMkLst>
            <pc:docMk/>
            <pc:sldMk cId="1340285711" sldId="266"/>
            <ac:spMk id="10" creationId="{4D4677D2-D5AC-4CF9-9EED-2B89D0A1C212}"/>
          </ac:spMkLst>
        </pc:spChg>
        <pc:spChg chg="add">
          <ac:chgData name="Katie Williams (2205543)" userId="S::2205543@student.uwtsd.ac.uk::9ec8d140-fa9a-45d4-bcd6-322f5cf8ae31" providerId="AD" clId="Web-{70891035-ADA7-A08D-A0B6-3A5F94DC78F3}" dt="2025-01-07T17:12:23.836" v="244"/>
          <ac:spMkLst>
            <pc:docMk/>
            <pc:sldMk cId="1340285711" sldId="266"/>
            <ac:spMk id="12" creationId="{AF695F69-7001-421E-98A8-E74156934A51}"/>
          </ac:spMkLst>
        </pc:spChg>
        <pc:picChg chg="add mod ord">
          <ac:chgData name="Katie Williams (2205543)" userId="S::2205543@student.uwtsd.ac.uk::9ec8d140-fa9a-45d4-bcd6-322f5cf8ae31" providerId="AD" clId="Web-{70891035-ADA7-A08D-A0B6-3A5F94DC78F3}" dt="2025-01-07T17:12:23.836" v="244"/>
          <ac:picMkLst>
            <pc:docMk/>
            <pc:sldMk cId="1340285711" sldId="266"/>
            <ac:picMk id="4" creationId="{C5801291-743E-481A-6774-BEBC9DC6E1E3}"/>
          </ac:picMkLst>
        </pc:picChg>
        <pc:picChg chg="add mod">
          <ac:chgData name="Katie Williams (2205543)" userId="S::2205543@student.uwtsd.ac.uk::9ec8d140-fa9a-45d4-bcd6-322f5cf8ae31" providerId="AD" clId="Web-{70891035-ADA7-A08D-A0B6-3A5F94DC78F3}" dt="2025-01-07T17:12:23.836" v="244"/>
          <ac:picMkLst>
            <pc:docMk/>
            <pc:sldMk cId="1340285711" sldId="266"/>
            <ac:picMk id="5" creationId="{30AF9AA8-0F20-E68B-BB51-283BC3CDD727}"/>
          </ac:picMkLst>
        </pc:picChg>
      </pc:sldChg>
      <pc:sldChg chg="addSp modSp new">
        <pc:chgData name="Katie Williams (2205543)" userId="S::2205543@student.uwtsd.ac.uk::9ec8d140-fa9a-45d4-bcd6-322f5cf8ae31" providerId="AD" clId="Web-{70891035-ADA7-A08D-A0B6-3A5F94DC78F3}" dt="2025-01-07T17:15:25.578" v="293" actId="20577"/>
        <pc:sldMkLst>
          <pc:docMk/>
          <pc:sldMk cId="1421171824" sldId="267"/>
        </pc:sldMkLst>
      </pc:sldChg>
      <pc:sldChg chg="addSp delSp modSp new mod setBg">
        <pc:chgData name="Katie Williams (2205543)" userId="S::2205543@student.uwtsd.ac.uk::9ec8d140-fa9a-45d4-bcd6-322f5cf8ae31" providerId="AD" clId="Web-{70891035-ADA7-A08D-A0B6-3A5F94DC78F3}" dt="2025-01-07T20:36:13.775" v="492" actId="14100"/>
        <pc:sldMkLst>
          <pc:docMk/>
          <pc:sldMk cId="346421140" sldId="268"/>
        </pc:sldMkLst>
        <pc:spChg chg="mod ord">
          <ac:chgData name="Katie Williams (2205543)" userId="S::2205543@student.uwtsd.ac.uk::9ec8d140-fa9a-45d4-bcd6-322f5cf8ae31" providerId="AD" clId="Web-{70891035-ADA7-A08D-A0B6-3A5F94DC78F3}" dt="2025-01-07T20:36:03.321" v="491" actId="20577"/>
          <ac:spMkLst>
            <pc:docMk/>
            <pc:sldMk cId="346421140" sldId="268"/>
            <ac:spMk id="2" creationId="{50142434-4F67-B1B0-B9C8-A81522ED2CA0}"/>
          </ac:spMkLst>
        </pc:spChg>
        <pc:spChg chg="add mod">
          <ac:chgData name="Katie Williams (2205543)" userId="S::2205543@student.uwtsd.ac.uk::9ec8d140-fa9a-45d4-bcd6-322f5cf8ae31" providerId="AD" clId="Web-{70891035-ADA7-A08D-A0B6-3A5F94DC78F3}" dt="2025-01-07T17:40:32.880" v="339" actId="1076"/>
          <ac:spMkLst>
            <pc:docMk/>
            <pc:sldMk cId="346421140" sldId="268"/>
            <ac:spMk id="5" creationId="{C524C6BA-5251-C628-9556-4A27764E2EB3}"/>
          </ac:spMkLst>
        </pc:spChg>
        <pc:spChg chg="add mod">
          <ac:chgData name="Katie Williams (2205543)" userId="S::2205543@student.uwtsd.ac.uk::9ec8d140-fa9a-45d4-bcd6-322f5cf8ae31" providerId="AD" clId="Web-{70891035-ADA7-A08D-A0B6-3A5F94DC78F3}" dt="2025-01-07T17:41:26.632" v="343" actId="20577"/>
          <ac:spMkLst>
            <pc:docMk/>
            <pc:sldMk cId="346421140" sldId="268"/>
            <ac:spMk id="6" creationId="{9A14B065-D699-0FAA-6ADA-FA941E88E91F}"/>
          </ac:spMkLst>
        </pc:spChg>
        <pc:spChg chg="add">
          <ac:chgData name="Katie Williams (2205543)" userId="S::2205543@student.uwtsd.ac.uk::9ec8d140-fa9a-45d4-bcd6-322f5cf8ae31" providerId="AD" clId="Web-{70891035-ADA7-A08D-A0B6-3A5F94DC78F3}" dt="2025-01-07T17:38:46.736" v="297"/>
          <ac:spMkLst>
            <pc:docMk/>
            <pc:sldMk cId="346421140" sldId="268"/>
            <ac:spMk id="9" creationId="{37C89E4B-3C9F-44B9-8B86-D9E3D112D8EC}"/>
          </ac:spMkLst>
        </pc:spChg>
        <pc:picChg chg="add mod ord">
          <ac:chgData name="Katie Williams (2205543)" userId="S::2205543@student.uwtsd.ac.uk::9ec8d140-fa9a-45d4-bcd6-322f5cf8ae31" providerId="AD" clId="Web-{70891035-ADA7-A08D-A0B6-3A5F94DC78F3}" dt="2025-01-07T20:36:13.775" v="492" actId="14100"/>
          <ac:picMkLst>
            <pc:docMk/>
            <pc:sldMk cId="346421140" sldId="268"/>
            <ac:picMk id="4" creationId="{E486F18E-2242-A32B-2F3D-970ACDC600E5}"/>
          </ac:picMkLst>
        </pc:picChg>
        <pc:cxnChg chg="add">
          <ac:chgData name="Katie Williams (2205543)" userId="S::2205543@student.uwtsd.ac.uk::9ec8d140-fa9a-45d4-bcd6-322f5cf8ae31" providerId="AD" clId="Web-{70891035-ADA7-A08D-A0B6-3A5F94DC78F3}" dt="2025-01-07T17:38:46.736" v="297"/>
          <ac:cxnSpMkLst>
            <pc:docMk/>
            <pc:sldMk cId="346421140" sldId="268"/>
            <ac:cxnSpMk id="11" creationId="{AA2EAA10-076F-46BD-8F0F-B9A2FB77A85C}"/>
          </ac:cxnSpMkLst>
        </pc:cxnChg>
        <pc:cxnChg chg="add">
          <ac:chgData name="Katie Williams (2205543)" userId="S::2205543@student.uwtsd.ac.uk::9ec8d140-fa9a-45d4-bcd6-322f5cf8ae31" providerId="AD" clId="Web-{70891035-ADA7-A08D-A0B6-3A5F94DC78F3}" dt="2025-01-07T17:38:46.736" v="297"/>
          <ac:cxnSpMkLst>
            <pc:docMk/>
            <pc:sldMk cId="346421140" sldId="268"/>
            <ac:cxnSpMk id="13" creationId="{D891E407-403B-4764-86C9-33A56D3BCAA3}"/>
          </ac:cxnSpMkLst>
        </pc:cxnChg>
      </pc:sldChg>
      <pc:sldChg chg="addSp modSp new mod setBg">
        <pc:chgData name="Katie Williams (2205543)" userId="S::2205543@student.uwtsd.ac.uk::9ec8d140-fa9a-45d4-bcd6-322f5cf8ae31" providerId="AD" clId="Web-{70891035-ADA7-A08D-A0B6-3A5F94DC78F3}" dt="2025-01-07T20:42:24.374" v="521" actId="20577"/>
        <pc:sldMkLst>
          <pc:docMk/>
          <pc:sldMk cId="418910828" sldId="269"/>
        </pc:sldMkLst>
        <pc:spChg chg="mod">
          <ac:chgData name="Katie Williams (2205543)" userId="S::2205543@student.uwtsd.ac.uk::9ec8d140-fa9a-45d4-bcd6-322f5cf8ae31" providerId="AD" clId="Web-{70891035-ADA7-A08D-A0B6-3A5F94DC78F3}" dt="2025-01-07T20:38:36.236" v="497" actId="20577"/>
          <ac:spMkLst>
            <pc:docMk/>
            <pc:sldMk cId="418910828" sldId="269"/>
            <ac:spMk id="2" creationId="{B208C01C-A49A-9019-27A5-5550D8FF9200}"/>
          </ac:spMkLst>
        </pc:spChg>
        <pc:spChg chg="mod">
          <ac:chgData name="Katie Williams (2205543)" userId="S::2205543@student.uwtsd.ac.uk::9ec8d140-fa9a-45d4-bcd6-322f5cf8ae31" providerId="AD" clId="Web-{70891035-ADA7-A08D-A0B6-3A5F94DC78F3}" dt="2025-01-07T20:39:53.959" v="505" actId="20577"/>
          <ac:spMkLst>
            <pc:docMk/>
            <pc:sldMk cId="418910828" sldId="269"/>
            <ac:spMk id="3" creationId="{FC8B4EDC-77A2-AFD5-78D7-6E9F69EC62D8}"/>
          </ac:spMkLst>
        </pc:spChg>
        <pc:spChg chg="add mod">
          <ac:chgData name="Katie Williams (2205543)" userId="S::2205543@student.uwtsd.ac.uk::9ec8d140-fa9a-45d4-bcd6-322f5cf8ae31" providerId="AD" clId="Web-{70891035-ADA7-A08D-A0B6-3A5F94DC78F3}" dt="2025-01-07T20:42:24.374" v="521" actId="20577"/>
          <ac:spMkLst>
            <pc:docMk/>
            <pc:sldMk cId="418910828" sldId="269"/>
            <ac:spMk id="5" creationId="{71FF0209-69C0-4095-26DF-AEE83EBA2A09}"/>
          </ac:spMkLst>
        </pc:spChg>
        <pc:spChg chg="add mod">
          <ac:chgData name="Katie Williams (2205543)" userId="S::2205543@student.uwtsd.ac.uk::9ec8d140-fa9a-45d4-bcd6-322f5cf8ae31" providerId="AD" clId="Web-{70891035-ADA7-A08D-A0B6-3A5F94DC78F3}" dt="2025-01-07T20:42:19.624" v="520" actId="20577"/>
          <ac:spMkLst>
            <pc:docMk/>
            <pc:sldMk cId="418910828" sldId="269"/>
            <ac:spMk id="6" creationId="{036A52C4-BF89-331E-AECF-DC3CFB0BF006}"/>
          </ac:spMkLst>
        </pc:spChg>
        <pc:spChg chg="add">
          <ac:chgData name="Katie Williams (2205543)" userId="S::2205543@student.uwtsd.ac.uk::9ec8d140-fa9a-45d4-bcd6-322f5cf8ae31" providerId="AD" clId="Web-{70891035-ADA7-A08D-A0B6-3A5F94DC78F3}" dt="2025-01-07T17:49:37.432" v="401"/>
          <ac:spMkLst>
            <pc:docMk/>
            <pc:sldMk cId="418910828" sldId="269"/>
            <ac:spMk id="9" creationId="{45D37F4E-DDB4-456B-97E0-9937730A039F}"/>
          </ac:spMkLst>
        </pc:spChg>
        <pc:spChg chg="add">
          <ac:chgData name="Katie Williams (2205543)" userId="S::2205543@student.uwtsd.ac.uk::9ec8d140-fa9a-45d4-bcd6-322f5cf8ae31" providerId="AD" clId="Web-{70891035-ADA7-A08D-A0B6-3A5F94DC78F3}" dt="2025-01-07T17:49:37.432" v="401"/>
          <ac:spMkLst>
            <pc:docMk/>
            <pc:sldMk cId="418910828" sldId="269"/>
            <ac:spMk id="11" creationId="{B2DD41CD-8F47-4F56-AD12-4E2FF7696987}"/>
          </ac:spMkLst>
        </pc:spChg>
        <pc:picChg chg="add mod">
          <ac:chgData name="Katie Williams (2205543)" userId="S::2205543@student.uwtsd.ac.uk::9ec8d140-fa9a-45d4-bcd6-322f5cf8ae31" providerId="AD" clId="Web-{70891035-ADA7-A08D-A0B6-3A5F94DC78F3}" dt="2025-01-07T17:49:37.432" v="401"/>
          <ac:picMkLst>
            <pc:docMk/>
            <pc:sldMk cId="418910828" sldId="269"/>
            <ac:picMk id="4" creationId="{EBCB7AE9-CEEA-232E-DC7D-99637A8E0C5E}"/>
          </ac:picMkLst>
        </pc:picChg>
      </pc:sldChg>
      <pc:sldChg chg="addSp modSp new mod setBg">
        <pc:chgData name="Katie Williams (2205543)" userId="S::2205543@student.uwtsd.ac.uk::9ec8d140-fa9a-45d4-bcd6-322f5cf8ae31" providerId="AD" clId="Web-{70891035-ADA7-A08D-A0B6-3A5F94DC78F3}" dt="2025-01-07T20:42:03.795" v="519" actId="20577"/>
        <pc:sldMkLst>
          <pc:docMk/>
          <pc:sldMk cId="3813996457" sldId="270"/>
        </pc:sldMkLst>
        <pc:spChg chg="mod">
          <ac:chgData name="Katie Williams (2205543)" userId="S::2205543@student.uwtsd.ac.uk::9ec8d140-fa9a-45d4-bcd6-322f5cf8ae31" providerId="AD" clId="Web-{70891035-ADA7-A08D-A0B6-3A5F94DC78F3}" dt="2025-01-07T20:41:30.074" v="516" actId="20577"/>
          <ac:spMkLst>
            <pc:docMk/>
            <pc:sldMk cId="3813996457" sldId="270"/>
            <ac:spMk id="2" creationId="{21752ABB-B860-0116-3F49-3D00A52C3E91}"/>
          </ac:spMkLst>
        </pc:spChg>
        <pc:spChg chg="mod">
          <ac:chgData name="Katie Williams (2205543)" userId="S::2205543@student.uwtsd.ac.uk::9ec8d140-fa9a-45d4-bcd6-322f5cf8ae31" providerId="AD" clId="Web-{70891035-ADA7-A08D-A0B6-3A5F94DC78F3}" dt="2025-01-07T20:41:45.528" v="517" actId="20577"/>
          <ac:spMkLst>
            <pc:docMk/>
            <pc:sldMk cId="3813996457" sldId="270"/>
            <ac:spMk id="3" creationId="{68A2FB9C-4552-DD52-69EF-6240E984B289}"/>
          </ac:spMkLst>
        </pc:spChg>
        <pc:spChg chg="add mod">
          <ac:chgData name="Katie Williams (2205543)" userId="S::2205543@student.uwtsd.ac.uk::9ec8d140-fa9a-45d4-bcd6-322f5cf8ae31" providerId="AD" clId="Web-{70891035-ADA7-A08D-A0B6-3A5F94DC78F3}" dt="2025-01-07T20:42:03.795" v="519" actId="20577"/>
          <ac:spMkLst>
            <pc:docMk/>
            <pc:sldMk cId="3813996457" sldId="270"/>
            <ac:spMk id="5" creationId="{960914D7-2D9F-82A1-5DF9-B655089FD7DB}"/>
          </ac:spMkLst>
        </pc:spChg>
        <pc:spChg chg="add mod">
          <ac:chgData name="Katie Williams (2205543)" userId="S::2205543@student.uwtsd.ac.uk::9ec8d140-fa9a-45d4-bcd6-322f5cf8ae31" providerId="AD" clId="Web-{70891035-ADA7-A08D-A0B6-3A5F94DC78F3}" dt="2025-01-07T20:41:55.950" v="518" actId="20577"/>
          <ac:spMkLst>
            <pc:docMk/>
            <pc:sldMk cId="3813996457" sldId="270"/>
            <ac:spMk id="6" creationId="{2608A059-54E2-DCE7-7389-E079D2445658}"/>
          </ac:spMkLst>
        </pc:spChg>
        <pc:spChg chg="add">
          <ac:chgData name="Katie Williams (2205543)" userId="S::2205543@student.uwtsd.ac.uk::9ec8d140-fa9a-45d4-bcd6-322f5cf8ae31" providerId="AD" clId="Web-{70891035-ADA7-A08D-A0B6-3A5F94DC78F3}" dt="2025-01-07T17:50:06.151" v="403"/>
          <ac:spMkLst>
            <pc:docMk/>
            <pc:sldMk cId="3813996457" sldId="270"/>
            <ac:spMk id="9" creationId="{45D37F4E-DDB4-456B-97E0-9937730A039F}"/>
          </ac:spMkLst>
        </pc:spChg>
        <pc:spChg chg="add">
          <ac:chgData name="Katie Williams (2205543)" userId="S::2205543@student.uwtsd.ac.uk::9ec8d140-fa9a-45d4-bcd6-322f5cf8ae31" providerId="AD" clId="Web-{70891035-ADA7-A08D-A0B6-3A5F94DC78F3}" dt="2025-01-07T17:50:06.151" v="403"/>
          <ac:spMkLst>
            <pc:docMk/>
            <pc:sldMk cId="3813996457" sldId="270"/>
            <ac:spMk id="11" creationId="{B2DD41CD-8F47-4F56-AD12-4E2FF7696987}"/>
          </ac:spMkLst>
        </pc:spChg>
        <pc:picChg chg="add mod">
          <ac:chgData name="Katie Williams (2205543)" userId="S::2205543@student.uwtsd.ac.uk::9ec8d140-fa9a-45d4-bcd6-322f5cf8ae31" providerId="AD" clId="Web-{70891035-ADA7-A08D-A0B6-3A5F94DC78F3}" dt="2025-01-07T17:50:06.151" v="403"/>
          <ac:picMkLst>
            <pc:docMk/>
            <pc:sldMk cId="3813996457" sldId="270"/>
            <ac:picMk id="4" creationId="{03D83EF1-A057-E25C-2217-B38E00AA5926}"/>
          </ac:picMkLst>
        </pc:picChg>
      </pc:sldChg>
      <pc:sldChg chg="new">
        <pc:chgData name="Katie Williams (2205543)" userId="S::2205543@student.uwtsd.ac.uk::9ec8d140-fa9a-45d4-bcd6-322f5cf8ae31" providerId="AD" clId="Web-{70891035-ADA7-A08D-A0B6-3A5F94DC78F3}" dt="2025-01-07T17:42:46.401" v="345"/>
        <pc:sldMkLst>
          <pc:docMk/>
          <pc:sldMk cId="1653813238" sldId="271"/>
        </pc:sldMkLst>
      </pc:sldChg>
      <pc:sldChg chg="new">
        <pc:chgData name="Katie Williams (2205543)" userId="S::2205543@student.uwtsd.ac.uk::9ec8d140-fa9a-45d4-bcd6-322f5cf8ae31" providerId="AD" clId="Web-{70891035-ADA7-A08D-A0B6-3A5F94DC78F3}" dt="2025-01-07T17:42:50.151" v="346"/>
        <pc:sldMkLst>
          <pc:docMk/>
          <pc:sldMk cId="3425345921" sldId="272"/>
        </pc:sldMkLst>
      </pc:sldChg>
    </pc:docChg>
  </pc:docChgLst>
  <pc:docChgLst>
    <pc:chgData name="Katie Williams (2205543)" userId="S::2205543@student.uwtsd.ac.uk::9ec8d140-fa9a-45d4-bcd6-322f5cf8ae31" providerId="AD" clId="Web-{7E5777F2-C5B0-8846-6B6B-954145BDD1C5}"/>
    <pc:docChg chg="modSld">
      <pc:chgData name="Katie Williams (2205543)" userId="S::2205543@student.uwtsd.ac.uk::9ec8d140-fa9a-45d4-bcd6-322f5cf8ae31" providerId="AD" clId="Web-{7E5777F2-C5B0-8846-6B6B-954145BDD1C5}" dt="2025-01-10T06:56:37.052" v="20" actId="14100"/>
      <pc:docMkLst>
        <pc:docMk/>
      </pc:docMkLst>
      <pc:sldChg chg="modSp">
        <pc:chgData name="Katie Williams (2205543)" userId="S::2205543@student.uwtsd.ac.uk::9ec8d140-fa9a-45d4-bcd6-322f5cf8ae31" providerId="AD" clId="Web-{7E5777F2-C5B0-8846-6B6B-954145BDD1C5}" dt="2025-01-10T06:56:37.052" v="20" actId="14100"/>
        <pc:sldMkLst>
          <pc:docMk/>
          <pc:sldMk cId="467769582" sldId="258"/>
        </pc:sldMkLst>
        <pc:spChg chg="mod">
          <ac:chgData name="Katie Williams (2205543)" userId="S::2205543@student.uwtsd.ac.uk::9ec8d140-fa9a-45d4-bcd6-322f5cf8ae31" providerId="AD" clId="Web-{7E5777F2-C5B0-8846-6B6B-954145BDD1C5}" dt="2025-01-10T06:56:37.052" v="20" actId="14100"/>
          <ac:spMkLst>
            <pc:docMk/>
            <pc:sldMk cId="467769582" sldId="258"/>
            <ac:spMk id="14" creationId="{BF49EA8C-400B-AFF0-3F25-3CB26CD0DD27}"/>
          </ac:spMkLst>
        </pc:spChg>
      </pc:sldChg>
      <pc:sldChg chg="modSp">
        <pc:chgData name="Katie Williams (2205543)" userId="S::2205543@student.uwtsd.ac.uk::9ec8d140-fa9a-45d4-bcd6-322f5cf8ae31" providerId="AD" clId="Web-{7E5777F2-C5B0-8846-6B6B-954145BDD1C5}" dt="2025-01-10T06:40:29.435" v="1" actId="20577"/>
        <pc:sldMkLst>
          <pc:docMk/>
          <pc:sldMk cId="3774840448" sldId="259"/>
        </pc:sldMkLst>
        <pc:spChg chg="mod">
          <ac:chgData name="Katie Williams (2205543)" userId="S::2205543@student.uwtsd.ac.uk::9ec8d140-fa9a-45d4-bcd6-322f5cf8ae31" providerId="AD" clId="Web-{7E5777F2-C5B0-8846-6B6B-954145BDD1C5}" dt="2025-01-10T06:40:29.435" v="1" actId="20577"/>
          <ac:spMkLst>
            <pc:docMk/>
            <pc:sldMk cId="3774840448" sldId="259"/>
            <ac:spMk id="5" creationId="{DE25C65E-D20C-7821-1222-86A965F294C4}"/>
          </ac:spMkLst>
        </pc:spChg>
      </pc:sldChg>
      <pc:sldChg chg="modSp">
        <pc:chgData name="Katie Williams (2205543)" userId="S::2205543@student.uwtsd.ac.uk::9ec8d140-fa9a-45d4-bcd6-322f5cf8ae31" providerId="AD" clId="Web-{7E5777F2-C5B0-8846-6B6B-954145BDD1C5}" dt="2025-01-10T06:55:24.815" v="7" actId="20577"/>
        <pc:sldMkLst>
          <pc:docMk/>
          <pc:sldMk cId="428971502" sldId="261"/>
        </pc:sldMkLst>
        <pc:spChg chg="mod">
          <ac:chgData name="Katie Williams (2205543)" userId="S::2205543@student.uwtsd.ac.uk::9ec8d140-fa9a-45d4-bcd6-322f5cf8ae31" providerId="AD" clId="Web-{7E5777F2-C5B0-8846-6B6B-954145BDD1C5}" dt="2025-01-10T06:55:24.815" v="7" actId="20577"/>
          <ac:spMkLst>
            <pc:docMk/>
            <pc:sldMk cId="428971502" sldId="261"/>
            <ac:spMk id="11" creationId="{37803EA0-1839-6D57-B97B-5E46B7ACFBC4}"/>
          </ac:spMkLst>
        </pc:spChg>
      </pc:sldChg>
    </pc:docChg>
  </pc:docChgLst>
  <pc:docChgLst>
    <pc:chgData name="Katie Williams (2205543)" userId="S::2205543@student.uwtsd.ac.uk::9ec8d140-fa9a-45d4-bcd6-322f5cf8ae31" providerId="AD" clId="Web-{743DA82D-5ACA-DBBC-C890-8A830169A235}"/>
    <pc:docChg chg="addSld delSld modSld">
      <pc:chgData name="Katie Williams (2205543)" userId="S::2205543@student.uwtsd.ac.uk::9ec8d140-fa9a-45d4-bcd6-322f5cf8ae31" providerId="AD" clId="Web-{743DA82D-5ACA-DBBC-C890-8A830169A235}" dt="2025-01-11T16:09:45.121" v="1190"/>
      <pc:docMkLst>
        <pc:docMk/>
      </pc:docMkLst>
      <pc:sldChg chg="modSp">
        <pc:chgData name="Katie Williams (2205543)" userId="S::2205543@student.uwtsd.ac.uk::9ec8d140-fa9a-45d4-bcd6-322f5cf8ae31" providerId="AD" clId="Web-{743DA82D-5ACA-DBBC-C890-8A830169A235}" dt="2025-01-11T14:45:48.094" v="9" actId="20577"/>
        <pc:sldMkLst>
          <pc:docMk/>
          <pc:sldMk cId="428971502" sldId="261"/>
        </pc:sldMkLst>
        <pc:spChg chg="mod">
          <ac:chgData name="Katie Williams (2205543)" userId="S::2205543@student.uwtsd.ac.uk::9ec8d140-fa9a-45d4-bcd6-322f5cf8ae31" providerId="AD" clId="Web-{743DA82D-5ACA-DBBC-C890-8A830169A235}" dt="2025-01-11T14:45:48.094" v="9" actId="20577"/>
          <ac:spMkLst>
            <pc:docMk/>
            <pc:sldMk cId="428971502" sldId="261"/>
            <ac:spMk id="11" creationId="{37803EA0-1839-6D57-B97B-5E46B7ACFBC4}"/>
          </ac:spMkLst>
        </pc:spChg>
      </pc:sldChg>
      <pc:sldChg chg="del">
        <pc:chgData name="Katie Williams (2205543)" userId="S::2205543@student.uwtsd.ac.uk::9ec8d140-fa9a-45d4-bcd6-322f5cf8ae31" providerId="AD" clId="Web-{743DA82D-5ACA-DBBC-C890-8A830169A235}" dt="2025-01-11T16:08:50.947" v="1179"/>
        <pc:sldMkLst>
          <pc:docMk/>
          <pc:sldMk cId="346421140" sldId="268"/>
        </pc:sldMkLst>
      </pc:sldChg>
      <pc:sldChg chg="addSp delSp modSp">
        <pc:chgData name="Katie Williams (2205543)" userId="S::2205543@student.uwtsd.ac.uk::9ec8d140-fa9a-45d4-bcd6-322f5cf8ae31" providerId="AD" clId="Web-{743DA82D-5ACA-DBBC-C890-8A830169A235}" dt="2025-01-11T15:31:40.292" v="483" actId="20577"/>
        <pc:sldMkLst>
          <pc:docMk/>
          <pc:sldMk cId="3813996457" sldId="270"/>
        </pc:sldMkLst>
        <pc:spChg chg="mod">
          <ac:chgData name="Katie Williams (2205543)" userId="S::2205543@student.uwtsd.ac.uk::9ec8d140-fa9a-45d4-bcd6-322f5cf8ae31" providerId="AD" clId="Web-{743DA82D-5ACA-DBBC-C890-8A830169A235}" dt="2025-01-11T15:31:07.165" v="478" actId="14100"/>
          <ac:spMkLst>
            <pc:docMk/>
            <pc:sldMk cId="3813996457" sldId="270"/>
            <ac:spMk id="3" creationId="{68A2FB9C-4552-DD52-69EF-6240E984B289}"/>
          </ac:spMkLst>
        </pc:spChg>
        <pc:spChg chg="add del">
          <ac:chgData name="Katie Williams (2205543)" userId="S::2205543@student.uwtsd.ac.uk::9ec8d140-fa9a-45d4-bcd6-322f5cf8ae31" providerId="AD" clId="Web-{743DA82D-5ACA-DBBC-C890-8A830169A235}" dt="2025-01-11T15:28:34.644" v="457"/>
          <ac:spMkLst>
            <pc:docMk/>
            <pc:sldMk cId="3813996457" sldId="270"/>
            <ac:spMk id="7" creationId="{223F4425-4C0A-AFCD-7D01-65738E069404}"/>
          </ac:spMkLst>
        </pc:spChg>
        <pc:spChg chg="add del">
          <ac:chgData name="Katie Williams (2205543)" userId="S::2205543@student.uwtsd.ac.uk::9ec8d140-fa9a-45d4-bcd6-322f5cf8ae31" providerId="AD" clId="Web-{743DA82D-5ACA-DBBC-C890-8A830169A235}" dt="2025-01-11T15:28:34.722" v="459"/>
          <ac:spMkLst>
            <pc:docMk/>
            <pc:sldMk cId="3813996457" sldId="270"/>
            <ac:spMk id="8" creationId="{98636535-B066-3B58-CF87-18BE48BD4889}"/>
          </ac:spMkLst>
        </pc:spChg>
        <pc:spChg chg="add mod">
          <ac:chgData name="Katie Williams (2205543)" userId="S::2205543@student.uwtsd.ac.uk::9ec8d140-fa9a-45d4-bcd6-322f5cf8ae31" providerId="AD" clId="Web-{743DA82D-5ACA-DBBC-C890-8A830169A235}" dt="2025-01-11T15:31:40.292" v="483" actId="20577"/>
          <ac:spMkLst>
            <pc:docMk/>
            <pc:sldMk cId="3813996457" sldId="270"/>
            <ac:spMk id="10" creationId="{6E370194-B0F1-BD53-4510-661CCDBFEE6D}"/>
          </ac:spMkLst>
        </pc:spChg>
      </pc:sldChg>
      <pc:sldChg chg="addSp modSp">
        <pc:chgData name="Katie Williams (2205543)" userId="S::2205543@student.uwtsd.ac.uk::9ec8d140-fa9a-45d4-bcd6-322f5cf8ae31" providerId="AD" clId="Web-{743DA82D-5ACA-DBBC-C890-8A830169A235}" dt="2025-01-11T15:27:20.219" v="452" actId="1076"/>
        <pc:sldMkLst>
          <pc:docMk/>
          <pc:sldMk cId="1653813238" sldId="271"/>
        </pc:sldMkLst>
        <pc:spChg chg="mod">
          <ac:chgData name="Katie Williams (2205543)" userId="S::2205543@student.uwtsd.ac.uk::9ec8d140-fa9a-45d4-bcd6-322f5cf8ae31" providerId="AD" clId="Web-{743DA82D-5ACA-DBBC-C890-8A830169A235}" dt="2025-01-11T15:26:44.374" v="447" actId="1076"/>
          <ac:spMkLst>
            <pc:docMk/>
            <pc:sldMk cId="1653813238" sldId="271"/>
            <ac:spMk id="3" creationId="{3F5FCC76-3B36-7B60-5064-27125787ED4D}"/>
          </ac:spMkLst>
        </pc:spChg>
        <pc:spChg chg="add mod">
          <ac:chgData name="Katie Williams (2205543)" userId="S::2205543@student.uwtsd.ac.uk::9ec8d140-fa9a-45d4-bcd6-322f5cf8ae31" providerId="AD" clId="Web-{743DA82D-5ACA-DBBC-C890-8A830169A235}" dt="2025-01-11T15:27:20.219" v="452" actId="1076"/>
          <ac:spMkLst>
            <pc:docMk/>
            <pc:sldMk cId="1653813238" sldId="271"/>
            <ac:spMk id="4" creationId="{DC0449AA-5A68-9239-94A3-55B18501CB25}"/>
          </ac:spMkLst>
        </pc:spChg>
      </pc:sldChg>
      <pc:sldChg chg="modSp del">
        <pc:chgData name="Katie Williams (2205543)" userId="S::2205543@student.uwtsd.ac.uk::9ec8d140-fa9a-45d4-bcd6-322f5cf8ae31" providerId="AD" clId="Web-{743DA82D-5ACA-DBBC-C890-8A830169A235}" dt="2025-01-11T16:09:45.121" v="1190"/>
        <pc:sldMkLst>
          <pc:docMk/>
          <pc:sldMk cId="3425345921" sldId="272"/>
        </pc:sldMkLst>
        <pc:spChg chg="mod">
          <ac:chgData name="Katie Williams (2205543)" userId="S::2205543@student.uwtsd.ac.uk::9ec8d140-fa9a-45d4-bcd6-322f5cf8ae31" providerId="AD" clId="Web-{743DA82D-5ACA-DBBC-C890-8A830169A235}" dt="2025-01-11T16:08:44.353" v="1178" actId="20577"/>
          <ac:spMkLst>
            <pc:docMk/>
            <pc:sldMk cId="3425345921" sldId="272"/>
            <ac:spMk id="3" creationId="{61ABB380-85CC-BA89-1201-44B3B8BAD09F}"/>
          </ac:spMkLst>
        </pc:spChg>
      </pc:sldChg>
      <pc:sldChg chg="addSp modSp">
        <pc:chgData name="Katie Williams (2205543)" userId="S::2205543@student.uwtsd.ac.uk::9ec8d140-fa9a-45d4-bcd6-322f5cf8ae31" providerId="AD" clId="Web-{743DA82D-5ACA-DBBC-C890-8A830169A235}" dt="2025-01-11T15:26:22.623" v="444" actId="1076"/>
        <pc:sldMkLst>
          <pc:docMk/>
          <pc:sldMk cId="1148229873" sldId="274"/>
        </pc:sldMkLst>
        <pc:spChg chg="mod">
          <ac:chgData name="Katie Williams (2205543)" userId="S::2205543@student.uwtsd.ac.uk::9ec8d140-fa9a-45d4-bcd6-322f5cf8ae31" providerId="AD" clId="Web-{743DA82D-5ACA-DBBC-C890-8A830169A235}" dt="2025-01-11T15:25:39.731" v="438" actId="1076"/>
          <ac:spMkLst>
            <pc:docMk/>
            <pc:sldMk cId="1148229873" sldId="274"/>
            <ac:spMk id="3" creationId="{47210499-3CA4-461B-8D52-84A6A1B3767D}"/>
          </ac:spMkLst>
        </pc:spChg>
        <pc:spChg chg="add mod">
          <ac:chgData name="Katie Williams (2205543)" userId="S::2205543@student.uwtsd.ac.uk::9ec8d140-fa9a-45d4-bcd6-322f5cf8ae31" providerId="AD" clId="Web-{743DA82D-5ACA-DBBC-C890-8A830169A235}" dt="2025-01-11T15:26:22.623" v="444" actId="1076"/>
          <ac:spMkLst>
            <pc:docMk/>
            <pc:sldMk cId="1148229873" sldId="274"/>
            <ac:spMk id="4" creationId="{DEF600E6-6A90-DE0A-D1A1-3DF20E7E4EA1}"/>
          </ac:spMkLst>
        </pc:spChg>
        <pc:spChg chg="mod">
          <ac:chgData name="Katie Williams (2205543)" userId="S::2205543@student.uwtsd.ac.uk::9ec8d140-fa9a-45d4-bcd6-322f5cf8ae31" providerId="AD" clId="Web-{743DA82D-5ACA-DBBC-C890-8A830169A235}" dt="2025-01-11T15:25:49.465" v="439" actId="1076"/>
          <ac:spMkLst>
            <pc:docMk/>
            <pc:sldMk cId="1148229873" sldId="274"/>
            <ac:spMk id="9" creationId="{94C76F62-FC9B-9FEF-63B8-360E4BE8A041}"/>
          </ac:spMkLst>
        </pc:spChg>
      </pc:sldChg>
      <pc:sldChg chg="addSp delSp modSp new del mod setBg modClrScheme delDesignElem chgLayout">
        <pc:chgData name="Katie Williams (2205543)" userId="S::2205543@student.uwtsd.ac.uk::9ec8d140-fa9a-45d4-bcd6-322f5cf8ae31" providerId="AD" clId="Web-{743DA82D-5ACA-DBBC-C890-8A830169A235}" dt="2025-01-11T15:55:41.949" v="826"/>
        <pc:sldMkLst>
          <pc:docMk/>
          <pc:sldMk cId="2181702246" sldId="275"/>
        </pc:sldMkLst>
        <pc:spChg chg="mod ord">
          <ac:chgData name="Katie Williams (2205543)" userId="S::2205543@student.uwtsd.ac.uk::9ec8d140-fa9a-45d4-bcd6-322f5cf8ae31" providerId="AD" clId="Web-{743DA82D-5ACA-DBBC-C890-8A830169A235}" dt="2025-01-11T15:49:35.763" v="789" actId="20577"/>
          <ac:spMkLst>
            <pc:docMk/>
            <pc:sldMk cId="2181702246" sldId="275"/>
            <ac:spMk id="2" creationId="{34F17356-1EF9-7C98-C71D-B2ED44C1DEB3}"/>
          </ac:spMkLst>
        </pc:spChg>
        <pc:spChg chg="del">
          <ac:chgData name="Katie Williams (2205543)" userId="S::2205543@student.uwtsd.ac.uk::9ec8d140-fa9a-45d4-bcd6-322f5cf8ae31" providerId="AD" clId="Web-{743DA82D-5ACA-DBBC-C890-8A830169A235}" dt="2025-01-11T15:05:36.873" v="62"/>
          <ac:spMkLst>
            <pc:docMk/>
            <pc:sldMk cId="2181702246" sldId="275"/>
            <ac:spMk id="3" creationId="{7DE6DE51-48C2-29EE-E421-6877D0599EDF}"/>
          </ac:spMkLst>
        </pc:spChg>
        <pc:spChg chg="add mod">
          <ac:chgData name="Katie Williams (2205543)" userId="S::2205543@student.uwtsd.ac.uk::9ec8d140-fa9a-45d4-bcd6-322f5cf8ae31" providerId="AD" clId="Web-{743DA82D-5ACA-DBBC-C890-8A830169A235}" dt="2025-01-11T15:46:15.084" v="759" actId="20577"/>
          <ac:spMkLst>
            <pc:docMk/>
            <pc:sldMk cId="2181702246" sldId="275"/>
            <ac:spMk id="5" creationId="{52FD04E8-3BD2-A83C-AD6A-6C7C9B1F21B1}"/>
          </ac:spMkLst>
        </pc:spChg>
        <pc:spChg chg="add mod">
          <ac:chgData name="Katie Williams (2205543)" userId="S::2205543@student.uwtsd.ac.uk::9ec8d140-fa9a-45d4-bcd6-322f5cf8ae31" providerId="AD" clId="Web-{743DA82D-5ACA-DBBC-C890-8A830169A235}" dt="2025-01-11T15:45:55.661" v="757" actId="1076"/>
          <ac:spMkLst>
            <pc:docMk/>
            <pc:sldMk cId="2181702246" sldId="275"/>
            <ac:spMk id="6" creationId="{ECC2109F-67DB-347F-3527-E0A88A31B1E6}"/>
          </ac:spMkLst>
        </pc:spChg>
        <pc:spChg chg="add del">
          <ac:chgData name="Katie Williams (2205543)" userId="S::2205543@student.uwtsd.ac.uk::9ec8d140-fa9a-45d4-bcd6-322f5cf8ae31" providerId="AD" clId="Web-{743DA82D-5ACA-DBBC-C890-8A830169A235}" dt="2025-01-11T15:06:41.625" v="65"/>
          <ac:spMkLst>
            <pc:docMk/>
            <pc:sldMk cId="2181702246" sldId="275"/>
            <ac:spMk id="8" creationId="{02B69974-B6C0-755A-3686-45B599C97AA0}"/>
          </ac:spMkLst>
        </pc:spChg>
        <pc:spChg chg="add del mod">
          <ac:chgData name="Katie Williams (2205543)" userId="S::2205543@student.uwtsd.ac.uk::9ec8d140-fa9a-45d4-bcd6-322f5cf8ae31" providerId="AD" clId="Web-{743DA82D-5ACA-DBBC-C890-8A830169A235}" dt="2025-01-11T15:50:04.092" v="792"/>
          <ac:spMkLst>
            <pc:docMk/>
            <pc:sldMk cId="2181702246" sldId="275"/>
            <ac:spMk id="9" creationId="{7A89ADC0-4F86-2B47-5F70-70069740627F}"/>
          </ac:spMkLst>
        </pc:spChg>
        <pc:spChg chg="add del mod ord">
          <ac:chgData name="Katie Williams (2205543)" userId="S::2205543@student.uwtsd.ac.uk::9ec8d140-fa9a-45d4-bcd6-322f5cf8ae31" providerId="AD" clId="Web-{743DA82D-5ACA-DBBC-C890-8A830169A235}" dt="2025-01-11T15:48:19.526" v="785"/>
          <ac:spMkLst>
            <pc:docMk/>
            <pc:sldMk cId="2181702246" sldId="275"/>
            <ac:spMk id="10" creationId="{AE2D4D84-E372-F6AF-C3FC-579F6B06B2F3}"/>
          </ac:spMkLst>
        </pc:spChg>
        <pc:spChg chg="add del">
          <ac:chgData name="Katie Williams (2205543)" userId="S::2205543@student.uwtsd.ac.uk::9ec8d140-fa9a-45d4-bcd6-322f5cf8ae31" providerId="AD" clId="Web-{743DA82D-5ACA-DBBC-C890-8A830169A235}" dt="2025-01-11T15:06:41.625" v="65"/>
          <ac:spMkLst>
            <pc:docMk/>
            <pc:sldMk cId="2181702246" sldId="275"/>
            <ac:spMk id="11" creationId="{12609869-9E80-471B-A487-A53288E0E791}"/>
          </ac:spMkLst>
        </pc:spChg>
        <pc:spChg chg="add del mod ord">
          <ac:chgData name="Katie Williams (2205543)" userId="S::2205543@student.uwtsd.ac.uk::9ec8d140-fa9a-45d4-bcd6-322f5cf8ae31" providerId="AD" clId="Web-{743DA82D-5ACA-DBBC-C890-8A830169A235}" dt="2025-01-11T15:48:19.526" v="785"/>
          <ac:spMkLst>
            <pc:docMk/>
            <pc:sldMk cId="2181702246" sldId="275"/>
            <ac:spMk id="12" creationId="{A1A2F3A8-664A-F9C1-A0FC-77B929566AEF}"/>
          </ac:spMkLst>
        </pc:spChg>
        <pc:spChg chg="add del">
          <ac:chgData name="Katie Williams (2205543)" userId="S::2205543@student.uwtsd.ac.uk::9ec8d140-fa9a-45d4-bcd6-322f5cf8ae31" providerId="AD" clId="Web-{743DA82D-5ACA-DBBC-C890-8A830169A235}" dt="2025-01-11T15:06:41.625" v="65"/>
          <ac:spMkLst>
            <pc:docMk/>
            <pc:sldMk cId="2181702246" sldId="275"/>
            <ac:spMk id="13" creationId="{7004738A-9D34-43E8-97D2-CA0EED4F8BE0}"/>
          </ac:spMkLst>
        </pc:spChg>
        <pc:spChg chg="add del">
          <ac:chgData name="Katie Williams (2205543)" userId="S::2205543@student.uwtsd.ac.uk::9ec8d140-fa9a-45d4-bcd6-322f5cf8ae31" providerId="AD" clId="Web-{743DA82D-5ACA-DBBC-C890-8A830169A235}" dt="2025-01-11T15:06:41.625" v="65"/>
          <ac:spMkLst>
            <pc:docMk/>
            <pc:sldMk cId="2181702246" sldId="275"/>
            <ac:spMk id="15" creationId="{B8B8D07F-F13E-443E-BA68-2D26672D76B9}"/>
          </ac:spMkLst>
        </pc:spChg>
        <pc:spChg chg="add del">
          <ac:chgData name="Katie Williams (2205543)" userId="S::2205543@student.uwtsd.ac.uk::9ec8d140-fa9a-45d4-bcd6-322f5cf8ae31" providerId="AD" clId="Web-{743DA82D-5ACA-DBBC-C890-8A830169A235}" dt="2025-01-11T15:06:41.625" v="65"/>
          <ac:spMkLst>
            <pc:docMk/>
            <pc:sldMk cId="2181702246" sldId="275"/>
            <ac:spMk id="17" creationId="{2813A4FA-24A5-41ED-A534-3807D1B2F344}"/>
          </ac:spMkLst>
        </pc:spChg>
        <pc:spChg chg="add del">
          <ac:chgData name="Katie Williams (2205543)" userId="S::2205543@student.uwtsd.ac.uk::9ec8d140-fa9a-45d4-bcd6-322f5cf8ae31" providerId="AD" clId="Web-{743DA82D-5ACA-DBBC-C890-8A830169A235}" dt="2025-01-11T15:06:41.625" v="65"/>
          <ac:spMkLst>
            <pc:docMk/>
            <pc:sldMk cId="2181702246" sldId="275"/>
            <ac:spMk id="19" creationId="{C3944F27-CA70-4E84-A51A-E6BF89558979}"/>
          </ac:spMkLst>
        </pc:spChg>
        <pc:spChg chg="add del mod">
          <ac:chgData name="Katie Williams (2205543)" userId="S::2205543@student.uwtsd.ac.uk::9ec8d140-fa9a-45d4-bcd6-322f5cf8ae31" providerId="AD" clId="Web-{743DA82D-5ACA-DBBC-C890-8A830169A235}" dt="2025-01-11T15:47:16.352" v="780"/>
          <ac:spMkLst>
            <pc:docMk/>
            <pc:sldMk cId="2181702246" sldId="275"/>
            <ac:spMk id="22" creationId="{A4E71AF7-2DE2-30D2-25DE-A11A60B15463}"/>
          </ac:spMkLst>
        </pc:spChg>
        <pc:picChg chg="add mod ord">
          <ac:chgData name="Katie Williams (2205543)" userId="S::2205543@student.uwtsd.ac.uk::9ec8d140-fa9a-45d4-bcd6-322f5cf8ae31" providerId="AD" clId="Web-{743DA82D-5ACA-DBBC-C890-8A830169A235}" dt="2025-01-11T15:42:17.122" v="721" actId="1076"/>
          <ac:picMkLst>
            <pc:docMk/>
            <pc:sldMk cId="2181702246" sldId="275"/>
            <ac:picMk id="4" creationId="{3CF0F71B-237C-6DA1-ED5B-8621E3A7EBB6}"/>
          </ac:picMkLst>
        </pc:picChg>
        <pc:picChg chg="add del mod">
          <ac:chgData name="Katie Williams (2205543)" userId="S::2205543@student.uwtsd.ac.uk::9ec8d140-fa9a-45d4-bcd6-322f5cf8ae31" providerId="AD" clId="Web-{743DA82D-5ACA-DBBC-C890-8A830169A235}" dt="2025-01-11T15:42:32.169" v="723"/>
          <ac:picMkLst>
            <pc:docMk/>
            <pc:sldMk cId="2181702246" sldId="275"/>
            <ac:picMk id="7" creationId="{8807FD88-86D5-7C12-40C2-F04AE2EDC4D5}"/>
          </ac:picMkLst>
        </pc:picChg>
        <pc:cxnChg chg="add del">
          <ac:chgData name="Katie Williams (2205543)" userId="S::2205543@student.uwtsd.ac.uk::9ec8d140-fa9a-45d4-bcd6-322f5cf8ae31" providerId="AD" clId="Web-{743DA82D-5ACA-DBBC-C890-8A830169A235}" dt="2025-01-11T15:48:19.526" v="785"/>
          <ac:cxnSpMkLst>
            <pc:docMk/>
            <pc:sldMk cId="2181702246" sldId="275"/>
            <ac:cxnSpMk id="21" creationId="{1503BFE4-729B-D9D0-C17B-501E6AF1127A}"/>
          </ac:cxnSpMkLst>
        </pc:cxnChg>
      </pc:sldChg>
      <pc:sldChg chg="addSp modSp new mod setBg">
        <pc:chgData name="Katie Williams (2205543)" userId="S::2205543@student.uwtsd.ac.uk::9ec8d140-fa9a-45d4-bcd6-322f5cf8ae31" providerId="AD" clId="Web-{743DA82D-5ACA-DBBC-C890-8A830169A235}" dt="2025-01-11T15:32:34.919" v="493" actId="20577"/>
        <pc:sldMkLst>
          <pc:docMk/>
          <pc:sldMk cId="1039124733" sldId="276"/>
        </pc:sldMkLst>
        <pc:spChg chg="mod">
          <ac:chgData name="Katie Williams (2205543)" userId="S::2205543@student.uwtsd.ac.uk::9ec8d140-fa9a-45d4-bcd6-322f5cf8ae31" providerId="AD" clId="Web-{743DA82D-5ACA-DBBC-C890-8A830169A235}" dt="2025-01-11T15:32:34.919" v="493" actId="20577"/>
          <ac:spMkLst>
            <pc:docMk/>
            <pc:sldMk cId="1039124733" sldId="276"/>
            <ac:spMk id="2" creationId="{78CE1929-E038-C70E-733D-E124BA6A110E}"/>
          </ac:spMkLst>
        </pc:spChg>
        <pc:spChg chg="mod">
          <ac:chgData name="Katie Williams (2205543)" userId="S::2205543@student.uwtsd.ac.uk::9ec8d140-fa9a-45d4-bcd6-322f5cf8ae31" providerId="AD" clId="Web-{743DA82D-5ACA-DBBC-C890-8A830169A235}" dt="2025-01-11T15:30:42.586" v="477" actId="20577"/>
          <ac:spMkLst>
            <pc:docMk/>
            <pc:sldMk cId="1039124733" sldId="276"/>
            <ac:spMk id="3" creationId="{9FA0ABE0-49B8-9631-2A6A-EE44C3B89BA9}"/>
          </ac:spMkLst>
        </pc:spChg>
        <pc:spChg chg="add mod">
          <ac:chgData name="Katie Williams (2205543)" userId="S::2205543@student.uwtsd.ac.uk::9ec8d140-fa9a-45d4-bcd6-322f5cf8ae31" providerId="AD" clId="Web-{743DA82D-5ACA-DBBC-C890-8A830169A235}" dt="2025-01-11T15:32:21.949" v="488" actId="1076"/>
          <ac:spMkLst>
            <pc:docMk/>
            <pc:sldMk cId="1039124733" sldId="276"/>
            <ac:spMk id="6" creationId="{41649699-0B0C-7576-68DD-FDD81AA4B51D}"/>
          </ac:spMkLst>
        </pc:spChg>
        <pc:spChg chg="add">
          <ac:chgData name="Katie Williams (2205543)" userId="S::2205543@student.uwtsd.ac.uk::9ec8d140-fa9a-45d4-bcd6-322f5cf8ae31" providerId="AD" clId="Web-{743DA82D-5ACA-DBBC-C890-8A830169A235}" dt="2025-01-11T15:30:03.866" v="471"/>
          <ac:spMkLst>
            <pc:docMk/>
            <pc:sldMk cId="1039124733" sldId="276"/>
            <ac:spMk id="10" creationId="{45D37F4E-DDB4-456B-97E0-9937730A039F}"/>
          </ac:spMkLst>
        </pc:spChg>
        <pc:spChg chg="add">
          <ac:chgData name="Katie Williams (2205543)" userId="S::2205543@student.uwtsd.ac.uk::9ec8d140-fa9a-45d4-bcd6-322f5cf8ae31" providerId="AD" clId="Web-{743DA82D-5ACA-DBBC-C890-8A830169A235}" dt="2025-01-11T15:30:03.866" v="471"/>
          <ac:spMkLst>
            <pc:docMk/>
            <pc:sldMk cId="1039124733" sldId="276"/>
            <ac:spMk id="12" creationId="{B2DD41CD-8F47-4F56-AD12-4E2FF7696987}"/>
          </ac:spMkLst>
        </pc:spChg>
        <pc:picChg chg="add">
          <ac:chgData name="Katie Williams (2205543)" userId="S::2205543@student.uwtsd.ac.uk::9ec8d140-fa9a-45d4-bcd6-322f5cf8ae31" providerId="AD" clId="Web-{743DA82D-5ACA-DBBC-C890-8A830169A235}" dt="2025-01-11T15:30:00.116" v="470"/>
          <ac:picMkLst>
            <pc:docMk/>
            <pc:sldMk cId="1039124733" sldId="276"/>
            <ac:picMk id="5" creationId="{53129077-5604-5CCB-6169-CE01E8F5F3F8}"/>
          </ac:picMkLst>
        </pc:picChg>
      </pc:sldChg>
      <pc:sldChg chg="addSp new del">
        <pc:chgData name="Katie Williams (2205543)" userId="S::2205543@student.uwtsd.ac.uk::9ec8d140-fa9a-45d4-bcd6-322f5cf8ae31" providerId="AD" clId="Web-{743DA82D-5ACA-DBBC-C890-8A830169A235}" dt="2025-01-11T15:55:35.433" v="825"/>
        <pc:sldMkLst>
          <pc:docMk/>
          <pc:sldMk cId="997646240" sldId="277"/>
        </pc:sldMkLst>
        <pc:spChg chg="add">
          <ac:chgData name="Katie Williams (2205543)" userId="S::2205543@student.uwtsd.ac.uk::9ec8d140-fa9a-45d4-bcd6-322f5cf8ae31" providerId="AD" clId="Web-{743DA82D-5ACA-DBBC-C890-8A830169A235}" dt="2025-01-11T15:49:59.889" v="791"/>
          <ac:spMkLst>
            <pc:docMk/>
            <pc:sldMk cId="997646240" sldId="277"/>
            <ac:spMk id="5" creationId="{8AD41162-5F4E-CA6A-BF55-12A4D65F8BDF}"/>
          </ac:spMkLst>
        </pc:spChg>
      </pc:sldChg>
      <pc:sldChg chg="addSp delSp modSp new mod setBg modNotes">
        <pc:chgData name="Katie Williams (2205543)" userId="S::2205543@student.uwtsd.ac.uk::9ec8d140-fa9a-45d4-bcd6-322f5cf8ae31" providerId="AD" clId="Web-{743DA82D-5ACA-DBBC-C890-8A830169A235}" dt="2025-01-11T16:09:36.933" v="1189"/>
        <pc:sldMkLst>
          <pc:docMk/>
          <pc:sldMk cId="651700645" sldId="278"/>
        </pc:sldMkLst>
        <pc:spChg chg="mod">
          <ac:chgData name="Katie Williams (2205543)" userId="S::2205543@student.uwtsd.ac.uk::9ec8d140-fa9a-45d4-bcd6-322f5cf8ae31" providerId="AD" clId="Web-{743DA82D-5ACA-DBBC-C890-8A830169A235}" dt="2025-01-11T15:52:43.693" v="797" actId="20577"/>
          <ac:spMkLst>
            <pc:docMk/>
            <pc:sldMk cId="651700645" sldId="278"/>
            <ac:spMk id="2" creationId="{DDEA25F1-2DC5-1690-10C0-FDF1B41B5D6B}"/>
          </ac:spMkLst>
        </pc:spChg>
        <pc:spChg chg="del mod">
          <ac:chgData name="Katie Williams (2205543)" userId="S::2205543@student.uwtsd.ac.uk::9ec8d140-fa9a-45d4-bcd6-322f5cf8ae31" providerId="AD" clId="Web-{743DA82D-5ACA-DBBC-C890-8A830169A235}" dt="2025-01-11T15:53:21.866" v="804"/>
          <ac:spMkLst>
            <pc:docMk/>
            <pc:sldMk cId="651700645" sldId="278"/>
            <ac:spMk id="3" creationId="{5EC649CD-AA11-173C-FDC6-CBF729E7CD83}"/>
          </ac:spMkLst>
        </pc:spChg>
        <pc:spChg chg="add mod">
          <ac:chgData name="Katie Williams (2205543)" userId="S::2205543@student.uwtsd.ac.uk::9ec8d140-fa9a-45d4-bcd6-322f5cf8ae31" providerId="AD" clId="Web-{743DA82D-5ACA-DBBC-C890-8A830169A235}" dt="2025-01-11T15:53:37.882" v="807" actId="1076"/>
          <ac:spMkLst>
            <pc:docMk/>
            <pc:sldMk cId="651700645" sldId="278"/>
            <ac:spMk id="7" creationId="{208F218F-4B99-4CA5-B9E1-B4415BA61DC8}"/>
          </ac:spMkLst>
        </pc:spChg>
        <pc:spChg chg="add mod">
          <ac:chgData name="Katie Williams (2205543)" userId="S::2205543@student.uwtsd.ac.uk::9ec8d140-fa9a-45d4-bcd6-322f5cf8ae31" providerId="AD" clId="Web-{743DA82D-5ACA-DBBC-C890-8A830169A235}" dt="2025-01-11T15:58:51.112" v="900" actId="20577"/>
          <ac:spMkLst>
            <pc:docMk/>
            <pc:sldMk cId="651700645" sldId="278"/>
            <ac:spMk id="8" creationId="{7EDAF112-BEE6-402C-E2A5-3D906D3B4038}"/>
          </ac:spMkLst>
        </pc:spChg>
        <pc:spChg chg="add mod">
          <ac:chgData name="Katie Williams (2205543)" userId="S::2205543@student.uwtsd.ac.uk::9ec8d140-fa9a-45d4-bcd6-322f5cf8ae31" providerId="AD" clId="Web-{743DA82D-5ACA-DBBC-C890-8A830169A235}" dt="2025-01-11T15:54:52.776" v="816" actId="20577"/>
          <ac:spMkLst>
            <pc:docMk/>
            <pc:sldMk cId="651700645" sldId="278"/>
            <ac:spMk id="9" creationId="{C90F12F4-A0F9-BC75-2571-6C488021E799}"/>
          </ac:spMkLst>
        </pc:spChg>
        <pc:spChg chg="add">
          <ac:chgData name="Katie Williams (2205543)" userId="S::2205543@student.uwtsd.ac.uk::9ec8d140-fa9a-45d4-bcd6-322f5cf8ae31" providerId="AD" clId="Web-{743DA82D-5ACA-DBBC-C890-8A830169A235}" dt="2025-01-11T15:52:27.660" v="795"/>
          <ac:spMkLst>
            <pc:docMk/>
            <pc:sldMk cId="651700645" sldId="278"/>
            <ac:spMk id="10" creationId="{D1D34770-47A8-402C-AF23-2B653F2D88C1}"/>
          </ac:spMkLst>
        </pc:spChg>
        <pc:picChg chg="add mod">
          <ac:chgData name="Katie Williams (2205543)" userId="S::2205543@student.uwtsd.ac.uk::9ec8d140-fa9a-45d4-bcd6-322f5cf8ae31" providerId="AD" clId="Web-{743DA82D-5ACA-DBBC-C890-8A830169A235}" dt="2025-01-11T15:52:27.660" v="795"/>
          <ac:picMkLst>
            <pc:docMk/>
            <pc:sldMk cId="651700645" sldId="278"/>
            <ac:picMk id="5" creationId="{CCDEDCC8-036A-E997-FDDC-2B7EC2E7243F}"/>
          </ac:picMkLst>
        </pc:picChg>
      </pc:sldChg>
    </pc:docChg>
  </pc:docChgLst>
  <pc:docChgLst>
    <pc:chgData name="Katie Williams (2205543)" userId="S::2205543@student.uwtsd.ac.uk::9ec8d140-fa9a-45d4-bcd6-322f5cf8ae31" providerId="AD" clId="Web-{931FD9FD-F3A1-E78D-E247-2D4E5E6C3C8D}"/>
    <pc:docChg chg="modSld">
      <pc:chgData name="Katie Williams (2205543)" userId="S::2205543@student.uwtsd.ac.uk::9ec8d140-fa9a-45d4-bcd6-322f5cf8ae31" providerId="AD" clId="Web-{931FD9FD-F3A1-E78D-E247-2D4E5E6C3C8D}" dt="2025-01-08T22:50:12.841" v="361" actId="20577"/>
      <pc:docMkLst>
        <pc:docMk/>
      </pc:docMkLst>
      <pc:sldChg chg="addSp delSp modSp mod modTransition modMedia setBg addAnim delAnim">
        <pc:chgData name="Katie Williams (2205543)" userId="S::2205543@student.uwtsd.ac.uk::9ec8d140-fa9a-45d4-bcd6-322f5cf8ae31" providerId="AD" clId="Web-{931FD9FD-F3A1-E78D-E247-2D4E5E6C3C8D}" dt="2025-01-08T22:41:49.668" v="304"/>
        <pc:sldMkLst>
          <pc:docMk/>
          <pc:sldMk cId="109857222" sldId="256"/>
        </pc:sldMkLst>
      </pc:sldChg>
      <pc:sldChg chg="modSp modTransition">
        <pc:chgData name="Katie Williams (2205543)" userId="S::2205543@student.uwtsd.ac.uk::9ec8d140-fa9a-45d4-bcd6-322f5cf8ae31" providerId="AD" clId="Web-{931FD9FD-F3A1-E78D-E247-2D4E5E6C3C8D}" dt="2025-01-08T22:27:51.421" v="274" actId="14100"/>
        <pc:sldMkLst>
          <pc:docMk/>
          <pc:sldMk cId="1338379716" sldId="257"/>
        </pc:sldMkLst>
        <pc:spChg chg="mod">
          <ac:chgData name="Katie Williams (2205543)" userId="S::2205543@student.uwtsd.ac.uk::9ec8d140-fa9a-45d4-bcd6-322f5cf8ae31" providerId="AD" clId="Web-{931FD9FD-F3A1-E78D-E247-2D4E5E6C3C8D}" dt="2025-01-08T22:27:51.421" v="274" actId="14100"/>
          <ac:spMkLst>
            <pc:docMk/>
            <pc:sldMk cId="1338379716" sldId="257"/>
            <ac:spMk id="2" creationId="{9AAE84EB-47BF-D117-C7C6-4D723086F3CC}"/>
          </ac:spMkLst>
        </pc:spChg>
        <pc:spChg chg="mod">
          <ac:chgData name="Katie Williams (2205543)" userId="S::2205543@student.uwtsd.ac.uk::9ec8d140-fa9a-45d4-bcd6-322f5cf8ae31" providerId="AD" clId="Web-{931FD9FD-F3A1-E78D-E247-2D4E5E6C3C8D}" dt="2025-01-08T22:05:10.537" v="77" actId="14100"/>
          <ac:spMkLst>
            <pc:docMk/>
            <pc:sldMk cId="1338379716" sldId="257"/>
            <ac:spMk id="178" creationId="{30246885-8EB1-920E-2CAE-71F16B216779}"/>
          </ac:spMkLst>
        </pc:spChg>
      </pc:sldChg>
      <pc:sldChg chg="modSp modTransition">
        <pc:chgData name="Katie Williams (2205543)" userId="S::2205543@student.uwtsd.ac.uk::9ec8d140-fa9a-45d4-bcd6-322f5cf8ae31" providerId="AD" clId="Web-{931FD9FD-F3A1-E78D-E247-2D4E5E6C3C8D}" dt="2025-01-08T22:46:15.584" v="324" actId="1076"/>
        <pc:sldMkLst>
          <pc:docMk/>
          <pc:sldMk cId="467769582" sldId="258"/>
        </pc:sldMkLst>
        <pc:spChg chg="mod">
          <ac:chgData name="Katie Williams (2205543)" userId="S::2205543@student.uwtsd.ac.uk::9ec8d140-fa9a-45d4-bcd6-322f5cf8ae31" providerId="AD" clId="Web-{931FD9FD-F3A1-E78D-E247-2D4E5E6C3C8D}" dt="2025-01-08T22:45:25.753" v="321" actId="14100"/>
          <ac:spMkLst>
            <pc:docMk/>
            <pc:sldMk cId="467769582" sldId="258"/>
            <ac:spMk id="6" creationId="{23A0A894-887E-02A1-5261-308B289421F1}"/>
          </ac:spMkLst>
        </pc:spChg>
        <pc:spChg chg="mod">
          <ac:chgData name="Katie Williams (2205543)" userId="S::2205543@student.uwtsd.ac.uk::9ec8d140-fa9a-45d4-bcd6-322f5cf8ae31" providerId="AD" clId="Web-{931FD9FD-F3A1-E78D-E247-2D4E5E6C3C8D}" dt="2025-01-08T22:46:15.584" v="324" actId="1076"/>
          <ac:spMkLst>
            <pc:docMk/>
            <pc:sldMk cId="467769582" sldId="258"/>
            <ac:spMk id="13" creationId="{982AD110-C934-BBEC-9095-AE3F708C298A}"/>
          </ac:spMkLst>
        </pc:spChg>
        <pc:picChg chg="mod">
          <ac:chgData name="Katie Williams (2205543)" userId="S::2205543@student.uwtsd.ac.uk::9ec8d140-fa9a-45d4-bcd6-322f5cf8ae31" providerId="AD" clId="Web-{931FD9FD-F3A1-E78D-E247-2D4E5E6C3C8D}" dt="2025-01-08T22:45:30.128" v="322" actId="1076"/>
          <ac:picMkLst>
            <pc:docMk/>
            <pc:sldMk cId="467769582" sldId="258"/>
            <ac:picMk id="5" creationId="{EEF4A12A-1FD5-0B11-4424-3DFF6608D147}"/>
          </ac:picMkLst>
        </pc:picChg>
      </pc:sldChg>
      <pc:sldChg chg="modTransition">
        <pc:chgData name="Katie Williams (2205543)" userId="S::2205543@student.uwtsd.ac.uk::9ec8d140-fa9a-45d4-bcd6-322f5cf8ae31" providerId="AD" clId="Web-{931FD9FD-F3A1-E78D-E247-2D4E5E6C3C8D}" dt="2025-01-08T22:06:50.212" v="81"/>
        <pc:sldMkLst>
          <pc:docMk/>
          <pc:sldMk cId="3774840448" sldId="259"/>
        </pc:sldMkLst>
      </pc:sldChg>
      <pc:sldChg chg="modTransition">
        <pc:chgData name="Katie Williams (2205543)" userId="S::2205543@student.uwtsd.ac.uk::9ec8d140-fa9a-45d4-bcd6-322f5cf8ae31" providerId="AD" clId="Web-{931FD9FD-F3A1-E78D-E247-2D4E5E6C3C8D}" dt="2025-01-08T22:07:03.619" v="82"/>
        <pc:sldMkLst>
          <pc:docMk/>
          <pc:sldMk cId="428971502" sldId="261"/>
        </pc:sldMkLst>
      </pc:sldChg>
      <pc:sldChg chg="modTransition">
        <pc:chgData name="Katie Williams (2205543)" userId="S::2205543@student.uwtsd.ac.uk::9ec8d140-fa9a-45d4-bcd6-322f5cf8ae31" providerId="AD" clId="Web-{931FD9FD-F3A1-E78D-E247-2D4E5E6C3C8D}" dt="2025-01-08T22:07:24.511" v="83"/>
        <pc:sldMkLst>
          <pc:docMk/>
          <pc:sldMk cId="4103850910" sldId="263"/>
        </pc:sldMkLst>
      </pc:sldChg>
      <pc:sldChg chg="modTransition">
        <pc:chgData name="Katie Williams (2205543)" userId="S::2205543@student.uwtsd.ac.uk::9ec8d140-fa9a-45d4-bcd6-322f5cf8ae31" providerId="AD" clId="Web-{931FD9FD-F3A1-E78D-E247-2D4E5E6C3C8D}" dt="2025-01-08T22:07:44.120" v="84"/>
        <pc:sldMkLst>
          <pc:docMk/>
          <pc:sldMk cId="3737213064" sldId="264"/>
        </pc:sldMkLst>
      </pc:sldChg>
      <pc:sldChg chg="modTransition">
        <pc:chgData name="Katie Williams (2205543)" userId="S::2205543@student.uwtsd.ac.uk::9ec8d140-fa9a-45d4-bcd6-322f5cf8ae31" providerId="AD" clId="Web-{931FD9FD-F3A1-E78D-E247-2D4E5E6C3C8D}" dt="2025-01-08T22:07:57.198" v="85"/>
        <pc:sldMkLst>
          <pc:docMk/>
          <pc:sldMk cId="1340285711" sldId="266"/>
        </pc:sldMkLst>
      </pc:sldChg>
      <pc:sldChg chg="modSp">
        <pc:chgData name="Katie Williams (2205543)" userId="S::2205543@student.uwtsd.ac.uk::9ec8d140-fa9a-45d4-bcd6-322f5cf8ae31" providerId="AD" clId="Web-{931FD9FD-F3A1-E78D-E247-2D4E5E6C3C8D}" dt="2025-01-08T22:28:47.127" v="282" actId="20577"/>
        <pc:sldMkLst>
          <pc:docMk/>
          <pc:sldMk cId="1421171824" sldId="267"/>
        </pc:sldMkLst>
      </pc:sldChg>
      <pc:sldChg chg="addSp delSp modSp modMedia addAnim">
        <pc:chgData name="Katie Williams (2205543)" userId="S::2205543@student.uwtsd.ac.uk::9ec8d140-fa9a-45d4-bcd6-322f5cf8ae31" providerId="AD" clId="Web-{931FD9FD-F3A1-E78D-E247-2D4E5E6C3C8D}" dt="2025-01-08T22:43:09.983" v="310" actId="20577"/>
        <pc:sldMkLst>
          <pc:docMk/>
          <pc:sldMk cId="418910828" sldId="269"/>
        </pc:sldMkLst>
        <pc:spChg chg="mod">
          <ac:chgData name="Katie Williams (2205543)" userId="S::2205543@student.uwtsd.ac.uk::9ec8d140-fa9a-45d4-bcd6-322f5cf8ae31" providerId="AD" clId="Web-{931FD9FD-F3A1-E78D-E247-2D4E5E6C3C8D}" dt="2025-01-08T22:43:09.983" v="310" actId="20577"/>
          <ac:spMkLst>
            <pc:docMk/>
            <pc:sldMk cId="418910828" sldId="269"/>
            <ac:spMk id="3" creationId="{FC8B4EDC-77A2-AFD5-78D7-6E9F69EC62D8}"/>
          </ac:spMkLst>
        </pc:spChg>
        <pc:spChg chg="mod">
          <ac:chgData name="Katie Williams (2205543)" userId="S::2205543@student.uwtsd.ac.uk::9ec8d140-fa9a-45d4-bcd6-322f5cf8ae31" providerId="AD" clId="Web-{931FD9FD-F3A1-E78D-E247-2D4E5E6C3C8D}" dt="2025-01-08T22:32:01.631" v="291" actId="20577"/>
          <ac:spMkLst>
            <pc:docMk/>
            <pc:sldMk cId="418910828" sldId="269"/>
            <ac:spMk id="5" creationId="{71FF0209-69C0-4095-26DF-AEE83EBA2A09}"/>
          </ac:spMkLst>
        </pc:spChg>
        <pc:picChg chg="add mod">
          <ac:chgData name="Katie Williams (2205543)" userId="S::2205543@student.uwtsd.ac.uk::9ec8d140-fa9a-45d4-bcd6-322f5cf8ae31" providerId="AD" clId="Web-{931FD9FD-F3A1-E78D-E247-2D4E5E6C3C8D}" dt="2025-01-08T22:42:35.951" v="308"/>
          <ac:picMkLst>
            <pc:docMk/>
            <pc:sldMk cId="418910828" sldId="269"/>
            <ac:picMk id="7" creationId="{8E987DFF-5582-86FB-1B3A-F38EA3562228}"/>
          </ac:picMkLst>
        </pc:picChg>
      </pc:sldChg>
      <pc:sldChg chg="modSp">
        <pc:chgData name="Katie Williams (2205543)" userId="S::2205543@student.uwtsd.ac.uk::9ec8d140-fa9a-45d4-bcd6-322f5cf8ae31" providerId="AD" clId="Web-{931FD9FD-F3A1-E78D-E247-2D4E5E6C3C8D}" dt="2025-01-08T22:48:13.713" v="347" actId="20577"/>
        <pc:sldMkLst>
          <pc:docMk/>
          <pc:sldMk cId="3813996457" sldId="270"/>
        </pc:sldMkLst>
        <pc:spChg chg="mod">
          <ac:chgData name="Katie Williams (2205543)" userId="S::2205543@student.uwtsd.ac.uk::9ec8d140-fa9a-45d4-bcd6-322f5cf8ae31" providerId="AD" clId="Web-{931FD9FD-F3A1-E78D-E247-2D4E5E6C3C8D}" dt="2025-01-08T22:48:13.713" v="347" actId="20577"/>
          <ac:spMkLst>
            <pc:docMk/>
            <pc:sldMk cId="3813996457" sldId="270"/>
            <ac:spMk id="3" creationId="{68A2FB9C-4552-DD52-69EF-6240E984B289}"/>
          </ac:spMkLst>
        </pc:spChg>
        <pc:spChg chg="mod">
          <ac:chgData name="Katie Williams (2205543)" userId="S::2205543@student.uwtsd.ac.uk::9ec8d140-fa9a-45d4-bcd6-322f5cf8ae31" providerId="AD" clId="Web-{931FD9FD-F3A1-E78D-E247-2D4E5E6C3C8D}" dt="2025-01-08T22:31:52.287" v="288" actId="20577"/>
          <ac:spMkLst>
            <pc:docMk/>
            <pc:sldMk cId="3813996457" sldId="270"/>
            <ac:spMk id="5" creationId="{960914D7-2D9F-82A1-5DF9-B655089FD7DB}"/>
          </ac:spMkLst>
        </pc:spChg>
      </pc:sldChg>
      <pc:sldChg chg="modSp">
        <pc:chgData name="Katie Williams (2205543)" userId="S::2205543@student.uwtsd.ac.uk::9ec8d140-fa9a-45d4-bcd6-322f5cf8ae31" providerId="AD" clId="Web-{931FD9FD-F3A1-E78D-E247-2D4E5E6C3C8D}" dt="2025-01-08T22:50:12.841" v="361" actId="20577"/>
        <pc:sldMkLst>
          <pc:docMk/>
          <pc:sldMk cId="1653813238" sldId="271"/>
        </pc:sldMkLst>
        <pc:spChg chg="mod">
          <ac:chgData name="Katie Williams (2205543)" userId="S::2205543@student.uwtsd.ac.uk::9ec8d140-fa9a-45d4-bcd6-322f5cf8ae31" providerId="AD" clId="Web-{931FD9FD-F3A1-E78D-E247-2D4E5E6C3C8D}" dt="2025-01-08T22:50:12.841" v="361" actId="20577"/>
          <ac:spMkLst>
            <pc:docMk/>
            <pc:sldMk cId="1653813238" sldId="271"/>
            <ac:spMk id="3" creationId="{3F5FCC76-3B36-7B60-5064-27125787ED4D}"/>
          </ac:spMkLst>
        </pc:spChg>
        <pc:spChg chg="mod">
          <ac:chgData name="Katie Williams (2205543)" userId="S::2205543@student.uwtsd.ac.uk::9ec8d140-fa9a-45d4-bcd6-322f5cf8ae31" providerId="AD" clId="Web-{931FD9FD-F3A1-E78D-E247-2D4E5E6C3C8D}" dt="2025-01-08T22:32:10.584" v="293" actId="20577"/>
          <ac:spMkLst>
            <pc:docMk/>
            <pc:sldMk cId="1653813238" sldId="271"/>
            <ac:spMk id="6" creationId="{17D29918-3A57-FD01-7D08-B75E3F497A0E}"/>
          </ac:spMkLst>
        </pc:spChg>
      </pc:sldChg>
    </pc:docChg>
  </pc:docChgLst>
  <pc:docChgLst>
    <pc:chgData name="Katie Williams (2205543)" userId="S::2205543@student.uwtsd.ac.uk::9ec8d140-fa9a-45d4-bcd6-322f5cf8ae31" providerId="AD" clId="Web-{6EF4B28A-BF71-889A-9549-42D778FC5ABE}"/>
    <pc:docChg chg="modSld">
      <pc:chgData name="Katie Williams (2205543)" userId="S::2205543@student.uwtsd.ac.uk::9ec8d140-fa9a-45d4-bcd6-322f5cf8ae31" providerId="AD" clId="Web-{6EF4B28A-BF71-889A-9549-42D778FC5ABE}" dt="2025-01-12T11:12:51.411" v="168"/>
      <pc:docMkLst>
        <pc:docMk/>
      </pc:docMkLst>
      <pc:sldChg chg="modSp modNotes">
        <pc:chgData name="Katie Williams (2205543)" userId="S::2205543@student.uwtsd.ac.uk::9ec8d140-fa9a-45d4-bcd6-322f5cf8ae31" providerId="AD" clId="Web-{6EF4B28A-BF71-889A-9549-42D778FC5ABE}" dt="2025-01-12T11:12:51.411" v="168"/>
        <pc:sldMkLst>
          <pc:docMk/>
          <pc:sldMk cId="109857222" sldId="256"/>
        </pc:sldMkLst>
        <pc:spChg chg="mod">
          <ac:chgData name="Katie Williams (2205543)" userId="S::2205543@student.uwtsd.ac.uk::9ec8d140-fa9a-45d4-bcd6-322f5cf8ae31" providerId="AD" clId="Web-{6EF4B28A-BF71-889A-9549-42D778FC5ABE}" dt="2025-01-12T11:11:28.280" v="115" actId="20577"/>
          <ac:spMkLst>
            <pc:docMk/>
            <pc:sldMk cId="109857222" sldId="256"/>
            <ac:spMk id="2" creationId="{00000000-0000-0000-0000-000000000000}"/>
          </ac:spMkLst>
        </pc:spChg>
        <pc:spChg chg="mod">
          <ac:chgData name="Katie Williams (2205543)" userId="S::2205543@student.uwtsd.ac.uk::9ec8d140-fa9a-45d4-bcd6-322f5cf8ae31" providerId="AD" clId="Web-{6EF4B28A-BF71-889A-9549-42D778FC5ABE}" dt="2025-01-12T11:08:18.908" v="35" actId="1076"/>
          <ac:spMkLst>
            <pc:docMk/>
            <pc:sldMk cId="109857222" sldId="256"/>
            <ac:spMk id="5" creationId="{3478D5E7-F9B4-3DA0-2D13-E1B6C537169A}"/>
          </ac:spMkLst>
        </pc:spChg>
        <pc:spChg chg="mod">
          <ac:chgData name="Katie Williams (2205543)" userId="S::2205543@student.uwtsd.ac.uk::9ec8d140-fa9a-45d4-bcd6-322f5cf8ae31" providerId="AD" clId="Web-{6EF4B28A-BF71-889A-9549-42D778FC5ABE}" dt="2025-01-12T11:05:29.288" v="31" actId="14100"/>
          <ac:spMkLst>
            <pc:docMk/>
            <pc:sldMk cId="109857222" sldId="256"/>
            <ac:spMk id="6" creationId="{97C1896D-FB65-7847-FEF6-8051310BA1BB}"/>
          </ac:spMkLst>
        </pc:spChg>
      </pc:sldChg>
      <pc:sldChg chg="modSp">
        <pc:chgData name="Katie Williams (2205543)" userId="S::2205543@student.uwtsd.ac.uk::9ec8d140-fa9a-45d4-bcd6-322f5cf8ae31" providerId="AD" clId="Web-{6EF4B28A-BF71-889A-9549-42D778FC5ABE}" dt="2025-01-12T11:05:11.193" v="24" actId="20577"/>
        <pc:sldMkLst>
          <pc:docMk/>
          <pc:sldMk cId="1039124733" sldId="276"/>
        </pc:sldMkLst>
        <pc:spChg chg="mod">
          <ac:chgData name="Katie Williams (2205543)" userId="S::2205543@student.uwtsd.ac.uk::9ec8d140-fa9a-45d4-bcd6-322f5cf8ae31" providerId="AD" clId="Web-{6EF4B28A-BF71-889A-9549-42D778FC5ABE}" dt="2025-01-12T11:05:11.193" v="24" actId="20577"/>
          <ac:spMkLst>
            <pc:docMk/>
            <pc:sldMk cId="1039124733" sldId="276"/>
            <ac:spMk id="3" creationId="{9FA0ABE0-49B8-9631-2A6A-EE44C3B89BA9}"/>
          </ac:spMkLst>
        </pc:spChg>
      </pc:sldChg>
    </pc:docChg>
  </pc:docChgLst>
  <pc:docChgLst>
    <pc:chgData name="Katie Williams (2205543)" userId="S::2205543@student.uwtsd.ac.uk::9ec8d140-fa9a-45d4-bcd6-322f5cf8ae31" providerId="AD" clId="Web-{28821570-DF1F-12BF-72A1-DA50B6E0D8BF}"/>
    <pc:docChg chg="modSld">
      <pc:chgData name="Katie Williams (2205543)" userId="S::2205543@student.uwtsd.ac.uk::9ec8d140-fa9a-45d4-bcd6-322f5cf8ae31" providerId="AD" clId="Web-{28821570-DF1F-12BF-72A1-DA50B6E0D8BF}" dt="2025-01-12T11:01:39.276" v="105"/>
      <pc:docMkLst>
        <pc:docMk/>
      </pc:docMkLst>
      <pc:sldChg chg="modSp modNotes">
        <pc:chgData name="Katie Williams (2205543)" userId="S::2205543@student.uwtsd.ac.uk::9ec8d140-fa9a-45d4-bcd6-322f5cf8ae31" providerId="AD" clId="Web-{28821570-DF1F-12BF-72A1-DA50B6E0D8BF}" dt="2025-01-12T10:56:19.065" v="61"/>
        <pc:sldMkLst>
          <pc:docMk/>
          <pc:sldMk cId="467769582" sldId="258"/>
        </pc:sldMkLst>
        <pc:spChg chg="mod">
          <ac:chgData name="Katie Williams (2205543)" userId="S::2205543@student.uwtsd.ac.uk::9ec8d140-fa9a-45d4-bcd6-322f5cf8ae31" providerId="AD" clId="Web-{28821570-DF1F-12BF-72A1-DA50B6E0D8BF}" dt="2025-01-12T10:54:02.640" v="1" actId="20577"/>
          <ac:spMkLst>
            <pc:docMk/>
            <pc:sldMk cId="467769582" sldId="258"/>
            <ac:spMk id="14" creationId="{BF49EA8C-400B-AFF0-3F25-3CB26CD0DD27}"/>
          </ac:spMkLst>
        </pc:spChg>
      </pc:sldChg>
      <pc:sldChg chg="modSp modNotes">
        <pc:chgData name="Katie Williams (2205543)" userId="S::2205543@student.uwtsd.ac.uk::9ec8d140-fa9a-45d4-bcd6-322f5cf8ae31" providerId="AD" clId="Web-{28821570-DF1F-12BF-72A1-DA50B6E0D8BF}" dt="2025-01-12T10:57:14.676" v="80" actId="20577"/>
        <pc:sldMkLst>
          <pc:docMk/>
          <pc:sldMk cId="3774840448" sldId="259"/>
        </pc:sldMkLst>
        <pc:spChg chg="mod">
          <ac:chgData name="Katie Williams (2205543)" userId="S::2205543@student.uwtsd.ac.uk::9ec8d140-fa9a-45d4-bcd6-322f5cf8ae31" providerId="AD" clId="Web-{28821570-DF1F-12BF-72A1-DA50B6E0D8BF}" dt="2025-01-12T10:57:14.676" v="80" actId="20577"/>
          <ac:spMkLst>
            <pc:docMk/>
            <pc:sldMk cId="3774840448" sldId="259"/>
            <ac:spMk id="5" creationId="{DE25C65E-D20C-7821-1222-86A965F294C4}"/>
          </ac:spMkLst>
        </pc:spChg>
      </pc:sldChg>
      <pc:sldChg chg="modNotes">
        <pc:chgData name="Katie Williams (2205543)" userId="S::2205543@student.uwtsd.ac.uk::9ec8d140-fa9a-45d4-bcd6-322f5cf8ae31" providerId="AD" clId="Web-{28821570-DF1F-12BF-72A1-DA50B6E0D8BF}" dt="2025-01-12T10:59:03.194" v="93"/>
        <pc:sldMkLst>
          <pc:docMk/>
          <pc:sldMk cId="428971502" sldId="261"/>
        </pc:sldMkLst>
      </pc:sldChg>
      <pc:sldChg chg="modNotes">
        <pc:chgData name="Katie Williams (2205543)" userId="S::2205543@student.uwtsd.ac.uk::9ec8d140-fa9a-45d4-bcd6-322f5cf8ae31" providerId="AD" clId="Web-{28821570-DF1F-12BF-72A1-DA50B6E0D8BF}" dt="2025-01-12T11:00:40.134" v="100"/>
        <pc:sldMkLst>
          <pc:docMk/>
          <pc:sldMk cId="3737213064" sldId="264"/>
        </pc:sldMkLst>
      </pc:sldChg>
      <pc:sldChg chg="modNotes">
        <pc:chgData name="Katie Williams (2205543)" userId="S::2205543@student.uwtsd.ac.uk::9ec8d140-fa9a-45d4-bcd6-322f5cf8ae31" providerId="AD" clId="Web-{28821570-DF1F-12BF-72A1-DA50B6E0D8BF}" dt="2025-01-12T11:01:39.276" v="105"/>
        <pc:sldMkLst>
          <pc:docMk/>
          <pc:sldMk cId="1340285711" sldId="266"/>
        </pc:sldMkLst>
      </pc:sldChg>
    </pc:docChg>
  </pc:docChgLst>
  <pc:docChgLst>
    <pc:chgData name="Katie Williams (2205543)" userId="S::2205543@student.uwtsd.ac.uk::9ec8d140-fa9a-45d4-bcd6-322f5cf8ae31" providerId="AD" clId="Web-{C626CC33-17A2-4346-8A5A-5418AEC1B3C6}"/>
    <pc:docChg chg="modSld">
      <pc:chgData name="Katie Williams (2205543)" userId="S::2205543@student.uwtsd.ac.uk::9ec8d140-fa9a-45d4-bcd6-322f5cf8ae31" providerId="AD" clId="Web-{C626CC33-17A2-4346-8A5A-5418AEC1B3C6}" dt="2025-01-08T08:28:05.321" v="1034" actId="20577"/>
      <pc:docMkLst>
        <pc:docMk/>
      </pc:docMkLst>
      <pc:sldChg chg="addSp delSp modSp mod setBg">
        <pc:chgData name="Katie Williams (2205543)" userId="S::2205543@student.uwtsd.ac.uk::9ec8d140-fa9a-45d4-bcd6-322f5cf8ae31" providerId="AD" clId="Web-{C626CC33-17A2-4346-8A5A-5418AEC1B3C6}" dt="2025-01-08T08:21:24.060" v="984" actId="20577"/>
        <pc:sldMkLst>
          <pc:docMk/>
          <pc:sldMk cId="467769582" sldId="258"/>
        </pc:sldMkLst>
        <pc:spChg chg="mod">
          <ac:chgData name="Katie Williams (2205543)" userId="S::2205543@student.uwtsd.ac.uk::9ec8d140-fa9a-45d4-bcd6-322f5cf8ae31" providerId="AD" clId="Web-{C626CC33-17A2-4346-8A5A-5418AEC1B3C6}" dt="2025-01-08T07:09:19.860" v="573"/>
          <ac:spMkLst>
            <pc:docMk/>
            <pc:sldMk cId="467769582" sldId="258"/>
            <ac:spMk id="2" creationId="{15D80DD0-D833-1AC4-6199-26FBFEA486C0}"/>
          </ac:spMkLst>
        </pc:spChg>
        <pc:spChg chg="add mod">
          <ac:chgData name="Katie Williams (2205543)" userId="S::2205543@student.uwtsd.ac.uk::9ec8d140-fa9a-45d4-bcd6-322f5cf8ae31" providerId="AD" clId="Web-{C626CC33-17A2-4346-8A5A-5418AEC1B3C6}" dt="2025-01-08T07:10:52.426" v="589" actId="20577"/>
          <ac:spMkLst>
            <pc:docMk/>
            <pc:sldMk cId="467769582" sldId="258"/>
            <ac:spMk id="6" creationId="{23A0A894-887E-02A1-5261-308B289421F1}"/>
          </ac:spMkLst>
        </pc:spChg>
        <pc:spChg chg="add mod">
          <ac:chgData name="Katie Williams (2205543)" userId="S::2205543@student.uwtsd.ac.uk::9ec8d140-fa9a-45d4-bcd6-322f5cf8ae31" providerId="AD" clId="Web-{C626CC33-17A2-4346-8A5A-5418AEC1B3C6}" dt="2025-01-08T07:14:02.962" v="622" actId="20577"/>
          <ac:spMkLst>
            <pc:docMk/>
            <pc:sldMk cId="467769582" sldId="258"/>
            <ac:spMk id="8" creationId="{4BC8AAC5-7CFC-30A2-DE0B-0AFE49A91552}"/>
          </ac:spMkLst>
        </pc:spChg>
        <pc:spChg chg="add mod">
          <ac:chgData name="Katie Williams (2205543)" userId="S::2205543@student.uwtsd.ac.uk::9ec8d140-fa9a-45d4-bcd6-322f5cf8ae31" providerId="AD" clId="Web-{C626CC33-17A2-4346-8A5A-5418AEC1B3C6}" dt="2025-01-08T07:14:54.761" v="631" actId="20577"/>
          <ac:spMkLst>
            <pc:docMk/>
            <pc:sldMk cId="467769582" sldId="258"/>
            <ac:spMk id="9" creationId="{E925A461-1614-9B24-ADAD-1D0D09E0BF3C}"/>
          </ac:spMkLst>
        </pc:spChg>
        <pc:spChg chg="add">
          <ac:chgData name="Katie Williams (2205543)" userId="S::2205543@student.uwtsd.ac.uk::9ec8d140-fa9a-45d4-bcd6-322f5cf8ae31" providerId="AD" clId="Web-{C626CC33-17A2-4346-8A5A-5418AEC1B3C6}" dt="2025-01-08T07:09:19.860" v="573"/>
          <ac:spMkLst>
            <pc:docMk/>
            <pc:sldMk cId="467769582" sldId="258"/>
            <ac:spMk id="10" creationId="{F13C74B1-5B17-4795-BED0-7140497B445A}"/>
          </ac:spMkLst>
        </pc:spChg>
        <pc:spChg chg="add">
          <ac:chgData name="Katie Williams (2205543)" userId="S::2205543@student.uwtsd.ac.uk::9ec8d140-fa9a-45d4-bcd6-322f5cf8ae31" providerId="AD" clId="Web-{C626CC33-17A2-4346-8A5A-5418AEC1B3C6}" dt="2025-01-08T07:09:19.860" v="573"/>
          <ac:spMkLst>
            <pc:docMk/>
            <pc:sldMk cId="467769582" sldId="258"/>
            <ac:spMk id="12" creationId="{D4974D33-8DC5-464E-8C6D-BE58F0669C17}"/>
          </ac:spMkLst>
        </pc:spChg>
        <pc:picChg chg="add mod">
          <ac:chgData name="Katie Williams (2205543)" userId="S::2205543@student.uwtsd.ac.uk::9ec8d140-fa9a-45d4-bcd6-322f5cf8ae31" providerId="AD" clId="Web-{C626CC33-17A2-4346-8A5A-5418AEC1B3C6}" dt="2025-01-08T07:09:42.267" v="576" actId="1076"/>
          <ac:picMkLst>
            <pc:docMk/>
            <pc:sldMk cId="467769582" sldId="258"/>
            <ac:picMk id="5" creationId="{EEF4A12A-1FD5-0B11-4424-3DFF6608D147}"/>
          </ac:picMkLst>
        </pc:picChg>
        <pc:picChg chg="add mod">
          <ac:chgData name="Katie Williams (2205543)" userId="S::2205543@student.uwtsd.ac.uk::9ec8d140-fa9a-45d4-bcd6-322f5cf8ae31" providerId="AD" clId="Web-{C626CC33-17A2-4346-8A5A-5418AEC1B3C6}" dt="2025-01-08T07:12:51.835" v="594" actId="14100"/>
          <ac:picMkLst>
            <pc:docMk/>
            <pc:sldMk cId="467769582" sldId="258"/>
            <ac:picMk id="7" creationId="{AF049FAB-96A7-805F-ED3A-6A6D5DA9C3D4}"/>
          </ac:picMkLst>
        </pc:picChg>
      </pc:sldChg>
      <pc:sldChg chg="addSp delSp modSp">
        <pc:chgData name="Katie Williams (2205543)" userId="S::2205543@student.uwtsd.ac.uk::9ec8d140-fa9a-45d4-bcd6-322f5cf8ae31" providerId="AD" clId="Web-{C626CC33-17A2-4346-8A5A-5418AEC1B3C6}" dt="2025-01-08T06:32:04.726" v="21" actId="14100"/>
        <pc:sldMkLst>
          <pc:docMk/>
          <pc:sldMk cId="3774840448" sldId="259"/>
        </pc:sldMkLst>
        <pc:spChg chg="add del">
          <ac:chgData name="Katie Williams (2205543)" userId="S::2205543@student.uwtsd.ac.uk::9ec8d140-fa9a-45d4-bcd6-322f5cf8ae31" providerId="AD" clId="Web-{C626CC33-17A2-4346-8A5A-5418AEC1B3C6}" dt="2025-01-08T06:31:34.538" v="2"/>
          <ac:spMkLst>
            <pc:docMk/>
            <pc:sldMk cId="3774840448" sldId="259"/>
            <ac:spMk id="3" creationId="{59F1461C-B803-5764-F7B4-F47583CDDD4A}"/>
          </ac:spMkLst>
        </pc:spChg>
        <pc:spChg chg="mod">
          <ac:chgData name="Katie Williams (2205543)" userId="S::2205543@student.uwtsd.ac.uk::9ec8d140-fa9a-45d4-bcd6-322f5cf8ae31" providerId="AD" clId="Web-{C626CC33-17A2-4346-8A5A-5418AEC1B3C6}" dt="2025-01-08T06:32:04.726" v="21" actId="14100"/>
          <ac:spMkLst>
            <pc:docMk/>
            <pc:sldMk cId="3774840448" sldId="259"/>
            <ac:spMk id="5" creationId="{DE25C65E-D20C-7821-1222-86A965F294C4}"/>
          </ac:spMkLst>
        </pc:spChg>
      </pc:sldChg>
      <pc:sldChg chg="modSp">
        <pc:chgData name="Katie Williams (2205543)" userId="S::2205543@student.uwtsd.ac.uk::9ec8d140-fa9a-45d4-bcd6-322f5cf8ae31" providerId="AD" clId="Web-{C626CC33-17A2-4346-8A5A-5418AEC1B3C6}" dt="2025-01-08T08:16:21.520" v="890" actId="20577"/>
        <pc:sldMkLst>
          <pc:docMk/>
          <pc:sldMk cId="1161095558" sldId="262"/>
        </pc:sldMkLst>
      </pc:sldChg>
      <pc:sldChg chg="addSp modSp">
        <pc:chgData name="Katie Williams (2205543)" userId="S::2205543@student.uwtsd.ac.uk::9ec8d140-fa9a-45d4-bcd6-322f5cf8ae31" providerId="AD" clId="Web-{C626CC33-17A2-4346-8A5A-5418AEC1B3C6}" dt="2025-01-08T07:15:30.043" v="647" actId="20577"/>
        <pc:sldMkLst>
          <pc:docMk/>
          <pc:sldMk cId="4103850910" sldId="263"/>
        </pc:sldMkLst>
        <pc:spChg chg="add mod">
          <ac:chgData name="Katie Williams (2205543)" userId="S::2205543@student.uwtsd.ac.uk::9ec8d140-fa9a-45d4-bcd6-322f5cf8ae31" providerId="AD" clId="Web-{C626CC33-17A2-4346-8A5A-5418AEC1B3C6}" dt="2025-01-08T07:15:30.043" v="647" actId="20577"/>
          <ac:spMkLst>
            <pc:docMk/>
            <pc:sldMk cId="4103850910" sldId="263"/>
            <ac:spMk id="3" creationId="{959AE31A-06E2-D0DA-1318-E8C795957D24}"/>
          </ac:spMkLst>
        </pc:spChg>
      </pc:sldChg>
      <pc:sldChg chg="modSp">
        <pc:chgData name="Katie Williams (2205543)" userId="S::2205543@student.uwtsd.ac.uk::9ec8d140-fa9a-45d4-bcd6-322f5cf8ae31" providerId="AD" clId="Web-{C626CC33-17A2-4346-8A5A-5418AEC1B3C6}" dt="2025-01-08T07:15:57.231" v="649" actId="20577"/>
        <pc:sldMkLst>
          <pc:docMk/>
          <pc:sldMk cId="3737213064" sldId="264"/>
        </pc:sldMkLst>
      </pc:sldChg>
      <pc:sldChg chg="modSp">
        <pc:chgData name="Katie Williams (2205543)" userId="S::2205543@student.uwtsd.ac.uk::9ec8d140-fa9a-45d4-bcd6-322f5cf8ae31" providerId="AD" clId="Web-{C626CC33-17A2-4346-8A5A-5418AEC1B3C6}" dt="2025-01-08T07:07:18.606" v="570" actId="20577"/>
        <pc:sldMkLst>
          <pc:docMk/>
          <pc:sldMk cId="1421171824" sldId="267"/>
        </pc:sldMkLst>
      </pc:sldChg>
      <pc:sldChg chg="modSp">
        <pc:chgData name="Katie Williams (2205543)" userId="S::2205543@student.uwtsd.ac.uk::9ec8d140-fa9a-45d4-bcd6-322f5cf8ae31" providerId="AD" clId="Web-{C626CC33-17A2-4346-8A5A-5418AEC1B3C6}" dt="2025-01-08T06:34:28.668" v="46" actId="20577"/>
        <pc:sldMkLst>
          <pc:docMk/>
          <pc:sldMk cId="3813996457" sldId="270"/>
        </pc:sldMkLst>
        <pc:spChg chg="mod">
          <ac:chgData name="Katie Williams (2205543)" userId="S::2205543@student.uwtsd.ac.uk::9ec8d140-fa9a-45d4-bcd6-322f5cf8ae31" providerId="AD" clId="Web-{C626CC33-17A2-4346-8A5A-5418AEC1B3C6}" dt="2025-01-08T06:34:28.668" v="46" actId="20577"/>
          <ac:spMkLst>
            <pc:docMk/>
            <pc:sldMk cId="3813996457" sldId="270"/>
            <ac:spMk id="3" creationId="{68A2FB9C-4552-DD52-69EF-6240E984B289}"/>
          </ac:spMkLst>
        </pc:spChg>
      </pc:sldChg>
      <pc:sldChg chg="addSp modSp mod setBg">
        <pc:chgData name="Katie Williams (2205543)" userId="S::2205543@student.uwtsd.ac.uk::9ec8d140-fa9a-45d4-bcd6-322f5cf8ae31" providerId="AD" clId="Web-{C626CC33-17A2-4346-8A5A-5418AEC1B3C6}" dt="2025-01-08T08:28:05.321" v="1034" actId="20577"/>
        <pc:sldMkLst>
          <pc:docMk/>
          <pc:sldMk cId="1653813238" sldId="271"/>
        </pc:sldMkLst>
        <pc:spChg chg="mod">
          <ac:chgData name="Katie Williams (2205543)" userId="S::2205543@student.uwtsd.ac.uk::9ec8d140-fa9a-45d4-bcd6-322f5cf8ae31" providerId="AD" clId="Web-{C626CC33-17A2-4346-8A5A-5418AEC1B3C6}" dt="2025-01-08T08:23:56.298" v="1012"/>
          <ac:spMkLst>
            <pc:docMk/>
            <pc:sldMk cId="1653813238" sldId="271"/>
            <ac:spMk id="2" creationId="{1EF498E7-F28C-9257-3990-DDBF4A0F8E2C}"/>
          </ac:spMkLst>
        </pc:spChg>
        <pc:spChg chg="mod">
          <ac:chgData name="Katie Williams (2205543)" userId="S::2205543@student.uwtsd.ac.uk::9ec8d140-fa9a-45d4-bcd6-322f5cf8ae31" providerId="AD" clId="Web-{C626CC33-17A2-4346-8A5A-5418AEC1B3C6}" dt="2025-01-08T08:23:56.298" v="1012"/>
          <ac:spMkLst>
            <pc:docMk/>
            <pc:sldMk cId="1653813238" sldId="271"/>
            <ac:spMk id="3" creationId="{3F5FCC76-3B36-7B60-5064-27125787ED4D}"/>
          </ac:spMkLst>
        </pc:spChg>
        <pc:spChg chg="add mod">
          <ac:chgData name="Katie Williams (2205543)" userId="S::2205543@student.uwtsd.ac.uk::9ec8d140-fa9a-45d4-bcd6-322f5cf8ae31" providerId="AD" clId="Web-{C626CC33-17A2-4346-8A5A-5418AEC1B3C6}" dt="2025-01-08T08:27:28.742" v="1023" actId="1076"/>
          <ac:spMkLst>
            <pc:docMk/>
            <pc:sldMk cId="1653813238" sldId="271"/>
            <ac:spMk id="6" creationId="{17D29918-3A57-FD01-7D08-B75E3F497A0E}"/>
          </ac:spMkLst>
        </pc:spChg>
        <pc:spChg chg="add mod">
          <ac:chgData name="Katie Williams (2205543)" userId="S::2205543@student.uwtsd.ac.uk::9ec8d140-fa9a-45d4-bcd6-322f5cf8ae31" providerId="AD" clId="Web-{C626CC33-17A2-4346-8A5A-5418AEC1B3C6}" dt="2025-01-08T08:28:05.321" v="1034" actId="20577"/>
          <ac:spMkLst>
            <pc:docMk/>
            <pc:sldMk cId="1653813238" sldId="271"/>
            <ac:spMk id="7" creationId="{109E2013-16FE-DFB8-2D8F-D99A553F5E31}"/>
          </ac:spMkLst>
        </pc:spChg>
        <pc:spChg chg="add">
          <ac:chgData name="Katie Williams (2205543)" userId="S::2205543@student.uwtsd.ac.uk::9ec8d140-fa9a-45d4-bcd6-322f5cf8ae31" providerId="AD" clId="Web-{C626CC33-17A2-4346-8A5A-5418AEC1B3C6}" dt="2025-01-08T08:23:56.298" v="1012"/>
          <ac:spMkLst>
            <pc:docMk/>
            <pc:sldMk cId="1653813238" sldId="271"/>
            <ac:spMk id="10" creationId="{45D37F4E-DDB4-456B-97E0-9937730A039F}"/>
          </ac:spMkLst>
        </pc:spChg>
        <pc:spChg chg="add">
          <ac:chgData name="Katie Williams (2205543)" userId="S::2205543@student.uwtsd.ac.uk::9ec8d140-fa9a-45d4-bcd6-322f5cf8ae31" providerId="AD" clId="Web-{C626CC33-17A2-4346-8A5A-5418AEC1B3C6}" dt="2025-01-08T08:23:56.298" v="1012"/>
          <ac:spMkLst>
            <pc:docMk/>
            <pc:sldMk cId="1653813238" sldId="271"/>
            <ac:spMk id="12" creationId="{B2DD41CD-8F47-4F56-AD12-4E2FF7696987}"/>
          </ac:spMkLst>
        </pc:spChg>
        <pc:picChg chg="add">
          <ac:chgData name="Katie Williams (2205543)" userId="S::2205543@student.uwtsd.ac.uk::9ec8d140-fa9a-45d4-bcd6-322f5cf8ae31" providerId="AD" clId="Web-{C626CC33-17A2-4346-8A5A-5418AEC1B3C6}" dt="2025-01-08T08:23:45.032" v="1011"/>
          <ac:picMkLst>
            <pc:docMk/>
            <pc:sldMk cId="1653813238" sldId="271"/>
            <ac:picMk id="5" creationId="{718BF486-8CAA-91E0-7934-F6B6FC0DE065}"/>
          </ac:picMkLst>
        </pc:picChg>
      </pc:sldChg>
    </pc:docChg>
  </pc:docChgLst>
  <pc:docChgLst>
    <pc:chgData name="Katie Williams (2205543)" userId="S::2205543@student.uwtsd.ac.uk::9ec8d140-fa9a-45d4-bcd6-322f5cf8ae31" providerId="AD" clId="Web-{2A8F6ACA-AB3B-9F4C-2417-983E83AE3875}"/>
    <pc:docChg chg="addSld modSld">
      <pc:chgData name="Katie Williams (2205543)" userId="S::2205543@student.uwtsd.ac.uk::9ec8d140-fa9a-45d4-bcd6-322f5cf8ae31" providerId="AD" clId="Web-{2A8F6ACA-AB3B-9F4C-2417-983E83AE3875}" dt="2025-01-08T14:14:09.410" v="101" actId="20577"/>
      <pc:docMkLst>
        <pc:docMk/>
      </pc:docMkLst>
      <pc:sldChg chg="modSp">
        <pc:chgData name="Katie Williams (2205543)" userId="S::2205543@student.uwtsd.ac.uk::9ec8d140-fa9a-45d4-bcd6-322f5cf8ae31" providerId="AD" clId="Web-{2A8F6ACA-AB3B-9F4C-2417-983E83AE3875}" dt="2025-01-08T13:48:03.441" v="4" actId="20577"/>
        <pc:sldMkLst>
          <pc:docMk/>
          <pc:sldMk cId="109857222" sldId="256"/>
        </pc:sldMkLst>
        <pc:spChg chg="mod">
          <ac:chgData name="Katie Williams (2205543)" userId="S::2205543@student.uwtsd.ac.uk::9ec8d140-fa9a-45d4-bcd6-322f5cf8ae31" providerId="AD" clId="Web-{2A8F6ACA-AB3B-9F4C-2417-983E83AE3875}" dt="2025-01-08T13:48:03.441" v="4" actId="20577"/>
          <ac:spMkLst>
            <pc:docMk/>
            <pc:sldMk cId="109857222" sldId="256"/>
            <ac:spMk id="2" creationId="{00000000-0000-0000-0000-000000000000}"/>
          </ac:spMkLst>
        </pc:spChg>
      </pc:sldChg>
      <pc:sldChg chg="modSp">
        <pc:chgData name="Katie Williams (2205543)" userId="S::2205543@student.uwtsd.ac.uk::9ec8d140-fa9a-45d4-bcd6-322f5cf8ae31" providerId="AD" clId="Web-{2A8F6ACA-AB3B-9F4C-2417-983E83AE3875}" dt="2025-01-08T13:48:10.442" v="5" actId="20577"/>
        <pc:sldMkLst>
          <pc:docMk/>
          <pc:sldMk cId="1338379716" sldId="257"/>
        </pc:sldMkLst>
        <pc:spChg chg="mod">
          <ac:chgData name="Katie Williams (2205543)" userId="S::2205543@student.uwtsd.ac.uk::9ec8d140-fa9a-45d4-bcd6-322f5cf8ae31" providerId="AD" clId="Web-{2A8F6ACA-AB3B-9F4C-2417-983E83AE3875}" dt="2025-01-08T13:48:10.442" v="5" actId="20577"/>
          <ac:spMkLst>
            <pc:docMk/>
            <pc:sldMk cId="1338379716" sldId="257"/>
            <ac:spMk id="2" creationId="{9AAE84EB-47BF-D117-C7C6-4D723086F3CC}"/>
          </ac:spMkLst>
        </pc:spChg>
      </pc:sldChg>
      <pc:sldChg chg="addSp delSp modSp">
        <pc:chgData name="Katie Williams (2205543)" userId="S::2205543@student.uwtsd.ac.uk::9ec8d140-fa9a-45d4-bcd6-322f5cf8ae31" providerId="AD" clId="Web-{2A8F6ACA-AB3B-9F4C-2417-983E83AE3875}" dt="2025-01-08T14:02:15.414" v="58" actId="1076"/>
        <pc:sldMkLst>
          <pc:docMk/>
          <pc:sldMk cId="467769582" sldId="258"/>
        </pc:sldMkLst>
        <pc:spChg chg="mod">
          <ac:chgData name="Katie Williams (2205543)" userId="S::2205543@student.uwtsd.ac.uk::9ec8d140-fa9a-45d4-bcd6-322f5cf8ae31" providerId="AD" clId="Web-{2A8F6ACA-AB3B-9F4C-2417-983E83AE3875}" dt="2025-01-08T14:01:04.707" v="54" actId="1076"/>
          <ac:spMkLst>
            <pc:docMk/>
            <pc:sldMk cId="467769582" sldId="258"/>
            <ac:spMk id="6" creationId="{23A0A894-887E-02A1-5261-308B289421F1}"/>
          </ac:spMkLst>
        </pc:spChg>
        <pc:spChg chg="mod">
          <ac:chgData name="Katie Williams (2205543)" userId="S::2205543@student.uwtsd.ac.uk::9ec8d140-fa9a-45d4-bcd6-322f5cf8ae31" providerId="AD" clId="Web-{2A8F6ACA-AB3B-9F4C-2417-983E83AE3875}" dt="2025-01-08T13:59:41.030" v="51" actId="20577"/>
          <ac:spMkLst>
            <pc:docMk/>
            <pc:sldMk cId="467769582" sldId="258"/>
            <ac:spMk id="8" creationId="{4BC8AAC5-7CFC-30A2-DE0B-0AFE49A91552}"/>
          </ac:spMkLst>
        </pc:spChg>
        <pc:spChg chg="add mod">
          <ac:chgData name="Katie Williams (2205543)" userId="S::2205543@student.uwtsd.ac.uk::9ec8d140-fa9a-45d4-bcd6-322f5cf8ae31" providerId="AD" clId="Web-{2A8F6ACA-AB3B-9F4C-2417-983E83AE3875}" dt="2025-01-08T14:02:15.414" v="58" actId="1076"/>
          <ac:spMkLst>
            <pc:docMk/>
            <pc:sldMk cId="467769582" sldId="258"/>
            <ac:spMk id="11" creationId="{63640DF9-71B0-37A8-C1F7-56DBF84380F4}"/>
          </ac:spMkLst>
        </pc:spChg>
        <pc:picChg chg="add mod ord">
          <ac:chgData name="Katie Williams (2205543)" userId="S::2205543@student.uwtsd.ac.uk::9ec8d140-fa9a-45d4-bcd6-322f5cf8ae31" providerId="AD" clId="Web-{2A8F6ACA-AB3B-9F4C-2417-983E83AE3875}" dt="2025-01-08T13:53:32.164" v="19" actId="1076"/>
          <ac:picMkLst>
            <pc:docMk/>
            <pc:sldMk cId="467769582" sldId="258"/>
            <ac:picMk id="4" creationId="{95FD5106-81A5-321F-A591-3EFF4166F950}"/>
          </ac:picMkLst>
        </pc:picChg>
        <pc:picChg chg="mod">
          <ac:chgData name="Katie Williams (2205543)" userId="S::2205543@student.uwtsd.ac.uk::9ec8d140-fa9a-45d4-bcd6-322f5cf8ae31" providerId="AD" clId="Web-{2A8F6ACA-AB3B-9F4C-2417-983E83AE3875}" dt="2025-01-08T14:00:59.488" v="53" actId="1076"/>
          <ac:picMkLst>
            <pc:docMk/>
            <pc:sldMk cId="467769582" sldId="258"/>
            <ac:picMk id="5" creationId="{EEF4A12A-1FD5-0B11-4424-3DFF6608D147}"/>
          </ac:picMkLst>
        </pc:picChg>
      </pc:sldChg>
      <pc:sldChg chg="modSp">
        <pc:chgData name="Katie Williams (2205543)" userId="S::2205543@student.uwtsd.ac.uk::9ec8d140-fa9a-45d4-bcd6-322f5cf8ae31" providerId="AD" clId="Web-{2A8F6ACA-AB3B-9F4C-2417-983E83AE3875}" dt="2025-01-08T13:49:00.601" v="9" actId="20577"/>
        <pc:sldMkLst>
          <pc:docMk/>
          <pc:sldMk cId="1340285711" sldId="266"/>
        </pc:sldMkLst>
        <pc:spChg chg="mod">
          <ac:chgData name="Katie Williams (2205543)" userId="S::2205543@student.uwtsd.ac.uk::9ec8d140-fa9a-45d4-bcd6-322f5cf8ae31" providerId="AD" clId="Web-{2A8F6ACA-AB3B-9F4C-2417-983E83AE3875}" dt="2025-01-08T13:49:00.601" v="9" actId="20577"/>
          <ac:spMkLst>
            <pc:docMk/>
            <pc:sldMk cId="1340285711" sldId="266"/>
            <ac:spMk id="2" creationId="{6C28D340-FCE4-044C-690B-8495A93197BD}"/>
          </ac:spMkLst>
        </pc:spChg>
      </pc:sldChg>
      <pc:sldChg chg="modSp">
        <pc:chgData name="Katie Williams (2205543)" userId="S::2205543@student.uwtsd.ac.uk::9ec8d140-fa9a-45d4-bcd6-322f5cf8ae31" providerId="AD" clId="Web-{2A8F6ACA-AB3B-9F4C-2417-983E83AE3875}" dt="2025-01-08T14:14:09.410" v="101" actId="20577"/>
        <pc:sldMkLst>
          <pc:docMk/>
          <pc:sldMk cId="418910828" sldId="269"/>
        </pc:sldMkLst>
        <pc:spChg chg="mod">
          <ac:chgData name="Katie Williams (2205543)" userId="S::2205543@student.uwtsd.ac.uk::9ec8d140-fa9a-45d4-bcd6-322f5cf8ae31" providerId="AD" clId="Web-{2A8F6ACA-AB3B-9F4C-2417-983E83AE3875}" dt="2025-01-08T14:14:09.410" v="101" actId="20577"/>
          <ac:spMkLst>
            <pc:docMk/>
            <pc:sldMk cId="418910828" sldId="269"/>
            <ac:spMk id="3" creationId="{FC8B4EDC-77A2-AFD5-78D7-6E9F69EC62D8}"/>
          </ac:spMkLst>
        </pc:spChg>
      </pc:sldChg>
      <pc:sldChg chg="modSp">
        <pc:chgData name="Katie Williams (2205543)" userId="S::2205543@student.uwtsd.ac.uk::9ec8d140-fa9a-45d4-bcd6-322f5cf8ae31" providerId="AD" clId="Web-{2A8F6ACA-AB3B-9F4C-2417-983E83AE3875}" dt="2025-01-08T13:59:12.481" v="44" actId="20577"/>
        <pc:sldMkLst>
          <pc:docMk/>
          <pc:sldMk cId="3813996457" sldId="270"/>
        </pc:sldMkLst>
        <pc:spChg chg="mod">
          <ac:chgData name="Katie Williams (2205543)" userId="S::2205543@student.uwtsd.ac.uk::9ec8d140-fa9a-45d4-bcd6-322f5cf8ae31" providerId="AD" clId="Web-{2A8F6ACA-AB3B-9F4C-2417-983E83AE3875}" dt="2025-01-08T13:59:12.481" v="44" actId="20577"/>
          <ac:spMkLst>
            <pc:docMk/>
            <pc:sldMk cId="3813996457" sldId="270"/>
            <ac:spMk id="3" creationId="{68A2FB9C-4552-DD52-69EF-6240E984B289}"/>
          </ac:spMkLst>
        </pc:spChg>
      </pc:sldChg>
      <pc:sldChg chg="modSp">
        <pc:chgData name="Katie Williams (2205543)" userId="S::2205543@student.uwtsd.ac.uk::9ec8d140-fa9a-45d4-bcd6-322f5cf8ae31" providerId="AD" clId="Web-{2A8F6ACA-AB3B-9F4C-2417-983E83AE3875}" dt="2025-01-08T14:13:17.313" v="98" actId="20577"/>
        <pc:sldMkLst>
          <pc:docMk/>
          <pc:sldMk cId="1653813238" sldId="271"/>
        </pc:sldMkLst>
        <pc:spChg chg="mod">
          <ac:chgData name="Katie Williams (2205543)" userId="S::2205543@student.uwtsd.ac.uk::9ec8d140-fa9a-45d4-bcd6-322f5cf8ae31" providerId="AD" clId="Web-{2A8F6ACA-AB3B-9F4C-2417-983E83AE3875}" dt="2025-01-08T14:13:17.313" v="98" actId="20577"/>
          <ac:spMkLst>
            <pc:docMk/>
            <pc:sldMk cId="1653813238" sldId="271"/>
            <ac:spMk id="2" creationId="{1EF498E7-F28C-9257-3990-DDBF4A0F8E2C}"/>
          </ac:spMkLst>
        </pc:spChg>
        <pc:spChg chg="mod">
          <ac:chgData name="Katie Williams (2205543)" userId="S::2205543@student.uwtsd.ac.uk::9ec8d140-fa9a-45d4-bcd6-322f5cf8ae31" providerId="AD" clId="Web-{2A8F6ACA-AB3B-9F4C-2417-983E83AE3875}" dt="2025-01-08T14:09:00.141" v="97" actId="20577"/>
          <ac:spMkLst>
            <pc:docMk/>
            <pc:sldMk cId="1653813238" sldId="271"/>
            <ac:spMk id="3" creationId="{3F5FCC76-3B36-7B60-5064-27125787ED4D}"/>
          </ac:spMkLst>
        </pc:spChg>
      </pc:sldChg>
      <pc:sldChg chg="modSp new">
        <pc:chgData name="Katie Williams (2205543)" userId="S::2205543@student.uwtsd.ac.uk::9ec8d140-fa9a-45d4-bcd6-322f5cf8ae31" providerId="AD" clId="Web-{2A8F6ACA-AB3B-9F4C-2417-983E83AE3875}" dt="2025-01-08T13:50:36.669" v="15" actId="20577"/>
        <pc:sldMkLst>
          <pc:docMk/>
          <pc:sldMk cId="3159449754" sldId="273"/>
        </pc:sldMkLst>
      </pc:sldChg>
    </pc:docChg>
  </pc:docChgLst>
  <pc:docChgLst>
    <pc:chgData name="Katie Williams (2205543)" userId="S::2205543@student.uwtsd.ac.uk::9ec8d140-fa9a-45d4-bcd6-322f5cf8ae31" providerId="AD" clId="Web-{D5B7B055-15E3-7D2B-E84F-C4549204B12E}"/>
    <pc:docChg chg="addSld delSld">
      <pc:chgData name="Katie Williams (2205543)" userId="S::2205543@student.uwtsd.ac.uk::9ec8d140-fa9a-45d4-bcd6-322f5cf8ae31" providerId="AD" clId="Web-{D5B7B055-15E3-7D2B-E84F-C4549204B12E}" dt="2025-01-12T11:44:32.903" v="6"/>
      <pc:docMkLst>
        <pc:docMk/>
      </pc:docMkLst>
      <pc:sldChg chg="del">
        <pc:chgData name="Katie Williams (2205543)" userId="S::2205543@student.uwtsd.ac.uk::9ec8d140-fa9a-45d4-bcd6-322f5cf8ae31" providerId="AD" clId="Web-{D5B7B055-15E3-7D2B-E84F-C4549204B12E}" dt="2025-01-12T11:44:00.572" v="1"/>
        <pc:sldMkLst>
          <pc:docMk/>
          <pc:sldMk cId="418910828" sldId="269"/>
        </pc:sldMkLst>
      </pc:sldChg>
      <pc:sldChg chg="del">
        <pc:chgData name="Katie Williams (2205543)" userId="S::2205543@student.uwtsd.ac.uk::9ec8d140-fa9a-45d4-bcd6-322f5cf8ae31" providerId="AD" clId="Web-{D5B7B055-15E3-7D2B-E84F-C4549204B12E}" dt="2025-01-12T11:44:28.215" v="3"/>
        <pc:sldMkLst>
          <pc:docMk/>
          <pc:sldMk cId="3813996457" sldId="270"/>
        </pc:sldMkLst>
      </pc:sldChg>
      <pc:sldChg chg="del">
        <pc:chgData name="Katie Williams (2205543)" userId="S::2205543@student.uwtsd.ac.uk::9ec8d140-fa9a-45d4-bcd6-322f5cf8ae31" providerId="AD" clId="Web-{D5B7B055-15E3-7D2B-E84F-C4549204B12E}" dt="2025-01-12T11:44:29.715" v="4"/>
        <pc:sldMkLst>
          <pc:docMk/>
          <pc:sldMk cId="1653813238" sldId="271"/>
        </pc:sldMkLst>
      </pc:sldChg>
      <pc:sldChg chg="del">
        <pc:chgData name="Katie Williams (2205543)" userId="S::2205543@student.uwtsd.ac.uk::9ec8d140-fa9a-45d4-bcd6-322f5cf8ae31" providerId="AD" clId="Web-{D5B7B055-15E3-7D2B-E84F-C4549204B12E}" dt="2025-01-12T11:44:30.872" v="5"/>
        <pc:sldMkLst>
          <pc:docMk/>
          <pc:sldMk cId="1148229873" sldId="274"/>
        </pc:sldMkLst>
      </pc:sldChg>
      <pc:sldChg chg="del">
        <pc:chgData name="Katie Williams (2205543)" userId="S::2205543@student.uwtsd.ac.uk::9ec8d140-fa9a-45d4-bcd6-322f5cf8ae31" providerId="AD" clId="Web-{D5B7B055-15E3-7D2B-E84F-C4549204B12E}" dt="2025-01-12T11:44:32.903" v="6"/>
        <pc:sldMkLst>
          <pc:docMk/>
          <pc:sldMk cId="1039124733" sldId="276"/>
        </pc:sldMkLst>
      </pc:sldChg>
      <pc:sldChg chg="add del replId">
        <pc:chgData name="Katie Williams (2205543)" userId="S::2205543@student.uwtsd.ac.uk::9ec8d140-fa9a-45d4-bcd6-322f5cf8ae31" providerId="AD" clId="Web-{D5B7B055-15E3-7D2B-E84F-C4549204B12E}" dt="2025-01-12T11:44:26.856" v="2"/>
        <pc:sldMkLst>
          <pc:docMk/>
          <pc:sldMk cId="2788945791" sldId="281"/>
        </pc:sldMkLst>
      </pc:sldChg>
    </pc:docChg>
  </pc:docChgLst>
  <pc:docChgLst>
    <pc:chgData name="Katie Williams (2205543)" userId="S::2205543@student.uwtsd.ac.uk::9ec8d140-fa9a-45d4-bcd6-322f5cf8ae31" providerId="AD" clId="Web-{37E12593-1A2C-B6E6-F35B-24B119332395}"/>
    <pc:docChg chg="modSld">
      <pc:chgData name="Katie Williams (2205543)" userId="S::2205543@student.uwtsd.ac.uk::9ec8d140-fa9a-45d4-bcd6-322f5cf8ae31" providerId="AD" clId="Web-{37E12593-1A2C-B6E6-F35B-24B119332395}" dt="2025-01-08T18:55:04.635" v="678"/>
      <pc:docMkLst>
        <pc:docMk/>
      </pc:docMkLst>
      <pc:sldChg chg="modNotes">
        <pc:chgData name="Katie Williams (2205543)" userId="S::2205543@student.uwtsd.ac.uk::9ec8d140-fa9a-45d4-bcd6-322f5cf8ae31" providerId="AD" clId="Web-{37E12593-1A2C-B6E6-F35B-24B119332395}" dt="2025-01-08T18:52:38.735" v="603"/>
        <pc:sldMkLst>
          <pc:docMk/>
          <pc:sldMk cId="109857222" sldId="256"/>
        </pc:sldMkLst>
      </pc:sldChg>
      <pc:sldChg chg="modNotes">
        <pc:chgData name="Katie Williams (2205543)" userId="S::2205543@student.uwtsd.ac.uk::9ec8d140-fa9a-45d4-bcd6-322f5cf8ae31" providerId="AD" clId="Web-{37E12593-1A2C-B6E6-F35B-24B119332395}" dt="2025-01-08T18:52:05.874" v="592"/>
        <pc:sldMkLst>
          <pc:docMk/>
          <pc:sldMk cId="1338379716" sldId="257"/>
        </pc:sldMkLst>
      </pc:sldChg>
      <pc:sldChg chg="modNotes">
        <pc:chgData name="Katie Williams (2205543)" userId="S::2205543@student.uwtsd.ac.uk::9ec8d140-fa9a-45d4-bcd6-322f5cf8ae31" providerId="AD" clId="Web-{37E12593-1A2C-B6E6-F35B-24B119332395}" dt="2025-01-08T18:55:04.635" v="678"/>
        <pc:sldMkLst>
          <pc:docMk/>
          <pc:sldMk cId="467769582" sldId="258"/>
        </pc:sldMkLst>
      </pc:sldChg>
      <pc:sldChg chg="modSp">
        <pc:chgData name="Katie Williams (2205543)" userId="S::2205543@student.uwtsd.ac.uk::9ec8d140-fa9a-45d4-bcd6-322f5cf8ae31" providerId="AD" clId="Web-{37E12593-1A2C-B6E6-F35B-24B119332395}" dt="2025-01-08T18:52:46.126" v="604" actId="20577"/>
        <pc:sldMkLst>
          <pc:docMk/>
          <pc:sldMk cId="3159449754" sldId="273"/>
        </pc:sldMkLst>
      </pc:sldChg>
    </pc:docChg>
  </pc:docChgLst>
  <pc:docChgLst>
    <pc:chgData name="Katie Williams (2205543)" userId="S::2205543@student.uwtsd.ac.uk::9ec8d140-fa9a-45d4-bcd6-322f5cf8ae31" providerId="AD" clId="Web-{895CC5F1-315A-0881-5F55-3FEEE4736E54}"/>
    <pc:docChg chg="delSld modSld">
      <pc:chgData name="Katie Williams (2205543)" userId="S::2205543@student.uwtsd.ac.uk::9ec8d140-fa9a-45d4-bcd6-322f5cf8ae31" providerId="AD" clId="Web-{895CC5F1-315A-0881-5F55-3FEEE4736E54}" dt="2025-01-10T21:11:20.170" v="97" actId="1076"/>
      <pc:docMkLst>
        <pc:docMk/>
      </pc:docMkLst>
      <pc:sldChg chg="modSp modNotes">
        <pc:chgData name="Katie Williams (2205543)" userId="S::2205543@student.uwtsd.ac.uk::9ec8d140-fa9a-45d4-bcd6-322f5cf8ae31" providerId="AD" clId="Web-{895CC5F1-315A-0881-5F55-3FEEE4736E54}" dt="2025-01-10T21:10:29.590" v="89"/>
        <pc:sldMkLst>
          <pc:docMk/>
          <pc:sldMk cId="1338379716" sldId="257"/>
        </pc:sldMkLst>
        <pc:spChg chg="mod">
          <ac:chgData name="Katie Williams (2205543)" userId="S::2205543@student.uwtsd.ac.uk::9ec8d140-fa9a-45d4-bcd6-322f5cf8ae31" providerId="AD" clId="Web-{895CC5F1-315A-0881-5F55-3FEEE4736E54}" dt="2025-01-10T21:07:44.585" v="53" actId="20577"/>
          <ac:spMkLst>
            <pc:docMk/>
            <pc:sldMk cId="1338379716" sldId="257"/>
            <ac:spMk id="178" creationId="{30246885-8EB1-920E-2CAE-71F16B216779}"/>
          </ac:spMkLst>
        </pc:spChg>
      </pc:sldChg>
      <pc:sldChg chg="modSp">
        <pc:chgData name="Katie Williams (2205543)" userId="S::2205543@student.uwtsd.ac.uk::9ec8d140-fa9a-45d4-bcd6-322f5cf8ae31" providerId="AD" clId="Web-{895CC5F1-315A-0881-5F55-3FEEE4736E54}" dt="2025-01-10T21:11:20.170" v="97" actId="1076"/>
        <pc:sldMkLst>
          <pc:docMk/>
          <pc:sldMk cId="428971502" sldId="261"/>
        </pc:sldMkLst>
        <pc:spChg chg="mod">
          <ac:chgData name="Katie Williams (2205543)" userId="S::2205543@student.uwtsd.ac.uk::9ec8d140-fa9a-45d4-bcd6-322f5cf8ae31" providerId="AD" clId="Web-{895CC5F1-315A-0881-5F55-3FEEE4736E54}" dt="2025-01-10T21:11:12.654" v="96" actId="1076"/>
          <ac:spMkLst>
            <pc:docMk/>
            <pc:sldMk cId="428971502" sldId="261"/>
            <ac:spMk id="8" creationId="{6115BE2E-8D3F-BBAF-A37D-A0B3E0211059}"/>
          </ac:spMkLst>
        </pc:spChg>
        <pc:spChg chg="mod">
          <ac:chgData name="Katie Williams (2205543)" userId="S::2205543@student.uwtsd.ac.uk::9ec8d140-fa9a-45d4-bcd6-322f5cf8ae31" providerId="AD" clId="Web-{895CC5F1-315A-0881-5F55-3FEEE4736E54}" dt="2025-01-10T21:11:20.170" v="97" actId="1076"/>
          <ac:spMkLst>
            <pc:docMk/>
            <pc:sldMk cId="428971502" sldId="261"/>
            <ac:spMk id="9" creationId="{E3628187-8273-079D-F892-43C06DFF19FA}"/>
          </ac:spMkLst>
        </pc:spChg>
        <pc:spChg chg="mod">
          <ac:chgData name="Katie Williams (2205543)" userId="S::2205543@student.uwtsd.ac.uk::9ec8d140-fa9a-45d4-bcd6-322f5cf8ae31" providerId="AD" clId="Web-{895CC5F1-315A-0881-5F55-3FEEE4736E54}" dt="2025-01-10T21:10:54.575" v="94" actId="20577"/>
          <ac:spMkLst>
            <pc:docMk/>
            <pc:sldMk cId="428971502" sldId="261"/>
            <ac:spMk id="11" creationId="{37803EA0-1839-6D57-B97B-5E46B7ACFBC4}"/>
          </ac:spMkLst>
        </pc:spChg>
      </pc:sldChg>
      <pc:sldChg chg="modSp">
        <pc:chgData name="Katie Williams (2205543)" userId="S::2205543@student.uwtsd.ac.uk::9ec8d140-fa9a-45d4-bcd6-322f5cf8ae31" providerId="AD" clId="Web-{895CC5F1-315A-0881-5F55-3FEEE4736E54}" dt="2025-01-10T21:09:00.275" v="84" actId="20577"/>
        <pc:sldMkLst>
          <pc:docMk/>
          <pc:sldMk cId="1340285711" sldId="266"/>
        </pc:sldMkLst>
        <pc:spChg chg="mod">
          <ac:chgData name="Katie Williams (2205543)" userId="S::2205543@student.uwtsd.ac.uk::9ec8d140-fa9a-45d4-bcd6-322f5cf8ae31" providerId="AD" clId="Web-{895CC5F1-315A-0881-5F55-3FEEE4736E54}" dt="2025-01-10T21:09:00.275" v="84" actId="20577"/>
          <ac:spMkLst>
            <pc:docMk/>
            <pc:sldMk cId="1340285711" sldId="266"/>
            <ac:spMk id="6" creationId="{02F535B6-0AAA-A10C-5AA1-9CA7186358AE}"/>
          </ac:spMkLst>
        </pc:spChg>
      </pc:sldChg>
      <pc:sldChg chg="modSp">
        <pc:chgData name="Katie Williams (2205543)" userId="S::2205543@student.uwtsd.ac.uk::9ec8d140-fa9a-45d4-bcd6-322f5cf8ae31" providerId="AD" clId="Web-{895CC5F1-315A-0881-5F55-3FEEE4736E54}" dt="2025-01-10T21:06:10.221" v="47" actId="20577"/>
        <pc:sldMkLst>
          <pc:docMk/>
          <pc:sldMk cId="3425345921" sldId="272"/>
        </pc:sldMkLst>
        <pc:spChg chg="mod">
          <ac:chgData name="Katie Williams (2205543)" userId="S::2205543@student.uwtsd.ac.uk::9ec8d140-fa9a-45d4-bcd6-322f5cf8ae31" providerId="AD" clId="Web-{895CC5F1-315A-0881-5F55-3FEEE4736E54}" dt="2025-01-10T21:06:10.221" v="47" actId="20577"/>
          <ac:spMkLst>
            <pc:docMk/>
            <pc:sldMk cId="3425345921" sldId="272"/>
            <ac:spMk id="3" creationId="{61ABB380-85CC-BA89-1201-44B3B8BAD09F}"/>
          </ac:spMkLst>
        </pc:spChg>
      </pc:sldChg>
      <pc:sldChg chg="del">
        <pc:chgData name="Katie Williams (2205543)" userId="S::2205543@student.uwtsd.ac.uk::9ec8d140-fa9a-45d4-bcd6-322f5cf8ae31" providerId="AD" clId="Web-{895CC5F1-315A-0881-5F55-3FEEE4736E54}" dt="2025-01-10T21:10:31.590" v="90"/>
        <pc:sldMkLst>
          <pc:docMk/>
          <pc:sldMk cId="3159449754" sldId="273"/>
        </pc:sldMkLst>
      </pc:sldChg>
    </pc:docChg>
  </pc:docChgLst>
  <pc:docChgLst>
    <pc:chgData name="Katie Williams (2205543)" userId="S::2205543@student.uwtsd.ac.uk::9ec8d140-fa9a-45d4-bcd6-322f5cf8ae31" providerId="AD" clId="Web-{574D3113-90F2-33A5-A288-B43C75295E76}"/>
    <pc:docChg chg="modSld">
      <pc:chgData name="Katie Williams (2205543)" userId="S::2205543@student.uwtsd.ac.uk::9ec8d140-fa9a-45d4-bcd6-322f5cf8ae31" providerId="AD" clId="Web-{574D3113-90F2-33A5-A288-B43C75295E76}" dt="2025-01-10T07:07:26.068" v="50" actId="14100"/>
      <pc:docMkLst>
        <pc:docMk/>
      </pc:docMkLst>
      <pc:sldChg chg="modSp">
        <pc:chgData name="Katie Williams (2205543)" userId="S::2205543@student.uwtsd.ac.uk::9ec8d140-fa9a-45d4-bcd6-322f5cf8ae31" providerId="AD" clId="Web-{574D3113-90F2-33A5-A288-B43C75295E76}" dt="2025-01-10T07:07:26.068" v="50" actId="14100"/>
        <pc:sldMkLst>
          <pc:docMk/>
          <pc:sldMk cId="467769582" sldId="258"/>
        </pc:sldMkLst>
        <pc:spChg chg="mod">
          <ac:chgData name="Katie Williams (2205543)" userId="S::2205543@student.uwtsd.ac.uk::9ec8d140-fa9a-45d4-bcd6-322f5cf8ae31" providerId="AD" clId="Web-{574D3113-90F2-33A5-A288-B43C75295E76}" dt="2025-01-10T07:04:31.589" v="39" actId="1076"/>
          <ac:spMkLst>
            <pc:docMk/>
            <pc:sldMk cId="467769582" sldId="258"/>
            <ac:spMk id="6" creationId="{23A0A894-887E-02A1-5261-308B289421F1}"/>
          </ac:spMkLst>
        </pc:spChg>
        <pc:spChg chg="mod">
          <ac:chgData name="Katie Williams (2205543)" userId="S::2205543@student.uwtsd.ac.uk::9ec8d140-fa9a-45d4-bcd6-322f5cf8ae31" providerId="AD" clId="Web-{574D3113-90F2-33A5-A288-B43C75295E76}" dt="2025-01-10T07:04:49.496" v="42" actId="1076"/>
          <ac:spMkLst>
            <pc:docMk/>
            <pc:sldMk cId="467769582" sldId="258"/>
            <ac:spMk id="9" creationId="{E925A461-1614-9B24-ADAD-1D0D09E0BF3C}"/>
          </ac:spMkLst>
        </pc:spChg>
        <pc:spChg chg="mod">
          <ac:chgData name="Katie Williams (2205543)" userId="S::2205543@student.uwtsd.ac.uk::9ec8d140-fa9a-45d4-bcd6-322f5cf8ae31" providerId="AD" clId="Web-{574D3113-90F2-33A5-A288-B43C75295E76}" dt="2025-01-10T07:04:37.043" v="40" actId="1076"/>
          <ac:spMkLst>
            <pc:docMk/>
            <pc:sldMk cId="467769582" sldId="258"/>
            <ac:spMk id="13" creationId="{982AD110-C934-BBEC-9095-AE3F708C298A}"/>
          </ac:spMkLst>
        </pc:spChg>
        <pc:spChg chg="mod">
          <ac:chgData name="Katie Williams (2205543)" userId="S::2205543@student.uwtsd.ac.uk::9ec8d140-fa9a-45d4-bcd6-322f5cf8ae31" providerId="AD" clId="Web-{574D3113-90F2-33A5-A288-B43C75295E76}" dt="2025-01-10T07:07:26.068" v="50" actId="14100"/>
          <ac:spMkLst>
            <pc:docMk/>
            <pc:sldMk cId="467769582" sldId="258"/>
            <ac:spMk id="14" creationId="{BF49EA8C-400B-AFF0-3F25-3CB26CD0DD27}"/>
          </ac:spMkLst>
        </pc:spChg>
        <pc:picChg chg="mod">
          <ac:chgData name="Katie Williams (2205543)" userId="S::2205543@student.uwtsd.ac.uk::9ec8d140-fa9a-45d4-bcd6-322f5cf8ae31" providerId="AD" clId="Web-{574D3113-90F2-33A5-A288-B43C75295E76}" dt="2025-01-10T07:04:25.464" v="38" actId="1076"/>
          <ac:picMkLst>
            <pc:docMk/>
            <pc:sldMk cId="467769582" sldId="258"/>
            <ac:picMk id="3" creationId="{81B944D1-6F5B-64DD-B63A-1678EFE215B9}"/>
          </ac:picMkLst>
        </pc:picChg>
        <pc:picChg chg="mod">
          <ac:chgData name="Katie Williams (2205543)" userId="S::2205543@student.uwtsd.ac.uk::9ec8d140-fa9a-45d4-bcd6-322f5cf8ae31" providerId="AD" clId="Web-{574D3113-90F2-33A5-A288-B43C75295E76}" dt="2025-01-10T07:04:22.979" v="37" actId="1076"/>
          <ac:picMkLst>
            <pc:docMk/>
            <pc:sldMk cId="467769582" sldId="258"/>
            <ac:picMk id="5" creationId="{EEF4A12A-1FD5-0B11-4424-3DFF6608D147}"/>
          </ac:picMkLst>
        </pc:picChg>
      </pc:sldChg>
      <pc:sldChg chg="modNotes">
        <pc:chgData name="Katie Williams (2205543)" userId="S::2205543@student.uwtsd.ac.uk::9ec8d140-fa9a-45d4-bcd6-322f5cf8ae31" providerId="AD" clId="Web-{574D3113-90F2-33A5-A288-B43C75295E76}" dt="2025-01-10T07:02:33.458" v="1"/>
        <pc:sldMkLst>
          <pc:docMk/>
          <pc:sldMk cId="3774840448" sldId="259"/>
        </pc:sldMkLst>
      </pc:sldChg>
    </pc:docChg>
  </pc:docChgLst>
  <pc:docChgLst>
    <pc:chgData name="Katie Williams (2205543)" userId="S::2205543@student.uwtsd.ac.uk::9ec8d140-fa9a-45d4-bcd6-322f5cf8ae31" providerId="AD" clId="Web-{F8809294-B924-5C57-944E-2402C47213D5}"/>
    <pc:docChg chg="modSld">
      <pc:chgData name="Katie Williams (2205543)" userId="S::2205543@student.uwtsd.ac.uk::9ec8d140-fa9a-45d4-bcd6-322f5cf8ae31" providerId="AD" clId="Web-{F8809294-B924-5C57-944E-2402C47213D5}" dt="2025-01-12T10:48:46.130" v="523"/>
      <pc:docMkLst>
        <pc:docMk/>
      </pc:docMkLst>
      <pc:sldChg chg="addAnim delAnim">
        <pc:chgData name="Katie Williams (2205543)" userId="S::2205543@student.uwtsd.ac.uk::9ec8d140-fa9a-45d4-bcd6-322f5cf8ae31" providerId="AD" clId="Web-{F8809294-B924-5C57-944E-2402C47213D5}" dt="2025-01-12T10:48:46.130" v="523"/>
        <pc:sldMkLst>
          <pc:docMk/>
          <pc:sldMk cId="109857222" sldId="256"/>
        </pc:sldMkLst>
      </pc:sldChg>
      <pc:sldChg chg="modNotes">
        <pc:chgData name="Katie Williams (2205543)" userId="S::2205543@student.uwtsd.ac.uk::9ec8d140-fa9a-45d4-bcd6-322f5cf8ae31" providerId="AD" clId="Web-{F8809294-B924-5C57-944E-2402C47213D5}" dt="2025-01-12T10:31:15.934" v="466"/>
        <pc:sldMkLst>
          <pc:docMk/>
          <pc:sldMk cId="1338379716" sldId="257"/>
        </pc:sldMkLst>
      </pc:sldChg>
      <pc:sldChg chg="modSp">
        <pc:chgData name="Katie Williams (2205543)" userId="S::2205543@student.uwtsd.ac.uk::9ec8d140-fa9a-45d4-bcd6-322f5cf8ae31" providerId="AD" clId="Web-{F8809294-B924-5C57-944E-2402C47213D5}" dt="2025-01-12T10:16:36.653" v="350" actId="20577"/>
        <pc:sldMkLst>
          <pc:docMk/>
          <pc:sldMk cId="3774840448" sldId="259"/>
        </pc:sldMkLst>
        <pc:spChg chg="mod">
          <ac:chgData name="Katie Williams (2205543)" userId="S::2205543@student.uwtsd.ac.uk::9ec8d140-fa9a-45d4-bcd6-322f5cf8ae31" providerId="AD" clId="Web-{F8809294-B924-5C57-944E-2402C47213D5}" dt="2025-01-12T10:16:36.653" v="350" actId="20577"/>
          <ac:spMkLst>
            <pc:docMk/>
            <pc:sldMk cId="3774840448" sldId="259"/>
            <ac:spMk id="2" creationId="{E4001A50-C0C6-8DB2-BC84-3C1E278A5A9A}"/>
          </ac:spMkLst>
        </pc:spChg>
      </pc:sldChg>
      <pc:sldChg chg="modSp">
        <pc:chgData name="Katie Williams (2205543)" userId="S::2205543@student.uwtsd.ac.uk::9ec8d140-fa9a-45d4-bcd6-322f5cf8ae31" providerId="AD" clId="Web-{F8809294-B924-5C57-944E-2402C47213D5}" dt="2025-01-12T10:22:33.134" v="417" actId="20577"/>
        <pc:sldMkLst>
          <pc:docMk/>
          <pc:sldMk cId="1039124733" sldId="276"/>
        </pc:sldMkLst>
        <pc:spChg chg="mod">
          <ac:chgData name="Katie Williams (2205543)" userId="S::2205543@student.uwtsd.ac.uk::9ec8d140-fa9a-45d4-bcd6-322f5cf8ae31" providerId="AD" clId="Web-{F8809294-B924-5C57-944E-2402C47213D5}" dt="2025-01-12T10:22:33.134" v="417" actId="20577"/>
          <ac:spMkLst>
            <pc:docMk/>
            <pc:sldMk cId="1039124733" sldId="276"/>
            <ac:spMk id="3" creationId="{9FA0ABE0-49B8-9631-2A6A-EE44C3B89BA9}"/>
          </ac:spMkLst>
        </pc:spChg>
      </pc:sldChg>
      <pc:sldChg chg="modNotes">
        <pc:chgData name="Katie Williams (2205543)" userId="S::2205543@student.uwtsd.ac.uk::9ec8d140-fa9a-45d4-bcd6-322f5cf8ae31" providerId="AD" clId="Web-{F8809294-B924-5C57-944E-2402C47213D5}" dt="2025-01-12T10:34:11.487" v="521"/>
        <pc:sldMkLst>
          <pc:docMk/>
          <pc:sldMk cId="651700645" sldId="278"/>
        </pc:sldMkLst>
      </pc:sldChg>
      <pc:sldChg chg="addSp delSp modSp addAnim delAnim modNotes">
        <pc:chgData name="Katie Williams (2205543)" userId="S::2205543@student.uwtsd.ac.uk::9ec8d140-fa9a-45d4-bcd6-322f5cf8ae31" providerId="AD" clId="Web-{F8809294-B924-5C57-944E-2402C47213D5}" dt="2025-01-12T10:16:49.762" v="352" actId="20577"/>
        <pc:sldMkLst>
          <pc:docMk/>
          <pc:sldMk cId="1728613108" sldId="279"/>
        </pc:sldMkLst>
        <pc:spChg chg="add mod">
          <ac:chgData name="Katie Williams (2205543)" userId="S::2205543@student.uwtsd.ac.uk::9ec8d140-fa9a-45d4-bcd6-322f5cf8ae31" providerId="AD" clId="Web-{F8809294-B924-5C57-944E-2402C47213D5}" dt="2025-01-12T10:16:49.762" v="352" actId="20577"/>
          <ac:spMkLst>
            <pc:docMk/>
            <pc:sldMk cId="1728613108" sldId="279"/>
            <ac:spMk id="3" creationId="{87F30E7E-2A03-F040-FE0B-7D120D5A8EA6}"/>
          </ac:spMkLst>
        </pc:spChg>
        <pc:spChg chg="del mod">
          <ac:chgData name="Katie Williams (2205543)" userId="S::2205543@student.uwtsd.ac.uk::9ec8d140-fa9a-45d4-bcd6-322f5cf8ae31" providerId="AD" clId="Web-{F8809294-B924-5C57-944E-2402C47213D5}" dt="2025-01-12T10:06:51.522" v="279"/>
          <ac:spMkLst>
            <pc:docMk/>
            <pc:sldMk cId="1728613108" sldId="279"/>
            <ac:spMk id="8" creationId="{D0C04C04-C2EC-94BC-4A73-91DDCC94EE5A}"/>
          </ac:spMkLst>
        </pc:spChg>
        <pc:spChg chg="del mod">
          <ac:chgData name="Katie Williams (2205543)" userId="S::2205543@student.uwtsd.ac.uk::9ec8d140-fa9a-45d4-bcd6-322f5cf8ae31" providerId="AD" clId="Web-{F8809294-B924-5C57-944E-2402C47213D5}" dt="2025-01-12T10:06:58.601" v="283"/>
          <ac:spMkLst>
            <pc:docMk/>
            <pc:sldMk cId="1728613108" sldId="279"/>
            <ac:spMk id="9" creationId="{E826F8F7-C1B1-3B66-A6D7-255BAA81EB47}"/>
          </ac:spMkLst>
        </pc:spChg>
        <pc:spChg chg="del mod">
          <ac:chgData name="Katie Williams (2205543)" userId="S::2205543@student.uwtsd.ac.uk::9ec8d140-fa9a-45d4-bcd6-322f5cf8ae31" providerId="AD" clId="Web-{F8809294-B924-5C57-944E-2402C47213D5}" dt="2025-01-12T10:06:56.038" v="282"/>
          <ac:spMkLst>
            <pc:docMk/>
            <pc:sldMk cId="1728613108" sldId="279"/>
            <ac:spMk id="10" creationId="{B38E74FF-39EA-B40E-2174-5EE044C6CB34}"/>
          </ac:spMkLst>
        </pc:spChg>
        <pc:picChg chg="add mod">
          <ac:chgData name="Katie Williams (2205543)" userId="S::2205543@student.uwtsd.ac.uk::9ec8d140-fa9a-45d4-bcd6-322f5cf8ae31" providerId="AD" clId="Web-{F8809294-B924-5C57-944E-2402C47213D5}" dt="2025-01-12T10:16:19.214" v="349" actId="1076"/>
          <ac:picMkLst>
            <pc:docMk/>
            <pc:sldMk cId="1728613108" sldId="279"/>
            <ac:picMk id="2" creationId="{3B2F5BA4-BB3B-2A6A-67F7-0AD231D77E6C}"/>
          </ac:picMkLst>
        </pc:picChg>
      </pc:sldChg>
      <pc:sldChg chg="modSp modNotes">
        <pc:chgData name="Katie Williams (2205543)" userId="S::2205543@student.uwtsd.ac.uk::9ec8d140-fa9a-45d4-bcd6-322f5cf8ae31" providerId="AD" clId="Web-{F8809294-B924-5C57-944E-2402C47213D5}" dt="2025-01-12T10:04:29.502" v="268"/>
        <pc:sldMkLst>
          <pc:docMk/>
          <pc:sldMk cId="2676242656" sldId="280"/>
        </pc:sldMkLst>
        <pc:picChg chg="mod">
          <ac:chgData name="Katie Williams (2205543)" userId="S::2205543@student.uwtsd.ac.uk::9ec8d140-fa9a-45d4-bcd6-322f5cf8ae31" providerId="AD" clId="Web-{F8809294-B924-5C57-944E-2402C47213D5}" dt="2025-01-12T09:59:24.584" v="237" actId="14100"/>
          <ac:picMkLst>
            <pc:docMk/>
            <pc:sldMk cId="2676242656" sldId="280"/>
            <ac:picMk id="5" creationId="{0D7DDE4C-C86A-CA0A-32D3-EC72BFE127BF}"/>
          </ac:picMkLst>
        </pc:picChg>
      </pc:sldChg>
    </pc:docChg>
  </pc:docChgLst>
  <pc:docChgLst>
    <pc:chgData name="Katie Williams (2205543)" userId="S::2205543@student.uwtsd.ac.uk::9ec8d140-fa9a-45d4-bcd6-322f5cf8ae31" providerId="AD" clId="Web-{B2891AB9-3527-A943-6A2A-854B3ECF027F}"/>
    <pc:docChg chg="modSld">
      <pc:chgData name="Katie Williams (2205543)" userId="S::2205543@student.uwtsd.ac.uk::9ec8d140-fa9a-45d4-bcd6-322f5cf8ae31" providerId="AD" clId="Web-{B2891AB9-3527-A943-6A2A-854B3ECF027F}" dt="2025-01-08T18:39:58.781" v="3"/>
      <pc:docMkLst>
        <pc:docMk/>
      </pc:docMkLst>
      <pc:sldChg chg="modNotes">
        <pc:chgData name="Katie Williams (2205543)" userId="S::2205543@student.uwtsd.ac.uk::9ec8d140-fa9a-45d4-bcd6-322f5cf8ae31" providerId="AD" clId="Web-{B2891AB9-3527-A943-6A2A-854B3ECF027F}" dt="2025-01-08T18:39:44.312" v="1"/>
        <pc:sldMkLst>
          <pc:docMk/>
          <pc:sldMk cId="428971502" sldId="261"/>
        </pc:sldMkLst>
      </pc:sldChg>
      <pc:sldChg chg="modNotes">
        <pc:chgData name="Katie Williams (2205543)" userId="S::2205543@student.uwtsd.ac.uk::9ec8d140-fa9a-45d4-bcd6-322f5cf8ae31" providerId="AD" clId="Web-{B2891AB9-3527-A943-6A2A-854B3ECF027F}" dt="2025-01-08T18:39:58.781" v="3"/>
        <pc:sldMkLst>
          <pc:docMk/>
          <pc:sldMk cId="3737213064" sldId="264"/>
        </pc:sldMkLst>
      </pc:sldChg>
    </pc:docChg>
  </pc:docChgLst>
  <pc:docChgLst>
    <pc:chgData name="Katie Williams (2205543)" userId="S::2205543@student.uwtsd.ac.uk::9ec8d140-fa9a-45d4-bcd6-322f5cf8ae31" providerId="AD" clId="Web-{7F5AD699-AE9B-FE47-97FE-60569E5B8ADE}"/>
    <pc:docChg chg="delSld modSld">
      <pc:chgData name="Katie Williams (2205543)" userId="S::2205543@student.uwtsd.ac.uk::9ec8d140-fa9a-45d4-bcd6-322f5cf8ae31" providerId="AD" clId="Web-{7F5AD699-AE9B-FE47-97FE-60569E5B8ADE}" dt="2025-01-10T20:54:01.704" v="1249" actId="20577"/>
      <pc:docMkLst>
        <pc:docMk/>
      </pc:docMkLst>
      <pc:sldChg chg="modNotes">
        <pc:chgData name="Katie Williams (2205543)" userId="S::2205543@student.uwtsd.ac.uk::9ec8d140-fa9a-45d4-bcd6-322f5cf8ae31" providerId="AD" clId="Web-{7F5AD699-AE9B-FE47-97FE-60569E5B8ADE}" dt="2025-01-10T19:22:02.751" v="55"/>
        <pc:sldMkLst>
          <pc:docMk/>
          <pc:sldMk cId="109857222" sldId="256"/>
        </pc:sldMkLst>
      </pc:sldChg>
      <pc:sldChg chg="modSp modNotes">
        <pc:chgData name="Katie Williams (2205543)" userId="S::2205543@student.uwtsd.ac.uk::9ec8d140-fa9a-45d4-bcd6-322f5cf8ae31" providerId="AD" clId="Web-{7F5AD699-AE9B-FE47-97FE-60569E5B8ADE}" dt="2025-01-10T20:42:03.030" v="1203" actId="20577"/>
        <pc:sldMkLst>
          <pc:docMk/>
          <pc:sldMk cId="1338379716" sldId="257"/>
        </pc:sldMkLst>
        <pc:spChg chg="mod">
          <ac:chgData name="Katie Williams (2205543)" userId="S::2205543@student.uwtsd.ac.uk::9ec8d140-fa9a-45d4-bcd6-322f5cf8ae31" providerId="AD" clId="Web-{7F5AD699-AE9B-FE47-97FE-60569E5B8ADE}" dt="2025-01-10T20:10:53.079" v="541" actId="1076"/>
          <ac:spMkLst>
            <pc:docMk/>
            <pc:sldMk cId="1338379716" sldId="257"/>
            <ac:spMk id="163" creationId="{9C30B4F9-1546-2E7E-5C66-35A4CF585B95}"/>
          </ac:spMkLst>
        </pc:spChg>
        <pc:spChg chg="mod">
          <ac:chgData name="Katie Williams (2205543)" userId="S::2205543@student.uwtsd.ac.uk::9ec8d140-fa9a-45d4-bcd6-322f5cf8ae31" providerId="AD" clId="Web-{7F5AD699-AE9B-FE47-97FE-60569E5B8ADE}" dt="2025-01-10T20:42:03.030" v="1203" actId="20577"/>
          <ac:spMkLst>
            <pc:docMk/>
            <pc:sldMk cId="1338379716" sldId="257"/>
            <ac:spMk id="178" creationId="{30246885-8EB1-920E-2CAE-71F16B216779}"/>
          </ac:spMkLst>
        </pc:spChg>
        <pc:graphicFrameChg chg="mod">
          <ac:chgData name="Katie Williams (2205543)" userId="S::2205543@student.uwtsd.ac.uk::9ec8d140-fa9a-45d4-bcd6-322f5cf8ae31" providerId="AD" clId="Web-{7F5AD699-AE9B-FE47-97FE-60569E5B8ADE}" dt="2025-01-10T20:20:24.673" v="782" actId="1076"/>
          <ac:graphicFrameMkLst>
            <pc:docMk/>
            <pc:sldMk cId="1338379716" sldId="257"/>
            <ac:graphicFrameMk id="148" creationId="{676AAF61-B668-7300-AC35-0E5DC05ACB90}"/>
          </ac:graphicFrameMkLst>
        </pc:graphicFrameChg>
      </pc:sldChg>
      <pc:sldChg chg="modSp">
        <pc:chgData name="Katie Williams (2205543)" userId="S::2205543@student.uwtsd.ac.uk::9ec8d140-fa9a-45d4-bcd6-322f5cf8ae31" providerId="AD" clId="Web-{7F5AD699-AE9B-FE47-97FE-60569E5B8ADE}" dt="2025-01-10T20:22:45.176" v="834" actId="20577"/>
        <pc:sldMkLst>
          <pc:docMk/>
          <pc:sldMk cId="467769582" sldId="258"/>
        </pc:sldMkLst>
        <pc:spChg chg="mod">
          <ac:chgData name="Katie Williams (2205543)" userId="S::2205543@student.uwtsd.ac.uk::9ec8d140-fa9a-45d4-bcd6-322f5cf8ae31" providerId="AD" clId="Web-{7F5AD699-AE9B-FE47-97FE-60569E5B8ADE}" dt="2025-01-10T20:22:45.176" v="834" actId="20577"/>
          <ac:spMkLst>
            <pc:docMk/>
            <pc:sldMk cId="467769582" sldId="258"/>
            <ac:spMk id="13" creationId="{982AD110-C934-BBEC-9095-AE3F708C298A}"/>
          </ac:spMkLst>
        </pc:spChg>
      </pc:sldChg>
      <pc:sldChg chg="modNotes">
        <pc:chgData name="Katie Williams (2205543)" userId="S::2205543@student.uwtsd.ac.uk::9ec8d140-fa9a-45d4-bcd6-322f5cf8ae31" providerId="AD" clId="Web-{7F5AD699-AE9B-FE47-97FE-60569E5B8ADE}" dt="2025-01-10T19:59:50.011" v="442"/>
        <pc:sldMkLst>
          <pc:docMk/>
          <pc:sldMk cId="3774840448" sldId="259"/>
        </pc:sldMkLst>
      </pc:sldChg>
      <pc:sldChg chg="del">
        <pc:chgData name="Katie Williams (2205543)" userId="S::2205543@student.uwtsd.ac.uk::9ec8d140-fa9a-45d4-bcd6-322f5cf8ae31" providerId="AD" clId="Web-{7F5AD699-AE9B-FE47-97FE-60569E5B8ADE}" dt="2025-01-10T20:53:10.853" v="1218"/>
        <pc:sldMkLst>
          <pc:docMk/>
          <pc:sldMk cId="3643353254" sldId="260"/>
        </pc:sldMkLst>
      </pc:sldChg>
      <pc:sldChg chg="modSp modNotes">
        <pc:chgData name="Katie Williams (2205543)" userId="S::2205543@student.uwtsd.ac.uk::9ec8d140-fa9a-45d4-bcd6-322f5cf8ae31" providerId="AD" clId="Web-{7F5AD699-AE9B-FE47-97FE-60569E5B8ADE}" dt="2025-01-10T20:52:44.618" v="1216"/>
        <pc:sldMkLst>
          <pc:docMk/>
          <pc:sldMk cId="428971502" sldId="261"/>
        </pc:sldMkLst>
        <pc:spChg chg="mod">
          <ac:chgData name="Katie Williams (2205543)" userId="S::2205543@student.uwtsd.ac.uk::9ec8d140-fa9a-45d4-bcd6-322f5cf8ae31" providerId="AD" clId="Web-{7F5AD699-AE9B-FE47-97FE-60569E5B8ADE}" dt="2025-01-10T20:02:15.500" v="444" actId="20577"/>
          <ac:spMkLst>
            <pc:docMk/>
            <pc:sldMk cId="428971502" sldId="261"/>
            <ac:spMk id="11" creationId="{37803EA0-1839-6D57-B97B-5E46B7ACFBC4}"/>
          </ac:spMkLst>
        </pc:spChg>
      </pc:sldChg>
      <pc:sldChg chg="del mod modShow">
        <pc:chgData name="Katie Williams (2205543)" userId="S::2205543@student.uwtsd.ac.uk::9ec8d140-fa9a-45d4-bcd6-322f5cf8ae31" providerId="AD" clId="Web-{7F5AD699-AE9B-FE47-97FE-60569E5B8ADE}" dt="2025-01-10T20:53:07.728" v="1217"/>
        <pc:sldMkLst>
          <pc:docMk/>
          <pc:sldMk cId="1161095558" sldId="262"/>
        </pc:sldMkLst>
      </pc:sldChg>
      <pc:sldChg chg="modNotes">
        <pc:chgData name="Katie Williams (2205543)" userId="S::2205543@student.uwtsd.ac.uk::9ec8d140-fa9a-45d4-bcd6-322f5cf8ae31" providerId="AD" clId="Web-{7F5AD699-AE9B-FE47-97FE-60569E5B8ADE}" dt="2025-01-10T19:57:55.383" v="409"/>
        <pc:sldMkLst>
          <pc:docMk/>
          <pc:sldMk cId="3737213064" sldId="264"/>
        </pc:sldMkLst>
      </pc:sldChg>
      <pc:sldChg chg="del mod modShow">
        <pc:chgData name="Katie Williams (2205543)" userId="S::2205543@student.uwtsd.ac.uk::9ec8d140-fa9a-45d4-bcd6-322f5cf8ae31" providerId="AD" clId="Web-{7F5AD699-AE9B-FE47-97FE-60569E5B8ADE}" dt="2025-01-10T20:53:16.369" v="1219"/>
        <pc:sldMkLst>
          <pc:docMk/>
          <pc:sldMk cId="4078032376" sldId="265"/>
        </pc:sldMkLst>
      </pc:sldChg>
      <pc:sldChg chg="del mod modShow">
        <pc:chgData name="Katie Williams (2205543)" userId="S::2205543@student.uwtsd.ac.uk::9ec8d140-fa9a-45d4-bcd6-322f5cf8ae31" providerId="AD" clId="Web-{7F5AD699-AE9B-FE47-97FE-60569E5B8ADE}" dt="2025-01-10T20:53:18.447" v="1220"/>
        <pc:sldMkLst>
          <pc:docMk/>
          <pc:sldMk cId="1421171824" sldId="267"/>
        </pc:sldMkLst>
      </pc:sldChg>
      <pc:sldChg chg="modSp">
        <pc:chgData name="Katie Williams (2205543)" userId="S::2205543@student.uwtsd.ac.uk::9ec8d140-fa9a-45d4-bcd6-322f5cf8ae31" providerId="AD" clId="Web-{7F5AD699-AE9B-FE47-97FE-60569E5B8ADE}" dt="2025-01-10T20:29:27.316" v="906" actId="14100"/>
        <pc:sldMkLst>
          <pc:docMk/>
          <pc:sldMk cId="3813996457" sldId="270"/>
        </pc:sldMkLst>
        <pc:spChg chg="mod">
          <ac:chgData name="Katie Williams (2205543)" userId="S::2205543@student.uwtsd.ac.uk::9ec8d140-fa9a-45d4-bcd6-322f5cf8ae31" providerId="AD" clId="Web-{7F5AD699-AE9B-FE47-97FE-60569E5B8ADE}" dt="2025-01-10T20:29:27.316" v="906" actId="14100"/>
          <ac:spMkLst>
            <pc:docMk/>
            <pc:sldMk cId="3813996457" sldId="270"/>
            <ac:spMk id="3" creationId="{68A2FB9C-4552-DD52-69EF-6240E984B289}"/>
          </ac:spMkLst>
        </pc:spChg>
      </pc:sldChg>
      <pc:sldChg chg="modSp">
        <pc:chgData name="Katie Williams (2205543)" userId="S::2205543@student.uwtsd.ac.uk::9ec8d140-fa9a-45d4-bcd6-322f5cf8ae31" providerId="AD" clId="Web-{7F5AD699-AE9B-FE47-97FE-60569E5B8ADE}" dt="2025-01-10T20:33:19.874" v="965" actId="20577"/>
        <pc:sldMkLst>
          <pc:docMk/>
          <pc:sldMk cId="1653813238" sldId="271"/>
        </pc:sldMkLst>
        <pc:spChg chg="mod">
          <ac:chgData name="Katie Williams (2205543)" userId="S::2205543@student.uwtsd.ac.uk::9ec8d140-fa9a-45d4-bcd6-322f5cf8ae31" providerId="AD" clId="Web-{7F5AD699-AE9B-FE47-97FE-60569E5B8ADE}" dt="2025-01-10T20:33:19.874" v="965" actId="20577"/>
          <ac:spMkLst>
            <pc:docMk/>
            <pc:sldMk cId="1653813238" sldId="271"/>
            <ac:spMk id="3" creationId="{3F5FCC76-3B36-7B60-5064-27125787ED4D}"/>
          </ac:spMkLst>
        </pc:spChg>
        <pc:spChg chg="mod">
          <ac:chgData name="Katie Williams (2205543)" userId="S::2205543@student.uwtsd.ac.uk::9ec8d140-fa9a-45d4-bcd6-322f5cf8ae31" providerId="AD" clId="Web-{7F5AD699-AE9B-FE47-97FE-60569E5B8ADE}" dt="2025-01-10T20:03:43.612" v="472" actId="1076"/>
          <ac:spMkLst>
            <pc:docMk/>
            <pc:sldMk cId="1653813238" sldId="271"/>
            <ac:spMk id="7" creationId="{109E2013-16FE-DFB8-2D8F-D99A553F5E31}"/>
          </ac:spMkLst>
        </pc:spChg>
      </pc:sldChg>
      <pc:sldChg chg="modSp">
        <pc:chgData name="Katie Williams (2205543)" userId="S::2205543@student.uwtsd.ac.uk::9ec8d140-fa9a-45d4-bcd6-322f5cf8ae31" providerId="AD" clId="Web-{7F5AD699-AE9B-FE47-97FE-60569E5B8ADE}" dt="2025-01-10T20:54:01.704" v="1249" actId="20577"/>
        <pc:sldMkLst>
          <pc:docMk/>
          <pc:sldMk cId="3425345921" sldId="272"/>
        </pc:sldMkLst>
        <pc:spChg chg="mod">
          <ac:chgData name="Katie Williams (2205543)" userId="S::2205543@student.uwtsd.ac.uk::9ec8d140-fa9a-45d4-bcd6-322f5cf8ae31" providerId="AD" clId="Web-{7F5AD699-AE9B-FE47-97FE-60569E5B8ADE}" dt="2025-01-10T19:11:30.152" v="52" actId="20577"/>
          <ac:spMkLst>
            <pc:docMk/>
            <pc:sldMk cId="3425345921" sldId="272"/>
            <ac:spMk id="2" creationId="{44AD8C57-220E-3F06-A184-D8D89370B188}"/>
          </ac:spMkLst>
        </pc:spChg>
        <pc:spChg chg="mod">
          <ac:chgData name="Katie Williams (2205543)" userId="S::2205543@student.uwtsd.ac.uk::9ec8d140-fa9a-45d4-bcd6-322f5cf8ae31" providerId="AD" clId="Web-{7F5AD699-AE9B-FE47-97FE-60569E5B8ADE}" dt="2025-01-10T20:54:01.704" v="1249" actId="20577"/>
          <ac:spMkLst>
            <pc:docMk/>
            <pc:sldMk cId="3425345921" sldId="272"/>
            <ac:spMk id="3" creationId="{61ABB380-85CC-BA89-1201-44B3B8BAD09F}"/>
          </ac:spMkLst>
        </pc:spChg>
      </pc:sldChg>
      <pc:sldChg chg="addSp delSp modSp">
        <pc:chgData name="Katie Williams (2205543)" userId="S::2205543@student.uwtsd.ac.uk::9ec8d140-fa9a-45d4-bcd6-322f5cf8ae31" providerId="AD" clId="Web-{7F5AD699-AE9B-FE47-97FE-60569E5B8ADE}" dt="2025-01-10T20:32:56.326" v="949" actId="20577"/>
        <pc:sldMkLst>
          <pc:docMk/>
          <pc:sldMk cId="1148229873" sldId="274"/>
        </pc:sldMkLst>
        <pc:spChg chg="mod">
          <ac:chgData name="Katie Williams (2205543)" userId="S::2205543@student.uwtsd.ac.uk::9ec8d140-fa9a-45d4-bcd6-322f5cf8ae31" providerId="AD" clId="Web-{7F5AD699-AE9B-FE47-97FE-60569E5B8ADE}" dt="2025-01-10T20:32:31.837" v="943" actId="14100"/>
          <ac:spMkLst>
            <pc:docMk/>
            <pc:sldMk cId="1148229873" sldId="274"/>
            <ac:spMk id="3" creationId="{47210499-3CA4-461B-8D52-84A6A1B3767D}"/>
          </ac:spMkLst>
        </pc:spChg>
        <pc:spChg chg="add del">
          <ac:chgData name="Katie Williams (2205543)" userId="S::2205543@student.uwtsd.ac.uk::9ec8d140-fa9a-45d4-bcd6-322f5cf8ae31" providerId="AD" clId="Web-{7F5AD699-AE9B-FE47-97FE-60569E5B8ADE}" dt="2025-01-10T20:15:37.618" v="614"/>
          <ac:spMkLst>
            <pc:docMk/>
            <pc:sldMk cId="1148229873" sldId="274"/>
            <ac:spMk id="8" creationId="{201865C3-94A4-0BFB-02AD-133F60918FAA}"/>
          </ac:spMkLst>
        </pc:spChg>
        <pc:spChg chg="add mod">
          <ac:chgData name="Katie Williams (2205543)" userId="S::2205543@student.uwtsd.ac.uk::9ec8d140-fa9a-45d4-bcd6-322f5cf8ae31" providerId="AD" clId="Web-{7F5AD699-AE9B-FE47-97FE-60569E5B8ADE}" dt="2025-01-10T20:32:56.326" v="949" actId="20577"/>
          <ac:spMkLst>
            <pc:docMk/>
            <pc:sldMk cId="1148229873" sldId="274"/>
            <ac:spMk id="9" creationId="{94C76F62-FC9B-9FEF-63B8-360E4BE8A041}"/>
          </ac:spMkLst>
        </pc:spChg>
      </pc:sldChg>
    </pc:docChg>
  </pc:docChgLst>
  <pc:docChgLst>
    <pc:chgData name="Katie Williams (2205543)" userId="S::2205543@student.uwtsd.ac.uk::9ec8d140-fa9a-45d4-bcd6-322f5cf8ae31" providerId="AD" clId="Web-{6E689654-A422-2910-F44A-61F6F4CD3B92}"/>
    <pc:docChg chg="modSld">
      <pc:chgData name="Katie Williams (2205543)" userId="S::2205543@student.uwtsd.ac.uk::9ec8d140-fa9a-45d4-bcd6-322f5cf8ae31" providerId="AD" clId="Web-{6E689654-A422-2910-F44A-61F6F4CD3B92}" dt="2025-01-08T17:43:23.076" v="1"/>
      <pc:docMkLst>
        <pc:docMk/>
      </pc:docMkLst>
      <pc:sldChg chg="addAnim modAnim">
        <pc:chgData name="Katie Williams (2205543)" userId="S::2205543@student.uwtsd.ac.uk::9ec8d140-fa9a-45d4-bcd6-322f5cf8ae31" providerId="AD" clId="Web-{6E689654-A422-2910-F44A-61F6F4CD3B92}" dt="2025-01-08T17:43:23.076" v="1"/>
        <pc:sldMkLst>
          <pc:docMk/>
          <pc:sldMk cId="467769582" sldId="258"/>
        </pc:sldMkLst>
      </pc:sldChg>
    </pc:docChg>
  </pc:docChgLst>
  <pc:docChgLst>
    <pc:chgData name="Katie Williams (2205543)" userId="S::2205543@student.uwtsd.ac.uk::9ec8d140-fa9a-45d4-bcd6-322f5cf8ae31" providerId="AD" clId="Web-{82B38165-6694-3A57-2A84-917B2BE5F73C}"/>
    <pc:docChg chg="modSld">
      <pc:chgData name="Katie Williams (2205543)" userId="S::2205543@student.uwtsd.ac.uk::9ec8d140-fa9a-45d4-bcd6-322f5cf8ae31" providerId="AD" clId="Web-{82B38165-6694-3A57-2A84-917B2BE5F73C}" dt="2025-01-11T16:37:39.101" v="118"/>
      <pc:docMkLst>
        <pc:docMk/>
      </pc:docMkLst>
      <pc:sldChg chg="modSp modNotes">
        <pc:chgData name="Katie Williams (2205543)" userId="S::2205543@student.uwtsd.ac.uk::9ec8d140-fa9a-45d4-bcd6-322f5cf8ae31" providerId="AD" clId="Web-{82B38165-6694-3A57-2A84-917B2BE5F73C}" dt="2025-01-11T16:35:25.749" v="101"/>
        <pc:sldMkLst>
          <pc:docMk/>
          <pc:sldMk cId="467769582" sldId="258"/>
        </pc:sldMkLst>
        <pc:spChg chg="mod">
          <ac:chgData name="Katie Williams (2205543)" userId="S::2205543@student.uwtsd.ac.uk::9ec8d140-fa9a-45d4-bcd6-322f5cf8ae31" providerId="AD" clId="Web-{82B38165-6694-3A57-2A84-917B2BE5F73C}" dt="2025-01-11T16:34:18.010" v="83" actId="20577"/>
          <ac:spMkLst>
            <pc:docMk/>
            <pc:sldMk cId="467769582" sldId="258"/>
            <ac:spMk id="6" creationId="{23A0A894-887E-02A1-5261-308B289421F1}"/>
          </ac:spMkLst>
        </pc:spChg>
      </pc:sldChg>
      <pc:sldChg chg="modSp">
        <pc:chgData name="Katie Williams (2205543)" userId="S::2205543@student.uwtsd.ac.uk::9ec8d140-fa9a-45d4-bcd6-322f5cf8ae31" providerId="AD" clId="Web-{82B38165-6694-3A57-2A84-917B2BE5F73C}" dt="2025-01-11T16:36:35.113" v="115" actId="14100"/>
        <pc:sldMkLst>
          <pc:docMk/>
          <pc:sldMk cId="3774840448" sldId="259"/>
        </pc:sldMkLst>
        <pc:spChg chg="mod">
          <ac:chgData name="Katie Williams (2205543)" userId="S::2205543@student.uwtsd.ac.uk::9ec8d140-fa9a-45d4-bcd6-322f5cf8ae31" providerId="AD" clId="Web-{82B38165-6694-3A57-2A84-917B2BE5F73C}" dt="2025-01-11T16:36:35.113" v="115" actId="14100"/>
          <ac:spMkLst>
            <pc:docMk/>
            <pc:sldMk cId="3774840448" sldId="259"/>
            <ac:spMk id="5" creationId="{DE25C65E-D20C-7821-1222-86A965F294C4}"/>
          </ac:spMkLst>
        </pc:spChg>
      </pc:sldChg>
      <pc:sldChg chg="modSp modNotes">
        <pc:chgData name="Katie Williams (2205543)" userId="S::2205543@student.uwtsd.ac.uk::9ec8d140-fa9a-45d4-bcd6-322f5cf8ae31" providerId="AD" clId="Web-{82B38165-6694-3A57-2A84-917B2BE5F73C}" dt="2025-01-11T16:36:15.002" v="111" actId="20577"/>
        <pc:sldMkLst>
          <pc:docMk/>
          <pc:sldMk cId="428971502" sldId="261"/>
        </pc:sldMkLst>
        <pc:spChg chg="mod">
          <ac:chgData name="Katie Williams (2205543)" userId="S::2205543@student.uwtsd.ac.uk::9ec8d140-fa9a-45d4-bcd6-322f5cf8ae31" providerId="AD" clId="Web-{82B38165-6694-3A57-2A84-917B2BE5F73C}" dt="2025-01-11T16:36:15.002" v="111" actId="20577"/>
          <ac:spMkLst>
            <pc:docMk/>
            <pc:sldMk cId="428971502" sldId="261"/>
            <ac:spMk id="11" creationId="{37803EA0-1839-6D57-B97B-5E46B7ACFBC4}"/>
          </ac:spMkLst>
        </pc:spChg>
      </pc:sldChg>
      <pc:sldChg chg="modNotes">
        <pc:chgData name="Katie Williams (2205543)" userId="S::2205543@student.uwtsd.ac.uk::9ec8d140-fa9a-45d4-bcd6-322f5cf8ae31" providerId="AD" clId="Web-{82B38165-6694-3A57-2A84-917B2BE5F73C}" dt="2025-01-11T16:37:39.101" v="118"/>
        <pc:sldMkLst>
          <pc:docMk/>
          <pc:sldMk cId="3737213064" sldId="264"/>
        </pc:sldMkLst>
      </pc:sldChg>
    </pc:docChg>
  </pc:docChgLst>
  <pc:docChgLst>
    <pc:chgData name="Katie Williams (2205543)" userId="S::2205543@student.uwtsd.ac.uk::9ec8d140-fa9a-45d4-bcd6-322f5cf8ae31" providerId="AD" clId="Web-{4AEF68ED-8FD6-417B-E42F-3280BBDA0E96}"/>
    <pc:docChg chg="addSld modSld">
      <pc:chgData name="Katie Williams (2205543)" userId="S::2205543@student.uwtsd.ac.uk::9ec8d140-fa9a-45d4-bcd6-322f5cf8ae31" providerId="AD" clId="Web-{4AEF68ED-8FD6-417B-E42F-3280BBDA0E96}" dt="2025-01-12T09:52:21.275" v="328" actId="14100"/>
      <pc:docMkLst>
        <pc:docMk/>
      </pc:docMkLst>
      <pc:sldChg chg="addAnim">
        <pc:chgData name="Katie Williams (2205543)" userId="S::2205543@student.uwtsd.ac.uk::9ec8d140-fa9a-45d4-bcd6-322f5cf8ae31" providerId="AD" clId="Web-{4AEF68ED-8FD6-417B-E42F-3280BBDA0E96}" dt="2025-01-12T08:34:23.817" v="0"/>
        <pc:sldMkLst>
          <pc:docMk/>
          <pc:sldMk cId="109857222" sldId="256"/>
        </pc:sldMkLst>
      </pc:sldChg>
      <pc:sldChg chg="modSp">
        <pc:chgData name="Katie Williams (2205543)" userId="S::2205543@student.uwtsd.ac.uk::9ec8d140-fa9a-45d4-bcd6-322f5cf8ae31" providerId="AD" clId="Web-{4AEF68ED-8FD6-417B-E42F-3280BBDA0E96}" dt="2025-01-12T08:35:05.443" v="4" actId="20577"/>
        <pc:sldMkLst>
          <pc:docMk/>
          <pc:sldMk cId="1338379716" sldId="257"/>
        </pc:sldMkLst>
        <pc:spChg chg="mod">
          <ac:chgData name="Katie Williams (2205543)" userId="S::2205543@student.uwtsd.ac.uk::9ec8d140-fa9a-45d4-bcd6-322f5cf8ae31" providerId="AD" clId="Web-{4AEF68ED-8FD6-417B-E42F-3280BBDA0E96}" dt="2025-01-12T08:35:05.443" v="4" actId="20577"/>
          <ac:spMkLst>
            <pc:docMk/>
            <pc:sldMk cId="1338379716" sldId="257"/>
            <ac:spMk id="178" creationId="{30246885-8EB1-920E-2CAE-71F16B216779}"/>
          </ac:spMkLst>
        </pc:spChg>
      </pc:sldChg>
      <pc:sldChg chg="modSp addAnim delAnim modAnim">
        <pc:chgData name="Katie Williams (2205543)" userId="S::2205543@student.uwtsd.ac.uk::9ec8d140-fa9a-45d4-bcd6-322f5cf8ae31" providerId="AD" clId="Web-{4AEF68ED-8FD6-417B-E42F-3280BBDA0E96}" dt="2025-01-12T08:38:36.924" v="19"/>
        <pc:sldMkLst>
          <pc:docMk/>
          <pc:sldMk cId="467769582" sldId="258"/>
        </pc:sldMkLst>
        <pc:picChg chg="mod">
          <ac:chgData name="Katie Williams (2205543)" userId="S::2205543@student.uwtsd.ac.uk::9ec8d140-fa9a-45d4-bcd6-322f5cf8ae31" providerId="AD" clId="Web-{4AEF68ED-8FD6-417B-E42F-3280BBDA0E96}" dt="2025-01-12T08:36:57.198" v="15" actId="1076"/>
          <ac:picMkLst>
            <pc:docMk/>
            <pc:sldMk cId="467769582" sldId="258"/>
            <ac:picMk id="4" creationId="{95FD5106-81A5-321F-A591-3EFF4166F950}"/>
          </ac:picMkLst>
        </pc:picChg>
      </pc:sldChg>
      <pc:sldChg chg="modTransition addAnim delAnim">
        <pc:chgData name="Katie Williams (2205543)" userId="S::2205543@student.uwtsd.ac.uk::9ec8d140-fa9a-45d4-bcd6-322f5cf8ae31" providerId="AD" clId="Web-{4AEF68ED-8FD6-417B-E42F-3280BBDA0E96}" dt="2025-01-12T08:42:47.623" v="26"/>
        <pc:sldMkLst>
          <pc:docMk/>
          <pc:sldMk cId="3774840448" sldId="259"/>
        </pc:sldMkLst>
      </pc:sldChg>
      <pc:sldChg chg="modTransition addAnim">
        <pc:chgData name="Katie Williams (2205543)" userId="S::2205543@student.uwtsd.ac.uk::9ec8d140-fa9a-45d4-bcd6-322f5cf8ae31" providerId="AD" clId="Web-{4AEF68ED-8FD6-417B-E42F-3280BBDA0E96}" dt="2025-01-12T08:42:57.670" v="27"/>
        <pc:sldMkLst>
          <pc:docMk/>
          <pc:sldMk cId="428971502" sldId="261"/>
        </pc:sldMkLst>
      </pc:sldChg>
      <pc:sldChg chg="modTransition">
        <pc:chgData name="Katie Williams (2205543)" userId="S::2205543@student.uwtsd.ac.uk::9ec8d140-fa9a-45d4-bcd6-322f5cf8ae31" providerId="AD" clId="Web-{4AEF68ED-8FD6-417B-E42F-3280BBDA0E96}" dt="2025-01-12T08:43:08.061" v="28"/>
        <pc:sldMkLst>
          <pc:docMk/>
          <pc:sldMk cId="3737213064" sldId="264"/>
        </pc:sldMkLst>
      </pc:sldChg>
      <pc:sldChg chg="modSp">
        <pc:chgData name="Katie Williams (2205543)" userId="S::2205543@student.uwtsd.ac.uk::9ec8d140-fa9a-45d4-bcd6-322f5cf8ae31" providerId="AD" clId="Web-{4AEF68ED-8FD6-417B-E42F-3280BBDA0E96}" dt="2025-01-12T09:41:47.944" v="284" actId="20577"/>
        <pc:sldMkLst>
          <pc:docMk/>
          <pc:sldMk cId="1039124733" sldId="276"/>
        </pc:sldMkLst>
        <pc:spChg chg="mod">
          <ac:chgData name="Katie Williams (2205543)" userId="S::2205543@student.uwtsd.ac.uk::9ec8d140-fa9a-45d4-bcd6-322f5cf8ae31" providerId="AD" clId="Web-{4AEF68ED-8FD6-417B-E42F-3280BBDA0E96}" dt="2025-01-12T09:41:47.944" v="284" actId="20577"/>
          <ac:spMkLst>
            <pc:docMk/>
            <pc:sldMk cId="1039124733" sldId="276"/>
            <ac:spMk id="3" creationId="{9FA0ABE0-49B8-9631-2A6A-EE44C3B89BA9}"/>
          </ac:spMkLst>
        </pc:spChg>
      </pc:sldChg>
      <pc:sldChg chg="modSp addAnim">
        <pc:chgData name="Katie Williams (2205543)" userId="S::2205543@student.uwtsd.ac.uk::9ec8d140-fa9a-45d4-bcd6-322f5cf8ae31" providerId="AD" clId="Web-{4AEF68ED-8FD6-417B-E42F-3280BBDA0E96}" dt="2025-01-12T09:08:24.322" v="130" actId="1076"/>
        <pc:sldMkLst>
          <pc:docMk/>
          <pc:sldMk cId="651700645" sldId="278"/>
        </pc:sldMkLst>
        <pc:spChg chg="mod">
          <ac:chgData name="Katie Williams (2205543)" userId="S::2205543@student.uwtsd.ac.uk::9ec8d140-fa9a-45d4-bcd6-322f5cf8ae31" providerId="AD" clId="Web-{4AEF68ED-8FD6-417B-E42F-3280BBDA0E96}" dt="2025-01-12T09:08:24.322" v="130" actId="1076"/>
          <ac:spMkLst>
            <pc:docMk/>
            <pc:sldMk cId="651700645" sldId="278"/>
            <ac:spMk id="7" creationId="{208F218F-4B99-4CA5-B9E1-B4415BA61DC8}"/>
          </ac:spMkLst>
        </pc:spChg>
      </pc:sldChg>
      <pc:sldChg chg="addSp delSp modSp new addAnim delAnim modAnim">
        <pc:chgData name="Katie Williams (2205543)" userId="S::2205543@student.uwtsd.ac.uk::9ec8d140-fa9a-45d4-bcd6-322f5cf8ae31" providerId="AD" clId="Web-{4AEF68ED-8FD6-417B-E42F-3280BBDA0E96}" dt="2025-01-12T09:52:21.275" v="328" actId="14100"/>
        <pc:sldMkLst>
          <pc:docMk/>
          <pc:sldMk cId="1728613108" sldId="279"/>
        </pc:sldMkLst>
        <pc:spChg chg="del mod">
          <ac:chgData name="Katie Williams (2205543)" userId="S::2205543@student.uwtsd.ac.uk::9ec8d140-fa9a-45d4-bcd6-322f5cf8ae31" providerId="AD" clId="Web-{4AEF68ED-8FD6-417B-E42F-3280BBDA0E96}" dt="2025-01-12T09:51:53.539" v="323"/>
          <ac:spMkLst>
            <pc:docMk/>
            <pc:sldMk cId="1728613108" sldId="279"/>
            <ac:spMk id="2" creationId="{BBD73324-07B1-9C6A-5D7F-61991CA084FE}"/>
          </ac:spMkLst>
        </pc:spChg>
        <pc:spChg chg="del">
          <ac:chgData name="Katie Williams (2205543)" userId="S::2205543@student.uwtsd.ac.uk::9ec8d140-fa9a-45d4-bcd6-322f5cf8ae31" providerId="AD" clId="Web-{4AEF68ED-8FD6-417B-E42F-3280BBDA0E96}" dt="2025-01-12T08:46:48.669" v="30"/>
          <ac:spMkLst>
            <pc:docMk/>
            <pc:sldMk cId="1728613108" sldId="279"/>
            <ac:spMk id="3" creationId="{4F192F5B-8C78-86C3-EF51-0581B8C39E24}"/>
          </ac:spMkLst>
        </pc:spChg>
        <pc:spChg chg="add mod">
          <ac:chgData name="Katie Williams (2205543)" userId="S::2205543@student.uwtsd.ac.uk::9ec8d140-fa9a-45d4-bcd6-322f5cf8ae31" providerId="AD" clId="Web-{4AEF68ED-8FD6-417B-E42F-3280BBDA0E96}" dt="2025-01-12T09:33:49.031" v="213" actId="1076"/>
          <ac:spMkLst>
            <pc:docMk/>
            <pc:sldMk cId="1728613108" sldId="279"/>
            <ac:spMk id="5" creationId="{2849782C-5F85-2562-0012-A114DB6D0CE7}"/>
          </ac:spMkLst>
        </pc:spChg>
        <pc:spChg chg="add mod">
          <ac:chgData name="Katie Williams (2205543)" userId="S::2205543@student.uwtsd.ac.uk::9ec8d140-fa9a-45d4-bcd6-322f5cf8ae31" providerId="AD" clId="Web-{4AEF68ED-8FD6-417B-E42F-3280BBDA0E96}" dt="2025-01-12T08:47:50.953" v="48" actId="20577"/>
          <ac:spMkLst>
            <pc:docMk/>
            <pc:sldMk cId="1728613108" sldId="279"/>
            <ac:spMk id="6" creationId="{0EC2640F-0246-7D6B-DCF5-D003C41C177F}"/>
          </ac:spMkLst>
        </pc:spChg>
        <pc:spChg chg="add del mod">
          <ac:chgData name="Katie Williams (2205543)" userId="S::2205543@student.uwtsd.ac.uk::9ec8d140-fa9a-45d4-bcd6-322f5cf8ae31" providerId="AD" clId="Web-{4AEF68ED-8FD6-417B-E42F-3280BBDA0E96}" dt="2025-01-12T08:54:43.326" v="91"/>
          <ac:spMkLst>
            <pc:docMk/>
            <pc:sldMk cId="1728613108" sldId="279"/>
            <ac:spMk id="7" creationId="{AA1C25EE-9786-6289-BFF2-8E1E79242B4C}"/>
          </ac:spMkLst>
        </pc:spChg>
        <pc:spChg chg="add mod">
          <ac:chgData name="Katie Williams (2205543)" userId="S::2205543@student.uwtsd.ac.uk::9ec8d140-fa9a-45d4-bcd6-322f5cf8ae31" providerId="AD" clId="Web-{4AEF68ED-8FD6-417B-E42F-3280BBDA0E96}" dt="2025-01-12T09:52:03.133" v="325" actId="1076"/>
          <ac:spMkLst>
            <pc:docMk/>
            <pc:sldMk cId="1728613108" sldId="279"/>
            <ac:spMk id="8" creationId="{D0C04C04-C2EC-94BC-4A73-91DDCC94EE5A}"/>
          </ac:spMkLst>
        </pc:spChg>
        <pc:spChg chg="add mod">
          <ac:chgData name="Katie Williams (2205543)" userId="S::2205543@student.uwtsd.ac.uk::9ec8d140-fa9a-45d4-bcd6-322f5cf8ae31" providerId="AD" clId="Web-{4AEF68ED-8FD6-417B-E42F-3280BBDA0E96}" dt="2025-01-12T09:52:06.087" v="326" actId="1076"/>
          <ac:spMkLst>
            <pc:docMk/>
            <pc:sldMk cId="1728613108" sldId="279"/>
            <ac:spMk id="9" creationId="{E826F8F7-C1B1-3B66-A6D7-255BAA81EB47}"/>
          </ac:spMkLst>
        </pc:spChg>
        <pc:spChg chg="add mod">
          <ac:chgData name="Katie Williams (2205543)" userId="S::2205543@student.uwtsd.ac.uk::9ec8d140-fa9a-45d4-bcd6-322f5cf8ae31" providerId="AD" clId="Web-{4AEF68ED-8FD6-417B-E42F-3280BBDA0E96}" dt="2025-01-12T09:52:21.275" v="328" actId="14100"/>
          <ac:spMkLst>
            <pc:docMk/>
            <pc:sldMk cId="1728613108" sldId="279"/>
            <ac:spMk id="10" creationId="{B38E74FF-39EA-B40E-2174-5EE044C6CB34}"/>
          </ac:spMkLst>
        </pc:spChg>
        <pc:picChg chg="add mod ord">
          <ac:chgData name="Katie Williams (2205543)" userId="S::2205543@student.uwtsd.ac.uk::9ec8d140-fa9a-45d4-bcd6-322f5cf8ae31" providerId="AD" clId="Web-{4AEF68ED-8FD6-417B-E42F-3280BBDA0E96}" dt="2025-01-12T09:33:32.031" v="212" actId="14100"/>
          <ac:picMkLst>
            <pc:docMk/>
            <pc:sldMk cId="1728613108" sldId="279"/>
            <ac:picMk id="4" creationId="{15511B5B-5D67-7D79-9A4F-F9C4081FFFB5}"/>
          </ac:picMkLst>
        </pc:picChg>
        <pc:picChg chg="add del mod">
          <ac:chgData name="Katie Williams (2205543)" userId="S::2205543@student.uwtsd.ac.uk::9ec8d140-fa9a-45d4-bcd6-322f5cf8ae31" providerId="AD" clId="Web-{4AEF68ED-8FD6-417B-E42F-3280BBDA0E96}" dt="2025-01-12T09:09:53.329" v="132"/>
          <ac:picMkLst>
            <pc:docMk/>
            <pc:sldMk cId="1728613108" sldId="279"/>
            <ac:picMk id="11" creationId="{984D2CF1-76AC-417C-6515-AB9A1420C45A}"/>
          </ac:picMkLst>
        </pc:picChg>
      </pc:sldChg>
      <pc:sldChg chg="addSp delSp modSp new mod setBg addAnim delAnim modAnim">
        <pc:chgData name="Katie Williams (2205543)" userId="S::2205543@student.uwtsd.ac.uk::9ec8d140-fa9a-45d4-bcd6-322f5cf8ae31" providerId="AD" clId="Web-{4AEF68ED-8FD6-417B-E42F-3280BBDA0E96}" dt="2025-01-12T09:49:40.154" v="321" actId="20577"/>
        <pc:sldMkLst>
          <pc:docMk/>
          <pc:sldMk cId="2676242656" sldId="280"/>
        </pc:sldMkLst>
        <pc:spChg chg="mod">
          <ac:chgData name="Katie Williams (2205543)" userId="S::2205543@student.uwtsd.ac.uk::9ec8d140-fa9a-45d4-bcd6-322f5cf8ae31" providerId="AD" clId="Web-{4AEF68ED-8FD6-417B-E42F-3280BBDA0E96}" dt="2025-01-12T09:34:57.316" v="227" actId="1076"/>
          <ac:spMkLst>
            <pc:docMk/>
            <pc:sldMk cId="2676242656" sldId="280"/>
            <ac:spMk id="2" creationId="{A26C3890-9DEB-DF4F-6183-0F370C9519FB}"/>
          </ac:spMkLst>
        </pc:spChg>
        <pc:spChg chg="del">
          <ac:chgData name="Katie Williams (2205543)" userId="S::2205543@student.uwtsd.ac.uk::9ec8d140-fa9a-45d4-bcd6-322f5cf8ae31" providerId="AD" clId="Web-{4AEF68ED-8FD6-417B-E42F-3280BBDA0E96}" dt="2025-01-12T09:12:13.475" v="134"/>
          <ac:spMkLst>
            <pc:docMk/>
            <pc:sldMk cId="2676242656" sldId="280"/>
            <ac:spMk id="3" creationId="{A416D620-295E-5833-CF0B-874786379749}"/>
          </ac:spMkLst>
        </pc:spChg>
        <pc:spChg chg="add mod">
          <ac:chgData name="Katie Williams (2205543)" userId="S::2205543@student.uwtsd.ac.uk::9ec8d140-fa9a-45d4-bcd6-322f5cf8ae31" providerId="AD" clId="Web-{4AEF68ED-8FD6-417B-E42F-3280BBDA0E96}" dt="2025-01-12T09:35:18.691" v="230" actId="1076"/>
          <ac:spMkLst>
            <pc:docMk/>
            <pc:sldMk cId="2676242656" sldId="280"/>
            <ac:spMk id="9" creationId="{AEFFBFEA-BD37-467C-831F-88978D122B2B}"/>
          </ac:spMkLst>
        </pc:spChg>
        <pc:spChg chg="add del">
          <ac:chgData name="Katie Williams (2205543)" userId="S::2205543@student.uwtsd.ac.uk::9ec8d140-fa9a-45d4-bcd6-322f5cf8ae31" providerId="AD" clId="Web-{4AEF68ED-8FD6-417B-E42F-3280BBDA0E96}" dt="2025-01-12T09:16:40.065" v="156"/>
          <ac:spMkLst>
            <pc:docMk/>
            <pc:sldMk cId="2676242656" sldId="280"/>
            <ac:spMk id="10" creationId="{1A4BC649-DD4D-A5AF-D740-AC5C37362139}"/>
          </ac:spMkLst>
        </pc:spChg>
        <pc:spChg chg="add del">
          <ac:chgData name="Katie Williams (2205543)" userId="S::2205543@student.uwtsd.ac.uk::9ec8d140-fa9a-45d4-bcd6-322f5cf8ae31" providerId="AD" clId="Web-{4AEF68ED-8FD6-417B-E42F-3280BBDA0E96}" dt="2025-01-12T09:17:12.910" v="158"/>
          <ac:spMkLst>
            <pc:docMk/>
            <pc:sldMk cId="2676242656" sldId="280"/>
            <ac:spMk id="11" creationId="{2111B97A-2FB0-4625-8C2E-CDCB1AF683A2}"/>
          </ac:spMkLst>
        </pc:spChg>
        <pc:spChg chg="add mod">
          <ac:chgData name="Katie Williams (2205543)" userId="S::2205543@student.uwtsd.ac.uk::9ec8d140-fa9a-45d4-bcd6-322f5cf8ae31" providerId="AD" clId="Web-{4AEF68ED-8FD6-417B-E42F-3280BBDA0E96}" dt="2025-01-12T09:49:40.154" v="321" actId="20577"/>
          <ac:spMkLst>
            <pc:docMk/>
            <pc:sldMk cId="2676242656" sldId="280"/>
            <ac:spMk id="12" creationId="{05116DF1-B523-7154-2C6E-4FCF2766620E}"/>
          </ac:spMkLst>
        </pc:spChg>
        <pc:spChg chg="add del">
          <ac:chgData name="Katie Williams (2205543)" userId="S::2205543@student.uwtsd.ac.uk::9ec8d140-fa9a-45d4-bcd6-322f5cf8ae31" providerId="AD" clId="Web-{4AEF68ED-8FD6-417B-E42F-3280BBDA0E96}" dt="2025-01-12T09:16:40.065" v="156"/>
          <ac:spMkLst>
            <pc:docMk/>
            <pc:sldMk cId="2676242656" sldId="280"/>
            <ac:spMk id="13" creationId="{68B356B0-9CD4-40F6-9F9D-CBE358C38E9F}"/>
          </ac:spMkLst>
        </pc:spChg>
        <pc:spChg chg="add del">
          <ac:chgData name="Katie Williams (2205543)" userId="S::2205543@student.uwtsd.ac.uk::9ec8d140-fa9a-45d4-bcd6-322f5cf8ae31" providerId="AD" clId="Web-{4AEF68ED-8FD6-417B-E42F-3280BBDA0E96}" dt="2025-01-12T09:16:40.065" v="156"/>
          <ac:spMkLst>
            <pc:docMk/>
            <pc:sldMk cId="2676242656" sldId="280"/>
            <ac:spMk id="15" creationId="{97B03642-7722-4B15-897F-76918F86B8FB}"/>
          </ac:spMkLst>
        </pc:spChg>
        <pc:spChg chg="add del">
          <ac:chgData name="Katie Williams (2205543)" userId="S::2205543@student.uwtsd.ac.uk::9ec8d140-fa9a-45d4-bcd6-322f5cf8ae31" providerId="AD" clId="Web-{4AEF68ED-8FD6-417B-E42F-3280BBDA0E96}" dt="2025-01-12T09:16:40.065" v="156"/>
          <ac:spMkLst>
            <pc:docMk/>
            <pc:sldMk cId="2676242656" sldId="280"/>
            <ac:spMk id="17" creationId="{6068EAC2-2623-4156-A990-D776FF9BF493}"/>
          </ac:spMkLst>
        </pc:spChg>
        <pc:spChg chg="add del">
          <ac:chgData name="Katie Williams (2205543)" userId="S::2205543@student.uwtsd.ac.uk::9ec8d140-fa9a-45d4-bcd6-322f5cf8ae31" providerId="AD" clId="Web-{4AEF68ED-8FD6-417B-E42F-3280BBDA0E96}" dt="2025-01-12T09:16:40.065" v="156"/>
          <ac:spMkLst>
            <pc:docMk/>
            <pc:sldMk cId="2676242656" sldId="280"/>
            <ac:spMk id="19" creationId="{4C707BC9-731A-490A-AF25-6F349FD9B02F}"/>
          </ac:spMkLst>
        </pc:spChg>
        <pc:spChg chg="add del">
          <ac:chgData name="Katie Williams (2205543)" userId="S::2205543@student.uwtsd.ac.uk::9ec8d140-fa9a-45d4-bcd6-322f5cf8ae31" providerId="AD" clId="Web-{4AEF68ED-8FD6-417B-E42F-3280BBDA0E96}" dt="2025-01-12T09:16:40.065" v="156"/>
          <ac:spMkLst>
            <pc:docMk/>
            <pc:sldMk cId="2676242656" sldId="280"/>
            <ac:spMk id="21" creationId="{3FD7C480-AC7D-4FEE-BB95-EEE23BB3E693}"/>
          </ac:spMkLst>
        </pc:spChg>
        <pc:spChg chg="add del">
          <ac:chgData name="Katie Williams (2205543)" userId="S::2205543@student.uwtsd.ac.uk::9ec8d140-fa9a-45d4-bcd6-322f5cf8ae31" providerId="AD" clId="Web-{4AEF68ED-8FD6-417B-E42F-3280BBDA0E96}" dt="2025-01-12T09:17:12.910" v="158"/>
          <ac:spMkLst>
            <pc:docMk/>
            <pc:sldMk cId="2676242656" sldId="280"/>
            <ac:spMk id="25" creationId="{8ED94938-268E-4C0A-A08A-B3980C78BAEB}"/>
          </ac:spMkLst>
        </pc:spChg>
        <pc:spChg chg="add">
          <ac:chgData name="Katie Williams (2205543)" userId="S::2205543@student.uwtsd.ac.uk::9ec8d140-fa9a-45d4-bcd6-322f5cf8ae31" providerId="AD" clId="Web-{4AEF68ED-8FD6-417B-E42F-3280BBDA0E96}" dt="2025-01-12T09:17:12.910" v="159"/>
          <ac:spMkLst>
            <pc:docMk/>
            <pc:sldMk cId="2676242656" sldId="280"/>
            <ac:spMk id="27" creationId="{7C98A213-5994-475E-B327-DC6EC27FBA8B}"/>
          </ac:spMkLst>
        </pc:spChg>
        <pc:spChg chg="add">
          <ac:chgData name="Katie Williams (2205543)" userId="S::2205543@student.uwtsd.ac.uk::9ec8d140-fa9a-45d4-bcd6-322f5cf8ae31" providerId="AD" clId="Web-{4AEF68ED-8FD6-417B-E42F-3280BBDA0E96}" dt="2025-01-12T09:17:12.910" v="159"/>
          <ac:spMkLst>
            <pc:docMk/>
            <pc:sldMk cId="2676242656" sldId="280"/>
            <ac:spMk id="28" creationId="{4B030A0D-0DAD-4A99-89BB-419527D6A64B}"/>
          </ac:spMkLst>
        </pc:spChg>
        <pc:grpChg chg="add del">
          <ac:chgData name="Katie Williams (2205543)" userId="S::2205543@student.uwtsd.ac.uk::9ec8d140-fa9a-45d4-bcd6-322f5cf8ae31" providerId="AD" clId="Web-{4AEF68ED-8FD6-417B-E42F-3280BBDA0E96}" dt="2025-01-12T09:17:12.910" v="158"/>
          <ac:grpSpMkLst>
            <pc:docMk/>
            <pc:sldMk cId="2676242656" sldId="280"/>
            <ac:grpSpMk id="23" creationId="{B83D307E-DF68-43F8-97CE-0AAE950A7129}"/>
          </ac:grpSpMkLst>
        </pc:grpChg>
        <pc:picChg chg="add mod ord">
          <ac:chgData name="Katie Williams (2205543)" userId="S::2205543@student.uwtsd.ac.uk::9ec8d140-fa9a-45d4-bcd6-322f5cf8ae31" providerId="AD" clId="Web-{4AEF68ED-8FD6-417B-E42F-3280BBDA0E96}" dt="2025-01-12T09:49:13.606" v="319" actId="14100"/>
          <ac:picMkLst>
            <pc:docMk/>
            <pc:sldMk cId="2676242656" sldId="280"/>
            <ac:picMk id="4" creationId="{4A16FC6D-A6B1-A9C3-C2AE-A750C4E3542E}"/>
          </ac:picMkLst>
        </pc:picChg>
        <pc:picChg chg="add mod">
          <ac:chgData name="Katie Williams (2205543)" userId="S::2205543@student.uwtsd.ac.uk::9ec8d140-fa9a-45d4-bcd6-322f5cf8ae31" providerId="AD" clId="Web-{4AEF68ED-8FD6-417B-E42F-3280BBDA0E96}" dt="2025-01-12T09:49:09.840" v="318" actId="14100"/>
          <ac:picMkLst>
            <pc:docMk/>
            <pc:sldMk cId="2676242656" sldId="280"/>
            <ac:picMk id="5" creationId="{0D7DDE4C-C86A-CA0A-32D3-EC72BFE127BF}"/>
          </ac:picMkLst>
        </pc:picChg>
        <pc:picChg chg="add mod">
          <ac:chgData name="Katie Williams (2205543)" userId="S::2205543@student.uwtsd.ac.uk::9ec8d140-fa9a-45d4-bcd6-322f5cf8ae31" providerId="AD" clId="Web-{4AEF68ED-8FD6-417B-E42F-3280BBDA0E96}" dt="2025-01-12T09:49:05.793" v="317" actId="1076"/>
          <ac:picMkLst>
            <pc:docMk/>
            <pc:sldMk cId="2676242656" sldId="280"/>
            <ac:picMk id="6" creationId="{B320CFC7-5C0F-36E0-4297-3F9A147DEBC0}"/>
          </ac:picMkLst>
        </pc:picChg>
        <pc:picChg chg="add mod">
          <ac:chgData name="Katie Williams (2205543)" userId="S::2205543@student.uwtsd.ac.uk::9ec8d140-fa9a-45d4-bcd6-322f5cf8ae31" providerId="AD" clId="Web-{4AEF68ED-8FD6-417B-E42F-3280BBDA0E96}" dt="2025-01-12T09:35:03.644" v="228" actId="1076"/>
          <ac:picMkLst>
            <pc:docMk/>
            <pc:sldMk cId="2676242656" sldId="280"/>
            <ac:picMk id="8" creationId="{A3F3F2EC-E600-923E-7755-B28B3830C4BC}"/>
          </ac:picMkLst>
        </pc:picChg>
        <pc:picChg chg="add mod">
          <ac:chgData name="Katie Williams (2205543)" userId="S::2205543@student.uwtsd.ac.uk::9ec8d140-fa9a-45d4-bcd6-322f5cf8ae31" providerId="AD" clId="Web-{4AEF68ED-8FD6-417B-E42F-3280BBDA0E96}" dt="2025-01-12T09:42:26.243" v="292" actId="1076"/>
          <ac:picMkLst>
            <pc:docMk/>
            <pc:sldMk cId="2676242656" sldId="280"/>
            <ac:picMk id="16" creationId="{8E8DFA83-6ABE-0DD3-19E3-AB97ED263B93}"/>
          </ac:picMkLst>
        </pc:picChg>
        <pc:picChg chg="add del mod">
          <ac:chgData name="Katie Williams (2205543)" userId="S::2205543@student.uwtsd.ac.uk::9ec8d140-fa9a-45d4-bcd6-322f5cf8ae31" providerId="AD" clId="Web-{4AEF68ED-8FD6-417B-E42F-3280BBDA0E96}" dt="2025-01-12T09:44:54.421" v="300"/>
          <ac:picMkLst>
            <pc:docMk/>
            <pc:sldMk cId="2676242656" sldId="280"/>
            <ac:picMk id="18" creationId="{7BC0D0FC-4C2C-C935-0EF1-44FC376427CC}"/>
          </ac:picMkLst>
        </pc:picChg>
        <pc:picChg chg="add del mod">
          <ac:chgData name="Katie Williams (2205543)" userId="S::2205543@student.uwtsd.ac.uk::9ec8d140-fa9a-45d4-bcd6-322f5cf8ae31" providerId="AD" clId="Web-{4AEF68ED-8FD6-417B-E42F-3280BBDA0E96}" dt="2025-01-12T09:44:36.655" v="296"/>
          <ac:picMkLst>
            <pc:docMk/>
            <pc:sldMk cId="2676242656" sldId="280"/>
            <ac:picMk id="20" creationId="{2A12819A-BE45-1217-8AD9-6546D8130BF8}"/>
          </ac:picMkLst>
        </pc:picChg>
      </pc:sldChg>
    </pc:docChg>
  </pc:docChgLst>
  <pc:docChgLst>
    <pc:chgData name="Katie Williams (2205543)" userId="S::2205543@student.uwtsd.ac.uk::9ec8d140-fa9a-45d4-bcd6-322f5cf8ae31" providerId="AD" clId="Web-{E9D35AEE-2477-1399-5CDA-22FDA32F45D5}"/>
    <pc:docChg chg="modSld">
      <pc:chgData name="Katie Williams (2205543)" userId="S::2205543@student.uwtsd.ac.uk::9ec8d140-fa9a-45d4-bcd6-322f5cf8ae31" providerId="AD" clId="Web-{E9D35AEE-2477-1399-5CDA-22FDA32F45D5}" dt="2025-01-12T08:30:56.682" v="9"/>
      <pc:docMkLst>
        <pc:docMk/>
      </pc:docMkLst>
      <pc:sldChg chg="modSp addAnim delAnim modAnim">
        <pc:chgData name="Katie Williams (2205543)" userId="S::2205543@student.uwtsd.ac.uk::9ec8d140-fa9a-45d4-bcd6-322f5cf8ae31" providerId="AD" clId="Web-{E9D35AEE-2477-1399-5CDA-22FDA32F45D5}" dt="2025-01-12T08:30:56.682" v="9"/>
        <pc:sldMkLst>
          <pc:docMk/>
          <pc:sldMk cId="467769582" sldId="258"/>
        </pc:sldMkLst>
        <pc:spChg chg="mod">
          <ac:chgData name="Katie Williams (2205543)" userId="S::2205543@student.uwtsd.ac.uk::9ec8d140-fa9a-45d4-bcd6-322f5cf8ae31" providerId="AD" clId="Web-{E9D35AEE-2477-1399-5CDA-22FDA32F45D5}" dt="2025-01-12T08:27:49.692" v="0" actId="14100"/>
          <ac:spMkLst>
            <pc:docMk/>
            <pc:sldMk cId="467769582" sldId="258"/>
            <ac:spMk id="6" creationId="{23A0A894-887E-02A1-5261-308B289421F1}"/>
          </ac:spMkLst>
        </pc:spChg>
      </pc:sldChg>
    </pc:docChg>
  </pc:docChgLst>
  <pc:docChgLst>
    <pc:chgData name="Katie Williams (2205543)" userId="S::2205543@student.uwtsd.ac.uk::9ec8d140-fa9a-45d4-bcd6-322f5cf8ae31" providerId="AD" clId="Web-{023CEFA9-D42D-D016-91F9-A25E6991A422}"/>
    <pc:docChg chg="delSld modSld">
      <pc:chgData name="Katie Williams (2205543)" userId="S::2205543@student.uwtsd.ac.uk::9ec8d140-fa9a-45d4-bcd6-322f5cf8ae31" providerId="AD" clId="Web-{023CEFA9-D42D-D016-91F9-A25E6991A422}" dt="2025-01-11T18:50:32.853" v="173" actId="20577"/>
      <pc:docMkLst>
        <pc:docMk/>
      </pc:docMkLst>
      <pc:sldChg chg="del">
        <pc:chgData name="Katie Williams (2205543)" userId="S::2205543@student.uwtsd.ac.uk::9ec8d140-fa9a-45d4-bcd6-322f5cf8ae31" providerId="AD" clId="Web-{023CEFA9-D42D-D016-91F9-A25E6991A422}" dt="2025-01-11T18:25:19.939" v="165"/>
        <pc:sldMkLst>
          <pc:docMk/>
          <pc:sldMk cId="4103850910" sldId="263"/>
        </pc:sldMkLst>
      </pc:sldChg>
      <pc:sldChg chg="modNotes">
        <pc:chgData name="Katie Williams (2205543)" userId="S::2205543@student.uwtsd.ac.uk::9ec8d140-fa9a-45d4-bcd6-322f5cf8ae31" providerId="AD" clId="Web-{023CEFA9-D42D-D016-91F9-A25E6991A422}" dt="2025-01-11T18:18:12.066" v="9"/>
        <pc:sldMkLst>
          <pc:docMk/>
          <pc:sldMk cId="3737213064" sldId="264"/>
        </pc:sldMkLst>
      </pc:sldChg>
      <pc:sldChg chg="modSp modNotes">
        <pc:chgData name="Katie Williams (2205543)" userId="S::2205543@student.uwtsd.ac.uk::9ec8d140-fa9a-45d4-bcd6-322f5cf8ae31" providerId="AD" clId="Web-{023CEFA9-D42D-D016-91F9-A25E6991A422}" dt="2025-01-11T18:24:55.125" v="164" actId="20577"/>
        <pc:sldMkLst>
          <pc:docMk/>
          <pc:sldMk cId="1340285711" sldId="266"/>
        </pc:sldMkLst>
        <pc:spChg chg="mod">
          <ac:chgData name="Katie Williams (2205543)" userId="S::2205543@student.uwtsd.ac.uk::9ec8d140-fa9a-45d4-bcd6-322f5cf8ae31" providerId="AD" clId="Web-{023CEFA9-D42D-D016-91F9-A25E6991A422}" dt="2025-01-11T18:24:55.125" v="164" actId="20577"/>
          <ac:spMkLst>
            <pc:docMk/>
            <pc:sldMk cId="1340285711" sldId="266"/>
            <ac:spMk id="6" creationId="{02F535B6-0AAA-A10C-5AA1-9CA7186358AE}"/>
          </ac:spMkLst>
        </pc:spChg>
        <pc:spChg chg="mod">
          <ac:chgData name="Katie Williams (2205543)" userId="S::2205543@student.uwtsd.ac.uk::9ec8d140-fa9a-45d4-bcd6-322f5cf8ae31" providerId="AD" clId="Web-{023CEFA9-D42D-D016-91F9-A25E6991A422}" dt="2025-01-11T18:23:17.556" v="125" actId="1076"/>
          <ac:spMkLst>
            <pc:docMk/>
            <pc:sldMk cId="1340285711" sldId="266"/>
            <ac:spMk id="7" creationId="{DF1725B3-0B3B-E0C4-7004-EDCD363ABFAC}"/>
          </ac:spMkLst>
        </pc:spChg>
      </pc:sldChg>
      <pc:sldChg chg="modSp">
        <pc:chgData name="Katie Williams (2205543)" userId="S::2205543@student.uwtsd.ac.uk::9ec8d140-fa9a-45d4-bcd6-322f5cf8ae31" providerId="AD" clId="Web-{023CEFA9-D42D-D016-91F9-A25E6991A422}" dt="2025-01-11T18:50:32.853" v="173" actId="20577"/>
        <pc:sldMkLst>
          <pc:docMk/>
          <pc:sldMk cId="1039124733" sldId="276"/>
        </pc:sldMkLst>
        <pc:spChg chg="mod">
          <ac:chgData name="Katie Williams (2205543)" userId="S::2205543@student.uwtsd.ac.uk::9ec8d140-fa9a-45d4-bcd6-322f5cf8ae31" providerId="AD" clId="Web-{023CEFA9-D42D-D016-91F9-A25E6991A422}" dt="2025-01-11T18:50:32.853" v="173" actId="20577"/>
          <ac:spMkLst>
            <pc:docMk/>
            <pc:sldMk cId="1039124733" sldId="276"/>
            <ac:spMk id="3" creationId="{9FA0ABE0-49B8-9631-2A6A-EE44C3B89BA9}"/>
          </ac:spMkLst>
        </pc:spChg>
      </pc:sldChg>
      <pc:sldChg chg="modSp">
        <pc:chgData name="Katie Williams (2205543)" userId="S::2205543@student.uwtsd.ac.uk::9ec8d140-fa9a-45d4-bcd6-322f5cf8ae31" providerId="AD" clId="Web-{023CEFA9-D42D-D016-91F9-A25E6991A422}" dt="2025-01-11T18:47:35.708" v="168" actId="20577"/>
        <pc:sldMkLst>
          <pc:docMk/>
          <pc:sldMk cId="651700645" sldId="278"/>
        </pc:sldMkLst>
        <pc:spChg chg="mod">
          <ac:chgData name="Katie Williams (2205543)" userId="S::2205543@student.uwtsd.ac.uk::9ec8d140-fa9a-45d4-bcd6-322f5cf8ae31" providerId="AD" clId="Web-{023CEFA9-D42D-D016-91F9-A25E6991A422}" dt="2025-01-11T18:47:35.708" v="168" actId="20577"/>
          <ac:spMkLst>
            <pc:docMk/>
            <pc:sldMk cId="651700645" sldId="278"/>
            <ac:spMk id="2" creationId="{DDEA25F1-2DC5-1690-10C0-FDF1B41B5D6B}"/>
          </ac:spMkLst>
        </pc:spChg>
      </pc:sldChg>
    </pc:docChg>
  </pc:docChgLst>
  <pc:docChgLst>
    <pc:chgData name="Katie Williams (2205543)" userId="S::2205543@student.uwtsd.ac.uk::9ec8d140-fa9a-45d4-bcd6-322f5cf8ae31" providerId="AD" clId="Web-{14F523EB-987C-CB1F-66D1-12DA2BDA7943}"/>
    <pc:docChg chg="modSld">
      <pc:chgData name="Katie Williams (2205543)" userId="S::2205543@student.uwtsd.ac.uk::9ec8d140-fa9a-45d4-bcd6-322f5cf8ae31" providerId="AD" clId="Web-{14F523EB-987C-CB1F-66D1-12DA2BDA7943}" dt="2025-01-08T22:01:34.316" v="251"/>
      <pc:docMkLst>
        <pc:docMk/>
      </pc:docMkLst>
      <pc:sldChg chg="modSp modNotes">
        <pc:chgData name="Katie Williams (2205543)" userId="S::2205543@student.uwtsd.ac.uk::9ec8d140-fa9a-45d4-bcd6-322f5cf8ae31" providerId="AD" clId="Web-{14F523EB-987C-CB1F-66D1-12DA2BDA7943}" dt="2025-01-08T22:01:34.316" v="251"/>
        <pc:sldMkLst>
          <pc:docMk/>
          <pc:sldMk cId="1338379716" sldId="257"/>
        </pc:sldMkLst>
        <pc:graphicFrameChg chg="modGraphic">
          <ac:chgData name="Katie Williams (2205543)" userId="S::2205543@student.uwtsd.ac.uk::9ec8d140-fa9a-45d4-bcd6-322f5cf8ae31" providerId="AD" clId="Web-{14F523EB-987C-CB1F-66D1-12DA2BDA7943}" dt="2025-01-08T21:55:49.128" v="73" actId="20577"/>
          <ac:graphicFrameMkLst>
            <pc:docMk/>
            <pc:sldMk cId="1338379716" sldId="257"/>
            <ac:graphicFrameMk id="148" creationId="{676AAF61-B668-7300-AC35-0E5DC05ACB90}"/>
          </ac:graphicFrameMkLst>
        </pc:graphicFrameChg>
      </pc:sldChg>
    </pc:docChg>
  </pc:docChgLst>
  <pc:docChgLst>
    <pc:chgData name="Katie Williams (2205543)" userId="S::2205543@student.uwtsd.ac.uk::9ec8d140-fa9a-45d4-bcd6-322f5cf8ae31" providerId="AD" clId="Web-{1AD6713B-311E-5B17-72F6-379846496A5C}"/>
    <pc:docChg chg="modSld">
      <pc:chgData name="Katie Williams (2205543)" userId="S::2205543@student.uwtsd.ac.uk::9ec8d140-fa9a-45d4-bcd6-322f5cf8ae31" providerId="AD" clId="Web-{1AD6713B-311E-5B17-72F6-379846496A5C}" dt="2025-01-11T16:43:45.379" v="14" actId="20577"/>
      <pc:docMkLst>
        <pc:docMk/>
      </pc:docMkLst>
      <pc:sldChg chg="addSp delSp modSp modMedia addAnim delAnim">
        <pc:chgData name="Katie Williams (2205543)" userId="S::2205543@student.uwtsd.ac.uk::9ec8d140-fa9a-45d4-bcd6-322f5cf8ae31" providerId="AD" clId="Web-{1AD6713B-311E-5B17-72F6-379846496A5C}" dt="2025-01-11T16:43:45.379" v="14" actId="20577"/>
        <pc:sldMkLst>
          <pc:docMk/>
          <pc:sldMk cId="109857222" sldId="256"/>
        </pc:sldMkLst>
        <pc:spChg chg="mod">
          <ac:chgData name="Katie Williams (2205543)" userId="S::2205543@student.uwtsd.ac.uk::9ec8d140-fa9a-45d4-bcd6-322f5cf8ae31" providerId="AD" clId="Web-{1AD6713B-311E-5B17-72F6-379846496A5C}" dt="2025-01-11T16:43:45.379" v="14" actId="20577"/>
          <ac:spMkLst>
            <pc:docMk/>
            <pc:sldMk cId="109857222" sldId="256"/>
            <ac:spMk id="6" creationId="{97C1896D-FB65-7847-FEF6-8051310BA1BB}"/>
          </ac:spMkLst>
        </pc:spChg>
        <pc:picChg chg="add del mod">
          <ac:chgData name="Katie Williams (2205543)" userId="S::2205543@student.uwtsd.ac.uk::9ec8d140-fa9a-45d4-bcd6-322f5cf8ae31" providerId="AD" clId="Web-{1AD6713B-311E-5B17-72F6-379846496A5C}" dt="2025-01-11T16:43:12.361" v="4"/>
          <ac:picMkLst>
            <pc:docMk/>
            <pc:sldMk cId="109857222" sldId="256"/>
            <ac:picMk id="7" creationId="{90B293E7-9839-4BA9-149E-BDFDCA001711}"/>
          </ac:picMkLst>
        </pc:picChg>
      </pc:sldChg>
    </pc:docChg>
  </pc:docChgLst>
  <pc:docChgLst>
    <pc:chgData name="Katie Williams (2205543)" userId="S::2205543@student.uwtsd.ac.uk::9ec8d140-fa9a-45d4-bcd6-322f5cf8ae31" providerId="AD" clId="Web-{22587D52-44E9-E6C8-5F0E-6B5960A1C459}"/>
    <pc:docChg chg="addSld modSld">
      <pc:chgData name="Katie Williams (2205543)" userId="S::2205543@student.uwtsd.ac.uk::9ec8d140-fa9a-45d4-bcd6-322f5cf8ae31" providerId="AD" clId="Web-{22587D52-44E9-E6C8-5F0E-6B5960A1C459}" dt="2025-01-09T07:23:58.796" v="858"/>
      <pc:docMkLst>
        <pc:docMk/>
      </pc:docMkLst>
      <pc:sldChg chg="modSp modNotes">
        <pc:chgData name="Katie Williams (2205543)" userId="S::2205543@student.uwtsd.ac.uk::9ec8d140-fa9a-45d4-bcd6-322f5cf8ae31" providerId="AD" clId="Web-{22587D52-44E9-E6C8-5F0E-6B5960A1C459}" dt="2025-01-09T07:23:58.796" v="858"/>
        <pc:sldMkLst>
          <pc:docMk/>
          <pc:sldMk cId="1338379716" sldId="257"/>
        </pc:sldMkLst>
        <pc:spChg chg="mod">
          <ac:chgData name="Katie Williams (2205543)" userId="S::2205543@student.uwtsd.ac.uk::9ec8d140-fa9a-45d4-bcd6-322f5cf8ae31" providerId="AD" clId="Web-{22587D52-44E9-E6C8-5F0E-6B5960A1C459}" dt="2025-01-09T07:22:10.138" v="811" actId="20577"/>
          <ac:spMkLst>
            <pc:docMk/>
            <pc:sldMk cId="1338379716" sldId="257"/>
            <ac:spMk id="178" creationId="{30246885-8EB1-920E-2CAE-71F16B216779}"/>
          </ac:spMkLst>
        </pc:spChg>
      </pc:sldChg>
      <pc:sldChg chg="addSp modSp modNotes">
        <pc:chgData name="Katie Williams (2205543)" userId="S::2205543@student.uwtsd.ac.uk::9ec8d140-fa9a-45d4-bcd6-322f5cf8ae31" providerId="AD" clId="Web-{22587D52-44E9-E6C8-5F0E-6B5960A1C459}" dt="2025-01-09T07:21:38.981" v="798" actId="14100"/>
        <pc:sldMkLst>
          <pc:docMk/>
          <pc:sldMk cId="467769582" sldId="258"/>
        </pc:sldMkLst>
        <pc:spChg chg="add mod">
          <ac:chgData name="Katie Williams (2205543)" userId="S::2205543@student.uwtsd.ac.uk::9ec8d140-fa9a-45d4-bcd6-322f5cf8ae31" providerId="AD" clId="Web-{22587D52-44E9-E6C8-5F0E-6B5960A1C459}" dt="2025-01-09T07:21:38.981" v="798" actId="14100"/>
          <ac:spMkLst>
            <pc:docMk/>
            <pc:sldMk cId="467769582" sldId="258"/>
            <ac:spMk id="14" creationId="{BF49EA8C-400B-AFF0-3F25-3CB26CD0DD27}"/>
          </ac:spMkLst>
        </pc:spChg>
      </pc:sldChg>
      <pc:sldChg chg="modSp modTransition modNotes">
        <pc:chgData name="Katie Williams (2205543)" userId="S::2205543@student.uwtsd.ac.uk::9ec8d140-fa9a-45d4-bcd6-322f5cf8ae31" providerId="AD" clId="Web-{22587D52-44E9-E6C8-5F0E-6B5960A1C459}" dt="2025-01-09T07:21:17.558" v="786" actId="20577"/>
        <pc:sldMkLst>
          <pc:docMk/>
          <pc:sldMk cId="3774840448" sldId="259"/>
        </pc:sldMkLst>
        <pc:spChg chg="mod">
          <ac:chgData name="Katie Williams (2205543)" userId="S::2205543@student.uwtsd.ac.uk::9ec8d140-fa9a-45d4-bcd6-322f5cf8ae31" providerId="AD" clId="Web-{22587D52-44E9-E6C8-5F0E-6B5960A1C459}" dt="2025-01-09T07:21:17.558" v="786" actId="20577"/>
          <ac:spMkLst>
            <pc:docMk/>
            <pc:sldMk cId="3774840448" sldId="259"/>
            <ac:spMk id="5" creationId="{DE25C65E-D20C-7821-1222-86A965F294C4}"/>
          </ac:spMkLst>
        </pc:spChg>
      </pc:sldChg>
      <pc:sldChg chg="addSp delSp modSp modNotes">
        <pc:chgData name="Katie Williams (2205543)" userId="S::2205543@student.uwtsd.ac.uk::9ec8d140-fa9a-45d4-bcd6-322f5cf8ae31" providerId="AD" clId="Web-{22587D52-44E9-E6C8-5F0E-6B5960A1C459}" dt="2025-01-09T07:02:40.170" v="489"/>
        <pc:sldMkLst>
          <pc:docMk/>
          <pc:sldMk cId="428971502" sldId="261"/>
        </pc:sldMkLst>
        <pc:spChg chg="add del mod">
          <ac:chgData name="Katie Williams (2205543)" userId="S::2205543@student.uwtsd.ac.uk::9ec8d140-fa9a-45d4-bcd6-322f5cf8ae31" providerId="AD" clId="Web-{22587D52-44E9-E6C8-5F0E-6B5960A1C459}" dt="2025-01-09T07:02:09.435" v="464" actId="20577"/>
          <ac:spMkLst>
            <pc:docMk/>
            <pc:sldMk cId="428971502" sldId="261"/>
            <ac:spMk id="11" creationId="{37803EA0-1839-6D57-B97B-5E46B7ACFBC4}"/>
          </ac:spMkLst>
        </pc:spChg>
      </pc:sldChg>
      <pc:sldChg chg="addSp delSp modSp modNotes">
        <pc:chgData name="Katie Williams (2205543)" userId="S::2205543@student.uwtsd.ac.uk::9ec8d140-fa9a-45d4-bcd6-322f5cf8ae31" providerId="AD" clId="Web-{22587D52-44E9-E6C8-5F0E-6B5960A1C459}" dt="2025-01-09T07:20:21.667" v="773" actId="20577"/>
        <pc:sldMkLst>
          <pc:docMk/>
          <pc:sldMk cId="3737213064" sldId="264"/>
        </pc:sldMkLst>
        <pc:spChg chg="add mod">
          <ac:chgData name="Katie Williams (2205543)" userId="S::2205543@student.uwtsd.ac.uk::9ec8d140-fa9a-45d4-bcd6-322f5cf8ae31" providerId="AD" clId="Web-{22587D52-44E9-E6C8-5F0E-6B5960A1C459}" dt="2025-01-09T07:20:21.667" v="773" actId="20577"/>
          <ac:spMkLst>
            <pc:docMk/>
            <pc:sldMk cId="3737213064" sldId="264"/>
            <ac:spMk id="2" creationId="{E5944AE1-B8E4-511A-8C72-1A0DF4D3A9C5}"/>
          </ac:spMkLst>
        </pc:spChg>
      </pc:sldChg>
      <pc:sldChg chg="modSp modNotes">
        <pc:chgData name="Katie Williams (2205543)" userId="S::2205543@student.uwtsd.ac.uk::9ec8d140-fa9a-45d4-bcd6-322f5cf8ae31" providerId="AD" clId="Web-{22587D52-44E9-E6C8-5F0E-6B5960A1C459}" dt="2025-01-09T07:07:04.009" v="591"/>
        <pc:sldMkLst>
          <pc:docMk/>
          <pc:sldMk cId="1340285711" sldId="266"/>
        </pc:sldMkLst>
        <pc:spChg chg="mod">
          <ac:chgData name="Katie Williams (2205543)" userId="S::2205543@student.uwtsd.ac.uk::9ec8d140-fa9a-45d4-bcd6-322f5cf8ae31" providerId="AD" clId="Web-{22587D52-44E9-E6C8-5F0E-6B5960A1C459}" dt="2025-01-09T06:29:35.583" v="76" actId="14100"/>
          <ac:spMkLst>
            <pc:docMk/>
            <pc:sldMk cId="1340285711" sldId="266"/>
            <ac:spMk id="6" creationId="{02F535B6-0AAA-A10C-5AA1-9CA7186358AE}"/>
          </ac:spMkLst>
        </pc:spChg>
      </pc:sldChg>
      <pc:sldChg chg="modSp">
        <pc:chgData name="Katie Williams (2205543)" userId="S::2205543@student.uwtsd.ac.uk::9ec8d140-fa9a-45d4-bcd6-322f5cf8ae31" providerId="AD" clId="Web-{22587D52-44E9-E6C8-5F0E-6B5960A1C459}" dt="2025-01-09T07:13:45.845" v="669" actId="14100"/>
        <pc:sldMkLst>
          <pc:docMk/>
          <pc:sldMk cId="3813996457" sldId="270"/>
        </pc:sldMkLst>
        <pc:spChg chg="mod">
          <ac:chgData name="Katie Williams (2205543)" userId="S::2205543@student.uwtsd.ac.uk::9ec8d140-fa9a-45d4-bcd6-322f5cf8ae31" providerId="AD" clId="Web-{22587D52-44E9-E6C8-5F0E-6B5960A1C459}" dt="2025-01-09T07:13:45.845" v="669" actId="14100"/>
          <ac:spMkLst>
            <pc:docMk/>
            <pc:sldMk cId="3813996457" sldId="270"/>
            <ac:spMk id="3" creationId="{68A2FB9C-4552-DD52-69EF-6240E984B289}"/>
          </ac:spMkLst>
        </pc:spChg>
      </pc:sldChg>
      <pc:sldChg chg="modSp">
        <pc:chgData name="Katie Williams (2205543)" userId="S::2205543@student.uwtsd.ac.uk::9ec8d140-fa9a-45d4-bcd6-322f5cf8ae31" providerId="AD" clId="Web-{22587D52-44E9-E6C8-5F0E-6B5960A1C459}" dt="2025-01-09T07:18:39.867" v="759" actId="14100"/>
        <pc:sldMkLst>
          <pc:docMk/>
          <pc:sldMk cId="1653813238" sldId="271"/>
        </pc:sldMkLst>
        <pc:spChg chg="mod">
          <ac:chgData name="Katie Williams (2205543)" userId="S::2205543@student.uwtsd.ac.uk::9ec8d140-fa9a-45d4-bcd6-322f5cf8ae31" providerId="AD" clId="Web-{22587D52-44E9-E6C8-5F0E-6B5960A1C459}" dt="2025-01-09T07:18:39.867" v="759" actId="14100"/>
          <ac:spMkLst>
            <pc:docMk/>
            <pc:sldMk cId="1653813238" sldId="271"/>
            <ac:spMk id="3" creationId="{3F5FCC76-3B36-7B60-5064-27125787ED4D}"/>
          </ac:spMkLst>
        </pc:spChg>
      </pc:sldChg>
      <pc:sldChg chg="addSp modSp new mod setBg">
        <pc:chgData name="Katie Williams (2205543)" userId="S::2205543@student.uwtsd.ac.uk::9ec8d140-fa9a-45d4-bcd6-322f5cf8ae31" providerId="AD" clId="Web-{22587D52-44E9-E6C8-5F0E-6B5960A1C459}" dt="2025-01-09T07:19:17.993" v="762" actId="20577"/>
        <pc:sldMkLst>
          <pc:docMk/>
          <pc:sldMk cId="1148229873" sldId="274"/>
        </pc:sldMkLst>
        <pc:spChg chg="mod">
          <ac:chgData name="Katie Williams (2205543)" userId="S::2205543@student.uwtsd.ac.uk::9ec8d140-fa9a-45d4-bcd6-322f5cf8ae31" providerId="AD" clId="Web-{22587D52-44E9-E6C8-5F0E-6B5960A1C459}" dt="2025-01-09T07:18:51.258" v="760" actId="20577"/>
          <ac:spMkLst>
            <pc:docMk/>
            <pc:sldMk cId="1148229873" sldId="274"/>
            <ac:spMk id="2" creationId="{D3C7D29D-CCEA-DBCF-A193-48BF22DD68F6}"/>
          </ac:spMkLst>
        </pc:spChg>
        <pc:spChg chg="mod">
          <ac:chgData name="Katie Williams (2205543)" userId="S::2205543@student.uwtsd.ac.uk::9ec8d140-fa9a-45d4-bcd6-322f5cf8ae31" providerId="AD" clId="Web-{22587D52-44E9-E6C8-5F0E-6B5960A1C459}" dt="2025-01-09T07:17:30.460" v="734" actId="20577"/>
          <ac:spMkLst>
            <pc:docMk/>
            <pc:sldMk cId="1148229873" sldId="274"/>
            <ac:spMk id="3" creationId="{47210499-3CA4-461B-8D52-84A6A1B3767D}"/>
          </ac:spMkLst>
        </pc:spChg>
        <pc:spChg chg="add mod">
          <ac:chgData name="Katie Williams (2205543)" userId="S::2205543@student.uwtsd.ac.uk::9ec8d140-fa9a-45d4-bcd6-322f5cf8ae31" providerId="AD" clId="Web-{22587D52-44E9-E6C8-5F0E-6B5960A1C459}" dt="2025-01-09T07:19:17.993" v="762" actId="20577"/>
          <ac:spMkLst>
            <pc:docMk/>
            <pc:sldMk cId="1148229873" sldId="274"/>
            <ac:spMk id="6" creationId="{C90EBF54-63AF-7B53-43AA-48F29AF6CBCE}"/>
          </ac:spMkLst>
        </pc:spChg>
        <pc:spChg chg="add mod">
          <ac:chgData name="Katie Williams (2205543)" userId="S::2205543@student.uwtsd.ac.uk::9ec8d140-fa9a-45d4-bcd6-322f5cf8ae31" providerId="AD" clId="Web-{22587D52-44E9-E6C8-5F0E-6B5960A1C459}" dt="2025-01-09T07:15:39.348" v="710" actId="20577"/>
          <ac:spMkLst>
            <pc:docMk/>
            <pc:sldMk cId="1148229873" sldId="274"/>
            <ac:spMk id="7" creationId="{A79F9E3E-56DA-F5A8-AA19-A748BF65DD59}"/>
          </ac:spMkLst>
        </pc:spChg>
        <pc:spChg chg="add">
          <ac:chgData name="Katie Williams (2205543)" userId="S::2205543@student.uwtsd.ac.uk::9ec8d140-fa9a-45d4-bcd6-322f5cf8ae31" providerId="AD" clId="Web-{22587D52-44E9-E6C8-5F0E-6B5960A1C459}" dt="2025-01-09T06:53:16.985" v="333"/>
          <ac:spMkLst>
            <pc:docMk/>
            <pc:sldMk cId="1148229873" sldId="274"/>
            <ac:spMk id="10" creationId="{45D37F4E-DDB4-456B-97E0-9937730A039F}"/>
          </ac:spMkLst>
        </pc:spChg>
        <pc:spChg chg="add">
          <ac:chgData name="Katie Williams (2205543)" userId="S::2205543@student.uwtsd.ac.uk::9ec8d140-fa9a-45d4-bcd6-322f5cf8ae31" providerId="AD" clId="Web-{22587D52-44E9-E6C8-5F0E-6B5960A1C459}" dt="2025-01-09T06:53:16.985" v="333"/>
          <ac:spMkLst>
            <pc:docMk/>
            <pc:sldMk cId="1148229873" sldId="274"/>
            <ac:spMk id="12" creationId="{B2DD41CD-8F47-4F56-AD12-4E2FF7696987}"/>
          </ac:spMkLst>
        </pc:spChg>
        <pc:picChg chg="add">
          <ac:chgData name="Katie Williams (2205543)" userId="S::2205543@student.uwtsd.ac.uk::9ec8d140-fa9a-45d4-bcd6-322f5cf8ae31" providerId="AD" clId="Web-{22587D52-44E9-E6C8-5F0E-6B5960A1C459}" dt="2025-01-09T06:53:14.095" v="332"/>
          <ac:picMkLst>
            <pc:docMk/>
            <pc:sldMk cId="1148229873" sldId="274"/>
            <ac:picMk id="5" creationId="{85D1D98D-4ABF-CA28-04C8-FCABEFE48A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8CEA5B-FF19-4FDB-ABBD-705426BB573F}" type="doc">
      <dgm:prSet loTypeId="urn:microsoft.com/office/officeart/2005/8/layout/hierarchy2" loCatId="hierarchy" qsTypeId="urn:microsoft.com/office/officeart/2005/8/quickstyle/simple3" qsCatId="simple" csTypeId="urn:microsoft.com/office/officeart/2005/8/colors/accent6_2" csCatId="accent6" phldr="1"/>
      <dgm:spPr/>
      <dgm:t>
        <a:bodyPr/>
        <a:lstStyle/>
        <a:p>
          <a:endParaRPr lang="en-US"/>
        </a:p>
      </dgm:t>
    </dgm:pt>
    <dgm:pt modelId="{6B279F4C-CE03-4700-BF57-D5571F2176C4}">
      <dgm:prSet phldrT="[Text]" phldr="0"/>
      <dgm:spPr/>
      <dgm:t>
        <a:bodyPr/>
        <a:lstStyle/>
        <a:p>
          <a:pPr algn="l" rtl="0"/>
          <a:r>
            <a:rPr lang="en-US">
              <a:latin typeface="Bell MT"/>
            </a:rPr>
            <a:t> 1922 - </a:t>
          </a:r>
          <a:r>
            <a:rPr lang="en-US">
              <a:solidFill>
                <a:srgbClr val="000000"/>
              </a:solidFill>
              <a:latin typeface="Bell MT"/>
            </a:rPr>
            <a:t>Syr</a:t>
          </a:r>
          <a:r>
            <a:rPr lang="en-US">
              <a:solidFill>
                <a:srgbClr val="000000"/>
              </a:solidFill>
            </a:rPr>
            <a:t> Ifan ab Owen </a:t>
          </a:r>
          <a:r>
            <a:rPr lang="en-US">
              <a:latin typeface="Bell MT"/>
            </a:rPr>
            <a:t>Edwards </a:t>
          </a:r>
          <a:endParaRPr lang="en-US">
            <a:solidFill>
              <a:srgbClr val="000000"/>
            </a:solidFill>
          </a:endParaRPr>
        </a:p>
      </dgm:t>
    </dgm:pt>
    <dgm:pt modelId="{990AC513-D523-4F75-A578-44857E879613}" type="parTrans" cxnId="{694C510E-092F-4989-A0CF-19FF24F848C8}">
      <dgm:prSet/>
      <dgm:spPr/>
      <dgm:t>
        <a:bodyPr/>
        <a:lstStyle/>
        <a:p>
          <a:endParaRPr lang="en-US"/>
        </a:p>
      </dgm:t>
    </dgm:pt>
    <dgm:pt modelId="{421DFE6A-D414-4321-8544-B798D8BDB4A2}" type="sibTrans" cxnId="{694C510E-092F-4989-A0CF-19FF24F848C8}">
      <dgm:prSet/>
      <dgm:spPr/>
      <dgm:t>
        <a:bodyPr/>
        <a:lstStyle/>
        <a:p>
          <a:endParaRPr lang="en-US"/>
        </a:p>
      </dgm:t>
    </dgm:pt>
    <dgm:pt modelId="{1767A046-0D2A-42F9-9E90-58D3C4E3B37C}">
      <dgm:prSet phldrT="[Text]" phldr="0"/>
      <dgm:spPr/>
      <dgm:t>
        <a:bodyPr/>
        <a:lstStyle/>
        <a:p>
          <a:pPr rtl="0"/>
          <a:r>
            <a:rPr lang="en-US">
              <a:latin typeface="Bell MT"/>
            </a:rPr>
            <a:t>1929 - First </a:t>
          </a:r>
          <a:r>
            <a:rPr lang="en-US" err="1">
              <a:latin typeface="Bell MT"/>
            </a:rPr>
            <a:t>Eistedfordd</a:t>
          </a:r>
          <a:r>
            <a:rPr lang="en-US">
              <a:latin typeface="Bell MT"/>
            </a:rPr>
            <a:t> held </a:t>
          </a:r>
        </a:p>
      </dgm:t>
    </dgm:pt>
    <dgm:pt modelId="{8C1C9D4A-0EAE-4E45-97A8-AFA80AB30B2F}" type="parTrans" cxnId="{93996C37-BC8B-43BF-9EC7-CE3786851637}">
      <dgm:prSet/>
      <dgm:spPr/>
      <dgm:t>
        <a:bodyPr/>
        <a:lstStyle/>
        <a:p>
          <a:endParaRPr lang="en-US"/>
        </a:p>
      </dgm:t>
    </dgm:pt>
    <dgm:pt modelId="{1DEF8F00-8634-4068-8E0D-26BEEDDF2E40}" type="sibTrans" cxnId="{93996C37-BC8B-43BF-9EC7-CE3786851637}">
      <dgm:prSet/>
      <dgm:spPr/>
      <dgm:t>
        <a:bodyPr/>
        <a:lstStyle/>
        <a:p>
          <a:endParaRPr lang="en-US"/>
        </a:p>
      </dgm:t>
    </dgm:pt>
    <dgm:pt modelId="{E883A893-F538-44B9-8F32-12E70FDC057A}">
      <dgm:prSet phldrT="[Text]" phldr="0"/>
      <dgm:spPr/>
      <dgm:t>
        <a:bodyPr/>
        <a:lstStyle/>
        <a:p>
          <a:pPr rtl="0"/>
          <a:r>
            <a:rPr lang="en-US">
              <a:latin typeface="Bell MT"/>
            </a:rPr>
            <a:t>1932 - Construction of LLangranog</a:t>
          </a:r>
          <a:endParaRPr lang="en-US"/>
        </a:p>
      </dgm:t>
    </dgm:pt>
    <dgm:pt modelId="{16C28A9E-FABB-4DC2-817C-1776F4D7A57E}" type="parTrans" cxnId="{2D3EB52C-53DE-489F-9426-362F8FD10312}">
      <dgm:prSet/>
      <dgm:spPr/>
      <dgm:t>
        <a:bodyPr/>
        <a:lstStyle/>
        <a:p>
          <a:endParaRPr lang="en-US"/>
        </a:p>
      </dgm:t>
    </dgm:pt>
    <dgm:pt modelId="{2F206433-A61F-4639-A1AE-AF276AF77B4A}" type="sibTrans" cxnId="{2D3EB52C-53DE-489F-9426-362F8FD10312}">
      <dgm:prSet/>
      <dgm:spPr/>
      <dgm:t>
        <a:bodyPr/>
        <a:lstStyle/>
        <a:p>
          <a:endParaRPr lang="en-US"/>
        </a:p>
      </dgm:t>
    </dgm:pt>
    <dgm:pt modelId="{26A9EF92-23CB-4E60-9357-2B32AE3B1BE5}">
      <dgm:prSet phldrT="[Text]" phldr="0"/>
      <dgm:spPr/>
      <dgm:t>
        <a:bodyPr/>
        <a:lstStyle/>
        <a:p>
          <a:pPr rtl="0"/>
          <a:r>
            <a:rPr lang="en-US">
              <a:latin typeface="Calibri"/>
              <a:ea typeface="Calibri"/>
              <a:cs typeface="Calibri"/>
            </a:rPr>
            <a:t>2022 – </a:t>
          </a:r>
          <a:r>
            <a:rPr lang="en-US" err="1">
              <a:latin typeface="Calibri"/>
              <a:ea typeface="Calibri"/>
              <a:cs typeface="Calibri"/>
            </a:rPr>
            <a:t>Jambori</a:t>
          </a:r>
          <a:r>
            <a:rPr lang="en-US">
              <a:latin typeface="Calibri"/>
              <a:ea typeface="Calibri"/>
              <a:cs typeface="Calibri"/>
            </a:rPr>
            <a:t>, supporting 'Team Wales' at FIFA World Cup</a:t>
          </a:r>
        </a:p>
      </dgm:t>
    </dgm:pt>
    <dgm:pt modelId="{0946A47A-492D-4A27-A611-753AB78CB09E}" type="parTrans" cxnId="{303A6A64-8A81-44E1-AC04-31CEEEE250F3}">
      <dgm:prSet/>
      <dgm:spPr/>
      <dgm:t>
        <a:bodyPr/>
        <a:lstStyle/>
        <a:p>
          <a:endParaRPr lang="en-US"/>
        </a:p>
      </dgm:t>
    </dgm:pt>
    <dgm:pt modelId="{50C93F6A-C9CA-4319-BC83-B2929A54CC9C}" type="sibTrans" cxnId="{303A6A64-8A81-44E1-AC04-31CEEEE250F3}">
      <dgm:prSet/>
      <dgm:spPr/>
      <dgm:t>
        <a:bodyPr/>
        <a:lstStyle/>
        <a:p>
          <a:endParaRPr lang="en-US"/>
        </a:p>
      </dgm:t>
    </dgm:pt>
    <dgm:pt modelId="{CCE66E0F-CCB4-4EFB-A152-FB8DB8B181FF}">
      <dgm:prSet phldrT="[Text]" phldr="0"/>
      <dgm:spPr/>
      <dgm:t>
        <a:bodyPr/>
        <a:lstStyle/>
        <a:p>
          <a:pPr rtl="0"/>
          <a:r>
            <a:rPr lang="en-US">
              <a:solidFill>
                <a:srgbClr val="000000"/>
              </a:solidFill>
              <a:latin typeface="Calibri"/>
              <a:ea typeface="Calibri"/>
              <a:cs typeface="Calibri"/>
            </a:rPr>
            <a:t>1939 - First Welsh medium School built in Aberystwyth - 1939</a:t>
          </a:r>
        </a:p>
      </dgm:t>
    </dgm:pt>
    <dgm:pt modelId="{3058BFE5-29E2-4BBE-B495-9B4A9786FA78}" type="parTrans" cxnId="{A2BAD2AD-1F65-4635-BFBF-DF70CC80837A}">
      <dgm:prSet/>
      <dgm:spPr/>
      <dgm:t>
        <a:bodyPr/>
        <a:lstStyle/>
        <a:p>
          <a:endParaRPr lang="en-US"/>
        </a:p>
      </dgm:t>
    </dgm:pt>
    <dgm:pt modelId="{D0DCC7E8-0670-4FC9-9884-7AE928CD69E3}" type="sibTrans" cxnId="{A2BAD2AD-1F65-4635-BFBF-DF70CC80837A}">
      <dgm:prSet/>
      <dgm:spPr/>
      <dgm:t>
        <a:bodyPr/>
        <a:lstStyle/>
        <a:p>
          <a:endParaRPr lang="en-US"/>
        </a:p>
      </dgm:t>
    </dgm:pt>
    <dgm:pt modelId="{52FA2F04-91DD-4F2E-AD56-778C396AA083}">
      <dgm:prSet phldrT="[Text]" phldr="0"/>
      <dgm:spPr/>
      <dgm:t>
        <a:bodyPr/>
        <a:lstStyle/>
        <a:p>
          <a:pPr rtl="0"/>
          <a:r>
            <a:rPr lang="en-US">
              <a:latin typeface="Bell MT"/>
            </a:rPr>
            <a:t>2004 – Cardiff Bay residential Centre opened </a:t>
          </a:r>
          <a:endParaRPr lang="en-US"/>
        </a:p>
      </dgm:t>
    </dgm:pt>
    <dgm:pt modelId="{D65877D5-BED0-4A4D-BDDE-D13C7EA33F52}" type="parTrans" cxnId="{D58A2091-3D4C-4347-AC30-CD17569B8E22}">
      <dgm:prSet/>
      <dgm:spPr/>
      <dgm:t>
        <a:bodyPr/>
        <a:lstStyle/>
        <a:p>
          <a:endParaRPr lang="en-US"/>
        </a:p>
      </dgm:t>
    </dgm:pt>
    <dgm:pt modelId="{6FC15409-1D59-496E-9675-1260CDA326DF}" type="sibTrans" cxnId="{D58A2091-3D4C-4347-AC30-CD17569B8E22}">
      <dgm:prSet/>
      <dgm:spPr/>
      <dgm:t>
        <a:bodyPr/>
        <a:lstStyle/>
        <a:p>
          <a:endParaRPr lang="en-US"/>
        </a:p>
      </dgm:t>
    </dgm:pt>
    <dgm:pt modelId="{60403E58-BE23-4B02-9782-966D752F4E66}">
      <dgm:prSet phldr="0"/>
      <dgm:spPr/>
      <dgm:t>
        <a:bodyPr/>
        <a:lstStyle/>
        <a:p>
          <a:pPr rtl="0"/>
          <a:r>
            <a:rPr lang="en-US">
              <a:latin typeface="Bell MT"/>
            </a:rPr>
            <a:t> 2000 – over 100,000 visitors to eistedfordd</a:t>
          </a:r>
          <a:endParaRPr lang="en-US"/>
        </a:p>
      </dgm:t>
    </dgm:pt>
    <dgm:pt modelId="{18B58D8F-23E2-4472-B014-A4876827D57B}" type="parTrans" cxnId="{022E9192-4DCB-4585-BDB8-E87183684CBD}">
      <dgm:prSet/>
      <dgm:spPr/>
      <dgm:t>
        <a:bodyPr/>
        <a:lstStyle/>
        <a:p>
          <a:endParaRPr lang="en-US"/>
        </a:p>
      </dgm:t>
    </dgm:pt>
    <dgm:pt modelId="{920936CF-DA9E-43A8-A2FD-73F0367AB384}" type="sibTrans" cxnId="{022E9192-4DCB-4585-BDB8-E87183684CBD}">
      <dgm:prSet/>
      <dgm:spPr/>
    </dgm:pt>
    <dgm:pt modelId="{58376DDD-C6C4-4944-B117-6D19E1519063}" type="pres">
      <dgm:prSet presAssocID="{6C8CEA5B-FF19-4FDB-ABBD-705426BB573F}" presName="diagram" presStyleCnt="0">
        <dgm:presLayoutVars>
          <dgm:chPref val="1"/>
          <dgm:dir/>
          <dgm:animOne val="branch"/>
          <dgm:animLvl val="lvl"/>
          <dgm:resizeHandles val="exact"/>
        </dgm:presLayoutVars>
      </dgm:prSet>
      <dgm:spPr/>
    </dgm:pt>
    <dgm:pt modelId="{9F09605E-7010-4EE4-8A43-0B2BE1A10A97}" type="pres">
      <dgm:prSet presAssocID="{6B279F4C-CE03-4700-BF57-D5571F2176C4}" presName="root1" presStyleCnt="0"/>
      <dgm:spPr/>
    </dgm:pt>
    <dgm:pt modelId="{1590A02D-0B7A-44C6-A3D1-E8535B4D41E7}" type="pres">
      <dgm:prSet presAssocID="{6B279F4C-CE03-4700-BF57-D5571F2176C4}" presName="LevelOneTextNode" presStyleLbl="node0" presStyleIdx="0" presStyleCnt="1">
        <dgm:presLayoutVars>
          <dgm:chPref val="3"/>
        </dgm:presLayoutVars>
      </dgm:prSet>
      <dgm:spPr/>
    </dgm:pt>
    <dgm:pt modelId="{E075C1F6-9AC9-4D1A-BB08-D1C50072E2AF}" type="pres">
      <dgm:prSet presAssocID="{6B279F4C-CE03-4700-BF57-D5571F2176C4}" presName="level2hierChild" presStyleCnt="0"/>
      <dgm:spPr/>
    </dgm:pt>
    <dgm:pt modelId="{FE55EBB9-4B6F-4038-8EC9-3513DB339CF5}" type="pres">
      <dgm:prSet presAssocID="{8C1C9D4A-0EAE-4E45-97A8-AFA80AB30B2F}" presName="conn2-1" presStyleLbl="parChTrans1D2" presStyleIdx="0" presStyleCnt="3"/>
      <dgm:spPr/>
    </dgm:pt>
    <dgm:pt modelId="{DCD253DA-7447-4F98-8235-65C8521DD6BD}" type="pres">
      <dgm:prSet presAssocID="{8C1C9D4A-0EAE-4E45-97A8-AFA80AB30B2F}" presName="connTx" presStyleLbl="parChTrans1D2" presStyleIdx="0" presStyleCnt="3"/>
      <dgm:spPr/>
    </dgm:pt>
    <dgm:pt modelId="{5CB05128-BBC9-48C3-A58B-50297BB11821}" type="pres">
      <dgm:prSet presAssocID="{1767A046-0D2A-42F9-9E90-58D3C4E3B37C}" presName="root2" presStyleCnt="0"/>
      <dgm:spPr/>
    </dgm:pt>
    <dgm:pt modelId="{F3DEE569-E15A-435A-8506-3C0301863565}" type="pres">
      <dgm:prSet presAssocID="{1767A046-0D2A-42F9-9E90-58D3C4E3B37C}" presName="LevelTwoTextNode" presStyleLbl="node2" presStyleIdx="0" presStyleCnt="3">
        <dgm:presLayoutVars>
          <dgm:chPref val="3"/>
        </dgm:presLayoutVars>
      </dgm:prSet>
      <dgm:spPr/>
    </dgm:pt>
    <dgm:pt modelId="{64017565-A93B-4E9F-9933-2FAC22058BA9}" type="pres">
      <dgm:prSet presAssocID="{1767A046-0D2A-42F9-9E90-58D3C4E3B37C}" presName="level3hierChild" presStyleCnt="0"/>
      <dgm:spPr/>
    </dgm:pt>
    <dgm:pt modelId="{1ED504C0-DD6D-433D-9657-D141D778E0AC}" type="pres">
      <dgm:prSet presAssocID="{18B58D8F-23E2-4472-B014-A4876827D57B}" presName="conn2-1" presStyleLbl="parChTrans1D3" presStyleIdx="0" presStyleCnt="3"/>
      <dgm:spPr/>
    </dgm:pt>
    <dgm:pt modelId="{EC1BCFA8-ABCC-4CC5-9753-D38A1BE21405}" type="pres">
      <dgm:prSet presAssocID="{18B58D8F-23E2-4472-B014-A4876827D57B}" presName="connTx" presStyleLbl="parChTrans1D3" presStyleIdx="0" presStyleCnt="3"/>
      <dgm:spPr/>
    </dgm:pt>
    <dgm:pt modelId="{B4C17EE5-21E4-4170-B6C8-244319E8D669}" type="pres">
      <dgm:prSet presAssocID="{60403E58-BE23-4B02-9782-966D752F4E66}" presName="root2" presStyleCnt="0"/>
      <dgm:spPr/>
    </dgm:pt>
    <dgm:pt modelId="{B9F76316-D34F-4DC7-86CB-35A301B86AB2}" type="pres">
      <dgm:prSet presAssocID="{60403E58-BE23-4B02-9782-966D752F4E66}" presName="LevelTwoTextNode" presStyleLbl="node3" presStyleIdx="0" presStyleCnt="3">
        <dgm:presLayoutVars>
          <dgm:chPref val="3"/>
        </dgm:presLayoutVars>
      </dgm:prSet>
      <dgm:spPr/>
    </dgm:pt>
    <dgm:pt modelId="{DB59B9DF-A8A7-4D2E-B80B-111A92353DA4}" type="pres">
      <dgm:prSet presAssocID="{60403E58-BE23-4B02-9782-966D752F4E66}" presName="level3hierChild" presStyleCnt="0"/>
      <dgm:spPr/>
    </dgm:pt>
    <dgm:pt modelId="{2419363E-E6F8-497D-8CA3-250AE5D05B4C}" type="pres">
      <dgm:prSet presAssocID="{16C28A9E-FABB-4DC2-817C-1776F4D7A57E}" presName="conn2-1" presStyleLbl="parChTrans1D2" presStyleIdx="1" presStyleCnt="3"/>
      <dgm:spPr/>
    </dgm:pt>
    <dgm:pt modelId="{D53A445C-3436-4911-9FCE-DAD29ADAE398}" type="pres">
      <dgm:prSet presAssocID="{16C28A9E-FABB-4DC2-817C-1776F4D7A57E}" presName="connTx" presStyleLbl="parChTrans1D2" presStyleIdx="1" presStyleCnt="3"/>
      <dgm:spPr/>
    </dgm:pt>
    <dgm:pt modelId="{C152EF95-6791-415A-B439-155CEA699FBC}" type="pres">
      <dgm:prSet presAssocID="{E883A893-F538-44B9-8F32-12E70FDC057A}" presName="root2" presStyleCnt="0"/>
      <dgm:spPr/>
    </dgm:pt>
    <dgm:pt modelId="{812CDC20-925D-4DD3-98CF-B6F91DF1C921}" type="pres">
      <dgm:prSet presAssocID="{E883A893-F538-44B9-8F32-12E70FDC057A}" presName="LevelTwoTextNode" presStyleLbl="node2" presStyleIdx="1" presStyleCnt="3">
        <dgm:presLayoutVars>
          <dgm:chPref val="3"/>
        </dgm:presLayoutVars>
      </dgm:prSet>
      <dgm:spPr/>
    </dgm:pt>
    <dgm:pt modelId="{1EF80B93-0566-421C-AAAE-08C21A47E157}" type="pres">
      <dgm:prSet presAssocID="{E883A893-F538-44B9-8F32-12E70FDC057A}" presName="level3hierChild" presStyleCnt="0"/>
      <dgm:spPr/>
    </dgm:pt>
    <dgm:pt modelId="{07A916D2-D097-43FF-8F52-E9AE26D9AD94}" type="pres">
      <dgm:prSet presAssocID="{0946A47A-492D-4A27-A611-753AB78CB09E}" presName="conn2-1" presStyleLbl="parChTrans1D3" presStyleIdx="1" presStyleCnt="3"/>
      <dgm:spPr/>
    </dgm:pt>
    <dgm:pt modelId="{29DA2CBC-4514-45FF-8FC7-0076D44F9368}" type="pres">
      <dgm:prSet presAssocID="{0946A47A-492D-4A27-A611-753AB78CB09E}" presName="connTx" presStyleLbl="parChTrans1D3" presStyleIdx="1" presStyleCnt="3"/>
      <dgm:spPr/>
    </dgm:pt>
    <dgm:pt modelId="{5761850F-6130-4BE2-8DD5-1B079488F8BE}" type="pres">
      <dgm:prSet presAssocID="{26A9EF92-23CB-4E60-9357-2B32AE3B1BE5}" presName="root2" presStyleCnt="0"/>
      <dgm:spPr/>
    </dgm:pt>
    <dgm:pt modelId="{5528A1D8-F0FC-4B1D-A23B-66A8D447575C}" type="pres">
      <dgm:prSet presAssocID="{26A9EF92-23CB-4E60-9357-2B32AE3B1BE5}" presName="LevelTwoTextNode" presStyleLbl="node3" presStyleIdx="1" presStyleCnt="3">
        <dgm:presLayoutVars>
          <dgm:chPref val="3"/>
        </dgm:presLayoutVars>
      </dgm:prSet>
      <dgm:spPr/>
    </dgm:pt>
    <dgm:pt modelId="{127286BA-D745-449F-90CC-FAC15F2DB6EA}" type="pres">
      <dgm:prSet presAssocID="{26A9EF92-23CB-4E60-9357-2B32AE3B1BE5}" presName="level3hierChild" presStyleCnt="0"/>
      <dgm:spPr/>
    </dgm:pt>
    <dgm:pt modelId="{AE950D94-DBA3-4F08-9174-3187B8A26E27}" type="pres">
      <dgm:prSet presAssocID="{3058BFE5-29E2-4BBE-B495-9B4A9786FA78}" presName="conn2-1" presStyleLbl="parChTrans1D2" presStyleIdx="2" presStyleCnt="3"/>
      <dgm:spPr/>
    </dgm:pt>
    <dgm:pt modelId="{13170C2B-8031-4E19-B9F7-7C29027B287C}" type="pres">
      <dgm:prSet presAssocID="{3058BFE5-29E2-4BBE-B495-9B4A9786FA78}" presName="connTx" presStyleLbl="parChTrans1D2" presStyleIdx="2" presStyleCnt="3"/>
      <dgm:spPr/>
    </dgm:pt>
    <dgm:pt modelId="{9B45C480-D795-4CA0-9E16-842746FD2152}" type="pres">
      <dgm:prSet presAssocID="{CCE66E0F-CCB4-4EFB-A152-FB8DB8B181FF}" presName="root2" presStyleCnt="0"/>
      <dgm:spPr/>
    </dgm:pt>
    <dgm:pt modelId="{F25BC997-7282-4B18-9491-B85EE9C9890D}" type="pres">
      <dgm:prSet presAssocID="{CCE66E0F-CCB4-4EFB-A152-FB8DB8B181FF}" presName="LevelTwoTextNode" presStyleLbl="node2" presStyleIdx="2" presStyleCnt="3">
        <dgm:presLayoutVars>
          <dgm:chPref val="3"/>
        </dgm:presLayoutVars>
      </dgm:prSet>
      <dgm:spPr/>
    </dgm:pt>
    <dgm:pt modelId="{5B885C97-B2E7-474B-80D6-AD29542AC783}" type="pres">
      <dgm:prSet presAssocID="{CCE66E0F-CCB4-4EFB-A152-FB8DB8B181FF}" presName="level3hierChild" presStyleCnt="0"/>
      <dgm:spPr/>
    </dgm:pt>
    <dgm:pt modelId="{1B08BDEB-00CC-4BEA-917C-3BEDE0C3DB77}" type="pres">
      <dgm:prSet presAssocID="{D65877D5-BED0-4A4D-BDDE-D13C7EA33F52}" presName="conn2-1" presStyleLbl="parChTrans1D3" presStyleIdx="2" presStyleCnt="3"/>
      <dgm:spPr/>
    </dgm:pt>
    <dgm:pt modelId="{F0F8931A-66F6-499B-9853-73B614922D37}" type="pres">
      <dgm:prSet presAssocID="{D65877D5-BED0-4A4D-BDDE-D13C7EA33F52}" presName="connTx" presStyleLbl="parChTrans1D3" presStyleIdx="2" presStyleCnt="3"/>
      <dgm:spPr/>
    </dgm:pt>
    <dgm:pt modelId="{A580A886-9DD2-4B28-9608-A1A7DCBE0774}" type="pres">
      <dgm:prSet presAssocID="{52FA2F04-91DD-4F2E-AD56-778C396AA083}" presName="root2" presStyleCnt="0"/>
      <dgm:spPr/>
    </dgm:pt>
    <dgm:pt modelId="{53E5E7EC-7559-491B-882C-0A7EDD8EC180}" type="pres">
      <dgm:prSet presAssocID="{52FA2F04-91DD-4F2E-AD56-778C396AA083}" presName="LevelTwoTextNode" presStyleLbl="node3" presStyleIdx="2" presStyleCnt="3">
        <dgm:presLayoutVars>
          <dgm:chPref val="3"/>
        </dgm:presLayoutVars>
      </dgm:prSet>
      <dgm:spPr/>
    </dgm:pt>
    <dgm:pt modelId="{602D3359-8BD4-4C22-B2EB-D32AC6B16B5C}" type="pres">
      <dgm:prSet presAssocID="{52FA2F04-91DD-4F2E-AD56-778C396AA083}" presName="level3hierChild" presStyleCnt="0"/>
      <dgm:spPr/>
    </dgm:pt>
  </dgm:ptLst>
  <dgm:cxnLst>
    <dgm:cxn modelId="{87986E03-6D69-4822-B71A-EE8B55DCDF4F}" type="presOf" srcId="{16C28A9E-FABB-4DC2-817C-1776F4D7A57E}" destId="{D53A445C-3436-4911-9FCE-DAD29ADAE398}" srcOrd="1" destOrd="0" presId="urn:microsoft.com/office/officeart/2005/8/layout/hierarchy2"/>
    <dgm:cxn modelId="{CCDF9706-BC61-4986-AA83-3B0B0A27793F}" type="presOf" srcId="{D65877D5-BED0-4A4D-BDDE-D13C7EA33F52}" destId="{1B08BDEB-00CC-4BEA-917C-3BEDE0C3DB77}" srcOrd="0" destOrd="0" presId="urn:microsoft.com/office/officeart/2005/8/layout/hierarchy2"/>
    <dgm:cxn modelId="{3A738A0B-43D1-494A-952D-B8A79DEEBFBD}" type="presOf" srcId="{60403E58-BE23-4B02-9782-966D752F4E66}" destId="{B9F76316-D34F-4DC7-86CB-35A301B86AB2}" srcOrd="0" destOrd="0" presId="urn:microsoft.com/office/officeart/2005/8/layout/hierarchy2"/>
    <dgm:cxn modelId="{C5C40D0E-DD4E-4F64-945C-69B2C5D02240}" type="presOf" srcId="{D65877D5-BED0-4A4D-BDDE-D13C7EA33F52}" destId="{F0F8931A-66F6-499B-9853-73B614922D37}" srcOrd="1" destOrd="0" presId="urn:microsoft.com/office/officeart/2005/8/layout/hierarchy2"/>
    <dgm:cxn modelId="{694C510E-092F-4989-A0CF-19FF24F848C8}" srcId="{6C8CEA5B-FF19-4FDB-ABBD-705426BB573F}" destId="{6B279F4C-CE03-4700-BF57-D5571F2176C4}" srcOrd="0" destOrd="0" parTransId="{990AC513-D523-4F75-A578-44857E879613}" sibTransId="{421DFE6A-D414-4321-8544-B798D8BDB4A2}"/>
    <dgm:cxn modelId="{2D3EB52C-53DE-489F-9426-362F8FD10312}" srcId="{6B279F4C-CE03-4700-BF57-D5571F2176C4}" destId="{E883A893-F538-44B9-8F32-12E70FDC057A}" srcOrd="1" destOrd="0" parTransId="{16C28A9E-FABB-4DC2-817C-1776F4D7A57E}" sibTransId="{2F206433-A61F-4639-A1AE-AF276AF77B4A}"/>
    <dgm:cxn modelId="{93996C37-BC8B-43BF-9EC7-CE3786851637}" srcId="{6B279F4C-CE03-4700-BF57-D5571F2176C4}" destId="{1767A046-0D2A-42F9-9E90-58D3C4E3B37C}" srcOrd="0" destOrd="0" parTransId="{8C1C9D4A-0EAE-4E45-97A8-AFA80AB30B2F}" sibTransId="{1DEF8F00-8634-4068-8E0D-26BEEDDF2E40}"/>
    <dgm:cxn modelId="{1F2FB05B-CDC9-4523-9A88-8C9DB4EAD617}" type="presOf" srcId="{18B58D8F-23E2-4472-B014-A4876827D57B}" destId="{EC1BCFA8-ABCC-4CC5-9753-D38A1BE21405}" srcOrd="1" destOrd="0" presId="urn:microsoft.com/office/officeart/2005/8/layout/hierarchy2"/>
    <dgm:cxn modelId="{8F06EE5B-75B3-473C-A289-7ACE8CD6B613}" type="presOf" srcId="{8C1C9D4A-0EAE-4E45-97A8-AFA80AB30B2F}" destId="{FE55EBB9-4B6F-4038-8EC9-3513DB339CF5}" srcOrd="0" destOrd="0" presId="urn:microsoft.com/office/officeart/2005/8/layout/hierarchy2"/>
    <dgm:cxn modelId="{303A6A64-8A81-44E1-AC04-31CEEEE250F3}" srcId="{E883A893-F538-44B9-8F32-12E70FDC057A}" destId="{26A9EF92-23CB-4E60-9357-2B32AE3B1BE5}" srcOrd="0" destOrd="0" parTransId="{0946A47A-492D-4A27-A611-753AB78CB09E}" sibTransId="{50C93F6A-C9CA-4319-BC83-B2929A54CC9C}"/>
    <dgm:cxn modelId="{648B4874-2532-44FD-BC36-61339ADFAD56}" type="presOf" srcId="{18B58D8F-23E2-4472-B014-A4876827D57B}" destId="{1ED504C0-DD6D-433D-9657-D141D778E0AC}" srcOrd="0" destOrd="0" presId="urn:microsoft.com/office/officeart/2005/8/layout/hierarchy2"/>
    <dgm:cxn modelId="{7BD69056-B84A-4BC3-AC6E-07D979853FE8}" type="presOf" srcId="{CCE66E0F-CCB4-4EFB-A152-FB8DB8B181FF}" destId="{F25BC997-7282-4B18-9491-B85EE9C9890D}" srcOrd="0" destOrd="0" presId="urn:microsoft.com/office/officeart/2005/8/layout/hierarchy2"/>
    <dgm:cxn modelId="{AEEF9C5A-ADAD-43C1-B425-72478B82912F}" type="presOf" srcId="{3058BFE5-29E2-4BBE-B495-9B4A9786FA78}" destId="{13170C2B-8031-4E19-B9F7-7C29027B287C}" srcOrd="1" destOrd="0" presId="urn:microsoft.com/office/officeart/2005/8/layout/hierarchy2"/>
    <dgm:cxn modelId="{872C1B7F-EF18-45A9-95EF-7F6C6A5BBB09}" type="presOf" srcId="{52FA2F04-91DD-4F2E-AD56-778C396AA083}" destId="{53E5E7EC-7559-491B-882C-0A7EDD8EC180}" srcOrd="0" destOrd="0" presId="urn:microsoft.com/office/officeart/2005/8/layout/hierarchy2"/>
    <dgm:cxn modelId="{D58A2091-3D4C-4347-AC30-CD17569B8E22}" srcId="{CCE66E0F-CCB4-4EFB-A152-FB8DB8B181FF}" destId="{52FA2F04-91DD-4F2E-AD56-778C396AA083}" srcOrd="0" destOrd="0" parTransId="{D65877D5-BED0-4A4D-BDDE-D13C7EA33F52}" sibTransId="{6FC15409-1D59-496E-9675-1260CDA326DF}"/>
    <dgm:cxn modelId="{022E9192-4DCB-4585-BDB8-E87183684CBD}" srcId="{1767A046-0D2A-42F9-9E90-58D3C4E3B37C}" destId="{60403E58-BE23-4B02-9782-966D752F4E66}" srcOrd="0" destOrd="0" parTransId="{18B58D8F-23E2-4472-B014-A4876827D57B}" sibTransId="{920936CF-DA9E-43A8-A2FD-73F0367AB384}"/>
    <dgm:cxn modelId="{B4124993-A138-4951-96C8-5DD757A2D1B0}" type="presOf" srcId="{0946A47A-492D-4A27-A611-753AB78CB09E}" destId="{29DA2CBC-4514-45FF-8FC7-0076D44F9368}" srcOrd="1" destOrd="0" presId="urn:microsoft.com/office/officeart/2005/8/layout/hierarchy2"/>
    <dgm:cxn modelId="{6573329C-4F6C-498B-A0B7-1CCB942C9289}" type="presOf" srcId="{1767A046-0D2A-42F9-9E90-58D3C4E3B37C}" destId="{F3DEE569-E15A-435A-8506-3C0301863565}" srcOrd="0" destOrd="0" presId="urn:microsoft.com/office/officeart/2005/8/layout/hierarchy2"/>
    <dgm:cxn modelId="{2DCD56A6-1569-4600-A001-322FE3A5F718}" type="presOf" srcId="{3058BFE5-29E2-4BBE-B495-9B4A9786FA78}" destId="{AE950D94-DBA3-4F08-9174-3187B8A26E27}" srcOrd="0" destOrd="0" presId="urn:microsoft.com/office/officeart/2005/8/layout/hierarchy2"/>
    <dgm:cxn modelId="{EA287DA7-01AD-4F5B-B072-21310E6746D3}" type="presOf" srcId="{8C1C9D4A-0EAE-4E45-97A8-AFA80AB30B2F}" destId="{DCD253DA-7447-4F98-8235-65C8521DD6BD}" srcOrd="1" destOrd="0" presId="urn:microsoft.com/office/officeart/2005/8/layout/hierarchy2"/>
    <dgm:cxn modelId="{81DF46AD-80C6-410D-A639-D96E698692AA}" type="presOf" srcId="{16C28A9E-FABB-4DC2-817C-1776F4D7A57E}" destId="{2419363E-E6F8-497D-8CA3-250AE5D05B4C}" srcOrd="0" destOrd="0" presId="urn:microsoft.com/office/officeart/2005/8/layout/hierarchy2"/>
    <dgm:cxn modelId="{A2BAD2AD-1F65-4635-BFBF-DF70CC80837A}" srcId="{6B279F4C-CE03-4700-BF57-D5571F2176C4}" destId="{CCE66E0F-CCB4-4EFB-A152-FB8DB8B181FF}" srcOrd="2" destOrd="0" parTransId="{3058BFE5-29E2-4BBE-B495-9B4A9786FA78}" sibTransId="{D0DCC7E8-0670-4FC9-9884-7AE928CD69E3}"/>
    <dgm:cxn modelId="{E15BABC2-CA88-4FB1-BEFC-3ADEDC269BE4}" type="presOf" srcId="{26A9EF92-23CB-4E60-9357-2B32AE3B1BE5}" destId="{5528A1D8-F0FC-4B1D-A23B-66A8D447575C}" srcOrd="0" destOrd="0" presId="urn:microsoft.com/office/officeart/2005/8/layout/hierarchy2"/>
    <dgm:cxn modelId="{83DCE6CA-1E1C-4800-9B12-9333C71E31D4}" type="presOf" srcId="{E883A893-F538-44B9-8F32-12E70FDC057A}" destId="{812CDC20-925D-4DD3-98CF-B6F91DF1C921}" srcOrd="0" destOrd="0" presId="urn:microsoft.com/office/officeart/2005/8/layout/hierarchy2"/>
    <dgm:cxn modelId="{6DB34DD2-B6A6-4A9C-AD8D-CD2B99A6DE62}" type="presOf" srcId="{6C8CEA5B-FF19-4FDB-ABBD-705426BB573F}" destId="{58376DDD-C6C4-4944-B117-6D19E1519063}" srcOrd="0" destOrd="0" presId="urn:microsoft.com/office/officeart/2005/8/layout/hierarchy2"/>
    <dgm:cxn modelId="{A23CA3E9-A106-4FDE-9B30-4379A930118C}" type="presOf" srcId="{0946A47A-492D-4A27-A611-753AB78CB09E}" destId="{07A916D2-D097-43FF-8F52-E9AE26D9AD94}" srcOrd="0" destOrd="0" presId="urn:microsoft.com/office/officeart/2005/8/layout/hierarchy2"/>
    <dgm:cxn modelId="{8D61C7EF-7125-4278-989C-2645D41A5557}" type="presOf" srcId="{6B279F4C-CE03-4700-BF57-D5571F2176C4}" destId="{1590A02D-0B7A-44C6-A3D1-E8535B4D41E7}" srcOrd="0" destOrd="0" presId="urn:microsoft.com/office/officeart/2005/8/layout/hierarchy2"/>
    <dgm:cxn modelId="{09519941-AB2D-4D65-A532-0102381E45FC}" type="presParOf" srcId="{58376DDD-C6C4-4944-B117-6D19E1519063}" destId="{9F09605E-7010-4EE4-8A43-0B2BE1A10A97}" srcOrd="0" destOrd="0" presId="urn:microsoft.com/office/officeart/2005/8/layout/hierarchy2"/>
    <dgm:cxn modelId="{4633AEF9-74A5-4084-8A1E-47553E85BF85}" type="presParOf" srcId="{9F09605E-7010-4EE4-8A43-0B2BE1A10A97}" destId="{1590A02D-0B7A-44C6-A3D1-E8535B4D41E7}" srcOrd="0" destOrd="0" presId="urn:microsoft.com/office/officeart/2005/8/layout/hierarchy2"/>
    <dgm:cxn modelId="{A1A24D9C-68A4-4729-8E8B-0945C339FDCF}" type="presParOf" srcId="{9F09605E-7010-4EE4-8A43-0B2BE1A10A97}" destId="{E075C1F6-9AC9-4D1A-BB08-D1C50072E2AF}" srcOrd="1" destOrd="0" presId="urn:microsoft.com/office/officeart/2005/8/layout/hierarchy2"/>
    <dgm:cxn modelId="{EBE318C6-645E-461B-987B-8D1573C2F1CC}" type="presParOf" srcId="{E075C1F6-9AC9-4D1A-BB08-D1C50072E2AF}" destId="{FE55EBB9-4B6F-4038-8EC9-3513DB339CF5}" srcOrd="0" destOrd="0" presId="urn:microsoft.com/office/officeart/2005/8/layout/hierarchy2"/>
    <dgm:cxn modelId="{EE9E4993-C621-4D7C-9E45-F1B905BAE796}" type="presParOf" srcId="{FE55EBB9-4B6F-4038-8EC9-3513DB339CF5}" destId="{DCD253DA-7447-4F98-8235-65C8521DD6BD}" srcOrd="0" destOrd="0" presId="urn:microsoft.com/office/officeart/2005/8/layout/hierarchy2"/>
    <dgm:cxn modelId="{6814B784-139C-428A-994D-927597474232}" type="presParOf" srcId="{E075C1F6-9AC9-4D1A-BB08-D1C50072E2AF}" destId="{5CB05128-BBC9-48C3-A58B-50297BB11821}" srcOrd="1" destOrd="0" presId="urn:microsoft.com/office/officeart/2005/8/layout/hierarchy2"/>
    <dgm:cxn modelId="{22BC3E9E-DA82-4A49-938E-50CC1179E0D7}" type="presParOf" srcId="{5CB05128-BBC9-48C3-A58B-50297BB11821}" destId="{F3DEE569-E15A-435A-8506-3C0301863565}" srcOrd="0" destOrd="0" presId="urn:microsoft.com/office/officeart/2005/8/layout/hierarchy2"/>
    <dgm:cxn modelId="{1EF9DAF3-227E-45F6-A54E-82AAF8CDD39F}" type="presParOf" srcId="{5CB05128-BBC9-48C3-A58B-50297BB11821}" destId="{64017565-A93B-4E9F-9933-2FAC22058BA9}" srcOrd="1" destOrd="0" presId="urn:microsoft.com/office/officeart/2005/8/layout/hierarchy2"/>
    <dgm:cxn modelId="{74F8C255-9190-4999-92B0-753E6853197A}" type="presParOf" srcId="{64017565-A93B-4E9F-9933-2FAC22058BA9}" destId="{1ED504C0-DD6D-433D-9657-D141D778E0AC}" srcOrd="0" destOrd="0" presId="urn:microsoft.com/office/officeart/2005/8/layout/hierarchy2"/>
    <dgm:cxn modelId="{A1D6F1C9-F590-4577-ACAF-36927F389658}" type="presParOf" srcId="{1ED504C0-DD6D-433D-9657-D141D778E0AC}" destId="{EC1BCFA8-ABCC-4CC5-9753-D38A1BE21405}" srcOrd="0" destOrd="0" presId="urn:microsoft.com/office/officeart/2005/8/layout/hierarchy2"/>
    <dgm:cxn modelId="{8770436B-BDB2-4B10-9B8F-0E30A1B671CE}" type="presParOf" srcId="{64017565-A93B-4E9F-9933-2FAC22058BA9}" destId="{B4C17EE5-21E4-4170-B6C8-244319E8D669}" srcOrd="1" destOrd="0" presId="urn:microsoft.com/office/officeart/2005/8/layout/hierarchy2"/>
    <dgm:cxn modelId="{1B137F71-F420-49A7-BA01-80D337E586EF}" type="presParOf" srcId="{B4C17EE5-21E4-4170-B6C8-244319E8D669}" destId="{B9F76316-D34F-4DC7-86CB-35A301B86AB2}" srcOrd="0" destOrd="0" presId="urn:microsoft.com/office/officeart/2005/8/layout/hierarchy2"/>
    <dgm:cxn modelId="{AC0D8381-CBCD-42B3-AEF1-FFE1E685275B}" type="presParOf" srcId="{B4C17EE5-21E4-4170-B6C8-244319E8D669}" destId="{DB59B9DF-A8A7-4D2E-B80B-111A92353DA4}" srcOrd="1" destOrd="0" presId="urn:microsoft.com/office/officeart/2005/8/layout/hierarchy2"/>
    <dgm:cxn modelId="{A19872C8-7038-4644-8058-3ED983953364}" type="presParOf" srcId="{E075C1F6-9AC9-4D1A-BB08-D1C50072E2AF}" destId="{2419363E-E6F8-497D-8CA3-250AE5D05B4C}" srcOrd="2" destOrd="0" presId="urn:microsoft.com/office/officeart/2005/8/layout/hierarchy2"/>
    <dgm:cxn modelId="{9CE5FDD5-6BF4-4D37-8977-02628DCFEBFB}" type="presParOf" srcId="{2419363E-E6F8-497D-8CA3-250AE5D05B4C}" destId="{D53A445C-3436-4911-9FCE-DAD29ADAE398}" srcOrd="0" destOrd="0" presId="urn:microsoft.com/office/officeart/2005/8/layout/hierarchy2"/>
    <dgm:cxn modelId="{62FF11C6-3681-44AB-87AA-B3F764AF5A3A}" type="presParOf" srcId="{E075C1F6-9AC9-4D1A-BB08-D1C50072E2AF}" destId="{C152EF95-6791-415A-B439-155CEA699FBC}" srcOrd="3" destOrd="0" presId="urn:microsoft.com/office/officeart/2005/8/layout/hierarchy2"/>
    <dgm:cxn modelId="{42E19087-3FE2-4D1F-9E71-F19C90D013AB}" type="presParOf" srcId="{C152EF95-6791-415A-B439-155CEA699FBC}" destId="{812CDC20-925D-4DD3-98CF-B6F91DF1C921}" srcOrd="0" destOrd="0" presId="urn:microsoft.com/office/officeart/2005/8/layout/hierarchy2"/>
    <dgm:cxn modelId="{E8C4B3FB-CE2F-455F-A76D-773D16C701BE}" type="presParOf" srcId="{C152EF95-6791-415A-B439-155CEA699FBC}" destId="{1EF80B93-0566-421C-AAAE-08C21A47E157}" srcOrd="1" destOrd="0" presId="urn:microsoft.com/office/officeart/2005/8/layout/hierarchy2"/>
    <dgm:cxn modelId="{BAAA23FC-E9FD-4C53-90CE-896511DEC81F}" type="presParOf" srcId="{1EF80B93-0566-421C-AAAE-08C21A47E157}" destId="{07A916D2-D097-43FF-8F52-E9AE26D9AD94}" srcOrd="0" destOrd="0" presId="urn:microsoft.com/office/officeart/2005/8/layout/hierarchy2"/>
    <dgm:cxn modelId="{300398BC-FB7A-4854-B470-6CE6B8A0A988}" type="presParOf" srcId="{07A916D2-D097-43FF-8F52-E9AE26D9AD94}" destId="{29DA2CBC-4514-45FF-8FC7-0076D44F9368}" srcOrd="0" destOrd="0" presId="urn:microsoft.com/office/officeart/2005/8/layout/hierarchy2"/>
    <dgm:cxn modelId="{FB35B1A9-5B1E-4B1A-8421-375FF28B9793}" type="presParOf" srcId="{1EF80B93-0566-421C-AAAE-08C21A47E157}" destId="{5761850F-6130-4BE2-8DD5-1B079488F8BE}" srcOrd="1" destOrd="0" presId="urn:microsoft.com/office/officeart/2005/8/layout/hierarchy2"/>
    <dgm:cxn modelId="{9C524F00-0FCE-4ADD-AF50-76E286FD4412}" type="presParOf" srcId="{5761850F-6130-4BE2-8DD5-1B079488F8BE}" destId="{5528A1D8-F0FC-4B1D-A23B-66A8D447575C}" srcOrd="0" destOrd="0" presId="urn:microsoft.com/office/officeart/2005/8/layout/hierarchy2"/>
    <dgm:cxn modelId="{238CA8BC-E039-4C35-91BF-B3CBC23622B7}" type="presParOf" srcId="{5761850F-6130-4BE2-8DD5-1B079488F8BE}" destId="{127286BA-D745-449F-90CC-FAC15F2DB6EA}" srcOrd="1" destOrd="0" presId="urn:microsoft.com/office/officeart/2005/8/layout/hierarchy2"/>
    <dgm:cxn modelId="{274D482A-9BF1-4C24-BD83-2F0388E0B527}" type="presParOf" srcId="{E075C1F6-9AC9-4D1A-BB08-D1C50072E2AF}" destId="{AE950D94-DBA3-4F08-9174-3187B8A26E27}" srcOrd="4" destOrd="0" presId="urn:microsoft.com/office/officeart/2005/8/layout/hierarchy2"/>
    <dgm:cxn modelId="{54C99F35-22EC-44B8-9A76-6A089B665E5E}" type="presParOf" srcId="{AE950D94-DBA3-4F08-9174-3187B8A26E27}" destId="{13170C2B-8031-4E19-B9F7-7C29027B287C}" srcOrd="0" destOrd="0" presId="urn:microsoft.com/office/officeart/2005/8/layout/hierarchy2"/>
    <dgm:cxn modelId="{819574FB-50EB-42AD-8732-00478C9D5D27}" type="presParOf" srcId="{E075C1F6-9AC9-4D1A-BB08-D1C50072E2AF}" destId="{9B45C480-D795-4CA0-9E16-842746FD2152}" srcOrd="5" destOrd="0" presId="urn:microsoft.com/office/officeart/2005/8/layout/hierarchy2"/>
    <dgm:cxn modelId="{CE8504D3-93A2-4CFA-A560-17E8095E671E}" type="presParOf" srcId="{9B45C480-D795-4CA0-9E16-842746FD2152}" destId="{F25BC997-7282-4B18-9491-B85EE9C9890D}" srcOrd="0" destOrd="0" presId="urn:microsoft.com/office/officeart/2005/8/layout/hierarchy2"/>
    <dgm:cxn modelId="{1626253E-9356-4137-9BA6-A9E3246191AB}" type="presParOf" srcId="{9B45C480-D795-4CA0-9E16-842746FD2152}" destId="{5B885C97-B2E7-474B-80D6-AD29542AC783}" srcOrd="1" destOrd="0" presId="urn:microsoft.com/office/officeart/2005/8/layout/hierarchy2"/>
    <dgm:cxn modelId="{EC171288-D1B3-4C02-A9F8-24DCB4F916D7}" type="presParOf" srcId="{5B885C97-B2E7-474B-80D6-AD29542AC783}" destId="{1B08BDEB-00CC-4BEA-917C-3BEDE0C3DB77}" srcOrd="0" destOrd="0" presId="urn:microsoft.com/office/officeart/2005/8/layout/hierarchy2"/>
    <dgm:cxn modelId="{A140E435-17A4-49B5-B559-59D6F30E9DFF}" type="presParOf" srcId="{1B08BDEB-00CC-4BEA-917C-3BEDE0C3DB77}" destId="{F0F8931A-66F6-499B-9853-73B614922D37}" srcOrd="0" destOrd="0" presId="urn:microsoft.com/office/officeart/2005/8/layout/hierarchy2"/>
    <dgm:cxn modelId="{FCACA935-D03F-4A3C-9487-89EAFD4FC48B}" type="presParOf" srcId="{5B885C97-B2E7-474B-80D6-AD29542AC783}" destId="{A580A886-9DD2-4B28-9608-A1A7DCBE0774}" srcOrd="1" destOrd="0" presId="urn:microsoft.com/office/officeart/2005/8/layout/hierarchy2"/>
    <dgm:cxn modelId="{C7B61EF9-DB33-45E2-8F4F-1CF4A82D059E}" type="presParOf" srcId="{A580A886-9DD2-4B28-9608-A1A7DCBE0774}" destId="{53E5E7EC-7559-491B-882C-0A7EDD8EC180}" srcOrd="0" destOrd="0" presId="urn:microsoft.com/office/officeart/2005/8/layout/hierarchy2"/>
    <dgm:cxn modelId="{72B5B2CD-C31B-4982-851C-5AB5D2E9D19B}" type="presParOf" srcId="{A580A886-9DD2-4B28-9608-A1A7DCBE0774}" destId="{602D3359-8BD4-4C22-B2EB-D32AC6B16B5C}"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90A02D-0B7A-44C6-A3D1-E8535B4D41E7}">
      <dsp:nvSpPr>
        <dsp:cNvPr id="0" name=""/>
        <dsp:cNvSpPr/>
      </dsp:nvSpPr>
      <dsp:spPr>
        <a:xfrm>
          <a:off x="1916" y="1836021"/>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l" defTabSz="1022350" rtl="0">
            <a:lnSpc>
              <a:spcPct val="90000"/>
            </a:lnSpc>
            <a:spcBef>
              <a:spcPct val="0"/>
            </a:spcBef>
            <a:spcAft>
              <a:spcPct val="35000"/>
            </a:spcAft>
            <a:buNone/>
          </a:pPr>
          <a:r>
            <a:rPr lang="en-US" sz="2300" kern="1200">
              <a:latin typeface="Bell MT"/>
            </a:rPr>
            <a:t> 1922 - </a:t>
          </a:r>
          <a:r>
            <a:rPr lang="en-US" sz="2300" kern="1200">
              <a:solidFill>
                <a:srgbClr val="000000"/>
              </a:solidFill>
              <a:latin typeface="Bell MT"/>
            </a:rPr>
            <a:t>Syr</a:t>
          </a:r>
          <a:r>
            <a:rPr lang="en-US" sz="2300" kern="1200">
              <a:solidFill>
                <a:srgbClr val="000000"/>
              </a:solidFill>
            </a:rPr>
            <a:t> Ifan ab Owen </a:t>
          </a:r>
          <a:r>
            <a:rPr lang="en-US" sz="2300" kern="1200">
              <a:latin typeface="Bell MT"/>
            </a:rPr>
            <a:t>Edwards </a:t>
          </a:r>
          <a:endParaRPr lang="en-US" sz="2300" kern="1200">
            <a:solidFill>
              <a:srgbClr val="000000"/>
            </a:solidFill>
          </a:endParaRPr>
        </a:p>
      </dsp:txBody>
      <dsp:txXfrm>
        <a:off x="43494" y="1877599"/>
        <a:ext cx="2756027" cy="1336435"/>
      </dsp:txXfrm>
    </dsp:sp>
    <dsp:sp modelId="{FE55EBB9-4B6F-4038-8EC9-3513DB339CF5}">
      <dsp:nvSpPr>
        <dsp:cNvPr id="0" name=""/>
        <dsp:cNvSpPr/>
      </dsp:nvSpPr>
      <dsp:spPr>
        <a:xfrm rot="18289469">
          <a:off x="2414589" y="1704459"/>
          <a:ext cx="1988695" cy="50185"/>
        </a:xfrm>
        <a:custGeom>
          <a:avLst/>
          <a:gdLst/>
          <a:ahLst/>
          <a:cxnLst/>
          <a:rect l="0" t="0" r="0" b="0"/>
          <a:pathLst>
            <a:path>
              <a:moveTo>
                <a:pt x="0" y="25092"/>
              </a:moveTo>
              <a:lnTo>
                <a:pt x="1988695" y="25092"/>
              </a:lnTo>
            </a:path>
          </a:pathLst>
        </a:custGeom>
        <a:noFill/>
        <a:ln w="1905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59219" y="1679834"/>
        <a:ext cx="99434" cy="99434"/>
      </dsp:txXfrm>
    </dsp:sp>
    <dsp:sp modelId="{F3DEE569-E15A-435A-8506-3C0301863565}">
      <dsp:nvSpPr>
        <dsp:cNvPr id="0" name=""/>
        <dsp:cNvSpPr/>
      </dsp:nvSpPr>
      <dsp:spPr>
        <a:xfrm>
          <a:off x="3976773" y="203491"/>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latin typeface="Bell MT"/>
            </a:rPr>
            <a:t>1929 - First </a:t>
          </a:r>
          <a:r>
            <a:rPr lang="en-US" sz="2300" kern="1200" err="1">
              <a:latin typeface="Bell MT"/>
            </a:rPr>
            <a:t>Eistedfordd</a:t>
          </a:r>
          <a:r>
            <a:rPr lang="en-US" sz="2300" kern="1200">
              <a:latin typeface="Bell MT"/>
            </a:rPr>
            <a:t> held </a:t>
          </a:r>
        </a:p>
      </dsp:txBody>
      <dsp:txXfrm>
        <a:off x="4018351" y="245069"/>
        <a:ext cx="2756027" cy="1336435"/>
      </dsp:txXfrm>
    </dsp:sp>
    <dsp:sp modelId="{1ED504C0-DD6D-433D-9657-D141D778E0AC}">
      <dsp:nvSpPr>
        <dsp:cNvPr id="0" name=""/>
        <dsp:cNvSpPr/>
      </dsp:nvSpPr>
      <dsp:spPr>
        <a:xfrm>
          <a:off x="6815956" y="888194"/>
          <a:ext cx="1135673" cy="50185"/>
        </a:xfrm>
        <a:custGeom>
          <a:avLst/>
          <a:gdLst/>
          <a:ahLst/>
          <a:cxnLst/>
          <a:rect l="0" t="0" r="0" b="0"/>
          <a:pathLst>
            <a:path>
              <a:moveTo>
                <a:pt x="0" y="25092"/>
              </a:moveTo>
              <a:lnTo>
                <a:pt x="1135673" y="25092"/>
              </a:lnTo>
            </a:path>
          </a:pathLst>
        </a:custGeom>
        <a:noFill/>
        <a:ln w="19050" cap="flat" cmpd="sng" algn="ctr">
          <a:solidFill>
            <a:schemeClr val="accent6">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55401" y="884895"/>
        <a:ext cx="56783" cy="56783"/>
      </dsp:txXfrm>
    </dsp:sp>
    <dsp:sp modelId="{B9F76316-D34F-4DC7-86CB-35A301B86AB2}">
      <dsp:nvSpPr>
        <dsp:cNvPr id="0" name=""/>
        <dsp:cNvSpPr/>
      </dsp:nvSpPr>
      <dsp:spPr>
        <a:xfrm>
          <a:off x="7951629" y="203491"/>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latin typeface="Bell MT"/>
            </a:rPr>
            <a:t> 2000 – over 100,000 visitors to eistedfordd</a:t>
          </a:r>
          <a:endParaRPr lang="en-US" sz="2300" kern="1200"/>
        </a:p>
      </dsp:txBody>
      <dsp:txXfrm>
        <a:off x="7993207" y="245069"/>
        <a:ext cx="2756027" cy="1336435"/>
      </dsp:txXfrm>
    </dsp:sp>
    <dsp:sp modelId="{2419363E-E6F8-497D-8CA3-250AE5D05B4C}">
      <dsp:nvSpPr>
        <dsp:cNvPr id="0" name=""/>
        <dsp:cNvSpPr/>
      </dsp:nvSpPr>
      <dsp:spPr>
        <a:xfrm>
          <a:off x="2841100" y="2520724"/>
          <a:ext cx="1135673" cy="50185"/>
        </a:xfrm>
        <a:custGeom>
          <a:avLst/>
          <a:gdLst/>
          <a:ahLst/>
          <a:cxnLst/>
          <a:rect l="0" t="0" r="0" b="0"/>
          <a:pathLst>
            <a:path>
              <a:moveTo>
                <a:pt x="0" y="25092"/>
              </a:moveTo>
              <a:lnTo>
                <a:pt x="1135673" y="25092"/>
              </a:lnTo>
            </a:path>
          </a:pathLst>
        </a:custGeom>
        <a:noFill/>
        <a:ln w="1905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80544" y="2517425"/>
        <a:ext cx="56783" cy="56783"/>
      </dsp:txXfrm>
    </dsp:sp>
    <dsp:sp modelId="{812CDC20-925D-4DD3-98CF-B6F91DF1C921}">
      <dsp:nvSpPr>
        <dsp:cNvPr id="0" name=""/>
        <dsp:cNvSpPr/>
      </dsp:nvSpPr>
      <dsp:spPr>
        <a:xfrm>
          <a:off x="3976773" y="1836021"/>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latin typeface="Bell MT"/>
            </a:rPr>
            <a:t>1932 - Construction of LLangranog</a:t>
          </a:r>
          <a:endParaRPr lang="en-US" sz="2300" kern="1200"/>
        </a:p>
      </dsp:txBody>
      <dsp:txXfrm>
        <a:off x="4018351" y="1877599"/>
        <a:ext cx="2756027" cy="1336435"/>
      </dsp:txXfrm>
    </dsp:sp>
    <dsp:sp modelId="{07A916D2-D097-43FF-8F52-E9AE26D9AD94}">
      <dsp:nvSpPr>
        <dsp:cNvPr id="0" name=""/>
        <dsp:cNvSpPr/>
      </dsp:nvSpPr>
      <dsp:spPr>
        <a:xfrm>
          <a:off x="6815956" y="2520724"/>
          <a:ext cx="1135673" cy="50185"/>
        </a:xfrm>
        <a:custGeom>
          <a:avLst/>
          <a:gdLst/>
          <a:ahLst/>
          <a:cxnLst/>
          <a:rect l="0" t="0" r="0" b="0"/>
          <a:pathLst>
            <a:path>
              <a:moveTo>
                <a:pt x="0" y="25092"/>
              </a:moveTo>
              <a:lnTo>
                <a:pt x="1135673" y="25092"/>
              </a:lnTo>
            </a:path>
          </a:pathLst>
        </a:custGeom>
        <a:noFill/>
        <a:ln w="19050" cap="flat" cmpd="sng" algn="ctr">
          <a:solidFill>
            <a:schemeClr val="accent6">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55401" y="2517425"/>
        <a:ext cx="56783" cy="56783"/>
      </dsp:txXfrm>
    </dsp:sp>
    <dsp:sp modelId="{5528A1D8-F0FC-4B1D-A23B-66A8D447575C}">
      <dsp:nvSpPr>
        <dsp:cNvPr id="0" name=""/>
        <dsp:cNvSpPr/>
      </dsp:nvSpPr>
      <dsp:spPr>
        <a:xfrm>
          <a:off x="7951629" y="1836021"/>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latin typeface="Calibri"/>
              <a:ea typeface="Calibri"/>
              <a:cs typeface="Calibri"/>
            </a:rPr>
            <a:t>2022 – </a:t>
          </a:r>
          <a:r>
            <a:rPr lang="en-US" sz="2300" kern="1200" err="1">
              <a:latin typeface="Calibri"/>
              <a:ea typeface="Calibri"/>
              <a:cs typeface="Calibri"/>
            </a:rPr>
            <a:t>Jambori</a:t>
          </a:r>
          <a:r>
            <a:rPr lang="en-US" sz="2300" kern="1200">
              <a:latin typeface="Calibri"/>
              <a:ea typeface="Calibri"/>
              <a:cs typeface="Calibri"/>
            </a:rPr>
            <a:t>, supporting 'Team Wales' at FIFA World Cup</a:t>
          </a:r>
        </a:p>
      </dsp:txBody>
      <dsp:txXfrm>
        <a:off x="7993207" y="1877599"/>
        <a:ext cx="2756027" cy="1336435"/>
      </dsp:txXfrm>
    </dsp:sp>
    <dsp:sp modelId="{AE950D94-DBA3-4F08-9174-3187B8A26E27}">
      <dsp:nvSpPr>
        <dsp:cNvPr id="0" name=""/>
        <dsp:cNvSpPr/>
      </dsp:nvSpPr>
      <dsp:spPr>
        <a:xfrm rot="3310531">
          <a:off x="2414589" y="3336989"/>
          <a:ext cx="1988695" cy="50185"/>
        </a:xfrm>
        <a:custGeom>
          <a:avLst/>
          <a:gdLst/>
          <a:ahLst/>
          <a:cxnLst/>
          <a:rect l="0" t="0" r="0" b="0"/>
          <a:pathLst>
            <a:path>
              <a:moveTo>
                <a:pt x="0" y="25092"/>
              </a:moveTo>
              <a:lnTo>
                <a:pt x="1988695" y="25092"/>
              </a:lnTo>
            </a:path>
          </a:pathLst>
        </a:custGeom>
        <a:noFill/>
        <a:ln w="1905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59219" y="3312365"/>
        <a:ext cx="99434" cy="99434"/>
      </dsp:txXfrm>
    </dsp:sp>
    <dsp:sp modelId="{F25BC997-7282-4B18-9491-B85EE9C9890D}">
      <dsp:nvSpPr>
        <dsp:cNvPr id="0" name=""/>
        <dsp:cNvSpPr/>
      </dsp:nvSpPr>
      <dsp:spPr>
        <a:xfrm>
          <a:off x="3976773" y="3468552"/>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solidFill>
                <a:srgbClr val="000000"/>
              </a:solidFill>
              <a:latin typeface="Calibri"/>
              <a:ea typeface="Calibri"/>
              <a:cs typeface="Calibri"/>
            </a:rPr>
            <a:t>1939 - First Welsh medium School built in Aberystwyth - 1939</a:t>
          </a:r>
        </a:p>
      </dsp:txBody>
      <dsp:txXfrm>
        <a:off x="4018351" y="3510130"/>
        <a:ext cx="2756027" cy="1336435"/>
      </dsp:txXfrm>
    </dsp:sp>
    <dsp:sp modelId="{1B08BDEB-00CC-4BEA-917C-3BEDE0C3DB77}">
      <dsp:nvSpPr>
        <dsp:cNvPr id="0" name=""/>
        <dsp:cNvSpPr/>
      </dsp:nvSpPr>
      <dsp:spPr>
        <a:xfrm>
          <a:off x="6815956" y="4153255"/>
          <a:ext cx="1135673" cy="50185"/>
        </a:xfrm>
        <a:custGeom>
          <a:avLst/>
          <a:gdLst/>
          <a:ahLst/>
          <a:cxnLst/>
          <a:rect l="0" t="0" r="0" b="0"/>
          <a:pathLst>
            <a:path>
              <a:moveTo>
                <a:pt x="0" y="25092"/>
              </a:moveTo>
              <a:lnTo>
                <a:pt x="1135673" y="25092"/>
              </a:lnTo>
            </a:path>
          </a:pathLst>
        </a:custGeom>
        <a:noFill/>
        <a:ln w="19050" cap="flat" cmpd="sng" algn="ctr">
          <a:solidFill>
            <a:schemeClr val="accent6">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55401" y="4149956"/>
        <a:ext cx="56783" cy="56783"/>
      </dsp:txXfrm>
    </dsp:sp>
    <dsp:sp modelId="{53E5E7EC-7559-491B-882C-0A7EDD8EC180}">
      <dsp:nvSpPr>
        <dsp:cNvPr id="0" name=""/>
        <dsp:cNvSpPr/>
      </dsp:nvSpPr>
      <dsp:spPr>
        <a:xfrm>
          <a:off x="7951629" y="3468552"/>
          <a:ext cx="2839183" cy="141959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a:latin typeface="Bell MT"/>
            </a:rPr>
            <a:t>2004 – Cardiff Bay residential Centre opened </a:t>
          </a:r>
          <a:endParaRPr lang="en-US" sz="2300" kern="1200"/>
        </a:p>
      </dsp:txBody>
      <dsp:txXfrm>
        <a:off x="7993207" y="3510130"/>
        <a:ext cx="2756027" cy="133643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DAD3FF-B083-4D07-A7BD-A9BA5409AF2F}" type="datetimeFigureOut">
              <a:t>1/12/2025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017394-D3B2-4755-AF52-F8B2939375E4}" type="slidenum">
              <a:t>‹#›</a:t>
            </a:fld>
            <a:endParaRPr lang="en-GB"/>
          </a:p>
        </p:txBody>
      </p:sp>
    </p:spTree>
    <p:extLst>
      <p:ext uri="{BB962C8B-B14F-4D97-AF65-F5344CB8AC3E}">
        <p14:creationId xmlns:p14="http://schemas.microsoft.com/office/powerpoint/2010/main" val="2825322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Welcome to my presentation on how the </a:t>
            </a:r>
            <a:r>
              <a:rPr lang="en-US" dirty="0" err="1">
                <a:ea typeface="Calibri"/>
                <a:cs typeface="Calibri"/>
              </a:rPr>
              <a:t>Urdd</a:t>
            </a:r>
            <a:r>
              <a:rPr lang="en-US" dirty="0">
                <a:ea typeface="Calibri"/>
                <a:cs typeface="Calibri"/>
              </a:rPr>
              <a:t> has significantly impacted on the role of the Welsh language in education. </a:t>
            </a:r>
            <a:r>
              <a:rPr lang="en-US" dirty="0" err="1">
                <a:ea typeface="Calibri"/>
                <a:cs typeface="Calibri"/>
              </a:rPr>
              <a:t>Croeso</a:t>
            </a:r>
            <a:r>
              <a:rPr lang="en-US" dirty="0">
                <a:ea typeface="Calibri"/>
                <a:cs typeface="Calibri"/>
              </a:rPr>
              <a:t> </a:t>
            </a:r>
            <a:r>
              <a:rPr lang="en-US" dirty="0" err="1">
                <a:ea typeface="Calibri"/>
                <a:cs typeface="Calibri"/>
              </a:rPr>
              <a:t>I'r</a:t>
            </a:r>
            <a:r>
              <a:rPr lang="en-US" dirty="0">
                <a:ea typeface="Calibri"/>
                <a:cs typeface="Calibri"/>
              </a:rPr>
              <a:t> </a:t>
            </a:r>
            <a:r>
              <a:rPr lang="en-US" dirty="0" err="1">
                <a:ea typeface="Calibri"/>
                <a:cs typeface="Calibri"/>
              </a:rPr>
              <a:t>cyflwyniad</a:t>
            </a:r>
            <a:r>
              <a:rPr lang="en-US" dirty="0">
                <a:ea typeface="Calibri"/>
                <a:cs typeface="Calibri"/>
              </a:rPr>
              <a:t> </a:t>
            </a:r>
            <a:r>
              <a:rPr lang="en-US" dirty="0" err="1">
                <a:ea typeface="Calibri"/>
                <a:cs typeface="Calibri"/>
              </a:rPr>
              <a:t>ar</a:t>
            </a:r>
            <a:r>
              <a:rPr lang="en-US" dirty="0">
                <a:ea typeface="Calibri"/>
                <a:cs typeface="Calibri"/>
              </a:rPr>
              <a:t> </a:t>
            </a:r>
            <a:r>
              <a:rPr lang="en-US" dirty="0" err="1">
                <a:ea typeface="Calibri"/>
                <a:cs typeface="Calibri"/>
              </a:rPr>
              <a:t>sut</a:t>
            </a:r>
            <a:r>
              <a:rPr lang="en-US" dirty="0">
                <a:ea typeface="Calibri"/>
                <a:cs typeface="Calibri"/>
              </a:rPr>
              <a:t> </a:t>
            </a:r>
            <a:r>
              <a:rPr lang="en-US" dirty="0" err="1">
                <a:ea typeface="Calibri"/>
                <a:cs typeface="Calibri"/>
              </a:rPr>
              <a:t>mae'r</a:t>
            </a:r>
            <a:r>
              <a:rPr lang="en-US" dirty="0">
                <a:ea typeface="Calibri"/>
                <a:cs typeface="Calibri"/>
              </a:rPr>
              <a:t> </a:t>
            </a:r>
            <a:r>
              <a:rPr lang="en-US" dirty="0" err="1">
                <a:ea typeface="Calibri"/>
                <a:cs typeface="Calibri"/>
              </a:rPr>
              <a:t>Urdd</a:t>
            </a:r>
            <a:r>
              <a:rPr lang="en-US" dirty="0">
                <a:ea typeface="Calibri"/>
                <a:cs typeface="Calibri"/>
              </a:rPr>
              <a:t> </a:t>
            </a:r>
            <a:r>
              <a:rPr lang="en-US" dirty="0" err="1">
                <a:ea typeface="Calibri"/>
                <a:cs typeface="Calibri"/>
              </a:rPr>
              <a:t>wedi</a:t>
            </a:r>
            <a:r>
              <a:rPr lang="en-US" dirty="0">
                <a:ea typeface="Calibri"/>
                <a:cs typeface="Calibri"/>
              </a:rPr>
              <a:t> </a:t>
            </a:r>
            <a:r>
              <a:rPr lang="en-US" dirty="0" err="1">
                <a:ea typeface="Calibri"/>
                <a:cs typeface="Calibri"/>
              </a:rPr>
              <a:t>eefeithio'n</a:t>
            </a:r>
            <a:r>
              <a:rPr lang="en-US" dirty="0">
                <a:ea typeface="Calibri"/>
                <a:cs typeface="Calibri"/>
              </a:rPr>
              <a:t> </a:t>
            </a:r>
            <a:r>
              <a:rPr lang="en-US" dirty="0" err="1">
                <a:ea typeface="Calibri"/>
                <a:cs typeface="Calibri"/>
              </a:rPr>
              <a:t>sylweddol</a:t>
            </a:r>
            <a:r>
              <a:rPr lang="en-US" dirty="0">
                <a:ea typeface="Calibri"/>
                <a:cs typeface="Calibri"/>
              </a:rPr>
              <a:t> </a:t>
            </a:r>
            <a:r>
              <a:rPr lang="en-US" dirty="0" err="1">
                <a:ea typeface="Calibri"/>
                <a:cs typeface="Calibri"/>
              </a:rPr>
              <a:t>ar</a:t>
            </a:r>
            <a:r>
              <a:rPr lang="en-US" dirty="0">
                <a:ea typeface="Calibri"/>
                <a:cs typeface="Calibri"/>
              </a:rPr>
              <a:t> </a:t>
            </a:r>
            <a:r>
              <a:rPr lang="en-US" dirty="0" err="1">
                <a:ea typeface="Calibri"/>
                <a:cs typeface="Calibri"/>
              </a:rPr>
              <a:t>rol</a:t>
            </a:r>
            <a:r>
              <a:rPr lang="en-US" dirty="0">
                <a:ea typeface="Calibri"/>
                <a:cs typeface="Calibri"/>
              </a:rPr>
              <a:t> yr </a:t>
            </a:r>
            <a:r>
              <a:rPr lang="en-US" dirty="0" err="1">
                <a:ea typeface="Calibri"/>
                <a:cs typeface="Calibri"/>
              </a:rPr>
              <a:t>iaith</a:t>
            </a:r>
            <a:r>
              <a:rPr lang="en-US" dirty="0">
                <a:ea typeface="Calibri"/>
                <a:cs typeface="Calibri"/>
              </a:rPr>
              <a:t> </a:t>
            </a:r>
            <a:r>
              <a:rPr lang="en-US" dirty="0" err="1">
                <a:ea typeface="Calibri"/>
                <a:cs typeface="Calibri"/>
              </a:rPr>
              <a:t>Gymraeg</a:t>
            </a:r>
            <a:r>
              <a:rPr lang="en-US" dirty="0">
                <a:ea typeface="Calibri"/>
                <a:cs typeface="Calibri"/>
              </a:rPr>
              <a:t> </a:t>
            </a:r>
            <a:r>
              <a:rPr lang="en-US" dirty="0" err="1">
                <a:ea typeface="Calibri"/>
                <a:cs typeface="Calibri"/>
              </a:rPr>
              <a:t>ym</a:t>
            </a:r>
            <a:r>
              <a:rPr lang="en-US" dirty="0">
                <a:ea typeface="Calibri"/>
                <a:cs typeface="Calibri"/>
              </a:rPr>
              <a:t> </a:t>
            </a:r>
            <a:r>
              <a:rPr lang="en-US" dirty="0" err="1">
                <a:ea typeface="Calibri"/>
                <a:cs typeface="Calibri"/>
              </a:rPr>
              <a:t>myd</a:t>
            </a:r>
            <a:r>
              <a:rPr lang="en-US">
                <a:ea typeface="Calibri"/>
                <a:cs typeface="Calibri"/>
              </a:rPr>
              <a:t> addysg.</a:t>
            </a:r>
          </a:p>
        </p:txBody>
      </p:sp>
      <p:sp>
        <p:nvSpPr>
          <p:cNvPr id="4" name="Slide Number Placeholder 3"/>
          <p:cNvSpPr>
            <a:spLocks noGrp="1"/>
          </p:cNvSpPr>
          <p:nvPr>
            <p:ph type="sldNum" sz="quarter" idx="5"/>
          </p:nvPr>
        </p:nvSpPr>
        <p:spPr/>
        <p:txBody>
          <a:bodyPr/>
          <a:lstStyle/>
          <a:p>
            <a:fld id="{33017394-D3B2-4755-AF52-F8B2939375E4}" type="slidenum">
              <a:rPr lang="en-GB"/>
              <a:t>1</a:t>
            </a:fld>
            <a:endParaRPr lang="en-GB"/>
          </a:p>
        </p:txBody>
      </p:sp>
    </p:spTree>
    <p:extLst>
      <p:ext uri="{BB962C8B-B14F-4D97-AF65-F5344CB8AC3E}">
        <p14:creationId xmlns:p14="http://schemas.microsoft.com/office/powerpoint/2010/main" val="1849847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URDD </a:t>
            </a:r>
            <a:r>
              <a:rPr lang="en-US" dirty="0" err="1">
                <a:ea typeface="Calibri"/>
                <a:cs typeface="Calibri"/>
              </a:rPr>
              <a:t>Gobaith</a:t>
            </a:r>
            <a:r>
              <a:rPr lang="en-US" dirty="0">
                <a:ea typeface="Calibri"/>
                <a:cs typeface="Calibri"/>
              </a:rPr>
              <a:t> Cymru is a Welsh language youth </a:t>
            </a:r>
            <a:r>
              <a:rPr lang="en-US" dirty="0" err="1">
                <a:ea typeface="Calibri"/>
                <a:cs typeface="Calibri"/>
              </a:rPr>
              <a:t>orgnisation</a:t>
            </a:r>
            <a:r>
              <a:rPr lang="en-US" dirty="0">
                <a:ea typeface="Calibri"/>
                <a:cs typeface="Calibri"/>
              </a:rPr>
              <a:t> was founded by Sir Ifan Ab Owen Edwards in 1922, his vision was to preserve, </a:t>
            </a:r>
            <a:r>
              <a:rPr lang="en-US" dirty="0" err="1">
                <a:ea typeface="Calibri"/>
                <a:cs typeface="Calibri"/>
              </a:rPr>
              <a:t>revitalise</a:t>
            </a:r>
            <a:r>
              <a:rPr lang="en-US" dirty="0">
                <a:ea typeface="Calibri"/>
                <a:cs typeface="Calibri"/>
              </a:rPr>
              <a:t> and inspire the Welsh Language for all </a:t>
            </a:r>
            <a:r>
              <a:rPr lang="en-US" dirty="0" err="1">
                <a:ea typeface="Calibri"/>
                <a:cs typeface="Calibri"/>
              </a:rPr>
              <a:t>welsh</a:t>
            </a:r>
            <a:r>
              <a:rPr lang="en-US" dirty="0">
                <a:ea typeface="Calibri"/>
                <a:cs typeface="Calibri"/>
              </a:rPr>
              <a:t> citizens. The first </a:t>
            </a:r>
            <a:r>
              <a:rPr lang="en-US" dirty="0" err="1">
                <a:ea typeface="Calibri"/>
                <a:cs typeface="Calibri"/>
              </a:rPr>
              <a:t>Eisteddfordd</a:t>
            </a:r>
            <a:r>
              <a:rPr lang="en-US" dirty="0">
                <a:ea typeface="Calibri"/>
                <a:cs typeface="Calibri"/>
              </a:rPr>
              <a:t> took place at Corwen in 1929, this became to be an annual event in the Welsh calendar. In 1932 construction of the </a:t>
            </a:r>
            <a:r>
              <a:rPr lang="en-US" dirty="0" err="1">
                <a:ea typeface="Calibri"/>
                <a:cs typeface="Calibri"/>
              </a:rPr>
              <a:t>Urdd</a:t>
            </a:r>
            <a:r>
              <a:rPr lang="en-US" dirty="0">
                <a:ea typeface="Calibri"/>
                <a:cs typeface="Calibri"/>
              </a:rPr>
              <a:t> residential </a:t>
            </a:r>
            <a:r>
              <a:rPr lang="en-US" dirty="0" err="1">
                <a:ea typeface="Calibri"/>
                <a:cs typeface="Calibri"/>
              </a:rPr>
              <a:t>centre</a:t>
            </a:r>
            <a:r>
              <a:rPr lang="en-US" dirty="0">
                <a:ea typeface="Calibri"/>
                <a:cs typeface="Calibri"/>
              </a:rPr>
              <a:t> in </a:t>
            </a:r>
            <a:r>
              <a:rPr lang="en-US" dirty="0" err="1">
                <a:ea typeface="Calibri"/>
                <a:cs typeface="Calibri"/>
              </a:rPr>
              <a:t>LLangranog</a:t>
            </a:r>
            <a:r>
              <a:rPr lang="en-US" dirty="0">
                <a:ea typeface="Calibri"/>
                <a:cs typeface="Calibri"/>
              </a:rPr>
              <a:t> took place which accommodated up to 150 children in its opening summer to enhance their fluency in their Welsh linguistics through </a:t>
            </a:r>
            <a:r>
              <a:rPr lang="en-US" dirty="0"/>
              <a:t>enjoyable real life experiences</a:t>
            </a:r>
            <a:r>
              <a:rPr lang="en-US" dirty="0">
                <a:ea typeface="Calibri"/>
                <a:cs typeface="Calibri"/>
              </a:rPr>
              <a:t>. </a:t>
            </a:r>
            <a:r>
              <a:rPr lang="en-US" dirty="0"/>
              <a:t>According to research “Speaking two languages on a daily basis has consequences for how higher cognitive processes operate and results in more precocious development of inhibition and attentional abilities” (</a:t>
            </a:r>
            <a:r>
              <a:rPr lang="en-US" dirty="0" err="1"/>
              <a:t>Barec</a:t>
            </a:r>
            <a:r>
              <a:rPr lang="en-US" i="1" dirty="0"/>
              <a:t> et al.,</a:t>
            </a:r>
            <a:r>
              <a:rPr lang="en-US" dirty="0"/>
              <a:t> p. 701 as cited in Mohr </a:t>
            </a:r>
            <a:r>
              <a:rPr lang="en-US" i="1" dirty="0"/>
              <a:t>et al.,</a:t>
            </a:r>
            <a:r>
              <a:rPr lang="en-US" dirty="0"/>
              <a:t> 2016).</a:t>
            </a:r>
            <a:r>
              <a:rPr lang="en-US" dirty="0">
                <a:ea typeface="Calibri"/>
                <a:cs typeface="Calibri"/>
              </a:rPr>
              <a:t> Sir Edwards influential characteristics saw the first Welsh school erected in Aberystwyth in 1939. The year 2000 saw over 100,000 visitors to the </a:t>
            </a:r>
            <a:r>
              <a:rPr lang="en-US" dirty="0" err="1">
                <a:ea typeface="Calibri"/>
                <a:cs typeface="Calibri"/>
              </a:rPr>
              <a:t>eistedfodd</a:t>
            </a:r>
            <a:r>
              <a:rPr lang="en-US" dirty="0">
                <a:ea typeface="Calibri"/>
                <a:cs typeface="Calibri"/>
              </a:rPr>
              <a:t>.  The URDD </a:t>
            </a:r>
            <a:r>
              <a:rPr lang="en-US" dirty="0" err="1">
                <a:ea typeface="Calibri"/>
                <a:cs typeface="Calibri"/>
              </a:rPr>
              <a:t>jambori</a:t>
            </a:r>
            <a:r>
              <a:rPr lang="en-US" dirty="0">
                <a:ea typeface="Calibri"/>
                <a:cs typeface="Calibri"/>
              </a:rPr>
              <a:t> (known as Wales World Singalong ) of 2022 welcomed 238,000 children participating remotely in schools through out Wales including singing ' Yma O </a:t>
            </a:r>
            <a:r>
              <a:rPr lang="en-US" dirty="0" err="1">
                <a:ea typeface="Calibri"/>
                <a:cs typeface="Calibri"/>
              </a:rPr>
              <a:t>Hyd</a:t>
            </a:r>
            <a:r>
              <a:rPr lang="en-US" dirty="0">
                <a:ea typeface="Calibri"/>
                <a:cs typeface="Calibri"/>
              </a:rPr>
              <a:t>' which has become a popular Welsh football anthem. </a:t>
            </a:r>
            <a:r>
              <a:rPr lang="en-US" dirty="0"/>
              <a:t>Singing enriches children's knowledge of their country's struggles and promotes the 7 well-being goals of the Future Generations Act (2015). </a:t>
            </a:r>
            <a:r>
              <a:rPr lang="en-US" dirty="0">
                <a:ea typeface="Calibri"/>
                <a:cs typeface="Calibri"/>
              </a:rPr>
              <a:t>  </a:t>
            </a:r>
          </a:p>
          <a:p>
            <a:r>
              <a:rPr lang="en-US" dirty="0">
                <a:ea typeface="Calibri"/>
                <a:cs typeface="Calibri"/>
              </a:rPr>
              <a:t>Finally in 2004 Cardiff Bay residential Centre opened in the capital. </a:t>
            </a:r>
          </a:p>
        </p:txBody>
      </p:sp>
      <p:sp>
        <p:nvSpPr>
          <p:cNvPr id="4" name="Slide Number Placeholder 3"/>
          <p:cNvSpPr>
            <a:spLocks noGrp="1"/>
          </p:cNvSpPr>
          <p:nvPr>
            <p:ph type="sldNum" sz="quarter" idx="5"/>
          </p:nvPr>
        </p:nvSpPr>
        <p:spPr/>
        <p:txBody>
          <a:bodyPr/>
          <a:lstStyle/>
          <a:p>
            <a:fld id="{33017394-D3B2-4755-AF52-F8B2939375E4}" type="slidenum">
              <a:rPr lang="en-GB"/>
              <a:t>2</a:t>
            </a:fld>
            <a:endParaRPr lang="en-GB"/>
          </a:p>
        </p:txBody>
      </p:sp>
    </p:spTree>
    <p:extLst>
      <p:ext uri="{BB962C8B-B14F-4D97-AF65-F5344CB8AC3E}">
        <p14:creationId xmlns:p14="http://schemas.microsoft.com/office/powerpoint/2010/main" val="3015937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decades of </a:t>
            </a:r>
            <a:r>
              <a:rPr lang="en-US" dirty="0" err="1"/>
              <a:t>adjudigation</a:t>
            </a:r>
            <a:r>
              <a:rPr lang="en-US" dirty="0"/>
              <a:t> and assimilation the Welsh language has since become an important aspect of Welsh education with the reform of the New Welsh curriculum for Wales (2022). The reformed curriculum places a strong emphasis on Welsh as a vital part of Welsh identity and culture. Welsh is not only taught as a subject but </a:t>
            </a:r>
            <a:r>
              <a:rPr lang="en-US" dirty="0" err="1"/>
              <a:t>intergrated</a:t>
            </a:r>
            <a:r>
              <a:rPr lang="en-US" dirty="0"/>
              <a:t> across all areas of learning including real-life experiences. As Professor Graham Donaldson notes children should be offered real life experiences outside the classroom p. 71 Welsh Government, (2015). </a:t>
            </a:r>
          </a:p>
          <a:p>
            <a:r>
              <a:rPr lang="en-US" dirty="0"/>
              <a:t> The </a:t>
            </a:r>
            <a:r>
              <a:rPr lang="en-US" err="1"/>
              <a:t>Urdd</a:t>
            </a:r>
            <a:r>
              <a:rPr lang="en-US" dirty="0"/>
              <a:t> offer an abundance of and activities for this which inevitably promotes bilingualism and "ethically Informed Citizens" also </a:t>
            </a:r>
            <a:r>
              <a:rPr lang="en-US" err="1"/>
              <a:t>alligned</a:t>
            </a:r>
            <a:r>
              <a:rPr lang="en-US" dirty="0"/>
              <a:t> with the Welsh Governments '</a:t>
            </a:r>
            <a:r>
              <a:rPr lang="en-US" err="1"/>
              <a:t>Cymraeg</a:t>
            </a:r>
            <a:r>
              <a:rPr lang="en-US" dirty="0"/>
              <a:t> 2050" recent pledge to reach "one million Welsh speakers by the year 2050" will ensure children are proud of their language and culture (Welsh Government 2023b). In education the Welsh Language is supported by "</a:t>
            </a:r>
            <a:r>
              <a:rPr lang="en-US" err="1"/>
              <a:t>Siarter</a:t>
            </a:r>
            <a:r>
              <a:rPr lang="en-US" dirty="0"/>
              <a:t> Iaith" (the Welsh charter) with their overall aim being to inspire and encourage all to use Welsh n all aspects of life.  </a:t>
            </a:r>
            <a:endParaRPr lang="en-US"/>
          </a:p>
        </p:txBody>
      </p:sp>
      <p:sp>
        <p:nvSpPr>
          <p:cNvPr id="4" name="Slide Number Placeholder 3"/>
          <p:cNvSpPr>
            <a:spLocks noGrp="1"/>
          </p:cNvSpPr>
          <p:nvPr>
            <p:ph type="sldNum" sz="quarter" idx="5"/>
          </p:nvPr>
        </p:nvSpPr>
        <p:spPr/>
        <p:txBody>
          <a:bodyPr/>
          <a:lstStyle/>
          <a:p>
            <a:fld id="{33017394-D3B2-4755-AF52-F8B2939375E4}" type="slidenum">
              <a:t>3</a:t>
            </a:fld>
            <a:endParaRPr lang="en-GB"/>
          </a:p>
        </p:txBody>
      </p:sp>
    </p:spTree>
    <p:extLst>
      <p:ext uri="{BB962C8B-B14F-4D97-AF65-F5344CB8AC3E}">
        <p14:creationId xmlns:p14="http://schemas.microsoft.com/office/powerpoint/2010/main" val="3545078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Urdd</a:t>
            </a:r>
            <a:r>
              <a:rPr lang="en-US" dirty="0"/>
              <a:t> National Eisteddfod attracts children, young people, families and communities to join them in their annual festival of Welsh culture. It is held across different locations in Wales each year to assist the economy in all Welsh regions and to enable all areas of Wales to attend. </a:t>
            </a:r>
            <a:r>
              <a:rPr lang="en-US" dirty="0" err="1"/>
              <a:t>Competitiors</a:t>
            </a:r>
            <a:r>
              <a:rPr lang="en-US" dirty="0"/>
              <a:t> can enter various competitions exclusively for young people such as dancing, singing, acting, poetry, and many more through the medium of Welsh. There really is something for everyone to take part which ensures inclusivity. Local Vendors boast their talents in various food and retail stalls to facilitate the Welsh language </a:t>
            </a:r>
            <a:r>
              <a:rPr lang="en-US" dirty="0" err="1"/>
              <a:t>cultutre</a:t>
            </a:r>
            <a:r>
              <a:rPr lang="en-US" dirty="0"/>
              <a:t> and heritage. It is important to note in 2023 a massive 270,000 children, young people and families were involved in the </a:t>
            </a:r>
            <a:r>
              <a:rPr lang="en-US" dirty="0" err="1"/>
              <a:t>Eistedfodd</a:t>
            </a:r>
            <a:r>
              <a:rPr lang="en-US" dirty="0"/>
              <a:t> in some way which brought significant expenditure to the local economy.</a:t>
            </a:r>
          </a:p>
        </p:txBody>
      </p:sp>
      <p:sp>
        <p:nvSpPr>
          <p:cNvPr id="4" name="Slide Number Placeholder 3"/>
          <p:cNvSpPr>
            <a:spLocks noGrp="1"/>
          </p:cNvSpPr>
          <p:nvPr>
            <p:ph type="sldNum" sz="quarter" idx="5"/>
          </p:nvPr>
        </p:nvSpPr>
        <p:spPr/>
        <p:txBody>
          <a:bodyPr/>
          <a:lstStyle/>
          <a:p>
            <a:fld id="{33017394-D3B2-4755-AF52-F8B2939375E4}" type="slidenum">
              <a:t>4</a:t>
            </a:fld>
            <a:endParaRPr lang="en-GB"/>
          </a:p>
        </p:txBody>
      </p:sp>
    </p:spTree>
    <p:extLst>
      <p:ext uri="{BB962C8B-B14F-4D97-AF65-F5344CB8AC3E}">
        <p14:creationId xmlns:p14="http://schemas.microsoft.com/office/powerpoint/2010/main" val="903083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US" dirty="0"/>
              <a:t>The </a:t>
            </a:r>
            <a:r>
              <a:rPr lang="en-US" dirty="0" err="1"/>
              <a:t>Urdd</a:t>
            </a:r>
            <a:r>
              <a:rPr lang="en-US" dirty="0"/>
              <a:t> reported significant revenue loss during Covid –19 pandemic, due to the cancelled live events and the impact on membership fees. Citizens were advised to stay home and isolate, the </a:t>
            </a:r>
            <a:r>
              <a:rPr lang="en-US" dirty="0" err="1"/>
              <a:t>Urdd</a:t>
            </a:r>
            <a:r>
              <a:rPr lang="en-US" dirty="0"/>
              <a:t> </a:t>
            </a:r>
            <a:r>
              <a:rPr lang="en-US" dirty="0" err="1"/>
              <a:t>Eistedfodd</a:t>
            </a:r>
            <a:r>
              <a:rPr lang="en-US" dirty="0"/>
              <a:t> reverted to online submissions which </a:t>
            </a:r>
            <a:r>
              <a:rPr lang="en-US" dirty="0" err="1"/>
              <a:t>undoubtedley</a:t>
            </a:r>
            <a:r>
              <a:rPr lang="en-US" dirty="0"/>
              <a:t> depleted the whole community atmosphere of the </a:t>
            </a:r>
            <a:r>
              <a:rPr lang="en-US" dirty="0" err="1"/>
              <a:t>Eistedfordd</a:t>
            </a:r>
            <a:r>
              <a:rPr lang="en-US" dirty="0"/>
              <a:t> but given the rules and restrictions the virtual event saw approximately 8000 participants. The remote format reflected the resilience of Welsh culture and community spirit during unprecedented times. As Slaughter (2007) posits "Our world today has become the electronic world" p.16 as cited in Williams et al, 2017 with many children preferring the virtual competition. However, with school closures in Wales children coming from non-Welsh homes felt the lack of exposure to the Welsh language was problematic despite the </a:t>
            </a:r>
            <a:r>
              <a:rPr lang="en-US" dirty="0" err="1"/>
              <a:t>Urdd</a:t>
            </a:r>
            <a:r>
              <a:rPr lang="en-US" dirty="0"/>
              <a:t> offering virtual support for participants to create an inclusive approach. The </a:t>
            </a:r>
            <a:r>
              <a:rPr lang="en-US" dirty="0" err="1"/>
              <a:t>Urdd</a:t>
            </a:r>
            <a:r>
              <a:rPr lang="en-US" dirty="0"/>
              <a:t> advertised  the 'Hat to help' campaign encouraging people to buy a hat and support the </a:t>
            </a:r>
            <a:r>
              <a:rPr lang="en-US" dirty="0" err="1"/>
              <a:t>Urdd</a:t>
            </a:r>
            <a:r>
              <a:rPr lang="en-US" dirty="0"/>
              <a:t> in the most challenging year in history. With 29% children of Wales living in poverty the </a:t>
            </a:r>
            <a:r>
              <a:rPr lang="en-US" dirty="0" err="1"/>
              <a:t>urdd</a:t>
            </a:r>
            <a:r>
              <a:rPr lang="en-US" dirty="0"/>
              <a:t> offer a "Fund For All" scheme which was contributed to by various sponsors to enable impoverished children of Wales to enjoy a holiday at one of </a:t>
            </a:r>
            <a:r>
              <a:rPr lang="en-US" dirty="0" err="1"/>
              <a:t>Urdd's</a:t>
            </a:r>
            <a:r>
              <a:rPr lang="en-US" dirty="0"/>
              <a:t> residential </a:t>
            </a:r>
            <a:r>
              <a:rPr lang="en-US" dirty="0" err="1"/>
              <a:t>Centres</a:t>
            </a:r>
            <a:r>
              <a:rPr lang="en-US" dirty="0"/>
              <a:t>, to offer opportunities of meaningful experiences outside of the classroom for all children despite their background or financial situation. The </a:t>
            </a:r>
            <a:r>
              <a:rPr lang="en-US" dirty="0" err="1"/>
              <a:t>Urdd</a:t>
            </a:r>
            <a:r>
              <a:rPr lang="en-US" dirty="0"/>
              <a:t> membership costs £10 per annum however, they offer a reduced rate for families and a fee of £1 for low- income parents of Wales.</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33017394-D3B2-4755-AF52-F8B2939375E4}" type="slidenum">
              <a:rPr lang="en-GB"/>
              <a:t>5</a:t>
            </a:fld>
            <a:endParaRPr lang="en-GB"/>
          </a:p>
        </p:txBody>
      </p:sp>
    </p:spTree>
    <p:extLst>
      <p:ext uri="{BB962C8B-B14F-4D97-AF65-F5344CB8AC3E}">
        <p14:creationId xmlns:p14="http://schemas.microsoft.com/office/powerpoint/2010/main" val="4037882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Apprenticeships with the </a:t>
            </a:r>
            <a:r>
              <a:rPr lang="en-US" dirty="0" err="1"/>
              <a:t>Urdd</a:t>
            </a:r>
            <a:r>
              <a:rPr lang="en-US" dirty="0"/>
              <a:t> has become very popular in recent years, with149 apprenticeships enrolled at present. This scheme is funded by the Welsh Government and gives opportunities for young people age, 16 or above with an interest in working with children and young people via implementing fun sports, games and activities, to successfully complete a qualification which is </a:t>
            </a:r>
            <a:r>
              <a:rPr lang="en-US" dirty="0" err="1"/>
              <a:t>recognised</a:t>
            </a:r>
            <a:r>
              <a:rPr lang="en-US" dirty="0"/>
              <a:t> throughout the UK. </a:t>
            </a:r>
            <a:r>
              <a:rPr lang="en-US" dirty="0" err="1"/>
              <a:t>Urdd</a:t>
            </a:r>
            <a:r>
              <a:rPr lang="en-US" dirty="0"/>
              <a:t> deliver their apprenticeships through the medium of Welsh or bilingual, receiving a wage in return which is a great incentive for doing something you love whilst simultaneously promoting the Welsh language and developing your own career. Currently there are over 8000 children taking part in these sport clubs. It is important to note that 80% of apprenticeship learners conducted through the </a:t>
            </a:r>
            <a:r>
              <a:rPr lang="en-US" dirty="0" err="1"/>
              <a:t>Urdd</a:t>
            </a:r>
            <a:r>
              <a:rPr lang="en-US" dirty="0"/>
              <a:t> have successfully gone on to full time employment with the </a:t>
            </a:r>
            <a:r>
              <a:rPr lang="en-US" dirty="0" err="1"/>
              <a:t>Urdd</a:t>
            </a:r>
            <a:r>
              <a:rPr lang="en-US" dirty="0"/>
              <a:t>. According to Arad Research a massive 98% of apprentices reported they often use Welsh in their course or workplace and their over-all well-being and social skills had increased.</a:t>
            </a:r>
          </a:p>
        </p:txBody>
      </p:sp>
      <p:sp>
        <p:nvSpPr>
          <p:cNvPr id="4" name="Slide Number Placeholder 3"/>
          <p:cNvSpPr>
            <a:spLocks noGrp="1"/>
          </p:cNvSpPr>
          <p:nvPr>
            <p:ph type="sldNum" sz="quarter" idx="5"/>
          </p:nvPr>
        </p:nvSpPr>
        <p:spPr/>
        <p:txBody>
          <a:bodyPr/>
          <a:lstStyle/>
          <a:p>
            <a:fld id="{33017394-D3B2-4755-AF52-F8B2939375E4}" type="slidenum">
              <a:rPr lang="en-GB"/>
              <a:t>6</a:t>
            </a:fld>
            <a:endParaRPr lang="en-GB"/>
          </a:p>
        </p:txBody>
      </p:sp>
    </p:spTree>
    <p:extLst>
      <p:ext uri="{BB962C8B-B14F-4D97-AF65-F5344CB8AC3E}">
        <p14:creationId xmlns:p14="http://schemas.microsoft.com/office/powerpoint/2010/main" val="3868145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January 2020 saw many staff and apprentices visit </a:t>
            </a:r>
            <a:r>
              <a:rPr lang="en-US" dirty="0" err="1"/>
              <a:t>Austrailia</a:t>
            </a:r>
            <a:r>
              <a:rPr lang="en-US" dirty="0"/>
              <a:t> to advocate the Welsh language and allow Welsh children living in Sydney to enjoy activities, games and stories through the medium of Welsh. Funded by the Wales international the </a:t>
            </a:r>
            <a:r>
              <a:rPr lang="en-US" dirty="0" err="1"/>
              <a:t>Urdd</a:t>
            </a:r>
            <a:r>
              <a:rPr lang="en-US" dirty="0"/>
              <a:t> facilitate unique experiences to advance for future generations. It is Important children learn about their heritage and culture despite where they live in the world. Staff described the trip as an "unforgettable experience".  Professor </a:t>
            </a:r>
            <a:r>
              <a:rPr lang="en-US" dirty="0" err="1"/>
              <a:t>Sionedd</a:t>
            </a:r>
            <a:r>
              <a:rPr lang="en-US" dirty="0"/>
              <a:t> Davies (2013) proposes "The future of Welsh and Welsh culture is wholly dependent on transmitting the language to our young people as cited in Donaldson successful future report p.60.</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33017394-D3B2-4755-AF52-F8B2939375E4}" type="slidenum">
              <a:t>7</a:t>
            </a:fld>
            <a:endParaRPr lang="en-GB"/>
          </a:p>
        </p:txBody>
      </p:sp>
    </p:spTree>
    <p:extLst>
      <p:ext uri="{BB962C8B-B14F-4D97-AF65-F5344CB8AC3E}">
        <p14:creationId xmlns:p14="http://schemas.microsoft.com/office/powerpoint/2010/main" val="939582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the data from Arad Researh 2023, the Carmarthenshire area is expected to have created £8.5 million in economic value from the 2023 </a:t>
            </a:r>
            <a:r>
              <a:rPr lang="en-US" dirty="0" err="1"/>
              <a:t>Urdd</a:t>
            </a:r>
            <a:r>
              <a:rPr lang="en-US" dirty="0"/>
              <a:t> Eisteddfod with £3.8 million for lodging in the area and £0.6 million with companies in Carmarthenshire on the Eisteddfod site. </a:t>
            </a:r>
          </a:p>
        </p:txBody>
      </p:sp>
      <p:sp>
        <p:nvSpPr>
          <p:cNvPr id="4" name="Slide Number Placeholder 3"/>
          <p:cNvSpPr>
            <a:spLocks noGrp="1"/>
          </p:cNvSpPr>
          <p:nvPr>
            <p:ph type="sldNum" sz="quarter" idx="5"/>
          </p:nvPr>
        </p:nvSpPr>
        <p:spPr/>
        <p:txBody>
          <a:bodyPr/>
          <a:lstStyle/>
          <a:p>
            <a:fld id="{33017394-D3B2-4755-AF52-F8B2939375E4}" type="slidenum">
              <a:rPr lang="en-GB"/>
              <a:t>8</a:t>
            </a:fld>
            <a:endParaRPr lang="en-GB"/>
          </a:p>
        </p:txBody>
      </p:sp>
    </p:spTree>
    <p:extLst>
      <p:ext uri="{BB962C8B-B14F-4D97-AF65-F5344CB8AC3E}">
        <p14:creationId xmlns:p14="http://schemas.microsoft.com/office/powerpoint/2010/main" val="3809662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a:t>
            </a:r>
            <a:r>
              <a:rPr lang="en-US" dirty="0" err="1">
                <a:ea typeface="Calibri"/>
                <a:cs typeface="Calibri"/>
              </a:rPr>
              <a:t>Urdd</a:t>
            </a:r>
            <a:r>
              <a:rPr lang="en-US" dirty="0">
                <a:ea typeface="Calibri"/>
                <a:cs typeface="Calibri"/>
              </a:rPr>
              <a:t> has been running for over 100 years with their mission is to ensure all children have fun and enjoy whilst developing their fluency in the Welsh language. Arad Research highlighted results of this with 55% of children are more likely to use the Welsh language. 79% had fun and 65% feel more positive about the Welsh language.</a:t>
            </a:r>
          </a:p>
        </p:txBody>
      </p:sp>
      <p:sp>
        <p:nvSpPr>
          <p:cNvPr id="4" name="Slide Number Placeholder 3"/>
          <p:cNvSpPr>
            <a:spLocks noGrp="1"/>
          </p:cNvSpPr>
          <p:nvPr>
            <p:ph type="sldNum" sz="quarter" idx="5"/>
          </p:nvPr>
        </p:nvSpPr>
        <p:spPr/>
        <p:txBody>
          <a:bodyPr/>
          <a:lstStyle/>
          <a:p>
            <a:fld id="{33017394-D3B2-4755-AF52-F8B2939375E4}" type="slidenum">
              <a:rPr lang="en-GB"/>
              <a:t>9</a:t>
            </a:fld>
            <a:endParaRPr lang="en-GB"/>
          </a:p>
        </p:txBody>
      </p:sp>
    </p:spTree>
    <p:extLst>
      <p:ext uri="{BB962C8B-B14F-4D97-AF65-F5344CB8AC3E}">
        <p14:creationId xmlns:p14="http://schemas.microsoft.com/office/powerpoint/2010/main" val="3924849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Urdd</a:t>
            </a:r>
            <a:r>
              <a:rPr lang="en-US" dirty="0"/>
              <a:t> is a fundamental contributor to the economy, language, culture and education in all parts of Wales. Providing Ample opportunities for All children and young people up to the age of 25  in Wales to engage, learn, and enjoy Welsh in a variety of settings, including sports, arts, camps, and competitions which can support and promote a positive ethos towards the Welsh language and identities. These positive engagements equip children with Welsh linguistics and fluency, increase </a:t>
            </a:r>
            <a:r>
              <a:rPr lang="en-US" dirty="0" err="1"/>
              <a:t>instrinsic</a:t>
            </a:r>
            <a:r>
              <a:rPr lang="en-US" dirty="0"/>
              <a:t> motivation to enable them to become "Ambitious, Healthy, Confident, Ethical individuals. Developing strong Welsh proficiencies at a young age can ensure a smoother transition into adulthood where these skills are currently essential for both personal and professional success within Wales and the economy. Learning Welsh is a powerful way to connect within communities and beyond. Every word counts whether you're just starting out or you're brushing up on your fluency. Please embrace the Welsh language and be proud of our culture and identity. This can encompass everyone feeling valued and understood fostering a sense of belonging. As Future Generations Commissioner for Wales highlights "Acting today for a better tomorrow - This is our future, help us now. " . </a:t>
            </a:r>
            <a:r>
              <a:rPr lang="en-US" dirty="0" err="1"/>
              <a:t>Diolch</a:t>
            </a:r>
            <a:r>
              <a:rPr lang="en-US" dirty="0"/>
              <a:t> </a:t>
            </a:r>
            <a:r>
              <a:rPr lang="en-US" dirty="0" err="1"/>
              <a:t>yn</a:t>
            </a:r>
            <a:r>
              <a:rPr lang="en-US" dirty="0"/>
              <a:t> </a:t>
            </a:r>
            <a:r>
              <a:rPr lang="en-US" dirty="0" err="1"/>
              <a:t>fawr</a:t>
            </a:r>
            <a:r>
              <a:rPr lang="en-US" dirty="0"/>
              <a: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33017394-D3B2-4755-AF52-F8B2939375E4}" type="slidenum">
              <a:rPr lang="en-GB"/>
              <a:t>10</a:t>
            </a:fld>
            <a:endParaRPr lang="en-GB"/>
          </a:p>
        </p:txBody>
      </p:sp>
    </p:spTree>
    <p:extLst>
      <p:ext uri="{BB962C8B-B14F-4D97-AF65-F5344CB8AC3E}">
        <p14:creationId xmlns:p14="http://schemas.microsoft.com/office/powerpoint/2010/main" val="2140370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20" y="1587352"/>
            <a:ext cx="6096000" cy="4055374"/>
          </a:xfrm>
        </p:spPr>
        <p:txBody>
          <a:bodyPr vert="horz" lIns="91440" tIns="45720" rIns="91440" bIns="45720" rtlCol="0" anchor="b">
            <a:noAutofit/>
          </a:bodyPr>
          <a:lstStyle/>
          <a:p>
            <a:r>
              <a:rPr lang="en-US" sz="4000" dirty="0">
                <a:solidFill>
                  <a:srgbClr val="FF0000"/>
                </a:solidFill>
                <a:latin typeface="Aptos Display"/>
              </a:rPr>
              <a:t>How the URDD has significantly impacted on the role of the Welsh language in education.</a:t>
            </a:r>
            <a:br>
              <a:rPr lang="en-US" sz="4000" dirty="0">
                <a:solidFill>
                  <a:srgbClr val="FF0000"/>
                </a:solidFill>
                <a:latin typeface="Aptos Display"/>
              </a:rPr>
            </a:br>
            <a:br>
              <a:rPr lang="en-US" sz="4000" dirty="0">
                <a:latin typeface="Aptos Display"/>
              </a:rPr>
            </a:br>
            <a:r>
              <a:rPr lang="en-US" sz="4000" dirty="0" err="1">
                <a:solidFill>
                  <a:srgbClr val="FF0000"/>
                </a:solidFill>
                <a:latin typeface="Aptos Display"/>
              </a:rPr>
              <a:t>Croeso</a:t>
            </a:r>
            <a:r>
              <a:rPr lang="en-US" sz="4000" dirty="0">
                <a:solidFill>
                  <a:srgbClr val="FF0000"/>
                </a:solidFill>
                <a:latin typeface="Aptos Display"/>
              </a:rPr>
              <a:t> </a:t>
            </a:r>
            <a:r>
              <a:rPr lang="en-US" sz="4000" dirty="0" err="1">
                <a:solidFill>
                  <a:srgbClr val="FF0000"/>
                </a:solidFill>
                <a:latin typeface="Aptos Display"/>
              </a:rPr>
              <a:t>I'r</a:t>
            </a:r>
            <a:r>
              <a:rPr lang="en-US" sz="4000" dirty="0">
                <a:solidFill>
                  <a:srgbClr val="FF0000"/>
                </a:solidFill>
                <a:latin typeface="Aptos Display"/>
              </a:rPr>
              <a:t> </a:t>
            </a:r>
            <a:r>
              <a:rPr lang="en-US" sz="4000" dirty="0" err="1">
                <a:solidFill>
                  <a:srgbClr val="FF0000"/>
                </a:solidFill>
                <a:latin typeface="Aptos Display"/>
              </a:rPr>
              <a:t>cyflwyniad</a:t>
            </a:r>
            <a:r>
              <a:rPr lang="en-US" sz="4000" dirty="0">
                <a:solidFill>
                  <a:srgbClr val="FF0000"/>
                </a:solidFill>
                <a:latin typeface="Aptos Display"/>
              </a:rPr>
              <a:t> </a:t>
            </a:r>
            <a:r>
              <a:rPr lang="en-US" sz="4000" dirty="0" err="1">
                <a:solidFill>
                  <a:srgbClr val="FF0000"/>
                </a:solidFill>
                <a:latin typeface="Aptos Display"/>
              </a:rPr>
              <a:t>ar</a:t>
            </a:r>
            <a:r>
              <a:rPr lang="en-US" sz="4000" dirty="0">
                <a:solidFill>
                  <a:srgbClr val="FF0000"/>
                </a:solidFill>
                <a:latin typeface="Aptos Display"/>
              </a:rPr>
              <a:t> </a:t>
            </a:r>
            <a:r>
              <a:rPr lang="en-US" sz="4000" dirty="0" err="1">
                <a:solidFill>
                  <a:srgbClr val="FF0000"/>
                </a:solidFill>
                <a:latin typeface="Aptos Display"/>
              </a:rPr>
              <a:t>sut</a:t>
            </a:r>
            <a:r>
              <a:rPr lang="en-US" sz="4000" dirty="0">
                <a:solidFill>
                  <a:srgbClr val="FF0000"/>
                </a:solidFill>
                <a:latin typeface="Aptos Display"/>
              </a:rPr>
              <a:t> </a:t>
            </a:r>
            <a:r>
              <a:rPr lang="en-US" sz="4000" dirty="0" err="1">
                <a:solidFill>
                  <a:srgbClr val="FF0000"/>
                </a:solidFill>
                <a:latin typeface="Aptos Display"/>
              </a:rPr>
              <a:t>mae'r</a:t>
            </a:r>
            <a:r>
              <a:rPr lang="en-US" sz="4000" dirty="0">
                <a:solidFill>
                  <a:srgbClr val="FF0000"/>
                </a:solidFill>
                <a:latin typeface="Aptos Display"/>
              </a:rPr>
              <a:t> </a:t>
            </a:r>
            <a:r>
              <a:rPr lang="en-US" sz="4000" dirty="0" err="1">
                <a:solidFill>
                  <a:srgbClr val="FF0000"/>
                </a:solidFill>
                <a:latin typeface="Aptos Display"/>
              </a:rPr>
              <a:t>Urdd</a:t>
            </a:r>
            <a:r>
              <a:rPr lang="en-US" sz="4000" dirty="0">
                <a:solidFill>
                  <a:srgbClr val="FF0000"/>
                </a:solidFill>
                <a:latin typeface="Aptos Display"/>
              </a:rPr>
              <a:t> </a:t>
            </a:r>
            <a:r>
              <a:rPr lang="en-US" sz="4000" dirty="0" err="1">
                <a:solidFill>
                  <a:srgbClr val="FF0000"/>
                </a:solidFill>
                <a:latin typeface="Aptos Display"/>
              </a:rPr>
              <a:t>wedi</a:t>
            </a:r>
            <a:r>
              <a:rPr lang="en-US" sz="4000" dirty="0">
                <a:solidFill>
                  <a:srgbClr val="FF0000"/>
                </a:solidFill>
                <a:latin typeface="Aptos Display"/>
              </a:rPr>
              <a:t> </a:t>
            </a:r>
            <a:r>
              <a:rPr lang="en-US" sz="4000" dirty="0" err="1">
                <a:solidFill>
                  <a:srgbClr val="FF0000"/>
                </a:solidFill>
                <a:latin typeface="Aptos Display"/>
              </a:rPr>
              <a:t>effeithio'n</a:t>
            </a:r>
            <a:r>
              <a:rPr lang="en-US" sz="4000" dirty="0">
                <a:solidFill>
                  <a:srgbClr val="FF0000"/>
                </a:solidFill>
                <a:latin typeface="Aptos Display"/>
              </a:rPr>
              <a:t> </a:t>
            </a:r>
            <a:r>
              <a:rPr lang="en-US" sz="4000" dirty="0" err="1">
                <a:solidFill>
                  <a:srgbClr val="FF0000"/>
                </a:solidFill>
                <a:latin typeface="Aptos Display"/>
              </a:rPr>
              <a:t>sylweddol</a:t>
            </a:r>
            <a:r>
              <a:rPr lang="en-US" sz="4000" dirty="0">
                <a:solidFill>
                  <a:srgbClr val="FF0000"/>
                </a:solidFill>
                <a:latin typeface="Aptos Display"/>
              </a:rPr>
              <a:t> </a:t>
            </a:r>
            <a:r>
              <a:rPr lang="en-US" sz="4000" dirty="0" err="1">
                <a:solidFill>
                  <a:srgbClr val="FF0000"/>
                </a:solidFill>
                <a:latin typeface="Aptos Display"/>
              </a:rPr>
              <a:t>ar</a:t>
            </a:r>
            <a:r>
              <a:rPr lang="en-US" sz="4000" dirty="0">
                <a:solidFill>
                  <a:srgbClr val="FF0000"/>
                </a:solidFill>
                <a:latin typeface="Aptos Display"/>
              </a:rPr>
              <a:t> </a:t>
            </a:r>
            <a:r>
              <a:rPr lang="en-US" sz="4000" dirty="0" err="1">
                <a:solidFill>
                  <a:srgbClr val="FF0000"/>
                </a:solidFill>
                <a:latin typeface="Aptos Display"/>
              </a:rPr>
              <a:t>rôl</a:t>
            </a:r>
            <a:r>
              <a:rPr lang="en-US" sz="4000" dirty="0">
                <a:solidFill>
                  <a:srgbClr val="FF0000"/>
                </a:solidFill>
                <a:latin typeface="Aptos Display"/>
              </a:rPr>
              <a:t> yr </a:t>
            </a:r>
            <a:r>
              <a:rPr lang="en-US" sz="4000" dirty="0" err="1">
                <a:solidFill>
                  <a:srgbClr val="FF0000"/>
                </a:solidFill>
                <a:latin typeface="Aptos Display"/>
              </a:rPr>
              <a:t>iaith</a:t>
            </a:r>
            <a:r>
              <a:rPr lang="en-US" sz="4000" dirty="0">
                <a:solidFill>
                  <a:srgbClr val="FF0000"/>
                </a:solidFill>
                <a:latin typeface="Aptos Display"/>
              </a:rPr>
              <a:t> </a:t>
            </a:r>
            <a:r>
              <a:rPr lang="en-US" sz="4000" dirty="0" err="1">
                <a:solidFill>
                  <a:srgbClr val="FF0000"/>
                </a:solidFill>
                <a:latin typeface="Aptos Display"/>
              </a:rPr>
              <a:t>Gymraeg</a:t>
            </a:r>
            <a:r>
              <a:rPr lang="en-US" sz="4000" dirty="0">
                <a:solidFill>
                  <a:srgbClr val="FF0000"/>
                </a:solidFill>
                <a:latin typeface="Aptos Display"/>
              </a:rPr>
              <a:t> </a:t>
            </a:r>
            <a:r>
              <a:rPr lang="en-US" sz="4000" dirty="0" err="1">
                <a:solidFill>
                  <a:srgbClr val="FF0000"/>
                </a:solidFill>
                <a:latin typeface="Aptos Display"/>
              </a:rPr>
              <a:t>ym</a:t>
            </a:r>
            <a:r>
              <a:rPr lang="en-US" sz="4000" dirty="0">
                <a:solidFill>
                  <a:srgbClr val="FF0000"/>
                </a:solidFill>
                <a:latin typeface="Aptos Display"/>
              </a:rPr>
              <a:t> </a:t>
            </a:r>
            <a:r>
              <a:rPr lang="en-US" sz="4000" dirty="0" err="1">
                <a:solidFill>
                  <a:srgbClr val="FF0000"/>
                </a:solidFill>
                <a:latin typeface="Aptos Display"/>
              </a:rPr>
              <a:t>myd</a:t>
            </a:r>
            <a:r>
              <a:rPr lang="en-US" sz="4000" dirty="0">
                <a:solidFill>
                  <a:srgbClr val="FF0000"/>
                </a:solidFill>
                <a:latin typeface="Aptos Display"/>
              </a:rPr>
              <a:t> </a:t>
            </a:r>
            <a:r>
              <a:rPr lang="en-US" sz="4000" dirty="0" err="1">
                <a:solidFill>
                  <a:srgbClr val="FF0000"/>
                </a:solidFill>
                <a:latin typeface="Aptos Display"/>
              </a:rPr>
              <a:t>addysg</a:t>
            </a:r>
            <a:r>
              <a:rPr lang="en-US" sz="4000" dirty="0">
                <a:solidFill>
                  <a:srgbClr val="FF0000"/>
                </a:solidFill>
                <a:latin typeface="Aptos"/>
              </a:rPr>
              <a:t>.</a:t>
            </a:r>
          </a:p>
        </p:txBody>
      </p:sp>
      <p:sp>
        <p:nvSpPr>
          <p:cNvPr id="3" name="Subtitle 2"/>
          <p:cNvSpPr>
            <a:spLocks noGrp="1"/>
          </p:cNvSpPr>
          <p:nvPr>
            <p:ph type="subTitle" idx="1"/>
          </p:nvPr>
        </p:nvSpPr>
        <p:spPr>
          <a:xfrm>
            <a:off x="6081621" y="1632340"/>
            <a:ext cx="5089586" cy="3567952"/>
          </a:xfrm>
        </p:spPr>
        <p:txBody>
          <a:bodyPr/>
          <a:lstStyle/>
          <a:p>
            <a:endParaRPr lang="en-US"/>
          </a:p>
        </p:txBody>
      </p:sp>
      <p:pic>
        <p:nvPicPr>
          <p:cNvPr id="4" name="Picture 3" descr="Welcome to the Urdd National Eisteddfod 2017 at Bridgend">
            <a:extLst>
              <a:ext uri="{FF2B5EF4-FFF2-40B4-BE49-F238E27FC236}">
                <a16:creationId xmlns:a16="http://schemas.microsoft.com/office/drawing/2014/main" id="{8D774DD4-9DE3-D050-F2CB-6B98ED1A00B4}"/>
              </a:ext>
            </a:extLst>
          </p:cNvPr>
          <p:cNvPicPr>
            <a:picLocks noChangeAspect="1"/>
          </p:cNvPicPr>
          <p:nvPr/>
        </p:nvPicPr>
        <p:blipFill>
          <a:blip r:embed="rId3"/>
          <a:stretch>
            <a:fillRect/>
          </a:stretch>
        </p:blipFill>
        <p:spPr>
          <a:xfrm>
            <a:off x="6080904" y="1228725"/>
            <a:ext cx="5867400" cy="4400550"/>
          </a:xfrm>
          <a:prstGeom prst="rect">
            <a:avLst/>
          </a:prstGeom>
        </p:spPr>
      </p:pic>
      <p:sp>
        <p:nvSpPr>
          <p:cNvPr id="5" name="TextBox 4">
            <a:extLst>
              <a:ext uri="{FF2B5EF4-FFF2-40B4-BE49-F238E27FC236}">
                <a16:creationId xmlns:a16="http://schemas.microsoft.com/office/drawing/2014/main" id="{3478D5E7-F9B4-3DA0-2D13-E1B6C537169A}"/>
              </a:ext>
            </a:extLst>
          </p:cNvPr>
          <p:cNvSpPr txBox="1"/>
          <p:nvPr/>
        </p:nvSpPr>
        <p:spPr>
          <a:xfrm>
            <a:off x="2498" y="6386985"/>
            <a:ext cx="34659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all">
                <a:solidFill>
                  <a:srgbClr val="000000"/>
                </a:solidFill>
                <a:latin typeface="Aptos"/>
              </a:rPr>
              <a:t>2205543 – KATIE WILLIAMS</a:t>
            </a:r>
            <a:endParaRPr lang="en-US">
              <a:solidFill>
                <a:srgbClr val="000000"/>
              </a:solidFill>
              <a:latin typeface="Aptos"/>
            </a:endParaRPr>
          </a:p>
        </p:txBody>
      </p:sp>
      <p:sp>
        <p:nvSpPr>
          <p:cNvPr id="6" name="TextBox 5">
            <a:extLst>
              <a:ext uri="{FF2B5EF4-FFF2-40B4-BE49-F238E27FC236}">
                <a16:creationId xmlns:a16="http://schemas.microsoft.com/office/drawing/2014/main" id="{97C1896D-FB65-7847-FEF6-8051310BA1BB}"/>
              </a:ext>
            </a:extLst>
          </p:cNvPr>
          <p:cNvSpPr txBox="1"/>
          <p:nvPr/>
        </p:nvSpPr>
        <p:spPr>
          <a:xfrm>
            <a:off x="7216478" y="6014440"/>
            <a:ext cx="47164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latin typeface="Avenir Next LT Pro"/>
              </a:rPr>
              <a:t>(Crump, 2017 Welsh Government, 2011).</a:t>
            </a:r>
            <a:endParaRPr lang="en-US" dirty="0"/>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E84EB-47BF-D117-C7C6-4D723086F3CC}"/>
              </a:ext>
            </a:extLst>
          </p:cNvPr>
          <p:cNvSpPr>
            <a:spLocks noGrp="1"/>
          </p:cNvSpPr>
          <p:nvPr>
            <p:ph type="title"/>
          </p:nvPr>
        </p:nvSpPr>
        <p:spPr>
          <a:xfrm>
            <a:off x="218241" y="249113"/>
            <a:ext cx="10970792" cy="1073458"/>
          </a:xfrm>
        </p:spPr>
        <p:txBody>
          <a:bodyPr>
            <a:normAutofit fontScale="90000"/>
          </a:bodyPr>
          <a:lstStyle/>
          <a:p>
            <a:r>
              <a:rPr lang="en-US" sz="6000" b="1" u="sng">
                <a:solidFill>
                  <a:srgbClr val="FF0000"/>
                </a:solidFill>
                <a:latin typeface="Bell MT"/>
              </a:rPr>
              <a:t>Brief History of URDD </a:t>
            </a:r>
            <a:r>
              <a:rPr lang="en-US" sz="6000" b="1" u="sng" err="1">
                <a:solidFill>
                  <a:srgbClr val="FF0000"/>
                </a:solidFill>
                <a:latin typeface="Bell MT"/>
              </a:rPr>
              <a:t>Gobaith</a:t>
            </a:r>
            <a:r>
              <a:rPr lang="en-US" sz="6000" b="1" u="sng">
                <a:solidFill>
                  <a:srgbClr val="FF0000"/>
                </a:solidFill>
                <a:latin typeface="Bell MT"/>
              </a:rPr>
              <a:t> Cymru</a:t>
            </a:r>
            <a:endParaRPr lang="en-US" b="1" u="sng"/>
          </a:p>
        </p:txBody>
      </p:sp>
      <p:graphicFrame>
        <p:nvGraphicFramePr>
          <p:cNvPr id="148" name="Content Placeholder 3">
            <a:extLst>
              <a:ext uri="{FF2B5EF4-FFF2-40B4-BE49-F238E27FC236}">
                <a16:creationId xmlns:a16="http://schemas.microsoft.com/office/drawing/2014/main" id="{676AAF61-B668-7300-AC35-0E5DC05ACB90}"/>
              </a:ext>
            </a:extLst>
          </p:cNvPr>
          <p:cNvGraphicFramePr>
            <a:graphicFrameLocks noGrp="1"/>
          </p:cNvGraphicFramePr>
          <p:nvPr>
            <p:extLst>
              <p:ext uri="{D42A27DB-BD31-4B8C-83A1-F6EECF244321}">
                <p14:modId xmlns:p14="http://schemas.microsoft.com/office/powerpoint/2010/main" val="1244441676"/>
              </p:ext>
            </p:extLst>
          </p:nvPr>
        </p:nvGraphicFramePr>
        <p:xfrm>
          <a:off x="399798" y="644724"/>
          <a:ext cx="10792730" cy="50916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3" name="TextBox 162">
            <a:extLst>
              <a:ext uri="{FF2B5EF4-FFF2-40B4-BE49-F238E27FC236}">
                <a16:creationId xmlns:a16="http://schemas.microsoft.com/office/drawing/2014/main" id="{9C30B4F9-1546-2E7E-5C66-35A4CF585B95}"/>
              </a:ext>
            </a:extLst>
          </p:cNvPr>
          <p:cNvSpPr txBox="1"/>
          <p:nvPr/>
        </p:nvSpPr>
        <p:spPr>
          <a:xfrm>
            <a:off x="225168" y="5739661"/>
            <a:ext cx="282206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2205543 – Katie Williams</a:t>
            </a:r>
          </a:p>
        </p:txBody>
      </p:sp>
      <p:sp>
        <p:nvSpPr>
          <p:cNvPr id="178" name="TextBox 177">
            <a:extLst>
              <a:ext uri="{FF2B5EF4-FFF2-40B4-BE49-F238E27FC236}">
                <a16:creationId xmlns:a16="http://schemas.microsoft.com/office/drawing/2014/main" id="{30246885-8EB1-920E-2CAE-71F16B216779}"/>
              </a:ext>
            </a:extLst>
          </p:cNvPr>
          <p:cNvSpPr txBox="1"/>
          <p:nvPr/>
        </p:nvSpPr>
        <p:spPr>
          <a:xfrm>
            <a:off x="309408" y="6151886"/>
            <a:ext cx="1097129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rPr>
              <a:t>(</a:t>
            </a:r>
            <a:r>
              <a:rPr lang="en-US" dirty="0" err="1">
                <a:solidFill>
                  <a:srgbClr val="FF0000"/>
                </a:solidFill>
              </a:rPr>
              <a:t>Urdd</a:t>
            </a:r>
            <a:r>
              <a:rPr lang="en-US" dirty="0">
                <a:solidFill>
                  <a:srgbClr val="FF0000"/>
                </a:solidFill>
              </a:rPr>
              <a:t>, </a:t>
            </a:r>
            <a:r>
              <a:rPr lang="en-US" dirty="0" err="1">
                <a:solidFill>
                  <a:srgbClr val="FF0000"/>
                </a:solidFill>
              </a:rPr>
              <a:t>n,d</a:t>
            </a:r>
            <a:r>
              <a:rPr lang="en-US" dirty="0">
                <a:solidFill>
                  <a:srgbClr val="FF0000"/>
                </a:solidFill>
              </a:rPr>
              <a:t>; </a:t>
            </a:r>
            <a:r>
              <a:rPr lang="en-US" dirty="0" err="1">
                <a:solidFill>
                  <a:srgbClr val="FF0000"/>
                </a:solidFill>
              </a:rPr>
              <a:t>Urdd</a:t>
            </a:r>
            <a:r>
              <a:rPr lang="en-US" dirty="0">
                <a:solidFill>
                  <a:srgbClr val="FF0000"/>
                </a:solidFill>
              </a:rPr>
              <a:t>, 2022; 2022b; Dewey &amp; Small 1897; </a:t>
            </a:r>
            <a:r>
              <a:rPr lang="en-US" dirty="0" err="1">
                <a:solidFill>
                  <a:srgbClr val="FF0000"/>
                </a:solidFill>
                <a:latin typeface="Aptos"/>
                <a:ea typeface="Calibri"/>
                <a:cs typeface="Calibri"/>
              </a:rPr>
              <a:t>Barec</a:t>
            </a:r>
            <a:r>
              <a:rPr lang="en-US" i="1" dirty="0">
                <a:solidFill>
                  <a:srgbClr val="FF0000"/>
                </a:solidFill>
                <a:latin typeface="Aptos"/>
                <a:ea typeface="Calibri"/>
                <a:cs typeface="Calibri"/>
              </a:rPr>
              <a:t> et al.,</a:t>
            </a:r>
            <a:r>
              <a:rPr lang="en-US" dirty="0">
                <a:solidFill>
                  <a:srgbClr val="FF0000"/>
                </a:solidFill>
                <a:latin typeface="Aptos"/>
                <a:ea typeface="Calibri"/>
                <a:cs typeface="Calibri"/>
              </a:rPr>
              <a:t> p. 701, </a:t>
            </a:r>
            <a:r>
              <a:rPr lang="en-US" i="1" dirty="0">
                <a:solidFill>
                  <a:srgbClr val="FF0000"/>
                </a:solidFill>
                <a:latin typeface="Aptos"/>
                <a:ea typeface="Calibri"/>
                <a:cs typeface="Calibri"/>
              </a:rPr>
              <a:t>as cited in</a:t>
            </a:r>
            <a:r>
              <a:rPr lang="en-US" dirty="0">
                <a:solidFill>
                  <a:srgbClr val="FF0000"/>
                </a:solidFill>
                <a:latin typeface="Aptos"/>
                <a:ea typeface="Calibri"/>
                <a:cs typeface="Calibri"/>
              </a:rPr>
              <a:t>, Mohr </a:t>
            </a:r>
            <a:r>
              <a:rPr lang="en-US" i="1" dirty="0">
                <a:solidFill>
                  <a:srgbClr val="FF0000"/>
                </a:solidFill>
                <a:latin typeface="Aptos"/>
                <a:ea typeface="Calibri"/>
                <a:cs typeface="Calibri"/>
              </a:rPr>
              <a:t>et al.,</a:t>
            </a:r>
            <a:r>
              <a:rPr lang="en-US" dirty="0">
                <a:solidFill>
                  <a:srgbClr val="FF0000"/>
                </a:solidFill>
                <a:latin typeface="Aptos"/>
                <a:ea typeface="Calibri"/>
                <a:cs typeface="Calibri"/>
              </a:rPr>
              <a:t> 2016; Kolb, 2014; School A, 2015; Welsh Government, 2015; 2023b).</a:t>
            </a:r>
            <a:endParaRPr lang="en-US" dirty="0">
              <a:solidFill>
                <a:srgbClr val="FF0000"/>
              </a:solidFill>
              <a:latin typeface="Aptos"/>
              <a:cs typeface="Times New Roman"/>
            </a:endParaRPr>
          </a:p>
        </p:txBody>
      </p:sp>
    </p:spTree>
    <p:extLst>
      <p:ext uri="{BB962C8B-B14F-4D97-AF65-F5344CB8AC3E}">
        <p14:creationId xmlns:p14="http://schemas.microsoft.com/office/powerpoint/2010/main" val="13383797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D80DD0-D833-1AC4-6199-26FBFEA486C0}"/>
              </a:ext>
            </a:extLst>
          </p:cNvPr>
          <p:cNvSpPr>
            <a:spLocks noGrp="1"/>
          </p:cNvSpPr>
          <p:nvPr>
            <p:ph type="title"/>
          </p:nvPr>
        </p:nvSpPr>
        <p:spPr>
          <a:xfrm>
            <a:off x="640080" y="325369"/>
            <a:ext cx="4368602" cy="1956841"/>
          </a:xfrm>
        </p:spPr>
        <p:txBody>
          <a:bodyPr anchor="b">
            <a:normAutofit/>
          </a:bodyPr>
          <a:lstStyle/>
          <a:p>
            <a:r>
              <a:rPr lang="en-US" sz="4600"/>
              <a:t>New Curriculum for Wales</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95FD5106-81A5-321F-A591-3EFF4166F950}"/>
              </a:ext>
            </a:extLst>
          </p:cNvPr>
          <p:cNvPicPr>
            <a:picLocks noGrp="1" noChangeAspect="1"/>
          </p:cNvPicPr>
          <p:nvPr>
            <p:ph idx="1"/>
          </p:nvPr>
        </p:nvPicPr>
        <p:blipFill>
          <a:blip r:embed="rId3"/>
          <a:stretch>
            <a:fillRect/>
          </a:stretch>
        </p:blipFill>
        <p:spPr>
          <a:xfrm>
            <a:off x="402999" y="2984821"/>
            <a:ext cx="4243387" cy="2983631"/>
          </a:xfrm>
        </p:spPr>
      </p:pic>
      <p:pic>
        <p:nvPicPr>
          <p:cNvPr id="5" name="Picture 4" descr="A triangle with red green and white stripes&#10;&#10;Description automatically generated">
            <a:extLst>
              <a:ext uri="{FF2B5EF4-FFF2-40B4-BE49-F238E27FC236}">
                <a16:creationId xmlns:a16="http://schemas.microsoft.com/office/drawing/2014/main" id="{EEF4A12A-1FD5-0B11-4424-3DFF6608D147}"/>
              </a:ext>
            </a:extLst>
          </p:cNvPr>
          <p:cNvPicPr>
            <a:picLocks noChangeAspect="1"/>
          </p:cNvPicPr>
          <p:nvPr/>
        </p:nvPicPr>
        <p:blipFill>
          <a:blip r:embed="rId4"/>
          <a:srcRect l="2715" r="4753" b="-2"/>
          <a:stretch/>
        </p:blipFill>
        <p:spPr>
          <a:xfrm>
            <a:off x="5392655" y="3019632"/>
            <a:ext cx="2914446" cy="291295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23A0A894-887E-02A1-5261-308B289421F1}"/>
              </a:ext>
            </a:extLst>
          </p:cNvPr>
          <p:cNvSpPr txBox="1"/>
          <p:nvPr/>
        </p:nvSpPr>
        <p:spPr>
          <a:xfrm>
            <a:off x="5527822" y="5849393"/>
            <a:ext cx="28090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rPr>
              <a:t>(Lewis, 2023; </a:t>
            </a:r>
            <a:r>
              <a:rPr lang="en-GB" dirty="0" err="1">
                <a:solidFill>
                  <a:srgbClr val="FF0000"/>
                </a:solidFill>
              </a:rPr>
              <a:t>Urdd,n,db</a:t>
            </a:r>
            <a:r>
              <a:rPr lang="en-GB" dirty="0">
                <a:solidFill>
                  <a:srgbClr val="FF0000"/>
                </a:solidFill>
              </a:rPr>
              <a:t> ).</a:t>
            </a:r>
          </a:p>
        </p:txBody>
      </p:sp>
      <p:pic>
        <p:nvPicPr>
          <p:cNvPr id="7" name="Picture 6" descr="A logo with white text&#10;&#10;Description automatically generated">
            <a:extLst>
              <a:ext uri="{FF2B5EF4-FFF2-40B4-BE49-F238E27FC236}">
                <a16:creationId xmlns:a16="http://schemas.microsoft.com/office/drawing/2014/main" id="{AF049FAB-96A7-805F-ED3A-6A6D5DA9C3D4}"/>
              </a:ext>
            </a:extLst>
          </p:cNvPr>
          <p:cNvPicPr>
            <a:picLocks noChangeAspect="1"/>
          </p:cNvPicPr>
          <p:nvPr/>
        </p:nvPicPr>
        <p:blipFill>
          <a:blip r:embed="rId5"/>
          <a:stretch>
            <a:fillRect/>
          </a:stretch>
        </p:blipFill>
        <p:spPr>
          <a:xfrm>
            <a:off x="7085653" y="369391"/>
            <a:ext cx="4284802" cy="2226197"/>
          </a:xfrm>
          <a:prstGeom prst="rect">
            <a:avLst/>
          </a:prstGeom>
        </p:spPr>
      </p:pic>
      <p:sp>
        <p:nvSpPr>
          <p:cNvPr id="8" name="TextBox 7">
            <a:extLst>
              <a:ext uri="{FF2B5EF4-FFF2-40B4-BE49-F238E27FC236}">
                <a16:creationId xmlns:a16="http://schemas.microsoft.com/office/drawing/2014/main" id="{4BC8AAC5-7CFC-30A2-DE0B-0AFE49A91552}"/>
              </a:ext>
            </a:extLst>
          </p:cNvPr>
          <p:cNvSpPr txBox="1"/>
          <p:nvPr/>
        </p:nvSpPr>
        <p:spPr>
          <a:xfrm>
            <a:off x="7590640" y="2652278"/>
            <a:ext cx="37366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0000"/>
                </a:solidFill>
              </a:rPr>
              <a:t>(Welsh Government, 2022; 2023b).</a:t>
            </a:r>
          </a:p>
        </p:txBody>
      </p:sp>
      <p:sp>
        <p:nvSpPr>
          <p:cNvPr id="9" name="TextBox 8">
            <a:extLst>
              <a:ext uri="{FF2B5EF4-FFF2-40B4-BE49-F238E27FC236}">
                <a16:creationId xmlns:a16="http://schemas.microsoft.com/office/drawing/2014/main" id="{E925A461-1614-9B24-ADAD-1D0D09E0BF3C}"/>
              </a:ext>
            </a:extLst>
          </p:cNvPr>
          <p:cNvSpPr txBox="1"/>
          <p:nvPr/>
        </p:nvSpPr>
        <p:spPr>
          <a:xfrm>
            <a:off x="235325" y="6357847"/>
            <a:ext cx="30377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2205543 – Katie Williams</a:t>
            </a:r>
          </a:p>
        </p:txBody>
      </p:sp>
      <p:sp>
        <p:nvSpPr>
          <p:cNvPr id="11" name="TextBox 10">
            <a:extLst>
              <a:ext uri="{FF2B5EF4-FFF2-40B4-BE49-F238E27FC236}">
                <a16:creationId xmlns:a16="http://schemas.microsoft.com/office/drawing/2014/main" id="{63640DF9-71B0-37A8-C1F7-56DBF84380F4}"/>
              </a:ext>
            </a:extLst>
          </p:cNvPr>
          <p:cNvSpPr txBox="1"/>
          <p:nvPr/>
        </p:nvSpPr>
        <p:spPr>
          <a:xfrm>
            <a:off x="1762857" y="6003696"/>
            <a:ext cx="257300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Times New Roman"/>
                <a:cs typeface="Times New Roman"/>
              </a:rPr>
              <a:t>(Mckeown, 2023). </a:t>
            </a:r>
            <a:endParaRPr lang="en-US"/>
          </a:p>
        </p:txBody>
      </p:sp>
      <p:pic>
        <p:nvPicPr>
          <p:cNvPr id="3" name="Picture 2" descr="A cartoon dragon with a green and blue circle&#10;&#10;Description automatically generated">
            <a:extLst>
              <a:ext uri="{FF2B5EF4-FFF2-40B4-BE49-F238E27FC236}">
                <a16:creationId xmlns:a16="http://schemas.microsoft.com/office/drawing/2014/main" id="{81B944D1-6F5B-64DD-B63A-1678EFE215B9}"/>
              </a:ext>
            </a:extLst>
          </p:cNvPr>
          <p:cNvPicPr>
            <a:picLocks noChangeAspect="1"/>
          </p:cNvPicPr>
          <p:nvPr/>
        </p:nvPicPr>
        <p:blipFill>
          <a:blip r:embed="rId6"/>
          <a:stretch>
            <a:fillRect/>
          </a:stretch>
        </p:blipFill>
        <p:spPr>
          <a:xfrm>
            <a:off x="8591111" y="3102554"/>
            <a:ext cx="2743200" cy="2743200"/>
          </a:xfrm>
          <a:prstGeom prst="rect">
            <a:avLst/>
          </a:prstGeom>
        </p:spPr>
      </p:pic>
      <p:sp>
        <p:nvSpPr>
          <p:cNvPr id="13" name="TextBox 12">
            <a:extLst>
              <a:ext uri="{FF2B5EF4-FFF2-40B4-BE49-F238E27FC236}">
                <a16:creationId xmlns:a16="http://schemas.microsoft.com/office/drawing/2014/main" id="{982AD110-C934-BBEC-9095-AE3F708C298A}"/>
              </a:ext>
            </a:extLst>
          </p:cNvPr>
          <p:cNvSpPr txBox="1"/>
          <p:nvPr/>
        </p:nvSpPr>
        <p:spPr>
          <a:xfrm>
            <a:off x="9102463" y="5835755"/>
            <a:ext cx="207962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rgbClr val="FF0000"/>
                </a:solidFill>
              </a:rPr>
              <a:t>(School B, </a:t>
            </a:r>
            <a:r>
              <a:rPr lang="en-GB" sz="1600" err="1">
                <a:solidFill>
                  <a:srgbClr val="FF0000"/>
                </a:solidFill>
              </a:rPr>
              <a:t>n,d</a:t>
            </a:r>
            <a:r>
              <a:rPr lang="en-GB" sz="1600">
                <a:solidFill>
                  <a:srgbClr val="FF0000"/>
                </a:solidFill>
              </a:rPr>
              <a:t>)</a:t>
            </a:r>
          </a:p>
        </p:txBody>
      </p:sp>
      <p:sp>
        <p:nvSpPr>
          <p:cNvPr id="14" name="TextBox 13">
            <a:extLst>
              <a:ext uri="{FF2B5EF4-FFF2-40B4-BE49-F238E27FC236}">
                <a16:creationId xmlns:a16="http://schemas.microsoft.com/office/drawing/2014/main" id="{BF49EA8C-400B-AFF0-3F25-3CB26CD0DD27}"/>
              </a:ext>
            </a:extLst>
          </p:cNvPr>
          <p:cNvSpPr txBox="1"/>
          <p:nvPr/>
        </p:nvSpPr>
        <p:spPr>
          <a:xfrm>
            <a:off x="2824910" y="6356617"/>
            <a:ext cx="961405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rPr>
              <a:t>(Dewey &amp; Small, 1897; Donaldson, p.6    ; Welsh Government, 2015; 2022; 2023a; 2023b ; </a:t>
            </a:r>
            <a:r>
              <a:rPr lang="en-GB" dirty="0" err="1">
                <a:solidFill>
                  <a:srgbClr val="FF0000"/>
                </a:solidFill>
              </a:rPr>
              <a:t>n,d</a:t>
            </a:r>
            <a:r>
              <a:rPr lang="en-GB" dirty="0">
                <a:solidFill>
                  <a:srgbClr val="FF0000"/>
                </a:solidFill>
              </a:rPr>
              <a:t>).</a:t>
            </a:r>
          </a:p>
        </p:txBody>
      </p:sp>
    </p:spTree>
    <p:extLst>
      <p:ext uri="{BB962C8B-B14F-4D97-AF65-F5344CB8AC3E}">
        <p14:creationId xmlns:p14="http://schemas.microsoft.com/office/powerpoint/2010/main" val="4677695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900" decel="100000" fill="hold"/>
                                        <p:tgtEl>
                                          <p:spTgt spid="5"/>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01A50-C0C6-8DB2-BC84-3C1E278A5A9A}"/>
              </a:ext>
            </a:extLst>
          </p:cNvPr>
          <p:cNvSpPr>
            <a:spLocks noGrp="1"/>
          </p:cNvSpPr>
          <p:nvPr>
            <p:ph type="title"/>
          </p:nvPr>
        </p:nvSpPr>
        <p:spPr/>
        <p:txBody>
          <a:bodyPr>
            <a:normAutofit fontScale="90000"/>
          </a:bodyPr>
          <a:lstStyle/>
          <a:p>
            <a:r>
              <a:rPr lang="en-US" sz="5400" dirty="0" err="1">
                <a:solidFill>
                  <a:srgbClr val="00B050"/>
                </a:solidFill>
                <a:latin typeface="Bell MT"/>
              </a:rPr>
              <a:t>Eisteddford</a:t>
            </a:r>
            <a:r>
              <a:rPr lang="en-US" sz="5400" dirty="0">
                <a:solidFill>
                  <a:srgbClr val="00B050"/>
                </a:solidFill>
                <a:latin typeface="Bell MT"/>
              </a:rPr>
              <a:t> - annual event at different locations through-out Wales</a:t>
            </a:r>
            <a:endParaRPr lang="en-US" dirty="0"/>
          </a:p>
        </p:txBody>
      </p:sp>
      <p:pic>
        <p:nvPicPr>
          <p:cNvPr id="4" name="Content Placeholder 3" descr="A group of people in a field with a tent&#10;&#10;Description automatically generated">
            <a:extLst>
              <a:ext uri="{FF2B5EF4-FFF2-40B4-BE49-F238E27FC236}">
                <a16:creationId xmlns:a16="http://schemas.microsoft.com/office/drawing/2014/main" id="{8F338112-B789-944F-093B-3513EDBDC744}"/>
              </a:ext>
            </a:extLst>
          </p:cNvPr>
          <p:cNvPicPr>
            <a:picLocks noGrp="1" noChangeAspect="1"/>
          </p:cNvPicPr>
          <p:nvPr>
            <p:ph idx="1"/>
          </p:nvPr>
        </p:nvPicPr>
        <p:blipFill>
          <a:blip r:embed="rId3"/>
          <a:stretch>
            <a:fillRect/>
          </a:stretch>
        </p:blipFill>
        <p:spPr>
          <a:xfrm>
            <a:off x="1959633" y="2131955"/>
            <a:ext cx="8272734" cy="3738678"/>
          </a:xfrm>
        </p:spPr>
      </p:pic>
      <p:sp>
        <p:nvSpPr>
          <p:cNvPr id="5" name="TextBox 4">
            <a:extLst>
              <a:ext uri="{FF2B5EF4-FFF2-40B4-BE49-F238E27FC236}">
                <a16:creationId xmlns:a16="http://schemas.microsoft.com/office/drawing/2014/main" id="{DE25C65E-D20C-7821-1222-86A965F294C4}"/>
              </a:ext>
            </a:extLst>
          </p:cNvPr>
          <p:cNvSpPr txBox="1"/>
          <p:nvPr/>
        </p:nvSpPr>
        <p:spPr>
          <a:xfrm>
            <a:off x="3054711" y="5876506"/>
            <a:ext cx="911744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latin typeface="Avenir Next LT Pro"/>
              </a:rPr>
              <a:t>(South Wales Life, 2024; Welsh Government, </a:t>
            </a:r>
            <a:r>
              <a:rPr lang="en-US" dirty="0" err="1">
                <a:solidFill>
                  <a:srgbClr val="FF0000"/>
                </a:solidFill>
                <a:latin typeface="Avenir Next LT Pro"/>
              </a:rPr>
              <a:t>n,d</a:t>
            </a:r>
            <a:r>
              <a:rPr lang="en-US" dirty="0">
                <a:solidFill>
                  <a:srgbClr val="FF0000"/>
                </a:solidFill>
                <a:latin typeface="Avenir Next LT Pro"/>
              </a:rPr>
              <a:t>; 2015; 2023; 2023b; Dewey &amp; Small, 1897; Cummins, 2021; UNICEF, 2024; </a:t>
            </a:r>
            <a:r>
              <a:rPr lang="en-US" dirty="0" err="1">
                <a:solidFill>
                  <a:srgbClr val="FF0000"/>
                </a:solidFill>
                <a:latin typeface="Avenir Next LT Pro"/>
              </a:rPr>
              <a:t>Urdd</a:t>
            </a:r>
            <a:r>
              <a:rPr lang="en-US" dirty="0">
                <a:solidFill>
                  <a:srgbClr val="FF0000"/>
                </a:solidFill>
                <a:latin typeface="Avenir Next LT Pro"/>
              </a:rPr>
              <a:t>, </a:t>
            </a:r>
            <a:r>
              <a:rPr lang="en-US" dirty="0" err="1">
                <a:solidFill>
                  <a:srgbClr val="FF0000"/>
                </a:solidFill>
                <a:latin typeface="Avenir Next LT Pro"/>
              </a:rPr>
              <a:t>n,db</a:t>
            </a:r>
            <a:r>
              <a:rPr lang="en-US" dirty="0">
                <a:solidFill>
                  <a:srgbClr val="FF0000"/>
                </a:solidFill>
                <a:latin typeface="Avenir Next LT Pro"/>
              </a:rPr>
              <a:t>; Arad Research, 2023; School, A, 2023).</a:t>
            </a:r>
            <a:endParaRPr lang="en-US" dirty="0"/>
          </a:p>
        </p:txBody>
      </p:sp>
      <p:sp>
        <p:nvSpPr>
          <p:cNvPr id="6" name="TextBox 5">
            <a:extLst>
              <a:ext uri="{FF2B5EF4-FFF2-40B4-BE49-F238E27FC236}">
                <a16:creationId xmlns:a16="http://schemas.microsoft.com/office/drawing/2014/main" id="{CF2B58DE-2715-A83C-2454-6C306E1CC31F}"/>
              </a:ext>
            </a:extLst>
          </p:cNvPr>
          <p:cNvSpPr txBox="1"/>
          <p:nvPr/>
        </p:nvSpPr>
        <p:spPr>
          <a:xfrm>
            <a:off x="361637" y="6147833"/>
            <a:ext cx="26761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2205543 – Katie Williams</a:t>
            </a:r>
          </a:p>
        </p:txBody>
      </p:sp>
      <p:sp>
        <p:nvSpPr>
          <p:cNvPr id="3" name="TextBox 2">
            <a:extLst>
              <a:ext uri="{FF2B5EF4-FFF2-40B4-BE49-F238E27FC236}">
                <a16:creationId xmlns:a16="http://schemas.microsoft.com/office/drawing/2014/main" id="{59F1461C-B803-5764-F7B4-F47583CDDD4A}"/>
              </a:ext>
            </a:extLst>
          </p:cNvPr>
          <p:cNvSpPr txBox="1"/>
          <p:nvPr/>
        </p:nvSpPr>
        <p:spPr>
          <a:xfrm>
            <a:off x="542455" y="3091998"/>
            <a:ext cx="2743199" cy="365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37748404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E9B12-68FA-CC8B-530F-243BCF7CD960}"/>
              </a:ext>
            </a:extLst>
          </p:cNvPr>
          <p:cNvSpPr>
            <a:spLocks noGrp="1"/>
          </p:cNvSpPr>
          <p:nvPr>
            <p:ph type="title"/>
          </p:nvPr>
        </p:nvSpPr>
        <p:spPr>
          <a:xfrm>
            <a:off x="838200" y="365125"/>
            <a:ext cx="6461185" cy="1325563"/>
          </a:xfrm>
        </p:spPr>
        <p:txBody>
          <a:bodyPr/>
          <a:lstStyle/>
          <a:p>
            <a:r>
              <a:rPr lang="en-US" sz="6000">
                <a:solidFill>
                  <a:srgbClr val="FF0000"/>
                </a:solidFill>
                <a:latin typeface="Bell MT"/>
              </a:rPr>
              <a:t>Impact of Covid-19</a:t>
            </a:r>
            <a:endParaRPr lang="en-US">
              <a:solidFill>
                <a:srgbClr val="FF0000"/>
              </a:solidFill>
            </a:endParaRPr>
          </a:p>
        </p:txBody>
      </p:sp>
      <p:pic>
        <p:nvPicPr>
          <p:cNvPr id="4" name="Content Placeholder 3" descr="A red and white text over a red background&#10;&#10;Description automatically generated">
            <a:extLst>
              <a:ext uri="{FF2B5EF4-FFF2-40B4-BE49-F238E27FC236}">
                <a16:creationId xmlns:a16="http://schemas.microsoft.com/office/drawing/2014/main" id="{FDD53C22-CA07-EC53-0D49-741985C89B98}"/>
              </a:ext>
            </a:extLst>
          </p:cNvPr>
          <p:cNvPicPr>
            <a:picLocks noGrp="1" noChangeAspect="1"/>
          </p:cNvPicPr>
          <p:nvPr>
            <p:ph idx="1"/>
          </p:nvPr>
        </p:nvPicPr>
        <p:blipFill>
          <a:blip r:embed="rId3"/>
          <a:stretch>
            <a:fillRect/>
          </a:stretch>
        </p:blipFill>
        <p:spPr>
          <a:xfrm>
            <a:off x="836090" y="2384274"/>
            <a:ext cx="4848225" cy="2828925"/>
          </a:xfrm>
        </p:spPr>
      </p:pic>
      <p:pic>
        <p:nvPicPr>
          <p:cNvPr id="5" name="Picture 4" descr="A child using a tablet&#10;&#10;Description automatically generated">
            <a:extLst>
              <a:ext uri="{FF2B5EF4-FFF2-40B4-BE49-F238E27FC236}">
                <a16:creationId xmlns:a16="http://schemas.microsoft.com/office/drawing/2014/main" id="{EAA287D0-37DF-6746-79E8-2ECE99E19FFA}"/>
              </a:ext>
            </a:extLst>
          </p:cNvPr>
          <p:cNvPicPr>
            <a:picLocks noChangeAspect="1"/>
          </p:cNvPicPr>
          <p:nvPr/>
        </p:nvPicPr>
        <p:blipFill>
          <a:blip r:embed="rId4"/>
          <a:stretch>
            <a:fillRect/>
          </a:stretch>
        </p:blipFill>
        <p:spPr>
          <a:xfrm>
            <a:off x="6102290" y="2378824"/>
            <a:ext cx="5048250" cy="2847975"/>
          </a:xfrm>
          <a:prstGeom prst="rect">
            <a:avLst/>
          </a:prstGeom>
        </p:spPr>
      </p:pic>
      <p:pic>
        <p:nvPicPr>
          <p:cNvPr id="7" name="Picture 6" descr="A red and white beanie with a pom&#10;&#10;Description automatically generated">
            <a:extLst>
              <a:ext uri="{FF2B5EF4-FFF2-40B4-BE49-F238E27FC236}">
                <a16:creationId xmlns:a16="http://schemas.microsoft.com/office/drawing/2014/main" id="{7D704A5B-981B-2578-FCE9-FC94341217D3}"/>
              </a:ext>
            </a:extLst>
          </p:cNvPr>
          <p:cNvPicPr>
            <a:picLocks noChangeAspect="1"/>
          </p:cNvPicPr>
          <p:nvPr/>
        </p:nvPicPr>
        <p:blipFill>
          <a:blip r:embed="rId5"/>
          <a:stretch>
            <a:fillRect/>
          </a:stretch>
        </p:blipFill>
        <p:spPr>
          <a:xfrm>
            <a:off x="9967733" y="80333"/>
            <a:ext cx="1343025" cy="1924050"/>
          </a:xfrm>
          <a:prstGeom prst="rect">
            <a:avLst/>
          </a:prstGeom>
        </p:spPr>
      </p:pic>
      <p:sp>
        <p:nvSpPr>
          <p:cNvPr id="8" name="TextBox 7">
            <a:extLst>
              <a:ext uri="{FF2B5EF4-FFF2-40B4-BE49-F238E27FC236}">
                <a16:creationId xmlns:a16="http://schemas.microsoft.com/office/drawing/2014/main" id="{6115BE2E-8D3F-BBAF-A37D-A0B3E0211059}"/>
              </a:ext>
            </a:extLst>
          </p:cNvPr>
          <p:cNvSpPr txBox="1"/>
          <p:nvPr/>
        </p:nvSpPr>
        <p:spPr>
          <a:xfrm>
            <a:off x="2407890" y="5237653"/>
            <a:ext cx="27665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Times New Roman"/>
                <a:cs typeface="Times New Roman"/>
              </a:rPr>
              <a:t>(Admin, 2021).</a:t>
            </a:r>
            <a:endParaRPr lang="en-US"/>
          </a:p>
        </p:txBody>
      </p:sp>
      <p:sp>
        <p:nvSpPr>
          <p:cNvPr id="9" name="TextBox 8">
            <a:extLst>
              <a:ext uri="{FF2B5EF4-FFF2-40B4-BE49-F238E27FC236}">
                <a16:creationId xmlns:a16="http://schemas.microsoft.com/office/drawing/2014/main" id="{E3628187-8273-079D-F892-43C06DFF19FA}"/>
              </a:ext>
            </a:extLst>
          </p:cNvPr>
          <p:cNvSpPr txBox="1"/>
          <p:nvPr/>
        </p:nvSpPr>
        <p:spPr>
          <a:xfrm>
            <a:off x="7446023" y="5240477"/>
            <a:ext cx="29835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Times New Roman"/>
                <a:cs typeface="Times New Roman"/>
              </a:rPr>
              <a:t>(Rodriguez, 2020).</a:t>
            </a:r>
            <a:endParaRPr lang="en-US"/>
          </a:p>
        </p:txBody>
      </p:sp>
      <p:sp>
        <p:nvSpPr>
          <p:cNvPr id="10" name="TextBox 9">
            <a:extLst>
              <a:ext uri="{FF2B5EF4-FFF2-40B4-BE49-F238E27FC236}">
                <a16:creationId xmlns:a16="http://schemas.microsoft.com/office/drawing/2014/main" id="{85DF3908-C49C-CA43-94D6-D4AE7A47EDA9}"/>
              </a:ext>
            </a:extLst>
          </p:cNvPr>
          <p:cNvSpPr txBox="1"/>
          <p:nvPr/>
        </p:nvSpPr>
        <p:spPr>
          <a:xfrm>
            <a:off x="10013726" y="2015524"/>
            <a:ext cx="15936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Avenir Next LT Pro"/>
              </a:rPr>
              <a:t>(</a:t>
            </a:r>
            <a:r>
              <a:rPr lang="en-US" err="1">
                <a:solidFill>
                  <a:srgbClr val="FF0000"/>
                </a:solidFill>
                <a:latin typeface="Avenir Next LT Pro"/>
              </a:rPr>
              <a:t>Urdd</a:t>
            </a:r>
            <a:r>
              <a:rPr lang="en-US">
                <a:solidFill>
                  <a:srgbClr val="FF0000"/>
                </a:solidFill>
                <a:latin typeface="Avenir Next LT Pro"/>
              </a:rPr>
              <a:t>, </a:t>
            </a:r>
            <a:r>
              <a:rPr lang="en-US" err="1">
                <a:solidFill>
                  <a:srgbClr val="FF0000"/>
                </a:solidFill>
                <a:latin typeface="Avenir Next LT Pro"/>
              </a:rPr>
              <a:t>n,d</a:t>
            </a:r>
            <a:r>
              <a:rPr lang="en-US">
                <a:solidFill>
                  <a:srgbClr val="FF0000"/>
                </a:solidFill>
                <a:latin typeface="Avenir Next LT Pro"/>
              </a:rPr>
              <a:t>).</a:t>
            </a:r>
            <a:endParaRPr lang="en-US"/>
          </a:p>
        </p:txBody>
      </p:sp>
      <p:sp>
        <p:nvSpPr>
          <p:cNvPr id="11" name="TextBox 10">
            <a:extLst>
              <a:ext uri="{FF2B5EF4-FFF2-40B4-BE49-F238E27FC236}">
                <a16:creationId xmlns:a16="http://schemas.microsoft.com/office/drawing/2014/main" id="{37803EA0-1839-6D57-B97B-5E46B7ACFBC4}"/>
              </a:ext>
            </a:extLst>
          </p:cNvPr>
          <p:cNvSpPr txBox="1"/>
          <p:nvPr/>
        </p:nvSpPr>
        <p:spPr>
          <a:xfrm>
            <a:off x="2882076" y="6017576"/>
            <a:ext cx="912122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latin typeface="Avenir Next LT Pro"/>
              </a:rPr>
              <a:t>(Gal, 2023; UNICEF, 2024; Welsh Government, 2022; 2023b; 2024; </a:t>
            </a:r>
            <a:r>
              <a:rPr lang="en-US" dirty="0" err="1">
                <a:solidFill>
                  <a:srgbClr val="FF0000"/>
                </a:solidFill>
                <a:latin typeface="Avenir Next LT Pro"/>
              </a:rPr>
              <a:t>Urdd</a:t>
            </a:r>
            <a:r>
              <a:rPr lang="en-US" dirty="0">
                <a:solidFill>
                  <a:srgbClr val="FF0000"/>
                </a:solidFill>
                <a:latin typeface="Avenir Next LT Pro"/>
              </a:rPr>
              <a:t>, </a:t>
            </a:r>
            <a:r>
              <a:rPr lang="en-US" dirty="0" err="1">
                <a:solidFill>
                  <a:srgbClr val="FF0000"/>
                </a:solidFill>
                <a:latin typeface="Avenir Next LT Pro"/>
              </a:rPr>
              <a:t>n,db</a:t>
            </a:r>
            <a:r>
              <a:rPr lang="en-US" dirty="0">
                <a:solidFill>
                  <a:srgbClr val="FF0000"/>
                </a:solidFill>
                <a:latin typeface="Avenir Next LT Pro"/>
              </a:rPr>
              <a:t>; </a:t>
            </a:r>
            <a:r>
              <a:rPr lang="en-US" dirty="0" err="1">
                <a:solidFill>
                  <a:srgbClr val="FF0000"/>
                </a:solidFill>
                <a:latin typeface="Avenir Next LT Pro"/>
              </a:rPr>
              <a:t>Urdd</a:t>
            </a:r>
            <a:r>
              <a:rPr lang="en-US" dirty="0">
                <a:solidFill>
                  <a:srgbClr val="FF0000"/>
                </a:solidFill>
                <a:latin typeface="Avenir Next LT Pro"/>
              </a:rPr>
              <a:t>, 2023; 2025; Slaughter 2009</a:t>
            </a:r>
            <a:r>
              <a:rPr lang="en-US" i="1" dirty="0">
                <a:solidFill>
                  <a:srgbClr val="FF0000"/>
                </a:solidFill>
                <a:latin typeface="Avenir Next LT Pro"/>
              </a:rPr>
              <a:t>, p.16, as cited in,</a:t>
            </a:r>
            <a:r>
              <a:rPr lang="en-US" dirty="0">
                <a:solidFill>
                  <a:srgbClr val="FF0000"/>
                </a:solidFill>
                <a:latin typeface="Avenir Next LT Pro"/>
              </a:rPr>
              <a:t> Williams,</a:t>
            </a:r>
            <a:r>
              <a:rPr lang="en-US" i="1" dirty="0">
                <a:solidFill>
                  <a:srgbClr val="FF0000"/>
                </a:solidFill>
                <a:latin typeface="Avenir Next LT Pro"/>
              </a:rPr>
              <a:t> et al, </a:t>
            </a:r>
            <a:r>
              <a:rPr lang="en-US" dirty="0">
                <a:solidFill>
                  <a:srgbClr val="FF0000"/>
                </a:solidFill>
                <a:latin typeface="Avenir Next LT Pro"/>
              </a:rPr>
              <a:t>2017; School, A, 2015; 2023).</a:t>
            </a:r>
            <a:endParaRPr lang="en-GB" dirty="0">
              <a:solidFill>
                <a:srgbClr val="FF0000"/>
              </a:solidFill>
            </a:endParaRPr>
          </a:p>
        </p:txBody>
      </p:sp>
      <p:sp>
        <p:nvSpPr>
          <p:cNvPr id="12" name="TextBox 11">
            <a:extLst>
              <a:ext uri="{FF2B5EF4-FFF2-40B4-BE49-F238E27FC236}">
                <a16:creationId xmlns:a16="http://schemas.microsoft.com/office/drawing/2014/main" id="{1E4DCF3B-3D0C-F870-78E7-EAEBC1CF7EE2}"/>
              </a:ext>
            </a:extLst>
          </p:cNvPr>
          <p:cNvSpPr txBox="1"/>
          <p:nvPr/>
        </p:nvSpPr>
        <p:spPr>
          <a:xfrm>
            <a:off x="169898" y="6354239"/>
            <a:ext cx="27183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aseline="0">
                <a:latin typeface="Aptos"/>
              </a:rPr>
              <a:t>2205543 – Katie Williams</a:t>
            </a:r>
            <a:endParaRPr lang="en-US"/>
          </a:p>
        </p:txBody>
      </p:sp>
    </p:spTree>
    <p:extLst>
      <p:ext uri="{BB962C8B-B14F-4D97-AF65-F5344CB8AC3E}">
        <p14:creationId xmlns:p14="http://schemas.microsoft.com/office/powerpoint/2010/main" val="4289715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strips(downLeft)">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A group of girls posing for a picture&#10;&#10;Description automatically generated">
            <a:extLst>
              <a:ext uri="{FF2B5EF4-FFF2-40B4-BE49-F238E27FC236}">
                <a16:creationId xmlns:a16="http://schemas.microsoft.com/office/drawing/2014/main" id="{988F714A-6439-4AC5-3A16-7B2942949FED}"/>
              </a:ext>
            </a:extLst>
          </p:cNvPr>
          <p:cNvPicPr>
            <a:picLocks noGrp="1" noChangeAspect="1"/>
          </p:cNvPicPr>
          <p:nvPr>
            <p:ph idx="1"/>
          </p:nvPr>
        </p:nvPicPr>
        <p:blipFill>
          <a:blip r:embed="rId3"/>
          <a:srcRect t="12351" b="12663"/>
          <a:stretch/>
        </p:blipFill>
        <p:spPr>
          <a:xfrm rot="10800000">
            <a:off x="20" y="1282"/>
            <a:ext cx="12191980" cy="6856718"/>
          </a:xfrm>
          <a:prstGeom prst="rect">
            <a:avLst/>
          </a:prstGeom>
        </p:spPr>
      </p:pic>
      <p:sp>
        <p:nvSpPr>
          <p:cNvPr id="5" name="TextBox 4">
            <a:extLst>
              <a:ext uri="{FF2B5EF4-FFF2-40B4-BE49-F238E27FC236}">
                <a16:creationId xmlns:a16="http://schemas.microsoft.com/office/drawing/2014/main" id="{9D52F3CA-9745-9ADD-26AC-F23AA8F81ACA}"/>
              </a:ext>
            </a:extLst>
          </p:cNvPr>
          <p:cNvSpPr txBox="1"/>
          <p:nvPr/>
        </p:nvSpPr>
        <p:spPr>
          <a:xfrm>
            <a:off x="6529298" y="2674998"/>
            <a:ext cx="519642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6000">
                <a:solidFill>
                  <a:srgbClr val="FF0000"/>
                </a:solidFill>
                <a:latin typeface="Bell MT"/>
              </a:rPr>
              <a:t>Apprenticeships</a:t>
            </a:r>
            <a:endParaRPr lang="en-US"/>
          </a:p>
        </p:txBody>
      </p:sp>
      <p:sp>
        <p:nvSpPr>
          <p:cNvPr id="7" name="TextBox 6">
            <a:extLst>
              <a:ext uri="{FF2B5EF4-FFF2-40B4-BE49-F238E27FC236}">
                <a16:creationId xmlns:a16="http://schemas.microsoft.com/office/drawing/2014/main" id="{D492FCA8-B453-B97A-809F-3AEAEF83D2C6}"/>
              </a:ext>
            </a:extLst>
          </p:cNvPr>
          <p:cNvSpPr txBox="1"/>
          <p:nvPr/>
        </p:nvSpPr>
        <p:spPr>
          <a:xfrm>
            <a:off x="8766811" y="6320259"/>
            <a:ext cx="29562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2205543 – Katie Williams</a:t>
            </a:r>
          </a:p>
        </p:txBody>
      </p:sp>
      <p:sp>
        <p:nvSpPr>
          <p:cNvPr id="2" name="TextBox 1">
            <a:extLst>
              <a:ext uri="{FF2B5EF4-FFF2-40B4-BE49-F238E27FC236}">
                <a16:creationId xmlns:a16="http://schemas.microsoft.com/office/drawing/2014/main" id="{E5944AE1-B8E4-511A-8C72-1A0DF4D3A9C5}"/>
              </a:ext>
            </a:extLst>
          </p:cNvPr>
          <p:cNvSpPr txBox="1"/>
          <p:nvPr/>
        </p:nvSpPr>
        <p:spPr>
          <a:xfrm>
            <a:off x="317501" y="5949598"/>
            <a:ext cx="956027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0000"/>
                </a:solidFill>
              </a:rPr>
              <a:t>Urdd, </a:t>
            </a:r>
            <a:r>
              <a:rPr lang="en-GB" err="1">
                <a:solidFill>
                  <a:srgbClr val="FF0000"/>
                </a:solidFill>
              </a:rPr>
              <a:t>n,da</a:t>
            </a:r>
            <a:r>
              <a:rPr lang="en-GB">
                <a:solidFill>
                  <a:srgbClr val="FF0000"/>
                </a:solidFill>
              </a:rPr>
              <a:t>; Dewey &amp; Small ,1897; Cummins, 2021; Welsh Government, 2015; Arad  Research, 2023).</a:t>
            </a:r>
          </a:p>
        </p:txBody>
      </p:sp>
    </p:spTree>
    <p:extLst>
      <p:ext uri="{BB962C8B-B14F-4D97-AF65-F5344CB8AC3E}">
        <p14:creationId xmlns:p14="http://schemas.microsoft.com/office/powerpoint/2010/main" val="3737213064"/>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F695F69-7001-421E-98A8-E74156934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808dcae2-7533-4c13-a207-9b352e48961d.jpeg">
            <a:extLst>
              <a:ext uri="{FF2B5EF4-FFF2-40B4-BE49-F238E27FC236}">
                <a16:creationId xmlns:a16="http://schemas.microsoft.com/office/drawing/2014/main" id="{C5801291-743E-481A-6774-BEBC9DC6E1E3}"/>
              </a:ext>
            </a:extLst>
          </p:cNvPr>
          <p:cNvPicPr>
            <a:picLocks noGrp="1" noChangeAspect="1"/>
          </p:cNvPicPr>
          <p:nvPr>
            <p:ph idx="1"/>
          </p:nvPr>
        </p:nvPicPr>
        <p:blipFill>
          <a:blip r:embed="rId3"/>
          <a:srcRect t="7811" b="7814"/>
          <a:stretch/>
        </p:blipFill>
        <p:spPr>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p:spPr>
      </p:pic>
      <p:sp>
        <p:nvSpPr>
          <p:cNvPr id="2" name="Title 1">
            <a:extLst>
              <a:ext uri="{FF2B5EF4-FFF2-40B4-BE49-F238E27FC236}">
                <a16:creationId xmlns:a16="http://schemas.microsoft.com/office/drawing/2014/main" id="{6C28D340-FCE4-044C-690B-8495A93197BD}"/>
              </a:ext>
            </a:extLst>
          </p:cNvPr>
          <p:cNvSpPr>
            <a:spLocks noGrp="1"/>
          </p:cNvSpPr>
          <p:nvPr>
            <p:ph type="title"/>
          </p:nvPr>
        </p:nvSpPr>
        <p:spPr>
          <a:xfrm>
            <a:off x="599818" y="5234320"/>
            <a:ext cx="6931319" cy="752217"/>
          </a:xfrm>
        </p:spPr>
        <p:txBody>
          <a:bodyPr vert="horz" lIns="91440" tIns="45720" rIns="91440" bIns="45720" rtlCol="0" anchor="b">
            <a:normAutofit/>
          </a:bodyPr>
          <a:lstStyle/>
          <a:p>
            <a:r>
              <a:rPr lang="en-US">
                <a:solidFill>
                  <a:srgbClr val="00B050"/>
                </a:solidFill>
              </a:rPr>
              <a:t>URDD goes International</a:t>
            </a:r>
            <a:r>
              <a:rPr lang="en-US">
                <a:solidFill>
                  <a:srgbClr val="FF0000"/>
                </a:solidFill>
              </a:rPr>
              <a:t> </a:t>
            </a:r>
            <a:endParaRPr lang="en-US" kern="1200">
              <a:solidFill>
                <a:srgbClr val="FF0000"/>
              </a:solidFill>
              <a:latin typeface="+mj-lt"/>
              <a:ea typeface="+mj-ea"/>
              <a:cs typeface="+mj-cs"/>
            </a:endParaRPr>
          </a:p>
        </p:txBody>
      </p:sp>
      <p:pic>
        <p:nvPicPr>
          <p:cNvPr id="5" name="Picture 4" descr="IMG_7980.jpeg">
            <a:extLst>
              <a:ext uri="{FF2B5EF4-FFF2-40B4-BE49-F238E27FC236}">
                <a16:creationId xmlns:a16="http://schemas.microsoft.com/office/drawing/2014/main" id="{30AF9AA8-0F20-E68B-BB51-283BC3CDD727}"/>
              </a:ext>
            </a:extLst>
          </p:cNvPr>
          <p:cNvPicPr>
            <a:picLocks noChangeAspect="1"/>
          </p:cNvPicPr>
          <p:nvPr/>
        </p:nvPicPr>
        <p:blipFill>
          <a:blip r:embed="rId4"/>
          <a:srcRect t="7946" r="-3" b="8642"/>
          <a:stretch/>
        </p:blipFill>
        <p:spPr>
          <a:xfrm>
            <a:off x="-5388" y="10"/>
            <a:ext cx="6169518" cy="515884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p:spPr>
      </p:pic>
      <p:sp>
        <p:nvSpPr>
          <p:cNvPr id="6" name="TextBox 5">
            <a:extLst>
              <a:ext uri="{FF2B5EF4-FFF2-40B4-BE49-F238E27FC236}">
                <a16:creationId xmlns:a16="http://schemas.microsoft.com/office/drawing/2014/main" id="{02F535B6-0AAA-A10C-5AA1-9CA7186358AE}"/>
              </a:ext>
            </a:extLst>
          </p:cNvPr>
          <p:cNvSpPr txBox="1"/>
          <p:nvPr/>
        </p:nvSpPr>
        <p:spPr>
          <a:xfrm>
            <a:off x="2974855" y="6202632"/>
            <a:ext cx="911818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latin typeface="Avenir Next LT Pro"/>
              </a:rPr>
              <a:t>(Kolb, 2014; Wales International, 2021; </a:t>
            </a:r>
            <a:r>
              <a:rPr lang="en-US" dirty="0" err="1">
                <a:solidFill>
                  <a:srgbClr val="FF0000"/>
                </a:solidFill>
                <a:latin typeface="Avenir Next LT Pro"/>
              </a:rPr>
              <a:t>Urdd</a:t>
            </a:r>
            <a:r>
              <a:rPr lang="en-US" dirty="0">
                <a:solidFill>
                  <a:srgbClr val="FF0000"/>
                </a:solidFill>
                <a:latin typeface="Avenir Next LT Pro"/>
              </a:rPr>
              <a:t>, </a:t>
            </a:r>
            <a:r>
              <a:rPr lang="en-US" dirty="0" err="1">
                <a:solidFill>
                  <a:srgbClr val="FF0000"/>
                </a:solidFill>
                <a:latin typeface="Avenir Next LT Pro"/>
              </a:rPr>
              <a:t>n,d</a:t>
            </a:r>
            <a:r>
              <a:rPr lang="en-US" dirty="0">
                <a:solidFill>
                  <a:srgbClr val="FF0000"/>
                </a:solidFill>
                <a:latin typeface="Avenir Next LT Pro"/>
              </a:rPr>
              <a:t>; UNICEF, 2023; Welsh Government, 2015; 2022; 2023a; Davies, 2013, p.60, </a:t>
            </a:r>
            <a:r>
              <a:rPr lang="en-US" i="1" dirty="0">
                <a:solidFill>
                  <a:srgbClr val="FF0000"/>
                </a:solidFill>
                <a:latin typeface="Avenir Next LT Pro"/>
              </a:rPr>
              <a:t>as cited in</a:t>
            </a:r>
            <a:r>
              <a:rPr lang="en-US" dirty="0">
                <a:solidFill>
                  <a:srgbClr val="FF0000"/>
                </a:solidFill>
                <a:latin typeface="Avenir Next LT Pro"/>
              </a:rPr>
              <a:t> Welsh Government, 2015).</a:t>
            </a:r>
            <a:endParaRPr lang="en-US" dirty="0">
              <a:latin typeface="Avenir Next LT Pro"/>
            </a:endParaRPr>
          </a:p>
        </p:txBody>
      </p:sp>
      <p:sp>
        <p:nvSpPr>
          <p:cNvPr id="7" name="TextBox 6">
            <a:extLst>
              <a:ext uri="{FF2B5EF4-FFF2-40B4-BE49-F238E27FC236}">
                <a16:creationId xmlns:a16="http://schemas.microsoft.com/office/drawing/2014/main" id="{DF1725B3-0B3B-E0C4-7004-EDCD363ABFAC}"/>
              </a:ext>
            </a:extLst>
          </p:cNvPr>
          <p:cNvSpPr txBox="1"/>
          <p:nvPr/>
        </p:nvSpPr>
        <p:spPr>
          <a:xfrm>
            <a:off x="3862" y="6491490"/>
            <a:ext cx="377056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2205543 – Katie Williams</a:t>
            </a:r>
          </a:p>
        </p:txBody>
      </p:sp>
    </p:spTree>
    <p:extLst>
      <p:ext uri="{BB962C8B-B14F-4D97-AF65-F5344CB8AC3E}">
        <p14:creationId xmlns:p14="http://schemas.microsoft.com/office/powerpoint/2010/main" val="1340285711"/>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map of the united kingdom&#10;&#10;Description automatically generated">
            <a:extLst>
              <a:ext uri="{FF2B5EF4-FFF2-40B4-BE49-F238E27FC236}">
                <a16:creationId xmlns:a16="http://schemas.microsoft.com/office/drawing/2014/main" id="{15511B5B-5D67-7D79-9A4F-F9C4081FFFB5}"/>
              </a:ext>
            </a:extLst>
          </p:cNvPr>
          <p:cNvPicPr>
            <a:picLocks noGrp="1" noChangeAspect="1"/>
          </p:cNvPicPr>
          <p:nvPr>
            <p:ph idx="1"/>
          </p:nvPr>
        </p:nvPicPr>
        <p:blipFill>
          <a:blip r:embed="rId3"/>
          <a:stretch>
            <a:fillRect/>
          </a:stretch>
        </p:blipFill>
        <p:spPr>
          <a:xfrm>
            <a:off x="7775824" y="818"/>
            <a:ext cx="4419377" cy="5568421"/>
          </a:xfrm>
        </p:spPr>
      </p:pic>
      <p:sp>
        <p:nvSpPr>
          <p:cNvPr id="5" name="TextBox 4">
            <a:extLst>
              <a:ext uri="{FF2B5EF4-FFF2-40B4-BE49-F238E27FC236}">
                <a16:creationId xmlns:a16="http://schemas.microsoft.com/office/drawing/2014/main" id="{2849782C-5F85-2562-0012-A114DB6D0CE7}"/>
              </a:ext>
            </a:extLst>
          </p:cNvPr>
          <p:cNvSpPr txBox="1"/>
          <p:nvPr/>
        </p:nvSpPr>
        <p:spPr>
          <a:xfrm>
            <a:off x="8444989" y="5640262"/>
            <a:ext cx="307579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FFFF"/>
                </a:solidFill>
                <a:latin typeface="Avenir Next LT Pro"/>
              </a:rPr>
              <a:t>#</a:t>
            </a:r>
            <a:r>
              <a:rPr lang="en-US" dirty="0">
                <a:solidFill>
                  <a:srgbClr val="FF0000"/>
                </a:solidFill>
                <a:latin typeface="Avenir Next LT Pro"/>
              </a:rPr>
              <a:t>(Arad Reasearch, 2023)</a:t>
            </a:r>
            <a:endParaRPr lang="en-GB" dirty="0">
              <a:latin typeface="Avenir Next LT Pro"/>
            </a:endParaRPr>
          </a:p>
          <a:p>
            <a:pPr algn="l"/>
            <a:endParaRPr lang="en-GB" dirty="0"/>
          </a:p>
        </p:txBody>
      </p:sp>
      <p:sp>
        <p:nvSpPr>
          <p:cNvPr id="6" name="TextBox 5">
            <a:extLst>
              <a:ext uri="{FF2B5EF4-FFF2-40B4-BE49-F238E27FC236}">
                <a16:creationId xmlns:a16="http://schemas.microsoft.com/office/drawing/2014/main" id="{0EC2640F-0246-7D6B-DCF5-D003C41C177F}"/>
              </a:ext>
            </a:extLst>
          </p:cNvPr>
          <p:cNvSpPr txBox="1"/>
          <p:nvPr/>
        </p:nvSpPr>
        <p:spPr>
          <a:xfrm>
            <a:off x="1116516" y="6282085"/>
            <a:ext cx="35513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2205543 – Katie Williams</a:t>
            </a:r>
          </a:p>
        </p:txBody>
      </p:sp>
      <p:pic>
        <p:nvPicPr>
          <p:cNvPr id="2" name="Picture 1">
            <a:extLst>
              <a:ext uri="{FF2B5EF4-FFF2-40B4-BE49-F238E27FC236}">
                <a16:creationId xmlns:a16="http://schemas.microsoft.com/office/drawing/2014/main" id="{3B2F5BA4-BB3B-2A6A-67F7-0AD231D77E6C}"/>
              </a:ext>
            </a:extLst>
          </p:cNvPr>
          <p:cNvPicPr>
            <a:picLocks noChangeAspect="1"/>
          </p:cNvPicPr>
          <p:nvPr/>
        </p:nvPicPr>
        <p:blipFill>
          <a:blip r:embed="rId4"/>
          <a:stretch>
            <a:fillRect/>
          </a:stretch>
        </p:blipFill>
        <p:spPr>
          <a:xfrm>
            <a:off x="942076" y="1718453"/>
            <a:ext cx="5778979" cy="4384375"/>
          </a:xfrm>
          <a:prstGeom prst="rect">
            <a:avLst/>
          </a:prstGeom>
        </p:spPr>
      </p:pic>
      <p:sp>
        <p:nvSpPr>
          <p:cNvPr id="3" name="TextBox 2">
            <a:extLst>
              <a:ext uri="{FF2B5EF4-FFF2-40B4-BE49-F238E27FC236}">
                <a16:creationId xmlns:a16="http://schemas.microsoft.com/office/drawing/2014/main" id="{87F30E7E-2A03-F040-FE0B-7D120D5A8EA6}"/>
              </a:ext>
            </a:extLst>
          </p:cNvPr>
          <p:cNvSpPr txBox="1"/>
          <p:nvPr/>
        </p:nvSpPr>
        <p:spPr>
          <a:xfrm>
            <a:off x="632742" y="123032"/>
            <a:ext cx="663240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dirty="0">
                <a:solidFill>
                  <a:srgbClr val="FF0000"/>
                </a:solidFill>
              </a:rPr>
              <a:t>Carmarthenshire 2023 </a:t>
            </a:r>
            <a:r>
              <a:rPr lang="en-GB" sz="4800" b="1" dirty="0" err="1">
                <a:solidFill>
                  <a:srgbClr val="FF0000"/>
                </a:solidFill>
              </a:rPr>
              <a:t>Eisteddford</a:t>
            </a:r>
          </a:p>
        </p:txBody>
      </p:sp>
    </p:spTree>
    <p:extLst>
      <p:ext uri="{BB962C8B-B14F-4D97-AF65-F5344CB8AC3E}">
        <p14:creationId xmlns:p14="http://schemas.microsoft.com/office/powerpoint/2010/main" val="1728613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fillRect t="-17000" b="-17000"/>
          </a:stretch>
        </a:blip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6C3890-9DEB-DF4F-6183-0F370C9519FB}"/>
              </a:ext>
            </a:extLst>
          </p:cNvPr>
          <p:cNvSpPr>
            <a:spLocks noGrp="1"/>
          </p:cNvSpPr>
          <p:nvPr>
            <p:ph type="title"/>
          </p:nvPr>
        </p:nvSpPr>
        <p:spPr>
          <a:xfrm>
            <a:off x="-1054452" y="162218"/>
            <a:ext cx="10909640" cy="1065836"/>
          </a:xfrm>
        </p:spPr>
        <p:txBody>
          <a:bodyPr vert="horz" lIns="91440" tIns="45720" rIns="91440" bIns="45720" rtlCol="0" anchor="ctr">
            <a:normAutofit/>
          </a:bodyPr>
          <a:lstStyle/>
          <a:p>
            <a:pPr algn="ctr"/>
            <a:r>
              <a:rPr lang="en-US" sz="6600" dirty="0">
                <a:solidFill>
                  <a:srgbClr val="FF0000"/>
                </a:solidFill>
              </a:rPr>
              <a:t>Impact of </a:t>
            </a:r>
            <a:r>
              <a:rPr lang="en-US" sz="6600" err="1">
                <a:solidFill>
                  <a:srgbClr val="FF0000"/>
                </a:solidFill>
              </a:rPr>
              <a:t>Urdd</a:t>
            </a:r>
            <a:r>
              <a:rPr lang="en-US" sz="6600" dirty="0">
                <a:solidFill>
                  <a:srgbClr val="FF0000"/>
                </a:solidFill>
              </a:rPr>
              <a:t> activities </a:t>
            </a:r>
          </a:p>
        </p:txBody>
      </p:sp>
      <p:sp>
        <p:nvSpPr>
          <p:cNvPr id="28" name="sketch line">
            <a:extLst>
              <a:ext uri="{FF2B5EF4-FFF2-40B4-BE49-F238E27FC236}">
                <a16:creationId xmlns:a16="http://schemas.microsoft.com/office/drawing/2014/main" id="{4B030A0D-0DAD-4A99-89BB-419527D6A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9376" y="1800088"/>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D7DDE4C-C86A-CA0A-32D3-EC72BFE127BF}"/>
              </a:ext>
            </a:extLst>
          </p:cNvPr>
          <p:cNvPicPr>
            <a:picLocks noChangeAspect="1"/>
          </p:cNvPicPr>
          <p:nvPr/>
        </p:nvPicPr>
        <p:blipFill>
          <a:blip r:embed="rId4"/>
          <a:stretch>
            <a:fillRect/>
          </a:stretch>
        </p:blipFill>
        <p:spPr>
          <a:xfrm>
            <a:off x="154426" y="2782090"/>
            <a:ext cx="3485886" cy="1454813"/>
          </a:xfrm>
          <a:prstGeom prst="rect">
            <a:avLst/>
          </a:prstGeom>
        </p:spPr>
      </p:pic>
      <p:pic>
        <p:nvPicPr>
          <p:cNvPr id="4" name="Content Placeholder 3">
            <a:extLst>
              <a:ext uri="{FF2B5EF4-FFF2-40B4-BE49-F238E27FC236}">
                <a16:creationId xmlns:a16="http://schemas.microsoft.com/office/drawing/2014/main" id="{4A16FC6D-A6B1-A9C3-C2AE-A750C4E3542E}"/>
              </a:ext>
            </a:extLst>
          </p:cNvPr>
          <p:cNvPicPr>
            <a:picLocks noGrp="1" noChangeAspect="1"/>
          </p:cNvPicPr>
          <p:nvPr>
            <p:ph idx="1"/>
          </p:nvPr>
        </p:nvPicPr>
        <p:blipFill>
          <a:blip r:embed="rId5"/>
          <a:stretch>
            <a:fillRect/>
          </a:stretch>
        </p:blipFill>
        <p:spPr>
          <a:xfrm>
            <a:off x="4397671" y="5386178"/>
            <a:ext cx="3270504" cy="1475086"/>
          </a:xfrm>
          <a:prstGeom prst="rect">
            <a:avLst/>
          </a:prstGeom>
        </p:spPr>
      </p:pic>
      <p:pic>
        <p:nvPicPr>
          <p:cNvPr id="6" name="Picture 5" descr="A red bar with black text&#10;&#10;Description automatically generated">
            <a:extLst>
              <a:ext uri="{FF2B5EF4-FFF2-40B4-BE49-F238E27FC236}">
                <a16:creationId xmlns:a16="http://schemas.microsoft.com/office/drawing/2014/main" id="{B320CFC7-5C0F-36E0-4297-3F9A147DEBC0}"/>
              </a:ext>
            </a:extLst>
          </p:cNvPr>
          <p:cNvPicPr>
            <a:picLocks noChangeAspect="1"/>
          </p:cNvPicPr>
          <p:nvPr/>
        </p:nvPicPr>
        <p:blipFill>
          <a:blip r:embed="rId6"/>
          <a:stretch>
            <a:fillRect/>
          </a:stretch>
        </p:blipFill>
        <p:spPr>
          <a:xfrm>
            <a:off x="8940884" y="4256851"/>
            <a:ext cx="3148584" cy="1536641"/>
          </a:xfrm>
          <a:prstGeom prst="rect">
            <a:avLst/>
          </a:prstGeom>
        </p:spPr>
      </p:pic>
      <p:pic>
        <p:nvPicPr>
          <p:cNvPr id="8" name="Picture 7" descr="A triangle with red green and white stripes&#10;&#10;Description automatically generated">
            <a:extLst>
              <a:ext uri="{FF2B5EF4-FFF2-40B4-BE49-F238E27FC236}">
                <a16:creationId xmlns:a16="http://schemas.microsoft.com/office/drawing/2014/main" id="{A3F3F2EC-E600-923E-7755-B28B3830C4BC}"/>
              </a:ext>
            </a:extLst>
          </p:cNvPr>
          <p:cNvPicPr>
            <a:picLocks noChangeAspect="1"/>
          </p:cNvPicPr>
          <p:nvPr/>
        </p:nvPicPr>
        <p:blipFill>
          <a:blip r:embed="rId7"/>
          <a:srcRect l="2715" r="4753" b="-2"/>
          <a:stretch/>
        </p:blipFill>
        <p:spPr>
          <a:xfrm>
            <a:off x="10017572" y="3382"/>
            <a:ext cx="2067780" cy="214037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9" name="TextBox 8">
            <a:extLst>
              <a:ext uri="{FF2B5EF4-FFF2-40B4-BE49-F238E27FC236}">
                <a16:creationId xmlns:a16="http://schemas.microsoft.com/office/drawing/2014/main" id="{AEFFBFEA-BD37-467C-831F-88978D122B2B}"/>
              </a:ext>
            </a:extLst>
          </p:cNvPr>
          <p:cNvSpPr txBox="1"/>
          <p:nvPr/>
        </p:nvSpPr>
        <p:spPr>
          <a:xfrm>
            <a:off x="9315450" y="2135717"/>
            <a:ext cx="287231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rPr>
              <a:t>(Lewis, 2023; </a:t>
            </a:r>
            <a:r>
              <a:rPr lang="en-GB" dirty="0" err="1">
                <a:solidFill>
                  <a:srgbClr val="FF0000"/>
                </a:solidFill>
              </a:rPr>
              <a:t>Urdd,n,db</a:t>
            </a:r>
            <a:r>
              <a:rPr lang="en-GB" dirty="0">
                <a:solidFill>
                  <a:srgbClr val="FF0000"/>
                </a:solidFill>
              </a:rPr>
              <a:t>; Arad Research, 2023 ).</a:t>
            </a:r>
            <a:endParaRPr lang="en-US" dirty="0"/>
          </a:p>
        </p:txBody>
      </p:sp>
      <p:sp>
        <p:nvSpPr>
          <p:cNvPr id="12" name="TextBox 11">
            <a:extLst>
              <a:ext uri="{FF2B5EF4-FFF2-40B4-BE49-F238E27FC236}">
                <a16:creationId xmlns:a16="http://schemas.microsoft.com/office/drawing/2014/main" id="{05116DF1-B523-7154-2C6E-4FCF2766620E}"/>
              </a:ext>
            </a:extLst>
          </p:cNvPr>
          <p:cNvSpPr txBox="1"/>
          <p:nvPr/>
        </p:nvSpPr>
        <p:spPr>
          <a:xfrm>
            <a:off x="8940800" y="5981700"/>
            <a:ext cx="31496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2205543 – Katie Williams</a:t>
            </a:r>
          </a:p>
        </p:txBody>
      </p:sp>
      <p:pic>
        <p:nvPicPr>
          <p:cNvPr id="16" name="Picture 15" descr="A red background with yellow numbers and a triangle with red and green text&#10;&#10;Description automatically generated">
            <a:extLst>
              <a:ext uri="{FF2B5EF4-FFF2-40B4-BE49-F238E27FC236}">
                <a16:creationId xmlns:a16="http://schemas.microsoft.com/office/drawing/2014/main" id="{8E8DFA83-6ABE-0DD3-19E3-AB97ED263B93}"/>
              </a:ext>
            </a:extLst>
          </p:cNvPr>
          <p:cNvPicPr>
            <a:picLocks noChangeAspect="1"/>
          </p:cNvPicPr>
          <p:nvPr/>
        </p:nvPicPr>
        <p:blipFill>
          <a:blip r:embed="rId8"/>
          <a:stretch>
            <a:fillRect/>
          </a:stretch>
        </p:blipFill>
        <p:spPr>
          <a:xfrm>
            <a:off x="152400" y="5065877"/>
            <a:ext cx="2743199" cy="1446414"/>
          </a:xfrm>
          <a:prstGeom prst="rect">
            <a:avLst/>
          </a:prstGeom>
        </p:spPr>
      </p:pic>
    </p:spTree>
    <p:extLst>
      <p:ext uri="{BB962C8B-B14F-4D97-AF65-F5344CB8AC3E}">
        <p14:creationId xmlns:p14="http://schemas.microsoft.com/office/powerpoint/2010/main" val="267624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p:tgtEl>
                                          <p:spTgt spid="6"/>
                                        </p:tgtEl>
                                        <p:attrNameLst>
                                          <p:attrName>ppt_y</p:attrName>
                                        </p:attrNameLst>
                                      </p:cBhvr>
                                      <p:tavLst>
                                        <p:tav tm="0">
                                          <p:val>
                                            <p:strVal val="#ppt_y+#ppt_h*1.125000"/>
                                          </p:val>
                                        </p:tav>
                                        <p:tav tm="100000">
                                          <p:val>
                                            <p:strVal val="#ppt_y"/>
                                          </p:val>
                                        </p:tav>
                                      </p:tavLst>
                                    </p:anim>
                                    <p:animEffect transition="in" filter="wipe(up)">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strips(downLeft)">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A25F1-2DC5-1690-10C0-FDF1B41B5D6B}"/>
              </a:ext>
            </a:extLst>
          </p:cNvPr>
          <p:cNvSpPr>
            <a:spLocks noGrp="1"/>
          </p:cNvSpPr>
          <p:nvPr>
            <p:ph type="title"/>
          </p:nvPr>
        </p:nvSpPr>
        <p:spPr>
          <a:xfrm>
            <a:off x="836679" y="723898"/>
            <a:ext cx="6002110" cy="1495425"/>
          </a:xfrm>
        </p:spPr>
        <p:txBody>
          <a:bodyPr>
            <a:normAutofit fontScale="90000"/>
          </a:bodyPr>
          <a:lstStyle/>
          <a:p>
            <a:r>
              <a:rPr lang="en-GB" sz="4800" dirty="0">
                <a:solidFill>
                  <a:srgbClr val="00B050"/>
                </a:solidFill>
              </a:rPr>
              <a:t>"Acting today for a better tomorrow"</a:t>
            </a:r>
            <a:br>
              <a:rPr lang="en-GB" sz="4800" dirty="0">
                <a:solidFill>
                  <a:srgbClr val="00B050"/>
                </a:solidFill>
              </a:rPr>
            </a:br>
            <a:endParaRPr lang="en-US"/>
          </a:p>
        </p:txBody>
      </p:sp>
      <p:pic>
        <p:nvPicPr>
          <p:cNvPr id="5" name="Content Placeholder 3" descr="A wooden sculpture with a heart and a world map in it&#10;&#10;Description automatically generated">
            <a:extLst>
              <a:ext uri="{FF2B5EF4-FFF2-40B4-BE49-F238E27FC236}">
                <a16:creationId xmlns:a16="http://schemas.microsoft.com/office/drawing/2014/main" id="{CCDEDCC8-036A-E997-FDDC-2B7EC2E7243F}"/>
              </a:ext>
            </a:extLst>
          </p:cNvPr>
          <p:cNvPicPr>
            <a:picLocks noChangeAspect="1"/>
          </p:cNvPicPr>
          <p:nvPr/>
        </p:nvPicPr>
        <p:blipFill>
          <a:blip r:embed="rId3"/>
          <a:srcRect r="616"/>
          <a:stretch/>
        </p:blipFill>
        <p:spPr>
          <a:xfrm>
            <a:off x="7199440" y="10"/>
            <a:ext cx="4992560" cy="6857990"/>
          </a:xfrm>
          <a:prstGeom prst="rect">
            <a:avLst/>
          </a:prstGeom>
          <a:effectLst/>
        </p:spPr>
      </p:pic>
      <p:sp>
        <p:nvSpPr>
          <p:cNvPr id="7" name="Heart 6">
            <a:extLst>
              <a:ext uri="{FF2B5EF4-FFF2-40B4-BE49-F238E27FC236}">
                <a16:creationId xmlns:a16="http://schemas.microsoft.com/office/drawing/2014/main" id="{208F218F-4B99-4CA5-B9E1-B4415BA61DC8}"/>
              </a:ext>
            </a:extLst>
          </p:cNvPr>
          <p:cNvSpPr/>
          <p:nvPr/>
        </p:nvSpPr>
        <p:spPr>
          <a:xfrm>
            <a:off x="1147253" y="2228640"/>
            <a:ext cx="3794377" cy="3318213"/>
          </a:xfrm>
          <a:prstGeom prst="hear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solidFill>
                  <a:srgbClr val="000000"/>
                </a:solidFill>
              </a:rPr>
              <a:t>"This is our future – help us now!"</a:t>
            </a:r>
            <a:endParaRPr lang="en-US"/>
          </a:p>
        </p:txBody>
      </p:sp>
      <p:sp>
        <p:nvSpPr>
          <p:cNvPr id="8" name="TextBox 7">
            <a:extLst>
              <a:ext uri="{FF2B5EF4-FFF2-40B4-BE49-F238E27FC236}">
                <a16:creationId xmlns:a16="http://schemas.microsoft.com/office/drawing/2014/main" id="{7EDAF112-BEE6-402C-E2A5-3D906D3B4038}"/>
              </a:ext>
            </a:extLst>
          </p:cNvPr>
          <p:cNvSpPr txBox="1"/>
          <p:nvPr/>
        </p:nvSpPr>
        <p:spPr>
          <a:xfrm>
            <a:off x="16517" y="6177055"/>
            <a:ext cx="7624866" cy="9352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B050"/>
                </a:solidFill>
              </a:rPr>
              <a:t>(Cymru Can, 2025; School, A 2015; 2023; Welsh Government, 2015; 2021; 2022; 2023a; UNICEF, 2024; Kolb, 2014).</a:t>
            </a:r>
            <a:endParaRPr lang="en-GB"/>
          </a:p>
          <a:p>
            <a:pPr algn="l"/>
            <a:endParaRPr lang="en-GB"/>
          </a:p>
        </p:txBody>
      </p:sp>
      <p:sp>
        <p:nvSpPr>
          <p:cNvPr id="9" name="TextBox 8">
            <a:extLst>
              <a:ext uri="{FF2B5EF4-FFF2-40B4-BE49-F238E27FC236}">
                <a16:creationId xmlns:a16="http://schemas.microsoft.com/office/drawing/2014/main" id="{C90F12F4-A0F9-BC75-2571-6C488021E799}"/>
              </a:ext>
            </a:extLst>
          </p:cNvPr>
          <p:cNvSpPr txBox="1"/>
          <p:nvPr/>
        </p:nvSpPr>
        <p:spPr>
          <a:xfrm>
            <a:off x="171383" y="185664"/>
            <a:ext cx="314202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2205543 – Katie Williams</a:t>
            </a:r>
            <a:endParaRPr lang="en-US"/>
          </a:p>
        </p:txBody>
      </p:sp>
    </p:spTree>
    <p:extLst>
      <p:ext uri="{BB962C8B-B14F-4D97-AF65-F5344CB8AC3E}">
        <p14:creationId xmlns:p14="http://schemas.microsoft.com/office/powerpoint/2010/main" val="65170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ppt_y</p:attrName>
                                        </p:attrNameLst>
                                      </p:cBhvr>
                                      <p:tavLst>
                                        <p:tav tm="0">
                                          <p:val>
                                            <p:strVal val="#ppt_y+#ppt_h*1.125000"/>
                                          </p:val>
                                        </p:tav>
                                        <p:tav tm="100000">
                                          <p:val>
                                            <p:strVal val="#ppt_y"/>
                                          </p:val>
                                        </p:tav>
                                      </p:tavLst>
                                    </p:anim>
                                    <p:animEffect transition="in" filter="wipe(up)">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10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How the URDD has significantly impacted on the role of the Welsh language in education.  Croeso I'r cyflwyniad ar sut mae'r Urdd wedi effeithio'n sylweddol ar rôl yr iaith Gymraeg ym myd addysg.</vt:lpstr>
      <vt:lpstr>Brief History of URDD Gobaith Cymru</vt:lpstr>
      <vt:lpstr>New Curriculum for Wales</vt:lpstr>
      <vt:lpstr>Eisteddford - annual event at different locations through-out Wales</vt:lpstr>
      <vt:lpstr>Impact of Covid-19</vt:lpstr>
      <vt:lpstr>PowerPoint Presentation</vt:lpstr>
      <vt:lpstr>URDD goes International </vt:lpstr>
      <vt:lpstr>PowerPoint Presentation</vt:lpstr>
      <vt:lpstr>Impact of Urdd activities </vt:lpstr>
      <vt:lpstr>"Acting today for a better tomorrow"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494</cp:revision>
  <dcterms:created xsi:type="dcterms:W3CDTF">2025-01-07T16:33:46Z</dcterms:created>
  <dcterms:modified xsi:type="dcterms:W3CDTF">2025-01-12T11:44:37Z</dcterms:modified>
</cp:coreProperties>
</file>