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6" r:id="rId6"/>
    <p:sldId id="262" r:id="rId7"/>
    <p:sldId id="263" r:id="rId8"/>
    <p:sldId id="265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C9EBC4-DE4A-AD98-2A28-D700D50748BF}" v="269" dt="2026-06-13T08:59:18.387"/>
    <p1510:client id="{3BE12903-CC61-0604-536A-DAE1EF625A91}" v="6" dt="2026-06-14T08:45:53.472"/>
    <p1510:client id="{5B324F8A-E73E-0F96-E45A-AC8242E8036F}" v="92" dt="2026-06-14T09:05:11.965"/>
    <p1510:client id="{5C517CAB-D50B-9EAD-E715-A0862CA351D8}" v="2" dt="2026-06-13T09:02:45.515"/>
    <p1510:client id="{801B840F-CFA9-8494-385F-4CDB70E46D4E}" v="925" dt="2026-06-12T13:20:05.998"/>
    <p1510:client id="{AD924BCE-F878-657A-593F-1D4F72C1A2FE}" v="589" dt="2026-06-12T15:05:37.5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bia Akhtar (2504715)" userId="S::2504715@student.uwtsd.ac.uk::37d6bd84-0720-49f7-a306-375fbb15d800" providerId="AD" clId="Web-{B405FDA2-8461-D2CE-960E-7C47CF8A01BC}"/>
    <pc:docChg chg="addSld modSld addMainMaster delMainMaster">
      <pc:chgData name="Sobia Akhtar (2504715)" userId="S::2504715@student.uwtsd.ac.uk::37d6bd84-0720-49f7-a306-375fbb15d800" providerId="AD" clId="Web-{B405FDA2-8461-D2CE-960E-7C47CF8A01BC}" dt="2026-06-07T10:29:06.761" v="19"/>
      <pc:docMkLst>
        <pc:docMk/>
      </pc:docMkLst>
      <pc:sldChg chg="addSp delSp modSp mod setBg modClrScheme setClrOvrMap chgLayout">
        <pc:chgData name="Sobia Akhtar (2504715)" userId="S::2504715@student.uwtsd.ac.uk::37d6bd84-0720-49f7-a306-375fbb15d800" providerId="AD" clId="Web-{B405FDA2-8461-D2CE-960E-7C47CF8A01BC}" dt="2026-06-07T10:29:06.761" v="19"/>
        <pc:sldMkLst>
          <pc:docMk/>
          <pc:sldMk cId="109857222" sldId="256"/>
        </pc:sldMkLst>
        <pc:spChg chg="mod">
          <ac:chgData name="Sobia Akhtar (2504715)" userId="S::2504715@student.uwtsd.ac.uk::37d6bd84-0720-49f7-a306-375fbb15d800" providerId="AD" clId="Web-{B405FDA2-8461-D2CE-960E-7C47CF8A01BC}" dt="2026-06-07T10:29:06.761" v="1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bia Akhtar (2504715)" userId="S::2504715@student.uwtsd.ac.uk::37d6bd84-0720-49f7-a306-375fbb15d800" providerId="AD" clId="Web-{B405FDA2-8461-D2CE-960E-7C47CF8A01BC}" dt="2026-06-07T10:29:06.761" v="19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Sobia Akhtar (2504715)" userId="S::2504715@student.uwtsd.ac.uk::37d6bd84-0720-49f7-a306-375fbb15d800" providerId="AD" clId="Web-{B405FDA2-8461-D2CE-960E-7C47CF8A01BC}" dt="2026-06-07T10:29:06.761" v="19"/>
          <ac:picMkLst>
            <pc:docMk/>
            <pc:sldMk cId="109857222" sldId="256"/>
            <ac:picMk id="4" creationId="{C27E32FD-3A53-5F58-A319-0BC602EB71EB}"/>
          </ac:picMkLst>
        </pc:picChg>
      </pc:sldChg>
      <pc:sldChg chg="addSp delSp modSp new mod setBg">
        <pc:chgData name="Sobia Akhtar (2504715)" userId="S::2504715@student.uwtsd.ac.uk::37d6bd84-0720-49f7-a306-375fbb15d800" providerId="AD" clId="Web-{B405FDA2-8461-D2CE-960E-7C47CF8A01BC}" dt="2026-06-07T10:27:40.052" v="17"/>
        <pc:sldMkLst>
          <pc:docMk/>
          <pc:sldMk cId="219099240" sldId="257"/>
        </pc:sldMkLst>
        <pc:spChg chg="mod">
          <ac:chgData name="Sobia Akhtar (2504715)" userId="S::2504715@student.uwtsd.ac.uk::37d6bd84-0720-49f7-a306-375fbb15d800" providerId="AD" clId="Web-{B405FDA2-8461-D2CE-960E-7C47CF8A01BC}" dt="2026-06-07T09:52:05.897" v="6"/>
          <ac:spMkLst>
            <pc:docMk/>
            <pc:sldMk cId="219099240" sldId="257"/>
            <ac:spMk id="2" creationId="{FB5661CE-BE18-4F4F-01FC-9C199FE9AC59}"/>
          </ac:spMkLst>
        </pc:spChg>
        <pc:spChg chg="add">
          <ac:chgData name="Sobia Akhtar (2504715)" userId="S::2504715@student.uwtsd.ac.uk::37d6bd84-0720-49f7-a306-375fbb15d800" providerId="AD" clId="Web-{B405FDA2-8461-D2CE-960E-7C47CF8A01BC}" dt="2026-06-07T09:52:05.897" v="6"/>
          <ac:spMkLst>
            <pc:docMk/>
            <pc:sldMk cId="219099240" sldId="257"/>
            <ac:spMk id="18" creationId="{D43D55B8-996E-B66D-DF2E-1B344AD4B65B}"/>
          </ac:spMkLst>
        </pc:spChg>
      </pc:sldChg>
      <pc:sldMasterChg chg="add addSldLayout">
        <pc:chgData name="Sobia Akhtar (2504715)" userId="S::2504715@student.uwtsd.ac.uk::37d6bd84-0720-49f7-a306-375fbb15d800" providerId="AD" clId="Web-{B405FDA2-8461-D2CE-960E-7C47CF8A01BC}" dt="2026-06-07T09:51:38.380" v="0"/>
        <pc:sldMasterMkLst>
          <pc:docMk/>
          <pc:sldMasterMk cId="2608004573" sldId="2147483708"/>
        </pc:sldMasterMkLst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3278089999" sldId="2147483697"/>
          </pc:sldLayoutMkLst>
        </pc:sldLayoutChg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3492038129" sldId="2147483698"/>
          </pc:sldLayoutMkLst>
        </pc:sldLayoutChg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2008922149" sldId="2147483699"/>
          </pc:sldLayoutMkLst>
        </pc:sldLayoutChg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211806034" sldId="2147483700"/>
          </pc:sldLayoutMkLst>
        </pc:sldLayoutChg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2467959517" sldId="2147483701"/>
          </pc:sldLayoutMkLst>
        </pc:sldLayoutChg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1327862550" sldId="2147483702"/>
          </pc:sldLayoutMkLst>
        </pc:sldLayoutChg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245706082" sldId="2147483703"/>
          </pc:sldLayoutMkLst>
        </pc:sldLayoutChg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1582409326" sldId="2147483704"/>
          </pc:sldLayoutMkLst>
        </pc:sldLayoutChg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859230128" sldId="2147483705"/>
          </pc:sldLayoutMkLst>
        </pc:sldLayoutChg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1325880353" sldId="2147483706"/>
          </pc:sldLayoutMkLst>
        </pc:sldLayoutChg>
        <pc:sldLayoutChg chg="add">
          <pc:chgData name="Sobia Akhtar (2504715)" userId="S::2504715@student.uwtsd.ac.uk::37d6bd84-0720-49f7-a306-375fbb15d800" providerId="AD" clId="Web-{B405FDA2-8461-D2CE-960E-7C47CF8A01BC}" dt="2026-06-07T09:51:38.380" v="0"/>
          <pc:sldLayoutMkLst>
            <pc:docMk/>
            <pc:sldMasterMk cId="2608004573" sldId="2147483708"/>
            <pc:sldLayoutMk cId="3535597271" sldId="2147483707"/>
          </pc:sldLayoutMkLst>
        </pc:sldLayoutChg>
      </pc:sldMasterChg>
    </pc:docChg>
  </pc:docChgLst>
  <pc:docChgLst>
    <pc:chgData name="Sobia Akhtar (2504715)" userId="S::2504715@student.uwtsd.ac.uk::37d6bd84-0720-49f7-a306-375fbb15d800" providerId="AD" clId="Web-{5B324F8A-E73E-0F96-E45A-AC8242E8036F}"/>
    <pc:docChg chg="modSld">
      <pc:chgData name="Sobia Akhtar (2504715)" userId="S::2504715@student.uwtsd.ac.uk::37d6bd84-0720-49f7-a306-375fbb15d800" providerId="AD" clId="Web-{5B324F8A-E73E-0F96-E45A-AC8242E8036F}" dt="2026-06-14T10:12:58.147" v="112" actId="20577"/>
      <pc:docMkLst>
        <pc:docMk/>
      </pc:docMkLst>
      <pc:sldChg chg="modSp">
        <pc:chgData name="Sobia Akhtar (2504715)" userId="S::2504715@student.uwtsd.ac.uk::37d6bd84-0720-49f7-a306-375fbb15d800" providerId="AD" clId="Web-{5B324F8A-E73E-0F96-E45A-AC8242E8036F}" dt="2026-06-14T09:01:12.362" v="91" actId="20577"/>
        <pc:sldMkLst>
          <pc:docMk/>
          <pc:sldMk cId="109857222" sldId="256"/>
        </pc:sldMkLst>
        <pc:spChg chg="mod">
          <ac:chgData name="Sobia Akhtar (2504715)" userId="S::2504715@student.uwtsd.ac.uk::37d6bd84-0720-49f7-a306-375fbb15d800" providerId="AD" clId="Web-{5B324F8A-E73E-0F96-E45A-AC8242E8036F}" dt="2026-06-14T09:01:12.362" v="9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bia Akhtar (2504715)" userId="S::2504715@student.uwtsd.ac.uk::37d6bd84-0720-49f7-a306-375fbb15d800" providerId="AD" clId="Web-{5B324F8A-E73E-0F96-E45A-AC8242E8036F}" dt="2026-06-14T09:01:04.408" v="8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obia Akhtar (2504715)" userId="S::2504715@student.uwtsd.ac.uk::37d6bd84-0720-49f7-a306-375fbb15d800" providerId="AD" clId="Web-{5B324F8A-E73E-0F96-E45A-AC8242E8036F}" dt="2026-06-14T09:05:11.965" v="95" actId="20577"/>
        <pc:sldMkLst>
          <pc:docMk/>
          <pc:sldMk cId="3428781474" sldId="258"/>
        </pc:sldMkLst>
        <pc:spChg chg="mod">
          <ac:chgData name="Sobia Akhtar (2504715)" userId="S::2504715@student.uwtsd.ac.uk::37d6bd84-0720-49f7-a306-375fbb15d800" providerId="AD" clId="Web-{5B324F8A-E73E-0F96-E45A-AC8242E8036F}" dt="2026-06-14T09:05:11.965" v="95" actId="20577"/>
          <ac:spMkLst>
            <pc:docMk/>
            <pc:sldMk cId="3428781474" sldId="258"/>
            <ac:spMk id="5" creationId="{140C39AB-F169-24FB-CBBE-69BFB8B19C56}"/>
          </ac:spMkLst>
        </pc:spChg>
      </pc:sldChg>
      <pc:sldChg chg="modSp">
        <pc:chgData name="Sobia Akhtar (2504715)" userId="S::2504715@student.uwtsd.ac.uk::37d6bd84-0720-49f7-a306-375fbb15d800" providerId="AD" clId="Web-{5B324F8A-E73E-0F96-E45A-AC8242E8036F}" dt="2026-06-14T10:12:58.147" v="112" actId="20577"/>
        <pc:sldMkLst>
          <pc:docMk/>
          <pc:sldMk cId="629550122" sldId="266"/>
        </pc:sldMkLst>
        <pc:graphicFrameChg chg="modGraphic">
          <ac:chgData name="Sobia Akhtar (2504715)" userId="S::2504715@student.uwtsd.ac.uk::37d6bd84-0720-49f7-a306-375fbb15d800" providerId="AD" clId="Web-{5B324F8A-E73E-0F96-E45A-AC8242E8036F}" dt="2026-06-14T10:12:58.147" v="112" actId="20577"/>
          <ac:graphicFrameMkLst>
            <pc:docMk/>
            <pc:sldMk cId="629550122" sldId="266"/>
            <ac:graphicFrameMk id="22" creationId="{76EDF3BA-0540-76C2-9007-35BC1B26F424}"/>
          </ac:graphicFrameMkLst>
        </pc:graphicFrameChg>
      </pc:sldChg>
    </pc:docChg>
  </pc:docChgLst>
  <pc:docChgLst>
    <pc:chgData name="Sobia Akhtar (2504715)" userId="S::2504715@student.uwtsd.ac.uk::37d6bd84-0720-49f7-a306-375fbb15d800" providerId="AD" clId="Web-{801B840F-CFA9-8494-385F-4CDB70E46D4E}"/>
    <pc:docChg chg="modSld">
      <pc:chgData name="Sobia Akhtar (2504715)" userId="S::2504715@student.uwtsd.ac.uk::37d6bd84-0720-49f7-a306-375fbb15d800" providerId="AD" clId="Web-{801B840F-CFA9-8494-385F-4CDB70E46D4E}" dt="2026-06-12T13:20:05.998" v="938" actId="14100"/>
      <pc:docMkLst>
        <pc:docMk/>
      </pc:docMkLst>
      <pc:sldChg chg="modSp">
        <pc:chgData name="Sobia Akhtar (2504715)" userId="S::2504715@student.uwtsd.ac.uk::37d6bd84-0720-49f7-a306-375fbb15d800" providerId="AD" clId="Web-{801B840F-CFA9-8494-385F-4CDB70E46D4E}" dt="2026-06-11T09:19:46.959" v="372" actId="20577"/>
        <pc:sldMkLst>
          <pc:docMk/>
          <pc:sldMk cId="109857222" sldId="256"/>
        </pc:sldMkLst>
        <pc:spChg chg="mod">
          <ac:chgData name="Sobia Akhtar (2504715)" userId="S::2504715@student.uwtsd.ac.uk::37d6bd84-0720-49f7-a306-375fbb15d800" providerId="AD" clId="Web-{801B840F-CFA9-8494-385F-4CDB70E46D4E}" dt="2026-06-11T09:19:46.959" v="37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obia Akhtar (2504715)" userId="S::2504715@student.uwtsd.ac.uk::37d6bd84-0720-49f7-a306-375fbb15d800" providerId="AD" clId="Web-{801B840F-CFA9-8494-385F-4CDB70E46D4E}" dt="2026-06-09T13:20:09.851" v="13" actId="20577"/>
        <pc:sldMkLst>
          <pc:docMk/>
          <pc:sldMk cId="219099240" sldId="257"/>
        </pc:sldMkLst>
        <pc:spChg chg="mod">
          <ac:chgData name="Sobia Akhtar (2504715)" userId="S::2504715@student.uwtsd.ac.uk::37d6bd84-0720-49f7-a306-375fbb15d800" providerId="AD" clId="Web-{801B840F-CFA9-8494-385F-4CDB70E46D4E}" dt="2026-06-09T13:20:09.851" v="13" actId="20577"/>
          <ac:spMkLst>
            <pc:docMk/>
            <pc:sldMk cId="219099240" sldId="257"/>
            <ac:spMk id="18" creationId="{D43D55B8-996E-B66D-DF2E-1B344AD4B65B}"/>
          </ac:spMkLst>
        </pc:spChg>
      </pc:sldChg>
      <pc:sldChg chg="modSp">
        <pc:chgData name="Sobia Akhtar (2504715)" userId="S::2504715@student.uwtsd.ac.uk::37d6bd84-0720-49f7-a306-375fbb15d800" providerId="AD" clId="Web-{801B840F-CFA9-8494-385F-4CDB70E46D4E}" dt="2026-06-12T09:44:43.414" v="702" actId="20577"/>
        <pc:sldMkLst>
          <pc:docMk/>
          <pc:sldMk cId="3428781474" sldId="258"/>
        </pc:sldMkLst>
        <pc:spChg chg="mod">
          <ac:chgData name="Sobia Akhtar (2504715)" userId="S::2504715@student.uwtsd.ac.uk::37d6bd84-0720-49f7-a306-375fbb15d800" providerId="AD" clId="Web-{801B840F-CFA9-8494-385F-4CDB70E46D4E}" dt="2026-06-12T09:37:19.200" v="405" actId="20577"/>
          <ac:spMkLst>
            <pc:docMk/>
            <pc:sldMk cId="3428781474" sldId="258"/>
            <ac:spMk id="2" creationId="{0D3B001A-31B2-95D2-B0A9-1815246DD3F8}"/>
          </ac:spMkLst>
        </pc:spChg>
      </pc:sldChg>
      <pc:sldChg chg="modSp">
        <pc:chgData name="Sobia Akhtar (2504715)" userId="S::2504715@student.uwtsd.ac.uk::37d6bd84-0720-49f7-a306-375fbb15d800" providerId="AD" clId="Web-{801B840F-CFA9-8494-385F-4CDB70E46D4E}" dt="2026-06-12T09:45:22.791" v="705" actId="20577"/>
        <pc:sldMkLst>
          <pc:docMk/>
          <pc:sldMk cId="1356335818" sldId="259"/>
        </pc:sldMkLst>
      </pc:sldChg>
      <pc:sldChg chg="addSp modSp">
        <pc:chgData name="Sobia Akhtar (2504715)" userId="S::2504715@student.uwtsd.ac.uk::37d6bd84-0720-49f7-a306-375fbb15d800" providerId="AD" clId="Web-{801B840F-CFA9-8494-385F-4CDB70E46D4E}" dt="2026-06-12T13:19:06.386" v="932" actId="20577"/>
        <pc:sldMkLst>
          <pc:docMk/>
          <pc:sldMk cId="3790345575" sldId="262"/>
        </pc:sldMkLst>
        <pc:spChg chg="mod">
          <ac:chgData name="Sobia Akhtar (2504715)" userId="S::2504715@student.uwtsd.ac.uk::37d6bd84-0720-49f7-a306-375fbb15d800" providerId="AD" clId="Web-{801B840F-CFA9-8494-385F-4CDB70E46D4E}" dt="2026-06-10T16:27:08.998" v="324" actId="14100"/>
          <ac:spMkLst>
            <pc:docMk/>
            <pc:sldMk cId="3790345575" sldId="262"/>
            <ac:spMk id="2" creationId="{CE8C1B9C-C5E0-5EA1-1FFF-4EEF08CE9EA9}"/>
          </ac:spMkLst>
        </pc:spChg>
      </pc:sldChg>
      <pc:sldChg chg="modSp">
        <pc:chgData name="Sobia Akhtar (2504715)" userId="S::2504715@student.uwtsd.ac.uk::37d6bd84-0720-49f7-a306-375fbb15d800" providerId="AD" clId="Web-{801B840F-CFA9-8494-385F-4CDB70E46D4E}" dt="2026-06-12T09:48:58.304" v="708" actId="20577"/>
        <pc:sldMkLst>
          <pc:docMk/>
          <pc:sldMk cId="2076357417" sldId="263"/>
        </pc:sldMkLst>
        <pc:spChg chg="mod">
          <ac:chgData name="Sobia Akhtar (2504715)" userId="S::2504715@student.uwtsd.ac.uk::37d6bd84-0720-49f7-a306-375fbb15d800" providerId="AD" clId="Web-{801B840F-CFA9-8494-385F-4CDB70E46D4E}" dt="2026-06-12T09:48:58.304" v="708" actId="20577"/>
          <ac:spMkLst>
            <pc:docMk/>
            <pc:sldMk cId="2076357417" sldId="263"/>
            <ac:spMk id="3" creationId="{E3E8174D-BC6C-235A-71B7-A596E49C60E9}"/>
          </ac:spMkLst>
        </pc:spChg>
      </pc:sldChg>
      <pc:sldChg chg="modSp">
        <pc:chgData name="Sobia Akhtar (2504715)" userId="S::2504715@student.uwtsd.ac.uk::37d6bd84-0720-49f7-a306-375fbb15d800" providerId="AD" clId="Web-{801B840F-CFA9-8494-385F-4CDB70E46D4E}" dt="2026-06-12T09:51:17.796" v="709" actId="20577"/>
        <pc:sldMkLst>
          <pc:docMk/>
          <pc:sldMk cId="3211603158" sldId="264"/>
        </pc:sldMkLst>
        <pc:spChg chg="mod">
          <ac:chgData name="Sobia Akhtar (2504715)" userId="S::2504715@student.uwtsd.ac.uk::37d6bd84-0720-49f7-a306-375fbb15d800" providerId="AD" clId="Web-{801B840F-CFA9-8494-385F-4CDB70E46D4E}" dt="2026-06-12T09:51:17.796" v="709" actId="20577"/>
          <ac:spMkLst>
            <pc:docMk/>
            <pc:sldMk cId="3211603158" sldId="264"/>
            <ac:spMk id="3" creationId="{EC963801-10C0-B4B4-B491-BF534497F438}"/>
          </ac:spMkLst>
        </pc:spChg>
      </pc:sldChg>
    </pc:docChg>
  </pc:docChgLst>
  <pc:docChgLst>
    <pc:chgData name="Sobia Akhtar (2504715)" userId="S::2504715@student.uwtsd.ac.uk::37d6bd84-0720-49f7-a306-375fbb15d800" providerId="AD" clId="Web-{35C9EBC4-DE4A-AD98-2A28-D700D50748BF}"/>
    <pc:docChg chg="addSld delSld modSld">
      <pc:chgData name="Sobia Akhtar (2504715)" userId="S::2504715@student.uwtsd.ac.uk::37d6bd84-0720-49f7-a306-375fbb15d800" providerId="AD" clId="Web-{35C9EBC4-DE4A-AD98-2A28-D700D50748BF}" dt="2026-06-13T08:59:18.387" v="395"/>
      <pc:docMkLst>
        <pc:docMk/>
      </pc:docMkLst>
      <pc:sldChg chg="addSp delSp modSp mod setClrOvrMap">
        <pc:chgData name="Sobia Akhtar (2504715)" userId="S::2504715@student.uwtsd.ac.uk::37d6bd84-0720-49f7-a306-375fbb15d800" providerId="AD" clId="Web-{35C9EBC4-DE4A-AD98-2A28-D700D50748BF}" dt="2026-06-13T08:57:08.085" v="392" actId="20577"/>
        <pc:sldMkLst>
          <pc:docMk/>
          <pc:sldMk cId="109857222" sldId="256"/>
        </pc:sldMkLst>
        <pc:spChg chg="mod">
          <ac:chgData name="Sobia Akhtar (2504715)" userId="S::2504715@student.uwtsd.ac.uk::37d6bd84-0720-49f7-a306-375fbb15d800" providerId="AD" clId="Web-{35C9EBC4-DE4A-AD98-2A28-D700D50748BF}" dt="2026-06-13T08:57:08.085" v="39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bia Akhtar (2504715)" userId="S::2504715@student.uwtsd.ac.uk::37d6bd84-0720-49f7-a306-375fbb15d800" providerId="AD" clId="Web-{35C9EBC4-DE4A-AD98-2A28-D700D50748BF}" dt="2026-06-13T08:44:01.010" v="24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4:01.010" v="243"/>
          <ac:spMkLst>
            <pc:docMk/>
            <pc:sldMk cId="109857222" sldId="256"/>
            <ac:spMk id="42" creationId="{33E93247-6229-44AB-A550-739E971E690B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3:46.900" v="236"/>
          <ac:spMkLst>
            <pc:docMk/>
            <pc:sldMk cId="109857222" sldId="256"/>
            <ac:spMk id="49" creationId="{33E93247-6229-44AB-A550-739E971E690B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3:53.244" v="238"/>
          <ac:spMkLst>
            <pc:docMk/>
            <pc:sldMk cId="109857222" sldId="256"/>
            <ac:spMk id="55" creationId="{33E93247-6229-44AB-A550-739E971E690B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3:53.244" v="238"/>
          <ac:spMkLst>
            <pc:docMk/>
            <pc:sldMk cId="109857222" sldId="256"/>
            <ac:spMk id="56" creationId="{6BB6B482-ACCA-4938-8AEA-49D525C17221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3:55.635" v="240"/>
          <ac:spMkLst>
            <pc:docMk/>
            <pc:sldMk cId="109857222" sldId="256"/>
            <ac:spMk id="59" creationId="{85CB65D0-496F-4797-A015-C85839E35D1A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3:55.635" v="240"/>
          <ac:spMkLst>
            <pc:docMk/>
            <pc:sldMk cId="109857222" sldId="256"/>
            <ac:spMk id="60" creationId="{95D2C779-8883-4E5F-A170-0F464918C1B7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4:01.010" v="242"/>
          <ac:spMkLst>
            <pc:docMk/>
            <pc:sldMk cId="109857222" sldId="256"/>
            <ac:spMk id="63" creationId="{33E93247-6229-44AB-A550-739E971E690B}"/>
          </ac:spMkLst>
        </pc:spChg>
        <pc:spChg chg="add">
          <ac:chgData name="Sobia Akhtar (2504715)" userId="S::2504715@student.uwtsd.ac.uk::37d6bd84-0720-49f7-a306-375fbb15d800" providerId="AD" clId="Web-{35C9EBC4-DE4A-AD98-2A28-D700D50748BF}" dt="2026-06-13T08:44:01.010" v="243"/>
          <ac:spMkLst>
            <pc:docMk/>
            <pc:sldMk cId="109857222" sldId="256"/>
            <ac:spMk id="67" creationId="{33E93247-6229-44AB-A550-739E971E690B}"/>
          </ac:spMkLst>
        </pc:spChg>
        <pc:picChg chg="mod ord">
          <ac:chgData name="Sobia Akhtar (2504715)" userId="S::2504715@student.uwtsd.ac.uk::37d6bd84-0720-49f7-a306-375fbb15d800" providerId="AD" clId="Web-{35C9EBC4-DE4A-AD98-2A28-D700D50748BF}" dt="2026-06-13T08:44:01.010" v="243"/>
          <ac:picMkLst>
            <pc:docMk/>
            <pc:sldMk cId="109857222" sldId="256"/>
            <ac:picMk id="4" creationId="{C27E32FD-3A53-5F58-A319-0BC602EB71EB}"/>
          </ac:picMkLst>
        </pc:picChg>
        <pc:cxnChg chg="add del">
          <ac:chgData name="Sobia Akhtar (2504715)" userId="S::2504715@student.uwtsd.ac.uk::37d6bd84-0720-49f7-a306-375fbb15d800" providerId="AD" clId="Web-{35C9EBC4-DE4A-AD98-2A28-D700D50748BF}" dt="2026-06-13T08:44:01.010" v="243"/>
          <ac:cxnSpMkLst>
            <pc:docMk/>
            <pc:sldMk cId="109857222" sldId="256"/>
            <ac:cxnSpMk id="43" creationId="{EE2E603F-4A95-4FE8-BB06-211DFD75DBEF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4:01.010" v="243"/>
          <ac:cxnSpMkLst>
            <pc:docMk/>
            <pc:sldMk cId="109857222" sldId="256"/>
            <ac:cxnSpMk id="44" creationId="{D7CC41EB-2D81-4303-9171-6401B388BA35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3:46.900" v="236"/>
          <ac:cxnSpMkLst>
            <pc:docMk/>
            <pc:sldMk cId="109857222" sldId="256"/>
            <ac:cxnSpMk id="51" creationId="{EE2E603F-4A95-4FE8-BB06-211DFD75DBEF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3:46.900" v="236"/>
          <ac:cxnSpMkLst>
            <pc:docMk/>
            <pc:sldMk cId="109857222" sldId="256"/>
            <ac:cxnSpMk id="53" creationId="{D7CC41EB-2D81-4303-9171-6401B388BA35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3:53.244" v="238"/>
          <ac:cxnSpMkLst>
            <pc:docMk/>
            <pc:sldMk cId="109857222" sldId="256"/>
            <ac:cxnSpMk id="57" creationId="{EE2E603F-4A95-4FE8-BB06-211DFD75DBEF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3:55.635" v="240"/>
          <ac:cxnSpMkLst>
            <pc:docMk/>
            <pc:sldMk cId="109857222" sldId="256"/>
            <ac:cxnSpMk id="61" creationId="{BD96A694-258D-4418-A83C-B9BA72FD44B8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4:01.010" v="242"/>
          <ac:cxnSpMkLst>
            <pc:docMk/>
            <pc:sldMk cId="109857222" sldId="256"/>
            <ac:cxnSpMk id="64" creationId="{EE2E603F-4A95-4FE8-BB06-211DFD75DBEF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4:01.010" v="242"/>
          <ac:cxnSpMkLst>
            <pc:docMk/>
            <pc:sldMk cId="109857222" sldId="256"/>
            <ac:cxnSpMk id="65" creationId="{D7CC41EB-2D81-4303-9171-6401B388BA35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44:01.010" v="243"/>
          <ac:cxnSpMkLst>
            <pc:docMk/>
            <pc:sldMk cId="109857222" sldId="256"/>
            <ac:cxnSpMk id="68" creationId="{EE2E603F-4A95-4FE8-BB06-211DFD75DBEF}"/>
          </ac:cxnSpMkLst>
        </pc:cxnChg>
      </pc:sldChg>
      <pc:sldChg chg="addSp delSp modSp addAnim modAnim">
        <pc:chgData name="Sobia Akhtar (2504715)" userId="S::2504715@student.uwtsd.ac.uk::37d6bd84-0720-49f7-a306-375fbb15d800" providerId="AD" clId="Web-{35C9EBC4-DE4A-AD98-2A28-D700D50748BF}" dt="2026-06-13T08:59:18.387" v="395"/>
        <pc:sldMkLst>
          <pc:docMk/>
          <pc:sldMk cId="219099240" sldId="257"/>
        </pc:sldMkLst>
        <pc:spChg chg="mod">
          <ac:chgData name="Sobia Akhtar (2504715)" userId="S::2504715@student.uwtsd.ac.uk::37d6bd84-0720-49f7-a306-375fbb15d800" providerId="AD" clId="Web-{35C9EBC4-DE4A-AD98-2A28-D700D50748BF}" dt="2026-06-13T08:27:15.615" v="64"/>
          <ac:spMkLst>
            <pc:docMk/>
            <pc:sldMk cId="219099240" sldId="257"/>
            <ac:spMk id="2" creationId="{FB5661CE-BE18-4F4F-01FC-9C199FE9AC59}"/>
          </ac:spMkLst>
        </pc:spChg>
        <pc:spChg chg="mod ord">
          <ac:chgData name="Sobia Akhtar (2504715)" userId="S::2504715@student.uwtsd.ac.uk::37d6bd84-0720-49f7-a306-375fbb15d800" providerId="AD" clId="Web-{35C9EBC4-DE4A-AD98-2A28-D700D50748BF}" dt="2026-06-13T08:46:31.844" v="267" actId="20577"/>
          <ac:spMkLst>
            <pc:docMk/>
            <pc:sldMk cId="219099240" sldId="257"/>
            <ac:spMk id="18" creationId="{D43D55B8-996E-B66D-DF2E-1B344AD4B65B}"/>
          </ac:spMkLst>
        </pc:spChg>
        <pc:spChg chg="del">
          <ac:chgData name="Sobia Akhtar (2504715)" userId="S::2504715@student.uwtsd.ac.uk::37d6bd84-0720-49f7-a306-375fbb15d800" providerId="AD" clId="Web-{35C9EBC4-DE4A-AD98-2A28-D700D50748BF}" dt="2026-06-13T08:27:15.615" v="64"/>
          <ac:spMkLst>
            <pc:docMk/>
            <pc:sldMk cId="219099240" sldId="257"/>
            <ac:spMk id="25" creationId="{6B3CA38D-7BB0-4D35-BE00-0F487660272C}"/>
          </ac:spMkLst>
        </pc:spChg>
        <pc:spChg chg="add">
          <ac:chgData name="Sobia Akhtar (2504715)" userId="S::2504715@student.uwtsd.ac.uk::37d6bd84-0720-49f7-a306-375fbb15d800" providerId="AD" clId="Web-{35C9EBC4-DE4A-AD98-2A28-D700D50748BF}" dt="2026-06-13T08:27:15.615" v="64"/>
          <ac:spMkLst>
            <pc:docMk/>
            <pc:sldMk cId="219099240" sldId="257"/>
            <ac:spMk id="34" creationId="{660EB578-C970-4186-B93C-45851BBC6E34}"/>
          </ac:spMkLst>
        </pc:spChg>
        <pc:picChg chg="add mod">
          <ac:chgData name="Sobia Akhtar (2504715)" userId="S::2504715@student.uwtsd.ac.uk::37d6bd84-0720-49f7-a306-375fbb15d800" providerId="AD" clId="Web-{35C9EBC4-DE4A-AD98-2A28-D700D50748BF}" dt="2026-06-13T08:27:15.615" v="64"/>
          <ac:picMkLst>
            <pc:docMk/>
            <pc:sldMk cId="219099240" sldId="257"/>
            <ac:picMk id="3" creationId="{94CF0656-5798-6797-5A87-E28263D50265}"/>
          </ac:picMkLst>
        </pc:picChg>
        <pc:cxnChg chg="del">
          <ac:chgData name="Sobia Akhtar (2504715)" userId="S::2504715@student.uwtsd.ac.uk::37d6bd84-0720-49f7-a306-375fbb15d800" providerId="AD" clId="Web-{35C9EBC4-DE4A-AD98-2A28-D700D50748BF}" dt="2026-06-13T08:27:15.615" v="64"/>
          <ac:cxnSpMkLst>
            <pc:docMk/>
            <pc:sldMk cId="219099240" sldId="257"/>
            <ac:cxnSpMk id="27" creationId="{4514FD1B-A0BF-4C73-A68E-4B1F7299F6AE}"/>
          </ac:cxnSpMkLst>
        </pc:cxnChg>
        <pc:cxnChg chg="del">
          <ac:chgData name="Sobia Akhtar (2504715)" userId="S::2504715@student.uwtsd.ac.uk::37d6bd84-0720-49f7-a306-375fbb15d800" providerId="AD" clId="Web-{35C9EBC4-DE4A-AD98-2A28-D700D50748BF}" dt="2026-06-13T08:27:15.615" v="64"/>
          <ac:cxnSpMkLst>
            <pc:docMk/>
            <pc:sldMk cId="219099240" sldId="257"/>
            <ac:cxnSpMk id="29" creationId="{18B100A6-1EBC-40AB-BB7E-26807F3CFC31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27:15.615" v="64"/>
          <ac:cxnSpMkLst>
            <pc:docMk/>
            <pc:sldMk cId="219099240" sldId="257"/>
            <ac:cxnSpMk id="36" creationId="{CDF57B02-07BB-407B-BB36-06D9C64A673E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27:15.615" v="64"/>
          <ac:cxnSpMkLst>
            <pc:docMk/>
            <pc:sldMk cId="219099240" sldId="257"/>
            <ac:cxnSpMk id="38" creationId="{C6855964-C920-48EB-8804-74291211C8A9}"/>
          </ac:cxnSpMkLst>
        </pc:cxnChg>
      </pc:sldChg>
      <pc:sldChg chg="addSp delSp modSp mod setBg">
        <pc:chgData name="Sobia Akhtar (2504715)" userId="S::2504715@student.uwtsd.ac.uk::37d6bd84-0720-49f7-a306-375fbb15d800" providerId="AD" clId="Web-{35C9EBC4-DE4A-AD98-2A28-D700D50748BF}" dt="2026-06-13T08:50:37.993" v="322" actId="20577"/>
        <pc:sldMkLst>
          <pc:docMk/>
          <pc:sldMk cId="3428781474" sldId="258"/>
        </pc:sldMkLst>
        <pc:spChg chg="mod">
          <ac:chgData name="Sobia Akhtar (2504715)" userId="S::2504715@student.uwtsd.ac.uk::37d6bd84-0720-49f7-a306-375fbb15d800" providerId="AD" clId="Web-{35C9EBC4-DE4A-AD98-2A28-D700D50748BF}" dt="2026-06-13T08:47:11.673" v="277" actId="20577"/>
          <ac:spMkLst>
            <pc:docMk/>
            <pc:sldMk cId="3428781474" sldId="258"/>
            <ac:spMk id="2" creationId="{0D3B001A-31B2-95D2-B0A9-1815246DD3F8}"/>
          </ac:spMkLst>
        </pc:spChg>
        <pc:spChg chg="add del mod ord">
          <ac:chgData name="Sobia Akhtar (2504715)" userId="S::2504715@student.uwtsd.ac.uk::37d6bd84-0720-49f7-a306-375fbb15d800" providerId="AD" clId="Web-{35C9EBC4-DE4A-AD98-2A28-D700D50748BF}" dt="2026-06-13T08:45:18.841" v="253"/>
          <ac:spMkLst>
            <pc:docMk/>
            <pc:sldMk cId="3428781474" sldId="258"/>
            <ac:spMk id="3" creationId="{9F51BE7E-0F1C-1425-7EF2-5E6C62620FD1}"/>
          </ac:spMkLst>
        </pc:spChg>
        <pc:spChg chg="add mod">
          <ac:chgData name="Sobia Akhtar (2504715)" userId="S::2504715@student.uwtsd.ac.uk::37d6bd84-0720-49f7-a306-375fbb15d800" providerId="AD" clId="Web-{35C9EBC4-DE4A-AD98-2A28-D700D50748BF}" dt="2026-06-13T08:45:57.655" v="263" actId="20577"/>
          <ac:spMkLst>
            <pc:docMk/>
            <pc:sldMk cId="3428781474" sldId="258"/>
            <ac:spMk id="5" creationId="{140C39AB-F169-24FB-CBBE-69BFB8B19C56}"/>
          </ac:spMkLst>
        </pc:spChg>
        <pc:spChg chg="add">
          <ac:chgData name="Sobia Akhtar (2504715)" userId="S::2504715@student.uwtsd.ac.uk::37d6bd84-0720-49f7-a306-375fbb15d800" providerId="AD" clId="Web-{35C9EBC4-DE4A-AD98-2A28-D700D50748BF}" dt="2026-06-13T08:28:27.555" v="69"/>
          <ac:spMkLst>
            <pc:docMk/>
            <pc:sldMk cId="3428781474" sldId="258"/>
            <ac:spMk id="10" creationId="{E49D7415-2F11-44C2-B6AA-13A25B6814B9}"/>
          </ac:spMkLst>
        </pc:spChg>
        <pc:graphicFrameChg chg="add del">
          <ac:chgData name="Sobia Akhtar (2504715)" userId="S::2504715@student.uwtsd.ac.uk::37d6bd84-0720-49f7-a306-375fbb15d800" providerId="AD" clId="Web-{35C9EBC4-DE4A-AD98-2A28-D700D50748BF}" dt="2026-06-13T08:45:05.856" v="248"/>
          <ac:graphicFrameMkLst>
            <pc:docMk/>
            <pc:sldMk cId="3428781474" sldId="258"/>
            <ac:graphicFrameMk id="16" creationId="{44B4C9A2-701A-142B-5EC7-FA10F54404C6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45:12.888" v="250"/>
          <ac:graphicFrameMkLst>
            <pc:docMk/>
            <pc:sldMk cId="3428781474" sldId="258"/>
            <ac:graphicFrameMk id="18" creationId="{3F656E20-5900-2256-9C62-B2EA2D48F800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45:18.810" v="252"/>
          <ac:graphicFrameMkLst>
            <pc:docMk/>
            <pc:sldMk cId="3428781474" sldId="258"/>
            <ac:graphicFrameMk id="20" creationId="{81DE1746-949F-AA46-C516-620EC780DC82}"/>
          </ac:graphicFrameMkLst>
        </pc:graphicFrameChg>
        <pc:graphicFrameChg chg="add modGraphic">
          <ac:chgData name="Sobia Akhtar (2504715)" userId="S::2504715@student.uwtsd.ac.uk::37d6bd84-0720-49f7-a306-375fbb15d800" providerId="AD" clId="Web-{35C9EBC4-DE4A-AD98-2A28-D700D50748BF}" dt="2026-06-13T08:50:37.993" v="322" actId="20577"/>
          <ac:graphicFrameMkLst>
            <pc:docMk/>
            <pc:sldMk cId="3428781474" sldId="258"/>
            <ac:graphicFrameMk id="22" creationId="{47BD4242-F067-4B74-DE36-553738F653E2}"/>
          </ac:graphicFrameMkLst>
        </pc:graphicFrameChg>
        <pc:picChg chg="add mod">
          <ac:chgData name="Sobia Akhtar (2504715)" userId="S::2504715@student.uwtsd.ac.uk::37d6bd84-0720-49f7-a306-375fbb15d800" providerId="AD" clId="Web-{35C9EBC4-DE4A-AD98-2A28-D700D50748BF}" dt="2026-06-13T08:45:26.263" v="254" actId="14100"/>
          <ac:picMkLst>
            <pc:docMk/>
            <pc:sldMk cId="3428781474" sldId="258"/>
            <ac:picMk id="4" creationId="{A0C3E7A1-6E3A-70D1-B94D-00BE06F470E3}"/>
          </ac:picMkLst>
        </pc:picChg>
        <pc:cxnChg chg="add">
          <ac:chgData name="Sobia Akhtar (2504715)" userId="S::2504715@student.uwtsd.ac.uk::37d6bd84-0720-49f7-a306-375fbb15d800" providerId="AD" clId="Web-{35C9EBC4-DE4A-AD98-2A28-D700D50748BF}" dt="2026-06-13T08:28:27.555" v="69"/>
          <ac:cxnSpMkLst>
            <pc:docMk/>
            <pc:sldMk cId="3428781474" sldId="258"/>
            <ac:cxnSpMk id="12" creationId="{511FC409-B3C2-4F68-865C-C5333D6F2710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28:27.555" v="69"/>
          <ac:cxnSpMkLst>
            <pc:docMk/>
            <pc:sldMk cId="3428781474" sldId="258"/>
            <ac:cxnSpMk id="14" creationId="{B810270D-76A7-44B3-9746-7EDF5788602E}"/>
          </ac:cxnSpMkLst>
        </pc:cxnChg>
      </pc:sldChg>
      <pc:sldChg chg="addSp delSp modSp mod setBg">
        <pc:chgData name="Sobia Akhtar (2504715)" userId="S::2504715@student.uwtsd.ac.uk::37d6bd84-0720-49f7-a306-375fbb15d800" providerId="AD" clId="Web-{35C9EBC4-DE4A-AD98-2A28-D700D50748BF}" dt="2026-06-13T08:50:54.587" v="324" actId="20577"/>
        <pc:sldMkLst>
          <pc:docMk/>
          <pc:sldMk cId="1356335818" sldId="259"/>
        </pc:sldMkLst>
        <pc:spChg chg="mod">
          <ac:chgData name="Sobia Akhtar (2504715)" userId="S::2504715@student.uwtsd.ac.uk::37d6bd84-0720-49f7-a306-375fbb15d800" providerId="AD" clId="Web-{35C9EBC4-DE4A-AD98-2A28-D700D50748BF}" dt="2026-06-13T08:32:53.846" v="105"/>
          <ac:spMkLst>
            <pc:docMk/>
            <pc:sldMk cId="1356335818" sldId="259"/>
            <ac:spMk id="2" creationId="{290AEA6A-4471-CF25-E41B-D66903DFEDA6}"/>
          </ac:spMkLst>
        </pc:spChg>
        <pc:spChg chg="del mod">
          <ac:chgData name="Sobia Akhtar (2504715)" userId="S::2504715@student.uwtsd.ac.uk::37d6bd84-0720-49f7-a306-375fbb15d800" providerId="AD" clId="Web-{35C9EBC4-DE4A-AD98-2A28-D700D50748BF}" dt="2026-06-13T08:32:53.846" v="105"/>
          <ac:spMkLst>
            <pc:docMk/>
            <pc:sldMk cId="1356335818" sldId="259"/>
            <ac:spMk id="3" creationId="{06F35769-B467-B92E-3A26-5C675C21E2E2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2:53.814" v="104"/>
          <ac:spMkLst>
            <pc:docMk/>
            <pc:sldMk cId="1356335818" sldId="259"/>
            <ac:spMk id="9" creationId="{660EB578-C970-4186-B93C-45851BBC6E34}"/>
          </ac:spMkLst>
        </pc:spChg>
        <pc:spChg chg="add">
          <ac:chgData name="Sobia Akhtar (2504715)" userId="S::2504715@student.uwtsd.ac.uk::37d6bd84-0720-49f7-a306-375fbb15d800" providerId="AD" clId="Web-{35C9EBC4-DE4A-AD98-2A28-D700D50748BF}" dt="2026-06-13T08:32:53.846" v="105"/>
          <ac:spMkLst>
            <pc:docMk/>
            <pc:sldMk cId="1356335818" sldId="259"/>
            <ac:spMk id="15" creationId="{F68B2C62-7648-4430-90D5-AE0F252AF113}"/>
          </ac:spMkLst>
        </pc:spChg>
        <pc:graphicFrameChg chg="add modGraphic">
          <ac:chgData name="Sobia Akhtar (2504715)" userId="S::2504715@student.uwtsd.ac.uk::37d6bd84-0720-49f7-a306-375fbb15d800" providerId="AD" clId="Web-{35C9EBC4-DE4A-AD98-2A28-D700D50748BF}" dt="2026-06-13T08:50:54.587" v="324" actId="20577"/>
          <ac:graphicFrameMkLst>
            <pc:docMk/>
            <pc:sldMk cId="1356335818" sldId="259"/>
            <ac:graphicFrameMk id="17" creationId="{7CEB456E-40DE-8855-BA4A-F2F09DE868F4}"/>
          </ac:graphicFrameMkLst>
        </pc:graphicFrameChg>
        <pc:picChg chg="add del">
          <ac:chgData name="Sobia Akhtar (2504715)" userId="S::2504715@student.uwtsd.ac.uk::37d6bd84-0720-49f7-a306-375fbb15d800" providerId="AD" clId="Web-{35C9EBC4-DE4A-AD98-2A28-D700D50748BF}" dt="2026-06-13T08:32:53.814" v="104"/>
          <ac:picMkLst>
            <pc:docMk/>
            <pc:sldMk cId="1356335818" sldId="259"/>
            <ac:picMk id="5" creationId="{33E9912D-4E52-8FA8-67B6-DAED80D10005}"/>
          </ac:picMkLst>
        </pc:picChg>
        <pc:cxnChg chg="add del">
          <ac:chgData name="Sobia Akhtar (2504715)" userId="S::2504715@student.uwtsd.ac.uk::37d6bd84-0720-49f7-a306-375fbb15d800" providerId="AD" clId="Web-{35C9EBC4-DE4A-AD98-2A28-D700D50748BF}" dt="2026-06-13T08:32:53.814" v="104"/>
          <ac:cxnSpMkLst>
            <pc:docMk/>
            <pc:sldMk cId="1356335818" sldId="259"/>
            <ac:cxnSpMk id="11" creationId="{CDF57B02-07BB-407B-BB36-06D9C64A673E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2:53.814" v="104"/>
          <ac:cxnSpMkLst>
            <pc:docMk/>
            <pc:sldMk cId="1356335818" sldId="259"/>
            <ac:cxnSpMk id="13" creationId="{C6855964-C920-48EB-8804-74291211C8A9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32:53.846" v="105"/>
          <ac:cxnSpMkLst>
            <pc:docMk/>
            <pc:sldMk cId="1356335818" sldId="259"/>
            <ac:cxnSpMk id="16" creationId="{4BFD5B9F-5FB6-467D-83D5-DF82F1907354}"/>
          </ac:cxnSpMkLst>
        </pc:cxnChg>
      </pc:sldChg>
      <pc:sldChg chg="addSp delSp modSp del mod setBg">
        <pc:chgData name="Sobia Akhtar (2504715)" userId="S::2504715@student.uwtsd.ac.uk::37d6bd84-0720-49f7-a306-375fbb15d800" providerId="AD" clId="Web-{35C9EBC4-DE4A-AD98-2A28-D700D50748BF}" dt="2026-06-13T08:40:39.191" v="172"/>
        <pc:sldMkLst>
          <pc:docMk/>
          <pc:sldMk cId="76947543" sldId="260"/>
        </pc:sldMkLst>
        <pc:spChg chg="del mod">
          <ac:chgData name="Sobia Akhtar (2504715)" userId="S::2504715@student.uwtsd.ac.uk::37d6bd84-0720-49f7-a306-375fbb15d800" providerId="AD" clId="Web-{35C9EBC4-DE4A-AD98-2A28-D700D50748BF}" dt="2026-06-13T08:38:16.842" v="120"/>
          <ac:spMkLst>
            <pc:docMk/>
            <pc:sldMk cId="76947543" sldId="260"/>
            <ac:spMk id="2" creationId="{7B96CC73-5CD5-CB83-E68A-244A10050BA6}"/>
          </ac:spMkLst>
        </pc:spChg>
        <pc:spChg chg="mod ord">
          <ac:chgData name="Sobia Akhtar (2504715)" userId="S::2504715@student.uwtsd.ac.uk::37d6bd84-0720-49f7-a306-375fbb15d800" providerId="AD" clId="Web-{35C9EBC4-DE4A-AD98-2A28-D700D50748BF}" dt="2026-06-13T08:40:10.955" v="170"/>
          <ac:spMkLst>
            <pc:docMk/>
            <pc:sldMk cId="76947543" sldId="260"/>
            <ac:spMk id="3" creationId="{C066FB8A-A0B7-CDB7-6B1B-3D10AC10C142}"/>
          </ac:spMkLst>
        </pc:spChg>
        <pc:spChg chg="del mod">
          <ac:chgData name="Sobia Akhtar (2504715)" userId="S::2504715@student.uwtsd.ac.uk::37d6bd84-0720-49f7-a306-375fbb15d800" providerId="AD" clId="Web-{35C9EBC4-DE4A-AD98-2A28-D700D50748BF}" dt="2026-06-13T08:36:21.478" v="115"/>
          <ac:spMkLst>
            <pc:docMk/>
            <pc:sldMk cId="76947543" sldId="260"/>
            <ac:spMk id="4" creationId="{A988BE8D-61CF-604E-D70E-5752DD2966A3}"/>
          </ac:spMkLst>
        </pc:spChg>
        <pc:spChg chg="del">
          <ac:chgData name="Sobia Akhtar (2504715)" userId="S::2504715@student.uwtsd.ac.uk::37d6bd84-0720-49f7-a306-375fbb15d800" providerId="AD" clId="Web-{35C9EBC4-DE4A-AD98-2A28-D700D50748BF}" dt="2026-06-13T08:35:50.524" v="113"/>
          <ac:spMkLst>
            <pc:docMk/>
            <pc:sldMk cId="76947543" sldId="260"/>
            <ac:spMk id="5" creationId="{CF676277-C02E-D8A3-1BB4-6D82061CAF3B}"/>
          </ac:spMkLst>
        </pc:spChg>
        <pc:spChg chg="del mod">
          <ac:chgData name="Sobia Akhtar (2504715)" userId="S::2504715@student.uwtsd.ac.uk::37d6bd84-0720-49f7-a306-375fbb15d800" providerId="AD" clId="Web-{35C9EBC4-DE4A-AD98-2A28-D700D50748BF}" dt="2026-06-13T08:36:33.619" v="117"/>
          <ac:spMkLst>
            <pc:docMk/>
            <pc:sldMk cId="76947543" sldId="260"/>
            <ac:spMk id="6" creationId="{D001B257-3906-183F-A9CB-C3E12478AD81}"/>
          </ac:spMkLst>
        </pc:spChg>
        <pc:spChg chg="del mod">
          <ac:chgData name="Sobia Akhtar (2504715)" userId="S::2504715@student.uwtsd.ac.uk::37d6bd84-0720-49f7-a306-375fbb15d800" providerId="AD" clId="Web-{35C9EBC4-DE4A-AD98-2A28-D700D50748BF}" dt="2026-06-13T08:37:05.761" v="118"/>
          <ac:spMkLst>
            <pc:docMk/>
            <pc:sldMk cId="76947543" sldId="260"/>
            <ac:spMk id="7" creationId="{442A925A-DA5E-34C9-76A9-68E170809986}"/>
          </ac:spMkLst>
        </pc:spChg>
        <pc:spChg chg="del">
          <ac:chgData name="Sobia Akhtar (2504715)" userId="S::2504715@student.uwtsd.ac.uk::37d6bd84-0720-49f7-a306-375fbb15d800" providerId="AD" clId="Web-{35C9EBC4-DE4A-AD98-2A28-D700D50748BF}" dt="2026-06-13T08:36:25.931" v="116"/>
          <ac:spMkLst>
            <pc:docMk/>
            <pc:sldMk cId="76947543" sldId="260"/>
            <ac:spMk id="8" creationId="{B7A6516E-F72F-FA6D-3B63-3D51C0F045A6}"/>
          </ac:spMkLst>
        </pc:spChg>
        <pc:spChg chg="add del mod">
          <ac:chgData name="Sobia Akhtar (2504715)" userId="S::2504715@student.uwtsd.ac.uk::37d6bd84-0720-49f7-a306-375fbb15d800" providerId="AD" clId="Web-{35C9EBC4-DE4A-AD98-2A28-D700D50748BF}" dt="2026-06-13T08:34:27.208" v="111"/>
          <ac:spMkLst>
            <pc:docMk/>
            <pc:sldMk cId="76947543" sldId="260"/>
            <ac:spMk id="15" creationId="{729BDDDD-D57F-514B-1599-0A4864CAC0B6}"/>
          </ac:spMkLst>
        </pc:spChg>
        <pc:spChg chg="add mod">
          <ac:chgData name="Sobia Akhtar (2504715)" userId="S::2504715@student.uwtsd.ac.uk::37d6bd84-0720-49f7-a306-375fbb15d800" providerId="AD" clId="Web-{35C9EBC4-DE4A-AD98-2A28-D700D50748BF}" dt="2026-06-13T08:40:10.955" v="170"/>
          <ac:spMkLst>
            <pc:docMk/>
            <pc:sldMk cId="76947543" sldId="260"/>
            <ac:spMk id="18" creationId="{2C7BE4D0-F982-5D4F-F9AF-D36070C7E236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0:10.955" v="169"/>
          <ac:spMkLst>
            <pc:docMk/>
            <pc:sldMk cId="76947543" sldId="260"/>
            <ac:spMk id="24" creationId="{E49D7415-2F11-44C2-B6AA-13A25B6814B9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0:05.815" v="167"/>
          <ac:spMkLst>
            <pc:docMk/>
            <pc:sldMk cId="76947543" sldId="260"/>
            <ac:spMk id="25" creationId="{E49D7415-2F11-44C2-B6AA-13A25B6814B9}"/>
          </ac:spMkLst>
        </pc:spChg>
        <pc:spChg chg="add">
          <ac:chgData name="Sobia Akhtar (2504715)" userId="S::2504715@student.uwtsd.ac.uk::37d6bd84-0720-49f7-a306-375fbb15d800" providerId="AD" clId="Web-{35C9EBC4-DE4A-AD98-2A28-D700D50748BF}" dt="2026-06-13T08:40:10.955" v="170"/>
          <ac:spMkLst>
            <pc:docMk/>
            <pc:sldMk cId="76947543" sldId="260"/>
            <ac:spMk id="30" creationId="{E49D7415-2F11-44C2-B6AA-13A25B6814B9}"/>
          </ac:spMkLst>
        </pc:spChg>
        <pc:picChg chg="add del mod">
          <ac:chgData name="Sobia Akhtar (2504715)" userId="S::2504715@student.uwtsd.ac.uk::37d6bd84-0720-49f7-a306-375fbb15d800" providerId="AD" clId="Web-{35C9EBC4-DE4A-AD98-2A28-D700D50748BF}" dt="2026-06-13T08:34:11.239" v="109"/>
          <ac:picMkLst>
            <pc:docMk/>
            <pc:sldMk cId="76947543" sldId="260"/>
            <ac:picMk id="9" creationId="{CA1FD7C0-2E3D-7DC8-51E5-8E86CE85BF33}"/>
          </ac:picMkLst>
        </pc:picChg>
        <pc:picChg chg="add del mod">
          <ac:chgData name="Sobia Akhtar (2504715)" userId="S::2504715@student.uwtsd.ac.uk::37d6bd84-0720-49f7-a306-375fbb15d800" providerId="AD" clId="Web-{35C9EBC4-DE4A-AD98-2A28-D700D50748BF}" dt="2026-06-13T08:35:09.850" v="112"/>
          <ac:picMkLst>
            <pc:docMk/>
            <pc:sldMk cId="76947543" sldId="260"/>
            <ac:picMk id="10" creationId="{D7B45B4E-1782-129A-E1C1-715C6E855256}"/>
          </ac:picMkLst>
        </pc:picChg>
        <pc:picChg chg="add del mod">
          <ac:chgData name="Sobia Akhtar (2504715)" userId="S::2504715@student.uwtsd.ac.uk::37d6bd84-0720-49f7-a306-375fbb15d800" providerId="AD" clId="Web-{35C9EBC4-DE4A-AD98-2A28-D700D50748BF}" dt="2026-06-13T08:33:29.691" v="106"/>
          <ac:picMkLst>
            <pc:docMk/>
            <pc:sldMk cId="76947543" sldId="260"/>
            <ac:picMk id="11" creationId="{4F4F01ED-E6D7-41B4-5D88-864122177706}"/>
          </ac:picMkLst>
        </pc:picChg>
        <pc:picChg chg="add del mod">
          <ac:chgData name="Sobia Akhtar (2504715)" userId="S::2504715@student.uwtsd.ac.uk::37d6bd84-0720-49f7-a306-375fbb15d800" providerId="AD" clId="Web-{35C9EBC4-DE4A-AD98-2A28-D700D50748BF}" dt="2026-06-13T08:33:48.066" v="107"/>
          <ac:picMkLst>
            <pc:docMk/>
            <pc:sldMk cId="76947543" sldId="260"/>
            <ac:picMk id="12" creationId="{B589C70D-ACEB-61A2-7775-66F2747744E7}"/>
          </ac:picMkLst>
        </pc:picChg>
        <pc:picChg chg="add del mod">
          <ac:chgData name="Sobia Akhtar (2504715)" userId="S::2504715@student.uwtsd.ac.uk::37d6bd84-0720-49f7-a306-375fbb15d800" providerId="AD" clId="Web-{35C9EBC4-DE4A-AD98-2A28-D700D50748BF}" dt="2026-06-13T08:33:51.941" v="108"/>
          <ac:picMkLst>
            <pc:docMk/>
            <pc:sldMk cId="76947543" sldId="260"/>
            <ac:picMk id="13" creationId="{ADC4CC29-2C30-E60D-0E5B-1313DDC4F8EB}"/>
          </ac:picMkLst>
        </pc:picChg>
        <pc:picChg chg="add del mod">
          <ac:chgData name="Sobia Akhtar (2504715)" userId="S::2504715@student.uwtsd.ac.uk::37d6bd84-0720-49f7-a306-375fbb15d800" providerId="AD" clId="Web-{35C9EBC4-DE4A-AD98-2A28-D700D50748BF}" dt="2026-06-13T08:34:15.895" v="110"/>
          <ac:picMkLst>
            <pc:docMk/>
            <pc:sldMk cId="76947543" sldId="260"/>
            <ac:picMk id="14" creationId="{97AF7233-5307-098B-5A33-0C2F8C052FA9}"/>
          </ac:picMkLst>
        </pc:picChg>
        <pc:picChg chg="add del">
          <ac:chgData name="Sobia Akhtar (2504715)" userId="S::2504715@student.uwtsd.ac.uk::37d6bd84-0720-49f7-a306-375fbb15d800" providerId="AD" clId="Web-{35C9EBC4-DE4A-AD98-2A28-D700D50748BF}" dt="2026-06-13T08:40:10.955" v="169"/>
          <ac:picMkLst>
            <pc:docMk/>
            <pc:sldMk cId="76947543" sldId="260"/>
            <ac:picMk id="20" creationId="{809CCAFA-1E5D-E7C3-6B8A-60302CB3739E}"/>
          </ac:picMkLst>
        </pc:picChg>
        <pc:picChg chg="add del">
          <ac:chgData name="Sobia Akhtar (2504715)" userId="S::2504715@student.uwtsd.ac.uk::37d6bd84-0720-49f7-a306-375fbb15d800" providerId="AD" clId="Web-{35C9EBC4-DE4A-AD98-2A28-D700D50748BF}" dt="2026-06-13T08:40:05.815" v="167"/>
          <ac:picMkLst>
            <pc:docMk/>
            <pc:sldMk cId="76947543" sldId="260"/>
            <ac:picMk id="22" creationId="{84466C1E-56E2-E820-0ABC-263503D5DEB8}"/>
          </ac:picMkLst>
        </pc:picChg>
        <pc:picChg chg="add">
          <ac:chgData name="Sobia Akhtar (2504715)" userId="S::2504715@student.uwtsd.ac.uk::37d6bd84-0720-49f7-a306-375fbb15d800" providerId="AD" clId="Web-{35C9EBC4-DE4A-AD98-2A28-D700D50748BF}" dt="2026-06-13T08:40:10.955" v="170"/>
          <ac:picMkLst>
            <pc:docMk/>
            <pc:sldMk cId="76947543" sldId="260"/>
            <ac:picMk id="32" creationId="{84466C1E-56E2-E820-0ABC-263503D5DEB8}"/>
          </ac:picMkLst>
        </pc:picChg>
        <pc:cxnChg chg="add del">
          <ac:chgData name="Sobia Akhtar (2504715)" userId="S::2504715@student.uwtsd.ac.uk::37d6bd84-0720-49f7-a306-375fbb15d800" providerId="AD" clId="Web-{35C9EBC4-DE4A-AD98-2A28-D700D50748BF}" dt="2026-06-13T08:40:10.955" v="169"/>
          <ac:cxnSpMkLst>
            <pc:docMk/>
            <pc:sldMk cId="76947543" sldId="260"/>
            <ac:cxnSpMk id="26" creationId="{511FC409-B3C2-4F68-865C-C5333D6F2710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0:05.815" v="167"/>
          <ac:cxnSpMkLst>
            <pc:docMk/>
            <pc:sldMk cId="76947543" sldId="260"/>
            <ac:cxnSpMk id="27" creationId="{8E813B4C-6731-0B72-5252-A79AB0E20B58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0:10.955" v="169"/>
          <ac:cxnSpMkLst>
            <pc:docMk/>
            <pc:sldMk cId="76947543" sldId="260"/>
            <ac:cxnSpMk id="28" creationId="{B810270D-76A7-44B3-9746-7EDF5788602E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0:05.815" v="167"/>
          <ac:cxnSpMkLst>
            <pc:docMk/>
            <pc:sldMk cId="76947543" sldId="260"/>
            <ac:cxnSpMk id="29" creationId="{6E0E8146-6E65-2E6C-0C86-547E3C925406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40:10.955" v="170"/>
          <ac:cxnSpMkLst>
            <pc:docMk/>
            <pc:sldMk cId="76947543" sldId="260"/>
            <ac:cxnSpMk id="31" creationId="{8E813B4C-6731-0B72-5252-A79AB0E20B58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40:10.955" v="170"/>
          <ac:cxnSpMkLst>
            <pc:docMk/>
            <pc:sldMk cId="76947543" sldId="260"/>
            <ac:cxnSpMk id="33" creationId="{6E0E8146-6E65-2E6C-0C86-547E3C925406}"/>
          </ac:cxnSpMkLst>
        </pc:cxnChg>
      </pc:sldChg>
      <pc:sldChg chg="addSp delSp modSp mod setBg">
        <pc:chgData name="Sobia Akhtar (2504715)" userId="S::2504715@student.uwtsd.ac.uk::37d6bd84-0720-49f7-a306-375fbb15d800" providerId="AD" clId="Web-{35C9EBC4-DE4A-AD98-2A28-D700D50748BF}" dt="2026-06-13T08:52:05.387" v="347" actId="20577"/>
        <pc:sldMkLst>
          <pc:docMk/>
          <pc:sldMk cId="3790345575" sldId="262"/>
        </pc:sldMkLst>
        <pc:spChg chg="mod">
          <ac:chgData name="Sobia Akhtar (2504715)" userId="S::2504715@student.uwtsd.ac.uk::37d6bd84-0720-49f7-a306-375fbb15d800" providerId="AD" clId="Web-{35C9EBC4-DE4A-AD98-2A28-D700D50748BF}" dt="2026-06-13T08:31:53.765" v="100"/>
          <ac:spMkLst>
            <pc:docMk/>
            <pc:sldMk cId="3790345575" sldId="262"/>
            <ac:spMk id="2" creationId="{CE8C1B9C-C5E0-5EA1-1FFF-4EEF08CE9EA9}"/>
          </ac:spMkLst>
        </pc:spChg>
        <pc:spChg chg="add del mod">
          <ac:chgData name="Sobia Akhtar (2504715)" userId="S::2504715@student.uwtsd.ac.uk::37d6bd84-0720-49f7-a306-375fbb15d800" providerId="AD" clId="Web-{35C9EBC4-DE4A-AD98-2A28-D700D50748BF}" dt="2026-06-13T08:31:53.765" v="100"/>
          <ac:spMkLst>
            <pc:docMk/>
            <pc:sldMk cId="3790345575" sldId="262"/>
            <ac:spMk id="3" creationId="{4AF5BACD-46AA-614F-3DAB-01B01268DF59}"/>
          </ac:spMkLst>
        </pc:spChg>
        <pc:spChg chg="del">
          <ac:chgData name="Sobia Akhtar (2504715)" userId="S::2504715@student.uwtsd.ac.uk::37d6bd84-0720-49f7-a306-375fbb15d800" providerId="AD" clId="Web-{35C9EBC4-DE4A-AD98-2A28-D700D50748BF}" dt="2026-06-13T08:15:50.692" v="10"/>
          <ac:spMkLst>
            <pc:docMk/>
            <pc:sldMk cId="3790345575" sldId="262"/>
            <ac:spMk id="4" creationId="{A743CF51-CB75-FA01-59A6-8E292C151DF8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1:23.905" v="87"/>
          <ac:spMkLst>
            <pc:docMk/>
            <pc:sldMk cId="3790345575" sldId="262"/>
            <ac:spMk id="8" creationId="{5F710FDB-0919-493E-8539-8240C23F1EB2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29:29.760" v="71"/>
          <ac:spMkLst>
            <pc:docMk/>
            <pc:sldMk cId="3790345575" sldId="262"/>
            <ac:spMk id="9" creationId="{F68B2C62-7648-4430-90D5-AE0F252AF113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29:29.760" v="71"/>
          <ac:spMkLst>
            <pc:docMk/>
            <pc:sldMk cId="3790345575" sldId="262"/>
            <ac:spMk id="11" creationId="{19604516-F583-413C-8C0B-E7944F332B5A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29:36.276" v="73"/>
          <ac:spMkLst>
            <pc:docMk/>
            <pc:sldMk cId="3790345575" sldId="262"/>
            <ac:spMk id="15" creationId="{F68B2C62-7648-4430-90D5-AE0F252AF113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29:41.714" v="75"/>
          <ac:spMkLst>
            <pc:docMk/>
            <pc:sldMk cId="3790345575" sldId="262"/>
            <ac:spMk id="19" creationId="{F68B2C62-7648-4430-90D5-AE0F252AF113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29:47.761" v="77"/>
          <ac:spMkLst>
            <pc:docMk/>
            <pc:sldMk cId="3790345575" sldId="262"/>
            <ac:spMk id="23" creationId="{F68B2C62-7648-4430-90D5-AE0F252AF113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29:53.902" v="79"/>
          <ac:spMkLst>
            <pc:docMk/>
            <pc:sldMk cId="3790345575" sldId="262"/>
            <ac:spMk id="28" creationId="{F68B2C62-7648-4430-90D5-AE0F252AF113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0:05.387" v="81"/>
          <ac:spMkLst>
            <pc:docMk/>
            <pc:sldMk cId="3790345575" sldId="262"/>
            <ac:spMk id="33" creationId="{F68B2C62-7648-4430-90D5-AE0F252AF113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1:23.905" v="87"/>
          <ac:spMkLst>
            <pc:docMk/>
            <pc:sldMk cId="3790345575" sldId="262"/>
            <ac:spMk id="42" creationId="{4AF5BACD-46AA-614F-3DAB-01B01268DF59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1:26.202" v="89"/>
          <ac:spMkLst>
            <pc:docMk/>
            <pc:sldMk cId="3790345575" sldId="262"/>
            <ac:spMk id="44" creationId="{6B3CA38D-7BB0-4D35-BE00-0F487660272C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1:26.202" v="89"/>
          <ac:spMkLst>
            <pc:docMk/>
            <pc:sldMk cId="3790345575" sldId="262"/>
            <ac:spMk id="45" creationId="{4AF5BACD-46AA-614F-3DAB-01B01268DF59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1:31.312" v="91"/>
          <ac:spMkLst>
            <pc:docMk/>
            <pc:sldMk cId="3790345575" sldId="262"/>
            <ac:spMk id="48" creationId="{5F710FDB-0919-493E-8539-8240C23F1EB2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1:31.312" v="91"/>
          <ac:spMkLst>
            <pc:docMk/>
            <pc:sldMk cId="3790345575" sldId="262"/>
            <ac:spMk id="49" creationId="{4AF5BACD-46AA-614F-3DAB-01B01268DF59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1:38.734" v="95"/>
          <ac:spMkLst>
            <pc:docMk/>
            <pc:sldMk cId="3790345575" sldId="262"/>
            <ac:spMk id="54" creationId="{F68B2C62-7648-4430-90D5-AE0F252AF113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1:50.515" v="97"/>
          <ac:spMkLst>
            <pc:docMk/>
            <pc:sldMk cId="3790345575" sldId="262"/>
            <ac:spMk id="59" creationId="{F68B2C62-7648-4430-90D5-AE0F252AF113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31:53.734" v="99"/>
          <ac:spMkLst>
            <pc:docMk/>
            <pc:sldMk cId="3790345575" sldId="262"/>
            <ac:spMk id="64" creationId="{F68B2C62-7648-4430-90D5-AE0F252AF113}"/>
          </ac:spMkLst>
        </pc:spChg>
        <pc:spChg chg="add">
          <ac:chgData name="Sobia Akhtar (2504715)" userId="S::2504715@student.uwtsd.ac.uk::37d6bd84-0720-49f7-a306-375fbb15d800" providerId="AD" clId="Web-{35C9EBC4-DE4A-AD98-2A28-D700D50748BF}" dt="2026-06-13T08:31:53.765" v="100"/>
          <ac:spMkLst>
            <pc:docMk/>
            <pc:sldMk cId="3790345575" sldId="262"/>
            <ac:spMk id="69" creationId="{F68B2C62-7648-4430-90D5-AE0F252AF113}"/>
          </ac:spMkLst>
        </pc:spChg>
        <pc:graphicFrameChg chg="add del">
          <ac:chgData name="Sobia Akhtar (2504715)" userId="S::2504715@student.uwtsd.ac.uk::37d6bd84-0720-49f7-a306-375fbb15d800" providerId="AD" clId="Web-{35C9EBC4-DE4A-AD98-2A28-D700D50748BF}" dt="2026-06-13T08:29:29.760" v="71"/>
          <ac:graphicFrameMkLst>
            <pc:docMk/>
            <pc:sldMk cId="3790345575" sldId="262"/>
            <ac:graphicFrameMk id="5" creationId="{EBD0C85E-1A8A-7CEA-0D31-A56794AD0C2D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29:36.276" v="73"/>
          <ac:graphicFrameMkLst>
            <pc:docMk/>
            <pc:sldMk cId="3790345575" sldId="262"/>
            <ac:graphicFrameMk id="17" creationId="{2FA1A4CC-4850-9F84-409A-587EB7362C81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29:41.714" v="75"/>
          <ac:graphicFrameMkLst>
            <pc:docMk/>
            <pc:sldMk cId="3790345575" sldId="262"/>
            <ac:graphicFrameMk id="21" creationId="{1F477A0F-636F-ACBB-BC10-02BB9066559D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29:47.761" v="77"/>
          <ac:graphicFrameMkLst>
            <pc:docMk/>
            <pc:sldMk cId="3790345575" sldId="262"/>
            <ac:graphicFrameMk id="26" creationId="{EB8B7C5A-42DB-55A2-E0D8-E8D0E6A24A8E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29:53.902" v="79"/>
          <ac:graphicFrameMkLst>
            <pc:docMk/>
            <pc:sldMk cId="3790345575" sldId="262"/>
            <ac:graphicFrameMk id="31" creationId="{66EF97EB-FA63-7227-4769-AAB9D43757A5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30:05.387" v="81"/>
          <ac:graphicFrameMkLst>
            <pc:docMk/>
            <pc:sldMk cId="3790345575" sldId="262"/>
            <ac:graphicFrameMk id="36" creationId="{1AEF06BB-8DC7-6E8F-1F41-E8DA12F633C5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30:12.559" v="83"/>
          <ac:graphicFrameMkLst>
            <pc:docMk/>
            <pc:sldMk cId="3790345575" sldId="262"/>
            <ac:graphicFrameMk id="38" creationId="{D0A2D75B-2F42-37F5-D068-691CEB9DE242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30:21.247" v="85"/>
          <ac:graphicFrameMkLst>
            <pc:docMk/>
            <pc:sldMk cId="3790345575" sldId="262"/>
            <ac:graphicFrameMk id="40" creationId="{72ED605C-8DD0-4EC9-77B7-6197F972D2C8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31:33.999" v="93"/>
          <ac:graphicFrameMkLst>
            <pc:docMk/>
            <pc:sldMk cId="3790345575" sldId="262"/>
            <ac:graphicFrameMk id="52" creationId="{9D1EF4EE-093C-BD03-084C-FCA84767B165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31:38.734" v="95"/>
          <ac:graphicFrameMkLst>
            <pc:docMk/>
            <pc:sldMk cId="3790345575" sldId="262"/>
            <ac:graphicFrameMk id="57" creationId="{66EF97EB-FA63-7227-4769-AAB9D43757A5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31:50.515" v="97"/>
          <ac:graphicFrameMkLst>
            <pc:docMk/>
            <pc:sldMk cId="3790345575" sldId="262"/>
            <ac:graphicFrameMk id="62" creationId="{F9F54652-3C3B-664F-D1DD-F27B834526F4}"/>
          </ac:graphicFrameMkLst>
        </pc:graphicFrameChg>
        <pc:graphicFrameChg chg="add del">
          <ac:chgData name="Sobia Akhtar (2504715)" userId="S::2504715@student.uwtsd.ac.uk::37d6bd84-0720-49f7-a306-375fbb15d800" providerId="AD" clId="Web-{35C9EBC4-DE4A-AD98-2A28-D700D50748BF}" dt="2026-06-13T08:31:53.734" v="99"/>
          <ac:graphicFrameMkLst>
            <pc:docMk/>
            <pc:sldMk cId="3790345575" sldId="262"/>
            <ac:graphicFrameMk id="67" creationId="{EB8B7C5A-42DB-55A2-E0D8-E8D0E6A24A8E}"/>
          </ac:graphicFrameMkLst>
        </pc:graphicFrameChg>
        <pc:graphicFrameChg chg="add modGraphic">
          <ac:chgData name="Sobia Akhtar (2504715)" userId="S::2504715@student.uwtsd.ac.uk::37d6bd84-0720-49f7-a306-375fbb15d800" providerId="AD" clId="Web-{35C9EBC4-DE4A-AD98-2A28-D700D50748BF}" dt="2026-06-13T08:52:05.387" v="347" actId="20577"/>
          <ac:graphicFrameMkLst>
            <pc:docMk/>
            <pc:sldMk cId="3790345575" sldId="262"/>
            <ac:graphicFrameMk id="72" creationId="{F9F54652-3C3B-664F-D1DD-F27B834526F4}"/>
          </ac:graphicFrameMkLst>
        </pc:graphicFrameChg>
        <pc:cxnChg chg="add del">
          <ac:chgData name="Sobia Akhtar (2504715)" userId="S::2504715@student.uwtsd.ac.uk::37d6bd84-0720-49f7-a306-375fbb15d800" providerId="AD" clId="Web-{35C9EBC4-DE4A-AD98-2A28-D700D50748BF}" dt="2026-06-13T08:31:23.905" v="87"/>
          <ac:cxnSpMkLst>
            <pc:docMk/>
            <pc:sldMk cId="3790345575" sldId="262"/>
            <ac:cxnSpMk id="10" creationId="{0AFF0B6C-73E2-4B40-9280-938C14922C87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1:26.202" v="89"/>
          <ac:cxnSpMkLst>
            <pc:docMk/>
            <pc:sldMk cId="3790345575" sldId="262"/>
            <ac:cxnSpMk id="12" creationId="{18B100A6-1EBC-40AB-BB7E-26807F3CFC31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29:29.760" v="71"/>
          <ac:cxnSpMkLst>
            <pc:docMk/>
            <pc:sldMk cId="3790345575" sldId="262"/>
            <ac:cxnSpMk id="13" creationId="{4BFD5B9F-5FB6-467D-83D5-DF82F1907354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29:36.276" v="73"/>
          <ac:cxnSpMkLst>
            <pc:docMk/>
            <pc:sldMk cId="3790345575" sldId="262"/>
            <ac:cxnSpMk id="16" creationId="{4BFD5B9F-5FB6-467D-83D5-DF82F1907354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29:41.714" v="75"/>
          <ac:cxnSpMkLst>
            <pc:docMk/>
            <pc:sldMk cId="3790345575" sldId="262"/>
            <ac:cxnSpMk id="20" creationId="{4BFD5B9F-5FB6-467D-83D5-DF82F1907354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29:47.761" v="77"/>
          <ac:cxnSpMkLst>
            <pc:docMk/>
            <pc:sldMk cId="3790345575" sldId="262"/>
            <ac:cxnSpMk id="24" creationId="{B75B4F83-6FDB-4998-8E11-31CE6E7040B7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29:47.761" v="77"/>
          <ac:cxnSpMkLst>
            <pc:docMk/>
            <pc:sldMk cId="3790345575" sldId="262"/>
            <ac:cxnSpMk id="25" creationId="{B0794B99-5B9D-4B94-9505-1EDED76CD61F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29:53.902" v="79"/>
          <ac:cxnSpMkLst>
            <pc:docMk/>
            <pc:sldMk cId="3790345575" sldId="262"/>
            <ac:cxnSpMk id="29" creationId="{AAD0195E-7F27-4D06-9427-0C121D721A14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29:53.902" v="79"/>
          <ac:cxnSpMkLst>
            <pc:docMk/>
            <pc:sldMk cId="3790345575" sldId="262"/>
            <ac:cxnSpMk id="30" creationId="{9D74C2FC-3228-4FC1-B97B-87AD35508D91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0:05.387" v="81"/>
          <ac:cxnSpMkLst>
            <pc:docMk/>
            <pc:sldMk cId="3790345575" sldId="262"/>
            <ac:cxnSpMk id="34" creationId="{AAD0195E-7F27-4D06-9427-0C121D721A14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0:05.387" v="81"/>
          <ac:cxnSpMkLst>
            <pc:docMk/>
            <pc:sldMk cId="3790345575" sldId="262"/>
            <ac:cxnSpMk id="35" creationId="{9D74C2FC-3228-4FC1-B97B-87AD35508D91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1:26.202" v="89"/>
          <ac:cxnSpMkLst>
            <pc:docMk/>
            <pc:sldMk cId="3790345575" sldId="262"/>
            <ac:cxnSpMk id="46" creationId="{4514FD1B-A0BF-4C73-A68E-4B1F7299F6AE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1:31.312" v="91"/>
          <ac:cxnSpMkLst>
            <pc:docMk/>
            <pc:sldMk cId="3790345575" sldId="262"/>
            <ac:cxnSpMk id="50" creationId="{8230C0A8-3E5C-476B-A64B-4D4FDE8D5A7C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1:38.734" v="95"/>
          <ac:cxnSpMkLst>
            <pc:docMk/>
            <pc:sldMk cId="3790345575" sldId="262"/>
            <ac:cxnSpMk id="55" creationId="{AAD0195E-7F27-4D06-9427-0C121D721A14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1:38.734" v="95"/>
          <ac:cxnSpMkLst>
            <pc:docMk/>
            <pc:sldMk cId="3790345575" sldId="262"/>
            <ac:cxnSpMk id="56" creationId="{9D74C2FC-3228-4FC1-B97B-87AD35508D91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1:50.515" v="97"/>
          <ac:cxnSpMkLst>
            <pc:docMk/>
            <pc:sldMk cId="3790345575" sldId="262"/>
            <ac:cxnSpMk id="60" creationId="{B75B4F83-6FDB-4998-8E11-31CE6E7040B7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1:50.515" v="97"/>
          <ac:cxnSpMkLst>
            <pc:docMk/>
            <pc:sldMk cId="3790345575" sldId="262"/>
            <ac:cxnSpMk id="61" creationId="{B0794B99-5B9D-4B94-9505-1EDED76CD61F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1:53.734" v="99"/>
          <ac:cxnSpMkLst>
            <pc:docMk/>
            <pc:sldMk cId="3790345575" sldId="262"/>
            <ac:cxnSpMk id="65" creationId="{B75B4F83-6FDB-4998-8E11-31CE6E7040B7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31:53.734" v="99"/>
          <ac:cxnSpMkLst>
            <pc:docMk/>
            <pc:sldMk cId="3790345575" sldId="262"/>
            <ac:cxnSpMk id="66" creationId="{B0794B99-5B9D-4B94-9505-1EDED76CD61F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31:53.765" v="100"/>
          <ac:cxnSpMkLst>
            <pc:docMk/>
            <pc:sldMk cId="3790345575" sldId="262"/>
            <ac:cxnSpMk id="70" creationId="{B75B4F83-6FDB-4998-8E11-31CE6E7040B7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31:53.765" v="100"/>
          <ac:cxnSpMkLst>
            <pc:docMk/>
            <pc:sldMk cId="3790345575" sldId="262"/>
            <ac:cxnSpMk id="71" creationId="{B0794B99-5B9D-4B94-9505-1EDED76CD61F}"/>
          </ac:cxnSpMkLst>
        </pc:cxnChg>
      </pc:sldChg>
      <pc:sldChg chg="addSp modSp mod setBg">
        <pc:chgData name="Sobia Akhtar (2504715)" userId="S::2504715@student.uwtsd.ac.uk::37d6bd84-0720-49f7-a306-375fbb15d800" providerId="AD" clId="Web-{35C9EBC4-DE4A-AD98-2A28-D700D50748BF}" dt="2026-06-13T08:53:55.422" v="356" actId="20577"/>
        <pc:sldMkLst>
          <pc:docMk/>
          <pc:sldMk cId="2076357417" sldId="263"/>
        </pc:sldMkLst>
        <pc:spChg chg="mod">
          <ac:chgData name="Sobia Akhtar (2504715)" userId="S::2504715@student.uwtsd.ac.uk::37d6bd84-0720-49f7-a306-375fbb15d800" providerId="AD" clId="Web-{35C9EBC4-DE4A-AD98-2A28-D700D50748BF}" dt="2026-06-13T08:32:21.063" v="101"/>
          <ac:spMkLst>
            <pc:docMk/>
            <pc:sldMk cId="2076357417" sldId="263"/>
            <ac:spMk id="2" creationId="{4EC728B5-3DCF-BF79-B80A-1FCA2E42628C}"/>
          </ac:spMkLst>
        </pc:spChg>
        <pc:spChg chg="mod">
          <ac:chgData name="Sobia Akhtar (2504715)" userId="S::2504715@student.uwtsd.ac.uk::37d6bd84-0720-49f7-a306-375fbb15d800" providerId="AD" clId="Web-{35C9EBC4-DE4A-AD98-2A28-D700D50748BF}" dt="2026-06-13T08:53:55.422" v="356" actId="20577"/>
          <ac:spMkLst>
            <pc:docMk/>
            <pc:sldMk cId="2076357417" sldId="263"/>
            <ac:spMk id="3" creationId="{E3E8174D-BC6C-235A-71B7-A596E49C60E9}"/>
          </ac:spMkLst>
        </pc:spChg>
        <pc:spChg chg="add">
          <ac:chgData name="Sobia Akhtar (2504715)" userId="S::2504715@student.uwtsd.ac.uk::37d6bd84-0720-49f7-a306-375fbb15d800" providerId="AD" clId="Web-{35C9EBC4-DE4A-AD98-2A28-D700D50748BF}" dt="2026-06-13T08:32:21.063" v="101"/>
          <ac:spMkLst>
            <pc:docMk/>
            <pc:sldMk cId="2076357417" sldId="263"/>
            <ac:spMk id="9" creationId="{660EB578-C970-4186-B93C-45851BBC6E34}"/>
          </ac:spMkLst>
        </pc:spChg>
        <pc:picChg chg="add">
          <ac:chgData name="Sobia Akhtar (2504715)" userId="S::2504715@student.uwtsd.ac.uk::37d6bd84-0720-49f7-a306-375fbb15d800" providerId="AD" clId="Web-{35C9EBC4-DE4A-AD98-2A28-D700D50748BF}" dt="2026-06-13T08:32:21.063" v="101"/>
          <ac:picMkLst>
            <pc:docMk/>
            <pc:sldMk cId="2076357417" sldId="263"/>
            <ac:picMk id="5" creationId="{21F53913-2C4E-8D36-0532-F17FAB7DC4DC}"/>
          </ac:picMkLst>
        </pc:picChg>
        <pc:cxnChg chg="add">
          <ac:chgData name="Sobia Akhtar (2504715)" userId="S::2504715@student.uwtsd.ac.uk::37d6bd84-0720-49f7-a306-375fbb15d800" providerId="AD" clId="Web-{35C9EBC4-DE4A-AD98-2A28-D700D50748BF}" dt="2026-06-13T08:32:21.063" v="101"/>
          <ac:cxnSpMkLst>
            <pc:docMk/>
            <pc:sldMk cId="2076357417" sldId="263"/>
            <ac:cxnSpMk id="11" creationId="{CDF57B02-07BB-407B-BB36-06D9C64A673E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32:21.063" v="101"/>
          <ac:cxnSpMkLst>
            <pc:docMk/>
            <pc:sldMk cId="2076357417" sldId="263"/>
            <ac:cxnSpMk id="13" creationId="{C6855964-C920-48EB-8804-74291211C8A9}"/>
          </ac:cxnSpMkLst>
        </pc:cxnChg>
      </pc:sldChg>
      <pc:sldChg chg="addSp modSp mod setBg">
        <pc:chgData name="Sobia Akhtar (2504715)" userId="S::2504715@student.uwtsd.ac.uk::37d6bd84-0720-49f7-a306-375fbb15d800" providerId="AD" clId="Web-{35C9EBC4-DE4A-AD98-2A28-D700D50748BF}" dt="2026-06-13T08:32:34.220" v="102"/>
        <pc:sldMkLst>
          <pc:docMk/>
          <pc:sldMk cId="3211603158" sldId="264"/>
        </pc:sldMkLst>
        <pc:spChg chg="mod">
          <ac:chgData name="Sobia Akhtar (2504715)" userId="S::2504715@student.uwtsd.ac.uk::37d6bd84-0720-49f7-a306-375fbb15d800" providerId="AD" clId="Web-{35C9EBC4-DE4A-AD98-2A28-D700D50748BF}" dt="2026-06-13T08:32:34.220" v="102"/>
          <ac:spMkLst>
            <pc:docMk/>
            <pc:sldMk cId="3211603158" sldId="264"/>
            <ac:spMk id="2" creationId="{C064E943-96DB-0C6A-E86D-3B33D00CDE8C}"/>
          </ac:spMkLst>
        </pc:spChg>
        <pc:spChg chg="mod">
          <ac:chgData name="Sobia Akhtar (2504715)" userId="S::2504715@student.uwtsd.ac.uk::37d6bd84-0720-49f7-a306-375fbb15d800" providerId="AD" clId="Web-{35C9EBC4-DE4A-AD98-2A28-D700D50748BF}" dt="2026-06-13T08:32:34.220" v="102"/>
          <ac:spMkLst>
            <pc:docMk/>
            <pc:sldMk cId="3211603158" sldId="264"/>
            <ac:spMk id="3" creationId="{EC963801-10C0-B4B4-B491-BF534497F438}"/>
          </ac:spMkLst>
        </pc:spChg>
        <pc:spChg chg="add">
          <ac:chgData name="Sobia Akhtar (2504715)" userId="S::2504715@student.uwtsd.ac.uk::37d6bd84-0720-49f7-a306-375fbb15d800" providerId="AD" clId="Web-{35C9EBC4-DE4A-AD98-2A28-D700D50748BF}" dt="2026-06-13T08:32:34.220" v="102"/>
          <ac:spMkLst>
            <pc:docMk/>
            <pc:sldMk cId="3211603158" sldId="264"/>
            <ac:spMk id="8" creationId="{5F710FDB-0919-493E-8539-8240C23F1EB2}"/>
          </ac:spMkLst>
        </pc:spChg>
        <pc:cxnChg chg="add">
          <ac:chgData name="Sobia Akhtar (2504715)" userId="S::2504715@student.uwtsd.ac.uk::37d6bd84-0720-49f7-a306-375fbb15d800" providerId="AD" clId="Web-{35C9EBC4-DE4A-AD98-2A28-D700D50748BF}" dt="2026-06-13T08:32:34.220" v="102"/>
          <ac:cxnSpMkLst>
            <pc:docMk/>
            <pc:sldMk cId="3211603158" sldId="264"/>
            <ac:cxnSpMk id="10" creationId="{0AFF0B6C-73E2-4B40-9280-938C14922C87}"/>
          </ac:cxnSpMkLst>
        </pc:cxnChg>
      </pc:sldChg>
      <pc:sldChg chg="addSp delSp modSp mod setBg">
        <pc:chgData name="Sobia Akhtar (2504715)" userId="S::2504715@student.uwtsd.ac.uk::37d6bd84-0720-49f7-a306-375fbb15d800" providerId="AD" clId="Web-{35C9EBC4-DE4A-AD98-2A28-D700D50748BF}" dt="2026-06-13T08:54:31.720" v="363" actId="20577"/>
        <pc:sldMkLst>
          <pc:docMk/>
          <pc:sldMk cId="1534237198" sldId="265"/>
        </pc:sldMkLst>
        <pc:spChg chg="mod">
          <ac:chgData name="Sobia Akhtar (2504715)" userId="S::2504715@student.uwtsd.ac.uk::37d6bd84-0720-49f7-a306-375fbb15d800" providerId="AD" clId="Web-{35C9EBC4-DE4A-AD98-2A28-D700D50748BF}" dt="2026-06-13T08:54:31.720" v="363" actId="20577"/>
          <ac:spMkLst>
            <pc:docMk/>
            <pc:sldMk cId="1534237198" sldId="265"/>
            <ac:spMk id="2" creationId="{646CB3A0-B550-EB7F-95EF-DE24DE578E42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4:34.496" v="245"/>
          <ac:spMkLst>
            <pc:docMk/>
            <pc:sldMk cId="1534237198" sldId="265"/>
            <ac:spMk id="9" creationId="{F68B2C62-7648-4430-90D5-AE0F252AF113}"/>
          </ac:spMkLst>
        </pc:spChg>
        <pc:spChg chg="add">
          <ac:chgData name="Sobia Akhtar (2504715)" userId="S::2504715@student.uwtsd.ac.uk::37d6bd84-0720-49f7-a306-375fbb15d800" providerId="AD" clId="Web-{35C9EBC4-DE4A-AD98-2A28-D700D50748BF}" dt="2026-06-13T08:44:34.527" v="246"/>
          <ac:spMkLst>
            <pc:docMk/>
            <pc:sldMk cId="1534237198" sldId="265"/>
            <ac:spMk id="13" creationId="{985184E4-C93A-4E34-8365-1886AAC5DE60}"/>
          </ac:spMkLst>
        </pc:spChg>
        <pc:graphicFrameChg chg="mod modGraphic">
          <ac:chgData name="Sobia Akhtar (2504715)" userId="S::2504715@student.uwtsd.ac.uk::37d6bd84-0720-49f7-a306-375fbb15d800" providerId="AD" clId="Web-{35C9EBC4-DE4A-AD98-2A28-D700D50748BF}" dt="2026-06-13T08:54:15.188" v="360"/>
          <ac:graphicFrameMkLst>
            <pc:docMk/>
            <pc:sldMk cId="1534237198" sldId="265"/>
            <ac:graphicFrameMk id="4" creationId="{C28E2F06-B151-00C9-6064-6BF294D6F431}"/>
          </ac:graphicFrameMkLst>
        </pc:graphicFrameChg>
        <pc:cxnChg chg="add del">
          <ac:chgData name="Sobia Akhtar (2504715)" userId="S::2504715@student.uwtsd.ac.uk::37d6bd84-0720-49f7-a306-375fbb15d800" providerId="AD" clId="Web-{35C9EBC4-DE4A-AD98-2A28-D700D50748BF}" dt="2026-06-13T08:44:34.496" v="245"/>
          <ac:cxnSpMkLst>
            <pc:docMk/>
            <pc:sldMk cId="1534237198" sldId="265"/>
            <ac:cxnSpMk id="11" creationId="{4BFD5B9F-5FB6-467D-83D5-DF82F1907354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44:34.527" v="246"/>
          <ac:cxnSpMkLst>
            <pc:docMk/>
            <pc:sldMk cId="1534237198" sldId="265"/>
            <ac:cxnSpMk id="14" creationId="{8AB0D40B-37F7-4F1F-B956-AFC12066ABE3}"/>
          </ac:cxnSpMkLst>
        </pc:cxnChg>
      </pc:sldChg>
      <pc:sldChg chg="addSp delSp modSp new mod setBg">
        <pc:chgData name="Sobia Akhtar (2504715)" userId="S::2504715@student.uwtsd.ac.uk::37d6bd84-0720-49f7-a306-375fbb15d800" providerId="AD" clId="Web-{35C9EBC4-DE4A-AD98-2A28-D700D50748BF}" dt="2026-06-13T08:43:26.759" v="234"/>
        <pc:sldMkLst>
          <pc:docMk/>
          <pc:sldMk cId="629550122" sldId="266"/>
        </pc:sldMkLst>
        <pc:spChg chg="mod">
          <ac:chgData name="Sobia Akhtar (2504715)" userId="S::2504715@student.uwtsd.ac.uk::37d6bd84-0720-49f7-a306-375fbb15d800" providerId="AD" clId="Web-{35C9EBC4-DE4A-AD98-2A28-D700D50748BF}" dt="2026-06-13T08:43:00.461" v="231" actId="20577"/>
          <ac:spMkLst>
            <pc:docMk/>
            <pc:sldMk cId="629550122" sldId="266"/>
            <ac:spMk id="2" creationId="{CBDCB426-F665-EC0C-AFB2-890867D09A85}"/>
          </ac:spMkLst>
        </pc:spChg>
        <pc:spChg chg="add del mod">
          <ac:chgData name="Sobia Akhtar (2504715)" userId="S::2504715@student.uwtsd.ac.uk::37d6bd84-0720-49f7-a306-375fbb15d800" providerId="AD" clId="Web-{35C9EBC4-DE4A-AD98-2A28-D700D50748BF}" dt="2026-06-13T08:43:26.759" v="234"/>
          <ac:spMkLst>
            <pc:docMk/>
            <pc:sldMk cId="629550122" sldId="266"/>
            <ac:spMk id="3" creationId="{D854C113-BF36-E37E-A1A5-5895D684D0FB}"/>
          </ac:spMkLst>
        </pc:spChg>
        <pc:spChg chg="add del">
          <ac:chgData name="Sobia Akhtar (2504715)" userId="S::2504715@student.uwtsd.ac.uk::37d6bd84-0720-49f7-a306-375fbb15d800" providerId="AD" clId="Web-{35C9EBC4-DE4A-AD98-2A28-D700D50748BF}" dt="2026-06-13T08:42:42.008" v="229"/>
          <ac:spMkLst>
            <pc:docMk/>
            <pc:sldMk cId="629550122" sldId="266"/>
            <ac:spMk id="10" creationId="{E49D7415-2F11-44C2-B6AA-13A25B6814B9}"/>
          </ac:spMkLst>
        </pc:spChg>
        <pc:spChg chg="add">
          <ac:chgData name="Sobia Akhtar (2504715)" userId="S::2504715@student.uwtsd.ac.uk::37d6bd84-0720-49f7-a306-375fbb15d800" providerId="AD" clId="Web-{35C9EBC4-DE4A-AD98-2A28-D700D50748BF}" dt="2026-06-13T08:42:42.008" v="230"/>
          <ac:spMkLst>
            <pc:docMk/>
            <pc:sldMk cId="629550122" sldId="266"/>
            <ac:spMk id="16" creationId="{E49D7415-2F11-44C2-B6AA-13A25B6814B9}"/>
          </ac:spMkLst>
        </pc:spChg>
        <pc:graphicFrameChg chg="add del">
          <ac:chgData name="Sobia Akhtar (2504715)" userId="S::2504715@student.uwtsd.ac.uk::37d6bd84-0720-49f7-a306-375fbb15d800" providerId="AD" clId="Web-{35C9EBC4-DE4A-AD98-2A28-D700D50748BF}" dt="2026-06-13T08:43:26.744" v="233"/>
          <ac:graphicFrameMkLst>
            <pc:docMk/>
            <pc:sldMk cId="629550122" sldId="266"/>
            <ac:graphicFrameMk id="20" creationId="{24C92CD7-A8C0-37AD-BE1B-C11BB4A4ADAA}"/>
          </ac:graphicFrameMkLst>
        </pc:graphicFrameChg>
        <pc:graphicFrameChg chg="add">
          <ac:chgData name="Sobia Akhtar (2504715)" userId="S::2504715@student.uwtsd.ac.uk::37d6bd84-0720-49f7-a306-375fbb15d800" providerId="AD" clId="Web-{35C9EBC4-DE4A-AD98-2A28-D700D50748BF}" dt="2026-06-13T08:43:26.759" v="234"/>
          <ac:graphicFrameMkLst>
            <pc:docMk/>
            <pc:sldMk cId="629550122" sldId="266"/>
            <ac:graphicFrameMk id="22" creationId="{76EDF3BA-0540-76C2-9007-35BC1B26F424}"/>
          </ac:graphicFrameMkLst>
        </pc:graphicFrameChg>
        <pc:picChg chg="add del">
          <ac:chgData name="Sobia Akhtar (2504715)" userId="S::2504715@student.uwtsd.ac.uk::37d6bd84-0720-49f7-a306-375fbb15d800" providerId="AD" clId="Web-{35C9EBC4-DE4A-AD98-2A28-D700D50748BF}" dt="2026-06-13T08:42:42.008" v="229"/>
          <ac:picMkLst>
            <pc:docMk/>
            <pc:sldMk cId="629550122" sldId="266"/>
            <ac:picMk id="7" creationId="{56042F01-815D-AABA-5C68-D40A3706A211}"/>
          </ac:picMkLst>
        </pc:picChg>
        <pc:picChg chg="add">
          <ac:chgData name="Sobia Akhtar (2504715)" userId="S::2504715@student.uwtsd.ac.uk::37d6bd84-0720-49f7-a306-375fbb15d800" providerId="AD" clId="Web-{35C9EBC4-DE4A-AD98-2A28-D700D50748BF}" dt="2026-06-13T08:42:42.008" v="230"/>
          <ac:picMkLst>
            <pc:docMk/>
            <pc:sldMk cId="629550122" sldId="266"/>
            <ac:picMk id="18" creationId="{B48ECCAD-7063-1584-5EDE-14A2F4FF11A2}"/>
          </ac:picMkLst>
        </pc:picChg>
        <pc:cxnChg chg="add del">
          <ac:chgData name="Sobia Akhtar (2504715)" userId="S::2504715@student.uwtsd.ac.uk::37d6bd84-0720-49f7-a306-375fbb15d800" providerId="AD" clId="Web-{35C9EBC4-DE4A-AD98-2A28-D700D50748BF}" dt="2026-06-13T08:42:42.008" v="229"/>
          <ac:cxnSpMkLst>
            <pc:docMk/>
            <pc:sldMk cId="629550122" sldId="266"/>
            <ac:cxnSpMk id="12" creationId="{8E813B4C-6731-0B72-5252-A79AB0E20B58}"/>
          </ac:cxnSpMkLst>
        </pc:cxnChg>
        <pc:cxnChg chg="add del">
          <ac:chgData name="Sobia Akhtar (2504715)" userId="S::2504715@student.uwtsd.ac.uk::37d6bd84-0720-49f7-a306-375fbb15d800" providerId="AD" clId="Web-{35C9EBC4-DE4A-AD98-2A28-D700D50748BF}" dt="2026-06-13T08:42:42.008" v="229"/>
          <ac:cxnSpMkLst>
            <pc:docMk/>
            <pc:sldMk cId="629550122" sldId="266"/>
            <ac:cxnSpMk id="14" creationId="{6E0E8146-6E65-2E6C-0C86-547E3C925406}"/>
          </ac:cxnSpMkLst>
        </pc:cxnChg>
        <pc:cxnChg chg="add">
          <ac:chgData name="Sobia Akhtar (2504715)" userId="S::2504715@student.uwtsd.ac.uk::37d6bd84-0720-49f7-a306-375fbb15d800" providerId="AD" clId="Web-{35C9EBC4-DE4A-AD98-2A28-D700D50748BF}" dt="2026-06-13T08:42:42.008" v="230"/>
          <ac:cxnSpMkLst>
            <pc:docMk/>
            <pc:sldMk cId="629550122" sldId="266"/>
            <ac:cxnSpMk id="17" creationId="{7D3DF08D-8EDA-0FB3-59D9-B692F2ADD1EA}"/>
          </ac:cxnSpMkLst>
        </pc:cxnChg>
      </pc:sldChg>
    </pc:docChg>
  </pc:docChgLst>
  <pc:docChgLst>
    <pc:chgData name="Sobia Akhtar (2504715)" userId="S::2504715@student.uwtsd.ac.uk::37d6bd84-0720-49f7-a306-375fbb15d800" providerId="AD" clId="Web-{5C517CAB-D50B-9EAD-E715-A0862CA351D8}"/>
    <pc:docChg chg="modSld">
      <pc:chgData name="Sobia Akhtar (2504715)" userId="S::2504715@student.uwtsd.ac.uk::37d6bd84-0720-49f7-a306-375fbb15d800" providerId="AD" clId="Web-{5C517CAB-D50B-9EAD-E715-A0862CA351D8}" dt="2026-06-13T09:02:45.515" v="1"/>
      <pc:docMkLst>
        <pc:docMk/>
      </pc:docMkLst>
      <pc:sldChg chg="addAnim">
        <pc:chgData name="Sobia Akhtar (2504715)" userId="S::2504715@student.uwtsd.ac.uk::37d6bd84-0720-49f7-a306-375fbb15d800" providerId="AD" clId="Web-{5C517CAB-D50B-9EAD-E715-A0862CA351D8}" dt="2026-06-13T09:02:45.515" v="1"/>
        <pc:sldMkLst>
          <pc:docMk/>
          <pc:sldMk cId="3428781474" sldId="258"/>
        </pc:sldMkLst>
      </pc:sldChg>
      <pc:sldChg chg="addAnim">
        <pc:chgData name="Sobia Akhtar (2504715)" userId="S::2504715@student.uwtsd.ac.uk::37d6bd84-0720-49f7-a306-375fbb15d800" providerId="AD" clId="Web-{5C517CAB-D50B-9EAD-E715-A0862CA351D8}" dt="2026-06-13T09:00:48.491" v="0"/>
        <pc:sldMkLst>
          <pc:docMk/>
          <pc:sldMk cId="629550122" sldId="266"/>
        </pc:sldMkLst>
      </pc:sldChg>
    </pc:docChg>
  </pc:docChgLst>
  <pc:docChgLst>
    <pc:chgData name="Sobia Akhtar (2504715)" userId="S::2504715@student.uwtsd.ac.uk::37d6bd84-0720-49f7-a306-375fbb15d800" providerId="AD" clId="Web-{7F8E2BF2-83D6-159F-BDB9-D8DF598A6F2F}"/>
    <pc:docChg chg="addSld">
      <pc:chgData name="Sobia Akhtar (2504715)" userId="S::2504715@student.uwtsd.ac.uk::37d6bd84-0720-49f7-a306-375fbb15d800" providerId="AD" clId="Web-{7F8E2BF2-83D6-159F-BDB9-D8DF598A6F2F}" dt="2026-06-07T10:45:14.178" v="5"/>
      <pc:docMkLst>
        <pc:docMk/>
      </pc:docMkLst>
      <pc:sldChg chg="new">
        <pc:chgData name="Sobia Akhtar (2504715)" userId="S::2504715@student.uwtsd.ac.uk::37d6bd84-0720-49f7-a306-375fbb15d800" providerId="AD" clId="Web-{7F8E2BF2-83D6-159F-BDB9-D8DF598A6F2F}" dt="2026-06-07T10:45:07.724" v="0"/>
        <pc:sldMkLst>
          <pc:docMk/>
          <pc:sldMk cId="3428781474" sldId="258"/>
        </pc:sldMkLst>
      </pc:sldChg>
      <pc:sldChg chg="new">
        <pc:chgData name="Sobia Akhtar (2504715)" userId="S::2504715@student.uwtsd.ac.uk::37d6bd84-0720-49f7-a306-375fbb15d800" providerId="AD" clId="Web-{7F8E2BF2-83D6-159F-BDB9-D8DF598A6F2F}" dt="2026-06-07T10:45:09.349" v="1"/>
        <pc:sldMkLst>
          <pc:docMk/>
          <pc:sldMk cId="1356335818" sldId="259"/>
        </pc:sldMkLst>
      </pc:sldChg>
      <pc:sldChg chg="new">
        <pc:chgData name="Sobia Akhtar (2504715)" userId="S::2504715@student.uwtsd.ac.uk::37d6bd84-0720-49f7-a306-375fbb15d800" providerId="AD" clId="Web-{7F8E2BF2-83D6-159F-BDB9-D8DF598A6F2F}" dt="2026-06-07T10:45:12.256" v="4"/>
        <pc:sldMkLst>
          <pc:docMk/>
          <pc:sldMk cId="3790345575" sldId="262"/>
        </pc:sldMkLst>
      </pc:sldChg>
      <pc:sldChg chg="new">
        <pc:chgData name="Sobia Akhtar (2504715)" userId="S::2504715@student.uwtsd.ac.uk::37d6bd84-0720-49f7-a306-375fbb15d800" providerId="AD" clId="Web-{7F8E2BF2-83D6-159F-BDB9-D8DF598A6F2F}" dt="2026-06-07T10:45:14.178" v="5"/>
        <pc:sldMkLst>
          <pc:docMk/>
          <pc:sldMk cId="2076357417" sldId="263"/>
        </pc:sldMkLst>
      </pc:sldChg>
    </pc:docChg>
  </pc:docChgLst>
  <pc:docChgLst>
    <pc:chgData name="Sobia Akhtar (2504715)" userId="S::2504715@student.uwtsd.ac.uk::37d6bd84-0720-49f7-a306-375fbb15d800" providerId="AD" clId="Web-{AD924BCE-F878-657A-593F-1D4F72C1A2FE}"/>
    <pc:docChg chg="modSld">
      <pc:chgData name="Sobia Akhtar (2504715)" userId="S::2504715@student.uwtsd.ac.uk::37d6bd84-0720-49f7-a306-375fbb15d800" providerId="AD" clId="Web-{AD924BCE-F878-657A-593F-1D4F72C1A2FE}" dt="2026-06-12T14:58:04.063" v="582"/>
      <pc:docMkLst>
        <pc:docMk/>
      </pc:docMkLst>
      <pc:sldChg chg="addSp delSp modSp">
        <pc:chgData name="Sobia Akhtar (2504715)" userId="S::2504715@student.uwtsd.ac.uk::37d6bd84-0720-49f7-a306-375fbb15d800" providerId="AD" clId="Web-{AD924BCE-F878-657A-593F-1D4F72C1A2FE}" dt="2026-06-12T14:58:04.063" v="582"/>
        <pc:sldMkLst>
          <pc:docMk/>
          <pc:sldMk cId="1534237198" sldId="265"/>
        </pc:sldMkLst>
        <pc:graphicFrameChg chg="add mod ord modGraphic">
          <ac:chgData name="Sobia Akhtar (2504715)" userId="S::2504715@student.uwtsd.ac.uk::37d6bd84-0720-49f7-a306-375fbb15d800" providerId="AD" clId="Web-{AD924BCE-F878-657A-593F-1D4F72C1A2FE}" dt="2026-06-12T14:58:04.063" v="582"/>
          <ac:graphicFrameMkLst>
            <pc:docMk/>
            <pc:sldMk cId="1534237198" sldId="265"/>
            <ac:graphicFrameMk id="4" creationId="{C28E2F06-B151-00C9-6064-6BF294D6F431}"/>
          </ac:graphicFrameMkLst>
        </pc:graphicFrameChg>
      </pc:sldChg>
    </pc:docChg>
  </pc:docChgLst>
  <pc:docChgLst>
    <pc:chgData name="Sobia Akhtar (2504715)" userId="S::2504715@student.uwtsd.ac.uk::37d6bd84-0720-49f7-a306-375fbb15d800" providerId="AD" clId="Web-{DDF4AF3C-111A-F366-5DBC-83D7F92BEFE6}"/>
    <pc:docChg chg="addSld delSld modSld">
      <pc:chgData name="Sobia Akhtar (2504715)" userId="S::2504715@student.uwtsd.ac.uk::37d6bd84-0720-49f7-a306-375fbb15d800" providerId="AD" clId="Web-{DDF4AF3C-111A-F366-5DBC-83D7F92BEFE6}" dt="2026-06-09T12:55:41.004" v="543" actId="20577"/>
      <pc:docMkLst>
        <pc:docMk/>
      </pc:docMkLst>
      <pc:sldChg chg="modSp">
        <pc:chgData name="Sobia Akhtar (2504715)" userId="S::2504715@student.uwtsd.ac.uk::37d6bd84-0720-49f7-a306-375fbb15d800" providerId="AD" clId="Web-{DDF4AF3C-111A-F366-5DBC-83D7F92BEFE6}" dt="2026-06-07T11:43:07.148" v="166" actId="14100"/>
        <pc:sldMkLst>
          <pc:docMk/>
          <pc:sldMk cId="109857222" sldId="256"/>
        </pc:sldMkLst>
        <pc:spChg chg="mod">
          <ac:chgData name="Sobia Akhtar (2504715)" userId="S::2504715@student.uwtsd.ac.uk::37d6bd84-0720-49f7-a306-375fbb15d800" providerId="AD" clId="Web-{DDF4AF3C-111A-F366-5DBC-83D7F92BEFE6}" dt="2026-06-07T11:42:03.942" v="16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bia Akhtar (2504715)" userId="S::2504715@student.uwtsd.ac.uk::37d6bd84-0720-49f7-a306-375fbb15d800" providerId="AD" clId="Web-{DDF4AF3C-111A-F366-5DBC-83D7F92BEFE6}" dt="2026-06-07T11:43:07.148" v="166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modSp addAnim modAnim">
        <pc:chgData name="Sobia Akhtar (2504715)" userId="S::2504715@student.uwtsd.ac.uk::37d6bd84-0720-49f7-a306-375fbb15d800" providerId="AD" clId="Web-{DDF4AF3C-111A-F366-5DBC-83D7F92BEFE6}" dt="2026-06-09T12:33:00.262" v="508" actId="20577"/>
        <pc:sldMkLst>
          <pc:docMk/>
          <pc:sldMk cId="219099240" sldId="257"/>
        </pc:sldMkLst>
        <pc:spChg chg="mod">
          <ac:chgData name="Sobia Akhtar (2504715)" userId="S::2504715@student.uwtsd.ac.uk::37d6bd84-0720-49f7-a306-375fbb15d800" providerId="AD" clId="Web-{DDF4AF3C-111A-F366-5DBC-83D7F92BEFE6}" dt="2026-06-07T11:22:56.071" v="6" actId="20577"/>
          <ac:spMkLst>
            <pc:docMk/>
            <pc:sldMk cId="219099240" sldId="257"/>
            <ac:spMk id="2" creationId="{FB5661CE-BE18-4F4F-01FC-9C199FE9AC59}"/>
          </ac:spMkLst>
        </pc:spChg>
        <pc:spChg chg="mod">
          <ac:chgData name="Sobia Akhtar (2504715)" userId="S::2504715@student.uwtsd.ac.uk::37d6bd84-0720-49f7-a306-375fbb15d800" providerId="AD" clId="Web-{DDF4AF3C-111A-F366-5DBC-83D7F92BEFE6}" dt="2026-06-09T12:33:00.262" v="508" actId="20577"/>
          <ac:spMkLst>
            <pc:docMk/>
            <pc:sldMk cId="219099240" sldId="257"/>
            <ac:spMk id="18" creationId="{D43D55B8-996E-B66D-DF2E-1B344AD4B65B}"/>
          </ac:spMkLst>
        </pc:spChg>
      </pc:sldChg>
      <pc:sldChg chg="modSp">
        <pc:chgData name="Sobia Akhtar (2504715)" userId="S::2504715@student.uwtsd.ac.uk::37d6bd84-0720-49f7-a306-375fbb15d800" providerId="AD" clId="Web-{DDF4AF3C-111A-F366-5DBC-83D7F92BEFE6}" dt="2026-06-09T12:55:41.004" v="543" actId="20577"/>
        <pc:sldMkLst>
          <pc:docMk/>
          <pc:sldMk cId="3428781474" sldId="258"/>
        </pc:sldMkLst>
        <pc:spChg chg="mod">
          <ac:chgData name="Sobia Akhtar (2504715)" userId="S::2504715@student.uwtsd.ac.uk::37d6bd84-0720-49f7-a306-375fbb15d800" providerId="AD" clId="Web-{DDF4AF3C-111A-F366-5DBC-83D7F92BEFE6}" dt="2026-06-07T11:32:43.407" v="56" actId="20577"/>
          <ac:spMkLst>
            <pc:docMk/>
            <pc:sldMk cId="3428781474" sldId="258"/>
            <ac:spMk id="2" creationId="{0D3B001A-31B2-95D2-B0A9-1815246DD3F8}"/>
          </ac:spMkLst>
        </pc:spChg>
      </pc:sldChg>
      <pc:sldChg chg="modSp">
        <pc:chgData name="Sobia Akhtar (2504715)" userId="S::2504715@student.uwtsd.ac.uk::37d6bd84-0720-49f7-a306-375fbb15d800" providerId="AD" clId="Web-{DDF4AF3C-111A-F366-5DBC-83D7F92BEFE6}" dt="2026-06-09T12:08:22.730" v="281" actId="20577"/>
        <pc:sldMkLst>
          <pc:docMk/>
          <pc:sldMk cId="1356335818" sldId="259"/>
        </pc:sldMkLst>
        <pc:spChg chg="mod">
          <ac:chgData name="Sobia Akhtar (2504715)" userId="S::2504715@student.uwtsd.ac.uk::37d6bd84-0720-49f7-a306-375fbb15d800" providerId="AD" clId="Web-{DDF4AF3C-111A-F366-5DBC-83D7F92BEFE6}" dt="2026-06-07T11:25:45.202" v="41" actId="20577"/>
          <ac:spMkLst>
            <pc:docMk/>
            <pc:sldMk cId="1356335818" sldId="259"/>
            <ac:spMk id="2" creationId="{290AEA6A-4471-CF25-E41B-D66903DFEDA6}"/>
          </ac:spMkLst>
        </pc:spChg>
      </pc:sldChg>
      <pc:sldChg chg="modSp">
        <pc:chgData name="Sobia Akhtar (2504715)" userId="S::2504715@student.uwtsd.ac.uk::37d6bd84-0720-49f7-a306-375fbb15d800" providerId="AD" clId="Web-{DDF4AF3C-111A-F366-5DBC-83D7F92BEFE6}" dt="2026-06-07T11:31:09.795" v="52" actId="20577"/>
        <pc:sldMkLst>
          <pc:docMk/>
          <pc:sldMk cId="3790345575" sldId="262"/>
        </pc:sldMkLst>
        <pc:spChg chg="mod">
          <ac:chgData name="Sobia Akhtar (2504715)" userId="S::2504715@student.uwtsd.ac.uk::37d6bd84-0720-49f7-a306-375fbb15d800" providerId="AD" clId="Web-{DDF4AF3C-111A-F366-5DBC-83D7F92BEFE6}" dt="2026-06-07T11:31:09.795" v="52" actId="20577"/>
          <ac:spMkLst>
            <pc:docMk/>
            <pc:sldMk cId="3790345575" sldId="262"/>
            <ac:spMk id="2" creationId="{CE8C1B9C-C5E0-5EA1-1FFF-4EEF08CE9EA9}"/>
          </ac:spMkLst>
        </pc:spChg>
      </pc:sldChg>
      <pc:sldChg chg="modSp">
        <pc:chgData name="Sobia Akhtar (2504715)" userId="S::2504715@student.uwtsd.ac.uk::37d6bd84-0720-49f7-a306-375fbb15d800" providerId="AD" clId="Web-{DDF4AF3C-111A-F366-5DBC-83D7F92BEFE6}" dt="2026-06-07T11:36:14.368" v="104" actId="20577"/>
        <pc:sldMkLst>
          <pc:docMk/>
          <pc:sldMk cId="2076357417" sldId="263"/>
        </pc:sldMkLst>
        <pc:spChg chg="mod">
          <ac:chgData name="Sobia Akhtar (2504715)" userId="S::2504715@student.uwtsd.ac.uk::37d6bd84-0720-49f7-a306-375fbb15d800" providerId="AD" clId="Web-{DDF4AF3C-111A-F366-5DBC-83D7F92BEFE6}" dt="2026-06-07T11:36:14.368" v="104" actId="20577"/>
          <ac:spMkLst>
            <pc:docMk/>
            <pc:sldMk cId="2076357417" sldId="263"/>
            <ac:spMk id="2" creationId="{4EC728B5-3DCF-BF79-B80A-1FCA2E42628C}"/>
          </ac:spMkLst>
        </pc:spChg>
      </pc:sldChg>
      <pc:sldChg chg="modSp new">
        <pc:chgData name="Sobia Akhtar (2504715)" userId="S::2504715@student.uwtsd.ac.uk::37d6bd84-0720-49f7-a306-375fbb15d800" providerId="AD" clId="Web-{DDF4AF3C-111A-F366-5DBC-83D7F92BEFE6}" dt="2026-06-07T11:40:02.907" v="119" actId="20577"/>
        <pc:sldMkLst>
          <pc:docMk/>
          <pc:sldMk cId="3211603158" sldId="264"/>
        </pc:sldMkLst>
        <pc:spChg chg="mod">
          <ac:chgData name="Sobia Akhtar (2504715)" userId="S::2504715@student.uwtsd.ac.uk::37d6bd84-0720-49f7-a306-375fbb15d800" providerId="AD" clId="Web-{DDF4AF3C-111A-F366-5DBC-83D7F92BEFE6}" dt="2026-06-07T11:40:02.907" v="119" actId="20577"/>
          <ac:spMkLst>
            <pc:docMk/>
            <pc:sldMk cId="3211603158" sldId="264"/>
            <ac:spMk id="2" creationId="{C064E943-96DB-0C6A-E86D-3B33D00CDE8C}"/>
          </ac:spMkLst>
        </pc:spChg>
      </pc:sldChg>
      <pc:sldChg chg="modSp new">
        <pc:chgData name="Sobia Akhtar (2504715)" userId="S::2504715@student.uwtsd.ac.uk::37d6bd84-0720-49f7-a306-375fbb15d800" providerId="AD" clId="Web-{DDF4AF3C-111A-F366-5DBC-83D7F92BEFE6}" dt="2026-06-07T11:45:45.391" v="177" actId="20577"/>
        <pc:sldMkLst>
          <pc:docMk/>
          <pc:sldMk cId="1534237198" sldId="265"/>
        </pc:sldMkLst>
        <pc:spChg chg="mod">
          <ac:chgData name="Sobia Akhtar (2504715)" userId="S::2504715@student.uwtsd.ac.uk::37d6bd84-0720-49f7-a306-375fbb15d800" providerId="AD" clId="Web-{DDF4AF3C-111A-F366-5DBC-83D7F92BEFE6}" dt="2026-06-07T11:45:45.391" v="177" actId="20577"/>
          <ac:spMkLst>
            <pc:docMk/>
            <pc:sldMk cId="1534237198" sldId="265"/>
            <ac:spMk id="2" creationId="{646CB3A0-B550-EB7F-95EF-DE24DE578E42}"/>
          </ac:spMkLst>
        </pc:spChg>
      </pc:sldChg>
    </pc:docChg>
  </pc:docChgLst>
  <pc:docChgLst>
    <pc:chgData name="Sobia Akhtar (2504715)" userId="S::2504715@student.uwtsd.ac.uk::37d6bd84-0720-49f7-a306-375fbb15d800" providerId="AD" clId="Web-{3BE12903-CC61-0604-536A-DAE1EF625A91}"/>
    <pc:docChg chg="modSld">
      <pc:chgData name="Sobia Akhtar (2504715)" userId="S::2504715@student.uwtsd.ac.uk::37d6bd84-0720-49f7-a306-375fbb15d800" providerId="AD" clId="Web-{3BE12903-CC61-0604-536A-DAE1EF625A91}" dt="2026-06-14T08:45:53.472" v="5"/>
      <pc:docMkLst>
        <pc:docMk/>
      </pc:docMkLst>
      <pc:sldChg chg="modSp">
        <pc:chgData name="Sobia Akhtar (2504715)" userId="S::2504715@student.uwtsd.ac.uk::37d6bd84-0720-49f7-a306-375fbb15d800" providerId="AD" clId="Web-{3BE12903-CC61-0604-536A-DAE1EF625A91}" dt="2026-06-14T08:44:05.015" v="3" actId="20577"/>
        <pc:sldMkLst>
          <pc:docMk/>
          <pc:sldMk cId="3211603158" sldId="264"/>
        </pc:sldMkLst>
        <pc:spChg chg="mod">
          <ac:chgData name="Sobia Akhtar (2504715)" userId="S::2504715@student.uwtsd.ac.uk::37d6bd84-0720-49f7-a306-375fbb15d800" providerId="AD" clId="Web-{3BE12903-CC61-0604-536A-DAE1EF625A91}" dt="2026-06-14T08:44:05.015" v="3" actId="20577"/>
          <ac:spMkLst>
            <pc:docMk/>
            <pc:sldMk cId="3211603158" sldId="264"/>
            <ac:spMk id="3" creationId="{EC963801-10C0-B4B4-B491-BF534497F438}"/>
          </ac:spMkLst>
        </pc:spChg>
      </pc:sldChg>
      <pc:sldChg chg="modSp">
        <pc:chgData name="Sobia Akhtar (2504715)" userId="S::2504715@student.uwtsd.ac.uk::37d6bd84-0720-49f7-a306-375fbb15d800" providerId="AD" clId="Web-{3BE12903-CC61-0604-536A-DAE1EF625A91}" dt="2026-06-14T08:45:53.472" v="5"/>
        <pc:sldMkLst>
          <pc:docMk/>
          <pc:sldMk cId="1534237198" sldId="265"/>
        </pc:sldMkLst>
        <pc:graphicFrameChg chg="mod modGraphic">
          <ac:chgData name="Sobia Akhtar (2504715)" userId="S::2504715@student.uwtsd.ac.uk::37d6bd84-0720-49f7-a306-375fbb15d800" providerId="AD" clId="Web-{3BE12903-CC61-0604-536A-DAE1EF625A91}" dt="2026-06-14T08:45:53.472" v="5"/>
          <ac:graphicFrameMkLst>
            <pc:docMk/>
            <pc:sldMk cId="1534237198" sldId="265"/>
            <ac:graphicFrameMk id="4" creationId="{C28E2F06-B151-00C9-6064-6BF294D6F431}"/>
          </ac:graphicFrameMkLst>
        </pc:graphicFrame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6B855C-450C-4198-AEB6-5C2C9DBE719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159D474-E7E6-4C3F-8391-1AC6F146E9AB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Strong bond with carer  to the child. </a:t>
          </a:r>
        </a:p>
      </dgm:t>
    </dgm:pt>
    <dgm:pt modelId="{1F061218-D45E-4B30-941B-ED1FC9217229}" type="parTrans" cxnId="{399E1612-4510-4590-8737-8663EDF69BD5}">
      <dgm:prSet/>
      <dgm:spPr/>
      <dgm:t>
        <a:bodyPr/>
        <a:lstStyle/>
        <a:p>
          <a:endParaRPr lang="en-US"/>
        </a:p>
      </dgm:t>
    </dgm:pt>
    <dgm:pt modelId="{2EC2765C-9217-41D0-9B70-0CD55F4E4B03}" type="sibTrans" cxnId="{399E1612-4510-4590-8737-8663EDF69BD5}">
      <dgm:prSet/>
      <dgm:spPr/>
      <dgm:t>
        <a:bodyPr/>
        <a:lstStyle/>
        <a:p>
          <a:endParaRPr lang="en-US"/>
        </a:p>
      </dgm:t>
    </dgm:pt>
    <dgm:pt modelId="{26981DC9-AC86-4FA9-8D59-22C058FAC998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Early relationship has an enormous impact on child emotional development.</a:t>
          </a:r>
        </a:p>
      </dgm:t>
    </dgm:pt>
    <dgm:pt modelId="{360612C4-CA47-4157-9080-DDB78F9ADC66}" type="parTrans" cxnId="{CE8223EE-F737-48D8-824E-CFAF0BB70C75}">
      <dgm:prSet/>
      <dgm:spPr/>
      <dgm:t>
        <a:bodyPr/>
        <a:lstStyle/>
        <a:p>
          <a:endParaRPr lang="en-US"/>
        </a:p>
      </dgm:t>
    </dgm:pt>
    <dgm:pt modelId="{52B9583E-9E83-4E7D-93E0-734EE7244BB4}" type="sibTrans" cxnId="{CE8223EE-F737-48D8-824E-CFAF0BB70C75}">
      <dgm:prSet/>
      <dgm:spPr/>
      <dgm:t>
        <a:bodyPr/>
        <a:lstStyle/>
        <a:p>
          <a:endParaRPr lang="en-US"/>
        </a:p>
      </dgm:t>
    </dgm:pt>
    <dgm:pt modelId="{21780DD4-0E4A-4880-9150-185D16C8E8A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Displaying different behaviors such as clinging seeking comfort and help the child feel safe and secure.</a:t>
          </a:r>
        </a:p>
      </dgm:t>
    </dgm:pt>
    <dgm:pt modelId="{8B5B0BFC-2CFF-4AE6-95B6-40CA94A25859}" type="parTrans" cxnId="{3B08D9FB-ED15-41AB-A888-6779D740DCD5}">
      <dgm:prSet/>
      <dgm:spPr/>
      <dgm:t>
        <a:bodyPr/>
        <a:lstStyle/>
        <a:p>
          <a:endParaRPr lang="en-US"/>
        </a:p>
      </dgm:t>
    </dgm:pt>
    <dgm:pt modelId="{EEA2F7BC-6614-431A-8EAA-7A5477165675}" type="sibTrans" cxnId="{3B08D9FB-ED15-41AB-A888-6779D740DCD5}">
      <dgm:prSet/>
      <dgm:spPr/>
      <dgm:t>
        <a:bodyPr/>
        <a:lstStyle/>
        <a:p>
          <a:endParaRPr lang="en-US"/>
        </a:p>
      </dgm:t>
    </dgm:pt>
    <dgm:pt modelId="{BA92E550-8D8C-407D-B00E-DF856A720764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(Wilson-Ali  et al., 2019)</a:t>
          </a:r>
        </a:p>
      </dgm:t>
    </dgm:pt>
    <dgm:pt modelId="{63E8CDA9-FD09-4B94-8A26-DB5D8C907761}" type="parTrans" cxnId="{025D7EE8-5AB4-4C43-ABCD-271015B9BA77}">
      <dgm:prSet/>
      <dgm:spPr/>
      <dgm:t>
        <a:bodyPr/>
        <a:lstStyle/>
        <a:p>
          <a:endParaRPr lang="en-US"/>
        </a:p>
      </dgm:t>
    </dgm:pt>
    <dgm:pt modelId="{915CE56B-C1EE-491D-9CEA-4ABA1253C8DA}" type="sibTrans" cxnId="{025D7EE8-5AB4-4C43-ABCD-271015B9BA77}">
      <dgm:prSet/>
      <dgm:spPr/>
      <dgm:t>
        <a:bodyPr/>
        <a:lstStyle/>
        <a:p>
          <a:endParaRPr lang="en-US"/>
        </a:p>
      </dgm:t>
    </dgm:pt>
    <dgm:pt modelId="{4D6DC6BC-B5BC-4E7E-B7BF-94340F0E4ACC}" type="pres">
      <dgm:prSet presAssocID="{236B855C-450C-4198-AEB6-5C2C9DBE7195}" presName="linear" presStyleCnt="0">
        <dgm:presLayoutVars>
          <dgm:animLvl val="lvl"/>
          <dgm:resizeHandles val="exact"/>
        </dgm:presLayoutVars>
      </dgm:prSet>
      <dgm:spPr/>
    </dgm:pt>
    <dgm:pt modelId="{CA3EE273-C772-4525-BD91-E0AF8F5E605B}" type="pres">
      <dgm:prSet presAssocID="{2159D474-E7E6-4C3F-8391-1AC6F146E9A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69FA731-11DC-49D3-A275-59ADBF69BB03}" type="pres">
      <dgm:prSet presAssocID="{2EC2765C-9217-41D0-9B70-0CD55F4E4B03}" presName="spacer" presStyleCnt="0"/>
      <dgm:spPr/>
    </dgm:pt>
    <dgm:pt modelId="{21114975-6BFC-4D7B-80FA-547445D6773C}" type="pres">
      <dgm:prSet presAssocID="{26981DC9-AC86-4FA9-8D59-22C058FAC99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1513BFC-A2B5-42AE-8448-FF3022B29134}" type="pres">
      <dgm:prSet presAssocID="{52B9583E-9E83-4E7D-93E0-734EE7244BB4}" presName="spacer" presStyleCnt="0"/>
      <dgm:spPr/>
    </dgm:pt>
    <dgm:pt modelId="{D7B50F61-53DD-468B-AF77-DF1C341A4E96}" type="pres">
      <dgm:prSet presAssocID="{21780DD4-0E4A-4880-9150-185D16C8E8A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0D69A11-5F70-43FB-8030-F8B6A6AFB3B7}" type="pres">
      <dgm:prSet presAssocID="{EEA2F7BC-6614-431A-8EAA-7A5477165675}" presName="spacer" presStyleCnt="0"/>
      <dgm:spPr/>
    </dgm:pt>
    <dgm:pt modelId="{B704E1BC-742C-44D4-AD1B-CB0A62988264}" type="pres">
      <dgm:prSet presAssocID="{BA92E550-8D8C-407D-B00E-DF856A72076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99E1612-4510-4590-8737-8663EDF69BD5}" srcId="{236B855C-450C-4198-AEB6-5C2C9DBE7195}" destId="{2159D474-E7E6-4C3F-8391-1AC6F146E9AB}" srcOrd="0" destOrd="0" parTransId="{1F061218-D45E-4B30-941B-ED1FC9217229}" sibTransId="{2EC2765C-9217-41D0-9B70-0CD55F4E4B03}"/>
    <dgm:cxn modelId="{B39BEE3B-D8FF-447B-AFE8-5569F9C20A8E}" type="presOf" srcId="{21780DD4-0E4A-4880-9150-185D16C8E8A5}" destId="{D7B50F61-53DD-468B-AF77-DF1C341A4E96}" srcOrd="0" destOrd="0" presId="urn:microsoft.com/office/officeart/2005/8/layout/vList2"/>
    <dgm:cxn modelId="{D0588963-4FE4-460B-B3E0-19FB721FD741}" type="presOf" srcId="{BA92E550-8D8C-407D-B00E-DF856A720764}" destId="{B704E1BC-742C-44D4-AD1B-CB0A62988264}" srcOrd="0" destOrd="0" presId="urn:microsoft.com/office/officeart/2005/8/layout/vList2"/>
    <dgm:cxn modelId="{8DDD808E-1937-47C7-88C6-1F445728E583}" type="presOf" srcId="{236B855C-450C-4198-AEB6-5C2C9DBE7195}" destId="{4D6DC6BC-B5BC-4E7E-B7BF-94340F0E4ACC}" srcOrd="0" destOrd="0" presId="urn:microsoft.com/office/officeart/2005/8/layout/vList2"/>
    <dgm:cxn modelId="{CC9FDCD4-5DA6-4AB8-B7C4-9D5A50537BD5}" type="presOf" srcId="{2159D474-E7E6-4C3F-8391-1AC6F146E9AB}" destId="{CA3EE273-C772-4525-BD91-E0AF8F5E605B}" srcOrd="0" destOrd="0" presId="urn:microsoft.com/office/officeart/2005/8/layout/vList2"/>
    <dgm:cxn modelId="{025D7EE8-5AB4-4C43-ABCD-271015B9BA77}" srcId="{236B855C-450C-4198-AEB6-5C2C9DBE7195}" destId="{BA92E550-8D8C-407D-B00E-DF856A720764}" srcOrd="3" destOrd="0" parTransId="{63E8CDA9-FD09-4B94-8A26-DB5D8C907761}" sibTransId="{915CE56B-C1EE-491D-9CEA-4ABA1253C8DA}"/>
    <dgm:cxn modelId="{CE8223EE-F737-48D8-824E-CFAF0BB70C75}" srcId="{236B855C-450C-4198-AEB6-5C2C9DBE7195}" destId="{26981DC9-AC86-4FA9-8D59-22C058FAC998}" srcOrd="1" destOrd="0" parTransId="{360612C4-CA47-4157-9080-DDB78F9ADC66}" sibTransId="{52B9583E-9E83-4E7D-93E0-734EE7244BB4}"/>
    <dgm:cxn modelId="{DD915FEF-8A35-4F5E-B3A2-4858D2917E5C}" type="presOf" srcId="{26981DC9-AC86-4FA9-8D59-22C058FAC998}" destId="{21114975-6BFC-4D7B-80FA-547445D6773C}" srcOrd="0" destOrd="0" presId="urn:microsoft.com/office/officeart/2005/8/layout/vList2"/>
    <dgm:cxn modelId="{3B08D9FB-ED15-41AB-A888-6779D740DCD5}" srcId="{236B855C-450C-4198-AEB6-5C2C9DBE7195}" destId="{21780DD4-0E4A-4880-9150-185D16C8E8A5}" srcOrd="2" destOrd="0" parTransId="{8B5B0BFC-2CFF-4AE6-95B6-40CA94A25859}" sibTransId="{EEA2F7BC-6614-431A-8EAA-7A5477165675}"/>
    <dgm:cxn modelId="{85A2E718-EC77-465E-B7BA-8E9F2774D71F}" type="presParOf" srcId="{4D6DC6BC-B5BC-4E7E-B7BF-94340F0E4ACC}" destId="{CA3EE273-C772-4525-BD91-E0AF8F5E605B}" srcOrd="0" destOrd="0" presId="urn:microsoft.com/office/officeart/2005/8/layout/vList2"/>
    <dgm:cxn modelId="{29F01148-C9D9-49F3-8318-5026E242F83B}" type="presParOf" srcId="{4D6DC6BC-B5BC-4E7E-B7BF-94340F0E4ACC}" destId="{669FA731-11DC-49D3-A275-59ADBF69BB03}" srcOrd="1" destOrd="0" presId="urn:microsoft.com/office/officeart/2005/8/layout/vList2"/>
    <dgm:cxn modelId="{92A6A03D-7F44-4EE8-BBB1-D7E4FF87FE81}" type="presParOf" srcId="{4D6DC6BC-B5BC-4E7E-B7BF-94340F0E4ACC}" destId="{21114975-6BFC-4D7B-80FA-547445D6773C}" srcOrd="2" destOrd="0" presId="urn:microsoft.com/office/officeart/2005/8/layout/vList2"/>
    <dgm:cxn modelId="{E628ADA2-F736-4D27-96C2-BDCFE1EF8242}" type="presParOf" srcId="{4D6DC6BC-B5BC-4E7E-B7BF-94340F0E4ACC}" destId="{D1513BFC-A2B5-42AE-8448-FF3022B29134}" srcOrd="3" destOrd="0" presId="urn:microsoft.com/office/officeart/2005/8/layout/vList2"/>
    <dgm:cxn modelId="{32222E3F-C568-4793-BDFF-9A4D47013206}" type="presParOf" srcId="{4D6DC6BC-B5BC-4E7E-B7BF-94340F0E4ACC}" destId="{D7B50F61-53DD-468B-AF77-DF1C341A4E96}" srcOrd="4" destOrd="0" presId="urn:microsoft.com/office/officeart/2005/8/layout/vList2"/>
    <dgm:cxn modelId="{67DE974C-F185-4BDF-B0C4-8F31B1C595EA}" type="presParOf" srcId="{4D6DC6BC-B5BC-4E7E-B7BF-94340F0E4ACC}" destId="{E0D69A11-5F70-43FB-8030-F8B6A6AFB3B7}" srcOrd="5" destOrd="0" presId="urn:microsoft.com/office/officeart/2005/8/layout/vList2"/>
    <dgm:cxn modelId="{497F0017-5DF1-450C-9644-8B7671A47500}" type="presParOf" srcId="{4D6DC6BC-B5BC-4E7E-B7BF-94340F0E4ACC}" destId="{B704E1BC-742C-44D4-AD1B-CB0A6298826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5671D4-9808-40CD-8581-D723DD079D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C4ACF74-C126-46C8-BDAC-7D5F2E8ED66D}">
      <dgm:prSet/>
      <dgm:spPr/>
      <dgm:t>
        <a:bodyPr/>
        <a:lstStyle/>
        <a:p>
          <a:r>
            <a:rPr lang="en-US"/>
            <a:t>Early relationship build trust and confidence.</a:t>
          </a:r>
        </a:p>
      </dgm:t>
    </dgm:pt>
    <dgm:pt modelId="{51A6E671-A083-4989-AB07-A052B324A2DA}" type="parTrans" cxnId="{A8E0AB16-7910-4965-87E4-808352170904}">
      <dgm:prSet/>
      <dgm:spPr/>
      <dgm:t>
        <a:bodyPr/>
        <a:lstStyle/>
        <a:p>
          <a:endParaRPr lang="en-US"/>
        </a:p>
      </dgm:t>
    </dgm:pt>
    <dgm:pt modelId="{658D68A1-CD2C-48B0-8246-5879D3A6100E}" type="sibTrans" cxnId="{A8E0AB16-7910-4965-87E4-808352170904}">
      <dgm:prSet/>
      <dgm:spPr/>
      <dgm:t>
        <a:bodyPr/>
        <a:lstStyle/>
        <a:p>
          <a:endParaRPr lang="en-US"/>
        </a:p>
      </dgm:t>
    </dgm:pt>
    <dgm:pt modelId="{A9102BC3-C258-462B-B1BC-4B658327DE32}">
      <dgm:prSet/>
      <dgm:spPr/>
      <dgm:t>
        <a:bodyPr/>
        <a:lstStyle/>
        <a:p>
          <a:r>
            <a:rPr lang="en-US"/>
            <a:t>Secure attachments support emotional and social development.</a:t>
          </a:r>
        </a:p>
      </dgm:t>
    </dgm:pt>
    <dgm:pt modelId="{07858F61-0D27-4E8C-9CAC-8E63E3E367BD}" type="parTrans" cxnId="{F2234EEC-5C80-4050-BA05-C81CDB659346}">
      <dgm:prSet/>
      <dgm:spPr/>
      <dgm:t>
        <a:bodyPr/>
        <a:lstStyle/>
        <a:p>
          <a:endParaRPr lang="en-US"/>
        </a:p>
      </dgm:t>
    </dgm:pt>
    <dgm:pt modelId="{E7E33273-0098-4412-94A8-649B06BE0E62}" type="sibTrans" cxnId="{F2234EEC-5C80-4050-BA05-C81CDB659346}">
      <dgm:prSet/>
      <dgm:spPr/>
      <dgm:t>
        <a:bodyPr/>
        <a:lstStyle/>
        <a:p>
          <a:endParaRPr lang="en-US"/>
        </a:p>
      </dgm:t>
    </dgm:pt>
    <dgm:pt modelId="{CC08C676-CDF1-401F-A343-6119D37E5269}">
      <dgm:prSet/>
      <dgm:spPr/>
      <dgm:t>
        <a:bodyPr/>
        <a:lstStyle/>
        <a:p>
          <a:pPr rtl="0"/>
          <a:r>
            <a:rPr lang="en-US">
              <a:latin typeface="Univers Condensed"/>
            </a:rPr>
            <a:t>Let us</a:t>
          </a:r>
          <a:r>
            <a:rPr lang="en-US"/>
            <a:t> look at </a:t>
          </a:r>
          <a:r>
            <a:rPr lang="en-US">
              <a:latin typeface="Univers Condensed"/>
            </a:rPr>
            <a:t>Isaac</a:t>
          </a:r>
          <a:r>
            <a:rPr lang="en-US"/>
            <a:t> </a:t>
          </a:r>
        </a:p>
      </dgm:t>
    </dgm:pt>
    <dgm:pt modelId="{2615455D-377D-4F73-8BFC-80DAA40F814F}" type="parTrans" cxnId="{1EC52813-8E74-42E2-B9F4-78205BF8D41B}">
      <dgm:prSet/>
      <dgm:spPr/>
      <dgm:t>
        <a:bodyPr/>
        <a:lstStyle/>
        <a:p>
          <a:endParaRPr lang="en-US"/>
        </a:p>
      </dgm:t>
    </dgm:pt>
    <dgm:pt modelId="{456138AA-5EED-4AD8-852D-9433E37DD026}" type="sibTrans" cxnId="{1EC52813-8E74-42E2-B9F4-78205BF8D41B}">
      <dgm:prSet/>
      <dgm:spPr/>
      <dgm:t>
        <a:bodyPr/>
        <a:lstStyle/>
        <a:p>
          <a:endParaRPr lang="en-US"/>
        </a:p>
      </dgm:t>
    </dgm:pt>
    <dgm:pt modelId="{D9666DDB-37D2-4201-BCC8-7E6DD7EB86DF}">
      <dgm:prSet/>
      <dgm:spPr/>
      <dgm:t>
        <a:bodyPr/>
        <a:lstStyle/>
        <a:p>
          <a:r>
            <a:rPr lang="en-US"/>
            <a:t>Struggles with independent play.</a:t>
          </a:r>
        </a:p>
      </dgm:t>
    </dgm:pt>
    <dgm:pt modelId="{7884CFF2-C54E-4B22-B5AD-597EC2B4B40B}" type="parTrans" cxnId="{063F73C2-34C8-44A8-AF4E-64BA4A5C8EBB}">
      <dgm:prSet/>
      <dgm:spPr/>
      <dgm:t>
        <a:bodyPr/>
        <a:lstStyle/>
        <a:p>
          <a:endParaRPr lang="en-US"/>
        </a:p>
      </dgm:t>
    </dgm:pt>
    <dgm:pt modelId="{39AF7713-CE33-4F8A-866F-CC3165E299CD}" type="sibTrans" cxnId="{063F73C2-34C8-44A8-AF4E-64BA4A5C8EBB}">
      <dgm:prSet/>
      <dgm:spPr/>
      <dgm:t>
        <a:bodyPr/>
        <a:lstStyle/>
        <a:p>
          <a:endParaRPr lang="en-US"/>
        </a:p>
      </dgm:t>
    </dgm:pt>
    <dgm:pt modelId="{C8470B1F-4EEA-40A0-A1D7-B86C9B189440}">
      <dgm:prSet/>
      <dgm:spPr/>
      <dgm:t>
        <a:bodyPr/>
        <a:lstStyle/>
        <a:p>
          <a:r>
            <a:rPr lang="en-US"/>
            <a:t>Finds it </a:t>
          </a:r>
          <a:r>
            <a:rPr lang="en-US">
              <a:latin typeface="Univers Condensed"/>
            </a:rPr>
            <a:t>difficult</a:t>
          </a:r>
          <a:r>
            <a:rPr lang="en-US"/>
            <a:t> to join in group activities.</a:t>
          </a:r>
        </a:p>
      </dgm:t>
    </dgm:pt>
    <dgm:pt modelId="{0A3F4BE7-83BF-457A-A2F5-F3A949A97D7C}" type="parTrans" cxnId="{26190C0B-86E9-4038-84C9-E9013CBBBB06}">
      <dgm:prSet/>
      <dgm:spPr/>
      <dgm:t>
        <a:bodyPr/>
        <a:lstStyle/>
        <a:p>
          <a:endParaRPr lang="en-US"/>
        </a:p>
      </dgm:t>
    </dgm:pt>
    <dgm:pt modelId="{697BBFD5-25DC-4FAF-B21F-1ACFCF321E71}" type="sibTrans" cxnId="{26190C0B-86E9-4038-84C9-E9013CBBBB06}">
      <dgm:prSet/>
      <dgm:spPr/>
      <dgm:t>
        <a:bodyPr/>
        <a:lstStyle/>
        <a:p>
          <a:endParaRPr lang="en-US"/>
        </a:p>
      </dgm:t>
    </dgm:pt>
    <dgm:pt modelId="{64B1B9C7-50BB-4A8C-9037-830882FF4005}">
      <dgm:prSet/>
      <dgm:spPr/>
      <dgm:t>
        <a:bodyPr/>
        <a:lstStyle/>
        <a:p>
          <a:pPr rtl="0"/>
          <a:r>
            <a:rPr lang="en-US"/>
            <a:t>(Cassidy</a:t>
          </a:r>
          <a:r>
            <a:rPr lang="en-US">
              <a:latin typeface="Univers Condensed"/>
            </a:rPr>
            <a:t> et al.,</a:t>
          </a:r>
          <a:r>
            <a:rPr lang="en-US"/>
            <a:t> 2013)</a:t>
          </a:r>
        </a:p>
      </dgm:t>
    </dgm:pt>
    <dgm:pt modelId="{CE4716C4-0142-4CCF-ADF2-B7E20E1F53E3}" type="parTrans" cxnId="{3D2276E9-4439-47F0-839D-D5B0C62AACF5}">
      <dgm:prSet/>
      <dgm:spPr/>
      <dgm:t>
        <a:bodyPr/>
        <a:lstStyle/>
        <a:p>
          <a:endParaRPr lang="en-US"/>
        </a:p>
      </dgm:t>
    </dgm:pt>
    <dgm:pt modelId="{3B0B2FBF-4150-4098-8FE9-359DB5EB032B}" type="sibTrans" cxnId="{3D2276E9-4439-47F0-839D-D5B0C62AACF5}">
      <dgm:prSet/>
      <dgm:spPr/>
      <dgm:t>
        <a:bodyPr/>
        <a:lstStyle/>
        <a:p>
          <a:endParaRPr lang="en-US"/>
        </a:p>
      </dgm:t>
    </dgm:pt>
    <dgm:pt modelId="{44A6AC63-C9CD-4A68-9A01-4413E6016234}" type="pres">
      <dgm:prSet presAssocID="{AB5671D4-9808-40CD-8581-D723DD079D98}" presName="root" presStyleCnt="0">
        <dgm:presLayoutVars>
          <dgm:dir/>
          <dgm:resizeHandles val="exact"/>
        </dgm:presLayoutVars>
      </dgm:prSet>
      <dgm:spPr/>
    </dgm:pt>
    <dgm:pt modelId="{19A8C9E9-8777-4CE6-A339-9A5A27FC2D06}" type="pres">
      <dgm:prSet presAssocID="{3C4ACF74-C126-46C8-BDAC-7D5F2E8ED66D}" presName="compNode" presStyleCnt="0"/>
      <dgm:spPr/>
    </dgm:pt>
    <dgm:pt modelId="{C35C3C80-F298-43B9-910D-9723F7809421}" type="pres">
      <dgm:prSet presAssocID="{3C4ACF74-C126-46C8-BDAC-7D5F2E8ED66D}" presName="bgRect" presStyleLbl="bgShp" presStyleIdx="0" presStyleCnt="6"/>
      <dgm:spPr/>
    </dgm:pt>
    <dgm:pt modelId="{3A530432-F496-44AC-90D4-001F99DA418F}" type="pres">
      <dgm:prSet presAssocID="{3C4ACF74-C126-46C8-BDAC-7D5F2E8ED66D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3A8AEAB-21A4-4214-BDC6-DCA5A2724ED7}" type="pres">
      <dgm:prSet presAssocID="{3C4ACF74-C126-46C8-BDAC-7D5F2E8ED66D}" presName="spaceRect" presStyleCnt="0"/>
      <dgm:spPr/>
    </dgm:pt>
    <dgm:pt modelId="{7C4D6837-F295-463D-A563-2E5328626CC7}" type="pres">
      <dgm:prSet presAssocID="{3C4ACF74-C126-46C8-BDAC-7D5F2E8ED66D}" presName="parTx" presStyleLbl="revTx" presStyleIdx="0" presStyleCnt="6">
        <dgm:presLayoutVars>
          <dgm:chMax val="0"/>
          <dgm:chPref val="0"/>
        </dgm:presLayoutVars>
      </dgm:prSet>
      <dgm:spPr/>
    </dgm:pt>
    <dgm:pt modelId="{CAFABC28-9B25-4691-A200-A8C0F0A11916}" type="pres">
      <dgm:prSet presAssocID="{658D68A1-CD2C-48B0-8246-5879D3A6100E}" presName="sibTrans" presStyleCnt="0"/>
      <dgm:spPr/>
    </dgm:pt>
    <dgm:pt modelId="{E0BD99F7-2268-4571-BAA9-F9D2BBB61CE6}" type="pres">
      <dgm:prSet presAssocID="{A9102BC3-C258-462B-B1BC-4B658327DE32}" presName="compNode" presStyleCnt="0"/>
      <dgm:spPr/>
    </dgm:pt>
    <dgm:pt modelId="{9169C314-FB46-4A18-8C54-A3E3FE3F13B6}" type="pres">
      <dgm:prSet presAssocID="{A9102BC3-C258-462B-B1BC-4B658327DE32}" presName="bgRect" presStyleLbl="bgShp" presStyleIdx="1" presStyleCnt="6"/>
      <dgm:spPr/>
    </dgm:pt>
    <dgm:pt modelId="{0948840C-392D-45D0-9DCC-38C719E749B5}" type="pres">
      <dgm:prSet presAssocID="{A9102BC3-C258-462B-B1BC-4B658327DE32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clip"/>
        </a:ext>
      </dgm:extLst>
    </dgm:pt>
    <dgm:pt modelId="{1CE65E02-69ED-4FD1-8E06-CF57EF3A6FB1}" type="pres">
      <dgm:prSet presAssocID="{A9102BC3-C258-462B-B1BC-4B658327DE32}" presName="spaceRect" presStyleCnt="0"/>
      <dgm:spPr/>
    </dgm:pt>
    <dgm:pt modelId="{B1338079-60AD-4A10-BF4A-204FA117E2F3}" type="pres">
      <dgm:prSet presAssocID="{A9102BC3-C258-462B-B1BC-4B658327DE32}" presName="parTx" presStyleLbl="revTx" presStyleIdx="1" presStyleCnt="6">
        <dgm:presLayoutVars>
          <dgm:chMax val="0"/>
          <dgm:chPref val="0"/>
        </dgm:presLayoutVars>
      </dgm:prSet>
      <dgm:spPr/>
    </dgm:pt>
    <dgm:pt modelId="{3D0552A9-9D9C-4DFD-8DA9-D4C672D26A99}" type="pres">
      <dgm:prSet presAssocID="{E7E33273-0098-4412-94A8-649B06BE0E62}" presName="sibTrans" presStyleCnt="0"/>
      <dgm:spPr/>
    </dgm:pt>
    <dgm:pt modelId="{8F4901CA-21BA-4D04-9CEA-6EE28C4097C2}" type="pres">
      <dgm:prSet presAssocID="{CC08C676-CDF1-401F-A343-6119D37E5269}" presName="compNode" presStyleCnt="0"/>
      <dgm:spPr/>
    </dgm:pt>
    <dgm:pt modelId="{912E99DE-C705-4257-B2BA-05D89E6FD8AD}" type="pres">
      <dgm:prSet presAssocID="{CC08C676-CDF1-401F-A343-6119D37E5269}" presName="bgRect" presStyleLbl="bgShp" presStyleIdx="2" presStyleCnt="6"/>
      <dgm:spPr/>
    </dgm:pt>
    <dgm:pt modelId="{D4CF4A00-877B-4BDB-A4CA-6B22F74A2ACE}" type="pres">
      <dgm:prSet presAssocID="{CC08C676-CDF1-401F-A343-6119D37E526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0DA4832B-45B8-4496-937B-A7DE20B62EF6}" type="pres">
      <dgm:prSet presAssocID="{CC08C676-CDF1-401F-A343-6119D37E5269}" presName="spaceRect" presStyleCnt="0"/>
      <dgm:spPr/>
    </dgm:pt>
    <dgm:pt modelId="{832E6C0E-2ED5-47A0-A513-1A590D44B9E2}" type="pres">
      <dgm:prSet presAssocID="{CC08C676-CDF1-401F-A343-6119D37E5269}" presName="parTx" presStyleLbl="revTx" presStyleIdx="2" presStyleCnt="6">
        <dgm:presLayoutVars>
          <dgm:chMax val="0"/>
          <dgm:chPref val="0"/>
        </dgm:presLayoutVars>
      </dgm:prSet>
      <dgm:spPr/>
    </dgm:pt>
    <dgm:pt modelId="{4D49E0FE-DF82-44C7-9480-C3F8845358DF}" type="pres">
      <dgm:prSet presAssocID="{456138AA-5EED-4AD8-852D-9433E37DD026}" presName="sibTrans" presStyleCnt="0"/>
      <dgm:spPr/>
    </dgm:pt>
    <dgm:pt modelId="{9B009EF9-3DD2-4A93-AA66-8B06E0743EAD}" type="pres">
      <dgm:prSet presAssocID="{D9666DDB-37D2-4201-BCC8-7E6DD7EB86DF}" presName="compNode" presStyleCnt="0"/>
      <dgm:spPr/>
    </dgm:pt>
    <dgm:pt modelId="{380ABE89-0B3E-49FA-AD03-86F1EC932CD6}" type="pres">
      <dgm:prSet presAssocID="{D9666DDB-37D2-4201-BCC8-7E6DD7EB86DF}" presName="bgRect" presStyleLbl="bgShp" presStyleIdx="3" presStyleCnt="6"/>
      <dgm:spPr/>
    </dgm:pt>
    <dgm:pt modelId="{1839C1BA-027E-4EC1-A10F-0797D6ED99C7}" type="pres">
      <dgm:prSet presAssocID="{D9666DDB-37D2-4201-BCC8-7E6DD7EB86DF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FA35AB7C-B566-4F18-8406-58D0A1A30709}" type="pres">
      <dgm:prSet presAssocID="{D9666DDB-37D2-4201-BCC8-7E6DD7EB86DF}" presName="spaceRect" presStyleCnt="0"/>
      <dgm:spPr/>
    </dgm:pt>
    <dgm:pt modelId="{02E2B2C2-C35E-4A52-9D1C-BE8353ACEB76}" type="pres">
      <dgm:prSet presAssocID="{D9666DDB-37D2-4201-BCC8-7E6DD7EB86DF}" presName="parTx" presStyleLbl="revTx" presStyleIdx="3" presStyleCnt="6">
        <dgm:presLayoutVars>
          <dgm:chMax val="0"/>
          <dgm:chPref val="0"/>
        </dgm:presLayoutVars>
      </dgm:prSet>
      <dgm:spPr/>
    </dgm:pt>
    <dgm:pt modelId="{4D1C8A02-9940-44DD-87B1-22F11EDBAD6C}" type="pres">
      <dgm:prSet presAssocID="{39AF7713-CE33-4F8A-866F-CC3165E299CD}" presName="sibTrans" presStyleCnt="0"/>
      <dgm:spPr/>
    </dgm:pt>
    <dgm:pt modelId="{F90692CA-EAA7-4E50-8A47-0EAD66CB7BE6}" type="pres">
      <dgm:prSet presAssocID="{C8470B1F-4EEA-40A0-A1D7-B86C9B189440}" presName="compNode" presStyleCnt="0"/>
      <dgm:spPr/>
    </dgm:pt>
    <dgm:pt modelId="{81D2CD6E-0535-4D99-B128-5C4090759B38}" type="pres">
      <dgm:prSet presAssocID="{C8470B1F-4EEA-40A0-A1D7-B86C9B189440}" presName="bgRect" presStyleLbl="bgShp" presStyleIdx="4" presStyleCnt="6"/>
      <dgm:spPr/>
    </dgm:pt>
    <dgm:pt modelId="{C025D90B-AC55-4196-AB0A-4C8F348C9E02}" type="pres">
      <dgm:prSet presAssocID="{C8470B1F-4EEA-40A0-A1D7-B86C9B189440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nny Face Outline"/>
        </a:ext>
      </dgm:extLst>
    </dgm:pt>
    <dgm:pt modelId="{9DEBB9E9-812F-4BEC-B8E7-E40F17631235}" type="pres">
      <dgm:prSet presAssocID="{C8470B1F-4EEA-40A0-A1D7-B86C9B189440}" presName="spaceRect" presStyleCnt="0"/>
      <dgm:spPr/>
    </dgm:pt>
    <dgm:pt modelId="{7700A896-044C-42D4-BD10-86AFD8E54EB1}" type="pres">
      <dgm:prSet presAssocID="{C8470B1F-4EEA-40A0-A1D7-B86C9B189440}" presName="parTx" presStyleLbl="revTx" presStyleIdx="4" presStyleCnt="6">
        <dgm:presLayoutVars>
          <dgm:chMax val="0"/>
          <dgm:chPref val="0"/>
        </dgm:presLayoutVars>
      </dgm:prSet>
      <dgm:spPr/>
    </dgm:pt>
    <dgm:pt modelId="{30607B9C-EEE3-4744-9129-20B7B3CDFCB1}" type="pres">
      <dgm:prSet presAssocID="{697BBFD5-25DC-4FAF-B21F-1ACFCF321E71}" presName="sibTrans" presStyleCnt="0"/>
      <dgm:spPr/>
    </dgm:pt>
    <dgm:pt modelId="{20197520-AA5A-4D5B-829A-0562C5486D40}" type="pres">
      <dgm:prSet presAssocID="{64B1B9C7-50BB-4A8C-9037-830882FF4005}" presName="compNode" presStyleCnt="0"/>
      <dgm:spPr/>
    </dgm:pt>
    <dgm:pt modelId="{363A4529-18BF-4C4C-A542-21D09F2880F9}" type="pres">
      <dgm:prSet presAssocID="{64B1B9C7-50BB-4A8C-9037-830882FF4005}" presName="bgRect" presStyleLbl="bgShp" presStyleIdx="5" presStyleCnt="6"/>
      <dgm:spPr/>
    </dgm:pt>
    <dgm:pt modelId="{C593E824-52CC-41DA-A4D2-66154A475E58}" type="pres">
      <dgm:prSet presAssocID="{64B1B9C7-50BB-4A8C-9037-830882FF4005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 Face Outline"/>
        </a:ext>
      </dgm:extLst>
    </dgm:pt>
    <dgm:pt modelId="{F0351086-EE48-458F-B948-F294B7760232}" type="pres">
      <dgm:prSet presAssocID="{64B1B9C7-50BB-4A8C-9037-830882FF4005}" presName="spaceRect" presStyleCnt="0"/>
      <dgm:spPr/>
    </dgm:pt>
    <dgm:pt modelId="{AFD8FA0C-122D-4C56-8A4C-E92C475816B3}" type="pres">
      <dgm:prSet presAssocID="{64B1B9C7-50BB-4A8C-9037-830882FF400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6190C0B-86E9-4038-84C9-E9013CBBBB06}" srcId="{AB5671D4-9808-40CD-8581-D723DD079D98}" destId="{C8470B1F-4EEA-40A0-A1D7-B86C9B189440}" srcOrd="4" destOrd="0" parTransId="{0A3F4BE7-83BF-457A-A2F5-F3A949A97D7C}" sibTransId="{697BBFD5-25DC-4FAF-B21F-1ACFCF321E71}"/>
    <dgm:cxn modelId="{1EC52813-8E74-42E2-B9F4-78205BF8D41B}" srcId="{AB5671D4-9808-40CD-8581-D723DD079D98}" destId="{CC08C676-CDF1-401F-A343-6119D37E5269}" srcOrd="2" destOrd="0" parTransId="{2615455D-377D-4F73-8BFC-80DAA40F814F}" sibTransId="{456138AA-5EED-4AD8-852D-9433E37DD026}"/>
    <dgm:cxn modelId="{A8E0AB16-7910-4965-87E4-808352170904}" srcId="{AB5671D4-9808-40CD-8581-D723DD079D98}" destId="{3C4ACF74-C126-46C8-BDAC-7D5F2E8ED66D}" srcOrd="0" destOrd="0" parTransId="{51A6E671-A083-4989-AB07-A052B324A2DA}" sibTransId="{658D68A1-CD2C-48B0-8246-5879D3A6100E}"/>
    <dgm:cxn modelId="{C5CAC726-B541-42E1-9AF8-DC7BD004FF0B}" type="presOf" srcId="{A9102BC3-C258-462B-B1BC-4B658327DE32}" destId="{B1338079-60AD-4A10-BF4A-204FA117E2F3}" srcOrd="0" destOrd="0" presId="urn:microsoft.com/office/officeart/2018/2/layout/IconVerticalSolidList"/>
    <dgm:cxn modelId="{22A31D30-D2CD-42AD-B406-CB527DD635B0}" type="presOf" srcId="{CC08C676-CDF1-401F-A343-6119D37E5269}" destId="{832E6C0E-2ED5-47A0-A513-1A590D44B9E2}" srcOrd="0" destOrd="0" presId="urn:microsoft.com/office/officeart/2018/2/layout/IconVerticalSolidList"/>
    <dgm:cxn modelId="{BD651D66-1066-421F-A8ED-21A8131EAE66}" type="presOf" srcId="{C8470B1F-4EEA-40A0-A1D7-B86C9B189440}" destId="{7700A896-044C-42D4-BD10-86AFD8E54EB1}" srcOrd="0" destOrd="0" presId="urn:microsoft.com/office/officeart/2018/2/layout/IconVerticalSolidList"/>
    <dgm:cxn modelId="{086C1C70-A1ED-495F-9784-B874218EDFA0}" type="presOf" srcId="{AB5671D4-9808-40CD-8581-D723DD079D98}" destId="{44A6AC63-C9CD-4A68-9A01-4413E6016234}" srcOrd="0" destOrd="0" presId="urn:microsoft.com/office/officeart/2018/2/layout/IconVerticalSolidList"/>
    <dgm:cxn modelId="{5FCC1F8D-A7D0-46D7-AB09-D7511C2C2552}" type="presOf" srcId="{D9666DDB-37D2-4201-BCC8-7E6DD7EB86DF}" destId="{02E2B2C2-C35E-4A52-9D1C-BE8353ACEB76}" srcOrd="0" destOrd="0" presId="urn:microsoft.com/office/officeart/2018/2/layout/IconVerticalSolidList"/>
    <dgm:cxn modelId="{D0FBAAAF-AE68-4654-8DB1-2268106546EC}" type="presOf" srcId="{3C4ACF74-C126-46C8-BDAC-7D5F2E8ED66D}" destId="{7C4D6837-F295-463D-A563-2E5328626CC7}" srcOrd="0" destOrd="0" presId="urn:microsoft.com/office/officeart/2018/2/layout/IconVerticalSolidList"/>
    <dgm:cxn modelId="{C261E2BB-0CB4-4E08-82C3-02803B52AF3D}" type="presOf" srcId="{64B1B9C7-50BB-4A8C-9037-830882FF4005}" destId="{AFD8FA0C-122D-4C56-8A4C-E92C475816B3}" srcOrd="0" destOrd="0" presId="urn:microsoft.com/office/officeart/2018/2/layout/IconVerticalSolidList"/>
    <dgm:cxn modelId="{063F73C2-34C8-44A8-AF4E-64BA4A5C8EBB}" srcId="{AB5671D4-9808-40CD-8581-D723DD079D98}" destId="{D9666DDB-37D2-4201-BCC8-7E6DD7EB86DF}" srcOrd="3" destOrd="0" parTransId="{7884CFF2-C54E-4B22-B5AD-597EC2B4B40B}" sibTransId="{39AF7713-CE33-4F8A-866F-CC3165E299CD}"/>
    <dgm:cxn modelId="{3D2276E9-4439-47F0-839D-D5B0C62AACF5}" srcId="{AB5671D4-9808-40CD-8581-D723DD079D98}" destId="{64B1B9C7-50BB-4A8C-9037-830882FF4005}" srcOrd="5" destOrd="0" parTransId="{CE4716C4-0142-4CCF-ADF2-B7E20E1F53E3}" sibTransId="{3B0B2FBF-4150-4098-8FE9-359DB5EB032B}"/>
    <dgm:cxn modelId="{F2234EEC-5C80-4050-BA05-C81CDB659346}" srcId="{AB5671D4-9808-40CD-8581-D723DD079D98}" destId="{A9102BC3-C258-462B-B1BC-4B658327DE32}" srcOrd="1" destOrd="0" parTransId="{07858F61-0D27-4E8C-9CAC-8E63E3E367BD}" sibTransId="{E7E33273-0098-4412-94A8-649B06BE0E62}"/>
    <dgm:cxn modelId="{FDC93D12-7FAE-4145-80B8-6420C2577739}" type="presParOf" srcId="{44A6AC63-C9CD-4A68-9A01-4413E6016234}" destId="{19A8C9E9-8777-4CE6-A339-9A5A27FC2D06}" srcOrd="0" destOrd="0" presId="urn:microsoft.com/office/officeart/2018/2/layout/IconVerticalSolidList"/>
    <dgm:cxn modelId="{7E4242E7-CBEA-43CC-BC4B-CC17F5A463E5}" type="presParOf" srcId="{19A8C9E9-8777-4CE6-A339-9A5A27FC2D06}" destId="{C35C3C80-F298-43B9-910D-9723F7809421}" srcOrd="0" destOrd="0" presId="urn:microsoft.com/office/officeart/2018/2/layout/IconVerticalSolidList"/>
    <dgm:cxn modelId="{BCFF0C69-F406-4F62-8900-9EE7DAC30BF8}" type="presParOf" srcId="{19A8C9E9-8777-4CE6-A339-9A5A27FC2D06}" destId="{3A530432-F496-44AC-90D4-001F99DA418F}" srcOrd="1" destOrd="0" presId="urn:microsoft.com/office/officeart/2018/2/layout/IconVerticalSolidList"/>
    <dgm:cxn modelId="{EB0608BA-5396-482D-B4AE-A069979AB8D2}" type="presParOf" srcId="{19A8C9E9-8777-4CE6-A339-9A5A27FC2D06}" destId="{C3A8AEAB-21A4-4214-BDC6-DCA5A2724ED7}" srcOrd="2" destOrd="0" presId="urn:microsoft.com/office/officeart/2018/2/layout/IconVerticalSolidList"/>
    <dgm:cxn modelId="{5BD30093-6251-4001-B3BE-4A05E54F3938}" type="presParOf" srcId="{19A8C9E9-8777-4CE6-A339-9A5A27FC2D06}" destId="{7C4D6837-F295-463D-A563-2E5328626CC7}" srcOrd="3" destOrd="0" presId="urn:microsoft.com/office/officeart/2018/2/layout/IconVerticalSolidList"/>
    <dgm:cxn modelId="{BECA727C-9D01-4433-B9B5-44ACE9AB3D51}" type="presParOf" srcId="{44A6AC63-C9CD-4A68-9A01-4413E6016234}" destId="{CAFABC28-9B25-4691-A200-A8C0F0A11916}" srcOrd="1" destOrd="0" presId="urn:microsoft.com/office/officeart/2018/2/layout/IconVerticalSolidList"/>
    <dgm:cxn modelId="{FF2743FA-E356-42CF-BF2F-963214A60C2C}" type="presParOf" srcId="{44A6AC63-C9CD-4A68-9A01-4413E6016234}" destId="{E0BD99F7-2268-4571-BAA9-F9D2BBB61CE6}" srcOrd="2" destOrd="0" presId="urn:microsoft.com/office/officeart/2018/2/layout/IconVerticalSolidList"/>
    <dgm:cxn modelId="{6C7C8554-F574-41AC-A92B-E120C4510171}" type="presParOf" srcId="{E0BD99F7-2268-4571-BAA9-F9D2BBB61CE6}" destId="{9169C314-FB46-4A18-8C54-A3E3FE3F13B6}" srcOrd="0" destOrd="0" presId="urn:microsoft.com/office/officeart/2018/2/layout/IconVerticalSolidList"/>
    <dgm:cxn modelId="{3843EAFB-4770-40DA-8046-EE623B3AFE9B}" type="presParOf" srcId="{E0BD99F7-2268-4571-BAA9-F9D2BBB61CE6}" destId="{0948840C-392D-45D0-9DCC-38C719E749B5}" srcOrd="1" destOrd="0" presId="urn:microsoft.com/office/officeart/2018/2/layout/IconVerticalSolidList"/>
    <dgm:cxn modelId="{FA1D9112-B41D-4944-B6CE-4B4B871874D1}" type="presParOf" srcId="{E0BD99F7-2268-4571-BAA9-F9D2BBB61CE6}" destId="{1CE65E02-69ED-4FD1-8E06-CF57EF3A6FB1}" srcOrd="2" destOrd="0" presId="urn:microsoft.com/office/officeart/2018/2/layout/IconVerticalSolidList"/>
    <dgm:cxn modelId="{2A3C859C-F5D0-48E4-8B01-83E03C49C33F}" type="presParOf" srcId="{E0BD99F7-2268-4571-BAA9-F9D2BBB61CE6}" destId="{B1338079-60AD-4A10-BF4A-204FA117E2F3}" srcOrd="3" destOrd="0" presId="urn:microsoft.com/office/officeart/2018/2/layout/IconVerticalSolidList"/>
    <dgm:cxn modelId="{7BE0C85B-C6D6-463F-8353-F69B293DCCA3}" type="presParOf" srcId="{44A6AC63-C9CD-4A68-9A01-4413E6016234}" destId="{3D0552A9-9D9C-4DFD-8DA9-D4C672D26A99}" srcOrd="3" destOrd="0" presId="urn:microsoft.com/office/officeart/2018/2/layout/IconVerticalSolidList"/>
    <dgm:cxn modelId="{8CE7F708-190D-4AA9-906A-C26C698A3F0F}" type="presParOf" srcId="{44A6AC63-C9CD-4A68-9A01-4413E6016234}" destId="{8F4901CA-21BA-4D04-9CEA-6EE28C4097C2}" srcOrd="4" destOrd="0" presId="urn:microsoft.com/office/officeart/2018/2/layout/IconVerticalSolidList"/>
    <dgm:cxn modelId="{591F5A34-0B98-4F73-99A5-0217474BFE4E}" type="presParOf" srcId="{8F4901CA-21BA-4D04-9CEA-6EE28C4097C2}" destId="{912E99DE-C705-4257-B2BA-05D89E6FD8AD}" srcOrd="0" destOrd="0" presId="urn:microsoft.com/office/officeart/2018/2/layout/IconVerticalSolidList"/>
    <dgm:cxn modelId="{1B75B30B-EFAA-437C-BEBA-A9C72DC05626}" type="presParOf" srcId="{8F4901CA-21BA-4D04-9CEA-6EE28C4097C2}" destId="{D4CF4A00-877B-4BDB-A4CA-6B22F74A2ACE}" srcOrd="1" destOrd="0" presId="urn:microsoft.com/office/officeart/2018/2/layout/IconVerticalSolidList"/>
    <dgm:cxn modelId="{68138212-2034-4D9D-9751-6EBD453FC374}" type="presParOf" srcId="{8F4901CA-21BA-4D04-9CEA-6EE28C4097C2}" destId="{0DA4832B-45B8-4496-937B-A7DE20B62EF6}" srcOrd="2" destOrd="0" presId="urn:microsoft.com/office/officeart/2018/2/layout/IconVerticalSolidList"/>
    <dgm:cxn modelId="{154B8707-E874-4A6F-8A10-77B7B98859DF}" type="presParOf" srcId="{8F4901CA-21BA-4D04-9CEA-6EE28C4097C2}" destId="{832E6C0E-2ED5-47A0-A513-1A590D44B9E2}" srcOrd="3" destOrd="0" presId="urn:microsoft.com/office/officeart/2018/2/layout/IconVerticalSolidList"/>
    <dgm:cxn modelId="{9BCE9389-0E97-48F3-8DEE-AAE58495F9D4}" type="presParOf" srcId="{44A6AC63-C9CD-4A68-9A01-4413E6016234}" destId="{4D49E0FE-DF82-44C7-9480-C3F8845358DF}" srcOrd="5" destOrd="0" presId="urn:microsoft.com/office/officeart/2018/2/layout/IconVerticalSolidList"/>
    <dgm:cxn modelId="{153C2DA6-ECFE-4687-9ED5-9470A74B4995}" type="presParOf" srcId="{44A6AC63-C9CD-4A68-9A01-4413E6016234}" destId="{9B009EF9-3DD2-4A93-AA66-8B06E0743EAD}" srcOrd="6" destOrd="0" presId="urn:microsoft.com/office/officeart/2018/2/layout/IconVerticalSolidList"/>
    <dgm:cxn modelId="{66D5A2E7-185F-4C28-967D-C25DDA657457}" type="presParOf" srcId="{9B009EF9-3DD2-4A93-AA66-8B06E0743EAD}" destId="{380ABE89-0B3E-49FA-AD03-86F1EC932CD6}" srcOrd="0" destOrd="0" presId="urn:microsoft.com/office/officeart/2018/2/layout/IconVerticalSolidList"/>
    <dgm:cxn modelId="{2FAFE7AD-924D-4AFE-843D-C3DA0E1D6F0A}" type="presParOf" srcId="{9B009EF9-3DD2-4A93-AA66-8B06E0743EAD}" destId="{1839C1BA-027E-4EC1-A10F-0797D6ED99C7}" srcOrd="1" destOrd="0" presId="urn:microsoft.com/office/officeart/2018/2/layout/IconVerticalSolidList"/>
    <dgm:cxn modelId="{B3DA76C7-70A3-47D6-9A4A-910C0ACDFC09}" type="presParOf" srcId="{9B009EF9-3DD2-4A93-AA66-8B06E0743EAD}" destId="{FA35AB7C-B566-4F18-8406-58D0A1A30709}" srcOrd="2" destOrd="0" presId="urn:microsoft.com/office/officeart/2018/2/layout/IconVerticalSolidList"/>
    <dgm:cxn modelId="{A384E121-DF11-4679-9FD4-585B31BB22AF}" type="presParOf" srcId="{9B009EF9-3DD2-4A93-AA66-8B06E0743EAD}" destId="{02E2B2C2-C35E-4A52-9D1C-BE8353ACEB76}" srcOrd="3" destOrd="0" presId="urn:microsoft.com/office/officeart/2018/2/layout/IconVerticalSolidList"/>
    <dgm:cxn modelId="{09F5B78C-2750-40DD-871B-5AF13182E2A8}" type="presParOf" srcId="{44A6AC63-C9CD-4A68-9A01-4413E6016234}" destId="{4D1C8A02-9940-44DD-87B1-22F11EDBAD6C}" srcOrd="7" destOrd="0" presId="urn:microsoft.com/office/officeart/2018/2/layout/IconVerticalSolidList"/>
    <dgm:cxn modelId="{A2B3281B-7B6B-447C-9109-67784DAA9049}" type="presParOf" srcId="{44A6AC63-C9CD-4A68-9A01-4413E6016234}" destId="{F90692CA-EAA7-4E50-8A47-0EAD66CB7BE6}" srcOrd="8" destOrd="0" presId="urn:microsoft.com/office/officeart/2018/2/layout/IconVerticalSolidList"/>
    <dgm:cxn modelId="{AC3717C9-0A37-4BD5-9A81-482A830B43E2}" type="presParOf" srcId="{F90692CA-EAA7-4E50-8A47-0EAD66CB7BE6}" destId="{81D2CD6E-0535-4D99-B128-5C4090759B38}" srcOrd="0" destOrd="0" presId="urn:microsoft.com/office/officeart/2018/2/layout/IconVerticalSolidList"/>
    <dgm:cxn modelId="{E590FF51-1E08-4C75-9F5A-77190A66F4FE}" type="presParOf" srcId="{F90692CA-EAA7-4E50-8A47-0EAD66CB7BE6}" destId="{C025D90B-AC55-4196-AB0A-4C8F348C9E02}" srcOrd="1" destOrd="0" presId="urn:microsoft.com/office/officeart/2018/2/layout/IconVerticalSolidList"/>
    <dgm:cxn modelId="{DB916CE1-776F-44F3-9F8D-30B3382A2EDD}" type="presParOf" srcId="{F90692CA-EAA7-4E50-8A47-0EAD66CB7BE6}" destId="{9DEBB9E9-812F-4BEC-B8E7-E40F17631235}" srcOrd="2" destOrd="0" presId="urn:microsoft.com/office/officeart/2018/2/layout/IconVerticalSolidList"/>
    <dgm:cxn modelId="{663C5F75-4D58-497C-8DDD-249A169D2C81}" type="presParOf" srcId="{F90692CA-EAA7-4E50-8A47-0EAD66CB7BE6}" destId="{7700A896-044C-42D4-BD10-86AFD8E54EB1}" srcOrd="3" destOrd="0" presId="urn:microsoft.com/office/officeart/2018/2/layout/IconVerticalSolidList"/>
    <dgm:cxn modelId="{9A911992-4B42-493B-9E26-1BB88BC393B5}" type="presParOf" srcId="{44A6AC63-C9CD-4A68-9A01-4413E6016234}" destId="{30607B9C-EEE3-4744-9129-20B7B3CDFCB1}" srcOrd="9" destOrd="0" presId="urn:microsoft.com/office/officeart/2018/2/layout/IconVerticalSolidList"/>
    <dgm:cxn modelId="{DD533B15-24B1-4993-8F34-2EDCBE1A6283}" type="presParOf" srcId="{44A6AC63-C9CD-4A68-9A01-4413E6016234}" destId="{20197520-AA5A-4D5B-829A-0562C5486D40}" srcOrd="10" destOrd="0" presId="urn:microsoft.com/office/officeart/2018/2/layout/IconVerticalSolidList"/>
    <dgm:cxn modelId="{C6599FF3-5F71-42C8-A24C-B3D74923A18C}" type="presParOf" srcId="{20197520-AA5A-4D5B-829A-0562C5486D40}" destId="{363A4529-18BF-4C4C-A542-21D09F2880F9}" srcOrd="0" destOrd="0" presId="urn:microsoft.com/office/officeart/2018/2/layout/IconVerticalSolidList"/>
    <dgm:cxn modelId="{70C3947D-E63B-4ACA-AEF8-4D465A83F84B}" type="presParOf" srcId="{20197520-AA5A-4D5B-829A-0562C5486D40}" destId="{C593E824-52CC-41DA-A4D2-66154A475E58}" srcOrd="1" destOrd="0" presId="urn:microsoft.com/office/officeart/2018/2/layout/IconVerticalSolidList"/>
    <dgm:cxn modelId="{13EEBDD1-E4CD-45F4-A6CB-EF200B6433AC}" type="presParOf" srcId="{20197520-AA5A-4D5B-829A-0562C5486D40}" destId="{F0351086-EE48-458F-B948-F294B7760232}" srcOrd="2" destOrd="0" presId="urn:microsoft.com/office/officeart/2018/2/layout/IconVerticalSolidList"/>
    <dgm:cxn modelId="{E5D52E8F-238F-4D2C-9EF4-DFC80066FFFC}" type="presParOf" srcId="{20197520-AA5A-4D5B-829A-0562C5486D40}" destId="{AFD8FA0C-122D-4C56-8A4C-E92C475816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1C3921-B741-46D5-9880-8C6B5516F95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EBDDD7-49A1-4253-B73E-BCB17608E4BB}">
      <dgm:prSet/>
      <dgm:spPr/>
      <dgm:t>
        <a:bodyPr/>
        <a:lstStyle/>
        <a:p>
          <a:pPr rtl="0"/>
          <a:r>
            <a:rPr lang="en-US" dirty="0"/>
            <a:t>Mother </a:t>
          </a:r>
          <a:r>
            <a:rPr lang="en-US" dirty="0">
              <a:latin typeface="Univers Condensed"/>
            </a:rPr>
            <a:t>(postnatal depression) </a:t>
          </a:r>
          <a:endParaRPr lang="en-US" dirty="0"/>
        </a:p>
      </dgm:t>
    </dgm:pt>
    <dgm:pt modelId="{89B8EE0C-A091-452F-BE93-606887FD62C0}" type="parTrans" cxnId="{40A765C5-1EC6-4F9A-AE6B-CB71C6ED4EED}">
      <dgm:prSet/>
      <dgm:spPr/>
      <dgm:t>
        <a:bodyPr/>
        <a:lstStyle/>
        <a:p>
          <a:endParaRPr lang="en-US"/>
        </a:p>
      </dgm:t>
    </dgm:pt>
    <dgm:pt modelId="{49B6C73C-9F7C-445A-BE3B-ED6CCC3D3E79}" type="sibTrans" cxnId="{40A765C5-1EC6-4F9A-AE6B-CB71C6ED4EED}">
      <dgm:prSet/>
      <dgm:spPr/>
      <dgm:t>
        <a:bodyPr/>
        <a:lstStyle/>
        <a:p>
          <a:endParaRPr lang="en-US"/>
        </a:p>
      </dgm:t>
    </dgm:pt>
    <dgm:pt modelId="{BB66EAF6-D01D-4B9A-99E0-2C8B20FC81B4}">
      <dgm:prSet/>
      <dgm:spPr/>
      <dgm:t>
        <a:bodyPr/>
        <a:lstStyle/>
        <a:p>
          <a:r>
            <a:rPr lang="en-US"/>
            <a:t>Disrupted childcare</a:t>
          </a:r>
        </a:p>
      </dgm:t>
    </dgm:pt>
    <dgm:pt modelId="{8AE7E01A-49F0-4CA8-AFB1-B5A36ABC9EE3}" type="parTrans" cxnId="{07DADEEB-4786-4F0F-870F-91A1E23CB0FF}">
      <dgm:prSet/>
      <dgm:spPr/>
      <dgm:t>
        <a:bodyPr/>
        <a:lstStyle/>
        <a:p>
          <a:endParaRPr lang="en-US"/>
        </a:p>
      </dgm:t>
    </dgm:pt>
    <dgm:pt modelId="{845BB506-27A8-4C48-BA67-39376FE2919B}" type="sibTrans" cxnId="{07DADEEB-4786-4F0F-870F-91A1E23CB0FF}">
      <dgm:prSet/>
      <dgm:spPr/>
      <dgm:t>
        <a:bodyPr/>
        <a:lstStyle/>
        <a:p>
          <a:endParaRPr lang="en-US"/>
        </a:p>
      </dgm:t>
    </dgm:pt>
    <dgm:pt modelId="{F009A778-63E9-4C17-9729-75973B24F57B}">
      <dgm:prSet/>
      <dgm:spPr/>
      <dgm:t>
        <a:bodyPr/>
        <a:lstStyle/>
        <a:p>
          <a:r>
            <a:rPr lang="en-US"/>
            <a:t>Relocation</a:t>
          </a:r>
        </a:p>
      </dgm:t>
    </dgm:pt>
    <dgm:pt modelId="{DFD44A25-001B-4A07-A25B-C177EEC0BA7D}" type="parTrans" cxnId="{0B9C49C7-0851-4B16-8F5A-4F4D321D322A}">
      <dgm:prSet/>
      <dgm:spPr/>
      <dgm:t>
        <a:bodyPr/>
        <a:lstStyle/>
        <a:p>
          <a:endParaRPr lang="en-US"/>
        </a:p>
      </dgm:t>
    </dgm:pt>
    <dgm:pt modelId="{197C12BB-AC1F-411B-89A3-8B4421FAC88A}" type="sibTrans" cxnId="{0B9C49C7-0851-4B16-8F5A-4F4D321D322A}">
      <dgm:prSet/>
      <dgm:spPr/>
      <dgm:t>
        <a:bodyPr/>
        <a:lstStyle/>
        <a:p>
          <a:endParaRPr lang="en-US"/>
        </a:p>
      </dgm:t>
    </dgm:pt>
    <dgm:pt modelId="{E0AA1857-22D2-4C02-85F5-3F2A2D532040}">
      <dgm:prSet/>
      <dgm:spPr/>
      <dgm:t>
        <a:bodyPr/>
        <a:lstStyle/>
        <a:p>
          <a:r>
            <a:rPr lang="en-US"/>
            <a:t>Experiencing different emotion</a:t>
          </a:r>
        </a:p>
      </dgm:t>
    </dgm:pt>
    <dgm:pt modelId="{C4F972E4-BF8B-4C2B-B756-53C449ED3E23}" type="parTrans" cxnId="{EF51F37E-213A-4493-8AB4-C18819CF4321}">
      <dgm:prSet/>
      <dgm:spPr/>
      <dgm:t>
        <a:bodyPr/>
        <a:lstStyle/>
        <a:p>
          <a:endParaRPr lang="en-US"/>
        </a:p>
      </dgm:t>
    </dgm:pt>
    <dgm:pt modelId="{507E1D2C-FDF2-4073-8259-540B445B30E5}" type="sibTrans" cxnId="{EF51F37E-213A-4493-8AB4-C18819CF4321}">
      <dgm:prSet/>
      <dgm:spPr/>
      <dgm:t>
        <a:bodyPr/>
        <a:lstStyle/>
        <a:p>
          <a:endParaRPr lang="en-US"/>
        </a:p>
      </dgm:t>
    </dgm:pt>
    <dgm:pt modelId="{0843D8E7-ECF1-4F0D-B2D7-E50897373827}" type="pres">
      <dgm:prSet presAssocID="{B41C3921-B741-46D5-9880-8C6B5516F956}" presName="linear" presStyleCnt="0">
        <dgm:presLayoutVars>
          <dgm:dir/>
          <dgm:animLvl val="lvl"/>
          <dgm:resizeHandles val="exact"/>
        </dgm:presLayoutVars>
      </dgm:prSet>
      <dgm:spPr/>
    </dgm:pt>
    <dgm:pt modelId="{E9DD50D8-29B6-4D28-9F29-019E7E28A7D7}" type="pres">
      <dgm:prSet presAssocID="{31EBDDD7-49A1-4253-B73E-BCB17608E4BB}" presName="parentLin" presStyleCnt="0"/>
      <dgm:spPr/>
    </dgm:pt>
    <dgm:pt modelId="{217E83E5-696D-4DE5-822F-7461E6C446B6}" type="pres">
      <dgm:prSet presAssocID="{31EBDDD7-49A1-4253-B73E-BCB17608E4BB}" presName="parentLeftMargin" presStyleLbl="node1" presStyleIdx="0" presStyleCnt="4"/>
      <dgm:spPr/>
    </dgm:pt>
    <dgm:pt modelId="{A757727E-50CE-4A79-9765-E2C920D29D38}" type="pres">
      <dgm:prSet presAssocID="{31EBDDD7-49A1-4253-B73E-BCB17608E4B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10FE90B-2494-4ACC-9650-1A0AC6AAC972}" type="pres">
      <dgm:prSet presAssocID="{31EBDDD7-49A1-4253-B73E-BCB17608E4BB}" presName="negativeSpace" presStyleCnt="0"/>
      <dgm:spPr/>
    </dgm:pt>
    <dgm:pt modelId="{BEBDDB48-7A0C-4F94-8953-4D282F2C871C}" type="pres">
      <dgm:prSet presAssocID="{31EBDDD7-49A1-4253-B73E-BCB17608E4BB}" presName="childText" presStyleLbl="conFgAcc1" presStyleIdx="0" presStyleCnt="4">
        <dgm:presLayoutVars>
          <dgm:bulletEnabled val="1"/>
        </dgm:presLayoutVars>
      </dgm:prSet>
      <dgm:spPr/>
    </dgm:pt>
    <dgm:pt modelId="{9B0C9E43-897D-4E1A-B568-16BDDA6920ED}" type="pres">
      <dgm:prSet presAssocID="{49B6C73C-9F7C-445A-BE3B-ED6CCC3D3E79}" presName="spaceBetweenRectangles" presStyleCnt="0"/>
      <dgm:spPr/>
    </dgm:pt>
    <dgm:pt modelId="{B2A56C37-AAF7-4E94-B05B-998B249E88FA}" type="pres">
      <dgm:prSet presAssocID="{BB66EAF6-D01D-4B9A-99E0-2C8B20FC81B4}" presName="parentLin" presStyleCnt="0"/>
      <dgm:spPr/>
    </dgm:pt>
    <dgm:pt modelId="{658FC048-B2B8-43B3-A713-F7C3D607F860}" type="pres">
      <dgm:prSet presAssocID="{BB66EAF6-D01D-4B9A-99E0-2C8B20FC81B4}" presName="parentLeftMargin" presStyleLbl="node1" presStyleIdx="0" presStyleCnt="4"/>
      <dgm:spPr/>
    </dgm:pt>
    <dgm:pt modelId="{60755DDE-87A7-4FEA-ADA4-247FC044D647}" type="pres">
      <dgm:prSet presAssocID="{BB66EAF6-D01D-4B9A-99E0-2C8B20FC81B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92D9A98-E1FA-4C74-ADB5-617DC2AD8E8F}" type="pres">
      <dgm:prSet presAssocID="{BB66EAF6-D01D-4B9A-99E0-2C8B20FC81B4}" presName="negativeSpace" presStyleCnt="0"/>
      <dgm:spPr/>
    </dgm:pt>
    <dgm:pt modelId="{F1EC99B6-DB56-4836-84A2-0AD0C292FB94}" type="pres">
      <dgm:prSet presAssocID="{BB66EAF6-D01D-4B9A-99E0-2C8B20FC81B4}" presName="childText" presStyleLbl="conFgAcc1" presStyleIdx="1" presStyleCnt="4">
        <dgm:presLayoutVars>
          <dgm:bulletEnabled val="1"/>
        </dgm:presLayoutVars>
      </dgm:prSet>
      <dgm:spPr/>
    </dgm:pt>
    <dgm:pt modelId="{36BAB7D5-4B6B-4C9B-A10B-8C817C7F8634}" type="pres">
      <dgm:prSet presAssocID="{845BB506-27A8-4C48-BA67-39376FE2919B}" presName="spaceBetweenRectangles" presStyleCnt="0"/>
      <dgm:spPr/>
    </dgm:pt>
    <dgm:pt modelId="{2F5AD9DA-A7AF-44C3-B9B1-5AF994FE609A}" type="pres">
      <dgm:prSet presAssocID="{F009A778-63E9-4C17-9729-75973B24F57B}" presName="parentLin" presStyleCnt="0"/>
      <dgm:spPr/>
    </dgm:pt>
    <dgm:pt modelId="{7F57778F-7301-451F-A2E6-D6B1EF410C43}" type="pres">
      <dgm:prSet presAssocID="{F009A778-63E9-4C17-9729-75973B24F57B}" presName="parentLeftMargin" presStyleLbl="node1" presStyleIdx="1" presStyleCnt="4"/>
      <dgm:spPr/>
    </dgm:pt>
    <dgm:pt modelId="{D1238120-41C2-4281-A881-37BFA7F56D8F}" type="pres">
      <dgm:prSet presAssocID="{F009A778-63E9-4C17-9729-75973B24F57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01BB722-D19B-43A5-A720-62AF2ADE3604}" type="pres">
      <dgm:prSet presAssocID="{F009A778-63E9-4C17-9729-75973B24F57B}" presName="negativeSpace" presStyleCnt="0"/>
      <dgm:spPr/>
    </dgm:pt>
    <dgm:pt modelId="{93927021-F63B-4487-8561-534419CC6839}" type="pres">
      <dgm:prSet presAssocID="{F009A778-63E9-4C17-9729-75973B24F57B}" presName="childText" presStyleLbl="conFgAcc1" presStyleIdx="2" presStyleCnt="4">
        <dgm:presLayoutVars>
          <dgm:bulletEnabled val="1"/>
        </dgm:presLayoutVars>
      </dgm:prSet>
      <dgm:spPr/>
    </dgm:pt>
    <dgm:pt modelId="{0E1AC2D7-58D7-40EE-B20A-02D04E553DE7}" type="pres">
      <dgm:prSet presAssocID="{197C12BB-AC1F-411B-89A3-8B4421FAC88A}" presName="spaceBetweenRectangles" presStyleCnt="0"/>
      <dgm:spPr/>
    </dgm:pt>
    <dgm:pt modelId="{E58713EE-B9C0-402C-9484-A243E90022C1}" type="pres">
      <dgm:prSet presAssocID="{E0AA1857-22D2-4C02-85F5-3F2A2D532040}" presName="parentLin" presStyleCnt="0"/>
      <dgm:spPr/>
    </dgm:pt>
    <dgm:pt modelId="{23FE14CE-8D7C-401E-A99A-7CE52A84443A}" type="pres">
      <dgm:prSet presAssocID="{E0AA1857-22D2-4C02-85F5-3F2A2D532040}" presName="parentLeftMargin" presStyleLbl="node1" presStyleIdx="2" presStyleCnt="4"/>
      <dgm:spPr/>
    </dgm:pt>
    <dgm:pt modelId="{E66D0F85-DA9B-44C0-9F3C-743EC8DA7EAE}" type="pres">
      <dgm:prSet presAssocID="{E0AA1857-22D2-4C02-85F5-3F2A2D53204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CA0F217-DF53-47C1-9705-CA8719FB408B}" type="pres">
      <dgm:prSet presAssocID="{E0AA1857-22D2-4C02-85F5-3F2A2D532040}" presName="negativeSpace" presStyleCnt="0"/>
      <dgm:spPr/>
    </dgm:pt>
    <dgm:pt modelId="{9A6699FC-47F6-4FC3-8266-37CF29AAB352}" type="pres">
      <dgm:prSet presAssocID="{E0AA1857-22D2-4C02-85F5-3F2A2D53204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ABB2101D-592C-43E6-980D-34CD79F79E7A}" type="presOf" srcId="{31EBDDD7-49A1-4253-B73E-BCB17608E4BB}" destId="{217E83E5-696D-4DE5-822F-7461E6C446B6}" srcOrd="0" destOrd="0" presId="urn:microsoft.com/office/officeart/2005/8/layout/list1"/>
    <dgm:cxn modelId="{A6FBC836-5CA6-49E4-87C7-7BE436AE7FB6}" type="presOf" srcId="{B41C3921-B741-46D5-9880-8C6B5516F956}" destId="{0843D8E7-ECF1-4F0D-B2D7-E50897373827}" srcOrd="0" destOrd="0" presId="urn:microsoft.com/office/officeart/2005/8/layout/list1"/>
    <dgm:cxn modelId="{E200BC4D-B1A6-4F51-9F74-4327B4EA4079}" type="presOf" srcId="{31EBDDD7-49A1-4253-B73E-BCB17608E4BB}" destId="{A757727E-50CE-4A79-9765-E2C920D29D38}" srcOrd="1" destOrd="0" presId="urn:microsoft.com/office/officeart/2005/8/layout/list1"/>
    <dgm:cxn modelId="{5959EF7A-6481-4C9A-8043-3459A8ADF7EA}" type="presOf" srcId="{F009A778-63E9-4C17-9729-75973B24F57B}" destId="{D1238120-41C2-4281-A881-37BFA7F56D8F}" srcOrd="1" destOrd="0" presId="urn:microsoft.com/office/officeart/2005/8/layout/list1"/>
    <dgm:cxn modelId="{EF51F37E-213A-4493-8AB4-C18819CF4321}" srcId="{B41C3921-B741-46D5-9880-8C6B5516F956}" destId="{E0AA1857-22D2-4C02-85F5-3F2A2D532040}" srcOrd="3" destOrd="0" parTransId="{C4F972E4-BF8B-4C2B-B756-53C449ED3E23}" sibTransId="{507E1D2C-FDF2-4073-8259-540B445B30E5}"/>
    <dgm:cxn modelId="{06F28B8D-E3F1-4FD1-86D3-826BB16E3A45}" type="presOf" srcId="{BB66EAF6-D01D-4B9A-99E0-2C8B20FC81B4}" destId="{658FC048-B2B8-43B3-A713-F7C3D607F860}" srcOrd="0" destOrd="0" presId="urn:microsoft.com/office/officeart/2005/8/layout/list1"/>
    <dgm:cxn modelId="{D8745F97-1DE3-4BA4-9D93-6A663F26AD4E}" type="presOf" srcId="{E0AA1857-22D2-4C02-85F5-3F2A2D532040}" destId="{23FE14CE-8D7C-401E-A99A-7CE52A84443A}" srcOrd="0" destOrd="0" presId="urn:microsoft.com/office/officeart/2005/8/layout/list1"/>
    <dgm:cxn modelId="{D54794A3-96FF-4143-8C30-F9E83C40B31F}" type="presOf" srcId="{BB66EAF6-D01D-4B9A-99E0-2C8B20FC81B4}" destId="{60755DDE-87A7-4FEA-ADA4-247FC044D647}" srcOrd="1" destOrd="0" presId="urn:microsoft.com/office/officeart/2005/8/layout/list1"/>
    <dgm:cxn modelId="{CBCE0CA5-2D21-431D-B717-C9AB9726E184}" type="presOf" srcId="{E0AA1857-22D2-4C02-85F5-3F2A2D532040}" destId="{E66D0F85-DA9B-44C0-9F3C-743EC8DA7EAE}" srcOrd="1" destOrd="0" presId="urn:microsoft.com/office/officeart/2005/8/layout/list1"/>
    <dgm:cxn modelId="{2B30CEBB-8193-434D-B509-8BAEC515F693}" type="presOf" srcId="{F009A778-63E9-4C17-9729-75973B24F57B}" destId="{7F57778F-7301-451F-A2E6-D6B1EF410C43}" srcOrd="0" destOrd="0" presId="urn:microsoft.com/office/officeart/2005/8/layout/list1"/>
    <dgm:cxn modelId="{40A765C5-1EC6-4F9A-AE6B-CB71C6ED4EED}" srcId="{B41C3921-B741-46D5-9880-8C6B5516F956}" destId="{31EBDDD7-49A1-4253-B73E-BCB17608E4BB}" srcOrd="0" destOrd="0" parTransId="{89B8EE0C-A091-452F-BE93-606887FD62C0}" sibTransId="{49B6C73C-9F7C-445A-BE3B-ED6CCC3D3E79}"/>
    <dgm:cxn modelId="{0B9C49C7-0851-4B16-8F5A-4F4D321D322A}" srcId="{B41C3921-B741-46D5-9880-8C6B5516F956}" destId="{F009A778-63E9-4C17-9729-75973B24F57B}" srcOrd="2" destOrd="0" parTransId="{DFD44A25-001B-4A07-A25B-C177EEC0BA7D}" sibTransId="{197C12BB-AC1F-411B-89A3-8B4421FAC88A}"/>
    <dgm:cxn modelId="{07DADEEB-4786-4F0F-870F-91A1E23CB0FF}" srcId="{B41C3921-B741-46D5-9880-8C6B5516F956}" destId="{BB66EAF6-D01D-4B9A-99E0-2C8B20FC81B4}" srcOrd="1" destOrd="0" parTransId="{8AE7E01A-49F0-4CA8-AFB1-B5A36ABC9EE3}" sibTransId="{845BB506-27A8-4C48-BA67-39376FE2919B}"/>
    <dgm:cxn modelId="{48506E53-D256-4DD0-B2BE-E68BCEB05042}" type="presParOf" srcId="{0843D8E7-ECF1-4F0D-B2D7-E50897373827}" destId="{E9DD50D8-29B6-4D28-9F29-019E7E28A7D7}" srcOrd="0" destOrd="0" presId="urn:microsoft.com/office/officeart/2005/8/layout/list1"/>
    <dgm:cxn modelId="{52BB4A98-479E-460A-BA45-B2A8ECA855CC}" type="presParOf" srcId="{E9DD50D8-29B6-4D28-9F29-019E7E28A7D7}" destId="{217E83E5-696D-4DE5-822F-7461E6C446B6}" srcOrd="0" destOrd="0" presId="urn:microsoft.com/office/officeart/2005/8/layout/list1"/>
    <dgm:cxn modelId="{D35C43AD-D0CE-4D20-AAB3-8E9AD16F43EF}" type="presParOf" srcId="{E9DD50D8-29B6-4D28-9F29-019E7E28A7D7}" destId="{A757727E-50CE-4A79-9765-E2C920D29D38}" srcOrd="1" destOrd="0" presId="urn:microsoft.com/office/officeart/2005/8/layout/list1"/>
    <dgm:cxn modelId="{D51D68EE-E3F8-4D30-9063-2A991B45A740}" type="presParOf" srcId="{0843D8E7-ECF1-4F0D-B2D7-E50897373827}" destId="{F10FE90B-2494-4ACC-9650-1A0AC6AAC972}" srcOrd="1" destOrd="0" presId="urn:microsoft.com/office/officeart/2005/8/layout/list1"/>
    <dgm:cxn modelId="{498EE697-D376-4D6E-90A3-7D9AD5BA3E4F}" type="presParOf" srcId="{0843D8E7-ECF1-4F0D-B2D7-E50897373827}" destId="{BEBDDB48-7A0C-4F94-8953-4D282F2C871C}" srcOrd="2" destOrd="0" presId="urn:microsoft.com/office/officeart/2005/8/layout/list1"/>
    <dgm:cxn modelId="{66A0E83A-746E-4ECC-8AE5-DA6975703888}" type="presParOf" srcId="{0843D8E7-ECF1-4F0D-B2D7-E50897373827}" destId="{9B0C9E43-897D-4E1A-B568-16BDDA6920ED}" srcOrd="3" destOrd="0" presId="urn:microsoft.com/office/officeart/2005/8/layout/list1"/>
    <dgm:cxn modelId="{F137F961-A005-4EA0-ACE3-F97BEFE0FE89}" type="presParOf" srcId="{0843D8E7-ECF1-4F0D-B2D7-E50897373827}" destId="{B2A56C37-AAF7-4E94-B05B-998B249E88FA}" srcOrd="4" destOrd="0" presId="urn:microsoft.com/office/officeart/2005/8/layout/list1"/>
    <dgm:cxn modelId="{5DD4BF5A-F9E8-4C63-8CBF-2CC50553756E}" type="presParOf" srcId="{B2A56C37-AAF7-4E94-B05B-998B249E88FA}" destId="{658FC048-B2B8-43B3-A713-F7C3D607F860}" srcOrd="0" destOrd="0" presId="urn:microsoft.com/office/officeart/2005/8/layout/list1"/>
    <dgm:cxn modelId="{AF4B7864-9C3C-4DC6-8D57-3192DBBBBAA3}" type="presParOf" srcId="{B2A56C37-AAF7-4E94-B05B-998B249E88FA}" destId="{60755DDE-87A7-4FEA-ADA4-247FC044D647}" srcOrd="1" destOrd="0" presId="urn:microsoft.com/office/officeart/2005/8/layout/list1"/>
    <dgm:cxn modelId="{6F9655AA-5BF5-4979-ABB2-6932554EC226}" type="presParOf" srcId="{0843D8E7-ECF1-4F0D-B2D7-E50897373827}" destId="{092D9A98-E1FA-4C74-ADB5-617DC2AD8E8F}" srcOrd="5" destOrd="0" presId="urn:microsoft.com/office/officeart/2005/8/layout/list1"/>
    <dgm:cxn modelId="{6E497CE8-0B29-4528-9D17-281870FF84C3}" type="presParOf" srcId="{0843D8E7-ECF1-4F0D-B2D7-E50897373827}" destId="{F1EC99B6-DB56-4836-84A2-0AD0C292FB94}" srcOrd="6" destOrd="0" presId="urn:microsoft.com/office/officeart/2005/8/layout/list1"/>
    <dgm:cxn modelId="{CF5A6067-611D-48DC-B1DB-4C2D9A723CCE}" type="presParOf" srcId="{0843D8E7-ECF1-4F0D-B2D7-E50897373827}" destId="{36BAB7D5-4B6B-4C9B-A10B-8C817C7F8634}" srcOrd="7" destOrd="0" presId="urn:microsoft.com/office/officeart/2005/8/layout/list1"/>
    <dgm:cxn modelId="{48BA751D-8F48-4147-8E1A-E41C0CDEA73A}" type="presParOf" srcId="{0843D8E7-ECF1-4F0D-B2D7-E50897373827}" destId="{2F5AD9DA-A7AF-44C3-B9B1-5AF994FE609A}" srcOrd="8" destOrd="0" presId="urn:microsoft.com/office/officeart/2005/8/layout/list1"/>
    <dgm:cxn modelId="{D8E302D3-9572-43E3-9785-60336008D25F}" type="presParOf" srcId="{2F5AD9DA-A7AF-44C3-B9B1-5AF994FE609A}" destId="{7F57778F-7301-451F-A2E6-D6B1EF410C43}" srcOrd="0" destOrd="0" presId="urn:microsoft.com/office/officeart/2005/8/layout/list1"/>
    <dgm:cxn modelId="{7541CF99-3853-446F-B338-900851B75788}" type="presParOf" srcId="{2F5AD9DA-A7AF-44C3-B9B1-5AF994FE609A}" destId="{D1238120-41C2-4281-A881-37BFA7F56D8F}" srcOrd="1" destOrd="0" presId="urn:microsoft.com/office/officeart/2005/8/layout/list1"/>
    <dgm:cxn modelId="{C9C30A9F-9B07-4DD4-A320-E4B72C0E43B2}" type="presParOf" srcId="{0843D8E7-ECF1-4F0D-B2D7-E50897373827}" destId="{201BB722-D19B-43A5-A720-62AF2ADE3604}" srcOrd="9" destOrd="0" presId="urn:microsoft.com/office/officeart/2005/8/layout/list1"/>
    <dgm:cxn modelId="{486D0965-17F0-4AD4-B19C-CF0E47C09236}" type="presParOf" srcId="{0843D8E7-ECF1-4F0D-B2D7-E50897373827}" destId="{93927021-F63B-4487-8561-534419CC6839}" srcOrd="10" destOrd="0" presId="urn:microsoft.com/office/officeart/2005/8/layout/list1"/>
    <dgm:cxn modelId="{A7FC806B-36AC-4E61-B2B1-448C5BA15EA4}" type="presParOf" srcId="{0843D8E7-ECF1-4F0D-B2D7-E50897373827}" destId="{0E1AC2D7-58D7-40EE-B20A-02D04E553DE7}" srcOrd="11" destOrd="0" presId="urn:microsoft.com/office/officeart/2005/8/layout/list1"/>
    <dgm:cxn modelId="{A9B52DF0-2B43-49A0-81C1-67599CE8D667}" type="presParOf" srcId="{0843D8E7-ECF1-4F0D-B2D7-E50897373827}" destId="{E58713EE-B9C0-402C-9484-A243E90022C1}" srcOrd="12" destOrd="0" presId="urn:microsoft.com/office/officeart/2005/8/layout/list1"/>
    <dgm:cxn modelId="{1B75334A-A1C5-40EB-B9B2-7CF38B988A15}" type="presParOf" srcId="{E58713EE-B9C0-402C-9484-A243E90022C1}" destId="{23FE14CE-8D7C-401E-A99A-7CE52A84443A}" srcOrd="0" destOrd="0" presId="urn:microsoft.com/office/officeart/2005/8/layout/list1"/>
    <dgm:cxn modelId="{BAF4369F-47AB-4A56-BE1B-C806AC5900EB}" type="presParOf" srcId="{E58713EE-B9C0-402C-9484-A243E90022C1}" destId="{E66D0F85-DA9B-44C0-9F3C-743EC8DA7EAE}" srcOrd="1" destOrd="0" presId="urn:microsoft.com/office/officeart/2005/8/layout/list1"/>
    <dgm:cxn modelId="{220DAC5B-82A6-4735-9D0B-034DC330FDB2}" type="presParOf" srcId="{0843D8E7-ECF1-4F0D-B2D7-E50897373827}" destId="{8CA0F217-DF53-47C1-9705-CA8719FB408B}" srcOrd="13" destOrd="0" presId="urn:microsoft.com/office/officeart/2005/8/layout/list1"/>
    <dgm:cxn modelId="{0BEA0665-C4C5-4706-AB6D-8723C8E1695B}" type="presParOf" srcId="{0843D8E7-ECF1-4F0D-B2D7-E50897373827}" destId="{9A6699FC-47F6-4FC3-8266-37CF29AAB352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D745FE-985A-4F6B-A931-D3EEC39901A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8B694AE-3F34-4008-9756-CB16ACA0AB4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Nature </a:t>
          </a:r>
        </a:p>
      </dgm:t>
    </dgm:pt>
    <dgm:pt modelId="{2BA8FB94-3340-4B69-A208-CD4F726CE7C9}" type="parTrans" cxnId="{4632E6F7-57EB-4EC5-B69C-366D47DD3F97}">
      <dgm:prSet/>
      <dgm:spPr/>
      <dgm:t>
        <a:bodyPr/>
        <a:lstStyle/>
        <a:p>
          <a:endParaRPr lang="en-US"/>
        </a:p>
      </dgm:t>
    </dgm:pt>
    <dgm:pt modelId="{92E055A6-0906-4F96-9666-88DA72F2DC66}" type="sibTrans" cxnId="{4632E6F7-57EB-4EC5-B69C-366D47DD3F97}">
      <dgm:prSet/>
      <dgm:spPr/>
      <dgm:t>
        <a:bodyPr/>
        <a:lstStyle/>
        <a:p>
          <a:endParaRPr lang="en-US"/>
        </a:p>
      </dgm:t>
    </dgm:pt>
    <dgm:pt modelId="{75875F5C-7FA8-483A-B097-8EAD55916F3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Isaac was born  with natural need to form close attachment with caregivers.</a:t>
          </a:r>
        </a:p>
      </dgm:t>
    </dgm:pt>
    <dgm:pt modelId="{00BEA9E1-C11C-44A7-9495-7450A97A166A}" type="parTrans" cxnId="{D5211CA2-DA99-43EF-92D9-70CAB37D525E}">
      <dgm:prSet/>
      <dgm:spPr/>
      <dgm:t>
        <a:bodyPr/>
        <a:lstStyle/>
        <a:p>
          <a:endParaRPr lang="en-US"/>
        </a:p>
      </dgm:t>
    </dgm:pt>
    <dgm:pt modelId="{C09AAA4F-7CF6-40D2-897F-CDF91CD480A9}" type="sibTrans" cxnId="{D5211CA2-DA99-43EF-92D9-70CAB37D525E}">
      <dgm:prSet/>
      <dgm:spPr/>
      <dgm:t>
        <a:bodyPr/>
        <a:lstStyle/>
        <a:p>
          <a:endParaRPr lang="en-US"/>
        </a:p>
      </dgm:t>
    </dgm:pt>
    <dgm:pt modelId="{C08ADFB1-83AA-453A-9581-0C3454327B2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Seeking comfort from trusted adult when upset and unsure.</a:t>
          </a:r>
        </a:p>
      </dgm:t>
    </dgm:pt>
    <dgm:pt modelId="{6F4FC3A0-122A-4D0D-ADD8-FAED84E2112C}" type="parTrans" cxnId="{D3E5202B-D56D-4112-9188-FCCDE055C8CF}">
      <dgm:prSet/>
      <dgm:spPr/>
      <dgm:t>
        <a:bodyPr/>
        <a:lstStyle/>
        <a:p>
          <a:endParaRPr lang="en-US"/>
        </a:p>
      </dgm:t>
    </dgm:pt>
    <dgm:pt modelId="{23115151-E91B-4607-9DD3-399006873714}" type="sibTrans" cxnId="{D3E5202B-D56D-4112-9188-FCCDE055C8CF}">
      <dgm:prSet/>
      <dgm:spPr/>
      <dgm:t>
        <a:bodyPr/>
        <a:lstStyle/>
        <a:p>
          <a:endParaRPr lang="en-US"/>
        </a:p>
      </dgm:t>
    </dgm:pt>
    <dgm:pt modelId="{D1CC9DF1-A91F-4690-8041-D3A2BDC5754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Nurture </a:t>
          </a:r>
        </a:p>
      </dgm:t>
    </dgm:pt>
    <dgm:pt modelId="{54FF7C40-2113-4FEE-974D-2CC2220CED54}" type="parTrans" cxnId="{593481DA-2545-4270-A0D7-9DACC076C0DC}">
      <dgm:prSet/>
      <dgm:spPr/>
      <dgm:t>
        <a:bodyPr/>
        <a:lstStyle/>
        <a:p>
          <a:endParaRPr lang="en-US"/>
        </a:p>
      </dgm:t>
    </dgm:pt>
    <dgm:pt modelId="{21DD3ADF-897B-46CD-9E5E-C59196604DF2}" type="sibTrans" cxnId="{593481DA-2545-4270-A0D7-9DACC076C0DC}">
      <dgm:prSet/>
      <dgm:spPr/>
      <dgm:t>
        <a:bodyPr/>
        <a:lstStyle/>
        <a:p>
          <a:endParaRPr lang="en-US"/>
        </a:p>
      </dgm:t>
    </dgm:pt>
    <dgm:pt modelId="{9177A9B3-3116-4673-85D2-5F1E4FDEAEA3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His mother postnal depression may affect his emotional needs were met.</a:t>
          </a:r>
        </a:p>
      </dgm:t>
    </dgm:pt>
    <dgm:pt modelId="{64E6346A-FE38-4AF9-8142-18EA5438D554}" type="parTrans" cxnId="{485656AF-E64E-445F-962B-0F5842395151}">
      <dgm:prSet/>
      <dgm:spPr/>
      <dgm:t>
        <a:bodyPr/>
        <a:lstStyle/>
        <a:p>
          <a:endParaRPr lang="en-US"/>
        </a:p>
      </dgm:t>
    </dgm:pt>
    <dgm:pt modelId="{1B896F11-07F0-4A1B-B313-FAF7DCC538ED}" type="sibTrans" cxnId="{485656AF-E64E-445F-962B-0F5842395151}">
      <dgm:prSet/>
      <dgm:spPr/>
      <dgm:t>
        <a:bodyPr/>
        <a:lstStyle/>
        <a:p>
          <a:endParaRPr lang="en-US"/>
        </a:p>
      </dgm:t>
    </dgm:pt>
    <dgm:pt modelId="{196A39E1-5FB6-4A7A-BF94-E17F6FD1673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Disrupted childcare, moving homes may have reduced his sense of security.</a:t>
          </a:r>
        </a:p>
      </dgm:t>
    </dgm:pt>
    <dgm:pt modelId="{D1F1F333-82A1-4087-A666-8C5FA1DAFB3C}" type="parTrans" cxnId="{F96C02CD-BFD7-44DB-9D64-146321F47ED3}">
      <dgm:prSet/>
      <dgm:spPr/>
      <dgm:t>
        <a:bodyPr/>
        <a:lstStyle/>
        <a:p>
          <a:endParaRPr lang="en-US"/>
        </a:p>
      </dgm:t>
    </dgm:pt>
    <dgm:pt modelId="{05292813-9504-476D-8D32-9BC75D523598}" type="sibTrans" cxnId="{F96C02CD-BFD7-44DB-9D64-146321F47ED3}">
      <dgm:prSet/>
      <dgm:spPr/>
      <dgm:t>
        <a:bodyPr/>
        <a:lstStyle/>
        <a:p>
          <a:endParaRPr lang="en-US"/>
        </a:p>
      </dgm:t>
    </dgm:pt>
    <dgm:pt modelId="{D519E5F4-F012-4559-8C8E-CDE9BDB9ACCF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Calisto MT"/>
              <a:ea typeface="+mn-ea"/>
              <a:cs typeface="+mn-cs"/>
            </a:rPr>
            <a:t>(Cassidy et al., 2013)</a:t>
          </a:r>
        </a:p>
      </dgm:t>
    </dgm:pt>
    <dgm:pt modelId="{64B4A7AC-5D92-4C65-94F3-BAE3DFD73C74}" type="parTrans" cxnId="{FEA8ED51-1EC1-45C5-8FAA-13748E52A46A}">
      <dgm:prSet/>
      <dgm:spPr/>
      <dgm:t>
        <a:bodyPr/>
        <a:lstStyle/>
        <a:p>
          <a:endParaRPr lang="en-US"/>
        </a:p>
      </dgm:t>
    </dgm:pt>
    <dgm:pt modelId="{C0AEFF51-73AF-4BC6-ADE8-CBA4956C98A3}" type="sibTrans" cxnId="{FEA8ED51-1EC1-45C5-8FAA-13748E52A46A}">
      <dgm:prSet/>
      <dgm:spPr/>
      <dgm:t>
        <a:bodyPr/>
        <a:lstStyle/>
        <a:p>
          <a:endParaRPr lang="en-US"/>
        </a:p>
      </dgm:t>
    </dgm:pt>
    <dgm:pt modelId="{E15C9980-B64B-40C8-A11E-67D2F1448CE8}" type="pres">
      <dgm:prSet presAssocID="{03D745FE-985A-4F6B-A931-D3EEC39901A7}" presName="linear" presStyleCnt="0">
        <dgm:presLayoutVars>
          <dgm:animLvl val="lvl"/>
          <dgm:resizeHandles val="exact"/>
        </dgm:presLayoutVars>
      </dgm:prSet>
      <dgm:spPr/>
    </dgm:pt>
    <dgm:pt modelId="{80A015F0-9091-40DC-AE3C-915709143C59}" type="pres">
      <dgm:prSet presAssocID="{88B694AE-3F34-4008-9756-CB16ACA0AB4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6FAC028-468D-4F98-91F2-F5520A2AD07F}" type="pres">
      <dgm:prSet presAssocID="{92E055A6-0906-4F96-9666-88DA72F2DC66}" presName="spacer" presStyleCnt="0"/>
      <dgm:spPr/>
    </dgm:pt>
    <dgm:pt modelId="{F556239A-DCB8-4E06-8E10-4809F4785563}" type="pres">
      <dgm:prSet presAssocID="{75875F5C-7FA8-483A-B097-8EAD55916F3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9A581019-DCE4-4DFF-9625-815D063B1D2E}" type="pres">
      <dgm:prSet presAssocID="{C09AAA4F-7CF6-40D2-897F-CDF91CD480A9}" presName="spacer" presStyleCnt="0"/>
      <dgm:spPr/>
    </dgm:pt>
    <dgm:pt modelId="{A9399561-176E-47B0-9D82-A50D6AD0E34C}" type="pres">
      <dgm:prSet presAssocID="{C08ADFB1-83AA-453A-9581-0C3454327B2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260ADDB-59DB-4EA8-8AB6-86F710151C18}" type="pres">
      <dgm:prSet presAssocID="{23115151-E91B-4607-9DD3-399006873714}" presName="spacer" presStyleCnt="0"/>
      <dgm:spPr/>
    </dgm:pt>
    <dgm:pt modelId="{D9529007-75AB-4325-8F81-53DC420EAB26}" type="pres">
      <dgm:prSet presAssocID="{D1CC9DF1-A91F-4690-8041-D3A2BDC5754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22A77BD-D78C-40A2-AA5E-7D2A2B31A63E}" type="pres">
      <dgm:prSet presAssocID="{21DD3ADF-897B-46CD-9E5E-C59196604DF2}" presName="spacer" presStyleCnt="0"/>
      <dgm:spPr/>
    </dgm:pt>
    <dgm:pt modelId="{26E9391E-3319-4AC6-972A-4CF6F72A43B4}" type="pres">
      <dgm:prSet presAssocID="{9177A9B3-3116-4673-85D2-5F1E4FDEAEA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8AE26E1-81D0-4946-B8E4-DC12138BF5AF}" type="pres">
      <dgm:prSet presAssocID="{1B896F11-07F0-4A1B-B313-FAF7DCC538ED}" presName="spacer" presStyleCnt="0"/>
      <dgm:spPr/>
    </dgm:pt>
    <dgm:pt modelId="{66DCC0C0-D15A-4F2A-9478-04B40E591091}" type="pres">
      <dgm:prSet presAssocID="{196A39E1-5FB6-4A7A-BF94-E17F6FD1673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88A648D-A327-43E8-81C2-CF4C29C8F53F}" type="pres">
      <dgm:prSet presAssocID="{05292813-9504-476D-8D32-9BC75D523598}" presName="spacer" presStyleCnt="0"/>
      <dgm:spPr/>
    </dgm:pt>
    <dgm:pt modelId="{F3B80746-6E2F-47D2-97A4-A67903CAADD6}" type="pres">
      <dgm:prSet presAssocID="{D519E5F4-F012-4559-8C8E-CDE9BDB9ACCF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C47290C-D08B-440A-99BF-91BB66469CBD}" type="presOf" srcId="{C08ADFB1-83AA-453A-9581-0C3454327B2A}" destId="{A9399561-176E-47B0-9D82-A50D6AD0E34C}" srcOrd="0" destOrd="0" presId="urn:microsoft.com/office/officeart/2005/8/layout/vList2"/>
    <dgm:cxn modelId="{4A05AC1E-11C6-44B9-A76D-1FE3E2EB2263}" type="presOf" srcId="{9177A9B3-3116-4673-85D2-5F1E4FDEAEA3}" destId="{26E9391E-3319-4AC6-972A-4CF6F72A43B4}" srcOrd="0" destOrd="0" presId="urn:microsoft.com/office/officeart/2005/8/layout/vList2"/>
    <dgm:cxn modelId="{82DF6425-CE4C-4B40-A535-B5CAEBA8671D}" type="presOf" srcId="{75875F5C-7FA8-483A-B097-8EAD55916F31}" destId="{F556239A-DCB8-4E06-8E10-4809F4785563}" srcOrd="0" destOrd="0" presId="urn:microsoft.com/office/officeart/2005/8/layout/vList2"/>
    <dgm:cxn modelId="{D3E5202B-D56D-4112-9188-FCCDE055C8CF}" srcId="{03D745FE-985A-4F6B-A931-D3EEC39901A7}" destId="{C08ADFB1-83AA-453A-9581-0C3454327B2A}" srcOrd="2" destOrd="0" parTransId="{6F4FC3A0-122A-4D0D-ADD8-FAED84E2112C}" sibTransId="{23115151-E91B-4607-9DD3-399006873714}"/>
    <dgm:cxn modelId="{0F9DC269-41E3-4C66-AB44-102B879CFDBB}" type="presOf" srcId="{D1CC9DF1-A91F-4690-8041-D3A2BDC5754A}" destId="{D9529007-75AB-4325-8F81-53DC420EAB26}" srcOrd="0" destOrd="0" presId="urn:microsoft.com/office/officeart/2005/8/layout/vList2"/>
    <dgm:cxn modelId="{FEA8ED51-1EC1-45C5-8FAA-13748E52A46A}" srcId="{03D745FE-985A-4F6B-A931-D3EEC39901A7}" destId="{D519E5F4-F012-4559-8C8E-CDE9BDB9ACCF}" srcOrd="6" destOrd="0" parTransId="{64B4A7AC-5D92-4C65-94F3-BAE3DFD73C74}" sibTransId="{C0AEFF51-73AF-4BC6-ADE8-CBA4956C98A3}"/>
    <dgm:cxn modelId="{47D0B756-3572-4792-870C-6D813D820CEC}" type="presOf" srcId="{D519E5F4-F012-4559-8C8E-CDE9BDB9ACCF}" destId="{F3B80746-6E2F-47D2-97A4-A67903CAADD6}" srcOrd="0" destOrd="0" presId="urn:microsoft.com/office/officeart/2005/8/layout/vList2"/>
    <dgm:cxn modelId="{85C5EE9B-2505-4802-8A8A-96A0FFEBBA5C}" type="presOf" srcId="{03D745FE-985A-4F6B-A931-D3EEC39901A7}" destId="{E15C9980-B64B-40C8-A11E-67D2F1448CE8}" srcOrd="0" destOrd="0" presId="urn:microsoft.com/office/officeart/2005/8/layout/vList2"/>
    <dgm:cxn modelId="{D5211CA2-DA99-43EF-92D9-70CAB37D525E}" srcId="{03D745FE-985A-4F6B-A931-D3EEC39901A7}" destId="{75875F5C-7FA8-483A-B097-8EAD55916F31}" srcOrd="1" destOrd="0" parTransId="{00BEA9E1-C11C-44A7-9495-7450A97A166A}" sibTransId="{C09AAA4F-7CF6-40D2-897F-CDF91CD480A9}"/>
    <dgm:cxn modelId="{26BE14A4-2A9A-4A31-B80A-8527E618726C}" type="presOf" srcId="{88B694AE-3F34-4008-9756-CB16ACA0AB48}" destId="{80A015F0-9091-40DC-AE3C-915709143C59}" srcOrd="0" destOrd="0" presId="urn:microsoft.com/office/officeart/2005/8/layout/vList2"/>
    <dgm:cxn modelId="{B7416EAA-30CF-4DF7-9717-AD13398A2628}" type="presOf" srcId="{196A39E1-5FB6-4A7A-BF94-E17F6FD16731}" destId="{66DCC0C0-D15A-4F2A-9478-04B40E591091}" srcOrd="0" destOrd="0" presId="urn:microsoft.com/office/officeart/2005/8/layout/vList2"/>
    <dgm:cxn modelId="{485656AF-E64E-445F-962B-0F5842395151}" srcId="{03D745FE-985A-4F6B-A931-D3EEC39901A7}" destId="{9177A9B3-3116-4673-85D2-5F1E4FDEAEA3}" srcOrd="4" destOrd="0" parTransId="{64E6346A-FE38-4AF9-8142-18EA5438D554}" sibTransId="{1B896F11-07F0-4A1B-B313-FAF7DCC538ED}"/>
    <dgm:cxn modelId="{F96C02CD-BFD7-44DB-9D64-146321F47ED3}" srcId="{03D745FE-985A-4F6B-A931-D3EEC39901A7}" destId="{196A39E1-5FB6-4A7A-BF94-E17F6FD16731}" srcOrd="5" destOrd="0" parTransId="{D1F1F333-82A1-4087-A666-8C5FA1DAFB3C}" sibTransId="{05292813-9504-476D-8D32-9BC75D523598}"/>
    <dgm:cxn modelId="{593481DA-2545-4270-A0D7-9DACC076C0DC}" srcId="{03D745FE-985A-4F6B-A931-D3EEC39901A7}" destId="{D1CC9DF1-A91F-4690-8041-D3A2BDC5754A}" srcOrd="3" destOrd="0" parTransId="{54FF7C40-2113-4FEE-974D-2CC2220CED54}" sibTransId="{21DD3ADF-897B-46CD-9E5E-C59196604DF2}"/>
    <dgm:cxn modelId="{4632E6F7-57EB-4EC5-B69C-366D47DD3F97}" srcId="{03D745FE-985A-4F6B-A931-D3EEC39901A7}" destId="{88B694AE-3F34-4008-9756-CB16ACA0AB48}" srcOrd="0" destOrd="0" parTransId="{2BA8FB94-3340-4B69-A208-CD4F726CE7C9}" sibTransId="{92E055A6-0906-4F96-9666-88DA72F2DC66}"/>
    <dgm:cxn modelId="{4F68E2F9-856D-42F2-9106-B9E5C7D7A2AE}" type="presParOf" srcId="{E15C9980-B64B-40C8-A11E-67D2F1448CE8}" destId="{80A015F0-9091-40DC-AE3C-915709143C59}" srcOrd="0" destOrd="0" presId="urn:microsoft.com/office/officeart/2005/8/layout/vList2"/>
    <dgm:cxn modelId="{303E8860-94AD-4AB8-8780-78D8B6FD4A82}" type="presParOf" srcId="{E15C9980-B64B-40C8-A11E-67D2F1448CE8}" destId="{56FAC028-468D-4F98-91F2-F5520A2AD07F}" srcOrd="1" destOrd="0" presId="urn:microsoft.com/office/officeart/2005/8/layout/vList2"/>
    <dgm:cxn modelId="{7A7CE4B5-E8E0-4BE3-AF2D-57E59101B233}" type="presParOf" srcId="{E15C9980-B64B-40C8-A11E-67D2F1448CE8}" destId="{F556239A-DCB8-4E06-8E10-4809F4785563}" srcOrd="2" destOrd="0" presId="urn:microsoft.com/office/officeart/2005/8/layout/vList2"/>
    <dgm:cxn modelId="{78F7B094-BCAF-46B8-A703-50C8BDAD7BBD}" type="presParOf" srcId="{E15C9980-B64B-40C8-A11E-67D2F1448CE8}" destId="{9A581019-DCE4-4DFF-9625-815D063B1D2E}" srcOrd="3" destOrd="0" presId="urn:microsoft.com/office/officeart/2005/8/layout/vList2"/>
    <dgm:cxn modelId="{C1DBD5F2-64DF-4936-BFB8-49D191B5A0AC}" type="presParOf" srcId="{E15C9980-B64B-40C8-A11E-67D2F1448CE8}" destId="{A9399561-176E-47B0-9D82-A50D6AD0E34C}" srcOrd="4" destOrd="0" presId="urn:microsoft.com/office/officeart/2005/8/layout/vList2"/>
    <dgm:cxn modelId="{1158FB0A-1FC2-4E7E-9D31-35401BA60679}" type="presParOf" srcId="{E15C9980-B64B-40C8-A11E-67D2F1448CE8}" destId="{F260ADDB-59DB-4EA8-8AB6-86F710151C18}" srcOrd="5" destOrd="0" presId="urn:microsoft.com/office/officeart/2005/8/layout/vList2"/>
    <dgm:cxn modelId="{B6EB5AA0-75AD-461D-AB12-576278ADE288}" type="presParOf" srcId="{E15C9980-B64B-40C8-A11E-67D2F1448CE8}" destId="{D9529007-75AB-4325-8F81-53DC420EAB26}" srcOrd="6" destOrd="0" presId="urn:microsoft.com/office/officeart/2005/8/layout/vList2"/>
    <dgm:cxn modelId="{0DF840CC-0A6E-4A16-8B67-0C302C7DFF1A}" type="presParOf" srcId="{E15C9980-B64B-40C8-A11E-67D2F1448CE8}" destId="{322A77BD-D78C-40A2-AA5E-7D2A2B31A63E}" srcOrd="7" destOrd="0" presId="urn:microsoft.com/office/officeart/2005/8/layout/vList2"/>
    <dgm:cxn modelId="{37529525-102B-4BB3-85BF-2D4B1C4CA629}" type="presParOf" srcId="{E15C9980-B64B-40C8-A11E-67D2F1448CE8}" destId="{26E9391E-3319-4AC6-972A-4CF6F72A43B4}" srcOrd="8" destOrd="0" presId="urn:microsoft.com/office/officeart/2005/8/layout/vList2"/>
    <dgm:cxn modelId="{22804147-E2C1-45EB-9F20-44D394C50276}" type="presParOf" srcId="{E15C9980-B64B-40C8-A11E-67D2F1448CE8}" destId="{18AE26E1-81D0-4946-B8E4-DC12138BF5AF}" srcOrd="9" destOrd="0" presId="urn:microsoft.com/office/officeart/2005/8/layout/vList2"/>
    <dgm:cxn modelId="{F3BDDF5B-C182-46A3-9C42-E9F7F231796A}" type="presParOf" srcId="{E15C9980-B64B-40C8-A11E-67D2F1448CE8}" destId="{66DCC0C0-D15A-4F2A-9478-04B40E591091}" srcOrd="10" destOrd="0" presId="urn:microsoft.com/office/officeart/2005/8/layout/vList2"/>
    <dgm:cxn modelId="{881E306C-1D4E-491D-971F-188301EAB55B}" type="presParOf" srcId="{E15C9980-B64B-40C8-A11E-67D2F1448CE8}" destId="{F88A648D-A327-43E8-81C2-CF4C29C8F53F}" srcOrd="11" destOrd="0" presId="urn:microsoft.com/office/officeart/2005/8/layout/vList2"/>
    <dgm:cxn modelId="{D899ACD1-9CEF-409F-84C4-062E5F02BF18}" type="presParOf" srcId="{E15C9980-B64B-40C8-A11E-67D2F1448CE8}" destId="{F3B80746-6E2F-47D2-97A4-A67903CAADD6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3EE273-C772-4525-BD91-E0AF8F5E605B}">
      <dsp:nvSpPr>
        <dsp:cNvPr id="0" name=""/>
        <dsp:cNvSpPr/>
      </dsp:nvSpPr>
      <dsp:spPr>
        <a:xfrm>
          <a:off x="0" y="89702"/>
          <a:ext cx="4800600" cy="855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Strong bond with carer  to the child. </a:t>
          </a:r>
        </a:p>
      </dsp:txBody>
      <dsp:txXfrm>
        <a:off x="41765" y="131467"/>
        <a:ext cx="4717070" cy="772032"/>
      </dsp:txXfrm>
    </dsp:sp>
    <dsp:sp modelId="{21114975-6BFC-4D7B-80FA-547445D6773C}">
      <dsp:nvSpPr>
        <dsp:cNvPr id="0" name=""/>
        <dsp:cNvSpPr/>
      </dsp:nvSpPr>
      <dsp:spPr>
        <a:xfrm>
          <a:off x="0" y="991345"/>
          <a:ext cx="4800600" cy="855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Early relationship has an enormous impact on child emotional development.</a:t>
          </a:r>
        </a:p>
      </dsp:txBody>
      <dsp:txXfrm>
        <a:off x="41765" y="1033110"/>
        <a:ext cx="4717070" cy="772032"/>
      </dsp:txXfrm>
    </dsp:sp>
    <dsp:sp modelId="{D7B50F61-53DD-468B-AF77-DF1C341A4E96}">
      <dsp:nvSpPr>
        <dsp:cNvPr id="0" name=""/>
        <dsp:cNvSpPr/>
      </dsp:nvSpPr>
      <dsp:spPr>
        <a:xfrm>
          <a:off x="0" y="1892988"/>
          <a:ext cx="4800600" cy="855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Displaying different behaviors such as clinging seeking comfort and help the child feel safe and secure.</a:t>
          </a:r>
        </a:p>
      </dsp:txBody>
      <dsp:txXfrm>
        <a:off x="41765" y="1934753"/>
        <a:ext cx="4717070" cy="772032"/>
      </dsp:txXfrm>
    </dsp:sp>
    <dsp:sp modelId="{B704E1BC-742C-44D4-AD1B-CB0A62988264}">
      <dsp:nvSpPr>
        <dsp:cNvPr id="0" name=""/>
        <dsp:cNvSpPr/>
      </dsp:nvSpPr>
      <dsp:spPr>
        <a:xfrm>
          <a:off x="0" y="2794630"/>
          <a:ext cx="4800600" cy="8555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(Wilson-Ali  et al., 2019)</a:t>
          </a:r>
        </a:p>
      </dsp:txBody>
      <dsp:txXfrm>
        <a:off x="41765" y="2836395"/>
        <a:ext cx="4717070" cy="7720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5C3C80-F298-43B9-910D-9723F7809421}">
      <dsp:nvSpPr>
        <dsp:cNvPr id="0" name=""/>
        <dsp:cNvSpPr/>
      </dsp:nvSpPr>
      <dsp:spPr>
        <a:xfrm>
          <a:off x="0" y="1778"/>
          <a:ext cx="6171948" cy="7580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530432-F496-44AC-90D4-001F99DA418F}">
      <dsp:nvSpPr>
        <dsp:cNvPr id="0" name=""/>
        <dsp:cNvSpPr/>
      </dsp:nvSpPr>
      <dsp:spPr>
        <a:xfrm>
          <a:off x="229296" y="172330"/>
          <a:ext cx="416903" cy="4169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D6837-F295-463D-A563-2E5328626CC7}">
      <dsp:nvSpPr>
        <dsp:cNvPr id="0" name=""/>
        <dsp:cNvSpPr/>
      </dsp:nvSpPr>
      <dsp:spPr>
        <a:xfrm>
          <a:off x="875496" y="1778"/>
          <a:ext cx="5296451" cy="7580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2" tIns="80222" rIns="80222" bIns="802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Early relationship build trust and confidence.</a:t>
          </a:r>
        </a:p>
      </dsp:txBody>
      <dsp:txXfrm>
        <a:off x="875496" y="1778"/>
        <a:ext cx="5296451" cy="758005"/>
      </dsp:txXfrm>
    </dsp:sp>
    <dsp:sp modelId="{9169C314-FB46-4A18-8C54-A3E3FE3F13B6}">
      <dsp:nvSpPr>
        <dsp:cNvPr id="0" name=""/>
        <dsp:cNvSpPr/>
      </dsp:nvSpPr>
      <dsp:spPr>
        <a:xfrm>
          <a:off x="0" y="949286"/>
          <a:ext cx="6171948" cy="7580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48840C-392D-45D0-9DCC-38C719E749B5}">
      <dsp:nvSpPr>
        <dsp:cNvPr id="0" name=""/>
        <dsp:cNvSpPr/>
      </dsp:nvSpPr>
      <dsp:spPr>
        <a:xfrm>
          <a:off x="229296" y="1119837"/>
          <a:ext cx="416903" cy="4169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38079-60AD-4A10-BF4A-204FA117E2F3}">
      <dsp:nvSpPr>
        <dsp:cNvPr id="0" name=""/>
        <dsp:cNvSpPr/>
      </dsp:nvSpPr>
      <dsp:spPr>
        <a:xfrm>
          <a:off x="875496" y="949286"/>
          <a:ext cx="5296451" cy="7580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2" tIns="80222" rIns="80222" bIns="802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Secure attachments support emotional and social development.</a:t>
          </a:r>
        </a:p>
      </dsp:txBody>
      <dsp:txXfrm>
        <a:off x="875496" y="949286"/>
        <a:ext cx="5296451" cy="758005"/>
      </dsp:txXfrm>
    </dsp:sp>
    <dsp:sp modelId="{912E99DE-C705-4257-B2BA-05D89E6FD8AD}">
      <dsp:nvSpPr>
        <dsp:cNvPr id="0" name=""/>
        <dsp:cNvSpPr/>
      </dsp:nvSpPr>
      <dsp:spPr>
        <a:xfrm>
          <a:off x="0" y="1896793"/>
          <a:ext cx="6171948" cy="7580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CF4A00-877B-4BDB-A4CA-6B22F74A2ACE}">
      <dsp:nvSpPr>
        <dsp:cNvPr id="0" name=""/>
        <dsp:cNvSpPr/>
      </dsp:nvSpPr>
      <dsp:spPr>
        <a:xfrm>
          <a:off x="229296" y="2067344"/>
          <a:ext cx="416903" cy="4169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E6C0E-2ED5-47A0-A513-1A590D44B9E2}">
      <dsp:nvSpPr>
        <dsp:cNvPr id="0" name=""/>
        <dsp:cNvSpPr/>
      </dsp:nvSpPr>
      <dsp:spPr>
        <a:xfrm>
          <a:off x="875496" y="1896793"/>
          <a:ext cx="5296451" cy="7580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2" tIns="80222" rIns="80222" bIns="80222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Univers Condensed"/>
            </a:rPr>
            <a:t>Let us</a:t>
          </a:r>
          <a:r>
            <a:rPr lang="en-US" sz="1900" kern="1200"/>
            <a:t> look at </a:t>
          </a:r>
          <a:r>
            <a:rPr lang="en-US" sz="1900" kern="1200">
              <a:latin typeface="Univers Condensed"/>
            </a:rPr>
            <a:t>Isaac</a:t>
          </a:r>
          <a:r>
            <a:rPr lang="en-US" sz="1900" kern="1200"/>
            <a:t> </a:t>
          </a:r>
        </a:p>
      </dsp:txBody>
      <dsp:txXfrm>
        <a:off x="875496" y="1896793"/>
        <a:ext cx="5296451" cy="758005"/>
      </dsp:txXfrm>
    </dsp:sp>
    <dsp:sp modelId="{380ABE89-0B3E-49FA-AD03-86F1EC932CD6}">
      <dsp:nvSpPr>
        <dsp:cNvPr id="0" name=""/>
        <dsp:cNvSpPr/>
      </dsp:nvSpPr>
      <dsp:spPr>
        <a:xfrm>
          <a:off x="0" y="2844300"/>
          <a:ext cx="6171948" cy="7580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39C1BA-027E-4EC1-A10F-0797D6ED99C7}">
      <dsp:nvSpPr>
        <dsp:cNvPr id="0" name=""/>
        <dsp:cNvSpPr/>
      </dsp:nvSpPr>
      <dsp:spPr>
        <a:xfrm>
          <a:off x="229296" y="3014852"/>
          <a:ext cx="416903" cy="4169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E2B2C2-C35E-4A52-9D1C-BE8353ACEB76}">
      <dsp:nvSpPr>
        <dsp:cNvPr id="0" name=""/>
        <dsp:cNvSpPr/>
      </dsp:nvSpPr>
      <dsp:spPr>
        <a:xfrm>
          <a:off x="875496" y="2844300"/>
          <a:ext cx="5296451" cy="7580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2" tIns="80222" rIns="80222" bIns="802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Struggles with independent play.</a:t>
          </a:r>
        </a:p>
      </dsp:txBody>
      <dsp:txXfrm>
        <a:off x="875496" y="2844300"/>
        <a:ext cx="5296451" cy="758005"/>
      </dsp:txXfrm>
    </dsp:sp>
    <dsp:sp modelId="{81D2CD6E-0535-4D99-B128-5C4090759B38}">
      <dsp:nvSpPr>
        <dsp:cNvPr id="0" name=""/>
        <dsp:cNvSpPr/>
      </dsp:nvSpPr>
      <dsp:spPr>
        <a:xfrm>
          <a:off x="0" y="3791808"/>
          <a:ext cx="6171948" cy="7580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25D90B-AC55-4196-AB0A-4C8F348C9E02}">
      <dsp:nvSpPr>
        <dsp:cNvPr id="0" name=""/>
        <dsp:cNvSpPr/>
      </dsp:nvSpPr>
      <dsp:spPr>
        <a:xfrm>
          <a:off x="229296" y="3962359"/>
          <a:ext cx="416903" cy="4169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0A896-044C-42D4-BD10-86AFD8E54EB1}">
      <dsp:nvSpPr>
        <dsp:cNvPr id="0" name=""/>
        <dsp:cNvSpPr/>
      </dsp:nvSpPr>
      <dsp:spPr>
        <a:xfrm>
          <a:off x="875496" y="3791808"/>
          <a:ext cx="5296451" cy="7580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2" tIns="80222" rIns="80222" bIns="8022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Finds it </a:t>
          </a:r>
          <a:r>
            <a:rPr lang="en-US" sz="1900" kern="1200">
              <a:latin typeface="Univers Condensed"/>
            </a:rPr>
            <a:t>difficult</a:t>
          </a:r>
          <a:r>
            <a:rPr lang="en-US" sz="1900" kern="1200"/>
            <a:t> to join in group activities.</a:t>
          </a:r>
        </a:p>
      </dsp:txBody>
      <dsp:txXfrm>
        <a:off x="875496" y="3791808"/>
        <a:ext cx="5296451" cy="758005"/>
      </dsp:txXfrm>
    </dsp:sp>
    <dsp:sp modelId="{363A4529-18BF-4C4C-A542-21D09F2880F9}">
      <dsp:nvSpPr>
        <dsp:cNvPr id="0" name=""/>
        <dsp:cNvSpPr/>
      </dsp:nvSpPr>
      <dsp:spPr>
        <a:xfrm>
          <a:off x="0" y="4739315"/>
          <a:ext cx="6171948" cy="7580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3E824-52CC-41DA-A4D2-66154A475E58}">
      <dsp:nvSpPr>
        <dsp:cNvPr id="0" name=""/>
        <dsp:cNvSpPr/>
      </dsp:nvSpPr>
      <dsp:spPr>
        <a:xfrm>
          <a:off x="229296" y="4909866"/>
          <a:ext cx="416903" cy="41690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8FA0C-122D-4C56-8A4C-E92C475816B3}">
      <dsp:nvSpPr>
        <dsp:cNvPr id="0" name=""/>
        <dsp:cNvSpPr/>
      </dsp:nvSpPr>
      <dsp:spPr>
        <a:xfrm>
          <a:off x="875496" y="4739315"/>
          <a:ext cx="5296451" cy="7580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222" tIns="80222" rIns="80222" bIns="80222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(Cassidy</a:t>
          </a:r>
          <a:r>
            <a:rPr lang="en-US" sz="1900" kern="1200">
              <a:latin typeface="Univers Condensed"/>
            </a:rPr>
            <a:t> et al.,</a:t>
          </a:r>
          <a:r>
            <a:rPr lang="en-US" sz="1900" kern="1200"/>
            <a:t> 2013)</a:t>
          </a:r>
        </a:p>
      </dsp:txBody>
      <dsp:txXfrm>
        <a:off x="875496" y="4739315"/>
        <a:ext cx="5296451" cy="7580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BDDB48-7A0C-4F94-8953-4D282F2C871C}">
      <dsp:nvSpPr>
        <dsp:cNvPr id="0" name=""/>
        <dsp:cNvSpPr/>
      </dsp:nvSpPr>
      <dsp:spPr>
        <a:xfrm>
          <a:off x="0" y="1159128"/>
          <a:ext cx="513868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57727E-50CE-4A79-9765-E2C920D29D38}">
      <dsp:nvSpPr>
        <dsp:cNvPr id="0" name=""/>
        <dsp:cNvSpPr/>
      </dsp:nvSpPr>
      <dsp:spPr>
        <a:xfrm>
          <a:off x="256934" y="863928"/>
          <a:ext cx="3597081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961" tIns="0" rIns="135961" bIns="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Mother </a:t>
          </a:r>
          <a:r>
            <a:rPr lang="en-US" sz="2000" kern="1200" dirty="0">
              <a:latin typeface="Univers Condensed"/>
            </a:rPr>
            <a:t>(postnatal depression) </a:t>
          </a:r>
          <a:endParaRPr lang="en-US" sz="2000" kern="1200" dirty="0"/>
        </a:p>
      </dsp:txBody>
      <dsp:txXfrm>
        <a:off x="285755" y="892749"/>
        <a:ext cx="3539439" cy="532758"/>
      </dsp:txXfrm>
    </dsp:sp>
    <dsp:sp modelId="{F1EC99B6-DB56-4836-84A2-0AD0C292FB94}">
      <dsp:nvSpPr>
        <dsp:cNvPr id="0" name=""/>
        <dsp:cNvSpPr/>
      </dsp:nvSpPr>
      <dsp:spPr>
        <a:xfrm>
          <a:off x="0" y="2066328"/>
          <a:ext cx="513868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55DDE-87A7-4FEA-ADA4-247FC044D647}">
      <dsp:nvSpPr>
        <dsp:cNvPr id="0" name=""/>
        <dsp:cNvSpPr/>
      </dsp:nvSpPr>
      <dsp:spPr>
        <a:xfrm>
          <a:off x="256934" y="1771128"/>
          <a:ext cx="3597081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961" tIns="0" rIns="13596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Disrupted childcare</a:t>
          </a:r>
        </a:p>
      </dsp:txBody>
      <dsp:txXfrm>
        <a:off x="285755" y="1799949"/>
        <a:ext cx="3539439" cy="532758"/>
      </dsp:txXfrm>
    </dsp:sp>
    <dsp:sp modelId="{93927021-F63B-4487-8561-534419CC6839}">
      <dsp:nvSpPr>
        <dsp:cNvPr id="0" name=""/>
        <dsp:cNvSpPr/>
      </dsp:nvSpPr>
      <dsp:spPr>
        <a:xfrm>
          <a:off x="0" y="2973528"/>
          <a:ext cx="513868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238120-41C2-4281-A881-37BFA7F56D8F}">
      <dsp:nvSpPr>
        <dsp:cNvPr id="0" name=""/>
        <dsp:cNvSpPr/>
      </dsp:nvSpPr>
      <dsp:spPr>
        <a:xfrm>
          <a:off x="256934" y="2678328"/>
          <a:ext cx="3597081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961" tIns="0" rIns="13596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Relocation</a:t>
          </a:r>
        </a:p>
      </dsp:txBody>
      <dsp:txXfrm>
        <a:off x="285755" y="2707149"/>
        <a:ext cx="3539439" cy="532758"/>
      </dsp:txXfrm>
    </dsp:sp>
    <dsp:sp modelId="{9A6699FC-47F6-4FC3-8266-37CF29AAB352}">
      <dsp:nvSpPr>
        <dsp:cNvPr id="0" name=""/>
        <dsp:cNvSpPr/>
      </dsp:nvSpPr>
      <dsp:spPr>
        <a:xfrm>
          <a:off x="0" y="3880728"/>
          <a:ext cx="513868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6D0F85-DA9B-44C0-9F3C-743EC8DA7EAE}">
      <dsp:nvSpPr>
        <dsp:cNvPr id="0" name=""/>
        <dsp:cNvSpPr/>
      </dsp:nvSpPr>
      <dsp:spPr>
        <a:xfrm>
          <a:off x="256934" y="3585528"/>
          <a:ext cx="3597081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961" tIns="0" rIns="13596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Experiencing different emotion</a:t>
          </a:r>
        </a:p>
      </dsp:txBody>
      <dsp:txXfrm>
        <a:off x="285755" y="3614349"/>
        <a:ext cx="3539439" cy="5327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A015F0-9091-40DC-AE3C-915709143C59}">
      <dsp:nvSpPr>
        <dsp:cNvPr id="0" name=""/>
        <dsp:cNvSpPr/>
      </dsp:nvSpPr>
      <dsp:spPr>
        <a:xfrm>
          <a:off x="0" y="94559"/>
          <a:ext cx="6581776" cy="608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Nature </a:t>
          </a:r>
        </a:p>
      </dsp:txBody>
      <dsp:txXfrm>
        <a:off x="29700" y="124259"/>
        <a:ext cx="6522376" cy="549000"/>
      </dsp:txXfrm>
    </dsp:sp>
    <dsp:sp modelId="{F556239A-DCB8-4E06-8E10-4809F4785563}">
      <dsp:nvSpPr>
        <dsp:cNvPr id="0" name=""/>
        <dsp:cNvSpPr/>
      </dsp:nvSpPr>
      <dsp:spPr>
        <a:xfrm>
          <a:off x="0" y="749039"/>
          <a:ext cx="6581776" cy="608400"/>
        </a:xfrm>
        <a:prstGeom prst="roundRect">
          <a:avLst/>
        </a:prstGeom>
        <a:solidFill>
          <a:schemeClr val="accent5">
            <a:hueOff val="3168157"/>
            <a:satOff val="-4443"/>
            <a:lumOff val="-4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Isaac was born  with natural need to form close attachment with caregivers.</a:t>
          </a:r>
        </a:p>
      </dsp:txBody>
      <dsp:txXfrm>
        <a:off x="29700" y="778739"/>
        <a:ext cx="6522376" cy="549000"/>
      </dsp:txXfrm>
    </dsp:sp>
    <dsp:sp modelId="{A9399561-176E-47B0-9D82-A50D6AD0E34C}">
      <dsp:nvSpPr>
        <dsp:cNvPr id="0" name=""/>
        <dsp:cNvSpPr/>
      </dsp:nvSpPr>
      <dsp:spPr>
        <a:xfrm>
          <a:off x="0" y="1403519"/>
          <a:ext cx="6581776" cy="608400"/>
        </a:xfrm>
        <a:prstGeom prst="roundRect">
          <a:avLst/>
        </a:prstGeom>
        <a:solidFill>
          <a:schemeClr val="accent5">
            <a:hueOff val="6336313"/>
            <a:satOff val="-8887"/>
            <a:lumOff val="-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Seeking comfort from trusted adult when upset and unsure.</a:t>
          </a:r>
        </a:p>
      </dsp:txBody>
      <dsp:txXfrm>
        <a:off x="29700" y="1433219"/>
        <a:ext cx="6522376" cy="549000"/>
      </dsp:txXfrm>
    </dsp:sp>
    <dsp:sp modelId="{D9529007-75AB-4325-8F81-53DC420EAB26}">
      <dsp:nvSpPr>
        <dsp:cNvPr id="0" name=""/>
        <dsp:cNvSpPr/>
      </dsp:nvSpPr>
      <dsp:spPr>
        <a:xfrm>
          <a:off x="0" y="2057999"/>
          <a:ext cx="6581776" cy="608400"/>
        </a:xfrm>
        <a:prstGeom prst="roundRect">
          <a:avLst/>
        </a:prstGeom>
        <a:solidFill>
          <a:schemeClr val="accent5">
            <a:hueOff val="9504470"/>
            <a:satOff val="-13330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Nurture </a:t>
          </a:r>
        </a:p>
      </dsp:txBody>
      <dsp:txXfrm>
        <a:off x="29700" y="2087699"/>
        <a:ext cx="6522376" cy="549000"/>
      </dsp:txXfrm>
    </dsp:sp>
    <dsp:sp modelId="{26E9391E-3319-4AC6-972A-4CF6F72A43B4}">
      <dsp:nvSpPr>
        <dsp:cNvPr id="0" name=""/>
        <dsp:cNvSpPr/>
      </dsp:nvSpPr>
      <dsp:spPr>
        <a:xfrm>
          <a:off x="0" y="2712480"/>
          <a:ext cx="6581776" cy="608400"/>
        </a:xfrm>
        <a:prstGeom prst="roundRect">
          <a:avLst/>
        </a:prstGeom>
        <a:solidFill>
          <a:schemeClr val="accent5">
            <a:hueOff val="12672627"/>
            <a:satOff val="-17773"/>
            <a:lumOff val="-18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His mother postnal depression may affect his emotional needs were met.</a:t>
          </a:r>
        </a:p>
      </dsp:txBody>
      <dsp:txXfrm>
        <a:off x="29700" y="2742180"/>
        <a:ext cx="6522376" cy="549000"/>
      </dsp:txXfrm>
    </dsp:sp>
    <dsp:sp modelId="{66DCC0C0-D15A-4F2A-9478-04B40E591091}">
      <dsp:nvSpPr>
        <dsp:cNvPr id="0" name=""/>
        <dsp:cNvSpPr/>
      </dsp:nvSpPr>
      <dsp:spPr>
        <a:xfrm>
          <a:off x="0" y="3366960"/>
          <a:ext cx="6581776" cy="608400"/>
        </a:xfrm>
        <a:prstGeom prst="roundRect">
          <a:avLst/>
        </a:prstGeom>
        <a:solidFill>
          <a:schemeClr val="accent5">
            <a:hueOff val="15840784"/>
            <a:satOff val="-22217"/>
            <a:lumOff val="-22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Disrupted childcare, moving homes may have reduced his sense of security.</a:t>
          </a:r>
        </a:p>
      </dsp:txBody>
      <dsp:txXfrm>
        <a:off x="29700" y="3396660"/>
        <a:ext cx="6522376" cy="549000"/>
      </dsp:txXfrm>
    </dsp:sp>
    <dsp:sp modelId="{F3B80746-6E2F-47D2-97A4-A67903CAADD6}">
      <dsp:nvSpPr>
        <dsp:cNvPr id="0" name=""/>
        <dsp:cNvSpPr/>
      </dsp:nvSpPr>
      <dsp:spPr>
        <a:xfrm>
          <a:off x="0" y="4021440"/>
          <a:ext cx="6581776" cy="608400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Calisto MT"/>
              <a:ea typeface="+mn-ea"/>
              <a:cs typeface="+mn-cs"/>
            </a:rPr>
            <a:t>(Cassidy et al., 2013)</a:t>
          </a:r>
        </a:p>
      </dsp:txBody>
      <dsp:txXfrm>
        <a:off x="29700" y="4051140"/>
        <a:ext cx="6522376" cy="549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06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409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230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880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597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959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089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038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922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06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862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8004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ww.prometheus-studio.it/filosofia_e_storia/category/competenze-pedagocico-didattiche/psicologia-dello-sviluppo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bowlby.html" TargetMode="External"/><Relationship Id="rId2" Type="http://schemas.openxmlformats.org/officeDocument/2006/relationships/hyperlink" Target="https://dera.ioe.ac.uk/id/eprint/14042/7/development%20matters%20in%20the%20early%20years%20foundation%20stage_Redacted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rminghamchildrenstrust.co.uk/info/1/about_the_trust/310/i_need_help_with/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908651"/>
            <a:ext cx="4937004" cy="405868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3600"/>
            </a:br>
            <a:br>
              <a:rPr lang="en-US" sz="3600"/>
            </a:br>
            <a:r>
              <a:rPr lang="en-US" sz="2400"/>
              <a:t>psychology in health and social care.</a:t>
            </a:r>
            <a:br>
              <a:rPr lang="en-US" sz="2400"/>
            </a:br>
            <a:r>
              <a:rPr lang="en-US" sz="2400"/>
              <a:t>module code:LCH4010</a:t>
            </a:r>
            <a:br>
              <a:rPr lang="en-US" sz="2400"/>
            </a:br>
            <a:r>
              <a:rPr lang="en-US" sz="2400"/>
              <a:t>name: Sobia Akhtar</a:t>
            </a:r>
            <a:br>
              <a:rPr lang="en-US" sz="3600"/>
            </a:br>
            <a:endParaRPr lang="en-US" sz="3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4439" y="3431420"/>
            <a:ext cx="4172757" cy="845487"/>
          </a:xfrm>
        </p:spPr>
        <p:txBody>
          <a:bodyPr anchor="b">
            <a:normAutofit lnSpcReduction="10000"/>
          </a:bodyPr>
          <a:lstStyle/>
          <a:p>
            <a:r>
              <a:rPr lang="en-US"/>
              <a:t>Student ID:2504715</a:t>
            </a:r>
          </a:p>
          <a:p>
            <a:r>
              <a:rPr lang="en-US"/>
              <a:t>Lecturer:  Prabjot Kaur Sahota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27E32FD-3A53-5F58-A319-0BC602EB71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13" r="25994" b="-1"/>
          <a:stretch>
            <a:fillRect/>
          </a:stretch>
        </p:blipFill>
        <p:spPr>
          <a:xfrm>
            <a:off x="6326272" y="10"/>
            <a:ext cx="586572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661CE-BE18-4F4F-01FC-9C199FE9A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/>
              <a:t>Introduction </a:t>
            </a:r>
          </a:p>
        </p:txBody>
      </p:sp>
      <p:pic>
        <p:nvPicPr>
          <p:cNvPr id="3" name="Picture 2" descr="Clipart - Big eyes">
            <a:extLst>
              <a:ext uri="{FF2B5EF4-FFF2-40B4-BE49-F238E27FC236}">
                <a16:creationId xmlns:a16="http://schemas.microsoft.com/office/drawing/2014/main" id="{94CF0656-5798-6797-5A87-E28263D502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14" r="19414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43D55B8-996E-B66D-DF2E-1B344AD4B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Looking at :</a:t>
            </a:r>
          </a:p>
          <a:p>
            <a:r>
              <a:rPr lang="en-US"/>
              <a:t> Explore Isaac Development using  Bowley's attachment theory.</a:t>
            </a:r>
          </a:p>
          <a:p>
            <a:r>
              <a:rPr lang="en-US"/>
              <a:t>Isaac is a 4 years old child attending childcare Centre.</a:t>
            </a:r>
          </a:p>
          <a:p>
            <a:r>
              <a:rPr lang="en-US"/>
              <a:t> Displaying different emotion.</a:t>
            </a:r>
          </a:p>
          <a:p>
            <a:r>
              <a:rPr lang="en-US">
                <a:ea typeface="+mn-lt"/>
                <a:cs typeface="+mn-lt"/>
              </a:rPr>
              <a:t>Briefly look at nature and nurture and support plan.</a:t>
            </a: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endParaRPr lang="en-US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099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3B001A-31B2-95D2-B0A9-1815246DD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latin typeface="Calisto MT"/>
              </a:rPr>
              <a:t>Attachment theory(john Bowlby)</a:t>
            </a:r>
          </a:p>
        </p:txBody>
      </p:sp>
      <p:pic>
        <p:nvPicPr>
          <p:cNvPr id="4" name="Picture 3" descr="A person looking at the camera&#10;&#10;AI-generated content may be incorrect.">
            <a:extLst>
              <a:ext uri="{FF2B5EF4-FFF2-40B4-BE49-F238E27FC236}">
                <a16:creationId xmlns:a16="http://schemas.microsoft.com/office/drawing/2014/main" id="{A0C3E7A1-6E3A-70D1-B94D-00BE06F470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3951" r="-1" b="-1"/>
          <a:stretch>
            <a:fillRect/>
          </a:stretch>
        </p:blipFill>
        <p:spPr>
          <a:xfrm>
            <a:off x="20" y="10"/>
            <a:ext cx="6099582" cy="6137554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723900"/>
            <a:ext cx="4610075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47BD4242-F067-4B74-DE36-553738F653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696186" y="2221992"/>
          <a:ext cx="4800600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1300" y="6142781"/>
            <a:ext cx="46100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40C39AB-F169-24FB-CBBE-69BFB8B19C56}"/>
              </a:ext>
            </a:extLst>
          </p:cNvPr>
          <p:cNvSpPr txBox="1"/>
          <p:nvPr/>
        </p:nvSpPr>
        <p:spPr>
          <a:xfrm>
            <a:off x="102177" y="6414222"/>
            <a:ext cx="6667500" cy="317500"/>
          </a:xfrm>
          <a:prstGeom prst="rect">
            <a:avLst/>
          </a:prstGeom>
        </p:spPr>
        <p:txBody>
          <a:bodyPr lIns="91440" tIns="45720" rIns="91440" bIns="45720" anchor="t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Power point by power point (2026) 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42878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2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0AEA6A-4471-CF25-E41B-D66903DFE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914776" cy="3977269"/>
          </a:xfrm>
        </p:spPr>
        <p:txBody>
          <a:bodyPr>
            <a:normAutofit/>
          </a:bodyPr>
          <a:lstStyle/>
          <a:p>
            <a:r>
              <a:rPr lang="en-US"/>
              <a:t>Why the theory is important 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CEB456E-40DE-8855-BA4A-F2F09DE86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161809"/>
              </p:ext>
            </p:extLst>
          </p:nvPr>
        </p:nvGraphicFramePr>
        <p:xfrm>
          <a:off x="5219952" y="723900"/>
          <a:ext cx="6171948" cy="549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6335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CB426-F665-EC0C-AFB2-890867D09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US"/>
              <a:t>Isaac situation </a:t>
            </a:r>
          </a:p>
        </p:txBody>
      </p:sp>
      <p:cxnSp>
        <p:nvCxnSpPr>
          <p:cNvPr id="17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Graphic 17" descr="Group">
            <a:extLst>
              <a:ext uri="{FF2B5EF4-FFF2-40B4-BE49-F238E27FC236}">
                <a16:creationId xmlns:a16="http://schemas.microsoft.com/office/drawing/2014/main" id="{B48ECCAD-7063-1584-5EDE-14A2F4FF11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6EDF3BA-0540-76C2-9007-35BC1B26F42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346176" y="914399"/>
          <a:ext cx="5138688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2955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2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8C1B9C-C5E0-5EA1-1FFF-4EEF08CE9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660776" cy="4404064"/>
          </a:xfrm>
        </p:spPr>
        <p:txBody>
          <a:bodyPr>
            <a:normAutofit/>
          </a:bodyPr>
          <a:lstStyle/>
          <a:p>
            <a:r>
              <a:rPr lang="en-US"/>
              <a:t>          Nature and nurture</a:t>
            </a: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B75B4F83-6FDB-4998-8E11-31CE6E70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B0794B99-5B9D-4B94-9505-1EDED76CD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2" name="Content Placeholder 2">
            <a:extLst>
              <a:ext uri="{FF2B5EF4-FFF2-40B4-BE49-F238E27FC236}">
                <a16:creationId xmlns:a16="http://schemas.microsoft.com/office/drawing/2014/main" id="{F9F54652-3C3B-664F-D1DD-F27B834526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1452988"/>
              </p:ext>
            </p:extLst>
          </p:nvPr>
        </p:nvGraphicFramePr>
        <p:xfrm>
          <a:off x="4876800" y="1066801"/>
          <a:ext cx="6581776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0345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C728B5-3DCF-BF79-B80A-1FCA2E426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Practical  support strategies </a:t>
            </a:r>
          </a:p>
        </p:txBody>
      </p:sp>
      <p:pic>
        <p:nvPicPr>
          <p:cNvPr id="5" name="Picture 4" descr="Drawings on colorful paper">
            <a:extLst>
              <a:ext uri="{FF2B5EF4-FFF2-40B4-BE49-F238E27FC236}">
                <a16:creationId xmlns:a16="http://schemas.microsoft.com/office/drawing/2014/main" id="{21F53913-2C4E-8D36-0532-F17FAB7DC4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22" r="42604" b="-6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8174D-BC6C-235A-71B7-A596E49C6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 key person </a:t>
            </a:r>
          </a:p>
          <a:p>
            <a:r>
              <a:rPr lang="en-US"/>
              <a:t>Consistent daily routines </a:t>
            </a:r>
          </a:p>
          <a:p>
            <a:r>
              <a:rPr lang="en-US"/>
              <a:t>Predictable transitions </a:t>
            </a:r>
          </a:p>
          <a:p>
            <a:r>
              <a:rPr lang="en-US"/>
              <a:t>Approachable  interactions </a:t>
            </a:r>
          </a:p>
          <a:p>
            <a:r>
              <a:rPr lang="en-US"/>
              <a:t>Visual emotional cards </a:t>
            </a:r>
          </a:p>
          <a:p>
            <a:r>
              <a:rPr lang="en-US"/>
              <a:t>Comfort object </a:t>
            </a:r>
          </a:p>
          <a:p>
            <a:pPr marL="0" indent="0">
              <a:buNone/>
            </a:pPr>
            <a:r>
              <a:rPr lang="en-US">
                <a:latin typeface="Times New Roman"/>
                <a:cs typeface="Times New Roman"/>
              </a:rPr>
              <a:t>(Jennings, 2022)</a:t>
            </a:r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6357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85184E4-C93A-4E34-8365-1886AAC5D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6CB3A0-B550-EB7F-95EF-DE24DE578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4762"/>
            <a:ext cx="3623818" cy="4559890"/>
          </a:xfrm>
        </p:spPr>
        <p:txBody>
          <a:bodyPr>
            <a:normAutofit/>
          </a:bodyPr>
          <a:lstStyle/>
          <a:p>
            <a:r>
              <a:rPr lang="en-GB"/>
              <a:t>Strengths and criticisms 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B0D40B-37F7-4F1F-B956-AFC12066A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28E2F06-B151-00C9-6064-6BF294D6F4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7045385"/>
              </p:ext>
            </p:extLst>
          </p:nvPr>
        </p:nvGraphicFramePr>
        <p:xfrm>
          <a:off x="5715000" y="1482698"/>
          <a:ext cx="5715001" cy="38926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0488">
                  <a:extLst>
                    <a:ext uri="{9D8B030D-6E8A-4147-A177-3AD203B41FA5}">
                      <a16:colId xmlns:a16="http://schemas.microsoft.com/office/drawing/2014/main" val="3819877202"/>
                    </a:ext>
                  </a:extLst>
                </a:gridCol>
                <a:gridCol w="2944513">
                  <a:extLst>
                    <a:ext uri="{9D8B030D-6E8A-4147-A177-3AD203B41FA5}">
                      <a16:colId xmlns:a16="http://schemas.microsoft.com/office/drawing/2014/main" val="105266691"/>
                    </a:ext>
                  </a:extLst>
                </a:gridCol>
              </a:tblGrid>
              <a:tr h="367543"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Strengths </a:t>
                      </a:r>
                    </a:p>
                  </a:txBody>
                  <a:tcPr marL="83532" marR="83532" marT="41766" marB="4176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solidFill>
                            <a:schemeClr val="tx1"/>
                          </a:solidFill>
                        </a:rPr>
                        <a:t>criticism</a:t>
                      </a:r>
                    </a:p>
                  </a:txBody>
                  <a:tcPr marL="83532" marR="83532" marT="41766" marB="41766"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4117621"/>
                  </a:ext>
                </a:extLst>
              </a:tr>
              <a:tr h="868736">
                <a:tc>
                  <a:txBody>
                    <a:bodyPr/>
                    <a:lstStyle/>
                    <a:p>
                      <a:r>
                        <a:rPr lang="en-GB" sz="1600"/>
                        <a:t>Highlight how important early relationship are in a child's life.</a:t>
                      </a:r>
                    </a:p>
                  </a:txBody>
                  <a:tcPr marL="83532" marR="83532" marT="41766" marB="41766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Some researchers say Bowlby focuses too much on mothers</a:t>
                      </a:r>
                    </a:p>
                  </a:txBody>
                  <a:tcPr marL="83532" marR="83532" marT="41766" marB="41766"/>
                </a:tc>
                <a:extLst>
                  <a:ext uri="{0D108BD9-81ED-4DB2-BD59-A6C34878D82A}">
                    <a16:rowId xmlns:a16="http://schemas.microsoft.com/office/drawing/2014/main" val="1161669655"/>
                  </a:ext>
                </a:extLst>
              </a:tr>
              <a:tr h="1119333">
                <a:tc>
                  <a:txBody>
                    <a:bodyPr/>
                    <a:lstStyle/>
                    <a:p>
                      <a:r>
                        <a:rPr lang="en-GB" sz="1600"/>
                        <a:t>Shows how secure attachments can support confidence and independence</a:t>
                      </a:r>
                      <a:endParaRPr lang="en-GB" sz="1600" err="1"/>
                    </a:p>
                  </a:txBody>
                  <a:tcPr marL="83532" marR="83532" marT="41766" marB="41766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Some children are naturally more anxious or irritable.</a:t>
                      </a:r>
                    </a:p>
                  </a:txBody>
                  <a:tcPr marL="83532" marR="83532" marT="41766" marB="41766"/>
                </a:tc>
                <a:extLst>
                  <a:ext uri="{0D108BD9-81ED-4DB2-BD59-A6C34878D82A}">
                    <a16:rowId xmlns:a16="http://schemas.microsoft.com/office/drawing/2014/main" val="4129576539"/>
                  </a:ext>
                </a:extLst>
              </a:tr>
              <a:tr h="1119333">
                <a:tc>
                  <a:txBody>
                    <a:bodyPr/>
                    <a:lstStyle/>
                    <a:p>
                      <a:r>
                        <a:rPr lang="en-GB" sz="1600"/>
                        <a:t>Recognises that children's development is affected by care and support they receive.</a:t>
                      </a:r>
                    </a:p>
                  </a:txBody>
                  <a:tcPr marL="83532" marR="83532" marT="41766" marB="4176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>
                          <a:latin typeface="Times New Roman"/>
                          <a:cs typeface="Times New Roman"/>
                        </a:rPr>
                        <a:t>(McLeod, 2025)</a:t>
                      </a:r>
                      <a:endParaRPr lang="en-US"/>
                    </a:p>
                  </a:txBody>
                  <a:tcPr marL="83532" marR="83532" marT="41766" marB="41766"/>
                </a:tc>
                <a:extLst>
                  <a:ext uri="{0D108BD9-81ED-4DB2-BD59-A6C34878D82A}">
                    <a16:rowId xmlns:a16="http://schemas.microsoft.com/office/drawing/2014/main" val="204761171"/>
                  </a:ext>
                </a:extLst>
              </a:tr>
              <a:tr h="417662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83532" marR="83532" marT="41766" marB="41766"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83532" marR="83532" marT="41766" marB="41766"/>
                </a:tc>
                <a:extLst>
                  <a:ext uri="{0D108BD9-81ED-4DB2-BD59-A6C34878D82A}">
                    <a16:rowId xmlns:a16="http://schemas.microsoft.com/office/drawing/2014/main" val="41576861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4237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4E943-96DB-0C6A-E86D-3B33D00CD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559063"/>
            <a:ext cx="3306747" cy="5256025"/>
          </a:xfrm>
        </p:spPr>
        <p:txBody>
          <a:bodyPr>
            <a:normAutofit/>
          </a:bodyPr>
          <a:lstStyle/>
          <a:p>
            <a:r>
              <a:rPr lang="en-GB" sz="3600"/>
              <a:t>Reference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63801-10C0-B4B4-B491-BF534497F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022" y="622249"/>
            <a:ext cx="6844892" cy="5639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200">
                <a:latin typeface="Times New Roman"/>
                <a:cs typeface="Times New Roman"/>
              </a:rPr>
              <a:t>Cassidy, J., Jones, J.D. and Shaver, P.R. (2013). Contributions of Attachment Theory and research: a Framework for Future research, translation, and Policy. </a:t>
            </a:r>
            <a:r>
              <a:rPr lang="en-GB" sz="1200" i="1">
                <a:latin typeface="Times New Roman"/>
                <a:cs typeface="Times New Roman"/>
              </a:rPr>
              <a:t>Development and Psychopathology</a:t>
            </a:r>
            <a:r>
              <a:rPr lang="en-GB" sz="1200">
                <a:latin typeface="Times New Roman"/>
                <a:cs typeface="Times New Roman"/>
              </a:rPr>
              <a:t>, [online] 25(4pt2), pp.1415–1434. </a:t>
            </a:r>
            <a:r>
              <a:rPr lang="en-GB" sz="1200" err="1">
                <a:latin typeface="Times New Roman"/>
                <a:cs typeface="Times New Roman"/>
              </a:rPr>
              <a:t>doi:https</a:t>
            </a:r>
            <a:r>
              <a:rPr lang="en-GB" sz="1200">
                <a:latin typeface="Times New Roman"/>
                <a:cs typeface="Times New Roman"/>
              </a:rPr>
              <a:t>://doi.org/10.1017/s0954579413000692.</a:t>
            </a:r>
            <a:endParaRPr lang="en-GB" sz="1200"/>
          </a:p>
          <a:p>
            <a:pPr>
              <a:lnSpc>
                <a:spcPct val="100000"/>
              </a:lnSpc>
            </a:pPr>
            <a:r>
              <a:rPr lang="en-GB" sz="1200">
                <a:latin typeface="Times New Roman"/>
                <a:cs typeface="Times New Roman"/>
              </a:rPr>
              <a:t>Early Education (2012). </a:t>
            </a:r>
            <a:r>
              <a:rPr lang="en-GB" sz="1200" i="1">
                <a:latin typeface="Times New Roman"/>
                <a:cs typeface="Times New Roman"/>
              </a:rPr>
              <a:t>Development Matters in the Early Years Foundation Stage (EYFS)</a:t>
            </a:r>
            <a:r>
              <a:rPr lang="en-GB" sz="1200">
                <a:latin typeface="Times New Roman"/>
                <a:cs typeface="Times New Roman"/>
              </a:rPr>
              <a:t>. [online] Available at: </a:t>
            </a:r>
            <a:r>
              <a:rPr lang="en-GB" sz="1200">
                <a:latin typeface="Times New Roman"/>
                <a:cs typeface="Times New Roman"/>
                <a:hlinkClick r:id="rId2"/>
              </a:rPr>
              <a:t>https://dera.ioe.ac.uk/id/eprint/14042/7/development%20matters%20in%20the%20early%20years%20foundation%20stage_Redacted.pdf</a:t>
            </a:r>
            <a:r>
              <a:rPr lang="en-GB" sz="1200">
                <a:latin typeface="Times New Roman"/>
                <a:cs typeface="Times New Roman"/>
              </a:rPr>
              <a:t>.</a:t>
            </a:r>
          </a:p>
          <a:p>
            <a:pPr>
              <a:lnSpc>
                <a:spcPct val="100000"/>
              </a:lnSpc>
            </a:pPr>
            <a:r>
              <a:rPr lang="en-GB" sz="1200">
                <a:latin typeface="Times New Roman"/>
                <a:cs typeface="Times New Roman"/>
              </a:rPr>
              <a:t>Jennings, S. (2022). Managing Social Anxiety in Children and Young People. </a:t>
            </a:r>
            <a:r>
              <a:rPr lang="en-GB" sz="1200" err="1">
                <a:latin typeface="Times New Roman"/>
                <a:cs typeface="Times New Roman"/>
              </a:rPr>
              <a:t>doi:https</a:t>
            </a:r>
            <a:r>
              <a:rPr lang="en-GB" sz="1200">
                <a:latin typeface="Times New Roman"/>
                <a:cs typeface="Times New Roman"/>
              </a:rPr>
              <a:t>://doi.org/10.4324/9781032256641.</a:t>
            </a:r>
            <a:endParaRPr lang="en-GB" sz="1200"/>
          </a:p>
          <a:p>
            <a:pPr>
              <a:lnSpc>
                <a:spcPct val="100000"/>
              </a:lnSpc>
            </a:pPr>
            <a:r>
              <a:rPr lang="en-GB" sz="1200">
                <a:latin typeface="Times New Roman"/>
                <a:cs typeface="Times New Roman"/>
              </a:rPr>
              <a:t>Junewicz, A. and Billick, S.B. (2018). Nature, Nurture, and Attachment: Implications in Light of Expanding Definitions of Parenthood. </a:t>
            </a:r>
            <a:r>
              <a:rPr lang="en-GB" sz="1200" i="1">
                <a:latin typeface="Times New Roman"/>
                <a:cs typeface="Times New Roman"/>
              </a:rPr>
              <a:t>Psychiatric Quarterly</a:t>
            </a:r>
            <a:r>
              <a:rPr lang="en-GB" sz="1200">
                <a:latin typeface="Times New Roman"/>
                <a:cs typeface="Times New Roman"/>
              </a:rPr>
              <a:t>, 89(3), pp.511–519. </a:t>
            </a:r>
            <a:r>
              <a:rPr lang="en-GB" sz="1200" err="1">
                <a:latin typeface="Times New Roman"/>
                <a:cs typeface="Times New Roman"/>
              </a:rPr>
              <a:t>doi:https</a:t>
            </a:r>
            <a:r>
              <a:rPr lang="en-GB" sz="1200">
                <a:latin typeface="Times New Roman"/>
                <a:cs typeface="Times New Roman"/>
              </a:rPr>
              <a:t>://doi.org/10.1007/s11126-017-9554-3.</a:t>
            </a:r>
            <a:endParaRPr lang="en-GB" sz="1200"/>
          </a:p>
          <a:p>
            <a:pPr>
              <a:lnSpc>
                <a:spcPct val="100000"/>
              </a:lnSpc>
            </a:pPr>
            <a:r>
              <a:rPr lang="en-GB" sz="1200">
                <a:latin typeface="Times New Roman"/>
                <a:cs typeface="Times New Roman"/>
              </a:rPr>
              <a:t>McLeod, S. (2025). </a:t>
            </a:r>
            <a:r>
              <a:rPr lang="en-GB" sz="1200" i="1">
                <a:latin typeface="Times New Roman"/>
                <a:cs typeface="Times New Roman"/>
              </a:rPr>
              <a:t>John Bowlby’s Attachment Theory</a:t>
            </a:r>
            <a:r>
              <a:rPr lang="en-GB" sz="1200">
                <a:latin typeface="Times New Roman"/>
                <a:cs typeface="Times New Roman"/>
              </a:rPr>
              <a:t>. [online] Simply Psychology. Available at: </a:t>
            </a:r>
            <a:r>
              <a:rPr lang="en-GB" sz="1200">
                <a:latin typeface="Times New Roman"/>
                <a:cs typeface="Times New Roman"/>
                <a:hlinkClick r:id="rId3"/>
              </a:rPr>
              <a:t>https://www.simplypsychology.org/bowlby.html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 sz="1200"/>
          </a:p>
          <a:p>
            <a:pPr>
              <a:lnSpc>
                <a:spcPct val="100000"/>
              </a:lnSpc>
            </a:pPr>
            <a:r>
              <a:rPr lang="en-GB" sz="1200">
                <a:latin typeface="Times New Roman"/>
                <a:cs typeface="Times New Roman"/>
              </a:rPr>
              <a:t>Trust, B.C. (2015). </a:t>
            </a:r>
            <a:r>
              <a:rPr lang="en-GB" sz="1200" i="1">
                <a:latin typeface="Times New Roman"/>
                <a:cs typeface="Times New Roman"/>
              </a:rPr>
              <a:t>Getting help for my family (Early Help) | I need help with... | Birmingham Children’s Trust</a:t>
            </a:r>
            <a:r>
              <a:rPr lang="en-GB" sz="1200">
                <a:latin typeface="Times New Roman"/>
                <a:cs typeface="Times New Roman"/>
              </a:rPr>
              <a:t>. [online] Birminghamchildrenstrust.co.uk. Available at: </a:t>
            </a:r>
            <a:r>
              <a:rPr lang="en-GB" sz="1200">
                <a:latin typeface="Times New Roman"/>
                <a:cs typeface="Times New Roman"/>
                <a:hlinkClick r:id="rId4"/>
              </a:rPr>
              <a:t>https://www.birminghamchildrenstrust.co.uk/info/1/about_the_trust/310/i_need_help_with/2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 sz="1200"/>
          </a:p>
          <a:p>
            <a:pPr>
              <a:lnSpc>
                <a:spcPct val="100000"/>
              </a:lnSpc>
            </a:pPr>
            <a:r>
              <a:rPr lang="en-GB" sz="1200">
                <a:latin typeface="Times New Roman"/>
                <a:cs typeface="Times New Roman"/>
              </a:rPr>
              <a:t>Wilson-Ali, N., Barratt-Pugh, C. and Knaus, M. (2019). Multiple Perspectives on Attachment theory: Investigating Educators’ Knowledge and Understanding. </a:t>
            </a:r>
            <a:r>
              <a:rPr lang="en-GB" sz="1200" i="1">
                <a:latin typeface="Times New Roman"/>
                <a:cs typeface="Times New Roman"/>
              </a:rPr>
              <a:t>Australasian Journal of Early Childhood</a:t>
            </a:r>
            <a:r>
              <a:rPr lang="en-GB" sz="1200">
                <a:latin typeface="Times New Roman"/>
                <a:cs typeface="Times New Roman"/>
              </a:rPr>
              <a:t>, [online] 44(3), pp.215–229. </a:t>
            </a:r>
            <a:r>
              <a:rPr lang="en-GB" sz="1200" err="1">
                <a:latin typeface="Times New Roman"/>
                <a:cs typeface="Times New Roman"/>
              </a:rPr>
              <a:t>doi:https</a:t>
            </a:r>
            <a:r>
              <a:rPr lang="en-GB" sz="1200">
                <a:latin typeface="Times New Roman"/>
                <a:cs typeface="Times New Roman"/>
              </a:rPr>
              <a:t>://doi.org/10.1177/1836939119855214.</a:t>
            </a:r>
            <a:endParaRPr lang="en-GB" sz="1200"/>
          </a:p>
          <a:p>
            <a:pPr>
              <a:lnSpc>
                <a:spcPct val="100000"/>
              </a:lnSpc>
            </a:pPr>
            <a:endParaRPr lang="en-GB" sz="12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AFF0B6C-73E2-4B40-9280-938C14922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223541" y="723900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160315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ChronicleVTI</vt:lpstr>
      <vt:lpstr>  psychology in health and social care. module code:LCH4010 name: Sobia Akhtar </vt:lpstr>
      <vt:lpstr>Introduction </vt:lpstr>
      <vt:lpstr>Attachment theory(john Bowlby)</vt:lpstr>
      <vt:lpstr>Why the theory is important </vt:lpstr>
      <vt:lpstr>Isaac situation </vt:lpstr>
      <vt:lpstr>          Nature and nurture</vt:lpstr>
      <vt:lpstr>Practical  support strategies </vt:lpstr>
      <vt:lpstr>Strengths and criticisms </vt:lpstr>
      <vt:lpstr>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</cp:revision>
  <dcterms:created xsi:type="dcterms:W3CDTF">2026-06-07T09:50:52Z</dcterms:created>
  <dcterms:modified xsi:type="dcterms:W3CDTF">2026-06-14T10:12:59Z</dcterms:modified>
</cp:coreProperties>
</file>