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0"/>
  </p:notesMasterIdLst>
  <p:handoutMasterIdLst>
    <p:handoutMasterId r:id="rId11"/>
  </p:handoutMasterIdLst>
  <p:sldIdLst>
    <p:sldId id="256" r:id="rId5"/>
    <p:sldId id="291" r:id="rId6"/>
    <p:sldId id="267" r:id="rId7"/>
    <p:sldId id="292" r:id="rId8"/>
    <p:sldId id="27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140"/>
    <p:restoredTop sz="94665"/>
  </p:normalViewPr>
  <p:slideViewPr>
    <p:cSldViewPr>
      <p:cViewPr varScale="1">
        <p:scale>
          <a:sx n="108" d="100"/>
          <a:sy n="108" d="100"/>
        </p:scale>
        <p:origin x="648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presProps" Target="pres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1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2/10/2020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10/02/2020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10/02/2020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67544" y="1052736"/>
            <a:ext cx="8208912" cy="4896544"/>
          </a:xfrm>
        </p:spPr>
        <p:txBody>
          <a:bodyPr>
            <a:normAutofit fontScale="90000"/>
          </a:bodyPr>
          <a:lstStyle/>
          <a:p>
            <a:br>
              <a:rPr lang="en-GB" sz="4000" b="1" dirty="0"/>
            </a:br>
            <a:br>
              <a:rPr lang="en-GB" sz="4000" b="1" dirty="0"/>
            </a:br>
            <a:r>
              <a:rPr lang="en-GB" sz="4000" b="1" dirty="0"/>
              <a:t>BA Leadership &amp; Management</a:t>
            </a:r>
            <a:br>
              <a:rPr lang="en-GB" sz="4000" b="1" dirty="0"/>
            </a:br>
            <a:br>
              <a:rPr lang="en-GB" sz="4000" b="1" dirty="0"/>
            </a:br>
            <a:r>
              <a:rPr lang="en-GB" sz="4000" b="1" dirty="0"/>
              <a:t>BMSK5003 </a:t>
            </a:r>
            <a:br>
              <a:rPr lang="en-GB" sz="4000" b="1" dirty="0"/>
            </a:br>
            <a:br>
              <a:rPr lang="en-GB" sz="4000" b="1" dirty="0"/>
            </a:br>
            <a:r>
              <a:rPr lang="en-GB" sz="4000" b="1" dirty="0"/>
              <a:t>Understanding &amp; Engaging in the Customer Experience </a:t>
            </a:r>
            <a:br>
              <a:rPr lang="en-GB" sz="4000" b="1" dirty="0"/>
            </a:br>
            <a:r>
              <a:rPr lang="en-GB" sz="4000" b="1" dirty="0"/>
              <a:t>Assignment Workshop</a:t>
            </a:r>
            <a:br>
              <a:rPr lang="en-GB" sz="4000" b="1" dirty="0"/>
            </a:br>
            <a:r>
              <a:rPr lang="en-GB" sz="4000" b="1" dirty="0"/>
              <a:t> </a:t>
            </a:r>
            <a:endParaRPr lang="en-GB" altLang="en-US" sz="4000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B637-6D36-44B7-9C95-60636C4B2F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Assignment Workshop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0FD3C9-6871-4C65-BE86-41354155002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b="1" dirty="0"/>
              <a:t>Understanding &amp; Engaging in the Customer Experience </a:t>
            </a:r>
            <a:br>
              <a:rPr lang="en-GB" b="1" dirty="0"/>
            </a:br>
            <a:r>
              <a:rPr lang="en-GB" b="1" dirty="0"/>
              <a:t>Assignment Workshop</a:t>
            </a:r>
          </a:p>
        </p:txBody>
      </p:sp>
    </p:spTree>
    <p:extLst>
      <p:ext uri="{BB962C8B-B14F-4D97-AF65-F5344CB8AC3E}">
        <p14:creationId xmlns:p14="http://schemas.microsoft.com/office/powerpoint/2010/main" val="175690876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196752"/>
          </a:xfrm>
        </p:spPr>
        <p:txBody>
          <a:bodyPr>
            <a:normAutofit/>
          </a:bodyPr>
          <a:lstStyle/>
          <a:p>
            <a:r>
              <a:rPr lang="en-GB" b="1" dirty="0"/>
              <a:t>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32048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b="1" dirty="0"/>
              <a:t>Task 1</a:t>
            </a:r>
            <a:endParaRPr lang="en-GB" dirty="0"/>
          </a:p>
          <a:p>
            <a:r>
              <a:rPr lang="en-GB" dirty="0"/>
              <a:t> Using ASDA and other supermarkets investigate the ‘customer experience’ based on the following policies: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lvl="0"/>
            <a:r>
              <a:rPr lang="en-GB" dirty="0"/>
              <a:t>Ethical</a:t>
            </a:r>
          </a:p>
          <a:p>
            <a:pPr lvl="0"/>
            <a:r>
              <a:rPr lang="en-GB" dirty="0"/>
              <a:t>Sustainability</a:t>
            </a:r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algn="just"/>
            <a:r>
              <a:rPr lang="en-GB" dirty="0"/>
              <a:t>This task should be supported with examples from ASDA and other supermarkets.  It should also be supported with academic theories and in-text citations.</a:t>
            </a:r>
          </a:p>
          <a:p>
            <a:pPr algn="just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015698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6A12FE-371A-42A0-AC68-0799FC50C0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Analysis/Breakdown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D4FB93-DF5B-419F-BF23-15C84E5B4AC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052736"/>
            <a:ext cx="9144000" cy="4464497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en-GB" sz="2800" b="1" u="sng" dirty="0"/>
              <a:t>Likely areas to consider:</a:t>
            </a:r>
            <a:endParaRPr lang="en-GB" sz="2800" b="1" dirty="0"/>
          </a:p>
          <a:p>
            <a:pPr algn="just"/>
            <a:r>
              <a:rPr lang="en-GB" sz="1800" dirty="0"/>
              <a:t>Please remember </a:t>
            </a:r>
            <a:r>
              <a:rPr lang="en-GB" sz="1800" b="1" dirty="0"/>
              <a:t>the assignment should be written in report format not essay.</a:t>
            </a:r>
          </a:p>
          <a:p>
            <a:pPr algn="just"/>
            <a:r>
              <a:rPr lang="en-GB" sz="1800" dirty="0"/>
              <a:t>Briefly cover: Marketing Ethics, Sustainable Marketing </a:t>
            </a:r>
          </a:p>
          <a:p>
            <a:pPr algn="just"/>
            <a:r>
              <a:rPr lang="en-GB" sz="1800" dirty="0"/>
              <a:t>Consider both in the context of ASDA and other supermarkets (i.e. competitors)</a:t>
            </a:r>
          </a:p>
          <a:p>
            <a:pPr algn="just"/>
            <a:r>
              <a:rPr lang="en-GB" sz="1800" dirty="0"/>
              <a:t>Evaluate  the implementation of ethics and sustainable marketing in ASDA compared to its competitors and industry as a whole</a:t>
            </a:r>
          </a:p>
          <a:p>
            <a:pPr algn="just"/>
            <a:r>
              <a:rPr lang="en-GB" sz="1800" dirty="0"/>
              <a:t>How effective is it?</a:t>
            </a:r>
          </a:p>
          <a:p>
            <a:pPr algn="just"/>
            <a:r>
              <a:rPr lang="en-GB" sz="1800" dirty="0"/>
              <a:t>What can ASDA do better?</a:t>
            </a:r>
          </a:p>
          <a:p>
            <a:pPr marL="0" indent="0" algn="just">
              <a:buNone/>
            </a:pPr>
            <a:r>
              <a:rPr lang="en-GB" sz="1800" b="1" dirty="0"/>
              <a:t>Be on point do not waste your </a:t>
            </a:r>
            <a:r>
              <a:rPr lang="en-GB" sz="1800" b="1"/>
              <a:t>word counts </a:t>
            </a:r>
            <a:r>
              <a:rPr lang="en-GB" sz="1800" b="1" dirty="0"/>
              <a:t>remember this is task 1 of the whole assignment.</a:t>
            </a:r>
          </a:p>
          <a:p>
            <a:pPr marL="0" indent="0" algn="just">
              <a:buNone/>
            </a:pPr>
            <a:r>
              <a:rPr lang="en-GB" sz="1800" b="1" dirty="0"/>
              <a:t>Support your answer with credible in-text citations and references.</a:t>
            </a:r>
          </a:p>
          <a:p>
            <a:pPr marL="0" indent="0" algn="just">
              <a:buNone/>
            </a:pPr>
            <a:r>
              <a:rPr lang="en-GB" sz="1800" b="1" dirty="0"/>
              <a:t>Best of luck!</a:t>
            </a:r>
          </a:p>
          <a:p>
            <a:pPr algn="just"/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1256093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814B7-F6C6-4252-976F-D8EBC8EF2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025432-1175-4309-B3A0-1AF07FEF42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r>
              <a:rPr lang="en-GB" sz="4800" dirty="0"/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20117876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303dbf9b-b85b-46a0-94f1-894078c07ecd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38068</TotalTime>
  <Words>198</Words>
  <Application>Microsoft Office PowerPoint</Application>
  <PresentationFormat>On-screen Show (4:3)</PresentationFormat>
  <Paragraphs>28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Myriad Pro</vt:lpstr>
      <vt:lpstr>20140311PresentationUWTSDTemplate</vt:lpstr>
      <vt:lpstr>  BA Leadership &amp; Management  BMSK5003   Understanding &amp; Engaging in the Customer Experience  Assignment Workshop  </vt:lpstr>
      <vt:lpstr>Assignment Workshop</vt:lpstr>
      <vt:lpstr>Analysis</vt:lpstr>
      <vt:lpstr>Analysis/Breakdown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Olu Adegbite</cp:lastModifiedBy>
  <cp:revision>89</cp:revision>
  <dcterms:created xsi:type="dcterms:W3CDTF">2015-04-14T15:21:28Z</dcterms:created>
  <dcterms:modified xsi:type="dcterms:W3CDTF">2020-02-10T14:23:04Z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