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4" r:id="rId8"/>
    <p:sldId id="265"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AA2F43-5D5E-460C-B60C-13B146B8200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73752E55-6908-4F36-89FB-AE05E9B7B453}">
      <dgm:prSet/>
      <dgm:spPr/>
      <dgm:t>
        <a:bodyPr/>
        <a:lstStyle/>
        <a:p>
          <a:pPr algn="ctr"/>
          <a:r>
            <a:rPr lang="en-US" b="1" dirty="0"/>
            <a:t>SELF AWARENESS</a:t>
          </a:r>
        </a:p>
      </dgm:t>
    </dgm:pt>
    <dgm:pt modelId="{ED7EFD49-8588-44D7-A3E4-B19FDC37D662}" type="parTrans" cxnId="{7D7B9A33-C546-4894-97AE-FB37C4A13EFE}">
      <dgm:prSet/>
      <dgm:spPr/>
      <dgm:t>
        <a:bodyPr/>
        <a:lstStyle/>
        <a:p>
          <a:endParaRPr lang="en-US"/>
        </a:p>
      </dgm:t>
    </dgm:pt>
    <dgm:pt modelId="{6825D5FA-9F1A-4C8E-9E8C-5E2C61AE0D48}" type="sibTrans" cxnId="{7D7B9A33-C546-4894-97AE-FB37C4A13EFE}">
      <dgm:prSet/>
      <dgm:spPr/>
      <dgm:t>
        <a:bodyPr/>
        <a:lstStyle/>
        <a:p>
          <a:endParaRPr lang="en-US"/>
        </a:p>
      </dgm:t>
    </dgm:pt>
    <dgm:pt modelId="{A9A41A5F-E850-476E-AE67-EAF94E3A4942}" type="pres">
      <dgm:prSet presAssocID="{D8AA2F43-5D5E-460C-B60C-13B146B82002}" presName="linear" presStyleCnt="0">
        <dgm:presLayoutVars>
          <dgm:animLvl val="lvl"/>
          <dgm:resizeHandles val="exact"/>
        </dgm:presLayoutVars>
      </dgm:prSet>
      <dgm:spPr/>
    </dgm:pt>
    <dgm:pt modelId="{2EA0DCB7-1FAE-4F69-81A0-160BCEA9537A}" type="pres">
      <dgm:prSet presAssocID="{73752E55-6908-4F36-89FB-AE05E9B7B453}" presName="parentText" presStyleLbl="node1" presStyleIdx="0" presStyleCnt="1">
        <dgm:presLayoutVars>
          <dgm:chMax val="0"/>
          <dgm:bulletEnabled val="1"/>
        </dgm:presLayoutVars>
      </dgm:prSet>
      <dgm:spPr/>
    </dgm:pt>
  </dgm:ptLst>
  <dgm:cxnLst>
    <dgm:cxn modelId="{90AA7923-7E7E-42E0-9951-2ECD76DE50EB}" type="presOf" srcId="{73752E55-6908-4F36-89FB-AE05E9B7B453}" destId="{2EA0DCB7-1FAE-4F69-81A0-160BCEA9537A}" srcOrd="0" destOrd="0" presId="urn:microsoft.com/office/officeart/2005/8/layout/vList2"/>
    <dgm:cxn modelId="{7D7B9A33-C546-4894-97AE-FB37C4A13EFE}" srcId="{D8AA2F43-5D5E-460C-B60C-13B146B82002}" destId="{73752E55-6908-4F36-89FB-AE05E9B7B453}" srcOrd="0" destOrd="0" parTransId="{ED7EFD49-8588-44D7-A3E4-B19FDC37D662}" sibTransId="{6825D5FA-9F1A-4C8E-9E8C-5E2C61AE0D48}"/>
    <dgm:cxn modelId="{DAF875E7-4B40-467A-B7C2-D4A90EBB7F2E}" type="presOf" srcId="{D8AA2F43-5D5E-460C-B60C-13B146B82002}" destId="{A9A41A5F-E850-476E-AE67-EAF94E3A4942}" srcOrd="0" destOrd="0" presId="urn:microsoft.com/office/officeart/2005/8/layout/vList2"/>
    <dgm:cxn modelId="{A1FDBC1F-DDCE-4B48-9806-7EFB23031B8E}" type="presParOf" srcId="{A9A41A5F-E850-476E-AE67-EAF94E3A4942}" destId="{2EA0DCB7-1FAE-4F69-81A0-160BCEA9537A}"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069258-F09A-4849-803B-F310849BB8DA}"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B6177E21-8194-4636-82BF-E86F4C2E540F}">
      <dgm:prSet/>
      <dgm:spPr/>
      <dgm:t>
        <a:bodyPr/>
        <a:lstStyle/>
        <a:p>
          <a:pPr algn="ctr"/>
          <a:r>
            <a:rPr lang="en-US" dirty="0"/>
            <a:t>[Student ID]</a:t>
          </a:r>
        </a:p>
      </dgm:t>
    </dgm:pt>
    <dgm:pt modelId="{FBB2F641-DA23-4C2B-B66E-F2B62D30531D}" type="parTrans" cxnId="{67332607-4D89-46D5-80B2-DD9A6802087B}">
      <dgm:prSet/>
      <dgm:spPr/>
      <dgm:t>
        <a:bodyPr/>
        <a:lstStyle/>
        <a:p>
          <a:endParaRPr lang="en-US"/>
        </a:p>
      </dgm:t>
    </dgm:pt>
    <dgm:pt modelId="{C65135D6-FD67-47A7-8547-771973BFF26A}" type="sibTrans" cxnId="{67332607-4D89-46D5-80B2-DD9A6802087B}">
      <dgm:prSet/>
      <dgm:spPr/>
      <dgm:t>
        <a:bodyPr/>
        <a:lstStyle/>
        <a:p>
          <a:endParaRPr lang="en-US"/>
        </a:p>
      </dgm:t>
    </dgm:pt>
    <dgm:pt modelId="{87EB6D7C-E7FF-4A27-A7AD-D98167248760}" type="pres">
      <dgm:prSet presAssocID="{78069258-F09A-4849-803B-F310849BB8DA}" presName="linear" presStyleCnt="0">
        <dgm:presLayoutVars>
          <dgm:animLvl val="lvl"/>
          <dgm:resizeHandles val="exact"/>
        </dgm:presLayoutVars>
      </dgm:prSet>
      <dgm:spPr/>
    </dgm:pt>
    <dgm:pt modelId="{9F56742A-EE25-4546-841B-88A84EC6CB72}" type="pres">
      <dgm:prSet presAssocID="{B6177E21-8194-4636-82BF-E86F4C2E540F}" presName="parentText" presStyleLbl="node1" presStyleIdx="0" presStyleCnt="1" custScaleX="48205">
        <dgm:presLayoutVars>
          <dgm:chMax val="0"/>
          <dgm:bulletEnabled val="1"/>
        </dgm:presLayoutVars>
      </dgm:prSet>
      <dgm:spPr/>
    </dgm:pt>
  </dgm:ptLst>
  <dgm:cxnLst>
    <dgm:cxn modelId="{67332607-4D89-46D5-80B2-DD9A6802087B}" srcId="{78069258-F09A-4849-803B-F310849BB8DA}" destId="{B6177E21-8194-4636-82BF-E86F4C2E540F}" srcOrd="0" destOrd="0" parTransId="{FBB2F641-DA23-4C2B-B66E-F2B62D30531D}" sibTransId="{C65135D6-FD67-47A7-8547-771973BFF26A}"/>
    <dgm:cxn modelId="{F7C4312C-989C-4546-9B84-2CDA9016285D}" type="presOf" srcId="{B6177E21-8194-4636-82BF-E86F4C2E540F}" destId="{9F56742A-EE25-4546-841B-88A84EC6CB72}" srcOrd="0" destOrd="0" presId="urn:microsoft.com/office/officeart/2005/8/layout/vList2"/>
    <dgm:cxn modelId="{01C68BE4-8FB2-473E-9A7D-C881D21EDCE3}" type="presOf" srcId="{78069258-F09A-4849-803B-F310849BB8DA}" destId="{87EB6D7C-E7FF-4A27-A7AD-D98167248760}" srcOrd="0" destOrd="0" presId="urn:microsoft.com/office/officeart/2005/8/layout/vList2"/>
    <dgm:cxn modelId="{A44D8F14-BE4E-4F46-8DAB-838B24DA8EE3}" type="presParOf" srcId="{87EB6D7C-E7FF-4A27-A7AD-D98167248760}" destId="{9F56742A-EE25-4546-841B-88A84EC6CB7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8F8315-52E7-48B1-84B9-788A63A3C48F}"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BD98C28E-E5D4-47A8-9730-E599070D6E7C}">
      <dgm:prSet/>
      <dgm:spPr/>
      <dgm:t>
        <a:bodyPr/>
        <a:lstStyle/>
        <a:p>
          <a:pPr algn="ctr"/>
          <a:r>
            <a:rPr lang="en-US" b="1" dirty="0"/>
            <a:t>INTRODUCTION</a:t>
          </a:r>
          <a:endParaRPr lang="en-US" dirty="0"/>
        </a:p>
      </dgm:t>
    </dgm:pt>
    <dgm:pt modelId="{F99E7597-26B1-4585-B421-A4667C0499D4}" type="parTrans" cxnId="{299B1A7B-3AFD-499C-8144-593ADF04D5A9}">
      <dgm:prSet/>
      <dgm:spPr/>
      <dgm:t>
        <a:bodyPr/>
        <a:lstStyle/>
        <a:p>
          <a:endParaRPr lang="en-US"/>
        </a:p>
      </dgm:t>
    </dgm:pt>
    <dgm:pt modelId="{8F128D25-1353-4B57-A523-308277C19A7C}" type="sibTrans" cxnId="{299B1A7B-3AFD-499C-8144-593ADF04D5A9}">
      <dgm:prSet/>
      <dgm:spPr/>
      <dgm:t>
        <a:bodyPr/>
        <a:lstStyle/>
        <a:p>
          <a:endParaRPr lang="en-US"/>
        </a:p>
      </dgm:t>
    </dgm:pt>
    <dgm:pt modelId="{216E155B-2BCA-41AC-9192-E33B7F8499FD}" type="pres">
      <dgm:prSet presAssocID="{0C8F8315-52E7-48B1-84B9-788A63A3C48F}" presName="linear" presStyleCnt="0">
        <dgm:presLayoutVars>
          <dgm:animLvl val="lvl"/>
          <dgm:resizeHandles val="exact"/>
        </dgm:presLayoutVars>
      </dgm:prSet>
      <dgm:spPr/>
    </dgm:pt>
    <dgm:pt modelId="{36412FC0-BB72-4064-A316-2AF3B875423D}" type="pres">
      <dgm:prSet presAssocID="{BD98C28E-E5D4-47A8-9730-E599070D6E7C}" presName="parentText" presStyleLbl="node1" presStyleIdx="0" presStyleCnt="1">
        <dgm:presLayoutVars>
          <dgm:chMax val="0"/>
          <dgm:bulletEnabled val="1"/>
        </dgm:presLayoutVars>
      </dgm:prSet>
      <dgm:spPr/>
    </dgm:pt>
  </dgm:ptLst>
  <dgm:cxnLst>
    <dgm:cxn modelId="{E7B87C06-AEA8-4D1B-83D0-47473D25336D}" type="presOf" srcId="{BD98C28E-E5D4-47A8-9730-E599070D6E7C}" destId="{36412FC0-BB72-4064-A316-2AF3B875423D}" srcOrd="0" destOrd="0" presId="urn:microsoft.com/office/officeart/2005/8/layout/vList2"/>
    <dgm:cxn modelId="{F3A49709-5E2A-46C1-B457-65E34BDC6589}" type="presOf" srcId="{0C8F8315-52E7-48B1-84B9-788A63A3C48F}" destId="{216E155B-2BCA-41AC-9192-E33B7F8499FD}" srcOrd="0" destOrd="0" presId="urn:microsoft.com/office/officeart/2005/8/layout/vList2"/>
    <dgm:cxn modelId="{299B1A7B-3AFD-499C-8144-593ADF04D5A9}" srcId="{0C8F8315-52E7-48B1-84B9-788A63A3C48F}" destId="{BD98C28E-E5D4-47A8-9730-E599070D6E7C}" srcOrd="0" destOrd="0" parTransId="{F99E7597-26B1-4585-B421-A4667C0499D4}" sibTransId="{8F128D25-1353-4B57-A523-308277C19A7C}"/>
    <dgm:cxn modelId="{345139DF-D8ED-46F2-8698-A0E7AE87CEBF}" type="presParOf" srcId="{216E155B-2BCA-41AC-9192-E33B7F8499FD}" destId="{36412FC0-BB72-4064-A316-2AF3B875423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4304E2-32DE-4461-90D3-10205D93997D}"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262F0425-B20F-4200-BB5B-B9D4D707337B}">
      <dgm:prSet/>
      <dgm:spPr/>
      <dgm:t>
        <a:bodyPr/>
        <a:lstStyle/>
        <a:p>
          <a:r>
            <a:rPr lang="en-US" dirty="0"/>
            <a:t>Self-awareness has been defined as one’s knowledge of own emotions (Li et al., 2022).</a:t>
          </a:r>
        </a:p>
      </dgm:t>
    </dgm:pt>
    <dgm:pt modelId="{E02EDE26-3F8F-4B94-A64E-2D01BB4E7AA3}" type="parTrans" cxnId="{DB77869C-301A-4441-907E-CD514D83E7E4}">
      <dgm:prSet/>
      <dgm:spPr/>
      <dgm:t>
        <a:bodyPr/>
        <a:lstStyle/>
        <a:p>
          <a:endParaRPr lang="en-US"/>
        </a:p>
      </dgm:t>
    </dgm:pt>
    <dgm:pt modelId="{0A9D78A3-285F-4F9F-9202-089AF1B67B55}" type="sibTrans" cxnId="{DB77869C-301A-4441-907E-CD514D83E7E4}">
      <dgm:prSet/>
      <dgm:spPr/>
      <dgm:t>
        <a:bodyPr/>
        <a:lstStyle/>
        <a:p>
          <a:endParaRPr lang="en-US"/>
        </a:p>
      </dgm:t>
    </dgm:pt>
    <dgm:pt modelId="{34EDAE3E-24BC-4D6F-BF3E-EB74E16BDF13}">
      <dgm:prSet/>
      <dgm:spPr/>
      <dgm:t>
        <a:bodyPr/>
        <a:lstStyle/>
        <a:p>
          <a:r>
            <a:rPr lang="en-US" dirty="0"/>
            <a:t>Applicability to professional development.</a:t>
          </a:r>
        </a:p>
      </dgm:t>
    </dgm:pt>
    <dgm:pt modelId="{143C5D01-09D5-479C-AA3B-A35932BC5E66}" type="parTrans" cxnId="{01611D1F-F8C7-452C-8CF7-260EC701D719}">
      <dgm:prSet/>
      <dgm:spPr/>
      <dgm:t>
        <a:bodyPr/>
        <a:lstStyle/>
        <a:p>
          <a:endParaRPr lang="en-US"/>
        </a:p>
      </dgm:t>
    </dgm:pt>
    <dgm:pt modelId="{C0CD477A-A0D3-4518-BC6B-3F7BCAE02E0F}" type="sibTrans" cxnId="{01611D1F-F8C7-452C-8CF7-260EC701D719}">
      <dgm:prSet/>
      <dgm:spPr/>
      <dgm:t>
        <a:bodyPr/>
        <a:lstStyle/>
        <a:p>
          <a:endParaRPr lang="en-US"/>
        </a:p>
      </dgm:t>
    </dgm:pt>
    <dgm:pt modelId="{50FE685B-093F-4909-9A80-D5BB090EC59F}">
      <dgm:prSet/>
      <dgm:spPr/>
      <dgm:t>
        <a:bodyPr/>
        <a:lstStyle/>
        <a:p>
          <a:r>
            <a:rPr lang="en-US" dirty="0"/>
            <a:t>Health and social care practice importance will be discussed further ahead.</a:t>
          </a:r>
        </a:p>
      </dgm:t>
    </dgm:pt>
    <dgm:pt modelId="{FEC2DC3E-9ECD-4B60-9B32-9C11725DEFDF}" type="parTrans" cxnId="{07F13AF7-7038-4C90-80B5-F544E4FE3C91}">
      <dgm:prSet/>
      <dgm:spPr/>
      <dgm:t>
        <a:bodyPr/>
        <a:lstStyle/>
        <a:p>
          <a:endParaRPr lang="en-US"/>
        </a:p>
      </dgm:t>
    </dgm:pt>
    <dgm:pt modelId="{990A7313-5D31-44E5-9AD2-1E3E8A117494}" type="sibTrans" cxnId="{07F13AF7-7038-4C90-80B5-F544E4FE3C91}">
      <dgm:prSet/>
      <dgm:spPr/>
      <dgm:t>
        <a:bodyPr/>
        <a:lstStyle/>
        <a:p>
          <a:endParaRPr lang="en-US"/>
        </a:p>
      </dgm:t>
    </dgm:pt>
    <dgm:pt modelId="{ED33C2E0-19F8-4261-97E7-A0580B12ADC7}" type="pres">
      <dgm:prSet presAssocID="{7D4304E2-32DE-4461-90D3-10205D93997D}" presName="linear" presStyleCnt="0">
        <dgm:presLayoutVars>
          <dgm:animLvl val="lvl"/>
          <dgm:resizeHandles val="exact"/>
        </dgm:presLayoutVars>
      </dgm:prSet>
      <dgm:spPr/>
    </dgm:pt>
    <dgm:pt modelId="{4096B1CC-2D66-4F58-AFD3-6121956D9F91}" type="pres">
      <dgm:prSet presAssocID="{262F0425-B20F-4200-BB5B-B9D4D707337B}" presName="parentText" presStyleLbl="node1" presStyleIdx="0" presStyleCnt="3">
        <dgm:presLayoutVars>
          <dgm:chMax val="0"/>
          <dgm:bulletEnabled val="1"/>
        </dgm:presLayoutVars>
      </dgm:prSet>
      <dgm:spPr/>
    </dgm:pt>
    <dgm:pt modelId="{7ED8E957-E253-4534-B567-9AB9BB3F52AE}" type="pres">
      <dgm:prSet presAssocID="{0A9D78A3-285F-4F9F-9202-089AF1B67B55}" presName="spacer" presStyleCnt="0"/>
      <dgm:spPr/>
    </dgm:pt>
    <dgm:pt modelId="{7BCB437C-0DA6-4912-A44B-3FE55447AAD5}" type="pres">
      <dgm:prSet presAssocID="{34EDAE3E-24BC-4D6F-BF3E-EB74E16BDF13}" presName="parentText" presStyleLbl="node1" presStyleIdx="1" presStyleCnt="3">
        <dgm:presLayoutVars>
          <dgm:chMax val="0"/>
          <dgm:bulletEnabled val="1"/>
        </dgm:presLayoutVars>
      </dgm:prSet>
      <dgm:spPr/>
    </dgm:pt>
    <dgm:pt modelId="{0DC028CC-CBAD-40F6-BE74-A5A8DD6A85F3}" type="pres">
      <dgm:prSet presAssocID="{C0CD477A-A0D3-4518-BC6B-3F7BCAE02E0F}" presName="spacer" presStyleCnt="0"/>
      <dgm:spPr/>
    </dgm:pt>
    <dgm:pt modelId="{B3FA6370-292A-40BB-80B5-04D632981E3D}" type="pres">
      <dgm:prSet presAssocID="{50FE685B-093F-4909-9A80-D5BB090EC59F}" presName="parentText" presStyleLbl="node1" presStyleIdx="2" presStyleCnt="3">
        <dgm:presLayoutVars>
          <dgm:chMax val="0"/>
          <dgm:bulletEnabled val="1"/>
        </dgm:presLayoutVars>
      </dgm:prSet>
      <dgm:spPr/>
    </dgm:pt>
  </dgm:ptLst>
  <dgm:cxnLst>
    <dgm:cxn modelId="{71A69817-8457-4EB0-9892-2E71C07C22F0}" type="presOf" srcId="{50FE685B-093F-4909-9A80-D5BB090EC59F}" destId="{B3FA6370-292A-40BB-80B5-04D632981E3D}" srcOrd="0" destOrd="0" presId="urn:microsoft.com/office/officeart/2005/8/layout/vList2"/>
    <dgm:cxn modelId="{01611D1F-F8C7-452C-8CF7-260EC701D719}" srcId="{7D4304E2-32DE-4461-90D3-10205D93997D}" destId="{34EDAE3E-24BC-4D6F-BF3E-EB74E16BDF13}" srcOrd="1" destOrd="0" parTransId="{143C5D01-09D5-479C-AA3B-A35932BC5E66}" sibTransId="{C0CD477A-A0D3-4518-BC6B-3F7BCAE02E0F}"/>
    <dgm:cxn modelId="{555BBD3F-319D-479F-80B9-FB763BDCE62A}" type="presOf" srcId="{262F0425-B20F-4200-BB5B-B9D4D707337B}" destId="{4096B1CC-2D66-4F58-AFD3-6121956D9F91}" srcOrd="0" destOrd="0" presId="urn:microsoft.com/office/officeart/2005/8/layout/vList2"/>
    <dgm:cxn modelId="{CC6B0276-421A-48F2-A6F8-83AC24DE096B}" type="presOf" srcId="{7D4304E2-32DE-4461-90D3-10205D93997D}" destId="{ED33C2E0-19F8-4261-97E7-A0580B12ADC7}" srcOrd="0" destOrd="0" presId="urn:microsoft.com/office/officeart/2005/8/layout/vList2"/>
    <dgm:cxn modelId="{15897598-9BE7-4DC7-BA9B-DC8FCD4BFCE3}" type="presOf" srcId="{34EDAE3E-24BC-4D6F-BF3E-EB74E16BDF13}" destId="{7BCB437C-0DA6-4912-A44B-3FE55447AAD5}" srcOrd="0" destOrd="0" presId="urn:microsoft.com/office/officeart/2005/8/layout/vList2"/>
    <dgm:cxn modelId="{DB77869C-301A-4441-907E-CD514D83E7E4}" srcId="{7D4304E2-32DE-4461-90D3-10205D93997D}" destId="{262F0425-B20F-4200-BB5B-B9D4D707337B}" srcOrd="0" destOrd="0" parTransId="{E02EDE26-3F8F-4B94-A64E-2D01BB4E7AA3}" sibTransId="{0A9D78A3-285F-4F9F-9202-089AF1B67B55}"/>
    <dgm:cxn modelId="{07F13AF7-7038-4C90-80B5-F544E4FE3C91}" srcId="{7D4304E2-32DE-4461-90D3-10205D93997D}" destId="{50FE685B-093F-4909-9A80-D5BB090EC59F}" srcOrd="2" destOrd="0" parTransId="{FEC2DC3E-9ECD-4B60-9B32-9C11725DEFDF}" sibTransId="{990A7313-5D31-44E5-9AD2-1E3E8A117494}"/>
    <dgm:cxn modelId="{AF308144-3A4D-4C01-850F-0F9875563DEF}" type="presParOf" srcId="{ED33C2E0-19F8-4261-97E7-A0580B12ADC7}" destId="{4096B1CC-2D66-4F58-AFD3-6121956D9F91}" srcOrd="0" destOrd="0" presId="urn:microsoft.com/office/officeart/2005/8/layout/vList2"/>
    <dgm:cxn modelId="{E03A6DF5-70B9-408F-9EF9-8CD830F3DAD6}" type="presParOf" srcId="{ED33C2E0-19F8-4261-97E7-A0580B12ADC7}" destId="{7ED8E957-E253-4534-B567-9AB9BB3F52AE}" srcOrd="1" destOrd="0" presId="urn:microsoft.com/office/officeart/2005/8/layout/vList2"/>
    <dgm:cxn modelId="{2ED67F45-4D2E-42F9-B22B-61337A78C89F}" type="presParOf" srcId="{ED33C2E0-19F8-4261-97E7-A0580B12ADC7}" destId="{7BCB437C-0DA6-4912-A44B-3FE55447AAD5}" srcOrd="2" destOrd="0" presId="urn:microsoft.com/office/officeart/2005/8/layout/vList2"/>
    <dgm:cxn modelId="{E777DB1B-7C92-4248-B2F9-12BF7ADB0068}" type="presParOf" srcId="{ED33C2E0-19F8-4261-97E7-A0580B12ADC7}" destId="{0DC028CC-CBAD-40F6-BE74-A5A8DD6A85F3}" srcOrd="3" destOrd="0" presId="urn:microsoft.com/office/officeart/2005/8/layout/vList2"/>
    <dgm:cxn modelId="{68FD5940-AA05-4319-AE07-6595401E8CE1}" type="presParOf" srcId="{ED33C2E0-19F8-4261-97E7-A0580B12ADC7}" destId="{B3FA6370-292A-40BB-80B5-04D632981E3D}"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E36036-7B2C-4DF6-AA16-4DCBD6C8B246}"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627790E8-2557-406B-9AF9-7158CBE5BB01}">
      <dgm:prSet/>
      <dgm:spPr/>
      <dgm:t>
        <a:bodyPr/>
        <a:lstStyle/>
        <a:p>
          <a:pPr algn="ctr"/>
          <a:r>
            <a:rPr lang="en-US" b="1" dirty="0"/>
            <a:t>DEFINITION AND IMPORTANCE OF SELF-AWARENESS</a:t>
          </a:r>
          <a:endParaRPr lang="en-US" dirty="0"/>
        </a:p>
      </dgm:t>
    </dgm:pt>
    <dgm:pt modelId="{42B0583D-ED8F-4548-848C-5501052FB454}" type="parTrans" cxnId="{4556C6ED-153E-48A8-830E-54C3C2ACDC36}">
      <dgm:prSet/>
      <dgm:spPr/>
      <dgm:t>
        <a:bodyPr/>
        <a:lstStyle/>
        <a:p>
          <a:endParaRPr lang="en-US"/>
        </a:p>
      </dgm:t>
    </dgm:pt>
    <dgm:pt modelId="{A4505334-9745-45B8-A2A3-75AB3205364F}" type="sibTrans" cxnId="{4556C6ED-153E-48A8-830E-54C3C2ACDC36}">
      <dgm:prSet/>
      <dgm:spPr/>
      <dgm:t>
        <a:bodyPr/>
        <a:lstStyle/>
        <a:p>
          <a:endParaRPr lang="en-US"/>
        </a:p>
      </dgm:t>
    </dgm:pt>
    <dgm:pt modelId="{19060290-CB8B-48F1-A582-C560D9A72F71}" type="pres">
      <dgm:prSet presAssocID="{55E36036-7B2C-4DF6-AA16-4DCBD6C8B246}" presName="linear" presStyleCnt="0">
        <dgm:presLayoutVars>
          <dgm:animLvl val="lvl"/>
          <dgm:resizeHandles val="exact"/>
        </dgm:presLayoutVars>
      </dgm:prSet>
      <dgm:spPr/>
    </dgm:pt>
    <dgm:pt modelId="{736C42C1-DEAA-49D7-9E9D-AFAA4D58BB49}" type="pres">
      <dgm:prSet presAssocID="{627790E8-2557-406B-9AF9-7158CBE5BB01}" presName="parentText" presStyleLbl="node1" presStyleIdx="0" presStyleCnt="1">
        <dgm:presLayoutVars>
          <dgm:chMax val="0"/>
          <dgm:bulletEnabled val="1"/>
        </dgm:presLayoutVars>
      </dgm:prSet>
      <dgm:spPr/>
    </dgm:pt>
  </dgm:ptLst>
  <dgm:cxnLst>
    <dgm:cxn modelId="{0B214701-45EC-497E-A609-4B9C2AD3C7C2}" type="presOf" srcId="{627790E8-2557-406B-9AF9-7158CBE5BB01}" destId="{736C42C1-DEAA-49D7-9E9D-AFAA4D58BB49}" srcOrd="0" destOrd="0" presId="urn:microsoft.com/office/officeart/2005/8/layout/vList2"/>
    <dgm:cxn modelId="{C0EB9266-2B39-4103-8599-C5DF7A82EE99}" type="presOf" srcId="{55E36036-7B2C-4DF6-AA16-4DCBD6C8B246}" destId="{19060290-CB8B-48F1-A582-C560D9A72F71}" srcOrd="0" destOrd="0" presId="urn:microsoft.com/office/officeart/2005/8/layout/vList2"/>
    <dgm:cxn modelId="{4556C6ED-153E-48A8-830E-54C3C2ACDC36}" srcId="{55E36036-7B2C-4DF6-AA16-4DCBD6C8B246}" destId="{627790E8-2557-406B-9AF9-7158CBE5BB01}" srcOrd="0" destOrd="0" parTransId="{42B0583D-ED8F-4548-848C-5501052FB454}" sibTransId="{A4505334-9745-45B8-A2A3-75AB3205364F}"/>
    <dgm:cxn modelId="{A6FF7953-663C-4BF3-8DF7-C3510A6B75EF}" type="presParOf" srcId="{19060290-CB8B-48F1-A582-C560D9A72F71}" destId="{736C42C1-DEAA-49D7-9E9D-AFAA4D58BB49}"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0883C0-6C69-4B5F-B997-B7B3BDB5C1EA}"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F2AC447F-750A-4375-9630-8FD03574F760}">
      <dgm:prSet/>
      <dgm:spPr/>
      <dgm:t>
        <a:bodyPr/>
        <a:lstStyle/>
        <a:p>
          <a:r>
            <a:rPr lang="en-US" dirty="0"/>
            <a:t>Self awareness is about being aware of personal thoughts, feelings and </a:t>
          </a:r>
          <a:r>
            <a:rPr lang="en-US" dirty="0" err="1"/>
            <a:t>behaviour</a:t>
          </a:r>
          <a:r>
            <a:rPr lang="en-US" dirty="0"/>
            <a:t> (Steeb et al., 2021).</a:t>
          </a:r>
        </a:p>
      </dgm:t>
    </dgm:pt>
    <dgm:pt modelId="{C3067F07-0BCE-4DA9-97C9-44A1D78C3F2E}" type="parTrans" cxnId="{27244BA2-7EB8-40AD-A373-CC71B1A639FF}">
      <dgm:prSet/>
      <dgm:spPr/>
      <dgm:t>
        <a:bodyPr/>
        <a:lstStyle/>
        <a:p>
          <a:endParaRPr lang="en-US"/>
        </a:p>
      </dgm:t>
    </dgm:pt>
    <dgm:pt modelId="{22841FFD-0504-4F17-B663-8B7848F7DBF7}" type="sibTrans" cxnId="{27244BA2-7EB8-40AD-A373-CC71B1A639FF}">
      <dgm:prSet/>
      <dgm:spPr/>
      <dgm:t>
        <a:bodyPr/>
        <a:lstStyle/>
        <a:p>
          <a:endParaRPr lang="en-US"/>
        </a:p>
      </dgm:t>
    </dgm:pt>
    <dgm:pt modelId="{7FDD047A-C079-40A3-B8D1-873E7AA63B64}">
      <dgm:prSet/>
      <dgm:spPr/>
      <dgm:t>
        <a:bodyPr/>
        <a:lstStyle/>
        <a:p>
          <a:r>
            <a:rPr lang="en-US" dirty="0"/>
            <a:t>Principles building block of emotional intelligence.</a:t>
          </a:r>
        </a:p>
      </dgm:t>
    </dgm:pt>
    <dgm:pt modelId="{7C213A65-7489-4DB8-AE5B-A696F03B5B43}" type="parTrans" cxnId="{86AB4879-B22C-4B03-8EA1-1E30725F83E9}">
      <dgm:prSet/>
      <dgm:spPr/>
      <dgm:t>
        <a:bodyPr/>
        <a:lstStyle/>
        <a:p>
          <a:endParaRPr lang="en-US"/>
        </a:p>
      </dgm:t>
    </dgm:pt>
    <dgm:pt modelId="{CFBE92C7-45FA-4561-8487-07D28402A6C3}" type="sibTrans" cxnId="{86AB4879-B22C-4B03-8EA1-1E30725F83E9}">
      <dgm:prSet/>
      <dgm:spPr/>
      <dgm:t>
        <a:bodyPr/>
        <a:lstStyle/>
        <a:p>
          <a:endParaRPr lang="en-US"/>
        </a:p>
      </dgm:t>
    </dgm:pt>
    <dgm:pt modelId="{D0F50D17-1C3B-4277-AF34-7F6BB1AC62A2}">
      <dgm:prSet/>
      <dgm:spPr/>
      <dgm:t>
        <a:bodyPr/>
        <a:lstStyle/>
        <a:p>
          <a:r>
            <a:rPr lang="en-US"/>
            <a:t>Improves professional development and reflection.</a:t>
          </a:r>
        </a:p>
      </dgm:t>
    </dgm:pt>
    <dgm:pt modelId="{5B7C675D-B3DB-4152-9CD1-8D13ABAC39C0}" type="parTrans" cxnId="{FFB4AD64-E1FD-4AF7-B989-D03D2747F2BD}">
      <dgm:prSet/>
      <dgm:spPr/>
      <dgm:t>
        <a:bodyPr/>
        <a:lstStyle/>
        <a:p>
          <a:endParaRPr lang="en-US"/>
        </a:p>
      </dgm:t>
    </dgm:pt>
    <dgm:pt modelId="{76D042ED-88AA-49B5-B338-35D536709780}" type="sibTrans" cxnId="{FFB4AD64-E1FD-4AF7-B989-D03D2747F2BD}">
      <dgm:prSet/>
      <dgm:spPr/>
      <dgm:t>
        <a:bodyPr/>
        <a:lstStyle/>
        <a:p>
          <a:endParaRPr lang="en-US"/>
        </a:p>
      </dgm:t>
    </dgm:pt>
    <dgm:pt modelId="{3ED6FC5E-7BEB-4AA5-9844-995C0C97026E}">
      <dgm:prSet/>
      <dgm:spPr/>
      <dgm:t>
        <a:bodyPr/>
        <a:lstStyle/>
        <a:p>
          <a:r>
            <a:rPr lang="en-US"/>
            <a:t>Encourages moral and compassionate care (Bertilsdotter Rosqvist et al., 2023).</a:t>
          </a:r>
        </a:p>
      </dgm:t>
    </dgm:pt>
    <dgm:pt modelId="{3F4D0899-17F8-4EDF-A423-E296E7680406}" type="parTrans" cxnId="{722D7C2E-53B3-4729-A76C-45652201972D}">
      <dgm:prSet/>
      <dgm:spPr/>
      <dgm:t>
        <a:bodyPr/>
        <a:lstStyle/>
        <a:p>
          <a:endParaRPr lang="en-US"/>
        </a:p>
      </dgm:t>
    </dgm:pt>
    <dgm:pt modelId="{200F18D9-BF7E-4E31-9969-D68576424513}" type="sibTrans" cxnId="{722D7C2E-53B3-4729-A76C-45652201972D}">
      <dgm:prSet/>
      <dgm:spPr/>
      <dgm:t>
        <a:bodyPr/>
        <a:lstStyle/>
        <a:p>
          <a:endParaRPr lang="en-US"/>
        </a:p>
      </dgm:t>
    </dgm:pt>
    <dgm:pt modelId="{407FDB9C-7F4B-49F0-91FC-4215ED77F62D}" type="pres">
      <dgm:prSet presAssocID="{560883C0-6C69-4B5F-B997-B7B3BDB5C1EA}" presName="linear" presStyleCnt="0">
        <dgm:presLayoutVars>
          <dgm:animLvl val="lvl"/>
          <dgm:resizeHandles val="exact"/>
        </dgm:presLayoutVars>
      </dgm:prSet>
      <dgm:spPr/>
    </dgm:pt>
    <dgm:pt modelId="{801C1285-9E23-4619-A35C-7157DBCFF28F}" type="pres">
      <dgm:prSet presAssocID="{F2AC447F-750A-4375-9630-8FD03574F760}" presName="parentText" presStyleLbl="node1" presStyleIdx="0" presStyleCnt="4">
        <dgm:presLayoutVars>
          <dgm:chMax val="0"/>
          <dgm:bulletEnabled val="1"/>
        </dgm:presLayoutVars>
      </dgm:prSet>
      <dgm:spPr/>
    </dgm:pt>
    <dgm:pt modelId="{47696FC4-7638-4947-9474-BBFDBD3F2AA2}" type="pres">
      <dgm:prSet presAssocID="{22841FFD-0504-4F17-B663-8B7848F7DBF7}" presName="spacer" presStyleCnt="0"/>
      <dgm:spPr/>
    </dgm:pt>
    <dgm:pt modelId="{C0EA653C-64AA-430F-AA26-FB341E26F509}" type="pres">
      <dgm:prSet presAssocID="{7FDD047A-C079-40A3-B8D1-873E7AA63B64}" presName="parentText" presStyleLbl="node1" presStyleIdx="1" presStyleCnt="4">
        <dgm:presLayoutVars>
          <dgm:chMax val="0"/>
          <dgm:bulletEnabled val="1"/>
        </dgm:presLayoutVars>
      </dgm:prSet>
      <dgm:spPr/>
    </dgm:pt>
    <dgm:pt modelId="{2C4FD160-43FF-4A21-BA8D-585D7029F239}" type="pres">
      <dgm:prSet presAssocID="{CFBE92C7-45FA-4561-8487-07D28402A6C3}" presName="spacer" presStyleCnt="0"/>
      <dgm:spPr/>
    </dgm:pt>
    <dgm:pt modelId="{993B0E0D-A38A-483F-882A-4367F9E00C51}" type="pres">
      <dgm:prSet presAssocID="{D0F50D17-1C3B-4277-AF34-7F6BB1AC62A2}" presName="parentText" presStyleLbl="node1" presStyleIdx="2" presStyleCnt="4">
        <dgm:presLayoutVars>
          <dgm:chMax val="0"/>
          <dgm:bulletEnabled val="1"/>
        </dgm:presLayoutVars>
      </dgm:prSet>
      <dgm:spPr/>
    </dgm:pt>
    <dgm:pt modelId="{BFBA9C7E-62CE-4B33-B8BF-B3C6B389A861}" type="pres">
      <dgm:prSet presAssocID="{76D042ED-88AA-49B5-B338-35D536709780}" presName="spacer" presStyleCnt="0"/>
      <dgm:spPr/>
    </dgm:pt>
    <dgm:pt modelId="{A8176CEE-4ECD-4314-BB44-E0555C4743E2}" type="pres">
      <dgm:prSet presAssocID="{3ED6FC5E-7BEB-4AA5-9844-995C0C97026E}" presName="parentText" presStyleLbl="node1" presStyleIdx="3" presStyleCnt="4">
        <dgm:presLayoutVars>
          <dgm:chMax val="0"/>
          <dgm:bulletEnabled val="1"/>
        </dgm:presLayoutVars>
      </dgm:prSet>
      <dgm:spPr/>
    </dgm:pt>
  </dgm:ptLst>
  <dgm:cxnLst>
    <dgm:cxn modelId="{328A8419-3725-4D25-8AC3-90F9D66DBF44}" type="presOf" srcId="{F2AC447F-750A-4375-9630-8FD03574F760}" destId="{801C1285-9E23-4619-A35C-7157DBCFF28F}" srcOrd="0" destOrd="0" presId="urn:microsoft.com/office/officeart/2005/8/layout/vList2"/>
    <dgm:cxn modelId="{722D7C2E-53B3-4729-A76C-45652201972D}" srcId="{560883C0-6C69-4B5F-B997-B7B3BDB5C1EA}" destId="{3ED6FC5E-7BEB-4AA5-9844-995C0C97026E}" srcOrd="3" destOrd="0" parTransId="{3F4D0899-17F8-4EDF-A423-E296E7680406}" sibTransId="{200F18D9-BF7E-4E31-9969-D68576424513}"/>
    <dgm:cxn modelId="{BBD76B2F-8098-4373-B8F8-C38B8AD8C516}" type="presOf" srcId="{3ED6FC5E-7BEB-4AA5-9844-995C0C97026E}" destId="{A8176CEE-4ECD-4314-BB44-E0555C4743E2}" srcOrd="0" destOrd="0" presId="urn:microsoft.com/office/officeart/2005/8/layout/vList2"/>
    <dgm:cxn modelId="{FFB4AD64-E1FD-4AF7-B989-D03D2747F2BD}" srcId="{560883C0-6C69-4B5F-B997-B7B3BDB5C1EA}" destId="{D0F50D17-1C3B-4277-AF34-7F6BB1AC62A2}" srcOrd="2" destOrd="0" parTransId="{5B7C675D-B3DB-4152-9CD1-8D13ABAC39C0}" sibTransId="{76D042ED-88AA-49B5-B338-35D536709780}"/>
    <dgm:cxn modelId="{48E10A6A-7F46-4048-9165-17562B2A3F12}" type="presOf" srcId="{560883C0-6C69-4B5F-B997-B7B3BDB5C1EA}" destId="{407FDB9C-7F4B-49F0-91FC-4215ED77F62D}" srcOrd="0" destOrd="0" presId="urn:microsoft.com/office/officeart/2005/8/layout/vList2"/>
    <dgm:cxn modelId="{BE316770-9B1F-4BC7-B6D7-EE93EB1166D2}" type="presOf" srcId="{D0F50D17-1C3B-4277-AF34-7F6BB1AC62A2}" destId="{993B0E0D-A38A-483F-882A-4367F9E00C51}" srcOrd="0" destOrd="0" presId="urn:microsoft.com/office/officeart/2005/8/layout/vList2"/>
    <dgm:cxn modelId="{86AB4879-B22C-4B03-8EA1-1E30725F83E9}" srcId="{560883C0-6C69-4B5F-B997-B7B3BDB5C1EA}" destId="{7FDD047A-C079-40A3-B8D1-873E7AA63B64}" srcOrd="1" destOrd="0" parTransId="{7C213A65-7489-4DB8-AE5B-A696F03B5B43}" sibTransId="{CFBE92C7-45FA-4561-8487-07D28402A6C3}"/>
    <dgm:cxn modelId="{65623B97-ED76-4E11-85F6-004283486A35}" type="presOf" srcId="{7FDD047A-C079-40A3-B8D1-873E7AA63B64}" destId="{C0EA653C-64AA-430F-AA26-FB341E26F509}" srcOrd="0" destOrd="0" presId="urn:microsoft.com/office/officeart/2005/8/layout/vList2"/>
    <dgm:cxn modelId="{27244BA2-7EB8-40AD-A373-CC71B1A639FF}" srcId="{560883C0-6C69-4B5F-B997-B7B3BDB5C1EA}" destId="{F2AC447F-750A-4375-9630-8FD03574F760}" srcOrd="0" destOrd="0" parTransId="{C3067F07-0BCE-4DA9-97C9-44A1D78C3F2E}" sibTransId="{22841FFD-0504-4F17-B663-8B7848F7DBF7}"/>
    <dgm:cxn modelId="{8D35DB35-18AB-457A-80FE-00366970E857}" type="presParOf" srcId="{407FDB9C-7F4B-49F0-91FC-4215ED77F62D}" destId="{801C1285-9E23-4619-A35C-7157DBCFF28F}" srcOrd="0" destOrd="0" presId="urn:microsoft.com/office/officeart/2005/8/layout/vList2"/>
    <dgm:cxn modelId="{15B7B28F-5EA4-4A37-B2B0-AB015152B7F7}" type="presParOf" srcId="{407FDB9C-7F4B-49F0-91FC-4215ED77F62D}" destId="{47696FC4-7638-4947-9474-BBFDBD3F2AA2}" srcOrd="1" destOrd="0" presId="urn:microsoft.com/office/officeart/2005/8/layout/vList2"/>
    <dgm:cxn modelId="{46B273CD-C526-47BB-91F0-27B068D528DE}" type="presParOf" srcId="{407FDB9C-7F4B-49F0-91FC-4215ED77F62D}" destId="{C0EA653C-64AA-430F-AA26-FB341E26F509}" srcOrd="2" destOrd="0" presId="urn:microsoft.com/office/officeart/2005/8/layout/vList2"/>
    <dgm:cxn modelId="{5AF98C6D-9D94-424F-BE0B-ED29DB15846E}" type="presParOf" srcId="{407FDB9C-7F4B-49F0-91FC-4215ED77F62D}" destId="{2C4FD160-43FF-4A21-BA8D-585D7029F239}" srcOrd="3" destOrd="0" presId="urn:microsoft.com/office/officeart/2005/8/layout/vList2"/>
    <dgm:cxn modelId="{DFA134A3-39A3-4444-B40E-B5166F24C98D}" type="presParOf" srcId="{407FDB9C-7F4B-49F0-91FC-4215ED77F62D}" destId="{993B0E0D-A38A-483F-882A-4367F9E00C51}" srcOrd="4" destOrd="0" presId="urn:microsoft.com/office/officeart/2005/8/layout/vList2"/>
    <dgm:cxn modelId="{64F719C8-7375-4B62-964C-F676C50A74C5}" type="presParOf" srcId="{407FDB9C-7F4B-49F0-91FC-4215ED77F62D}" destId="{BFBA9C7E-62CE-4B33-B8BF-B3C6B389A861}" srcOrd="5" destOrd="0" presId="urn:microsoft.com/office/officeart/2005/8/layout/vList2"/>
    <dgm:cxn modelId="{DDB5D298-3834-4AD7-9AE7-DA3BB15C9FA9}" type="presParOf" srcId="{407FDB9C-7F4B-49F0-91FC-4215ED77F62D}" destId="{A8176CEE-4ECD-4314-BB44-E0555C4743E2}"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755F39-E381-4A98-AE9E-5712BED07BC3}"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F4C4E26F-685C-434D-AEC9-F476E5B70659}">
      <dgm:prSet/>
      <dgm:spPr/>
      <dgm:t>
        <a:bodyPr/>
        <a:lstStyle/>
        <a:p>
          <a:pPr algn="ctr"/>
          <a:r>
            <a:rPr lang="en-US" b="1" dirty="0"/>
            <a:t>SELF-AWARENESS IN HEALTH AND SOCIAL CARE PRACTICE</a:t>
          </a:r>
          <a:endParaRPr lang="en-US" dirty="0"/>
        </a:p>
      </dgm:t>
    </dgm:pt>
    <dgm:pt modelId="{DE1BF1FF-D654-4899-8D00-9355E1AE4C40}" type="parTrans" cxnId="{C0BE45BA-16D0-4B5F-9955-6B0959630D70}">
      <dgm:prSet/>
      <dgm:spPr/>
      <dgm:t>
        <a:bodyPr/>
        <a:lstStyle/>
        <a:p>
          <a:endParaRPr lang="en-US"/>
        </a:p>
      </dgm:t>
    </dgm:pt>
    <dgm:pt modelId="{7FF61539-9FDA-4D3C-8534-1C608985D3CD}" type="sibTrans" cxnId="{C0BE45BA-16D0-4B5F-9955-6B0959630D70}">
      <dgm:prSet/>
      <dgm:spPr/>
      <dgm:t>
        <a:bodyPr/>
        <a:lstStyle/>
        <a:p>
          <a:endParaRPr lang="en-US"/>
        </a:p>
      </dgm:t>
    </dgm:pt>
    <dgm:pt modelId="{484743A9-4C2E-43D9-85D6-B5C5B62CB291}" type="pres">
      <dgm:prSet presAssocID="{90755F39-E381-4A98-AE9E-5712BED07BC3}" presName="linear" presStyleCnt="0">
        <dgm:presLayoutVars>
          <dgm:animLvl val="lvl"/>
          <dgm:resizeHandles val="exact"/>
        </dgm:presLayoutVars>
      </dgm:prSet>
      <dgm:spPr/>
    </dgm:pt>
    <dgm:pt modelId="{E6AE3592-63AB-49FE-8165-BDDF53C9BB24}" type="pres">
      <dgm:prSet presAssocID="{F4C4E26F-685C-434D-AEC9-F476E5B70659}" presName="parentText" presStyleLbl="node1" presStyleIdx="0" presStyleCnt="1">
        <dgm:presLayoutVars>
          <dgm:chMax val="0"/>
          <dgm:bulletEnabled val="1"/>
        </dgm:presLayoutVars>
      </dgm:prSet>
      <dgm:spPr/>
    </dgm:pt>
  </dgm:ptLst>
  <dgm:cxnLst>
    <dgm:cxn modelId="{38F15C1B-88F9-466A-A73B-0C569131A48D}" type="presOf" srcId="{90755F39-E381-4A98-AE9E-5712BED07BC3}" destId="{484743A9-4C2E-43D9-85D6-B5C5B62CB291}" srcOrd="0" destOrd="0" presId="urn:microsoft.com/office/officeart/2005/8/layout/vList2"/>
    <dgm:cxn modelId="{C0BE45BA-16D0-4B5F-9955-6B0959630D70}" srcId="{90755F39-E381-4A98-AE9E-5712BED07BC3}" destId="{F4C4E26F-685C-434D-AEC9-F476E5B70659}" srcOrd="0" destOrd="0" parTransId="{DE1BF1FF-D654-4899-8D00-9355E1AE4C40}" sibTransId="{7FF61539-9FDA-4D3C-8534-1C608985D3CD}"/>
    <dgm:cxn modelId="{A21AFCCE-0CDB-49DD-9636-CF3042B859BB}" type="presOf" srcId="{F4C4E26F-685C-434D-AEC9-F476E5B70659}" destId="{E6AE3592-63AB-49FE-8165-BDDF53C9BB24}" srcOrd="0" destOrd="0" presId="urn:microsoft.com/office/officeart/2005/8/layout/vList2"/>
    <dgm:cxn modelId="{4D8D678A-D0A6-4CFA-B589-A793C986BEB4}" type="presParOf" srcId="{484743A9-4C2E-43D9-85D6-B5C5B62CB291}" destId="{E6AE3592-63AB-49FE-8165-BDDF53C9BB2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99A3B4-7818-4201-BAAA-2927AA619EA0}"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CF92B4D-A397-44BE-8A7D-7E60D93010E0}">
      <dgm:prSet/>
      <dgm:spPr/>
      <dgm:t>
        <a:bodyPr/>
        <a:lstStyle/>
        <a:p>
          <a:r>
            <a:rPr lang="en-US"/>
            <a:t>Improves communication and collaboration.</a:t>
          </a:r>
        </a:p>
      </dgm:t>
    </dgm:pt>
    <dgm:pt modelId="{93DA4736-9C3C-4973-A2FD-6FC17A9B78CB}" type="parTrans" cxnId="{7E998D53-930C-47C7-A619-7AA2334A0D22}">
      <dgm:prSet/>
      <dgm:spPr/>
      <dgm:t>
        <a:bodyPr/>
        <a:lstStyle/>
        <a:p>
          <a:endParaRPr lang="en-US"/>
        </a:p>
      </dgm:t>
    </dgm:pt>
    <dgm:pt modelId="{0C453CF3-FCD1-4C97-88A4-031915943D75}" type="sibTrans" cxnId="{7E998D53-930C-47C7-A619-7AA2334A0D22}">
      <dgm:prSet/>
      <dgm:spPr/>
      <dgm:t>
        <a:bodyPr/>
        <a:lstStyle/>
        <a:p>
          <a:endParaRPr lang="en-US"/>
        </a:p>
      </dgm:t>
    </dgm:pt>
    <dgm:pt modelId="{88206326-C571-4106-8025-5E087433AED7}">
      <dgm:prSet/>
      <dgm:spPr/>
      <dgm:t>
        <a:bodyPr/>
        <a:lstStyle/>
        <a:p>
          <a:r>
            <a:rPr lang="en-US"/>
            <a:t>Reduces conflict and stress</a:t>
          </a:r>
        </a:p>
      </dgm:t>
    </dgm:pt>
    <dgm:pt modelId="{3C7A9581-6860-4DDC-816B-F9B675DFC8F3}" type="parTrans" cxnId="{BB9A9F2B-181F-4B68-AB7D-243C93F370E7}">
      <dgm:prSet/>
      <dgm:spPr/>
      <dgm:t>
        <a:bodyPr/>
        <a:lstStyle/>
        <a:p>
          <a:endParaRPr lang="en-US"/>
        </a:p>
      </dgm:t>
    </dgm:pt>
    <dgm:pt modelId="{CE948415-840C-4B45-8E18-4EFA32480A1D}" type="sibTrans" cxnId="{BB9A9F2B-181F-4B68-AB7D-243C93F370E7}">
      <dgm:prSet/>
      <dgm:spPr/>
      <dgm:t>
        <a:bodyPr/>
        <a:lstStyle/>
        <a:p>
          <a:endParaRPr lang="en-US"/>
        </a:p>
      </dgm:t>
    </dgm:pt>
    <dgm:pt modelId="{456F1A06-A305-4609-9E6D-BEF0E75C9C51}">
      <dgm:prSet/>
      <dgm:spPr/>
      <dgm:t>
        <a:bodyPr/>
        <a:lstStyle/>
        <a:p>
          <a:r>
            <a:rPr lang="en-US"/>
            <a:t>Facilitates culturally competent and person-centred care.</a:t>
          </a:r>
        </a:p>
      </dgm:t>
    </dgm:pt>
    <dgm:pt modelId="{453EA830-78BF-4946-9CC3-9E36B4CFD39A}" type="parTrans" cxnId="{A7539BD7-4FBB-422C-A1AB-4F0A95B3E69A}">
      <dgm:prSet/>
      <dgm:spPr/>
      <dgm:t>
        <a:bodyPr/>
        <a:lstStyle/>
        <a:p>
          <a:endParaRPr lang="en-US"/>
        </a:p>
      </dgm:t>
    </dgm:pt>
    <dgm:pt modelId="{9D1DDA02-1C3E-4548-BDF8-97725F79B6E8}" type="sibTrans" cxnId="{A7539BD7-4FBB-422C-A1AB-4F0A95B3E69A}">
      <dgm:prSet/>
      <dgm:spPr/>
      <dgm:t>
        <a:bodyPr/>
        <a:lstStyle/>
        <a:p>
          <a:endParaRPr lang="en-US"/>
        </a:p>
      </dgm:t>
    </dgm:pt>
    <dgm:pt modelId="{BDD18151-0230-475F-AE3F-39D2AEF6A401}">
      <dgm:prSet/>
      <dgm:spPr/>
      <dgm:t>
        <a:bodyPr/>
        <a:lstStyle/>
        <a:p>
          <a:r>
            <a:rPr lang="en-US"/>
            <a:t>Favors morally sound decision-making (El Mrabet and Ait Moussa, 2021).</a:t>
          </a:r>
        </a:p>
      </dgm:t>
    </dgm:pt>
    <dgm:pt modelId="{2715D47C-11F3-4A1D-A97C-91FBA5D79602}" type="parTrans" cxnId="{10D131FF-D672-420B-BFB0-6CCA887F9593}">
      <dgm:prSet/>
      <dgm:spPr/>
      <dgm:t>
        <a:bodyPr/>
        <a:lstStyle/>
        <a:p>
          <a:endParaRPr lang="en-US"/>
        </a:p>
      </dgm:t>
    </dgm:pt>
    <dgm:pt modelId="{AAB927F3-7B8A-4060-9B37-DFB1F8A8C48D}" type="sibTrans" cxnId="{10D131FF-D672-420B-BFB0-6CCA887F9593}">
      <dgm:prSet/>
      <dgm:spPr/>
      <dgm:t>
        <a:bodyPr/>
        <a:lstStyle/>
        <a:p>
          <a:endParaRPr lang="en-US"/>
        </a:p>
      </dgm:t>
    </dgm:pt>
    <dgm:pt modelId="{48B5B046-6E3F-488F-A931-162487929F01}" type="pres">
      <dgm:prSet presAssocID="{E099A3B4-7818-4201-BAAA-2927AA619EA0}" presName="linear" presStyleCnt="0">
        <dgm:presLayoutVars>
          <dgm:animLvl val="lvl"/>
          <dgm:resizeHandles val="exact"/>
        </dgm:presLayoutVars>
      </dgm:prSet>
      <dgm:spPr/>
    </dgm:pt>
    <dgm:pt modelId="{DD2575E7-0A2F-47A3-A692-F73331E6CC04}" type="pres">
      <dgm:prSet presAssocID="{FCF92B4D-A397-44BE-8A7D-7E60D93010E0}" presName="parentText" presStyleLbl="node1" presStyleIdx="0" presStyleCnt="4">
        <dgm:presLayoutVars>
          <dgm:chMax val="0"/>
          <dgm:bulletEnabled val="1"/>
        </dgm:presLayoutVars>
      </dgm:prSet>
      <dgm:spPr/>
    </dgm:pt>
    <dgm:pt modelId="{C928273B-E38C-4988-8A2C-61F1E3C4237D}" type="pres">
      <dgm:prSet presAssocID="{0C453CF3-FCD1-4C97-88A4-031915943D75}" presName="spacer" presStyleCnt="0"/>
      <dgm:spPr/>
    </dgm:pt>
    <dgm:pt modelId="{B48A9005-BDCE-4645-A607-C5EFF1D73EBD}" type="pres">
      <dgm:prSet presAssocID="{88206326-C571-4106-8025-5E087433AED7}" presName="parentText" presStyleLbl="node1" presStyleIdx="1" presStyleCnt="4">
        <dgm:presLayoutVars>
          <dgm:chMax val="0"/>
          <dgm:bulletEnabled val="1"/>
        </dgm:presLayoutVars>
      </dgm:prSet>
      <dgm:spPr/>
    </dgm:pt>
    <dgm:pt modelId="{EC77905D-6054-4176-BFA6-6AFDB7EF517B}" type="pres">
      <dgm:prSet presAssocID="{CE948415-840C-4B45-8E18-4EFA32480A1D}" presName="spacer" presStyleCnt="0"/>
      <dgm:spPr/>
    </dgm:pt>
    <dgm:pt modelId="{87024716-13D7-44E3-9EB1-8E1EB33FA034}" type="pres">
      <dgm:prSet presAssocID="{456F1A06-A305-4609-9E6D-BEF0E75C9C51}" presName="parentText" presStyleLbl="node1" presStyleIdx="2" presStyleCnt="4">
        <dgm:presLayoutVars>
          <dgm:chMax val="0"/>
          <dgm:bulletEnabled val="1"/>
        </dgm:presLayoutVars>
      </dgm:prSet>
      <dgm:spPr/>
    </dgm:pt>
    <dgm:pt modelId="{606C059E-2B4D-402B-A6D9-B2CF520B8878}" type="pres">
      <dgm:prSet presAssocID="{9D1DDA02-1C3E-4548-BDF8-97725F79B6E8}" presName="spacer" presStyleCnt="0"/>
      <dgm:spPr/>
    </dgm:pt>
    <dgm:pt modelId="{C36C8F6E-93AE-4CD4-ABE3-52FA0C4B3035}" type="pres">
      <dgm:prSet presAssocID="{BDD18151-0230-475F-AE3F-39D2AEF6A401}" presName="parentText" presStyleLbl="node1" presStyleIdx="3" presStyleCnt="4">
        <dgm:presLayoutVars>
          <dgm:chMax val="0"/>
          <dgm:bulletEnabled val="1"/>
        </dgm:presLayoutVars>
      </dgm:prSet>
      <dgm:spPr/>
    </dgm:pt>
  </dgm:ptLst>
  <dgm:cxnLst>
    <dgm:cxn modelId="{BA15820C-540D-4ECB-B396-40443C5D27D7}" type="presOf" srcId="{E099A3B4-7818-4201-BAAA-2927AA619EA0}" destId="{48B5B046-6E3F-488F-A931-162487929F01}" srcOrd="0" destOrd="0" presId="urn:microsoft.com/office/officeart/2005/8/layout/vList2"/>
    <dgm:cxn modelId="{3C68752A-3008-4077-ABFC-451270D49A3F}" type="presOf" srcId="{88206326-C571-4106-8025-5E087433AED7}" destId="{B48A9005-BDCE-4645-A607-C5EFF1D73EBD}" srcOrd="0" destOrd="0" presId="urn:microsoft.com/office/officeart/2005/8/layout/vList2"/>
    <dgm:cxn modelId="{BB9A9F2B-181F-4B68-AB7D-243C93F370E7}" srcId="{E099A3B4-7818-4201-BAAA-2927AA619EA0}" destId="{88206326-C571-4106-8025-5E087433AED7}" srcOrd="1" destOrd="0" parTransId="{3C7A9581-6860-4DDC-816B-F9B675DFC8F3}" sibTransId="{CE948415-840C-4B45-8E18-4EFA32480A1D}"/>
    <dgm:cxn modelId="{106A6B63-956A-47C3-9EAD-36D7D6973AA4}" type="presOf" srcId="{BDD18151-0230-475F-AE3F-39D2AEF6A401}" destId="{C36C8F6E-93AE-4CD4-ABE3-52FA0C4B3035}" srcOrd="0" destOrd="0" presId="urn:microsoft.com/office/officeart/2005/8/layout/vList2"/>
    <dgm:cxn modelId="{7E998D53-930C-47C7-A619-7AA2334A0D22}" srcId="{E099A3B4-7818-4201-BAAA-2927AA619EA0}" destId="{FCF92B4D-A397-44BE-8A7D-7E60D93010E0}" srcOrd="0" destOrd="0" parTransId="{93DA4736-9C3C-4973-A2FD-6FC17A9B78CB}" sibTransId="{0C453CF3-FCD1-4C97-88A4-031915943D75}"/>
    <dgm:cxn modelId="{D4ECF67C-F3F1-43AD-A480-D4E0812E3124}" type="presOf" srcId="{456F1A06-A305-4609-9E6D-BEF0E75C9C51}" destId="{87024716-13D7-44E3-9EB1-8E1EB33FA034}" srcOrd="0" destOrd="0" presId="urn:microsoft.com/office/officeart/2005/8/layout/vList2"/>
    <dgm:cxn modelId="{A7539BD7-4FBB-422C-A1AB-4F0A95B3E69A}" srcId="{E099A3B4-7818-4201-BAAA-2927AA619EA0}" destId="{456F1A06-A305-4609-9E6D-BEF0E75C9C51}" srcOrd="2" destOrd="0" parTransId="{453EA830-78BF-4946-9CC3-9E36B4CFD39A}" sibTransId="{9D1DDA02-1C3E-4548-BDF8-97725F79B6E8}"/>
    <dgm:cxn modelId="{107A6FDA-AFFB-4613-A5D4-C0DEF694A5F3}" type="presOf" srcId="{FCF92B4D-A397-44BE-8A7D-7E60D93010E0}" destId="{DD2575E7-0A2F-47A3-A692-F73331E6CC04}" srcOrd="0" destOrd="0" presId="urn:microsoft.com/office/officeart/2005/8/layout/vList2"/>
    <dgm:cxn modelId="{10D131FF-D672-420B-BFB0-6CCA887F9593}" srcId="{E099A3B4-7818-4201-BAAA-2927AA619EA0}" destId="{BDD18151-0230-475F-AE3F-39D2AEF6A401}" srcOrd="3" destOrd="0" parTransId="{2715D47C-11F3-4A1D-A97C-91FBA5D79602}" sibTransId="{AAB927F3-7B8A-4060-9B37-DFB1F8A8C48D}"/>
    <dgm:cxn modelId="{E8F89840-B5A1-45FF-8EB9-6D23889A7C1E}" type="presParOf" srcId="{48B5B046-6E3F-488F-A931-162487929F01}" destId="{DD2575E7-0A2F-47A3-A692-F73331E6CC04}" srcOrd="0" destOrd="0" presId="urn:microsoft.com/office/officeart/2005/8/layout/vList2"/>
    <dgm:cxn modelId="{2EB9F140-1FF9-4702-BAC8-5E453A10E254}" type="presParOf" srcId="{48B5B046-6E3F-488F-A931-162487929F01}" destId="{C928273B-E38C-4988-8A2C-61F1E3C4237D}" srcOrd="1" destOrd="0" presId="urn:microsoft.com/office/officeart/2005/8/layout/vList2"/>
    <dgm:cxn modelId="{0C9D82FA-D5B7-430A-9410-9CE58468D477}" type="presParOf" srcId="{48B5B046-6E3F-488F-A931-162487929F01}" destId="{B48A9005-BDCE-4645-A607-C5EFF1D73EBD}" srcOrd="2" destOrd="0" presId="urn:microsoft.com/office/officeart/2005/8/layout/vList2"/>
    <dgm:cxn modelId="{FB098291-A674-4889-BC13-35B8572B2770}" type="presParOf" srcId="{48B5B046-6E3F-488F-A931-162487929F01}" destId="{EC77905D-6054-4176-BFA6-6AFDB7EF517B}" srcOrd="3" destOrd="0" presId="urn:microsoft.com/office/officeart/2005/8/layout/vList2"/>
    <dgm:cxn modelId="{18B0B78C-93D3-453E-88C1-9A2327F68EA9}" type="presParOf" srcId="{48B5B046-6E3F-488F-A931-162487929F01}" destId="{87024716-13D7-44E3-9EB1-8E1EB33FA034}" srcOrd="4" destOrd="0" presId="urn:microsoft.com/office/officeart/2005/8/layout/vList2"/>
    <dgm:cxn modelId="{5EE4717D-AC5A-496B-BC13-0893487C3CF8}" type="presParOf" srcId="{48B5B046-6E3F-488F-A931-162487929F01}" destId="{606C059E-2B4D-402B-A6D9-B2CF520B8878}" srcOrd="5" destOrd="0" presId="urn:microsoft.com/office/officeart/2005/8/layout/vList2"/>
    <dgm:cxn modelId="{4B8E985F-41C4-4FE4-9C30-737782F40302}" type="presParOf" srcId="{48B5B046-6E3F-488F-A931-162487929F01}" destId="{C36C8F6E-93AE-4CD4-ABE3-52FA0C4B3035}"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266AA8-816D-459C-92CB-91B05EAEEAC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99427706-C776-47DE-89B2-6431159D0E72}">
      <dgm:prSet/>
      <dgm:spPr/>
      <dgm:t>
        <a:bodyPr/>
        <a:lstStyle/>
        <a:p>
          <a:pPr algn="ctr"/>
          <a:r>
            <a:rPr lang="en-US" b="1" dirty="0"/>
            <a:t>JOHARI WINDOW MODEL AND APPLICATION</a:t>
          </a:r>
          <a:endParaRPr lang="en-US" dirty="0"/>
        </a:p>
      </dgm:t>
    </dgm:pt>
    <dgm:pt modelId="{E971FC51-945C-4F5A-BC06-7FAD57E2BC5B}" type="parTrans" cxnId="{F0B041FC-65D8-421A-9384-BD4E14D50A5A}">
      <dgm:prSet/>
      <dgm:spPr/>
      <dgm:t>
        <a:bodyPr/>
        <a:lstStyle/>
        <a:p>
          <a:endParaRPr lang="en-US"/>
        </a:p>
      </dgm:t>
    </dgm:pt>
    <dgm:pt modelId="{6E88E29E-1CD3-4416-AE59-9D38ECD721F8}" type="sibTrans" cxnId="{F0B041FC-65D8-421A-9384-BD4E14D50A5A}">
      <dgm:prSet/>
      <dgm:spPr/>
      <dgm:t>
        <a:bodyPr/>
        <a:lstStyle/>
        <a:p>
          <a:endParaRPr lang="en-US"/>
        </a:p>
      </dgm:t>
    </dgm:pt>
    <dgm:pt modelId="{BBCAAE92-CCF9-4DE1-BE8E-54B210EA31F8}" type="pres">
      <dgm:prSet presAssocID="{CE266AA8-816D-459C-92CB-91B05EAEEAC2}" presName="linear" presStyleCnt="0">
        <dgm:presLayoutVars>
          <dgm:animLvl val="lvl"/>
          <dgm:resizeHandles val="exact"/>
        </dgm:presLayoutVars>
      </dgm:prSet>
      <dgm:spPr/>
    </dgm:pt>
    <dgm:pt modelId="{4F6347D6-0808-4AAE-ACFD-5697D421B74D}" type="pres">
      <dgm:prSet presAssocID="{99427706-C776-47DE-89B2-6431159D0E72}" presName="parentText" presStyleLbl="node1" presStyleIdx="0" presStyleCnt="1">
        <dgm:presLayoutVars>
          <dgm:chMax val="0"/>
          <dgm:bulletEnabled val="1"/>
        </dgm:presLayoutVars>
      </dgm:prSet>
      <dgm:spPr/>
    </dgm:pt>
  </dgm:ptLst>
  <dgm:cxnLst>
    <dgm:cxn modelId="{6E0BE566-3EE5-4DCF-8423-58973DADC382}" type="presOf" srcId="{99427706-C776-47DE-89B2-6431159D0E72}" destId="{4F6347D6-0808-4AAE-ACFD-5697D421B74D}" srcOrd="0" destOrd="0" presId="urn:microsoft.com/office/officeart/2005/8/layout/vList2"/>
    <dgm:cxn modelId="{D15E10D6-06C7-43EA-B777-599EDFE23369}" type="presOf" srcId="{CE266AA8-816D-459C-92CB-91B05EAEEAC2}" destId="{BBCAAE92-CCF9-4DE1-BE8E-54B210EA31F8}" srcOrd="0" destOrd="0" presId="urn:microsoft.com/office/officeart/2005/8/layout/vList2"/>
    <dgm:cxn modelId="{F0B041FC-65D8-421A-9384-BD4E14D50A5A}" srcId="{CE266AA8-816D-459C-92CB-91B05EAEEAC2}" destId="{99427706-C776-47DE-89B2-6431159D0E72}" srcOrd="0" destOrd="0" parTransId="{E971FC51-945C-4F5A-BC06-7FAD57E2BC5B}" sibTransId="{6E88E29E-1CD3-4416-AE59-9D38ECD721F8}"/>
    <dgm:cxn modelId="{82B923AC-AF9B-4C18-81E7-421B5550FF48}" type="presParOf" srcId="{BBCAAE92-CCF9-4DE1-BE8E-54B210EA31F8}" destId="{4F6347D6-0808-4AAE-ACFD-5697D421B74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921796-F4E9-4DD4-A25F-EB0FC5EBF65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C5F7DF0A-3D13-4459-BBF0-BD7B407B22EC}">
      <dgm:prSet/>
      <dgm:spPr/>
      <dgm:t>
        <a:bodyPr/>
        <a:lstStyle/>
        <a:p>
          <a:r>
            <a:rPr lang="en-US"/>
            <a:t>Joseph Luft and Harry Ingham (1955) developed it.</a:t>
          </a:r>
        </a:p>
      </dgm:t>
    </dgm:pt>
    <dgm:pt modelId="{0584D114-567F-406F-9F85-A3F4CA6B3DE0}" type="parTrans" cxnId="{112AF499-5B52-4954-B7FA-3E6B98A5499B}">
      <dgm:prSet/>
      <dgm:spPr/>
      <dgm:t>
        <a:bodyPr/>
        <a:lstStyle/>
        <a:p>
          <a:endParaRPr lang="en-US"/>
        </a:p>
      </dgm:t>
    </dgm:pt>
    <dgm:pt modelId="{1F65919F-A02A-4638-B41E-A0A9BAB633C0}" type="sibTrans" cxnId="{112AF499-5B52-4954-B7FA-3E6B98A5499B}">
      <dgm:prSet/>
      <dgm:spPr/>
      <dgm:t>
        <a:bodyPr/>
        <a:lstStyle/>
        <a:p>
          <a:endParaRPr lang="en-US"/>
        </a:p>
      </dgm:t>
    </dgm:pt>
    <dgm:pt modelId="{E4F40F06-B2CF-4ECD-8974-9BCA2A60EFE5}">
      <dgm:prSet/>
      <dgm:spPr/>
      <dgm:t>
        <a:bodyPr/>
        <a:lstStyle/>
        <a:p>
          <a:r>
            <a:rPr lang="en-US"/>
            <a:t>There are four quadrants Open, Blind, Hidden, Unknown.</a:t>
          </a:r>
        </a:p>
      </dgm:t>
    </dgm:pt>
    <dgm:pt modelId="{8B1B97A6-D2A9-4BC6-B610-E5A7CFEE1A2C}" type="parTrans" cxnId="{D31F3CFE-606B-4622-8BA1-137DF2F8AAAB}">
      <dgm:prSet/>
      <dgm:spPr/>
      <dgm:t>
        <a:bodyPr/>
        <a:lstStyle/>
        <a:p>
          <a:endParaRPr lang="en-US"/>
        </a:p>
      </dgm:t>
    </dgm:pt>
    <dgm:pt modelId="{3F47E844-1543-4FE0-AFF2-7ACD602AB561}" type="sibTrans" cxnId="{D31F3CFE-606B-4622-8BA1-137DF2F8AAAB}">
      <dgm:prSet/>
      <dgm:spPr/>
      <dgm:t>
        <a:bodyPr/>
        <a:lstStyle/>
        <a:p>
          <a:endParaRPr lang="en-US"/>
        </a:p>
      </dgm:t>
    </dgm:pt>
    <dgm:pt modelId="{7F008B4C-243C-49AF-A8C3-3B9BE1FC7E75}">
      <dgm:prSet/>
      <dgm:spPr/>
      <dgm:t>
        <a:bodyPr/>
        <a:lstStyle/>
        <a:p>
          <a:r>
            <a:rPr lang="en-US"/>
            <a:t>Facilitates feedback and self-disclosure.</a:t>
          </a:r>
        </a:p>
      </dgm:t>
    </dgm:pt>
    <dgm:pt modelId="{EF696F2B-BBF0-4ED8-8C3D-6D4BCF9F7DC9}" type="parTrans" cxnId="{C5C98D6F-3B19-4CAC-8B6B-29B3859F7B1D}">
      <dgm:prSet/>
      <dgm:spPr/>
      <dgm:t>
        <a:bodyPr/>
        <a:lstStyle/>
        <a:p>
          <a:endParaRPr lang="en-US"/>
        </a:p>
      </dgm:t>
    </dgm:pt>
    <dgm:pt modelId="{C8AA6A7D-6D94-4F79-9D7E-36947C5E1887}" type="sibTrans" cxnId="{C5C98D6F-3B19-4CAC-8B6B-29B3859F7B1D}">
      <dgm:prSet/>
      <dgm:spPr/>
      <dgm:t>
        <a:bodyPr/>
        <a:lstStyle/>
        <a:p>
          <a:endParaRPr lang="en-US"/>
        </a:p>
      </dgm:t>
    </dgm:pt>
    <dgm:pt modelId="{056A1931-15AD-40C2-883F-F7965505FC2C}">
      <dgm:prSet/>
      <dgm:spPr/>
      <dgm:t>
        <a:bodyPr/>
        <a:lstStyle/>
        <a:p>
          <a:r>
            <a:rPr lang="en-US"/>
            <a:t>Fosters trust, collaboration and development (London et al., 2023).</a:t>
          </a:r>
        </a:p>
      </dgm:t>
    </dgm:pt>
    <dgm:pt modelId="{0A351735-6341-450A-A4C2-70455CA7E67B}" type="parTrans" cxnId="{0CB1D6E3-6F40-4E8D-9A55-BE3CE376EA8D}">
      <dgm:prSet/>
      <dgm:spPr/>
      <dgm:t>
        <a:bodyPr/>
        <a:lstStyle/>
        <a:p>
          <a:endParaRPr lang="en-US"/>
        </a:p>
      </dgm:t>
    </dgm:pt>
    <dgm:pt modelId="{5E4F85AF-21AA-4E9B-A914-6FD056ABA7BF}" type="sibTrans" cxnId="{0CB1D6E3-6F40-4E8D-9A55-BE3CE376EA8D}">
      <dgm:prSet/>
      <dgm:spPr/>
      <dgm:t>
        <a:bodyPr/>
        <a:lstStyle/>
        <a:p>
          <a:endParaRPr lang="en-US"/>
        </a:p>
      </dgm:t>
    </dgm:pt>
    <dgm:pt modelId="{20A8B4A3-7672-456F-B5D7-3B08F24C0C1F}" type="pres">
      <dgm:prSet presAssocID="{E1921796-F4E9-4DD4-A25F-EB0FC5EBF65D}" presName="linear" presStyleCnt="0">
        <dgm:presLayoutVars>
          <dgm:animLvl val="lvl"/>
          <dgm:resizeHandles val="exact"/>
        </dgm:presLayoutVars>
      </dgm:prSet>
      <dgm:spPr/>
    </dgm:pt>
    <dgm:pt modelId="{D5486559-23A9-49FD-8B80-C68BE84B713F}" type="pres">
      <dgm:prSet presAssocID="{C5F7DF0A-3D13-4459-BBF0-BD7B407B22EC}" presName="parentText" presStyleLbl="node1" presStyleIdx="0" presStyleCnt="4">
        <dgm:presLayoutVars>
          <dgm:chMax val="0"/>
          <dgm:bulletEnabled val="1"/>
        </dgm:presLayoutVars>
      </dgm:prSet>
      <dgm:spPr/>
    </dgm:pt>
    <dgm:pt modelId="{905865EB-9163-44B4-A76A-E67BA633CDC5}" type="pres">
      <dgm:prSet presAssocID="{1F65919F-A02A-4638-B41E-A0A9BAB633C0}" presName="spacer" presStyleCnt="0"/>
      <dgm:spPr/>
    </dgm:pt>
    <dgm:pt modelId="{C16BD1C5-A435-427E-844D-E909E386B8C5}" type="pres">
      <dgm:prSet presAssocID="{E4F40F06-B2CF-4ECD-8974-9BCA2A60EFE5}" presName="parentText" presStyleLbl="node1" presStyleIdx="1" presStyleCnt="4">
        <dgm:presLayoutVars>
          <dgm:chMax val="0"/>
          <dgm:bulletEnabled val="1"/>
        </dgm:presLayoutVars>
      </dgm:prSet>
      <dgm:spPr/>
    </dgm:pt>
    <dgm:pt modelId="{740259EB-D616-4CAC-A136-022A6F9CD0BD}" type="pres">
      <dgm:prSet presAssocID="{3F47E844-1543-4FE0-AFF2-7ACD602AB561}" presName="spacer" presStyleCnt="0"/>
      <dgm:spPr/>
    </dgm:pt>
    <dgm:pt modelId="{17E3FD47-6F82-4DD9-9726-D1A8565989F7}" type="pres">
      <dgm:prSet presAssocID="{7F008B4C-243C-49AF-A8C3-3B9BE1FC7E75}" presName="parentText" presStyleLbl="node1" presStyleIdx="2" presStyleCnt="4">
        <dgm:presLayoutVars>
          <dgm:chMax val="0"/>
          <dgm:bulletEnabled val="1"/>
        </dgm:presLayoutVars>
      </dgm:prSet>
      <dgm:spPr/>
    </dgm:pt>
    <dgm:pt modelId="{34539E39-B4A6-4055-B98B-D1F095EFD422}" type="pres">
      <dgm:prSet presAssocID="{C8AA6A7D-6D94-4F79-9D7E-36947C5E1887}" presName="spacer" presStyleCnt="0"/>
      <dgm:spPr/>
    </dgm:pt>
    <dgm:pt modelId="{11B302E3-71FD-40C8-8233-1E0D69CC6E30}" type="pres">
      <dgm:prSet presAssocID="{056A1931-15AD-40C2-883F-F7965505FC2C}" presName="parentText" presStyleLbl="node1" presStyleIdx="3" presStyleCnt="4">
        <dgm:presLayoutVars>
          <dgm:chMax val="0"/>
          <dgm:bulletEnabled val="1"/>
        </dgm:presLayoutVars>
      </dgm:prSet>
      <dgm:spPr/>
    </dgm:pt>
  </dgm:ptLst>
  <dgm:cxnLst>
    <dgm:cxn modelId="{F0B50614-69F4-4996-A857-E74AAA916F6F}" type="presOf" srcId="{C5F7DF0A-3D13-4459-BBF0-BD7B407B22EC}" destId="{D5486559-23A9-49FD-8B80-C68BE84B713F}" srcOrd="0" destOrd="0" presId="urn:microsoft.com/office/officeart/2005/8/layout/vList2"/>
    <dgm:cxn modelId="{C5C98D6F-3B19-4CAC-8B6B-29B3859F7B1D}" srcId="{E1921796-F4E9-4DD4-A25F-EB0FC5EBF65D}" destId="{7F008B4C-243C-49AF-A8C3-3B9BE1FC7E75}" srcOrd="2" destOrd="0" parTransId="{EF696F2B-BBF0-4ED8-8C3D-6D4BCF9F7DC9}" sibTransId="{C8AA6A7D-6D94-4F79-9D7E-36947C5E1887}"/>
    <dgm:cxn modelId="{1835E390-4482-45EA-8C05-9232A5D4CA29}" type="presOf" srcId="{E1921796-F4E9-4DD4-A25F-EB0FC5EBF65D}" destId="{20A8B4A3-7672-456F-B5D7-3B08F24C0C1F}" srcOrd="0" destOrd="0" presId="urn:microsoft.com/office/officeart/2005/8/layout/vList2"/>
    <dgm:cxn modelId="{112AF499-5B52-4954-B7FA-3E6B98A5499B}" srcId="{E1921796-F4E9-4DD4-A25F-EB0FC5EBF65D}" destId="{C5F7DF0A-3D13-4459-BBF0-BD7B407B22EC}" srcOrd="0" destOrd="0" parTransId="{0584D114-567F-406F-9F85-A3F4CA6B3DE0}" sibTransId="{1F65919F-A02A-4638-B41E-A0A9BAB633C0}"/>
    <dgm:cxn modelId="{B74E169D-BC2D-4739-90C1-233379672C1B}" type="presOf" srcId="{7F008B4C-243C-49AF-A8C3-3B9BE1FC7E75}" destId="{17E3FD47-6F82-4DD9-9726-D1A8565989F7}" srcOrd="0" destOrd="0" presId="urn:microsoft.com/office/officeart/2005/8/layout/vList2"/>
    <dgm:cxn modelId="{3EE7B6E0-04C8-4E9C-BC78-486C1540DE18}" type="presOf" srcId="{E4F40F06-B2CF-4ECD-8974-9BCA2A60EFE5}" destId="{C16BD1C5-A435-427E-844D-E909E386B8C5}" srcOrd="0" destOrd="0" presId="urn:microsoft.com/office/officeart/2005/8/layout/vList2"/>
    <dgm:cxn modelId="{0CB1D6E3-6F40-4E8D-9A55-BE3CE376EA8D}" srcId="{E1921796-F4E9-4DD4-A25F-EB0FC5EBF65D}" destId="{056A1931-15AD-40C2-883F-F7965505FC2C}" srcOrd="3" destOrd="0" parTransId="{0A351735-6341-450A-A4C2-70455CA7E67B}" sibTransId="{5E4F85AF-21AA-4E9B-A914-6FD056ABA7BF}"/>
    <dgm:cxn modelId="{55B5B4E4-AD19-4D5D-998B-5D0A3712F7B2}" type="presOf" srcId="{056A1931-15AD-40C2-883F-F7965505FC2C}" destId="{11B302E3-71FD-40C8-8233-1E0D69CC6E30}" srcOrd="0" destOrd="0" presId="urn:microsoft.com/office/officeart/2005/8/layout/vList2"/>
    <dgm:cxn modelId="{D31F3CFE-606B-4622-8BA1-137DF2F8AAAB}" srcId="{E1921796-F4E9-4DD4-A25F-EB0FC5EBF65D}" destId="{E4F40F06-B2CF-4ECD-8974-9BCA2A60EFE5}" srcOrd="1" destOrd="0" parTransId="{8B1B97A6-D2A9-4BC6-B610-E5A7CFEE1A2C}" sibTransId="{3F47E844-1543-4FE0-AFF2-7ACD602AB561}"/>
    <dgm:cxn modelId="{6D1C3571-B5C1-464C-B7DF-F93C783EF784}" type="presParOf" srcId="{20A8B4A3-7672-456F-B5D7-3B08F24C0C1F}" destId="{D5486559-23A9-49FD-8B80-C68BE84B713F}" srcOrd="0" destOrd="0" presId="urn:microsoft.com/office/officeart/2005/8/layout/vList2"/>
    <dgm:cxn modelId="{B5E2A958-1589-4D0B-8A24-2AFC82422D2B}" type="presParOf" srcId="{20A8B4A3-7672-456F-B5D7-3B08F24C0C1F}" destId="{905865EB-9163-44B4-A76A-E67BA633CDC5}" srcOrd="1" destOrd="0" presId="urn:microsoft.com/office/officeart/2005/8/layout/vList2"/>
    <dgm:cxn modelId="{7D0A33F4-B46D-4971-911E-A1982BCE28BB}" type="presParOf" srcId="{20A8B4A3-7672-456F-B5D7-3B08F24C0C1F}" destId="{C16BD1C5-A435-427E-844D-E909E386B8C5}" srcOrd="2" destOrd="0" presId="urn:microsoft.com/office/officeart/2005/8/layout/vList2"/>
    <dgm:cxn modelId="{183619A8-A5B8-4409-8E4F-ED9E8950894B}" type="presParOf" srcId="{20A8B4A3-7672-456F-B5D7-3B08F24C0C1F}" destId="{740259EB-D616-4CAC-A136-022A6F9CD0BD}" srcOrd="3" destOrd="0" presId="urn:microsoft.com/office/officeart/2005/8/layout/vList2"/>
    <dgm:cxn modelId="{4A2DC60D-E4A6-4DC5-B665-3DB9D6D0B700}" type="presParOf" srcId="{20A8B4A3-7672-456F-B5D7-3B08F24C0C1F}" destId="{17E3FD47-6F82-4DD9-9726-D1A8565989F7}" srcOrd="4" destOrd="0" presId="urn:microsoft.com/office/officeart/2005/8/layout/vList2"/>
    <dgm:cxn modelId="{7E96FEE6-B802-4398-BCF2-323226752A91}" type="presParOf" srcId="{20A8B4A3-7672-456F-B5D7-3B08F24C0C1F}" destId="{34539E39-B4A6-4055-B98B-D1F095EFD422}" srcOrd="5" destOrd="0" presId="urn:microsoft.com/office/officeart/2005/8/layout/vList2"/>
    <dgm:cxn modelId="{B7EE056D-1930-46CF-982E-DD96DF679159}" type="presParOf" srcId="{20A8B4A3-7672-456F-B5D7-3B08F24C0C1F}" destId="{11B302E3-71FD-40C8-8233-1E0D69CC6E30}"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F749043-3CAA-405A-A7BE-983E44F220F4}"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E443D3A0-B940-47C7-9FA5-AA8472FF75A1}">
      <dgm:prSet/>
      <dgm:spPr/>
      <dgm:t>
        <a:bodyPr/>
        <a:lstStyle/>
        <a:p>
          <a:pPr algn="ctr"/>
          <a:r>
            <a:rPr lang="en-US" b="1" dirty="0"/>
            <a:t>DEVELOPING SELF-AWARENESS (REFLECTION AND FEEDBACK)</a:t>
          </a:r>
          <a:endParaRPr lang="en-US" dirty="0"/>
        </a:p>
      </dgm:t>
    </dgm:pt>
    <dgm:pt modelId="{3A6357A9-7485-47E5-8186-6C978143BB0C}" type="parTrans" cxnId="{4862E96F-ABD9-400E-84DA-BE4ED666AEAB}">
      <dgm:prSet/>
      <dgm:spPr/>
      <dgm:t>
        <a:bodyPr/>
        <a:lstStyle/>
        <a:p>
          <a:endParaRPr lang="en-US"/>
        </a:p>
      </dgm:t>
    </dgm:pt>
    <dgm:pt modelId="{6A086A52-1992-4618-A833-4E56CD6F0700}" type="sibTrans" cxnId="{4862E96F-ABD9-400E-84DA-BE4ED666AEAB}">
      <dgm:prSet/>
      <dgm:spPr/>
      <dgm:t>
        <a:bodyPr/>
        <a:lstStyle/>
        <a:p>
          <a:endParaRPr lang="en-US"/>
        </a:p>
      </dgm:t>
    </dgm:pt>
    <dgm:pt modelId="{9414360E-9C87-4F08-9288-1412CD76CD5A}" type="pres">
      <dgm:prSet presAssocID="{1F749043-3CAA-405A-A7BE-983E44F220F4}" presName="linear" presStyleCnt="0">
        <dgm:presLayoutVars>
          <dgm:animLvl val="lvl"/>
          <dgm:resizeHandles val="exact"/>
        </dgm:presLayoutVars>
      </dgm:prSet>
      <dgm:spPr/>
    </dgm:pt>
    <dgm:pt modelId="{CFF329CC-196C-407B-916E-9AF19FA0DB9C}" type="pres">
      <dgm:prSet presAssocID="{E443D3A0-B940-47C7-9FA5-AA8472FF75A1}" presName="parentText" presStyleLbl="node1" presStyleIdx="0" presStyleCnt="1">
        <dgm:presLayoutVars>
          <dgm:chMax val="0"/>
          <dgm:bulletEnabled val="1"/>
        </dgm:presLayoutVars>
      </dgm:prSet>
      <dgm:spPr/>
    </dgm:pt>
  </dgm:ptLst>
  <dgm:cxnLst>
    <dgm:cxn modelId="{E2B5C666-B8A1-4BD4-B7C1-7CB497F73BEC}" type="presOf" srcId="{1F749043-3CAA-405A-A7BE-983E44F220F4}" destId="{9414360E-9C87-4F08-9288-1412CD76CD5A}" srcOrd="0" destOrd="0" presId="urn:microsoft.com/office/officeart/2005/8/layout/vList2"/>
    <dgm:cxn modelId="{A77F7049-1D22-44A8-98A3-241EFBE30B3F}" type="presOf" srcId="{E443D3A0-B940-47C7-9FA5-AA8472FF75A1}" destId="{CFF329CC-196C-407B-916E-9AF19FA0DB9C}" srcOrd="0" destOrd="0" presId="urn:microsoft.com/office/officeart/2005/8/layout/vList2"/>
    <dgm:cxn modelId="{4862E96F-ABD9-400E-84DA-BE4ED666AEAB}" srcId="{1F749043-3CAA-405A-A7BE-983E44F220F4}" destId="{E443D3A0-B940-47C7-9FA5-AA8472FF75A1}" srcOrd="0" destOrd="0" parTransId="{3A6357A9-7485-47E5-8186-6C978143BB0C}" sibTransId="{6A086A52-1992-4618-A833-4E56CD6F0700}"/>
    <dgm:cxn modelId="{43FBEC69-680B-46A3-BC49-62BDF5EAB7F8}" type="presParOf" srcId="{9414360E-9C87-4F08-9288-1412CD76CD5A}" destId="{CFF329CC-196C-407B-916E-9AF19FA0DB9C}"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D12FA26-CAAC-415B-9AA5-BCBB73ECEDC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8F9011F-F2C0-4F4D-AF20-72C31FAEC7C1}">
      <dgm:prSet/>
      <dgm:spPr/>
      <dgm:t>
        <a:bodyPr/>
        <a:lstStyle/>
        <a:p>
          <a:r>
            <a:rPr lang="en-US" dirty="0"/>
            <a:t>Reflective theories: Gibbs (1988), Kolb (1984).</a:t>
          </a:r>
        </a:p>
      </dgm:t>
    </dgm:pt>
    <dgm:pt modelId="{CC4E6CBF-4129-47CD-9BD6-A0ED847E113F}" type="parTrans" cxnId="{985658F5-2400-4C30-96C7-359502515D02}">
      <dgm:prSet/>
      <dgm:spPr/>
      <dgm:t>
        <a:bodyPr/>
        <a:lstStyle/>
        <a:p>
          <a:endParaRPr lang="en-US"/>
        </a:p>
      </dgm:t>
    </dgm:pt>
    <dgm:pt modelId="{58548CAA-0285-4378-9BE3-36003477EF81}" type="sibTrans" cxnId="{985658F5-2400-4C30-96C7-359502515D02}">
      <dgm:prSet/>
      <dgm:spPr/>
      <dgm:t>
        <a:bodyPr/>
        <a:lstStyle/>
        <a:p>
          <a:endParaRPr lang="en-US"/>
        </a:p>
      </dgm:t>
    </dgm:pt>
    <dgm:pt modelId="{0AEC035D-A57B-4370-BC93-D47898DFD709}">
      <dgm:prSet/>
      <dgm:spPr/>
      <dgm:t>
        <a:bodyPr/>
        <a:lstStyle/>
        <a:p>
          <a:r>
            <a:rPr lang="en-US"/>
            <a:t>Peer, mentor and service user feedback.</a:t>
          </a:r>
        </a:p>
      </dgm:t>
    </dgm:pt>
    <dgm:pt modelId="{7C330D70-C3A9-481D-8DC2-190D061E7D6C}" type="parTrans" cxnId="{B0B65348-5686-4C75-B93B-1AB16AB0F5F0}">
      <dgm:prSet/>
      <dgm:spPr/>
      <dgm:t>
        <a:bodyPr/>
        <a:lstStyle/>
        <a:p>
          <a:endParaRPr lang="en-US"/>
        </a:p>
      </dgm:t>
    </dgm:pt>
    <dgm:pt modelId="{45008DD1-B523-4F6D-B02D-9A4361EF8B2C}" type="sibTrans" cxnId="{B0B65348-5686-4C75-B93B-1AB16AB0F5F0}">
      <dgm:prSet/>
      <dgm:spPr/>
      <dgm:t>
        <a:bodyPr/>
        <a:lstStyle/>
        <a:p>
          <a:endParaRPr lang="en-US"/>
        </a:p>
      </dgm:t>
    </dgm:pt>
    <dgm:pt modelId="{8A222939-FE10-4583-BF78-D890911FF055}">
      <dgm:prSet/>
      <dgm:spPr/>
      <dgm:t>
        <a:bodyPr/>
        <a:lstStyle/>
        <a:p>
          <a:r>
            <a:rPr lang="en-US"/>
            <a:t>Continuous professional development (CPD).</a:t>
          </a:r>
        </a:p>
      </dgm:t>
    </dgm:pt>
    <dgm:pt modelId="{F408293A-D805-4D1F-9AF1-7A3BCF5EC2D2}" type="parTrans" cxnId="{A1D48397-4FCB-4324-A28F-B3BF6BB9280C}">
      <dgm:prSet/>
      <dgm:spPr/>
      <dgm:t>
        <a:bodyPr/>
        <a:lstStyle/>
        <a:p>
          <a:endParaRPr lang="en-US"/>
        </a:p>
      </dgm:t>
    </dgm:pt>
    <dgm:pt modelId="{6CA0B7A7-EC37-4191-8B2E-B4D2507D5391}" type="sibTrans" cxnId="{A1D48397-4FCB-4324-A28F-B3BF6BB9280C}">
      <dgm:prSet/>
      <dgm:spPr/>
      <dgm:t>
        <a:bodyPr/>
        <a:lstStyle/>
        <a:p>
          <a:endParaRPr lang="en-US"/>
        </a:p>
      </dgm:t>
    </dgm:pt>
    <dgm:pt modelId="{9C66C5C4-BAAA-4B21-A876-0A091AA8D062}">
      <dgm:prSet/>
      <dgm:spPr/>
      <dgm:t>
        <a:bodyPr/>
        <a:lstStyle/>
        <a:p>
          <a:r>
            <a:rPr lang="en-US"/>
            <a:t>Mindfulness and self-assessment instruments (Carden et al., 2022).</a:t>
          </a:r>
        </a:p>
      </dgm:t>
    </dgm:pt>
    <dgm:pt modelId="{98121D94-E49D-4CC2-9486-452C63B1D8E4}" type="parTrans" cxnId="{ED996878-D661-4DA6-A153-195B0D450E72}">
      <dgm:prSet/>
      <dgm:spPr/>
      <dgm:t>
        <a:bodyPr/>
        <a:lstStyle/>
        <a:p>
          <a:endParaRPr lang="en-US"/>
        </a:p>
      </dgm:t>
    </dgm:pt>
    <dgm:pt modelId="{3DB370F8-F247-4010-85C1-A84C86C9205C}" type="sibTrans" cxnId="{ED996878-D661-4DA6-A153-195B0D450E72}">
      <dgm:prSet/>
      <dgm:spPr/>
      <dgm:t>
        <a:bodyPr/>
        <a:lstStyle/>
        <a:p>
          <a:endParaRPr lang="en-US"/>
        </a:p>
      </dgm:t>
    </dgm:pt>
    <dgm:pt modelId="{0BEB0D22-7208-4BD5-A173-AF856943159C}" type="pres">
      <dgm:prSet presAssocID="{9D12FA26-CAAC-415B-9AA5-BCBB73ECEDCD}" presName="linear" presStyleCnt="0">
        <dgm:presLayoutVars>
          <dgm:animLvl val="lvl"/>
          <dgm:resizeHandles val="exact"/>
        </dgm:presLayoutVars>
      </dgm:prSet>
      <dgm:spPr/>
    </dgm:pt>
    <dgm:pt modelId="{B11E7FDB-8364-43CC-8D2D-A040CF55DC5D}" type="pres">
      <dgm:prSet presAssocID="{E8F9011F-F2C0-4F4D-AF20-72C31FAEC7C1}" presName="parentText" presStyleLbl="node1" presStyleIdx="0" presStyleCnt="4">
        <dgm:presLayoutVars>
          <dgm:chMax val="0"/>
          <dgm:bulletEnabled val="1"/>
        </dgm:presLayoutVars>
      </dgm:prSet>
      <dgm:spPr/>
    </dgm:pt>
    <dgm:pt modelId="{000A6692-BCCD-41BB-A573-889BDA026630}" type="pres">
      <dgm:prSet presAssocID="{58548CAA-0285-4378-9BE3-36003477EF81}" presName="spacer" presStyleCnt="0"/>
      <dgm:spPr/>
    </dgm:pt>
    <dgm:pt modelId="{602E29B7-856A-482B-B68B-C44C4A2F9C5A}" type="pres">
      <dgm:prSet presAssocID="{0AEC035D-A57B-4370-BC93-D47898DFD709}" presName="parentText" presStyleLbl="node1" presStyleIdx="1" presStyleCnt="4">
        <dgm:presLayoutVars>
          <dgm:chMax val="0"/>
          <dgm:bulletEnabled val="1"/>
        </dgm:presLayoutVars>
      </dgm:prSet>
      <dgm:spPr/>
    </dgm:pt>
    <dgm:pt modelId="{F9C12D97-3F9A-4CBD-8404-F9F7FA1512A1}" type="pres">
      <dgm:prSet presAssocID="{45008DD1-B523-4F6D-B02D-9A4361EF8B2C}" presName="spacer" presStyleCnt="0"/>
      <dgm:spPr/>
    </dgm:pt>
    <dgm:pt modelId="{26827A8F-8EB6-4A72-A425-C62DC10DE0D2}" type="pres">
      <dgm:prSet presAssocID="{8A222939-FE10-4583-BF78-D890911FF055}" presName="parentText" presStyleLbl="node1" presStyleIdx="2" presStyleCnt="4">
        <dgm:presLayoutVars>
          <dgm:chMax val="0"/>
          <dgm:bulletEnabled val="1"/>
        </dgm:presLayoutVars>
      </dgm:prSet>
      <dgm:spPr/>
    </dgm:pt>
    <dgm:pt modelId="{B8114DE8-5109-4D5B-9940-146E118D2E2E}" type="pres">
      <dgm:prSet presAssocID="{6CA0B7A7-EC37-4191-8B2E-B4D2507D5391}" presName="spacer" presStyleCnt="0"/>
      <dgm:spPr/>
    </dgm:pt>
    <dgm:pt modelId="{4FBB7C7C-D189-45C9-88EA-A2E51FA56A9B}" type="pres">
      <dgm:prSet presAssocID="{9C66C5C4-BAAA-4B21-A876-0A091AA8D062}" presName="parentText" presStyleLbl="node1" presStyleIdx="3" presStyleCnt="4">
        <dgm:presLayoutVars>
          <dgm:chMax val="0"/>
          <dgm:bulletEnabled val="1"/>
        </dgm:presLayoutVars>
      </dgm:prSet>
      <dgm:spPr/>
    </dgm:pt>
  </dgm:ptLst>
  <dgm:cxnLst>
    <dgm:cxn modelId="{FDCC540E-7230-4ADA-9488-E6B5E0B085B4}" type="presOf" srcId="{0AEC035D-A57B-4370-BC93-D47898DFD709}" destId="{602E29B7-856A-482B-B68B-C44C4A2F9C5A}" srcOrd="0" destOrd="0" presId="urn:microsoft.com/office/officeart/2005/8/layout/vList2"/>
    <dgm:cxn modelId="{8FBCF73B-0ECA-463F-888B-4BD13263989D}" type="presOf" srcId="{8A222939-FE10-4583-BF78-D890911FF055}" destId="{26827A8F-8EB6-4A72-A425-C62DC10DE0D2}" srcOrd="0" destOrd="0" presId="urn:microsoft.com/office/officeart/2005/8/layout/vList2"/>
    <dgm:cxn modelId="{B0B65348-5686-4C75-B93B-1AB16AB0F5F0}" srcId="{9D12FA26-CAAC-415B-9AA5-BCBB73ECEDCD}" destId="{0AEC035D-A57B-4370-BC93-D47898DFD709}" srcOrd="1" destOrd="0" parTransId="{7C330D70-C3A9-481D-8DC2-190D061E7D6C}" sibTransId="{45008DD1-B523-4F6D-B02D-9A4361EF8B2C}"/>
    <dgm:cxn modelId="{599D9069-D04F-4A3D-A6AB-C7D11804F952}" type="presOf" srcId="{E8F9011F-F2C0-4F4D-AF20-72C31FAEC7C1}" destId="{B11E7FDB-8364-43CC-8D2D-A040CF55DC5D}" srcOrd="0" destOrd="0" presId="urn:microsoft.com/office/officeart/2005/8/layout/vList2"/>
    <dgm:cxn modelId="{ED996878-D661-4DA6-A153-195B0D450E72}" srcId="{9D12FA26-CAAC-415B-9AA5-BCBB73ECEDCD}" destId="{9C66C5C4-BAAA-4B21-A876-0A091AA8D062}" srcOrd="3" destOrd="0" parTransId="{98121D94-E49D-4CC2-9486-452C63B1D8E4}" sibTransId="{3DB370F8-F247-4010-85C1-A84C86C9205C}"/>
    <dgm:cxn modelId="{A1D48397-4FCB-4324-A28F-B3BF6BB9280C}" srcId="{9D12FA26-CAAC-415B-9AA5-BCBB73ECEDCD}" destId="{8A222939-FE10-4583-BF78-D890911FF055}" srcOrd="2" destOrd="0" parTransId="{F408293A-D805-4D1F-9AF1-7A3BCF5EC2D2}" sibTransId="{6CA0B7A7-EC37-4191-8B2E-B4D2507D5391}"/>
    <dgm:cxn modelId="{0D18A5BB-EF8B-480A-816D-4D051D5AE0B5}" type="presOf" srcId="{9D12FA26-CAAC-415B-9AA5-BCBB73ECEDCD}" destId="{0BEB0D22-7208-4BD5-A173-AF856943159C}" srcOrd="0" destOrd="0" presId="urn:microsoft.com/office/officeart/2005/8/layout/vList2"/>
    <dgm:cxn modelId="{E6BB12BF-9B77-4F49-BC46-BD52D4E49F46}" type="presOf" srcId="{9C66C5C4-BAAA-4B21-A876-0A091AA8D062}" destId="{4FBB7C7C-D189-45C9-88EA-A2E51FA56A9B}" srcOrd="0" destOrd="0" presId="urn:microsoft.com/office/officeart/2005/8/layout/vList2"/>
    <dgm:cxn modelId="{985658F5-2400-4C30-96C7-359502515D02}" srcId="{9D12FA26-CAAC-415B-9AA5-BCBB73ECEDCD}" destId="{E8F9011F-F2C0-4F4D-AF20-72C31FAEC7C1}" srcOrd="0" destOrd="0" parTransId="{CC4E6CBF-4129-47CD-9BD6-A0ED847E113F}" sibTransId="{58548CAA-0285-4378-9BE3-36003477EF81}"/>
    <dgm:cxn modelId="{EA667097-E9CD-4273-B9B9-8DEEF7B1514D}" type="presParOf" srcId="{0BEB0D22-7208-4BD5-A173-AF856943159C}" destId="{B11E7FDB-8364-43CC-8D2D-A040CF55DC5D}" srcOrd="0" destOrd="0" presId="urn:microsoft.com/office/officeart/2005/8/layout/vList2"/>
    <dgm:cxn modelId="{F02F9E9D-B467-44BA-AA94-8B26329D1767}" type="presParOf" srcId="{0BEB0D22-7208-4BD5-A173-AF856943159C}" destId="{000A6692-BCCD-41BB-A573-889BDA026630}" srcOrd="1" destOrd="0" presId="urn:microsoft.com/office/officeart/2005/8/layout/vList2"/>
    <dgm:cxn modelId="{5D8D97B0-93A4-439E-9AA2-729F14057C97}" type="presParOf" srcId="{0BEB0D22-7208-4BD5-A173-AF856943159C}" destId="{602E29B7-856A-482B-B68B-C44C4A2F9C5A}" srcOrd="2" destOrd="0" presId="urn:microsoft.com/office/officeart/2005/8/layout/vList2"/>
    <dgm:cxn modelId="{3131016C-78A2-4D91-81C1-A253C2782B80}" type="presParOf" srcId="{0BEB0D22-7208-4BD5-A173-AF856943159C}" destId="{F9C12D97-3F9A-4CBD-8404-F9F7FA1512A1}" srcOrd="3" destOrd="0" presId="urn:microsoft.com/office/officeart/2005/8/layout/vList2"/>
    <dgm:cxn modelId="{1CD16309-9949-4C5A-A94E-0135A3B2E5EC}" type="presParOf" srcId="{0BEB0D22-7208-4BD5-A173-AF856943159C}" destId="{26827A8F-8EB6-4A72-A425-C62DC10DE0D2}" srcOrd="4" destOrd="0" presId="urn:microsoft.com/office/officeart/2005/8/layout/vList2"/>
    <dgm:cxn modelId="{6C7C22F7-3436-472F-ACAE-1717E2359B05}" type="presParOf" srcId="{0BEB0D22-7208-4BD5-A173-AF856943159C}" destId="{B8114DE8-5109-4D5B-9940-146E118D2E2E}" srcOrd="5" destOrd="0" presId="urn:microsoft.com/office/officeart/2005/8/layout/vList2"/>
    <dgm:cxn modelId="{EB4FC6C0-BAEB-49A8-B0D0-BC91B531E73F}" type="presParOf" srcId="{0BEB0D22-7208-4BD5-A173-AF856943159C}" destId="{4FBB7C7C-D189-45C9-88EA-A2E51FA56A9B}"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FAD8992-52F5-49C3-85F2-611E5BAF3CAE}"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8DF7ED65-C9A7-40DC-841F-8B1702494827}">
      <dgm:prSet/>
      <dgm:spPr/>
      <dgm:t>
        <a:bodyPr/>
        <a:lstStyle/>
        <a:p>
          <a:r>
            <a:rPr lang="en-US" b="1" dirty="0"/>
            <a:t>STRATEGIES TO DEVELOP SELF-AWARENESS</a:t>
          </a:r>
          <a:endParaRPr lang="en-US" dirty="0"/>
        </a:p>
      </dgm:t>
    </dgm:pt>
    <dgm:pt modelId="{9655ACD7-6FA6-4A62-A0DD-E0331FCC594B}" type="parTrans" cxnId="{8203CA70-9BB1-47BD-ABF1-FEB8BCE20E06}">
      <dgm:prSet/>
      <dgm:spPr/>
      <dgm:t>
        <a:bodyPr/>
        <a:lstStyle/>
        <a:p>
          <a:endParaRPr lang="en-US"/>
        </a:p>
      </dgm:t>
    </dgm:pt>
    <dgm:pt modelId="{F1A49F4C-221F-404B-A48E-518A93135F7B}" type="sibTrans" cxnId="{8203CA70-9BB1-47BD-ABF1-FEB8BCE20E06}">
      <dgm:prSet/>
      <dgm:spPr/>
      <dgm:t>
        <a:bodyPr/>
        <a:lstStyle/>
        <a:p>
          <a:endParaRPr lang="en-US"/>
        </a:p>
      </dgm:t>
    </dgm:pt>
    <dgm:pt modelId="{07B602EA-5130-4797-8312-60941DB6A646}" type="pres">
      <dgm:prSet presAssocID="{DFAD8992-52F5-49C3-85F2-611E5BAF3CAE}" presName="linear" presStyleCnt="0">
        <dgm:presLayoutVars>
          <dgm:animLvl val="lvl"/>
          <dgm:resizeHandles val="exact"/>
        </dgm:presLayoutVars>
      </dgm:prSet>
      <dgm:spPr/>
    </dgm:pt>
    <dgm:pt modelId="{1C3182D9-7B93-44F5-9757-2270A06BB4FB}" type="pres">
      <dgm:prSet presAssocID="{8DF7ED65-C9A7-40DC-841F-8B1702494827}" presName="parentText" presStyleLbl="node1" presStyleIdx="0" presStyleCnt="1">
        <dgm:presLayoutVars>
          <dgm:chMax val="0"/>
          <dgm:bulletEnabled val="1"/>
        </dgm:presLayoutVars>
      </dgm:prSet>
      <dgm:spPr/>
    </dgm:pt>
  </dgm:ptLst>
  <dgm:cxnLst>
    <dgm:cxn modelId="{EB976434-3662-4065-9EDF-3A31ECFA3321}" type="presOf" srcId="{8DF7ED65-C9A7-40DC-841F-8B1702494827}" destId="{1C3182D9-7B93-44F5-9757-2270A06BB4FB}" srcOrd="0" destOrd="0" presId="urn:microsoft.com/office/officeart/2005/8/layout/vList2"/>
    <dgm:cxn modelId="{8203CA70-9BB1-47BD-ABF1-FEB8BCE20E06}" srcId="{DFAD8992-52F5-49C3-85F2-611E5BAF3CAE}" destId="{8DF7ED65-C9A7-40DC-841F-8B1702494827}" srcOrd="0" destOrd="0" parTransId="{9655ACD7-6FA6-4A62-A0DD-E0331FCC594B}" sibTransId="{F1A49F4C-221F-404B-A48E-518A93135F7B}"/>
    <dgm:cxn modelId="{6541EFF5-B574-457A-B185-94B94E51D4FC}" type="presOf" srcId="{DFAD8992-52F5-49C3-85F2-611E5BAF3CAE}" destId="{07B602EA-5130-4797-8312-60941DB6A646}" srcOrd="0" destOrd="0" presId="urn:microsoft.com/office/officeart/2005/8/layout/vList2"/>
    <dgm:cxn modelId="{7575C5E6-C223-493E-8C2F-3B65DF6E8663}" type="presParOf" srcId="{07B602EA-5130-4797-8312-60941DB6A646}" destId="{1C3182D9-7B93-44F5-9757-2270A06BB4FB}"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1F8403-C5DB-46E9-93E7-F76E57DBDBA8}"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26DFCFEE-A788-4807-AC71-4B7DACE26CBD}">
      <dgm:prSet/>
      <dgm:spPr/>
      <dgm:t>
        <a:bodyPr/>
        <a:lstStyle/>
        <a:p>
          <a:r>
            <a:rPr lang="en-US"/>
            <a:t>Do consistent contemplation and write.</a:t>
          </a:r>
        </a:p>
      </dgm:t>
    </dgm:pt>
    <dgm:pt modelId="{7F1F8CC9-5134-4851-A85D-6906F634212C}" type="parTrans" cxnId="{76492B0A-9EC1-4AFF-AC6D-F9B6CBA0FF99}">
      <dgm:prSet/>
      <dgm:spPr/>
      <dgm:t>
        <a:bodyPr/>
        <a:lstStyle/>
        <a:p>
          <a:endParaRPr lang="en-US"/>
        </a:p>
      </dgm:t>
    </dgm:pt>
    <dgm:pt modelId="{C5E372BF-BEE5-405E-9180-683D8B471B19}" type="sibTrans" cxnId="{76492B0A-9EC1-4AFF-AC6D-F9B6CBA0FF99}">
      <dgm:prSet/>
      <dgm:spPr/>
      <dgm:t>
        <a:bodyPr/>
        <a:lstStyle/>
        <a:p>
          <a:endParaRPr lang="en-US"/>
        </a:p>
      </dgm:t>
    </dgm:pt>
    <dgm:pt modelId="{F6B59636-4174-4316-B3EC-5A20F4EB4931}">
      <dgm:prSet/>
      <dgm:spPr/>
      <dgm:t>
        <a:bodyPr/>
        <a:lstStyle/>
        <a:p>
          <a:r>
            <a:rPr lang="en-US" dirty="0"/>
            <a:t>Get positive suggestions with others.</a:t>
          </a:r>
        </a:p>
      </dgm:t>
    </dgm:pt>
    <dgm:pt modelId="{8B3B3F20-DC17-42B5-9814-BF6225B095D9}" type="parTrans" cxnId="{8FB883AF-A23F-4436-B037-1F00DF577FDD}">
      <dgm:prSet/>
      <dgm:spPr/>
      <dgm:t>
        <a:bodyPr/>
        <a:lstStyle/>
        <a:p>
          <a:endParaRPr lang="en-US"/>
        </a:p>
      </dgm:t>
    </dgm:pt>
    <dgm:pt modelId="{5FA67AEC-1684-4C56-97A5-25C3D356EE8D}" type="sibTrans" cxnId="{8FB883AF-A23F-4436-B037-1F00DF577FDD}">
      <dgm:prSet/>
      <dgm:spPr/>
      <dgm:t>
        <a:bodyPr/>
        <a:lstStyle/>
        <a:p>
          <a:endParaRPr lang="en-US"/>
        </a:p>
      </dgm:t>
    </dgm:pt>
    <dgm:pt modelId="{8EB10A2D-DCA2-4C7C-93D6-531B2627F0B8}">
      <dgm:prSet/>
      <dgm:spPr/>
      <dgm:t>
        <a:bodyPr/>
        <a:lstStyle/>
        <a:p>
          <a:r>
            <a:rPr lang="en-US"/>
            <a:t>Take part in supervision and mentoring.</a:t>
          </a:r>
        </a:p>
      </dgm:t>
    </dgm:pt>
    <dgm:pt modelId="{31FC2108-5F1C-484C-B245-A476DB9BC544}" type="parTrans" cxnId="{ECCCA811-1F71-4E48-8044-466B91EDC326}">
      <dgm:prSet/>
      <dgm:spPr/>
      <dgm:t>
        <a:bodyPr/>
        <a:lstStyle/>
        <a:p>
          <a:endParaRPr lang="en-US"/>
        </a:p>
      </dgm:t>
    </dgm:pt>
    <dgm:pt modelId="{AAE890D1-C7FE-455F-AE10-C6161584EB8C}" type="sibTrans" cxnId="{ECCCA811-1F71-4E48-8044-466B91EDC326}">
      <dgm:prSet/>
      <dgm:spPr/>
      <dgm:t>
        <a:bodyPr/>
        <a:lstStyle/>
        <a:p>
          <a:endParaRPr lang="en-US"/>
        </a:p>
      </dgm:t>
    </dgm:pt>
    <dgm:pt modelId="{79BD8A76-37BE-47EA-9ACE-E9245D624276}">
      <dgm:prSet/>
      <dgm:spPr/>
      <dgm:t>
        <a:bodyPr/>
        <a:lstStyle/>
        <a:p>
          <a:r>
            <a:rPr lang="en-US"/>
            <a:t>Training and professional development.</a:t>
          </a:r>
        </a:p>
      </dgm:t>
    </dgm:pt>
    <dgm:pt modelId="{AE5D52F9-61A2-40BE-A0A2-5CA217F8BDE8}" type="parTrans" cxnId="{1CE2D421-F7F2-4885-B5F4-5351C505EFDB}">
      <dgm:prSet/>
      <dgm:spPr/>
      <dgm:t>
        <a:bodyPr/>
        <a:lstStyle/>
        <a:p>
          <a:endParaRPr lang="en-US"/>
        </a:p>
      </dgm:t>
    </dgm:pt>
    <dgm:pt modelId="{C7A5074D-8569-498E-BCBD-BE20F7460C7F}" type="sibTrans" cxnId="{1CE2D421-F7F2-4885-B5F4-5351C505EFDB}">
      <dgm:prSet/>
      <dgm:spPr/>
      <dgm:t>
        <a:bodyPr/>
        <a:lstStyle/>
        <a:p>
          <a:endParaRPr lang="en-US"/>
        </a:p>
      </dgm:t>
    </dgm:pt>
    <dgm:pt modelId="{2B13B6F1-5A66-4EC1-A569-DCDD1A8849B3}">
      <dgm:prSet/>
      <dgm:spPr/>
      <dgm:t>
        <a:bodyPr/>
        <a:lstStyle/>
        <a:p>
          <a:r>
            <a:rPr lang="en-US"/>
            <a:t>Be mindful and have emotional control (Cunha, 2025).</a:t>
          </a:r>
        </a:p>
      </dgm:t>
    </dgm:pt>
    <dgm:pt modelId="{8CEB73AB-AC20-43D0-9F82-65E29C7DEA1B}" type="parTrans" cxnId="{B7374655-B2F2-4B34-9567-6CC404D00DDC}">
      <dgm:prSet/>
      <dgm:spPr/>
      <dgm:t>
        <a:bodyPr/>
        <a:lstStyle/>
        <a:p>
          <a:endParaRPr lang="en-US"/>
        </a:p>
      </dgm:t>
    </dgm:pt>
    <dgm:pt modelId="{6C2C7CD0-CB2B-4F0C-AD59-98B00C88DAF7}" type="sibTrans" cxnId="{B7374655-B2F2-4B34-9567-6CC404D00DDC}">
      <dgm:prSet/>
      <dgm:spPr/>
      <dgm:t>
        <a:bodyPr/>
        <a:lstStyle/>
        <a:p>
          <a:endParaRPr lang="en-US"/>
        </a:p>
      </dgm:t>
    </dgm:pt>
    <dgm:pt modelId="{12D2FAAC-49BB-40ED-ABB2-212F4F3D3164}" type="pres">
      <dgm:prSet presAssocID="{0A1F8403-C5DB-46E9-93E7-F76E57DBDBA8}" presName="linear" presStyleCnt="0">
        <dgm:presLayoutVars>
          <dgm:animLvl val="lvl"/>
          <dgm:resizeHandles val="exact"/>
        </dgm:presLayoutVars>
      </dgm:prSet>
      <dgm:spPr/>
    </dgm:pt>
    <dgm:pt modelId="{C504AD2B-7B80-4AE6-9A50-C7246D2D6A01}" type="pres">
      <dgm:prSet presAssocID="{26DFCFEE-A788-4807-AC71-4B7DACE26CBD}" presName="parentText" presStyleLbl="node1" presStyleIdx="0" presStyleCnt="5">
        <dgm:presLayoutVars>
          <dgm:chMax val="0"/>
          <dgm:bulletEnabled val="1"/>
        </dgm:presLayoutVars>
      </dgm:prSet>
      <dgm:spPr/>
    </dgm:pt>
    <dgm:pt modelId="{4B01AA92-E8EB-4371-9AC1-496F9C7CB8F8}" type="pres">
      <dgm:prSet presAssocID="{C5E372BF-BEE5-405E-9180-683D8B471B19}" presName="spacer" presStyleCnt="0"/>
      <dgm:spPr/>
    </dgm:pt>
    <dgm:pt modelId="{ECAD3CD2-979A-496E-AEDE-338077878AD0}" type="pres">
      <dgm:prSet presAssocID="{F6B59636-4174-4316-B3EC-5A20F4EB4931}" presName="parentText" presStyleLbl="node1" presStyleIdx="1" presStyleCnt="5">
        <dgm:presLayoutVars>
          <dgm:chMax val="0"/>
          <dgm:bulletEnabled val="1"/>
        </dgm:presLayoutVars>
      </dgm:prSet>
      <dgm:spPr/>
    </dgm:pt>
    <dgm:pt modelId="{C7168F6E-D6CD-4314-916A-70E3C04328E6}" type="pres">
      <dgm:prSet presAssocID="{5FA67AEC-1684-4C56-97A5-25C3D356EE8D}" presName="spacer" presStyleCnt="0"/>
      <dgm:spPr/>
    </dgm:pt>
    <dgm:pt modelId="{DD37FA00-5EDF-4B42-8DF4-2F88C003B9F0}" type="pres">
      <dgm:prSet presAssocID="{8EB10A2D-DCA2-4C7C-93D6-531B2627F0B8}" presName="parentText" presStyleLbl="node1" presStyleIdx="2" presStyleCnt="5">
        <dgm:presLayoutVars>
          <dgm:chMax val="0"/>
          <dgm:bulletEnabled val="1"/>
        </dgm:presLayoutVars>
      </dgm:prSet>
      <dgm:spPr/>
    </dgm:pt>
    <dgm:pt modelId="{3F2B7BE2-5865-49B1-8D90-7E1B52CCDFDB}" type="pres">
      <dgm:prSet presAssocID="{AAE890D1-C7FE-455F-AE10-C6161584EB8C}" presName="spacer" presStyleCnt="0"/>
      <dgm:spPr/>
    </dgm:pt>
    <dgm:pt modelId="{0A6C99DA-58BE-499F-9A16-AE6ED489A940}" type="pres">
      <dgm:prSet presAssocID="{79BD8A76-37BE-47EA-9ACE-E9245D624276}" presName="parentText" presStyleLbl="node1" presStyleIdx="3" presStyleCnt="5">
        <dgm:presLayoutVars>
          <dgm:chMax val="0"/>
          <dgm:bulletEnabled val="1"/>
        </dgm:presLayoutVars>
      </dgm:prSet>
      <dgm:spPr/>
    </dgm:pt>
    <dgm:pt modelId="{315BA5A3-9229-4A9F-B150-40998DC673D9}" type="pres">
      <dgm:prSet presAssocID="{C7A5074D-8569-498E-BCBD-BE20F7460C7F}" presName="spacer" presStyleCnt="0"/>
      <dgm:spPr/>
    </dgm:pt>
    <dgm:pt modelId="{74B1251A-663F-4D9D-A048-42CAE05FF4A6}" type="pres">
      <dgm:prSet presAssocID="{2B13B6F1-5A66-4EC1-A569-DCDD1A8849B3}" presName="parentText" presStyleLbl="node1" presStyleIdx="4" presStyleCnt="5">
        <dgm:presLayoutVars>
          <dgm:chMax val="0"/>
          <dgm:bulletEnabled val="1"/>
        </dgm:presLayoutVars>
      </dgm:prSet>
      <dgm:spPr/>
    </dgm:pt>
  </dgm:ptLst>
  <dgm:cxnLst>
    <dgm:cxn modelId="{76492B0A-9EC1-4AFF-AC6D-F9B6CBA0FF99}" srcId="{0A1F8403-C5DB-46E9-93E7-F76E57DBDBA8}" destId="{26DFCFEE-A788-4807-AC71-4B7DACE26CBD}" srcOrd="0" destOrd="0" parTransId="{7F1F8CC9-5134-4851-A85D-6906F634212C}" sibTransId="{C5E372BF-BEE5-405E-9180-683D8B471B19}"/>
    <dgm:cxn modelId="{ECCCA811-1F71-4E48-8044-466B91EDC326}" srcId="{0A1F8403-C5DB-46E9-93E7-F76E57DBDBA8}" destId="{8EB10A2D-DCA2-4C7C-93D6-531B2627F0B8}" srcOrd="2" destOrd="0" parTransId="{31FC2108-5F1C-484C-B245-A476DB9BC544}" sibTransId="{AAE890D1-C7FE-455F-AE10-C6161584EB8C}"/>
    <dgm:cxn modelId="{1CE2D421-F7F2-4885-B5F4-5351C505EFDB}" srcId="{0A1F8403-C5DB-46E9-93E7-F76E57DBDBA8}" destId="{79BD8A76-37BE-47EA-9ACE-E9245D624276}" srcOrd="3" destOrd="0" parTransId="{AE5D52F9-61A2-40BE-A0A2-5CA217F8BDE8}" sibTransId="{C7A5074D-8569-498E-BCBD-BE20F7460C7F}"/>
    <dgm:cxn modelId="{11F65E30-D59A-47F6-9DBA-ED59F9F78727}" type="presOf" srcId="{0A1F8403-C5DB-46E9-93E7-F76E57DBDBA8}" destId="{12D2FAAC-49BB-40ED-ABB2-212F4F3D3164}" srcOrd="0" destOrd="0" presId="urn:microsoft.com/office/officeart/2005/8/layout/vList2"/>
    <dgm:cxn modelId="{AC80C33B-DE82-4FD6-8E47-FAF536AFE196}" type="presOf" srcId="{2B13B6F1-5A66-4EC1-A569-DCDD1A8849B3}" destId="{74B1251A-663F-4D9D-A048-42CAE05FF4A6}" srcOrd="0" destOrd="0" presId="urn:microsoft.com/office/officeart/2005/8/layout/vList2"/>
    <dgm:cxn modelId="{5517615B-A036-4DE0-A8EA-E3E893427E84}" type="presOf" srcId="{26DFCFEE-A788-4807-AC71-4B7DACE26CBD}" destId="{C504AD2B-7B80-4AE6-9A50-C7246D2D6A01}" srcOrd="0" destOrd="0" presId="urn:microsoft.com/office/officeart/2005/8/layout/vList2"/>
    <dgm:cxn modelId="{7A4A514C-BAD5-48AA-B39B-D36BBC1CCA45}" type="presOf" srcId="{79BD8A76-37BE-47EA-9ACE-E9245D624276}" destId="{0A6C99DA-58BE-499F-9A16-AE6ED489A940}" srcOrd="0" destOrd="0" presId="urn:microsoft.com/office/officeart/2005/8/layout/vList2"/>
    <dgm:cxn modelId="{B7374655-B2F2-4B34-9567-6CC404D00DDC}" srcId="{0A1F8403-C5DB-46E9-93E7-F76E57DBDBA8}" destId="{2B13B6F1-5A66-4EC1-A569-DCDD1A8849B3}" srcOrd="4" destOrd="0" parTransId="{8CEB73AB-AC20-43D0-9F82-65E29C7DEA1B}" sibTransId="{6C2C7CD0-CB2B-4F0C-AD59-98B00C88DAF7}"/>
    <dgm:cxn modelId="{54061556-3EF2-4AFD-BD22-219B55F806A7}" type="presOf" srcId="{F6B59636-4174-4316-B3EC-5A20F4EB4931}" destId="{ECAD3CD2-979A-496E-AEDE-338077878AD0}" srcOrd="0" destOrd="0" presId="urn:microsoft.com/office/officeart/2005/8/layout/vList2"/>
    <dgm:cxn modelId="{42D8A47D-3DC8-48DD-983A-3DB4630ECAB9}" type="presOf" srcId="{8EB10A2D-DCA2-4C7C-93D6-531B2627F0B8}" destId="{DD37FA00-5EDF-4B42-8DF4-2F88C003B9F0}" srcOrd="0" destOrd="0" presId="urn:microsoft.com/office/officeart/2005/8/layout/vList2"/>
    <dgm:cxn modelId="{8FB883AF-A23F-4436-B037-1F00DF577FDD}" srcId="{0A1F8403-C5DB-46E9-93E7-F76E57DBDBA8}" destId="{F6B59636-4174-4316-B3EC-5A20F4EB4931}" srcOrd="1" destOrd="0" parTransId="{8B3B3F20-DC17-42B5-9814-BF6225B095D9}" sibTransId="{5FA67AEC-1684-4C56-97A5-25C3D356EE8D}"/>
    <dgm:cxn modelId="{88CE9F90-E83C-4B1B-A0B0-B90777D5266D}" type="presParOf" srcId="{12D2FAAC-49BB-40ED-ABB2-212F4F3D3164}" destId="{C504AD2B-7B80-4AE6-9A50-C7246D2D6A01}" srcOrd="0" destOrd="0" presId="urn:microsoft.com/office/officeart/2005/8/layout/vList2"/>
    <dgm:cxn modelId="{B2A26A7A-D9BC-449F-989F-73E49916FDEA}" type="presParOf" srcId="{12D2FAAC-49BB-40ED-ABB2-212F4F3D3164}" destId="{4B01AA92-E8EB-4371-9AC1-496F9C7CB8F8}" srcOrd="1" destOrd="0" presId="urn:microsoft.com/office/officeart/2005/8/layout/vList2"/>
    <dgm:cxn modelId="{B2FA20DA-D260-4CAD-9C51-8EAC196F6500}" type="presParOf" srcId="{12D2FAAC-49BB-40ED-ABB2-212F4F3D3164}" destId="{ECAD3CD2-979A-496E-AEDE-338077878AD0}" srcOrd="2" destOrd="0" presId="urn:microsoft.com/office/officeart/2005/8/layout/vList2"/>
    <dgm:cxn modelId="{EE3CF9F1-410A-4C88-A6C9-63974791ED27}" type="presParOf" srcId="{12D2FAAC-49BB-40ED-ABB2-212F4F3D3164}" destId="{C7168F6E-D6CD-4314-916A-70E3C04328E6}" srcOrd="3" destOrd="0" presId="urn:microsoft.com/office/officeart/2005/8/layout/vList2"/>
    <dgm:cxn modelId="{DA877335-D79A-45E6-85B1-5A55AA158257}" type="presParOf" srcId="{12D2FAAC-49BB-40ED-ABB2-212F4F3D3164}" destId="{DD37FA00-5EDF-4B42-8DF4-2F88C003B9F0}" srcOrd="4" destOrd="0" presId="urn:microsoft.com/office/officeart/2005/8/layout/vList2"/>
    <dgm:cxn modelId="{88D0B4C9-E8E8-4C7A-BB80-AA70664DC0E4}" type="presParOf" srcId="{12D2FAAC-49BB-40ED-ABB2-212F4F3D3164}" destId="{3F2B7BE2-5865-49B1-8D90-7E1B52CCDFDB}" srcOrd="5" destOrd="0" presId="urn:microsoft.com/office/officeart/2005/8/layout/vList2"/>
    <dgm:cxn modelId="{66752C92-2D21-4D26-929F-F7240535338C}" type="presParOf" srcId="{12D2FAAC-49BB-40ED-ABB2-212F4F3D3164}" destId="{0A6C99DA-58BE-499F-9A16-AE6ED489A940}" srcOrd="6" destOrd="0" presId="urn:microsoft.com/office/officeart/2005/8/layout/vList2"/>
    <dgm:cxn modelId="{87E4ED55-79C9-4602-A88A-1E80E8ACA1A7}" type="presParOf" srcId="{12D2FAAC-49BB-40ED-ABB2-212F4F3D3164}" destId="{315BA5A3-9229-4A9F-B150-40998DC673D9}" srcOrd="7" destOrd="0" presId="urn:microsoft.com/office/officeart/2005/8/layout/vList2"/>
    <dgm:cxn modelId="{446836BC-2EBC-464F-9463-CFFD5642ADC8}" type="presParOf" srcId="{12D2FAAC-49BB-40ED-ABB2-212F4F3D3164}" destId="{74B1251A-663F-4D9D-A048-42CAE05FF4A6}"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184C51-0CFE-4DA4-8665-3F829CA7A2F7}"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6AC9201F-1A81-4B81-8A64-B3CB5F0CCD94}">
      <dgm:prSet/>
      <dgm:spPr/>
      <dgm:t>
        <a:bodyPr/>
        <a:lstStyle/>
        <a:p>
          <a:pPr algn="ctr"/>
          <a:r>
            <a:rPr lang="en-US" b="1" dirty="0"/>
            <a:t>REFLECTION AND FEEDBACK IN PROFESSIONAL DEVELOPMENT</a:t>
          </a:r>
          <a:endParaRPr lang="en-US" dirty="0"/>
        </a:p>
      </dgm:t>
    </dgm:pt>
    <dgm:pt modelId="{DBB157F9-CF39-43B7-B320-6B2D73D231B5}" type="parTrans" cxnId="{772E27F3-C160-41E1-8985-FFE7CEA41B50}">
      <dgm:prSet/>
      <dgm:spPr/>
      <dgm:t>
        <a:bodyPr/>
        <a:lstStyle/>
        <a:p>
          <a:endParaRPr lang="en-US"/>
        </a:p>
      </dgm:t>
    </dgm:pt>
    <dgm:pt modelId="{E7B8A62B-249C-49AF-8555-EFD9BF4877C0}" type="sibTrans" cxnId="{772E27F3-C160-41E1-8985-FFE7CEA41B50}">
      <dgm:prSet/>
      <dgm:spPr/>
      <dgm:t>
        <a:bodyPr/>
        <a:lstStyle/>
        <a:p>
          <a:endParaRPr lang="en-US"/>
        </a:p>
      </dgm:t>
    </dgm:pt>
    <dgm:pt modelId="{2E48722C-5F7A-45BC-B101-C10B4BA4F1A9}" type="pres">
      <dgm:prSet presAssocID="{22184C51-0CFE-4DA4-8665-3F829CA7A2F7}" presName="linear" presStyleCnt="0">
        <dgm:presLayoutVars>
          <dgm:animLvl val="lvl"/>
          <dgm:resizeHandles val="exact"/>
        </dgm:presLayoutVars>
      </dgm:prSet>
      <dgm:spPr/>
    </dgm:pt>
    <dgm:pt modelId="{6AD183B8-2D66-4B8B-BD32-00878F5B6747}" type="pres">
      <dgm:prSet presAssocID="{6AC9201F-1A81-4B81-8A64-B3CB5F0CCD94}" presName="parentText" presStyleLbl="node1" presStyleIdx="0" presStyleCnt="1">
        <dgm:presLayoutVars>
          <dgm:chMax val="0"/>
          <dgm:bulletEnabled val="1"/>
        </dgm:presLayoutVars>
      </dgm:prSet>
      <dgm:spPr/>
    </dgm:pt>
  </dgm:ptLst>
  <dgm:cxnLst>
    <dgm:cxn modelId="{0D6FB649-5AB9-4ADE-9E7A-3838C3EE0200}" type="presOf" srcId="{22184C51-0CFE-4DA4-8665-3F829CA7A2F7}" destId="{2E48722C-5F7A-45BC-B101-C10B4BA4F1A9}" srcOrd="0" destOrd="0" presId="urn:microsoft.com/office/officeart/2005/8/layout/vList2"/>
    <dgm:cxn modelId="{4456DF9B-2059-41E1-B30E-621BB7A85ECC}" type="presOf" srcId="{6AC9201F-1A81-4B81-8A64-B3CB5F0CCD94}" destId="{6AD183B8-2D66-4B8B-BD32-00878F5B6747}" srcOrd="0" destOrd="0" presId="urn:microsoft.com/office/officeart/2005/8/layout/vList2"/>
    <dgm:cxn modelId="{772E27F3-C160-41E1-8985-FFE7CEA41B50}" srcId="{22184C51-0CFE-4DA4-8665-3F829CA7A2F7}" destId="{6AC9201F-1A81-4B81-8A64-B3CB5F0CCD94}" srcOrd="0" destOrd="0" parTransId="{DBB157F9-CF39-43B7-B320-6B2D73D231B5}" sibTransId="{E7B8A62B-249C-49AF-8555-EFD9BF4877C0}"/>
    <dgm:cxn modelId="{FFA06489-5941-4054-AB2C-2C936A697006}" type="presParOf" srcId="{2E48722C-5F7A-45BC-B101-C10B4BA4F1A9}" destId="{6AD183B8-2D66-4B8B-BD32-00878F5B6747}"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3E83AB3-181F-4BAD-AA87-BE88E5254C49}"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US"/>
        </a:p>
      </dgm:t>
    </dgm:pt>
    <dgm:pt modelId="{C5FC52F1-0C3E-413E-96DE-33070B93A768}">
      <dgm:prSet/>
      <dgm:spPr/>
      <dgm:t>
        <a:bodyPr/>
        <a:lstStyle/>
        <a:p>
          <a:r>
            <a:rPr lang="en-US" dirty="0"/>
            <a:t>Promotes self-assessment and critical thinking.</a:t>
          </a:r>
        </a:p>
      </dgm:t>
    </dgm:pt>
    <dgm:pt modelId="{6EFF82A6-D0C9-42FF-84E0-C6FA0D27ECE4}" type="parTrans" cxnId="{2D3594CC-D7E4-4722-BE10-30698E85ABDF}">
      <dgm:prSet/>
      <dgm:spPr/>
      <dgm:t>
        <a:bodyPr/>
        <a:lstStyle/>
        <a:p>
          <a:endParaRPr lang="en-US"/>
        </a:p>
      </dgm:t>
    </dgm:pt>
    <dgm:pt modelId="{94C59D1D-02FA-40BF-98B7-0CA22B32E5CC}" type="sibTrans" cxnId="{2D3594CC-D7E4-4722-BE10-30698E85ABDF}">
      <dgm:prSet/>
      <dgm:spPr/>
      <dgm:t>
        <a:bodyPr/>
        <a:lstStyle/>
        <a:p>
          <a:endParaRPr lang="en-US"/>
        </a:p>
      </dgm:t>
    </dgm:pt>
    <dgm:pt modelId="{70FDCBD6-E92B-4CD3-85E0-E208BD5C6BFA}">
      <dgm:prSet/>
      <dgm:spPr/>
      <dgm:t>
        <a:bodyPr/>
        <a:lstStyle/>
        <a:p>
          <a:r>
            <a:rPr lang="en-US"/>
            <a:t>Feedback facilitates learning and change of behaviour.</a:t>
          </a:r>
        </a:p>
      </dgm:t>
    </dgm:pt>
    <dgm:pt modelId="{5E398A3F-EF4D-43DC-A844-A8C1CFC61DA1}" type="parTrans" cxnId="{6B1A5F2C-38AC-4A18-A1FF-EC949EB6E469}">
      <dgm:prSet/>
      <dgm:spPr/>
      <dgm:t>
        <a:bodyPr/>
        <a:lstStyle/>
        <a:p>
          <a:endParaRPr lang="en-US"/>
        </a:p>
      </dgm:t>
    </dgm:pt>
    <dgm:pt modelId="{87F3BE1F-67E0-40E4-9A03-15FEC53D229E}" type="sibTrans" cxnId="{6B1A5F2C-38AC-4A18-A1FF-EC949EB6E469}">
      <dgm:prSet/>
      <dgm:spPr/>
      <dgm:t>
        <a:bodyPr/>
        <a:lstStyle/>
        <a:p>
          <a:endParaRPr lang="en-US"/>
        </a:p>
      </dgm:t>
    </dgm:pt>
    <dgm:pt modelId="{ABC94053-3501-4D34-9EB5-E838F4F74736}">
      <dgm:prSet/>
      <dgm:spPr/>
      <dgm:t>
        <a:bodyPr/>
        <a:lstStyle/>
        <a:p>
          <a:r>
            <a:rPr lang="en-US"/>
            <a:t>Favours quality and excellence (Martin et al., 2023).</a:t>
          </a:r>
        </a:p>
      </dgm:t>
    </dgm:pt>
    <dgm:pt modelId="{83C8C672-C903-454D-9DEB-62F4486B01AA}" type="parTrans" cxnId="{D95F0411-E8AF-4AB2-A11E-5C94AAF83D8F}">
      <dgm:prSet/>
      <dgm:spPr/>
      <dgm:t>
        <a:bodyPr/>
        <a:lstStyle/>
        <a:p>
          <a:endParaRPr lang="en-US"/>
        </a:p>
      </dgm:t>
    </dgm:pt>
    <dgm:pt modelId="{B0BC9A28-74BF-4322-9212-00E6E3847519}" type="sibTrans" cxnId="{D95F0411-E8AF-4AB2-A11E-5C94AAF83D8F}">
      <dgm:prSet/>
      <dgm:spPr/>
      <dgm:t>
        <a:bodyPr/>
        <a:lstStyle/>
        <a:p>
          <a:endParaRPr lang="en-US"/>
        </a:p>
      </dgm:t>
    </dgm:pt>
    <dgm:pt modelId="{5E78B616-B15D-433F-9ADA-B5A6E3ADA98E}" type="pres">
      <dgm:prSet presAssocID="{93E83AB3-181F-4BAD-AA87-BE88E5254C49}" presName="linear" presStyleCnt="0">
        <dgm:presLayoutVars>
          <dgm:animLvl val="lvl"/>
          <dgm:resizeHandles val="exact"/>
        </dgm:presLayoutVars>
      </dgm:prSet>
      <dgm:spPr/>
    </dgm:pt>
    <dgm:pt modelId="{CD5E9F75-80E5-4644-BEA8-1750E9C7D896}" type="pres">
      <dgm:prSet presAssocID="{C5FC52F1-0C3E-413E-96DE-33070B93A768}" presName="parentText" presStyleLbl="node1" presStyleIdx="0" presStyleCnt="3">
        <dgm:presLayoutVars>
          <dgm:chMax val="0"/>
          <dgm:bulletEnabled val="1"/>
        </dgm:presLayoutVars>
      </dgm:prSet>
      <dgm:spPr/>
    </dgm:pt>
    <dgm:pt modelId="{F986299A-14F8-4406-8BBF-935137D1BCBB}" type="pres">
      <dgm:prSet presAssocID="{94C59D1D-02FA-40BF-98B7-0CA22B32E5CC}" presName="spacer" presStyleCnt="0"/>
      <dgm:spPr/>
    </dgm:pt>
    <dgm:pt modelId="{1EAD18D9-D038-468C-8186-CBCF35DF9F3B}" type="pres">
      <dgm:prSet presAssocID="{70FDCBD6-E92B-4CD3-85E0-E208BD5C6BFA}" presName="parentText" presStyleLbl="node1" presStyleIdx="1" presStyleCnt="3">
        <dgm:presLayoutVars>
          <dgm:chMax val="0"/>
          <dgm:bulletEnabled val="1"/>
        </dgm:presLayoutVars>
      </dgm:prSet>
      <dgm:spPr/>
    </dgm:pt>
    <dgm:pt modelId="{85A9ED7C-D853-49F3-ACD9-62587ABFCDC7}" type="pres">
      <dgm:prSet presAssocID="{87F3BE1F-67E0-40E4-9A03-15FEC53D229E}" presName="spacer" presStyleCnt="0"/>
      <dgm:spPr/>
    </dgm:pt>
    <dgm:pt modelId="{712AF81B-C455-4812-A5D9-4227895FA4D9}" type="pres">
      <dgm:prSet presAssocID="{ABC94053-3501-4D34-9EB5-E838F4F74736}" presName="parentText" presStyleLbl="node1" presStyleIdx="2" presStyleCnt="3">
        <dgm:presLayoutVars>
          <dgm:chMax val="0"/>
          <dgm:bulletEnabled val="1"/>
        </dgm:presLayoutVars>
      </dgm:prSet>
      <dgm:spPr/>
    </dgm:pt>
  </dgm:ptLst>
  <dgm:cxnLst>
    <dgm:cxn modelId="{D95F0411-E8AF-4AB2-A11E-5C94AAF83D8F}" srcId="{93E83AB3-181F-4BAD-AA87-BE88E5254C49}" destId="{ABC94053-3501-4D34-9EB5-E838F4F74736}" srcOrd="2" destOrd="0" parTransId="{83C8C672-C903-454D-9DEB-62F4486B01AA}" sibTransId="{B0BC9A28-74BF-4322-9212-00E6E3847519}"/>
    <dgm:cxn modelId="{6B1A5F2C-38AC-4A18-A1FF-EC949EB6E469}" srcId="{93E83AB3-181F-4BAD-AA87-BE88E5254C49}" destId="{70FDCBD6-E92B-4CD3-85E0-E208BD5C6BFA}" srcOrd="1" destOrd="0" parTransId="{5E398A3F-EF4D-43DC-A844-A8C1CFC61DA1}" sibTransId="{87F3BE1F-67E0-40E4-9A03-15FEC53D229E}"/>
    <dgm:cxn modelId="{550F226B-8806-4345-BF54-4769E330C6D6}" type="presOf" srcId="{70FDCBD6-E92B-4CD3-85E0-E208BD5C6BFA}" destId="{1EAD18D9-D038-468C-8186-CBCF35DF9F3B}" srcOrd="0" destOrd="0" presId="urn:microsoft.com/office/officeart/2005/8/layout/vList2"/>
    <dgm:cxn modelId="{07276871-6DD9-40C4-A70D-C76FB80DE87B}" type="presOf" srcId="{93E83AB3-181F-4BAD-AA87-BE88E5254C49}" destId="{5E78B616-B15D-433F-9ADA-B5A6E3ADA98E}" srcOrd="0" destOrd="0" presId="urn:microsoft.com/office/officeart/2005/8/layout/vList2"/>
    <dgm:cxn modelId="{210FB57F-E92B-42DB-A960-7E94425A9500}" type="presOf" srcId="{C5FC52F1-0C3E-413E-96DE-33070B93A768}" destId="{CD5E9F75-80E5-4644-BEA8-1750E9C7D896}" srcOrd="0" destOrd="0" presId="urn:microsoft.com/office/officeart/2005/8/layout/vList2"/>
    <dgm:cxn modelId="{2198E8A6-2777-4152-B184-0F00FE3F9A98}" type="presOf" srcId="{ABC94053-3501-4D34-9EB5-E838F4F74736}" destId="{712AF81B-C455-4812-A5D9-4227895FA4D9}" srcOrd="0" destOrd="0" presId="urn:microsoft.com/office/officeart/2005/8/layout/vList2"/>
    <dgm:cxn modelId="{2D3594CC-D7E4-4722-BE10-30698E85ABDF}" srcId="{93E83AB3-181F-4BAD-AA87-BE88E5254C49}" destId="{C5FC52F1-0C3E-413E-96DE-33070B93A768}" srcOrd="0" destOrd="0" parTransId="{6EFF82A6-D0C9-42FF-84E0-C6FA0D27ECE4}" sibTransId="{94C59D1D-02FA-40BF-98B7-0CA22B32E5CC}"/>
    <dgm:cxn modelId="{49E2FACF-4280-4AA7-BC40-23A9806CF533}" type="presParOf" srcId="{5E78B616-B15D-433F-9ADA-B5A6E3ADA98E}" destId="{CD5E9F75-80E5-4644-BEA8-1750E9C7D896}" srcOrd="0" destOrd="0" presId="urn:microsoft.com/office/officeart/2005/8/layout/vList2"/>
    <dgm:cxn modelId="{5F4AFA47-0E7C-4CDE-A1B0-6F9B77B7832C}" type="presParOf" srcId="{5E78B616-B15D-433F-9ADA-B5A6E3ADA98E}" destId="{F986299A-14F8-4406-8BBF-935137D1BCBB}" srcOrd="1" destOrd="0" presId="urn:microsoft.com/office/officeart/2005/8/layout/vList2"/>
    <dgm:cxn modelId="{9D393777-398E-4E83-A42B-8224180AF489}" type="presParOf" srcId="{5E78B616-B15D-433F-9ADA-B5A6E3ADA98E}" destId="{1EAD18D9-D038-468C-8186-CBCF35DF9F3B}" srcOrd="2" destOrd="0" presId="urn:microsoft.com/office/officeart/2005/8/layout/vList2"/>
    <dgm:cxn modelId="{D8A15364-CF3B-4744-8A4A-582C41DDB2B2}" type="presParOf" srcId="{5E78B616-B15D-433F-9ADA-B5A6E3ADA98E}" destId="{85A9ED7C-D853-49F3-ACD9-62587ABFCDC7}" srcOrd="3" destOrd="0" presId="urn:microsoft.com/office/officeart/2005/8/layout/vList2"/>
    <dgm:cxn modelId="{3DBDABB6-3D39-4BAC-8F7D-2D92931A8B32}" type="presParOf" srcId="{5E78B616-B15D-433F-9ADA-B5A6E3ADA98E}" destId="{712AF81B-C455-4812-A5D9-4227895FA4D9}"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398C89B-9E5D-470A-85B2-16608A35E0EE}"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ABAA81CA-6A5A-4C6C-B2DF-A5CF6E4B8920}">
      <dgm:prSet/>
      <dgm:spPr/>
      <dgm:t>
        <a:bodyPr/>
        <a:lstStyle/>
        <a:p>
          <a:pPr algn="ctr"/>
          <a:r>
            <a:rPr lang="en-US" b="1" dirty="0"/>
            <a:t>CONCLUSION</a:t>
          </a:r>
          <a:endParaRPr lang="en-US" dirty="0"/>
        </a:p>
      </dgm:t>
    </dgm:pt>
    <dgm:pt modelId="{4B04594B-ED68-440C-A555-A2140F23F2FB}" type="parTrans" cxnId="{472E72AC-D248-4517-9B07-9B3E43A5D531}">
      <dgm:prSet/>
      <dgm:spPr/>
      <dgm:t>
        <a:bodyPr/>
        <a:lstStyle/>
        <a:p>
          <a:endParaRPr lang="en-US"/>
        </a:p>
      </dgm:t>
    </dgm:pt>
    <dgm:pt modelId="{F3BD1F27-3AE4-4812-AF1D-68E11CB39AE9}" type="sibTrans" cxnId="{472E72AC-D248-4517-9B07-9B3E43A5D531}">
      <dgm:prSet/>
      <dgm:spPr/>
      <dgm:t>
        <a:bodyPr/>
        <a:lstStyle/>
        <a:p>
          <a:endParaRPr lang="en-US"/>
        </a:p>
      </dgm:t>
    </dgm:pt>
    <dgm:pt modelId="{89A41B01-7AD5-4537-B18F-3D3496E1B1E4}" type="pres">
      <dgm:prSet presAssocID="{C398C89B-9E5D-470A-85B2-16608A35E0EE}" presName="linear" presStyleCnt="0">
        <dgm:presLayoutVars>
          <dgm:animLvl val="lvl"/>
          <dgm:resizeHandles val="exact"/>
        </dgm:presLayoutVars>
      </dgm:prSet>
      <dgm:spPr/>
    </dgm:pt>
    <dgm:pt modelId="{C07633E0-AF83-4A84-9D3C-FF8F2F75171D}" type="pres">
      <dgm:prSet presAssocID="{ABAA81CA-6A5A-4C6C-B2DF-A5CF6E4B8920}" presName="parentText" presStyleLbl="node1" presStyleIdx="0" presStyleCnt="1">
        <dgm:presLayoutVars>
          <dgm:chMax val="0"/>
          <dgm:bulletEnabled val="1"/>
        </dgm:presLayoutVars>
      </dgm:prSet>
      <dgm:spPr/>
    </dgm:pt>
  </dgm:ptLst>
  <dgm:cxnLst>
    <dgm:cxn modelId="{18E96133-1F17-42D3-B3D7-5EFD974590E4}" type="presOf" srcId="{ABAA81CA-6A5A-4C6C-B2DF-A5CF6E4B8920}" destId="{C07633E0-AF83-4A84-9D3C-FF8F2F75171D}" srcOrd="0" destOrd="0" presId="urn:microsoft.com/office/officeart/2005/8/layout/vList2"/>
    <dgm:cxn modelId="{8BA1D73E-E66B-415E-A439-C86F80A8210F}" type="presOf" srcId="{C398C89B-9E5D-470A-85B2-16608A35E0EE}" destId="{89A41B01-7AD5-4537-B18F-3D3496E1B1E4}" srcOrd="0" destOrd="0" presId="urn:microsoft.com/office/officeart/2005/8/layout/vList2"/>
    <dgm:cxn modelId="{472E72AC-D248-4517-9B07-9B3E43A5D531}" srcId="{C398C89B-9E5D-470A-85B2-16608A35E0EE}" destId="{ABAA81CA-6A5A-4C6C-B2DF-A5CF6E4B8920}" srcOrd="0" destOrd="0" parTransId="{4B04594B-ED68-440C-A555-A2140F23F2FB}" sibTransId="{F3BD1F27-3AE4-4812-AF1D-68E11CB39AE9}"/>
    <dgm:cxn modelId="{17A1C06E-E84C-4710-BF39-79ED88A938A1}" type="presParOf" srcId="{89A41B01-7AD5-4537-B18F-3D3496E1B1E4}" destId="{C07633E0-AF83-4A84-9D3C-FF8F2F75171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0CAF1DF-55D4-426F-8743-DB3DD818DA80}"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0237136-5E41-46B0-BEA8-74D86F61CFF7}">
      <dgm:prSet/>
      <dgm:spPr/>
      <dgm:t>
        <a:bodyPr/>
        <a:lstStyle/>
        <a:p>
          <a:r>
            <a:rPr lang="en-US" dirty="0"/>
            <a:t>Professional competence is based on self-awareness.</a:t>
          </a:r>
        </a:p>
      </dgm:t>
    </dgm:pt>
    <dgm:pt modelId="{F6C78EB5-B5D0-4074-B7BB-5D5FE5C4F208}" type="parTrans" cxnId="{597FDED7-5171-435A-96CD-B10081BB1D07}">
      <dgm:prSet/>
      <dgm:spPr/>
      <dgm:t>
        <a:bodyPr/>
        <a:lstStyle/>
        <a:p>
          <a:endParaRPr lang="en-US"/>
        </a:p>
      </dgm:t>
    </dgm:pt>
    <dgm:pt modelId="{FB165EF5-E983-4506-9543-20276B9E1A93}" type="sibTrans" cxnId="{597FDED7-5171-435A-96CD-B10081BB1D07}">
      <dgm:prSet/>
      <dgm:spPr/>
      <dgm:t>
        <a:bodyPr/>
        <a:lstStyle/>
        <a:p>
          <a:endParaRPr lang="en-US"/>
        </a:p>
      </dgm:t>
    </dgm:pt>
    <dgm:pt modelId="{0AF6076F-F9E7-45E7-861F-30EF0036E589}">
      <dgm:prSet/>
      <dgm:spPr/>
      <dgm:t>
        <a:bodyPr/>
        <a:lstStyle/>
        <a:p>
          <a:r>
            <a:rPr lang="en-US"/>
            <a:t>Encourages reflection, compassion and morals.</a:t>
          </a:r>
        </a:p>
      </dgm:t>
    </dgm:pt>
    <dgm:pt modelId="{F7DD8FDC-1269-430E-94A5-DABD7D74BF0E}" type="parTrans" cxnId="{8941812F-1A65-41FB-8544-79AF5ACB2244}">
      <dgm:prSet/>
      <dgm:spPr/>
      <dgm:t>
        <a:bodyPr/>
        <a:lstStyle/>
        <a:p>
          <a:endParaRPr lang="en-US"/>
        </a:p>
      </dgm:t>
    </dgm:pt>
    <dgm:pt modelId="{BB996FA7-C01E-4ACC-A5CD-2EE86FE1B39D}" type="sibTrans" cxnId="{8941812F-1A65-41FB-8544-79AF5ACB2244}">
      <dgm:prSet/>
      <dgm:spPr/>
      <dgm:t>
        <a:bodyPr/>
        <a:lstStyle/>
        <a:p>
          <a:endParaRPr lang="en-US"/>
        </a:p>
      </dgm:t>
    </dgm:pt>
    <dgm:pt modelId="{12F6D809-980A-4F3A-9DA3-233F462EAF72}">
      <dgm:prSet/>
      <dgm:spPr/>
      <dgm:t>
        <a:bodyPr/>
        <a:lstStyle/>
        <a:p>
          <a:r>
            <a:rPr lang="en-US" dirty="0"/>
            <a:t>Critical towards personal and professional growth.</a:t>
          </a:r>
        </a:p>
      </dgm:t>
    </dgm:pt>
    <dgm:pt modelId="{8267BBCC-9532-4D6D-ABF6-D964D072088A}" type="parTrans" cxnId="{873A373E-052A-4A28-BD50-96489D47BA56}">
      <dgm:prSet/>
      <dgm:spPr/>
      <dgm:t>
        <a:bodyPr/>
        <a:lstStyle/>
        <a:p>
          <a:endParaRPr lang="en-US"/>
        </a:p>
      </dgm:t>
    </dgm:pt>
    <dgm:pt modelId="{ED3DAF2F-55F3-4C1A-A3EC-41D4F63F21AD}" type="sibTrans" cxnId="{873A373E-052A-4A28-BD50-96489D47BA56}">
      <dgm:prSet/>
      <dgm:spPr/>
      <dgm:t>
        <a:bodyPr/>
        <a:lstStyle/>
        <a:p>
          <a:endParaRPr lang="en-US"/>
        </a:p>
      </dgm:t>
    </dgm:pt>
    <dgm:pt modelId="{B700445F-996A-4F54-9CB0-5891C21081D2}" type="pres">
      <dgm:prSet presAssocID="{30CAF1DF-55D4-426F-8743-DB3DD818DA80}" presName="linear" presStyleCnt="0">
        <dgm:presLayoutVars>
          <dgm:animLvl val="lvl"/>
          <dgm:resizeHandles val="exact"/>
        </dgm:presLayoutVars>
      </dgm:prSet>
      <dgm:spPr/>
    </dgm:pt>
    <dgm:pt modelId="{D6305959-EFE4-470E-A5C7-6A4513655BC6}" type="pres">
      <dgm:prSet presAssocID="{E0237136-5E41-46B0-BEA8-74D86F61CFF7}" presName="parentText" presStyleLbl="node1" presStyleIdx="0" presStyleCnt="3">
        <dgm:presLayoutVars>
          <dgm:chMax val="0"/>
          <dgm:bulletEnabled val="1"/>
        </dgm:presLayoutVars>
      </dgm:prSet>
      <dgm:spPr/>
    </dgm:pt>
    <dgm:pt modelId="{544677E8-DED2-4B1B-AAD7-2F0259BECDDC}" type="pres">
      <dgm:prSet presAssocID="{FB165EF5-E983-4506-9543-20276B9E1A93}" presName="spacer" presStyleCnt="0"/>
      <dgm:spPr/>
    </dgm:pt>
    <dgm:pt modelId="{D57EF7AC-ED18-45F1-B751-435127D70BED}" type="pres">
      <dgm:prSet presAssocID="{0AF6076F-F9E7-45E7-861F-30EF0036E589}" presName="parentText" presStyleLbl="node1" presStyleIdx="1" presStyleCnt="3">
        <dgm:presLayoutVars>
          <dgm:chMax val="0"/>
          <dgm:bulletEnabled val="1"/>
        </dgm:presLayoutVars>
      </dgm:prSet>
      <dgm:spPr/>
    </dgm:pt>
    <dgm:pt modelId="{A6F6AD60-8FAD-4F0C-A6E1-9ADC7E6D4C7A}" type="pres">
      <dgm:prSet presAssocID="{BB996FA7-C01E-4ACC-A5CD-2EE86FE1B39D}" presName="spacer" presStyleCnt="0"/>
      <dgm:spPr/>
    </dgm:pt>
    <dgm:pt modelId="{C087890F-76CA-4BCB-B047-52A602DD4744}" type="pres">
      <dgm:prSet presAssocID="{12F6D809-980A-4F3A-9DA3-233F462EAF72}" presName="parentText" presStyleLbl="node1" presStyleIdx="2" presStyleCnt="3">
        <dgm:presLayoutVars>
          <dgm:chMax val="0"/>
          <dgm:bulletEnabled val="1"/>
        </dgm:presLayoutVars>
      </dgm:prSet>
      <dgm:spPr/>
    </dgm:pt>
  </dgm:ptLst>
  <dgm:cxnLst>
    <dgm:cxn modelId="{4E3A8B02-1BE1-49A9-85AF-D7640C23D543}" type="presOf" srcId="{30CAF1DF-55D4-426F-8743-DB3DD818DA80}" destId="{B700445F-996A-4F54-9CB0-5891C21081D2}" srcOrd="0" destOrd="0" presId="urn:microsoft.com/office/officeart/2005/8/layout/vList2"/>
    <dgm:cxn modelId="{99EEF010-872F-4C76-9212-6EE0A878954B}" type="presOf" srcId="{E0237136-5E41-46B0-BEA8-74D86F61CFF7}" destId="{D6305959-EFE4-470E-A5C7-6A4513655BC6}" srcOrd="0" destOrd="0" presId="urn:microsoft.com/office/officeart/2005/8/layout/vList2"/>
    <dgm:cxn modelId="{15B13D13-0C29-4E0A-9C19-E4C3EAF5EC7D}" type="presOf" srcId="{12F6D809-980A-4F3A-9DA3-233F462EAF72}" destId="{C087890F-76CA-4BCB-B047-52A602DD4744}" srcOrd="0" destOrd="0" presId="urn:microsoft.com/office/officeart/2005/8/layout/vList2"/>
    <dgm:cxn modelId="{8941812F-1A65-41FB-8544-79AF5ACB2244}" srcId="{30CAF1DF-55D4-426F-8743-DB3DD818DA80}" destId="{0AF6076F-F9E7-45E7-861F-30EF0036E589}" srcOrd="1" destOrd="0" parTransId="{F7DD8FDC-1269-430E-94A5-DABD7D74BF0E}" sibTransId="{BB996FA7-C01E-4ACC-A5CD-2EE86FE1B39D}"/>
    <dgm:cxn modelId="{873A373E-052A-4A28-BD50-96489D47BA56}" srcId="{30CAF1DF-55D4-426F-8743-DB3DD818DA80}" destId="{12F6D809-980A-4F3A-9DA3-233F462EAF72}" srcOrd="2" destOrd="0" parTransId="{8267BBCC-9532-4D6D-ABF6-D964D072088A}" sibTransId="{ED3DAF2F-55F3-4C1A-A3EC-41D4F63F21AD}"/>
    <dgm:cxn modelId="{5D5138C9-B117-4A47-B52E-689DCFECDE06}" type="presOf" srcId="{0AF6076F-F9E7-45E7-861F-30EF0036E589}" destId="{D57EF7AC-ED18-45F1-B751-435127D70BED}" srcOrd="0" destOrd="0" presId="urn:microsoft.com/office/officeart/2005/8/layout/vList2"/>
    <dgm:cxn modelId="{597FDED7-5171-435A-96CD-B10081BB1D07}" srcId="{30CAF1DF-55D4-426F-8743-DB3DD818DA80}" destId="{E0237136-5E41-46B0-BEA8-74D86F61CFF7}" srcOrd="0" destOrd="0" parTransId="{F6C78EB5-B5D0-4074-B7BB-5D5FE5C4F208}" sibTransId="{FB165EF5-E983-4506-9543-20276B9E1A93}"/>
    <dgm:cxn modelId="{EDDCAA68-970E-4D87-AC5F-CEB2845EF585}" type="presParOf" srcId="{B700445F-996A-4F54-9CB0-5891C21081D2}" destId="{D6305959-EFE4-470E-A5C7-6A4513655BC6}" srcOrd="0" destOrd="0" presId="urn:microsoft.com/office/officeart/2005/8/layout/vList2"/>
    <dgm:cxn modelId="{A5BE81FC-DE3E-4DC4-8A16-3D3C53A9D743}" type="presParOf" srcId="{B700445F-996A-4F54-9CB0-5891C21081D2}" destId="{544677E8-DED2-4B1B-AAD7-2F0259BECDDC}" srcOrd="1" destOrd="0" presId="urn:microsoft.com/office/officeart/2005/8/layout/vList2"/>
    <dgm:cxn modelId="{FAD97DD7-A75E-4C3E-9855-ABE929E7FA75}" type="presParOf" srcId="{B700445F-996A-4F54-9CB0-5891C21081D2}" destId="{D57EF7AC-ED18-45F1-B751-435127D70BED}" srcOrd="2" destOrd="0" presId="urn:microsoft.com/office/officeart/2005/8/layout/vList2"/>
    <dgm:cxn modelId="{B08F5A29-B98B-43E4-9421-E2C546608505}" type="presParOf" srcId="{B700445F-996A-4F54-9CB0-5891C21081D2}" destId="{A6F6AD60-8FAD-4F0C-A6E1-9ADC7E6D4C7A}" srcOrd="3" destOrd="0" presId="urn:microsoft.com/office/officeart/2005/8/layout/vList2"/>
    <dgm:cxn modelId="{F88B250C-03DF-415E-B75D-5E4280C085CC}" type="presParOf" srcId="{B700445F-996A-4F54-9CB0-5891C21081D2}" destId="{C087890F-76CA-4BCB-B047-52A602DD4744}"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A4CAD59-2CB8-4040-9431-5AD172600A15}"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253D7A49-DA77-4EA7-B5D6-719D0998AAB2}">
      <dgm:prSet/>
      <dgm:spPr/>
      <dgm:t>
        <a:bodyPr/>
        <a:lstStyle/>
        <a:p>
          <a:pPr algn="ctr"/>
          <a:r>
            <a:rPr lang="en-US" b="1" dirty="0"/>
            <a:t>REFERENCES</a:t>
          </a:r>
          <a:endParaRPr lang="en-US" dirty="0"/>
        </a:p>
      </dgm:t>
    </dgm:pt>
    <dgm:pt modelId="{278574BD-FD13-4FE2-B6BC-0F87D664221E}" type="parTrans" cxnId="{E784EEF5-155E-407E-A765-3126D6E6F687}">
      <dgm:prSet/>
      <dgm:spPr/>
      <dgm:t>
        <a:bodyPr/>
        <a:lstStyle/>
        <a:p>
          <a:endParaRPr lang="en-US"/>
        </a:p>
      </dgm:t>
    </dgm:pt>
    <dgm:pt modelId="{97E786FD-9035-4270-AD6C-41DED6B2C037}" type="sibTrans" cxnId="{E784EEF5-155E-407E-A765-3126D6E6F687}">
      <dgm:prSet/>
      <dgm:spPr/>
      <dgm:t>
        <a:bodyPr/>
        <a:lstStyle/>
        <a:p>
          <a:endParaRPr lang="en-US"/>
        </a:p>
      </dgm:t>
    </dgm:pt>
    <dgm:pt modelId="{E182D0BA-A6EF-44F7-9B93-DED863BDE45F}" type="pres">
      <dgm:prSet presAssocID="{AA4CAD59-2CB8-4040-9431-5AD172600A15}" presName="linear" presStyleCnt="0">
        <dgm:presLayoutVars>
          <dgm:animLvl val="lvl"/>
          <dgm:resizeHandles val="exact"/>
        </dgm:presLayoutVars>
      </dgm:prSet>
      <dgm:spPr/>
    </dgm:pt>
    <dgm:pt modelId="{3756B62F-8E3E-4363-8680-EF5DD1FCC1E7}" type="pres">
      <dgm:prSet presAssocID="{253D7A49-DA77-4EA7-B5D6-719D0998AAB2}" presName="parentText" presStyleLbl="node1" presStyleIdx="0" presStyleCnt="1">
        <dgm:presLayoutVars>
          <dgm:chMax val="0"/>
          <dgm:bulletEnabled val="1"/>
        </dgm:presLayoutVars>
      </dgm:prSet>
      <dgm:spPr/>
    </dgm:pt>
  </dgm:ptLst>
  <dgm:cxnLst>
    <dgm:cxn modelId="{5865E961-2AC7-42BE-889B-3089BD0CB528}" type="presOf" srcId="{AA4CAD59-2CB8-4040-9431-5AD172600A15}" destId="{E182D0BA-A6EF-44F7-9B93-DED863BDE45F}" srcOrd="0" destOrd="0" presId="urn:microsoft.com/office/officeart/2005/8/layout/vList2"/>
    <dgm:cxn modelId="{9EB2ADCB-E8E0-495B-9DE2-BFFF8D3129F6}" type="presOf" srcId="{253D7A49-DA77-4EA7-B5D6-719D0998AAB2}" destId="{3756B62F-8E3E-4363-8680-EF5DD1FCC1E7}" srcOrd="0" destOrd="0" presId="urn:microsoft.com/office/officeart/2005/8/layout/vList2"/>
    <dgm:cxn modelId="{E784EEF5-155E-407E-A765-3126D6E6F687}" srcId="{AA4CAD59-2CB8-4040-9431-5AD172600A15}" destId="{253D7A49-DA77-4EA7-B5D6-719D0998AAB2}" srcOrd="0" destOrd="0" parTransId="{278574BD-FD13-4FE2-B6BC-0F87D664221E}" sibTransId="{97E786FD-9035-4270-AD6C-41DED6B2C037}"/>
    <dgm:cxn modelId="{B7F3DFE4-C1D2-45A8-845B-7B751F559EBE}" type="presParOf" srcId="{E182D0BA-A6EF-44F7-9B93-DED863BDE45F}" destId="{3756B62F-8E3E-4363-8680-EF5DD1FCC1E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0DCB7-1FAE-4F69-81A0-160BCEA9537A}">
      <dsp:nvSpPr>
        <dsp:cNvPr id="0" name=""/>
        <dsp:cNvSpPr/>
      </dsp:nvSpPr>
      <dsp:spPr>
        <a:xfrm>
          <a:off x="0" y="414287"/>
          <a:ext cx="9144000" cy="155902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b="1" kern="1200" dirty="0"/>
            <a:t>SELF AWARENESS</a:t>
          </a:r>
        </a:p>
      </dsp:txBody>
      <dsp:txXfrm>
        <a:off x="76105" y="490392"/>
        <a:ext cx="8991790"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6742A-EE25-4546-841B-88A84EC6CB72}">
      <dsp:nvSpPr>
        <dsp:cNvPr id="0" name=""/>
        <dsp:cNvSpPr/>
      </dsp:nvSpPr>
      <dsp:spPr>
        <a:xfrm>
          <a:off x="2368067" y="60360"/>
          <a:ext cx="4407865" cy="15350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US" sz="6000" kern="1200" dirty="0"/>
            <a:t>[Student ID]</a:t>
          </a:r>
        </a:p>
      </dsp:txBody>
      <dsp:txXfrm>
        <a:off x="2443001" y="135294"/>
        <a:ext cx="4257997" cy="1385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12FC0-BB72-4064-A316-2AF3B875423D}">
      <dsp:nvSpPr>
        <dsp:cNvPr id="0" name=""/>
        <dsp:cNvSpPr/>
      </dsp:nvSpPr>
      <dsp:spPr>
        <a:xfrm>
          <a:off x="0" y="3193"/>
          <a:ext cx="10515600" cy="131917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US" sz="5500" b="1" kern="1200" dirty="0"/>
            <a:t>INTRODUCTION</a:t>
          </a:r>
          <a:endParaRPr lang="en-US" sz="5500" kern="1200" dirty="0"/>
        </a:p>
      </dsp:txBody>
      <dsp:txXfrm>
        <a:off x="64397" y="67590"/>
        <a:ext cx="10386806" cy="11903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6B1CC-2D66-4F58-AFD3-6121956D9F91}">
      <dsp:nvSpPr>
        <dsp:cNvPr id="0" name=""/>
        <dsp:cNvSpPr/>
      </dsp:nvSpPr>
      <dsp:spPr>
        <a:xfrm>
          <a:off x="0" y="103861"/>
          <a:ext cx="819325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Self-awareness has been defined as one’s knowledge of own emotions (Li et al., 2022).</a:t>
          </a:r>
        </a:p>
      </dsp:txBody>
      <dsp:txXfrm>
        <a:off x="64083" y="167944"/>
        <a:ext cx="8065092" cy="1184574"/>
      </dsp:txXfrm>
    </dsp:sp>
    <dsp:sp modelId="{7BCB437C-0DA6-4912-A44B-3FE55447AAD5}">
      <dsp:nvSpPr>
        <dsp:cNvPr id="0" name=""/>
        <dsp:cNvSpPr/>
      </dsp:nvSpPr>
      <dsp:spPr>
        <a:xfrm>
          <a:off x="0" y="1511642"/>
          <a:ext cx="819325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Applicability to professional development.</a:t>
          </a:r>
        </a:p>
      </dsp:txBody>
      <dsp:txXfrm>
        <a:off x="64083" y="1575725"/>
        <a:ext cx="8065092" cy="1184574"/>
      </dsp:txXfrm>
    </dsp:sp>
    <dsp:sp modelId="{B3FA6370-292A-40BB-80B5-04D632981E3D}">
      <dsp:nvSpPr>
        <dsp:cNvPr id="0" name=""/>
        <dsp:cNvSpPr/>
      </dsp:nvSpPr>
      <dsp:spPr>
        <a:xfrm>
          <a:off x="0" y="2919422"/>
          <a:ext cx="819325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Health and social care practice importance will be discussed further ahead.</a:t>
          </a:r>
        </a:p>
      </dsp:txBody>
      <dsp:txXfrm>
        <a:off x="64083" y="2983505"/>
        <a:ext cx="8065092"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C42C1-DEAA-49D7-9E9D-AFAA4D58BB49}">
      <dsp:nvSpPr>
        <dsp:cNvPr id="0" name=""/>
        <dsp:cNvSpPr/>
      </dsp:nvSpPr>
      <dsp:spPr>
        <a:xfrm>
          <a:off x="0" y="231051"/>
          <a:ext cx="10515600" cy="86346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t>DEFINITION AND IMPORTANCE OF SELF-AWARENESS</a:t>
          </a:r>
          <a:endParaRPr lang="en-US" sz="3600" kern="1200" dirty="0"/>
        </a:p>
      </dsp:txBody>
      <dsp:txXfrm>
        <a:off x="42151" y="273202"/>
        <a:ext cx="10431298" cy="7791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C1285-9E23-4619-A35C-7157DBCFF28F}">
      <dsp:nvSpPr>
        <dsp:cNvPr id="0" name=""/>
        <dsp:cNvSpPr/>
      </dsp:nvSpPr>
      <dsp:spPr>
        <a:xfrm>
          <a:off x="0" y="17981"/>
          <a:ext cx="10515600" cy="795600"/>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Self awareness is about being aware of personal thoughts, feelings and </a:t>
          </a:r>
          <a:r>
            <a:rPr lang="en-US" sz="2000" kern="1200" dirty="0" err="1"/>
            <a:t>behaviour</a:t>
          </a:r>
          <a:r>
            <a:rPr lang="en-US" sz="2000" kern="1200" dirty="0"/>
            <a:t> (Steeb et al., 2021).</a:t>
          </a:r>
        </a:p>
      </dsp:txBody>
      <dsp:txXfrm>
        <a:off x="38838" y="56819"/>
        <a:ext cx="10437924" cy="717924"/>
      </dsp:txXfrm>
    </dsp:sp>
    <dsp:sp modelId="{C0EA653C-64AA-430F-AA26-FB341E26F509}">
      <dsp:nvSpPr>
        <dsp:cNvPr id="0" name=""/>
        <dsp:cNvSpPr/>
      </dsp:nvSpPr>
      <dsp:spPr>
        <a:xfrm>
          <a:off x="0" y="871181"/>
          <a:ext cx="10515600" cy="795600"/>
        </a:xfrm>
        <a:prstGeom prst="roundRect">
          <a:avLst/>
        </a:prstGeom>
        <a:solidFill>
          <a:schemeClr val="accent2">
            <a:shade val="80000"/>
            <a:hueOff val="-160472"/>
            <a:satOff val="3389"/>
            <a:lumOff val="90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Principles building block of emotional intelligence.</a:t>
          </a:r>
        </a:p>
      </dsp:txBody>
      <dsp:txXfrm>
        <a:off x="38838" y="910019"/>
        <a:ext cx="10437924" cy="717924"/>
      </dsp:txXfrm>
    </dsp:sp>
    <dsp:sp modelId="{993B0E0D-A38A-483F-882A-4367F9E00C51}">
      <dsp:nvSpPr>
        <dsp:cNvPr id="0" name=""/>
        <dsp:cNvSpPr/>
      </dsp:nvSpPr>
      <dsp:spPr>
        <a:xfrm>
          <a:off x="0" y="1724381"/>
          <a:ext cx="10515600" cy="795600"/>
        </a:xfrm>
        <a:prstGeom prst="roundRect">
          <a:avLst/>
        </a:prstGeom>
        <a:solidFill>
          <a:schemeClr val="accent2">
            <a:shade val="80000"/>
            <a:hueOff val="-320943"/>
            <a:satOff val="6777"/>
            <a:lumOff val="180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Improves professional development and reflection.</a:t>
          </a:r>
        </a:p>
      </dsp:txBody>
      <dsp:txXfrm>
        <a:off x="38838" y="1763219"/>
        <a:ext cx="10437924" cy="717924"/>
      </dsp:txXfrm>
    </dsp:sp>
    <dsp:sp modelId="{A8176CEE-4ECD-4314-BB44-E0555C4743E2}">
      <dsp:nvSpPr>
        <dsp:cNvPr id="0" name=""/>
        <dsp:cNvSpPr/>
      </dsp:nvSpPr>
      <dsp:spPr>
        <a:xfrm>
          <a:off x="0" y="2577581"/>
          <a:ext cx="10515600" cy="795600"/>
        </a:xfrm>
        <a:prstGeom prst="roundRect">
          <a:avLst/>
        </a:prstGeom>
        <a:solidFill>
          <a:schemeClr val="accent2">
            <a:shade val="80000"/>
            <a:hueOff val="-481415"/>
            <a:satOff val="10166"/>
            <a:lumOff val="270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Encourages moral and compassionate care (Bertilsdotter Rosqvist et al., 2023).</a:t>
          </a:r>
        </a:p>
      </dsp:txBody>
      <dsp:txXfrm>
        <a:off x="38838" y="2616419"/>
        <a:ext cx="10437924" cy="7179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E3592-63AB-49FE-8165-BDDF53C9BB24}">
      <dsp:nvSpPr>
        <dsp:cNvPr id="0" name=""/>
        <dsp:cNvSpPr/>
      </dsp:nvSpPr>
      <dsp:spPr>
        <a:xfrm>
          <a:off x="0" y="267028"/>
          <a:ext cx="10515600" cy="79150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1" kern="1200" dirty="0"/>
            <a:t>SELF-AWARENESS IN HEALTH AND SOCIAL CARE PRACTICE</a:t>
          </a:r>
          <a:endParaRPr lang="en-US" sz="3300" kern="1200" dirty="0"/>
        </a:p>
      </dsp:txBody>
      <dsp:txXfrm>
        <a:off x="38638" y="305666"/>
        <a:ext cx="10438324" cy="7142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75E7-0A2F-47A3-A692-F73331E6CC04}">
      <dsp:nvSpPr>
        <dsp:cNvPr id="0" name=""/>
        <dsp:cNvSpPr/>
      </dsp:nvSpPr>
      <dsp:spPr>
        <a:xfrm>
          <a:off x="0" y="763838"/>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Improves communication and collaboration.</a:t>
          </a:r>
        </a:p>
      </dsp:txBody>
      <dsp:txXfrm>
        <a:off x="31613" y="795451"/>
        <a:ext cx="10452374" cy="584369"/>
      </dsp:txXfrm>
    </dsp:sp>
    <dsp:sp modelId="{B48A9005-BDCE-4645-A607-C5EFF1D73EBD}">
      <dsp:nvSpPr>
        <dsp:cNvPr id="0" name=""/>
        <dsp:cNvSpPr/>
      </dsp:nvSpPr>
      <dsp:spPr>
        <a:xfrm>
          <a:off x="0" y="1489193"/>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Reduces conflict and stress</a:t>
          </a:r>
        </a:p>
      </dsp:txBody>
      <dsp:txXfrm>
        <a:off x="31613" y="1520806"/>
        <a:ext cx="10452374" cy="584369"/>
      </dsp:txXfrm>
    </dsp:sp>
    <dsp:sp modelId="{87024716-13D7-44E3-9EB1-8E1EB33FA034}">
      <dsp:nvSpPr>
        <dsp:cNvPr id="0" name=""/>
        <dsp:cNvSpPr/>
      </dsp:nvSpPr>
      <dsp:spPr>
        <a:xfrm>
          <a:off x="0" y="2214549"/>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Facilitates culturally competent and person-centred care.</a:t>
          </a:r>
        </a:p>
      </dsp:txBody>
      <dsp:txXfrm>
        <a:off x="31613" y="2246162"/>
        <a:ext cx="10452374" cy="584369"/>
      </dsp:txXfrm>
    </dsp:sp>
    <dsp:sp modelId="{C36C8F6E-93AE-4CD4-ABE3-52FA0C4B3035}">
      <dsp:nvSpPr>
        <dsp:cNvPr id="0" name=""/>
        <dsp:cNvSpPr/>
      </dsp:nvSpPr>
      <dsp:spPr>
        <a:xfrm>
          <a:off x="0" y="2939904"/>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Favors morally sound decision-making (El Mrabet and Ait Moussa, 2021).</a:t>
          </a:r>
        </a:p>
      </dsp:txBody>
      <dsp:txXfrm>
        <a:off x="31613" y="2971517"/>
        <a:ext cx="10452374" cy="5843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347D6-0808-4AAE-ACFD-5697D421B74D}">
      <dsp:nvSpPr>
        <dsp:cNvPr id="0" name=""/>
        <dsp:cNvSpPr/>
      </dsp:nvSpPr>
      <dsp:spPr>
        <a:xfrm>
          <a:off x="0" y="159096"/>
          <a:ext cx="10515600" cy="100737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b="1" kern="1200" dirty="0"/>
            <a:t>JOHARI WINDOW MODEL AND APPLICATION</a:t>
          </a:r>
          <a:endParaRPr lang="en-US" sz="4200" kern="1200" dirty="0"/>
        </a:p>
      </dsp:txBody>
      <dsp:txXfrm>
        <a:off x="49176" y="208272"/>
        <a:ext cx="10417248" cy="9090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86559-23A9-49FD-8B80-C68BE84B713F}">
      <dsp:nvSpPr>
        <dsp:cNvPr id="0" name=""/>
        <dsp:cNvSpPr/>
      </dsp:nvSpPr>
      <dsp:spPr>
        <a:xfrm>
          <a:off x="0" y="11085"/>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Joseph Luft and Harry Ingham (1955) developed it.</a:t>
          </a:r>
        </a:p>
      </dsp:txBody>
      <dsp:txXfrm>
        <a:off x="50420" y="61505"/>
        <a:ext cx="7951742" cy="932014"/>
      </dsp:txXfrm>
    </dsp:sp>
    <dsp:sp modelId="{C16BD1C5-A435-427E-844D-E909E386B8C5}">
      <dsp:nvSpPr>
        <dsp:cNvPr id="0" name=""/>
        <dsp:cNvSpPr/>
      </dsp:nvSpPr>
      <dsp:spPr>
        <a:xfrm>
          <a:off x="0" y="1118819"/>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There are four quadrants Open, Blind, Hidden, Unknown.</a:t>
          </a:r>
        </a:p>
      </dsp:txBody>
      <dsp:txXfrm>
        <a:off x="50420" y="1169239"/>
        <a:ext cx="7951742" cy="932014"/>
      </dsp:txXfrm>
    </dsp:sp>
    <dsp:sp modelId="{17E3FD47-6F82-4DD9-9726-D1A8565989F7}">
      <dsp:nvSpPr>
        <dsp:cNvPr id="0" name=""/>
        <dsp:cNvSpPr/>
      </dsp:nvSpPr>
      <dsp:spPr>
        <a:xfrm>
          <a:off x="0" y="2226553"/>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Facilitates feedback and self-disclosure.</a:t>
          </a:r>
        </a:p>
      </dsp:txBody>
      <dsp:txXfrm>
        <a:off x="50420" y="2276973"/>
        <a:ext cx="7951742" cy="932014"/>
      </dsp:txXfrm>
    </dsp:sp>
    <dsp:sp modelId="{11B302E3-71FD-40C8-8233-1E0D69CC6E30}">
      <dsp:nvSpPr>
        <dsp:cNvPr id="0" name=""/>
        <dsp:cNvSpPr/>
      </dsp:nvSpPr>
      <dsp:spPr>
        <a:xfrm>
          <a:off x="0" y="3334287"/>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Fosters trust, collaboration and development (London et al., 2023).</a:t>
          </a:r>
        </a:p>
      </dsp:txBody>
      <dsp:txXfrm>
        <a:off x="50420" y="3384707"/>
        <a:ext cx="7951742" cy="9320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329CC-196C-407B-916E-9AF19FA0DB9C}">
      <dsp:nvSpPr>
        <dsp:cNvPr id="0" name=""/>
        <dsp:cNvSpPr/>
      </dsp:nvSpPr>
      <dsp:spPr>
        <a:xfrm>
          <a:off x="0" y="6411"/>
          <a:ext cx="10515600" cy="13127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1" kern="1200" dirty="0"/>
            <a:t>DEVELOPING SELF-AWARENESS (REFLECTION AND FEEDBACK)</a:t>
          </a:r>
          <a:endParaRPr lang="en-US" sz="3300" kern="1200" dirty="0"/>
        </a:p>
      </dsp:txBody>
      <dsp:txXfrm>
        <a:off x="64083" y="70494"/>
        <a:ext cx="10387434" cy="11845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E7FDB-8364-43CC-8D2D-A040CF55DC5D}">
      <dsp:nvSpPr>
        <dsp:cNvPr id="0" name=""/>
        <dsp:cNvSpPr/>
      </dsp:nvSpPr>
      <dsp:spPr>
        <a:xfrm>
          <a:off x="0" y="73754"/>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Reflective theories: Gibbs (1988), Kolb (1984).</a:t>
          </a:r>
        </a:p>
      </dsp:txBody>
      <dsp:txXfrm>
        <a:off x="48481" y="122235"/>
        <a:ext cx="7730536" cy="896166"/>
      </dsp:txXfrm>
    </dsp:sp>
    <dsp:sp modelId="{602E29B7-856A-482B-B68B-C44C4A2F9C5A}">
      <dsp:nvSpPr>
        <dsp:cNvPr id="0" name=""/>
        <dsp:cNvSpPr/>
      </dsp:nvSpPr>
      <dsp:spPr>
        <a:xfrm>
          <a:off x="0" y="1138883"/>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Peer, mentor and service user feedback.</a:t>
          </a:r>
        </a:p>
      </dsp:txBody>
      <dsp:txXfrm>
        <a:off x="48481" y="1187364"/>
        <a:ext cx="7730536" cy="896166"/>
      </dsp:txXfrm>
    </dsp:sp>
    <dsp:sp modelId="{26827A8F-8EB6-4A72-A425-C62DC10DE0D2}">
      <dsp:nvSpPr>
        <dsp:cNvPr id="0" name=""/>
        <dsp:cNvSpPr/>
      </dsp:nvSpPr>
      <dsp:spPr>
        <a:xfrm>
          <a:off x="0" y="2204012"/>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Continuous professional development (CPD).</a:t>
          </a:r>
        </a:p>
      </dsp:txBody>
      <dsp:txXfrm>
        <a:off x="48481" y="2252493"/>
        <a:ext cx="7730536" cy="896166"/>
      </dsp:txXfrm>
    </dsp:sp>
    <dsp:sp modelId="{4FBB7C7C-D189-45C9-88EA-A2E51FA56A9B}">
      <dsp:nvSpPr>
        <dsp:cNvPr id="0" name=""/>
        <dsp:cNvSpPr/>
      </dsp:nvSpPr>
      <dsp:spPr>
        <a:xfrm>
          <a:off x="0" y="3269140"/>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Mindfulness and self-assessment instruments (Carden et al., 2022).</a:t>
          </a:r>
        </a:p>
      </dsp:txBody>
      <dsp:txXfrm>
        <a:off x="48481" y="3317621"/>
        <a:ext cx="7730536" cy="8961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182D9-7B93-44F5-9757-2270A06BB4FB}">
      <dsp:nvSpPr>
        <dsp:cNvPr id="0" name=""/>
        <dsp:cNvSpPr/>
      </dsp:nvSpPr>
      <dsp:spPr>
        <a:xfrm>
          <a:off x="0" y="135111"/>
          <a:ext cx="10515600" cy="10553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b="1" kern="1200" dirty="0"/>
            <a:t>STRATEGIES TO DEVELOP SELF-AWARENESS</a:t>
          </a:r>
          <a:endParaRPr lang="en-US" sz="4400" kern="1200" dirty="0"/>
        </a:p>
      </dsp:txBody>
      <dsp:txXfrm>
        <a:off x="51517" y="186628"/>
        <a:ext cx="10412566" cy="9523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4AD2B-7B80-4AE6-9A50-C7246D2D6A01}">
      <dsp:nvSpPr>
        <dsp:cNvPr id="0" name=""/>
        <dsp:cNvSpPr/>
      </dsp:nvSpPr>
      <dsp:spPr>
        <a:xfrm>
          <a:off x="0" y="553084"/>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Do consistent contemplation and write.</a:t>
          </a:r>
        </a:p>
      </dsp:txBody>
      <dsp:txXfrm>
        <a:off x="29271" y="582355"/>
        <a:ext cx="7417264" cy="541083"/>
      </dsp:txXfrm>
    </dsp:sp>
    <dsp:sp modelId="{ECAD3CD2-979A-496E-AEDE-338077878AD0}">
      <dsp:nvSpPr>
        <dsp:cNvPr id="0" name=""/>
        <dsp:cNvSpPr/>
      </dsp:nvSpPr>
      <dsp:spPr>
        <a:xfrm>
          <a:off x="0" y="1224710"/>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Get positive suggestions with others.</a:t>
          </a:r>
        </a:p>
      </dsp:txBody>
      <dsp:txXfrm>
        <a:off x="29271" y="1253981"/>
        <a:ext cx="7417264" cy="541083"/>
      </dsp:txXfrm>
    </dsp:sp>
    <dsp:sp modelId="{DD37FA00-5EDF-4B42-8DF4-2F88C003B9F0}">
      <dsp:nvSpPr>
        <dsp:cNvPr id="0" name=""/>
        <dsp:cNvSpPr/>
      </dsp:nvSpPr>
      <dsp:spPr>
        <a:xfrm>
          <a:off x="0" y="1896335"/>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Take part in supervision and mentoring.</a:t>
          </a:r>
        </a:p>
      </dsp:txBody>
      <dsp:txXfrm>
        <a:off x="29271" y="1925606"/>
        <a:ext cx="7417264" cy="541083"/>
      </dsp:txXfrm>
    </dsp:sp>
    <dsp:sp modelId="{0A6C99DA-58BE-499F-9A16-AE6ED489A940}">
      <dsp:nvSpPr>
        <dsp:cNvPr id="0" name=""/>
        <dsp:cNvSpPr/>
      </dsp:nvSpPr>
      <dsp:spPr>
        <a:xfrm>
          <a:off x="0" y="2567959"/>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Training and professional development.</a:t>
          </a:r>
        </a:p>
      </dsp:txBody>
      <dsp:txXfrm>
        <a:off x="29271" y="2597230"/>
        <a:ext cx="7417264" cy="541083"/>
      </dsp:txXfrm>
    </dsp:sp>
    <dsp:sp modelId="{74B1251A-663F-4D9D-A048-42CAE05FF4A6}">
      <dsp:nvSpPr>
        <dsp:cNvPr id="0" name=""/>
        <dsp:cNvSpPr/>
      </dsp:nvSpPr>
      <dsp:spPr>
        <a:xfrm>
          <a:off x="0" y="3239584"/>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Be mindful and have emotional control (Cunha, 2025).</a:t>
          </a:r>
        </a:p>
      </dsp:txBody>
      <dsp:txXfrm>
        <a:off x="29271" y="3268855"/>
        <a:ext cx="7417264" cy="54108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183B8-2D66-4B8B-BD32-00878F5B6747}">
      <dsp:nvSpPr>
        <dsp:cNvPr id="0" name=""/>
        <dsp:cNvSpPr/>
      </dsp:nvSpPr>
      <dsp:spPr>
        <a:xfrm>
          <a:off x="0" y="6411"/>
          <a:ext cx="10515600" cy="13127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1" kern="1200" dirty="0"/>
            <a:t>REFLECTION AND FEEDBACK IN PROFESSIONAL DEVELOPMENT</a:t>
          </a:r>
          <a:endParaRPr lang="en-US" sz="3300" kern="1200" dirty="0"/>
        </a:p>
      </dsp:txBody>
      <dsp:txXfrm>
        <a:off x="64083" y="70494"/>
        <a:ext cx="10387434" cy="11845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E9F75-80E5-4644-BEA8-1750E9C7D896}">
      <dsp:nvSpPr>
        <dsp:cNvPr id="0" name=""/>
        <dsp:cNvSpPr/>
      </dsp:nvSpPr>
      <dsp:spPr>
        <a:xfrm>
          <a:off x="0" y="34278"/>
          <a:ext cx="7757160" cy="135252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Promotes self-assessment and critical thinking.</a:t>
          </a:r>
        </a:p>
      </dsp:txBody>
      <dsp:txXfrm>
        <a:off x="66025" y="100303"/>
        <a:ext cx="7625110" cy="1220470"/>
      </dsp:txXfrm>
    </dsp:sp>
    <dsp:sp modelId="{1EAD18D9-D038-468C-8186-CBCF35DF9F3B}">
      <dsp:nvSpPr>
        <dsp:cNvPr id="0" name=""/>
        <dsp:cNvSpPr/>
      </dsp:nvSpPr>
      <dsp:spPr>
        <a:xfrm>
          <a:off x="0" y="1484719"/>
          <a:ext cx="7757160" cy="1352520"/>
        </a:xfrm>
        <a:prstGeom prst="round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Feedback facilitates learning and change of behaviour.</a:t>
          </a:r>
        </a:p>
      </dsp:txBody>
      <dsp:txXfrm>
        <a:off x="66025" y="1550744"/>
        <a:ext cx="7625110" cy="1220470"/>
      </dsp:txXfrm>
    </dsp:sp>
    <dsp:sp modelId="{712AF81B-C455-4812-A5D9-4227895FA4D9}">
      <dsp:nvSpPr>
        <dsp:cNvPr id="0" name=""/>
        <dsp:cNvSpPr/>
      </dsp:nvSpPr>
      <dsp:spPr>
        <a:xfrm>
          <a:off x="0" y="2935159"/>
          <a:ext cx="7757160" cy="1352520"/>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Favours quality and excellence (Martin et al., 2023).</a:t>
          </a:r>
        </a:p>
      </dsp:txBody>
      <dsp:txXfrm>
        <a:off x="66025" y="3001184"/>
        <a:ext cx="7625110" cy="122047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633E0-AF83-4A84-9D3C-FF8F2F75171D}">
      <dsp:nvSpPr>
        <dsp:cNvPr id="0" name=""/>
        <dsp:cNvSpPr/>
      </dsp:nvSpPr>
      <dsp:spPr>
        <a:xfrm>
          <a:off x="0" y="3193"/>
          <a:ext cx="10515600" cy="131917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US" sz="5500" b="1" kern="1200" dirty="0"/>
            <a:t>CONCLUSION</a:t>
          </a:r>
          <a:endParaRPr lang="en-US" sz="5500" kern="1200" dirty="0"/>
        </a:p>
      </dsp:txBody>
      <dsp:txXfrm>
        <a:off x="64397" y="67590"/>
        <a:ext cx="10386806" cy="119038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05959-EFE4-470E-A5C7-6A4513655BC6}">
      <dsp:nvSpPr>
        <dsp:cNvPr id="0" name=""/>
        <dsp:cNvSpPr/>
      </dsp:nvSpPr>
      <dsp:spPr>
        <a:xfrm>
          <a:off x="0" y="27244"/>
          <a:ext cx="7489874"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Professional competence is based on self-awareness.</a:t>
          </a:r>
        </a:p>
      </dsp:txBody>
      <dsp:txXfrm>
        <a:off x="66025" y="93269"/>
        <a:ext cx="7357824" cy="1220470"/>
      </dsp:txXfrm>
    </dsp:sp>
    <dsp:sp modelId="{D57EF7AC-ED18-45F1-B751-435127D70BED}">
      <dsp:nvSpPr>
        <dsp:cNvPr id="0" name=""/>
        <dsp:cNvSpPr/>
      </dsp:nvSpPr>
      <dsp:spPr>
        <a:xfrm>
          <a:off x="0" y="1477684"/>
          <a:ext cx="7489874"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Encourages reflection, compassion and morals.</a:t>
          </a:r>
        </a:p>
      </dsp:txBody>
      <dsp:txXfrm>
        <a:off x="66025" y="1543709"/>
        <a:ext cx="7357824" cy="1220470"/>
      </dsp:txXfrm>
    </dsp:sp>
    <dsp:sp modelId="{C087890F-76CA-4BCB-B047-52A602DD4744}">
      <dsp:nvSpPr>
        <dsp:cNvPr id="0" name=""/>
        <dsp:cNvSpPr/>
      </dsp:nvSpPr>
      <dsp:spPr>
        <a:xfrm>
          <a:off x="0" y="2928124"/>
          <a:ext cx="7489874"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Critical towards personal and professional growth.</a:t>
          </a:r>
        </a:p>
      </dsp:txBody>
      <dsp:txXfrm>
        <a:off x="66025" y="2994149"/>
        <a:ext cx="7357824" cy="122047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6B62F-8E3E-4363-8680-EF5DD1FCC1E7}">
      <dsp:nvSpPr>
        <dsp:cNvPr id="0" name=""/>
        <dsp:cNvSpPr/>
      </dsp:nvSpPr>
      <dsp:spPr>
        <a:xfrm>
          <a:off x="0" y="3193"/>
          <a:ext cx="10515600" cy="131917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US" sz="5500" b="1" kern="1200" dirty="0"/>
            <a:t>REFERENCES</a:t>
          </a:r>
          <a:endParaRPr lang="en-US" sz="5500" kern="1200" dirty="0"/>
        </a:p>
      </dsp:txBody>
      <dsp:txXfrm>
        <a:off x="64397" y="67590"/>
        <a:ext cx="10386806" cy="11903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5F1089-D19E-47F4-A267-BCC32F7DB2B1}"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0EB7CB-FDE9-40D0-AD48-9FA9917AE599}" type="slidenum">
              <a:rPr lang="en-US" smtClean="0"/>
              <a:t>‹#›</a:t>
            </a:fld>
            <a:endParaRPr lang="en-US"/>
          </a:p>
        </p:txBody>
      </p:sp>
    </p:spTree>
    <p:extLst>
      <p:ext uri="{BB962C8B-B14F-4D97-AF65-F5344CB8AC3E}">
        <p14:creationId xmlns:p14="http://schemas.microsoft.com/office/powerpoint/2010/main" val="977947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Self-awareness can be defined as being aware of emotions, strengths, weaknesses, values, and how your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affects other people (Li et al., 2022). It is a vital skill in health and social care which supports professionalism, empathy and reflective practice. Self-awareness helps practitioners to have good communication skills, to cope with stress, and provide care that is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This presentation discusses the concept of self-awareness, its significance in professional practice, the Johari Window model, and the ways that can be used to improve self-awareness. The self-awareness formed will enable the practitioners to adjust their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attitudes to the needs of the service users so that they can offer safe and caring services in a righteous manner.</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2</a:t>
            </a:fld>
            <a:endParaRPr lang="en-US"/>
          </a:p>
        </p:txBody>
      </p:sp>
    </p:spTree>
    <p:extLst>
      <p:ext uri="{BB962C8B-B14F-4D97-AF65-F5344CB8AC3E}">
        <p14:creationId xmlns:p14="http://schemas.microsoft.com/office/powerpoint/2010/main" val="870216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Self-awareness refers to the awareness of what character, motives, and emotions to have (Steeb et al., 2021). It is a backbone of emotional intelligence which helps to maintain good interpersonal relations and make decisions in the care setting. Goleman (1998) argues that emotionally intelligent practitioners are better placed to control their feelings and empathically and understandingly respond to other people. Self awareness is important in health and social care in order to identify individual biases, control emotional responses and professional boundaries (</a:t>
            </a:r>
            <a:r>
              <a:rPr lang="en-US" sz="1200" kern="1200" dirty="0" err="1">
                <a:solidFill>
                  <a:schemeClr val="tx1"/>
                </a:solidFill>
                <a:effectLst/>
                <a:latin typeface="+mn-lt"/>
                <a:ea typeface="+mn-ea"/>
                <a:cs typeface="+mn-cs"/>
              </a:rPr>
              <a:t>Bertilsdotter</a:t>
            </a:r>
            <a:r>
              <a:rPr lang="en-US" sz="1200" kern="1200" dirty="0">
                <a:solidFill>
                  <a:schemeClr val="tx1"/>
                </a:solidFill>
                <a:effectLst/>
                <a:latin typeface="+mn-lt"/>
                <a:ea typeface="+mn-ea"/>
                <a:cs typeface="+mn-cs"/>
              </a:rPr>
              <a:t> Rosqvist et al., 2023). It also enhances reflective practice, which enables the practitioners to learn through the experience and keep developing their competence and quality of care.</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3</a:t>
            </a:fld>
            <a:endParaRPr lang="en-US"/>
          </a:p>
        </p:txBody>
      </p:sp>
    </p:spTree>
    <p:extLst>
      <p:ext uri="{BB962C8B-B14F-4D97-AF65-F5344CB8AC3E}">
        <p14:creationId xmlns:p14="http://schemas.microsoft.com/office/powerpoint/2010/main" val="1335283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Self awareness is the key to professional practice in the health and social care setting. It allows practitioners to speak openly and sensitively to the service users, co-workers and family members. Knowledge about the triggers (emotional) and personal bias enables the professional to control his or her reactions and to treat the situation sensitively and in a respectful way. This emotion management will avert misunderstandings, lessen conflict at work and enhance teamwork. Resilience and stress management are also served by self-awareness because it enables practitioners to identify warning signs of emotional fatigue or burnout. Moreover, it guarantees that the care provided is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culturally responsive because the practitioners will be more inclined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and accommodate the needs, beliefs, and preferences of individuals (El Mrabet and </a:t>
            </a:r>
            <a:r>
              <a:rPr lang="en-US" sz="1200" kern="1200" dirty="0" err="1">
                <a:solidFill>
                  <a:schemeClr val="tx1"/>
                </a:solidFill>
                <a:effectLst/>
                <a:latin typeface="+mn-lt"/>
                <a:ea typeface="+mn-ea"/>
                <a:cs typeface="+mn-cs"/>
              </a:rPr>
              <a:t>Ait</a:t>
            </a:r>
            <a:r>
              <a:rPr lang="en-US" sz="1200" kern="1200" dirty="0">
                <a:solidFill>
                  <a:schemeClr val="tx1"/>
                </a:solidFill>
                <a:effectLst/>
                <a:latin typeface="+mn-lt"/>
                <a:ea typeface="+mn-ea"/>
                <a:cs typeface="+mn-cs"/>
              </a:rPr>
              <a:t> Moussa, 2021). Finally, becoming conscious of their values and ethical responsibilities, practitioners should be able to make balanced, fair and compassionate judgments that should place the wellbeing and dignity of those they are supporting at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B50EB7CB-FDE9-40D0-AD48-9FA9917AE599}" type="slidenum">
              <a:rPr lang="en-US" smtClean="0"/>
              <a:t>4</a:t>
            </a:fld>
            <a:endParaRPr lang="en-US"/>
          </a:p>
        </p:txBody>
      </p:sp>
    </p:spTree>
    <p:extLst>
      <p:ext uri="{BB962C8B-B14F-4D97-AF65-F5344CB8AC3E}">
        <p14:creationId xmlns:p14="http://schemas.microsoft.com/office/powerpoint/2010/main" val="1534884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Johari Window model was created by Joseph Luft and Harry Ingham in 1955 and it can be a useful model to understand and improve self awareness. It points out four spheres of the self which include Open area (data known to self and others), Blind area (data unknown to self but known to others), Hidden area (data known only to self, but not known to other people), and Unknown area (data not known by anyone). Application of this model in the health and social care setting will help practitioners to find positive feedbacks in their colleagues and mentors to identify the blind spots that may impact practice or communication. Feedback of proper personal observations as well as fosters trust and improves relationships in the team, which increases the open space. With the expansion of this sphere, the cooperation and communication increase, whereas the misunderstanding and barrier decrease (London et al., 2023). The Johari Window, therefore, enhances professional development, emotional awareness, and reflective awareness qualities, which are critical to providing high-quality,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5</a:t>
            </a:fld>
            <a:endParaRPr lang="en-US"/>
          </a:p>
        </p:txBody>
      </p:sp>
    </p:spTree>
    <p:extLst>
      <p:ext uri="{BB962C8B-B14F-4D97-AF65-F5344CB8AC3E}">
        <p14:creationId xmlns:p14="http://schemas.microsoft.com/office/powerpoint/2010/main" val="1664007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Self-awareness takes continuous reflection and feedback to develop. Reflexive frameworks like the Gibbs Reflective Cycle and Kolb Experiential Learning Cycle are models that help practitioners to critique experiences, evaluate action and determine what they have learnt. Requesting the peer feedback of colleagues, mentors, and even service users is a way of gaining insights into the new understanding of professional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or quality of practice. Self-awareness growth is also achieved through constant professional development practices that increase the skills and knowledge. Also, mindfulness exercises and self-evaluation instruments can assist practitioners to understand the triggers that cause their emotions and to cope with stress (Carden et al., 2022). </a:t>
            </a:r>
            <a:r>
              <a:rPr lang="en-US" sz="1200" kern="1200" dirty="0" err="1">
                <a:solidFill>
                  <a:schemeClr val="tx1"/>
                </a:solidFill>
                <a:effectLst/>
                <a:latin typeface="+mn-lt"/>
                <a:ea typeface="+mn-ea"/>
                <a:cs typeface="+mn-cs"/>
              </a:rPr>
              <a:t>Reflexion</a:t>
            </a:r>
            <a:r>
              <a:rPr lang="en-US" sz="1200" kern="1200" dirty="0">
                <a:solidFill>
                  <a:schemeClr val="tx1"/>
                </a:solidFill>
                <a:effectLst/>
                <a:latin typeface="+mn-lt"/>
                <a:ea typeface="+mn-ea"/>
                <a:cs typeface="+mn-cs"/>
              </a:rPr>
              <a:t>, feedback, and learning together can help professionals to enhance their awareness and aim to maintain the quality and safety of the care provided.</a:t>
            </a:r>
          </a:p>
        </p:txBody>
      </p:sp>
      <p:sp>
        <p:nvSpPr>
          <p:cNvPr id="4" name="Slide Number Placeholder 3"/>
          <p:cNvSpPr>
            <a:spLocks noGrp="1"/>
          </p:cNvSpPr>
          <p:nvPr>
            <p:ph type="sldNum" sz="quarter" idx="5"/>
          </p:nvPr>
        </p:nvSpPr>
        <p:spPr/>
        <p:txBody>
          <a:bodyPr/>
          <a:lstStyle/>
          <a:p>
            <a:fld id="{B50EB7CB-FDE9-40D0-AD48-9FA9917AE599}" type="slidenum">
              <a:rPr lang="en-US" smtClean="0"/>
              <a:t>6</a:t>
            </a:fld>
            <a:endParaRPr lang="en-US"/>
          </a:p>
        </p:txBody>
      </p:sp>
    </p:spTree>
    <p:extLst>
      <p:ext uri="{BB962C8B-B14F-4D97-AF65-F5344CB8AC3E}">
        <p14:creationId xmlns:p14="http://schemas.microsoft.com/office/powerpoint/2010/main" val="4018338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Building up self-awareness is a continuous process that is made conscious. Frequent reflection and journaling help practitioners to make sense of their daily life and objectively assess actions and feelings. Getting feedbacks of those that trust one or are the mentors can reveal blind spots and create a way of improvement. Attending supervision sessions will enable me to engage in self-exploration and professional development. Other applications such as training courses and workshops also play a role in improving communication, emotional intelligence and interpersonal skills. Also, deep breathing and self-observation are another mindfulness method to allow practitioners to stay in the present moment and cope with stress (Cunha, 2025). Through the strategies, health and social care professionals can build on their self-awareness, emotional balance, and develop the quality of provided care.</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7</a:t>
            </a:fld>
            <a:endParaRPr lang="en-US"/>
          </a:p>
        </p:txBody>
      </p:sp>
    </p:spTree>
    <p:extLst>
      <p:ext uri="{BB962C8B-B14F-4D97-AF65-F5344CB8AC3E}">
        <p14:creationId xmlns:p14="http://schemas.microsoft.com/office/powerpoint/2010/main" val="269487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reflection and feedback are important tools in building the self-awareness and professional competence. The two methods encourage a more in-depth self-understanding and make informed decisions in future practice. Positive comments by the supervisor, peers, or even the consumers of the service offer good external opinions that may create strengths and weaknesses. This interaction promotes responsibility, compassion and learning (Martin et al., 2023). Reflection and feedback enable practitioners in health and social care to make their practice consistent with the standards of professional care, enhance communication, and provide compassionate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as they are likely to face ethical and emotional issues.</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8</a:t>
            </a:fld>
            <a:endParaRPr lang="en-US"/>
          </a:p>
        </p:txBody>
      </p:sp>
    </p:spTree>
    <p:extLst>
      <p:ext uri="{BB962C8B-B14F-4D97-AF65-F5344CB8AC3E}">
        <p14:creationId xmlns:p14="http://schemas.microsoft.com/office/powerpoint/2010/main" val="3394385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summary, self-awareness is one of the core parts of the health and social care practice and professionalism. It makes practitioners become aware of their strengths, weaknesses, and emotional patterns, and results in more considerate and empathetic relationships with service users. Self-awareness helps people to be in a better position to deal with stress, adjust to difficult circumstances and uphold integrity. Johari Window and reflective models like Gibbs and Kolb offer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methods of increasing awareness by feedback, self-disclosure and critical reflection. Also, building a sense of self brings about lifelong learning, compassion, and resilience qualities, which enhance the outcomes of care and relations at the workplace. Workers who engage in self-awareness in the ever-changing field will be better placed to meet various needs and deliver to a culture of accountability, respect,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In conclusion, self-awareness is not a single event, but a life-long process of self and professional development.</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9</a:t>
            </a:fld>
            <a:endParaRPr lang="en-US"/>
          </a:p>
        </p:txBody>
      </p:sp>
    </p:spTree>
    <p:extLst>
      <p:ext uri="{BB962C8B-B14F-4D97-AF65-F5344CB8AC3E}">
        <p14:creationId xmlns:p14="http://schemas.microsoft.com/office/powerpoint/2010/main" val="3310059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88F1-23A6-6CFA-1109-9A1A1DA1C0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45E4AD-62CB-1BCE-B74B-3D01FB72FC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5F47C3-6E60-F780-D08C-FE089B3B9FD0}"/>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8A91CD5C-1BE8-13DA-4D9D-D3F0A4B62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58D8EE-E0BC-7F6B-AAA1-79CA975D949E}"/>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4134506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4D83A-A500-A293-FAD8-ECDF627648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4E2BF0-0438-3621-3967-8CA6669E6C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2C836E-CCF2-8150-7121-0DE703183617}"/>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D1E47A1C-AE00-5E84-4D01-F0F37D959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CCE5E-DF02-A49C-FAC4-DAE6AB391FA3}"/>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275228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E1461-AC99-1550-8910-49FFAAECDE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9FDDA0-5C8C-54CF-132E-E5EF7071E0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4DE14D-1E0F-71DB-0E12-7ABE757655F5}"/>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D4325BB1-3BD5-4659-ADF4-1E6F83C0BC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8D384B-C63F-E9B4-E74E-EEF6CBEEB763}"/>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61309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AABE-CC15-1717-4A9D-C0313CD2537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DEF67E-69AA-14A7-0278-850C8BCD47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0191612-DBE2-53EF-A2F2-AB02C96FD1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D0C0AE9-3B4B-FD88-F2C6-32CF37368561}"/>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6" name="Footer Placeholder 5">
            <a:extLst>
              <a:ext uri="{FF2B5EF4-FFF2-40B4-BE49-F238E27FC236}">
                <a16:creationId xmlns:a16="http://schemas.microsoft.com/office/drawing/2014/main" id="{19E579B2-C2BF-A183-39A9-0D9B1E9593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12F8E4-C1C5-3721-BD5D-80A9D8254E13}"/>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89731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610C3-7A18-20B9-D765-F7EB9C4782E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FC84525-CBEA-20CF-5B5E-D2208ADF3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3624D4-5BD7-F3EC-E770-71F1F6EF33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5C70DE3-07EB-742F-86AD-1BF3A29126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181E79-8DCA-C5F3-5588-76A1C1D808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23D859-7DD2-2060-7FDA-00D917E628E0}"/>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8" name="Footer Placeholder 7">
            <a:extLst>
              <a:ext uri="{FF2B5EF4-FFF2-40B4-BE49-F238E27FC236}">
                <a16:creationId xmlns:a16="http://schemas.microsoft.com/office/drawing/2014/main" id="{A6FC021E-487E-B8A6-20C1-CC25577B947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57B1C3-3256-5106-B304-0D8CB93D51DD}"/>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30772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840A-C64D-ECD2-D06E-11A4F04716E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5B68D1A-5332-2B18-13F7-D96D39E33147}"/>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4" name="Footer Placeholder 3">
            <a:extLst>
              <a:ext uri="{FF2B5EF4-FFF2-40B4-BE49-F238E27FC236}">
                <a16:creationId xmlns:a16="http://schemas.microsoft.com/office/drawing/2014/main" id="{C62F7A6A-C682-CF4A-F42B-15311C95846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BD09BB-1672-5A63-DAF1-2C095511DE99}"/>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208119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A12A5B-A674-70CE-3AF6-6A8D37F8D644}"/>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3" name="Footer Placeholder 2">
            <a:extLst>
              <a:ext uri="{FF2B5EF4-FFF2-40B4-BE49-F238E27FC236}">
                <a16:creationId xmlns:a16="http://schemas.microsoft.com/office/drawing/2014/main" id="{1E74425E-9BFB-CCD0-7668-724914C0CD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DC004D1-6D01-1D72-4FD7-65B230480A68}"/>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89365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1C29D-93F2-D725-FBFA-C21DD115C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5CD45A3-0FFD-0991-D397-C39D1B0C36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825BEFE-3E99-6B06-5237-CBAAD197B8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C5014C-33C1-6CAD-CEA6-FCECC8AF0752}"/>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6" name="Footer Placeholder 5">
            <a:extLst>
              <a:ext uri="{FF2B5EF4-FFF2-40B4-BE49-F238E27FC236}">
                <a16:creationId xmlns:a16="http://schemas.microsoft.com/office/drawing/2014/main" id="{44CC3F16-A61B-FA11-8391-5CECE6D8F8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CC7CA8-F2FC-F43D-7C92-79B72DBA02A9}"/>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398309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3C207-6F69-D71E-67E8-60693E7AA5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39DDB4-7429-BCF7-6A3B-A79589054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49DDCF-4C09-2D7C-C851-4ECFC368D1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E2C47A-C9F0-11FE-D743-F1E0CED5A588}"/>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6" name="Footer Placeholder 5">
            <a:extLst>
              <a:ext uri="{FF2B5EF4-FFF2-40B4-BE49-F238E27FC236}">
                <a16:creationId xmlns:a16="http://schemas.microsoft.com/office/drawing/2014/main" id="{D07BC32F-FD1C-4374-176E-DD87080496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16F014-F6D1-0409-534B-3BB14B777AD9}"/>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548495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B02F-1445-F406-541A-8AA3593474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A6082F-A826-B220-4DF1-E7E84A50E6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7D5BCD-E329-EF26-51CF-39710B7DEABD}"/>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286B8115-1485-98D4-A8DF-34336E7E2F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5E88B3-C490-965D-82B2-475DBEE4B246}"/>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548510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0D543-E73B-9219-5CAA-753498FBCF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0BB6915-BBB1-0B72-AD30-1EBF9793E5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348B8E-4297-1E59-9BE8-46CFC7716A41}"/>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DF0F096D-4650-C823-5E4F-A6BADB46DD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F0DB6-ECF6-5ABD-A0C7-3B6F948D4524}"/>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584960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7A1FFB-524D-571D-B10B-BB9000DB55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420A5A2-D054-2C17-79E0-1EB054BABF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7FDA2-60F5-496D-D65E-47290BE68E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0507F5B1-F804-4C2A-9C2D-3DA998AEF8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C723702-6CF8-C872-6D43-1C54AB7547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46DA0-42E2-4508-900C-91D5574A20F8}" type="slidenum">
              <a:rPr lang="en-US" smtClean="0"/>
              <a:t>‹#›</a:t>
            </a:fld>
            <a:endParaRPr lang="en-US"/>
          </a:p>
        </p:txBody>
      </p:sp>
    </p:spTree>
    <p:extLst>
      <p:ext uri="{BB962C8B-B14F-4D97-AF65-F5344CB8AC3E}">
        <p14:creationId xmlns:p14="http://schemas.microsoft.com/office/powerpoint/2010/main" val="1754646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 /><Relationship Id="rId3" Type="http://schemas.openxmlformats.org/officeDocument/2006/relationships/diagramData" Target="../diagrams/data1.xml" /><Relationship Id="rId7" Type="http://schemas.microsoft.com/office/2007/relationships/diagramDrawing" Target="../diagrams/drawing1.xml" /><Relationship Id="rId12" Type="http://schemas.microsoft.com/office/2007/relationships/diagramDrawing" Target="../diagrams/drawing2.xml" /><Relationship Id="rId2" Type="http://schemas.openxmlformats.org/officeDocument/2006/relationships/image" Target="../media/image1.jpeg" /><Relationship Id="rId1" Type="http://schemas.openxmlformats.org/officeDocument/2006/relationships/slideLayout" Target="../slideLayouts/slideLayout1.xml" /><Relationship Id="rId6" Type="http://schemas.openxmlformats.org/officeDocument/2006/relationships/diagramColors" Target="../diagrams/colors1.xml" /><Relationship Id="rId11" Type="http://schemas.openxmlformats.org/officeDocument/2006/relationships/diagramColors" Target="../diagrams/colors2.xml" /><Relationship Id="rId5" Type="http://schemas.openxmlformats.org/officeDocument/2006/relationships/diagramQuickStyle" Target="../diagrams/quickStyle1.xml" /><Relationship Id="rId10" Type="http://schemas.openxmlformats.org/officeDocument/2006/relationships/diagramQuickStyle" Target="../diagrams/quickStyle2.xml" /><Relationship Id="rId4" Type="http://schemas.openxmlformats.org/officeDocument/2006/relationships/diagramLayout" Target="../diagrams/layout1.xml" /><Relationship Id="rId9" Type="http://schemas.openxmlformats.org/officeDocument/2006/relationships/diagramLayout" Target="../diagrams/layout2.xml" /></Relationships>
</file>

<file path=ppt/slides/_rels/slide2.xml.rels><?xml version="1.0" encoding="UTF-8" standalone="yes"?>
<Relationships xmlns="http://schemas.openxmlformats.org/package/2006/relationships"><Relationship Id="rId8" Type="http://schemas.microsoft.com/office/2007/relationships/diagramDrawing" Target="../diagrams/drawing3.xml" /><Relationship Id="rId13" Type="http://schemas.microsoft.com/office/2007/relationships/diagramDrawing" Target="../diagrams/drawing4.xml" /><Relationship Id="rId3" Type="http://schemas.openxmlformats.org/officeDocument/2006/relationships/image" Target="../media/image1.jpeg" /><Relationship Id="rId7" Type="http://schemas.openxmlformats.org/officeDocument/2006/relationships/diagramColors" Target="../diagrams/colors3.xml" /><Relationship Id="rId12" Type="http://schemas.openxmlformats.org/officeDocument/2006/relationships/diagramColors" Target="../diagrams/colors4.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QuickStyle" Target="../diagrams/quickStyle3.xml" /><Relationship Id="rId11" Type="http://schemas.openxmlformats.org/officeDocument/2006/relationships/diagramQuickStyle" Target="../diagrams/quickStyle4.xml" /><Relationship Id="rId5" Type="http://schemas.openxmlformats.org/officeDocument/2006/relationships/diagramLayout" Target="../diagrams/layout3.xml" /><Relationship Id="rId10" Type="http://schemas.openxmlformats.org/officeDocument/2006/relationships/diagramLayout" Target="../diagrams/layout4.xml" /><Relationship Id="rId4" Type="http://schemas.openxmlformats.org/officeDocument/2006/relationships/diagramData" Target="../diagrams/data3.xml" /><Relationship Id="rId9" Type="http://schemas.openxmlformats.org/officeDocument/2006/relationships/diagramData" Target="../diagrams/data4.xml" /><Relationship Id="rId14" Type="http://schemas.openxmlformats.org/officeDocument/2006/relationships/image" Target="../media/image2.jpeg" /></Relationships>
</file>

<file path=ppt/slides/_rels/slide3.xml.rels><?xml version="1.0" encoding="UTF-8" standalone="yes"?>
<Relationships xmlns="http://schemas.openxmlformats.org/package/2006/relationships"><Relationship Id="rId8" Type="http://schemas.microsoft.com/office/2007/relationships/diagramDrawing" Target="../diagrams/drawing5.xml" /><Relationship Id="rId13" Type="http://schemas.microsoft.com/office/2007/relationships/diagramDrawing" Target="../diagrams/drawing6.xml" /><Relationship Id="rId3" Type="http://schemas.openxmlformats.org/officeDocument/2006/relationships/image" Target="../media/image1.jpeg" /><Relationship Id="rId7" Type="http://schemas.openxmlformats.org/officeDocument/2006/relationships/diagramColors" Target="../diagrams/colors5.xml" /><Relationship Id="rId12" Type="http://schemas.openxmlformats.org/officeDocument/2006/relationships/diagramColors" Target="../diagrams/colors6.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11" Type="http://schemas.openxmlformats.org/officeDocument/2006/relationships/diagramQuickStyle" Target="../diagrams/quickStyle6.xml" /><Relationship Id="rId5" Type="http://schemas.openxmlformats.org/officeDocument/2006/relationships/diagramLayout" Target="../diagrams/layout5.xml" /><Relationship Id="rId10" Type="http://schemas.openxmlformats.org/officeDocument/2006/relationships/diagramLayout" Target="../diagrams/layout6.xml" /><Relationship Id="rId4" Type="http://schemas.openxmlformats.org/officeDocument/2006/relationships/diagramData" Target="../diagrams/data5.xml" /><Relationship Id="rId9" Type="http://schemas.openxmlformats.org/officeDocument/2006/relationships/diagramData" Target="../diagrams/data6.xml" /><Relationship Id="rId14" Type="http://schemas.openxmlformats.org/officeDocument/2006/relationships/image" Target="../media/image3.jpeg" /></Relationships>
</file>

<file path=ppt/slides/_rels/slide4.xml.rels><?xml version="1.0" encoding="UTF-8" standalone="yes"?>
<Relationships xmlns="http://schemas.openxmlformats.org/package/2006/relationships"><Relationship Id="rId8" Type="http://schemas.microsoft.com/office/2007/relationships/diagramDrawing" Target="../diagrams/drawing7.xml" /><Relationship Id="rId13" Type="http://schemas.microsoft.com/office/2007/relationships/diagramDrawing" Target="../diagrams/drawing8.xml" /><Relationship Id="rId3" Type="http://schemas.openxmlformats.org/officeDocument/2006/relationships/image" Target="../media/image1.jpeg" /><Relationship Id="rId7" Type="http://schemas.openxmlformats.org/officeDocument/2006/relationships/diagramColors" Target="../diagrams/colors7.xml" /><Relationship Id="rId12" Type="http://schemas.openxmlformats.org/officeDocument/2006/relationships/diagramColors" Target="../diagrams/colors8.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QuickStyle" Target="../diagrams/quickStyle7.xml" /><Relationship Id="rId11" Type="http://schemas.openxmlformats.org/officeDocument/2006/relationships/diagramQuickStyle" Target="../diagrams/quickStyle8.xml" /><Relationship Id="rId5" Type="http://schemas.openxmlformats.org/officeDocument/2006/relationships/diagramLayout" Target="../diagrams/layout7.xml" /><Relationship Id="rId10" Type="http://schemas.openxmlformats.org/officeDocument/2006/relationships/diagramLayout" Target="../diagrams/layout8.xml" /><Relationship Id="rId4" Type="http://schemas.openxmlformats.org/officeDocument/2006/relationships/diagramData" Target="../diagrams/data7.xml" /><Relationship Id="rId9" Type="http://schemas.openxmlformats.org/officeDocument/2006/relationships/diagramData" Target="../diagrams/data8.xml" /><Relationship Id="rId14" Type="http://schemas.openxmlformats.org/officeDocument/2006/relationships/image" Target="../media/image4.png" /></Relationships>
</file>

<file path=ppt/slides/_rels/slide5.xml.rels><?xml version="1.0" encoding="UTF-8" standalone="yes"?>
<Relationships xmlns="http://schemas.openxmlformats.org/package/2006/relationships"><Relationship Id="rId8" Type="http://schemas.microsoft.com/office/2007/relationships/diagramDrawing" Target="../diagrams/drawing9.xml" /><Relationship Id="rId13" Type="http://schemas.microsoft.com/office/2007/relationships/diagramDrawing" Target="../diagrams/drawing10.xml" /><Relationship Id="rId3" Type="http://schemas.openxmlformats.org/officeDocument/2006/relationships/image" Target="../media/image1.jpeg" /><Relationship Id="rId7" Type="http://schemas.openxmlformats.org/officeDocument/2006/relationships/diagramColors" Target="../diagrams/colors9.xml" /><Relationship Id="rId12" Type="http://schemas.openxmlformats.org/officeDocument/2006/relationships/diagramColors" Target="../diagrams/colors10.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QuickStyle" Target="../diagrams/quickStyle9.xml" /><Relationship Id="rId11" Type="http://schemas.openxmlformats.org/officeDocument/2006/relationships/diagramQuickStyle" Target="../diagrams/quickStyle10.xml" /><Relationship Id="rId5" Type="http://schemas.openxmlformats.org/officeDocument/2006/relationships/diagramLayout" Target="../diagrams/layout9.xml" /><Relationship Id="rId10" Type="http://schemas.openxmlformats.org/officeDocument/2006/relationships/diagramLayout" Target="../diagrams/layout10.xml" /><Relationship Id="rId4" Type="http://schemas.openxmlformats.org/officeDocument/2006/relationships/diagramData" Target="../diagrams/data9.xml" /><Relationship Id="rId9" Type="http://schemas.openxmlformats.org/officeDocument/2006/relationships/diagramData" Target="../diagrams/data10.xml" /><Relationship Id="rId14" Type="http://schemas.openxmlformats.org/officeDocument/2006/relationships/image" Target="../media/image5.jpeg" /></Relationships>
</file>

<file path=ppt/slides/_rels/slide6.xml.rels><?xml version="1.0" encoding="UTF-8" standalone="yes"?>
<Relationships xmlns="http://schemas.openxmlformats.org/package/2006/relationships"><Relationship Id="rId8" Type="http://schemas.microsoft.com/office/2007/relationships/diagramDrawing" Target="../diagrams/drawing11.xml" /><Relationship Id="rId13" Type="http://schemas.microsoft.com/office/2007/relationships/diagramDrawing" Target="../diagrams/drawing12.xml" /><Relationship Id="rId3" Type="http://schemas.openxmlformats.org/officeDocument/2006/relationships/image" Target="../media/image1.jpeg" /><Relationship Id="rId7" Type="http://schemas.openxmlformats.org/officeDocument/2006/relationships/diagramColors" Target="../diagrams/colors11.xml" /><Relationship Id="rId12" Type="http://schemas.openxmlformats.org/officeDocument/2006/relationships/diagramColors" Target="../diagrams/colors1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QuickStyle" Target="../diagrams/quickStyle11.xml" /><Relationship Id="rId11" Type="http://schemas.openxmlformats.org/officeDocument/2006/relationships/diagramQuickStyle" Target="../diagrams/quickStyle12.xml" /><Relationship Id="rId5" Type="http://schemas.openxmlformats.org/officeDocument/2006/relationships/diagramLayout" Target="../diagrams/layout11.xml" /><Relationship Id="rId10" Type="http://schemas.openxmlformats.org/officeDocument/2006/relationships/diagramLayout" Target="../diagrams/layout12.xml" /><Relationship Id="rId4" Type="http://schemas.openxmlformats.org/officeDocument/2006/relationships/diagramData" Target="../diagrams/data11.xml" /><Relationship Id="rId9" Type="http://schemas.openxmlformats.org/officeDocument/2006/relationships/diagramData" Target="../diagrams/data12.xml" /><Relationship Id="rId14" Type="http://schemas.openxmlformats.org/officeDocument/2006/relationships/image" Target="../media/image6.jpeg" /></Relationships>
</file>

<file path=ppt/slides/_rels/slide7.xml.rels><?xml version="1.0" encoding="UTF-8" standalone="yes"?>
<Relationships xmlns="http://schemas.openxmlformats.org/package/2006/relationships"><Relationship Id="rId8" Type="http://schemas.microsoft.com/office/2007/relationships/diagramDrawing" Target="../diagrams/drawing13.xml" /><Relationship Id="rId13" Type="http://schemas.microsoft.com/office/2007/relationships/diagramDrawing" Target="../diagrams/drawing14.xml" /><Relationship Id="rId3" Type="http://schemas.openxmlformats.org/officeDocument/2006/relationships/image" Target="../media/image1.jpeg" /><Relationship Id="rId7" Type="http://schemas.openxmlformats.org/officeDocument/2006/relationships/diagramColors" Target="../diagrams/colors13.xml" /><Relationship Id="rId12" Type="http://schemas.openxmlformats.org/officeDocument/2006/relationships/diagramColors" Target="../diagrams/colors14.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QuickStyle" Target="../diagrams/quickStyle13.xml" /><Relationship Id="rId11" Type="http://schemas.openxmlformats.org/officeDocument/2006/relationships/diagramQuickStyle" Target="../diagrams/quickStyle14.xml" /><Relationship Id="rId5" Type="http://schemas.openxmlformats.org/officeDocument/2006/relationships/diagramLayout" Target="../diagrams/layout13.xml" /><Relationship Id="rId10" Type="http://schemas.openxmlformats.org/officeDocument/2006/relationships/diagramLayout" Target="../diagrams/layout14.xml" /><Relationship Id="rId4" Type="http://schemas.openxmlformats.org/officeDocument/2006/relationships/diagramData" Target="../diagrams/data13.xml" /><Relationship Id="rId9" Type="http://schemas.openxmlformats.org/officeDocument/2006/relationships/diagramData" Target="../diagrams/data14.xml" /><Relationship Id="rId14" Type="http://schemas.openxmlformats.org/officeDocument/2006/relationships/image" Target="../media/image7.png" /></Relationships>
</file>

<file path=ppt/slides/_rels/slide8.xml.rels><?xml version="1.0" encoding="UTF-8" standalone="yes"?>
<Relationships xmlns="http://schemas.openxmlformats.org/package/2006/relationships"><Relationship Id="rId8" Type="http://schemas.microsoft.com/office/2007/relationships/diagramDrawing" Target="../diagrams/drawing15.xml" /><Relationship Id="rId13" Type="http://schemas.microsoft.com/office/2007/relationships/diagramDrawing" Target="../diagrams/drawing16.xml" /><Relationship Id="rId3" Type="http://schemas.openxmlformats.org/officeDocument/2006/relationships/image" Target="../media/image1.jpeg" /><Relationship Id="rId7" Type="http://schemas.openxmlformats.org/officeDocument/2006/relationships/diagramColors" Target="../diagrams/colors15.xml" /><Relationship Id="rId12" Type="http://schemas.openxmlformats.org/officeDocument/2006/relationships/diagramColors" Target="../diagrams/colors1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QuickStyle" Target="../diagrams/quickStyle15.xml" /><Relationship Id="rId11" Type="http://schemas.openxmlformats.org/officeDocument/2006/relationships/diagramQuickStyle" Target="../diagrams/quickStyle16.xml" /><Relationship Id="rId5" Type="http://schemas.openxmlformats.org/officeDocument/2006/relationships/diagramLayout" Target="../diagrams/layout15.xml" /><Relationship Id="rId10" Type="http://schemas.openxmlformats.org/officeDocument/2006/relationships/diagramLayout" Target="../diagrams/layout16.xml" /><Relationship Id="rId4" Type="http://schemas.openxmlformats.org/officeDocument/2006/relationships/diagramData" Target="../diagrams/data15.xml" /><Relationship Id="rId9" Type="http://schemas.openxmlformats.org/officeDocument/2006/relationships/diagramData" Target="../diagrams/data16.xml" /><Relationship Id="rId14" Type="http://schemas.openxmlformats.org/officeDocument/2006/relationships/image" Target="../media/image8.jpeg" /></Relationships>
</file>

<file path=ppt/slides/_rels/slide9.xml.rels><?xml version="1.0" encoding="UTF-8" standalone="yes"?>
<Relationships xmlns="http://schemas.openxmlformats.org/package/2006/relationships"><Relationship Id="rId8" Type="http://schemas.microsoft.com/office/2007/relationships/diagramDrawing" Target="../diagrams/drawing17.xml" /><Relationship Id="rId13" Type="http://schemas.microsoft.com/office/2007/relationships/diagramDrawing" Target="../diagrams/drawing18.xml" /><Relationship Id="rId3" Type="http://schemas.openxmlformats.org/officeDocument/2006/relationships/image" Target="../media/image1.jpeg" /><Relationship Id="rId7" Type="http://schemas.openxmlformats.org/officeDocument/2006/relationships/diagramColors" Target="../diagrams/colors17.xml" /><Relationship Id="rId12" Type="http://schemas.openxmlformats.org/officeDocument/2006/relationships/diagramColors" Target="../diagrams/colors18.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QuickStyle" Target="../diagrams/quickStyle17.xml" /><Relationship Id="rId11" Type="http://schemas.openxmlformats.org/officeDocument/2006/relationships/diagramQuickStyle" Target="../diagrams/quickStyle18.xml" /><Relationship Id="rId5" Type="http://schemas.openxmlformats.org/officeDocument/2006/relationships/diagramLayout" Target="../diagrams/layout17.xml" /><Relationship Id="rId10" Type="http://schemas.openxmlformats.org/officeDocument/2006/relationships/diagramLayout" Target="../diagrams/layout18.xml" /><Relationship Id="rId4" Type="http://schemas.openxmlformats.org/officeDocument/2006/relationships/diagramData" Target="../diagrams/data17.xml" /><Relationship Id="rId9" Type="http://schemas.openxmlformats.org/officeDocument/2006/relationships/diagramData" Target="../diagrams/data18.xml" /><Relationship Id="rId14" Type="http://schemas.openxmlformats.org/officeDocument/2006/relationships/image" Target="../media/image9.png"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9.xml" /><Relationship Id="rId2" Type="http://schemas.openxmlformats.org/officeDocument/2006/relationships/diagramData" Target="../diagrams/data19.xml" /><Relationship Id="rId1" Type="http://schemas.openxmlformats.org/officeDocument/2006/relationships/slideLayout" Target="../slideLayouts/slideLayout2.xml" /><Relationship Id="rId6" Type="http://schemas.microsoft.com/office/2007/relationships/diagramDrawing" Target="../diagrams/drawing19.xml" /><Relationship Id="rId5" Type="http://schemas.openxmlformats.org/officeDocument/2006/relationships/diagramColors" Target="../diagrams/colors19.xml" /><Relationship Id="rId4" Type="http://schemas.openxmlformats.org/officeDocument/2006/relationships/diagramQuickStyle" Target="../diagrams/quickStyle1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45,800+ Public Health Law Stock Photos, Pictures &amp; Royalty-Free Images -  iStock">
            <a:extLst>
              <a:ext uri="{FF2B5EF4-FFF2-40B4-BE49-F238E27FC236}">
                <a16:creationId xmlns:a16="http://schemas.microsoft.com/office/drawing/2014/main" id="{CEF401C0-FB69-7DAE-4E75-8E75CC0E11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89D59EA7-8E5A-8395-924C-4C582240C337}"/>
              </a:ext>
            </a:extLst>
          </p:cNvPr>
          <p:cNvGraphicFramePr/>
          <p:nvPr>
            <p:extLst>
              <p:ext uri="{D42A27DB-BD31-4B8C-83A1-F6EECF244321}">
                <p14:modId xmlns:p14="http://schemas.microsoft.com/office/powerpoint/2010/main" val="3375866808"/>
              </p:ext>
            </p:extLst>
          </p:nvPr>
        </p:nvGraphicFramePr>
        <p:xfrm>
          <a:off x="1524000" y="1122363"/>
          <a:ext cx="9144000" cy="238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45DB4A9D-5C3F-8964-AB8A-55719219C359}"/>
              </a:ext>
            </a:extLst>
          </p:cNvPr>
          <p:cNvGraphicFramePr/>
          <p:nvPr>
            <p:extLst>
              <p:ext uri="{D42A27DB-BD31-4B8C-83A1-F6EECF244321}">
                <p14:modId xmlns:p14="http://schemas.microsoft.com/office/powerpoint/2010/main" val="1115763592"/>
              </p:ext>
            </p:extLst>
          </p:nvPr>
        </p:nvGraphicFramePr>
        <p:xfrm>
          <a:off x="1524000" y="3602038"/>
          <a:ext cx="9144000" cy="16557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16162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0ACC0358-9FA0-3E8D-367D-35DBAA5525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4A90967A-A78E-61C9-4D69-74D872DE5C57}"/>
              </a:ext>
            </a:extLst>
          </p:cNvPr>
          <p:cNvGraphicFramePr/>
          <p:nvPr>
            <p:extLst>
              <p:ext uri="{D42A27DB-BD31-4B8C-83A1-F6EECF244321}">
                <p14:modId xmlns:p14="http://schemas.microsoft.com/office/powerpoint/2010/main" val="2618433973"/>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708B96BF-C986-E439-9647-E63BCC28113F}"/>
              </a:ext>
            </a:extLst>
          </p:cNvPr>
          <p:cNvGraphicFramePr>
            <a:graphicFrameLocks noGrp="1"/>
          </p:cNvGraphicFramePr>
          <p:nvPr>
            <p:ph idx="1"/>
            <p:extLst>
              <p:ext uri="{D42A27DB-BD31-4B8C-83A1-F6EECF244321}">
                <p14:modId xmlns:p14="http://schemas.microsoft.com/office/powerpoint/2010/main" val="1581112679"/>
              </p:ext>
            </p:extLst>
          </p:nvPr>
        </p:nvGraphicFramePr>
        <p:xfrm>
          <a:off x="838200" y="1825625"/>
          <a:ext cx="8193258" cy="43360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7170" name="Picture 2" descr="Self-Awareness - The Key to Growth, Clarity, and Emotional Intelligence">
            <a:extLst>
              <a:ext uri="{FF2B5EF4-FFF2-40B4-BE49-F238E27FC236}">
                <a16:creationId xmlns:a16="http://schemas.microsoft.com/office/drawing/2014/main" id="{CD792CDC-EA48-2226-830B-43BAD2FB085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180927" y="1955410"/>
            <a:ext cx="2861603" cy="420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753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FFE163C5-930F-9E5E-874C-C7EBD4AEE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4728B2A6-5518-0770-989D-63026254CDD1}"/>
              </a:ext>
            </a:extLst>
          </p:cNvPr>
          <p:cNvGraphicFramePr/>
          <p:nvPr>
            <p:extLst>
              <p:ext uri="{D42A27DB-BD31-4B8C-83A1-F6EECF244321}">
                <p14:modId xmlns:p14="http://schemas.microsoft.com/office/powerpoint/2010/main" val="1853255549"/>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1D511CCE-FE3A-FB0D-7955-E1269E06B301}"/>
              </a:ext>
            </a:extLst>
          </p:cNvPr>
          <p:cNvGraphicFramePr>
            <a:graphicFrameLocks noGrp="1"/>
          </p:cNvGraphicFramePr>
          <p:nvPr>
            <p:ph idx="1"/>
            <p:extLst>
              <p:ext uri="{D42A27DB-BD31-4B8C-83A1-F6EECF244321}">
                <p14:modId xmlns:p14="http://schemas.microsoft.com/office/powerpoint/2010/main" val="2238537321"/>
              </p:ext>
            </p:extLst>
          </p:nvPr>
        </p:nvGraphicFramePr>
        <p:xfrm>
          <a:off x="838200" y="1535095"/>
          <a:ext cx="10515600" cy="339116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146" name="Picture 2" descr="How Self-Awareness Enhances Leadership Effectiveness">
            <a:extLst>
              <a:ext uri="{FF2B5EF4-FFF2-40B4-BE49-F238E27FC236}">
                <a16:creationId xmlns:a16="http://schemas.microsoft.com/office/drawing/2014/main" id="{8F10E552-3B38-979C-F09E-55B3B311C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107766" y="5013376"/>
            <a:ext cx="4445391" cy="175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108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574339E6-5FCA-1B9D-F06E-3DDFA69C98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9D9EA6F9-D30F-4BD1-F692-166EC06368A6}"/>
              </a:ext>
            </a:extLst>
          </p:cNvPr>
          <p:cNvGraphicFramePr/>
          <p:nvPr>
            <p:extLst>
              <p:ext uri="{D42A27DB-BD31-4B8C-83A1-F6EECF244321}">
                <p14:modId xmlns:p14="http://schemas.microsoft.com/office/powerpoint/2010/main" val="2065147897"/>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B57381CA-C024-72C8-3DAE-6B2A756C8FEE}"/>
              </a:ext>
            </a:extLst>
          </p:cNvPr>
          <p:cNvGraphicFramePr>
            <a:graphicFrameLocks noGrp="1"/>
          </p:cNvGraphicFramePr>
          <p:nvPr>
            <p:ph idx="1"/>
            <p:extLst>
              <p:ext uri="{D42A27DB-BD31-4B8C-83A1-F6EECF244321}">
                <p14:modId xmlns:p14="http://schemas.microsoft.com/office/powerpoint/2010/main" val="1191965472"/>
              </p:ext>
            </p:extLst>
          </p:nvPr>
        </p:nvGraphicFramePr>
        <p:xfrm>
          <a:off x="838200" y="897158"/>
          <a:ext cx="10515600" cy="435133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122" name="Picture 2" descr="6 Signs You Lack Self-Awareness in Everyday Life - World Forum for Mental  Health">
            <a:extLst>
              <a:ext uri="{FF2B5EF4-FFF2-40B4-BE49-F238E27FC236}">
                <a16:creationId xmlns:a16="http://schemas.microsoft.com/office/drawing/2014/main" id="{594F2F67-70CD-0AE8-F25A-968095DF00B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851323" y="4703958"/>
            <a:ext cx="4504885" cy="189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551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A910D748-ED26-DFB9-3408-61A5C82E5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EE2E1AF0-1452-FFEA-396E-114C73B34EA5}"/>
              </a:ext>
            </a:extLst>
          </p:cNvPr>
          <p:cNvGraphicFramePr/>
          <p:nvPr>
            <p:extLst>
              <p:ext uri="{D42A27DB-BD31-4B8C-83A1-F6EECF244321}">
                <p14:modId xmlns:p14="http://schemas.microsoft.com/office/powerpoint/2010/main" val="3270165568"/>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FB9B1DDB-E3A5-9126-4DF5-F50BE461BBAA}"/>
              </a:ext>
            </a:extLst>
          </p:cNvPr>
          <p:cNvGraphicFramePr>
            <a:graphicFrameLocks noGrp="1"/>
          </p:cNvGraphicFramePr>
          <p:nvPr>
            <p:ph idx="1"/>
            <p:extLst>
              <p:ext uri="{D42A27DB-BD31-4B8C-83A1-F6EECF244321}">
                <p14:modId xmlns:p14="http://schemas.microsoft.com/office/powerpoint/2010/main" val="3224130991"/>
              </p:ext>
            </p:extLst>
          </p:nvPr>
        </p:nvGraphicFramePr>
        <p:xfrm>
          <a:off x="838200" y="1825624"/>
          <a:ext cx="8052582" cy="43782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098" name="Picture 2" descr="The Johari Window Model: All You Need to Know - SM Insight">
            <a:extLst>
              <a:ext uri="{FF2B5EF4-FFF2-40B4-BE49-F238E27FC236}">
                <a16:creationId xmlns:a16="http://schemas.microsoft.com/office/drawing/2014/main" id="{ECE44DB9-7A01-FFED-4754-1E5F79EA4F9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081868" y="3010486"/>
            <a:ext cx="2637692" cy="3055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99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AB62E924-144A-FF0D-BF5B-D084396392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17EF7AE0-1751-30E6-80A5-DF6C3B9C4F8C}"/>
              </a:ext>
            </a:extLst>
          </p:cNvPr>
          <p:cNvGraphicFramePr/>
          <p:nvPr>
            <p:extLst>
              <p:ext uri="{D42A27DB-BD31-4B8C-83A1-F6EECF244321}">
                <p14:modId xmlns:p14="http://schemas.microsoft.com/office/powerpoint/2010/main" val="2225539951"/>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E392E938-02AA-0989-5280-5292A0929377}"/>
              </a:ext>
            </a:extLst>
          </p:cNvPr>
          <p:cNvGraphicFramePr>
            <a:graphicFrameLocks noGrp="1"/>
          </p:cNvGraphicFramePr>
          <p:nvPr>
            <p:ph idx="1"/>
            <p:extLst>
              <p:ext uri="{D42A27DB-BD31-4B8C-83A1-F6EECF244321}">
                <p14:modId xmlns:p14="http://schemas.microsoft.com/office/powerpoint/2010/main" val="1074674616"/>
              </p:ext>
            </p:extLst>
          </p:nvPr>
        </p:nvGraphicFramePr>
        <p:xfrm>
          <a:off x="838201" y="1825625"/>
          <a:ext cx="7827498" cy="43360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074" name="Picture 2" descr="Kolb's Learning Styles &amp; Experiential Learning Cycle">
            <a:extLst>
              <a:ext uri="{FF2B5EF4-FFF2-40B4-BE49-F238E27FC236}">
                <a16:creationId xmlns:a16="http://schemas.microsoft.com/office/drawing/2014/main" id="{FA6E8DA5-2BB1-B0F3-4DEA-425C65932A34}"/>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7880" t="8615" r="8427" b="7897"/>
          <a:stretch>
            <a:fillRect/>
          </a:stretch>
        </p:blipFill>
        <p:spPr bwMode="auto">
          <a:xfrm>
            <a:off x="8843141" y="2055814"/>
            <a:ext cx="3171416" cy="3991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9580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06C00128-2FD2-6BEC-F481-E21B20FF4A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DAC78BBF-1D2D-E6E6-AEB4-DDC3E56252E2}"/>
              </a:ext>
            </a:extLst>
          </p:cNvPr>
          <p:cNvGraphicFramePr/>
          <p:nvPr>
            <p:extLst>
              <p:ext uri="{D42A27DB-BD31-4B8C-83A1-F6EECF244321}">
                <p14:modId xmlns:p14="http://schemas.microsoft.com/office/powerpoint/2010/main" val="1669392019"/>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982AC0A8-205E-923D-47B6-106F46CEFDA8}"/>
              </a:ext>
            </a:extLst>
          </p:cNvPr>
          <p:cNvGraphicFramePr>
            <a:graphicFrameLocks noGrp="1"/>
          </p:cNvGraphicFramePr>
          <p:nvPr>
            <p:ph idx="1"/>
            <p:extLst>
              <p:ext uri="{D42A27DB-BD31-4B8C-83A1-F6EECF244321}">
                <p14:modId xmlns:p14="http://schemas.microsoft.com/office/powerpoint/2010/main" val="2588014168"/>
              </p:ext>
            </p:extLst>
          </p:nvPr>
        </p:nvGraphicFramePr>
        <p:xfrm>
          <a:off x="838200" y="1825624"/>
          <a:ext cx="7475806" cy="439229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028" name="Picture 4" descr="Tips that make us wiser about develop self-awareness | Member Insights | ACS">
            <a:extLst>
              <a:ext uri="{FF2B5EF4-FFF2-40B4-BE49-F238E27FC236}">
                <a16:creationId xmlns:a16="http://schemas.microsoft.com/office/drawing/2014/main" id="{95141F17-52A7-B327-E84A-7011DCF3022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449774" y="3108960"/>
            <a:ext cx="3454620" cy="256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557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46FE5669-F899-19D9-ECD2-B51E44171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E34158E5-E318-C966-B9D9-D76C0255A6E5}"/>
              </a:ext>
            </a:extLst>
          </p:cNvPr>
          <p:cNvGraphicFramePr/>
          <p:nvPr>
            <p:extLst>
              <p:ext uri="{D42A27DB-BD31-4B8C-83A1-F6EECF244321}">
                <p14:modId xmlns:p14="http://schemas.microsoft.com/office/powerpoint/2010/main" val="3561660470"/>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12044F53-9F80-7037-6D46-7DBE5BDA62DA}"/>
              </a:ext>
            </a:extLst>
          </p:cNvPr>
          <p:cNvGraphicFramePr>
            <a:graphicFrameLocks noGrp="1"/>
          </p:cNvGraphicFramePr>
          <p:nvPr>
            <p:ph idx="1"/>
            <p:extLst>
              <p:ext uri="{D42A27DB-BD31-4B8C-83A1-F6EECF244321}">
                <p14:modId xmlns:p14="http://schemas.microsoft.com/office/powerpoint/2010/main" val="2970003975"/>
              </p:ext>
            </p:extLst>
          </p:nvPr>
        </p:nvGraphicFramePr>
        <p:xfrm>
          <a:off x="838200" y="1825625"/>
          <a:ext cx="7757160" cy="432195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050" name="Picture 2" descr="Top 5 Professional Development Skills to Enhance Your Career – CCSU  Continuing Education">
            <a:extLst>
              <a:ext uri="{FF2B5EF4-FFF2-40B4-BE49-F238E27FC236}">
                <a16:creationId xmlns:a16="http://schemas.microsoft.com/office/drawing/2014/main" id="{6B6E6328-1FA1-D9A1-E272-C74F4844E8F0}"/>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3980" r="8235"/>
          <a:stretch>
            <a:fillRect/>
          </a:stretch>
        </p:blipFill>
        <p:spPr bwMode="auto">
          <a:xfrm>
            <a:off x="8890782" y="2055814"/>
            <a:ext cx="2765474" cy="4091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299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52F5271A-0C0E-EBAB-4C6D-65E31864E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CD658F86-AE62-02A8-7CC6-095B3B35F550}"/>
              </a:ext>
            </a:extLst>
          </p:cNvPr>
          <p:cNvGraphicFramePr/>
          <p:nvPr>
            <p:extLst>
              <p:ext uri="{D42A27DB-BD31-4B8C-83A1-F6EECF244321}">
                <p14:modId xmlns:p14="http://schemas.microsoft.com/office/powerpoint/2010/main" val="931945103"/>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00BF5B96-3574-53A9-5E6F-75C44EC784E6}"/>
              </a:ext>
            </a:extLst>
          </p:cNvPr>
          <p:cNvGraphicFramePr>
            <a:graphicFrameLocks noGrp="1"/>
          </p:cNvGraphicFramePr>
          <p:nvPr>
            <p:ph idx="1"/>
            <p:extLst>
              <p:ext uri="{D42A27DB-BD31-4B8C-83A1-F6EECF244321}">
                <p14:modId xmlns:p14="http://schemas.microsoft.com/office/powerpoint/2010/main" val="2547250266"/>
              </p:ext>
            </p:extLst>
          </p:nvPr>
        </p:nvGraphicFramePr>
        <p:xfrm>
          <a:off x="838200" y="1825625"/>
          <a:ext cx="7489874" cy="430788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054" name="Picture 6" descr="The Importance of Self-Awareness and Confidence for Growth">
            <a:extLst>
              <a:ext uri="{FF2B5EF4-FFF2-40B4-BE49-F238E27FC236}">
                <a16:creationId xmlns:a16="http://schemas.microsoft.com/office/drawing/2014/main" id="{E44420DC-1B00-B7C6-66A5-0DF7B6EC7393}"/>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b="8859"/>
          <a:stretch>
            <a:fillRect/>
          </a:stretch>
        </p:blipFill>
        <p:spPr bwMode="auto">
          <a:xfrm>
            <a:off x="8496886" y="2055815"/>
            <a:ext cx="3526302" cy="4077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150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FBDFD1BD-2AFE-6E0B-4090-53010D9C0DB6}"/>
              </a:ext>
            </a:extLst>
          </p:cNvPr>
          <p:cNvGraphicFramePr/>
          <p:nvPr>
            <p:extLst>
              <p:ext uri="{D42A27DB-BD31-4B8C-83A1-F6EECF244321}">
                <p14:modId xmlns:p14="http://schemas.microsoft.com/office/powerpoint/2010/main" val="1385494395"/>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F8362D19-FFCB-F14E-92A9-AD0F1A6330FC}"/>
              </a:ext>
            </a:extLst>
          </p:cNvPr>
          <p:cNvSpPr>
            <a:spLocks noGrp="1"/>
          </p:cNvSpPr>
          <p:nvPr>
            <p:ph idx="1"/>
          </p:nvPr>
        </p:nvSpPr>
        <p:spPr/>
        <p:txBody>
          <a:bodyPr>
            <a:normAutofit fontScale="62500" lnSpcReduction="20000"/>
          </a:bodyPr>
          <a:lstStyle/>
          <a:p>
            <a:r>
              <a:rPr lang="en-US" dirty="0" err="1"/>
              <a:t>Bertilsdotter</a:t>
            </a:r>
            <a:r>
              <a:rPr lang="en-US" dirty="0"/>
              <a:t> Rosqvist, H., Hultman, L. and Hallqvist, J., 2023. Knowing and accepting oneself: Exploring possibilities of self-awareness among working autistic young adults. </a:t>
            </a:r>
            <a:r>
              <a:rPr lang="en-US" i="1" dirty="0"/>
              <a:t>Autism</a:t>
            </a:r>
            <a:r>
              <a:rPr lang="en-US" dirty="0"/>
              <a:t>, </a:t>
            </a:r>
            <a:r>
              <a:rPr lang="en-US" i="1" dirty="0"/>
              <a:t>27</a:t>
            </a:r>
            <a:r>
              <a:rPr lang="en-US" dirty="0"/>
              <a:t>(5), pp.1417-1425.</a:t>
            </a:r>
          </a:p>
          <a:p>
            <a:r>
              <a:rPr lang="en-US" dirty="0"/>
              <a:t>Carden, J., Jones, R.J. and Passmore, J., 2022. Defining self-awareness in the context of adult development: A systematic literature review. Journal of management education, 46(1), pp.140-177.</a:t>
            </a:r>
          </a:p>
          <a:p>
            <a:r>
              <a:rPr lang="en-US" dirty="0"/>
              <a:t>El Mrabet, H. and </a:t>
            </a:r>
            <a:r>
              <a:rPr lang="en-US" dirty="0" err="1"/>
              <a:t>Ait</a:t>
            </a:r>
            <a:r>
              <a:rPr lang="en-US" dirty="0"/>
              <a:t> Moussa, A., 2021. IoT-school guidance: A holistic approach to vocational self-awareness &amp; career path. </a:t>
            </a:r>
            <a:r>
              <a:rPr lang="en-US" i="1" dirty="0"/>
              <a:t>Education and Information Technologies</a:t>
            </a:r>
            <a:r>
              <a:rPr lang="en-US" dirty="0"/>
              <a:t>, </a:t>
            </a:r>
            <a:r>
              <a:rPr lang="en-US" i="1" dirty="0"/>
              <a:t>26</a:t>
            </a:r>
            <a:r>
              <a:rPr lang="en-US" dirty="0"/>
              <a:t>(5), pp.5439-5456.</a:t>
            </a:r>
          </a:p>
          <a:p>
            <a:r>
              <a:rPr lang="en-US" dirty="0"/>
              <a:t>Li, T., Jiang, T., Shi, G., Song, C. and Shi, T., 2022. Correlation between self-awareness, communication ability and caring ability of undergraduate nursing students/A cross-sectional study. </a:t>
            </a:r>
            <a:r>
              <a:rPr lang="en-US" i="1" dirty="0"/>
              <a:t>Nurse Education Today</a:t>
            </a:r>
            <a:r>
              <a:rPr lang="en-US" dirty="0"/>
              <a:t>, </a:t>
            </a:r>
            <a:r>
              <a:rPr lang="en-US" i="1" dirty="0"/>
              <a:t>116</a:t>
            </a:r>
            <a:r>
              <a:rPr lang="en-US" dirty="0"/>
              <a:t>, p.105450.</a:t>
            </a:r>
          </a:p>
          <a:p>
            <a:r>
              <a:rPr lang="en-US" dirty="0"/>
              <a:t>London, M., Sessa, V.I. and Shelley, L.A., 2023. Developing self-awareness: Learning processes for self-and interpersonal growth. </a:t>
            </a:r>
            <a:r>
              <a:rPr lang="en-US" i="1" dirty="0"/>
              <a:t>Annual Review of Organizational Psychology and Organizational Behavior</a:t>
            </a:r>
            <a:r>
              <a:rPr lang="en-US" dirty="0"/>
              <a:t>, </a:t>
            </a:r>
            <a:r>
              <a:rPr lang="en-US" i="1" dirty="0"/>
              <a:t>10</a:t>
            </a:r>
            <a:r>
              <a:rPr lang="en-US" dirty="0"/>
              <a:t>(2023), pp.261-288.</a:t>
            </a:r>
          </a:p>
          <a:p>
            <a:r>
              <a:rPr lang="en-US" dirty="0"/>
              <a:t>Steeb, D.R., Zeeman, J.M., Bush, A.A., Dascanio, S.A. and Persky, A.M., 2021. Exploring career development through a student-directed practicum to provide individualized learning experiences. </a:t>
            </a:r>
            <a:r>
              <a:rPr lang="en-US" i="1" dirty="0"/>
              <a:t>Currents in Pharmacy Teaching and Learning</a:t>
            </a:r>
            <a:r>
              <a:rPr lang="en-US" dirty="0"/>
              <a:t>, </a:t>
            </a:r>
            <a:r>
              <a:rPr lang="en-US" i="1" dirty="0"/>
              <a:t>13</a:t>
            </a:r>
            <a:r>
              <a:rPr lang="en-US" dirty="0"/>
              <a:t>(5), pp.500-505.</a:t>
            </a:r>
          </a:p>
        </p:txBody>
      </p:sp>
    </p:spTree>
    <p:extLst>
      <p:ext uri="{BB962C8B-B14F-4D97-AF65-F5344CB8AC3E}">
        <p14:creationId xmlns:p14="http://schemas.microsoft.com/office/powerpoint/2010/main" val="39217505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1805</Words>
  <Application>Microsoft Office PowerPoint</Application>
  <PresentationFormat>Widescreen</PresentationFormat>
  <Paragraphs>63</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MT_Prod-03</dc:creator>
  <cp:lastModifiedBy>Emma Stevens (2409971)</cp:lastModifiedBy>
  <cp:revision>8</cp:revision>
  <dcterms:created xsi:type="dcterms:W3CDTF">2025-10-08T09:20:03Z</dcterms:created>
  <dcterms:modified xsi:type="dcterms:W3CDTF">2025-10-17T18:05:20Z</dcterms:modified>
</cp:coreProperties>
</file>