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6" r:id="rId7"/>
    <p:sldId id="263" r:id="rId8"/>
    <p:sldId id="264" r:id="rId9"/>
    <p:sldId id="262" r:id="rId10"/>
    <p:sldId id="268" r:id="rId11"/>
    <p:sldId id="26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921089-B6E5-F67D-AA23-8EE1C6FEEA77}" v="22" dt="2025-05-21T21:58:32.294"/>
    <p1510:client id="{AABD0382-74D1-4C3E-4A6A-DBC46657DF5F}" v="12" dt="2025-05-22T07:19:31.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2404615)" userId="S::2404615@student.uwtsd.ac.uk::6b593e02-86bd-4716-8a33-ca9a4e8ff6e2" providerId="AD" clId="Web-{7C921089-B6E5-F67D-AA23-8EE1C6FEEA77}"/>
    <pc:docChg chg="addSld delSld modSld addMainMaster delMainMaster">
      <pc:chgData name="Sarah Arnott (2404615)" userId="S::2404615@student.uwtsd.ac.uk::6b593e02-86bd-4716-8a33-ca9a4e8ff6e2" providerId="AD" clId="Web-{7C921089-B6E5-F67D-AA23-8EE1C6FEEA77}" dt="2025-05-21T21:58:32.294" v="20" actId="14100"/>
      <pc:docMkLst>
        <pc:docMk/>
      </pc:docMkLst>
      <pc:sldChg chg="del">
        <pc:chgData name="Sarah Arnott (2404615)" userId="S::2404615@student.uwtsd.ac.uk::6b593e02-86bd-4716-8a33-ca9a4e8ff6e2" providerId="AD" clId="Web-{7C921089-B6E5-F67D-AA23-8EE1C6FEEA77}" dt="2025-05-21T21:56:27.557" v="1"/>
        <pc:sldMkLst>
          <pc:docMk/>
          <pc:sldMk cId="109857222" sldId="256"/>
        </pc:sldMkLst>
      </pc:sldChg>
      <pc:sldChg chg="modSp add mod modClrScheme chgLayout">
        <pc:chgData name="Sarah Arnott (2404615)" userId="S::2404615@student.uwtsd.ac.uk::6b593e02-86bd-4716-8a33-ca9a4e8ff6e2" providerId="AD" clId="Web-{7C921089-B6E5-F67D-AA23-8EE1C6FEEA77}" dt="2025-05-21T21:58:21.966" v="19"/>
        <pc:sldMkLst>
          <pc:docMk/>
          <pc:sldMk cId="687338528" sldId="257"/>
        </pc:sldMkLst>
        <pc:spChg chg="mod ord">
          <ac:chgData name="Sarah Arnott (2404615)" userId="S::2404615@student.uwtsd.ac.uk::6b593e02-86bd-4716-8a33-ca9a4e8ff6e2" providerId="AD" clId="Web-{7C921089-B6E5-F67D-AA23-8EE1C6FEEA77}" dt="2025-05-21T21:58:21.966" v="19"/>
          <ac:spMkLst>
            <pc:docMk/>
            <pc:sldMk cId="687338528" sldId="257"/>
            <ac:spMk id="2" creationId="{4180E7E1-B3FF-64D3-5021-5F3FE4F187A7}"/>
          </ac:spMkLst>
        </pc:spChg>
        <pc:spChg chg="mod ord">
          <ac:chgData name="Sarah Arnott (2404615)" userId="S::2404615@student.uwtsd.ac.uk::6b593e02-86bd-4716-8a33-ca9a4e8ff6e2" providerId="AD" clId="Web-{7C921089-B6E5-F67D-AA23-8EE1C6FEEA77}" dt="2025-05-21T21:58:21.966" v="19"/>
          <ac:spMkLst>
            <pc:docMk/>
            <pc:sldMk cId="687338528" sldId="257"/>
            <ac:spMk id="3" creationId="{E38D2B2F-29D5-B60D-09BE-5A0F08A84836}"/>
          </ac:spMkLst>
        </pc:spChg>
        <pc:spChg chg="mod ord">
          <ac:chgData name="Sarah Arnott (2404615)" userId="S::2404615@student.uwtsd.ac.uk::6b593e02-86bd-4716-8a33-ca9a4e8ff6e2" providerId="AD" clId="Web-{7C921089-B6E5-F67D-AA23-8EE1C6FEEA77}" dt="2025-05-21T21:58:21.966" v="19"/>
          <ac:spMkLst>
            <pc:docMk/>
            <pc:sldMk cId="687338528" sldId="257"/>
            <ac:spMk id="4" creationId="{D00ECFEC-0DB4-A13F-0E41-14C0061D37BE}"/>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3912969084" sldId="258"/>
        </pc:sldMkLst>
        <pc:spChg chg="mod ord">
          <ac:chgData name="Sarah Arnott (2404615)" userId="S::2404615@student.uwtsd.ac.uk::6b593e02-86bd-4716-8a33-ca9a4e8ff6e2" providerId="AD" clId="Web-{7C921089-B6E5-F67D-AA23-8EE1C6FEEA77}" dt="2025-05-21T21:58:21.966" v="19"/>
          <ac:spMkLst>
            <pc:docMk/>
            <pc:sldMk cId="3912969084" sldId="258"/>
            <ac:spMk id="3" creationId="{04BC4040-E383-C5A7-8528-22C0541350B7}"/>
          </ac:spMkLst>
        </pc:spChg>
        <pc:spChg chg="mod ord">
          <ac:chgData name="Sarah Arnott (2404615)" userId="S::2404615@student.uwtsd.ac.uk::6b593e02-86bd-4716-8a33-ca9a4e8ff6e2" providerId="AD" clId="Web-{7C921089-B6E5-F67D-AA23-8EE1C6FEEA77}" dt="2025-05-21T21:58:21.966" v="19"/>
          <ac:spMkLst>
            <pc:docMk/>
            <pc:sldMk cId="3912969084" sldId="258"/>
            <ac:spMk id="4" creationId="{34801F37-BD3A-0523-18EC-E41E3C2F5DB4}"/>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3720679123" sldId="259"/>
        </pc:sldMkLst>
        <pc:spChg chg="mod ord">
          <ac:chgData name="Sarah Arnott (2404615)" userId="S::2404615@student.uwtsd.ac.uk::6b593e02-86bd-4716-8a33-ca9a4e8ff6e2" providerId="AD" clId="Web-{7C921089-B6E5-F67D-AA23-8EE1C6FEEA77}" dt="2025-05-21T21:58:21.966" v="19"/>
          <ac:spMkLst>
            <pc:docMk/>
            <pc:sldMk cId="3720679123" sldId="259"/>
            <ac:spMk id="3" creationId="{E322D656-134E-C693-CD53-1A1CE1A28807}"/>
          </ac:spMkLst>
        </pc:spChg>
        <pc:spChg chg="mod ord">
          <ac:chgData name="Sarah Arnott (2404615)" userId="S::2404615@student.uwtsd.ac.uk::6b593e02-86bd-4716-8a33-ca9a4e8ff6e2" providerId="AD" clId="Web-{7C921089-B6E5-F67D-AA23-8EE1C6FEEA77}" dt="2025-05-21T21:58:21.966" v="19"/>
          <ac:spMkLst>
            <pc:docMk/>
            <pc:sldMk cId="3720679123" sldId="259"/>
            <ac:spMk id="4" creationId="{456C183B-57CA-20ED-2D45-F1621A1DDDF7}"/>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352857780" sldId="260"/>
        </pc:sldMkLst>
        <pc:spChg chg="mod ord">
          <ac:chgData name="Sarah Arnott (2404615)" userId="S::2404615@student.uwtsd.ac.uk::6b593e02-86bd-4716-8a33-ca9a4e8ff6e2" providerId="AD" clId="Web-{7C921089-B6E5-F67D-AA23-8EE1C6FEEA77}" dt="2025-05-21T21:58:21.966" v="19"/>
          <ac:spMkLst>
            <pc:docMk/>
            <pc:sldMk cId="352857780" sldId="260"/>
            <ac:spMk id="2" creationId="{E1F26A04-3153-2EA0-F682-F48AA9A6707F}"/>
          </ac:spMkLst>
        </pc:spChg>
        <pc:spChg chg="mod ord">
          <ac:chgData name="Sarah Arnott (2404615)" userId="S::2404615@student.uwtsd.ac.uk::6b593e02-86bd-4716-8a33-ca9a4e8ff6e2" providerId="AD" clId="Web-{7C921089-B6E5-F67D-AA23-8EE1C6FEEA77}" dt="2025-05-21T21:58:21.966" v="19"/>
          <ac:spMkLst>
            <pc:docMk/>
            <pc:sldMk cId="352857780" sldId="260"/>
            <ac:spMk id="3" creationId="{3A388F70-37E1-FF6C-D01F-AFF483132A0C}"/>
          </ac:spMkLst>
        </pc:spChg>
        <pc:spChg chg="mod ord">
          <ac:chgData name="Sarah Arnott (2404615)" userId="S::2404615@student.uwtsd.ac.uk::6b593e02-86bd-4716-8a33-ca9a4e8ff6e2" providerId="AD" clId="Web-{7C921089-B6E5-F67D-AA23-8EE1C6FEEA77}" dt="2025-05-21T21:58:21.966" v="19"/>
          <ac:spMkLst>
            <pc:docMk/>
            <pc:sldMk cId="352857780" sldId="260"/>
            <ac:spMk id="4" creationId="{C5DBEE18-20CB-F4EE-2C7B-56E53F803DBB}"/>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1302662705" sldId="261"/>
        </pc:sldMkLst>
        <pc:spChg chg="mod ord">
          <ac:chgData name="Sarah Arnott (2404615)" userId="S::2404615@student.uwtsd.ac.uk::6b593e02-86bd-4716-8a33-ca9a4e8ff6e2" providerId="AD" clId="Web-{7C921089-B6E5-F67D-AA23-8EE1C6FEEA77}" dt="2025-05-21T21:58:21.966" v="19"/>
          <ac:spMkLst>
            <pc:docMk/>
            <pc:sldMk cId="1302662705" sldId="261"/>
            <ac:spMk id="2" creationId="{D0B5396F-543F-0067-1710-DBED304F54D5}"/>
          </ac:spMkLst>
        </pc:spChg>
        <pc:spChg chg="mod ord">
          <ac:chgData name="Sarah Arnott (2404615)" userId="S::2404615@student.uwtsd.ac.uk::6b593e02-86bd-4716-8a33-ca9a4e8ff6e2" providerId="AD" clId="Web-{7C921089-B6E5-F67D-AA23-8EE1C6FEEA77}" dt="2025-05-21T21:58:21.966" v="19"/>
          <ac:spMkLst>
            <pc:docMk/>
            <pc:sldMk cId="1302662705" sldId="261"/>
            <ac:spMk id="3" creationId="{A64410D6-321C-BDEE-7885-0F0270631EB2}"/>
          </ac:spMkLst>
        </pc:spChg>
        <pc:spChg chg="mod ord">
          <ac:chgData name="Sarah Arnott (2404615)" userId="S::2404615@student.uwtsd.ac.uk::6b593e02-86bd-4716-8a33-ca9a4e8ff6e2" providerId="AD" clId="Web-{7C921089-B6E5-F67D-AA23-8EE1C6FEEA77}" dt="2025-05-21T21:58:21.966" v="19"/>
          <ac:spMkLst>
            <pc:docMk/>
            <pc:sldMk cId="1302662705" sldId="261"/>
            <ac:spMk id="4" creationId="{83CB5727-0A9F-D9E8-3BC1-A149639DEB61}"/>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1097032995" sldId="262"/>
        </pc:sldMkLst>
        <pc:spChg chg="mod ord">
          <ac:chgData name="Sarah Arnott (2404615)" userId="S::2404615@student.uwtsd.ac.uk::6b593e02-86bd-4716-8a33-ca9a4e8ff6e2" providerId="AD" clId="Web-{7C921089-B6E5-F67D-AA23-8EE1C6FEEA77}" dt="2025-05-21T21:58:21.966" v="19"/>
          <ac:spMkLst>
            <pc:docMk/>
            <pc:sldMk cId="1097032995" sldId="262"/>
            <ac:spMk id="2" creationId="{51F4BCBB-FE41-692E-1756-E53CC2AE9C65}"/>
          </ac:spMkLst>
        </pc:spChg>
        <pc:spChg chg="mod ord">
          <ac:chgData name="Sarah Arnott (2404615)" userId="S::2404615@student.uwtsd.ac.uk::6b593e02-86bd-4716-8a33-ca9a4e8ff6e2" providerId="AD" clId="Web-{7C921089-B6E5-F67D-AA23-8EE1C6FEEA77}" dt="2025-05-21T21:58:21.966" v="19"/>
          <ac:spMkLst>
            <pc:docMk/>
            <pc:sldMk cId="1097032995" sldId="262"/>
            <ac:spMk id="3" creationId="{D2EB0345-26D4-7B20-FA3F-431761B8AE04}"/>
          </ac:spMkLst>
        </pc:spChg>
        <pc:spChg chg="mod ord">
          <ac:chgData name="Sarah Arnott (2404615)" userId="S::2404615@student.uwtsd.ac.uk::6b593e02-86bd-4716-8a33-ca9a4e8ff6e2" providerId="AD" clId="Web-{7C921089-B6E5-F67D-AA23-8EE1C6FEEA77}" dt="2025-05-21T21:58:21.966" v="19"/>
          <ac:spMkLst>
            <pc:docMk/>
            <pc:sldMk cId="1097032995" sldId="262"/>
            <ac:spMk id="4" creationId="{F3976602-5B0B-FF8C-8307-1D92DF98DDD9}"/>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1997054497" sldId="263"/>
        </pc:sldMkLst>
        <pc:spChg chg="mod ord">
          <ac:chgData name="Sarah Arnott (2404615)" userId="S::2404615@student.uwtsd.ac.uk::6b593e02-86bd-4716-8a33-ca9a4e8ff6e2" providerId="AD" clId="Web-{7C921089-B6E5-F67D-AA23-8EE1C6FEEA77}" dt="2025-05-21T21:58:21.966" v="19"/>
          <ac:spMkLst>
            <pc:docMk/>
            <pc:sldMk cId="1997054497" sldId="263"/>
            <ac:spMk id="2" creationId="{804DBE64-31CA-54A7-7260-4A8CED6CF3DC}"/>
          </ac:spMkLst>
        </pc:spChg>
        <pc:spChg chg="mod ord">
          <ac:chgData name="Sarah Arnott (2404615)" userId="S::2404615@student.uwtsd.ac.uk::6b593e02-86bd-4716-8a33-ca9a4e8ff6e2" providerId="AD" clId="Web-{7C921089-B6E5-F67D-AA23-8EE1C6FEEA77}" dt="2025-05-21T21:58:21.966" v="19"/>
          <ac:spMkLst>
            <pc:docMk/>
            <pc:sldMk cId="1997054497" sldId="263"/>
            <ac:spMk id="3" creationId="{F946D557-89D5-AD27-E9AB-7BB5E90729C2}"/>
          </ac:spMkLst>
        </pc:spChg>
        <pc:spChg chg="mod ord">
          <ac:chgData name="Sarah Arnott (2404615)" userId="S::2404615@student.uwtsd.ac.uk::6b593e02-86bd-4716-8a33-ca9a4e8ff6e2" providerId="AD" clId="Web-{7C921089-B6E5-F67D-AA23-8EE1C6FEEA77}" dt="2025-05-21T21:58:21.966" v="19"/>
          <ac:spMkLst>
            <pc:docMk/>
            <pc:sldMk cId="1997054497" sldId="263"/>
            <ac:spMk id="4" creationId="{D69F5AB2-D0AB-DEEF-0203-B677533A7734}"/>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2421946450" sldId="264"/>
        </pc:sldMkLst>
        <pc:spChg chg="mod ord">
          <ac:chgData name="Sarah Arnott (2404615)" userId="S::2404615@student.uwtsd.ac.uk::6b593e02-86bd-4716-8a33-ca9a4e8ff6e2" providerId="AD" clId="Web-{7C921089-B6E5-F67D-AA23-8EE1C6FEEA77}" dt="2025-05-21T21:58:21.966" v="19"/>
          <ac:spMkLst>
            <pc:docMk/>
            <pc:sldMk cId="2421946450" sldId="264"/>
            <ac:spMk id="2" creationId="{4187C0BD-9836-F1FF-DFC1-A7CA112C0416}"/>
          </ac:spMkLst>
        </pc:spChg>
        <pc:spChg chg="mod ord">
          <ac:chgData name="Sarah Arnott (2404615)" userId="S::2404615@student.uwtsd.ac.uk::6b593e02-86bd-4716-8a33-ca9a4e8ff6e2" providerId="AD" clId="Web-{7C921089-B6E5-F67D-AA23-8EE1C6FEEA77}" dt="2025-05-21T21:58:21.966" v="19"/>
          <ac:spMkLst>
            <pc:docMk/>
            <pc:sldMk cId="2421946450" sldId="264"/>
            <ac:spMk id="3" creationId="{72BA97DC-7B29-BFA6-14BF-35AD972D8D0F}"/>
          </ac:spMkLst>
        </pc:spChg>
        <pc:spChg chg="mod ord">
          <ac:chgData name="Sarah Arnott (2404615)" userId="S::2404615@student.uwtsd.ac.uk::6b593e02-86bd-4716-8a33-ca9a4e8ff6e2" providerId="AD" clId="Web-{7C921089-B6E5-F67D-AA23-8EE1C6FEEA77}" dt="2025-05-21T21:58:21.966" v="19"/>
          <ac:spMkLst>
            <pc:docMk/>
            <pc:sldMk cId="2421946450" sldId="264"/>
            <ac:spMk id="4" creationId="{B52DC0C2-3E17-6000-E486-42CC95E9C54D}"/>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3878243748" sldId="266"/>
        </pc:sldMkLst>
        <pc:spChg chg="mod ord">
          <ac:chgData name="Sarah Arnott (2404615)" userId="S::2404615@student.uwtsd.ac.uk::6b593e02-86bd-4716-8a33-ca9a4e8ff6e2" providerId="AD" clId="Web-{7C921089-B6E5-F67D-AA23-8EE1C6FEEA77}" dt="2025-05-21T21:58:21.966" v="19"/>
          <ac:spMkLst>
            <pc:docMk/>
            <pc:sldMk cId="3878243748" sldId="266"/>
            <ac:spMk id="2" creationId="{D358FC28-3B54-31DF-CA3C-7752FBFEDCF2}"/>
          </ac:spMkLst>
        </pc:spChg>
        <pc:spChg chg="mod ord">
          <ac:chgData name="Sarah Arnott (2404615)" userId="S::2404615@student.uwtsd.ac.uk::6b593e02-86bd-4716-8a33-ca9a4e8ff6e2" providerId="AD" clId="Web-{7C921089-B6E5-F67D-AA23-8EE1C6FEEA77}" dt="2025-05-21T21:58:21.966" v="19"/>
          <ac:spMkLst>
            <pc:docMk/>
            <pc:sldMk cId="3878243748" sldId="266"/>
            <ac:spMk id="3" creationId="{6A98ABA4-8164-0358-373C-C71789B712E1}"/>
          </ac:spMkLst>
        </pc:spChg>
        <pc:spChg chg="mod ord">
          <ac:chgData name="Sarah Arnott (2404615)" userId="S::2404615@student.uwtsd.ac.uk::6b593e02-86bd-4716-8a33-ca9a4e8ff6e2" providerId="AD" clId="Web-{7C921089-B6E5-F67D-AA23-8EE1C6FEEA77}" dt="2025-05-21T21:58:21.966" v="19"/>
          <ac:spMkLst>
            <pc:docMk/>
            <pc:sldMk cId="3878243748" sldId="266"/>
            <ac:spMk id="4" creationId="{2183930F-B1BE-61A2-D588-C04ED1482835}"/>
          </ac:spMkLst>
        </pc:spChg>
      </pc:sldChg>
      <pc:sldChg chg="modSp add mod modClrScheme chgLayout">
        <pc:chgData name="Sarah Arnott (2404615)" userId="S::2404615@student.uwtsd.ac.uk::6b593e02-86bd-4716-8a33-ca9a4e8ff6e2" providerId="AD" clId="Web-{7C921089-B6E5-F67D-AA23-8EE1C6FEEA77}" dt="2025-05-21T21:58:32.294" v="20" actId="14100"/>
        <pc:sldMkLst>
          <pc:docMk/>
          <pc:sldMk cId="3257117202" sldId="267"/>
        </pc:sldMkLst>
        <pc:spChg chg="mod ord">
          <ac:chgData name="Sarah Arnott (2404615)" userId="S::2404615@student.uwtsd.ac.uk::6b593e02-86bd-4716-8a33-ca9a4e8ff6e2" providerId="AD" clId="Web-{7C921089-B6E5-F67D-AA23-8EE1C6FEEA77}" dt="2025-05-21T21:58:21.966" v="19"/>
          <ac:spMkLst>
            <pc:docMk/>
            <pc:sldMk cId="3257117202" sldId="267"/>
            <ac:spMk id="2" creationId="{BC29FD7B-AC88-9C1A-B62F-698D595388ED}"/>
          </ac:spMkLst>
        </pc:spChg>
        <pc:spChg chg="mod ord">
          <ac:chgData name="Sarah Arnott (2404615)" userId="S::2404615@student.uwtsd.ac.uk::6b593e02-86bd-4716-8a33-ca9a4e8ff6e2" providerId="AD" clId="Web-{7C921089-B6E5-F67D-AA23-8EE1C6FEEA77}" dt="2025-05-21T21:58:32.294" v="20" actId="14100"/>
          <ac:spMkLst>
            <pc:docMk/>
            <pc:sldMk cId="3257117202" sldId="267"/>
            <ac:spMk id="3" creationId="{36D0CADC-D310-7041-E28D-05445C5B4140}"/>
          </ac:spMkLst>
        </pc:spChg>
        <pc:spChg chg="mod ord">
          <ac:chgData name="Sarah Arnott (2404615)" userId="S::2404615@student.uwtsd.ac.uk::6b593e02-86bd-4716-8a33-ca9a4e8ff6e2" providerId="AD" clId="Web-{7C921089-B6E5-F67D-AA23-8EE1C6FEEA77}" dt="2025-05-21T21:58:21.966" v="19"/>
          <ac:spMkLst>
            <pc:docMk/>
            <pc:sldMk cId="3257117202" sldId="267"/>
            <ac:spMk id="4" creationId="{45E6E694-AC3D-E674-8C65-E264B18039B0}"/>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3399177762" sldId="268"/>
        </pc:sldMkLst>
        <pc:spChg chg="mod ord">
          <ac:chgData name="Sarah Arnott (2404615)" userId="S::2404615@student.uwtsd.ac.uk::6b593e02-86bd-4716-8a33-ca9a4e8ff6e2" providerId="AD" clId="Web-{7C921089-B6E5-F67D-AA23-8EE1C6FEEA77}" dt="2025-05-21T21:58:21.966" v="19"/>
          <ac:spMkLst>
            <pc:docMk/>
            <pc:sldMk cId="3399177762" sldId="268"/>
            <ac:spMk id="2" creationId="{BA1BE528-08BB-F48E-3122-3210A6F60CF8}"/>
          </ac:spMkLst>
        </pc:spChg>
        <pc:spChg chg="mod ord">
          <ac:chgData name="Sarah Arnott (2404615)" userId="S::2404615@student.uwtsd.ac.uk::6b593e02-86bd-4716-8a33-ca9a4e8ff6e2" providerId="AD" clId="Web-{7C921089-B6E5-F67D-AA23-8EE1C6FEEA77}" dt="2025-05-21T21:58:21.966" v="19"/>
          <ac:spMkLst>
            <pc:docMk/>
            <pc:sldMk cId="3399177762" sldId="268"/>
            <ac:spMk id="3" creationId="{B4F0791C-741B-537B-8706-B21C52F737A1}"/>
          </ac:spMkLst>
        </pc:spChg>
        <pc:spChg chg="mod ord">
          <ac:chgData name="Sarah Arnott (2404615)" userId="S::2404615@student.uwtsd.ac.uk::6b593e02-86bd-4716-8a33-ca9a4e8ff6e2" providerId="AD" clId="Web-{7C921089-B6E5-F67D-AA23-8EE1C6FEEA77}" dt="2025-05-21T21:58:21.966" v="19"/>
          <ac:spMkLst>
            <pc:docMk/>
            <pc:sldMk cId="3399177762" sldId="268"/>
            <ac:spMk id="4" creationId="{081EDC02-947D-8D7D-4D5A-445431AFECD3}"/>
          </ac:spMkLst>
        </pc:spChg>
      </pc:sldChg>
      <pc:sldChg chg="modSp add mod modClrScheme chgLayout">
        <pc:chgData name="Sarah Arnott (2404615)" userId="S::2404615@student.uwtsd.ac.uk::6b593e02-86bd-4716-8a33-ca9a4e8ff6e2" providerId="AD" clId="Web-{7C921089-B6E5-F67D-AA23-8EE1C6FEEA77}" dt="2025-05-21T21:58:21.966" v="19"/>
        <pc:sldMkLst>
          <pc:docMk/>
          <pc:sldMk cId="692308538" sldId="269"/>
        </pc:sldMkLst>
        <pc:spChg chg="mod ord">
          <ac:chgData name="Sarah Arnott (2404615)" userId="S::2404615@student.uwtsd.ac.uk::6b593e02-86bd-4716-8a33-ca9a4e8ff6e2" providerId="AD" clId="Web-{7C921089-B6E5-F67D-AA23-8EE1C6FEEA77}" dt="2025-05-21T21:58:21.966" v="19"/>
          <ac:spMkLst>
            <pc:docMk/>
            <pc:sldMk cId="692308538" sldId="269"/>
            <ac:spMk id="2" creationId="{4248CBEF-89A4-E1B3-440E-5C35DDB9F736}"/>
          </ac:spMkLst>
        </pc:spChg>
        <pc:spChg chg="mod ord">
          <ac:chgData name="Sarah Arnott (2404615)" userId="S::2404615@student.uwtsd.ac.uk::6b593e02-86bd-4716-8a33-ca9a4e8ff6e2" providerId="AD" clId="Web-{7C921089-B6E5-F67D-AA23-8EE1C6FEEA77}" dt="2025-05-21T21:58:21.966" v="19"/>
          <ac:spMkLst>
            <pc:docMk/>
            <pc:sldMk cId="692308538" sldId="269"/>
            <ac:spMk id="4" creationId="{6EF6D855-FFA9-99C8-D168-7D44A1E3EECB}"/>
          </ac:spMkLst>
        </pc:spChg>
      </pc:sldChg>
      <pc:sldMasterChg chg="del delSldLayout">
        <pc:chgData name="Sarah Arnott (2404615)" userId="S::2404615@student.uwtsd.ac.uk::6b593e02-86bd-4716-8a33-ca9a4e8ff6e2" providerId="AD" clId="Web-{7C921089-B6E5-F67D-AA23-8EE1C6FEEA77}" dt="2025-05-21T21:58:21.966" v="19"/>
        <pc:sldMasterMkLst>
          <pc:docMk/>
          <pc:sldMasterMk cId="2460954070" sldId="2147483660"/>
        </pc:sldMasterMkLst>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2385387890" sldId="2147483661"/>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949138452" sldId="2147483662"/>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2591524520" sldId="2147483663"/>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1203092039" sldId="2147483664"/>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3733172339" sldId="2147483665"/>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3210312558" sldId="2147483666"/>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3146388984" sldId="2147483667"/>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3171841454" sldId="2147483668"/>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1718958274" sldId="2147483669"/>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2202905451" sldId="2147483670"/>
          </pc:sldLayoutMkLst>
        </pc:sldLayoutChg>
        <pc:sldLayoutChg chg="del">
          <pc:chgData name="Sarah Arnott (2404615)" userId="S::2404615@student.uwtsd.ac.uk::6b593e02-86bd-4716-8a33-ca9a4e8ff6e2" providerId="AD" clId="Web-{7C921089-B6E5-F67D-AA23-8EE1C6FEEA77}" dt="2025-05-21T21:58:21.966" v="19"/>
          <pc:sldLayoutMkLst>
            <pc:docMk/>
            <pc:sldMasterMk cId="2460954070" sldId="2147483660"/>
            <pc:sldLayoutMk cId="3479445657" sldId="2147483671"/>
          </pc:sldLayoutMkLst>
        </pc:sldLayoutChg>
      </pc:sldMasterChg>
      <pc:sldMasterChg chg="add addSldLayout modSldLayout">
        <pc:chgData name="Sarah Arnott (2404615)" userId="S::2404615@student.uwtsd.ac.uk::6b593e02-86bd-4716-8a33-ca9a4e8ff6e2" providerId="AD" clId="Web-{7C921089-B6E5-F67D-AA23-8EE1C6FEEA77}" dt="2025-05-21T21:58:21.966" v="19"/>
        <pc:sldMasterMkLst>
          <pc:docMk/>
          <pc:sldMasterMk cId="1393377622" sldId="2147483672"/>
        </pc:sldMasterMkLst>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2780239224" sldId="2147483673"/>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1811355751" sldId="2147483674"/>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3741639371" sldId="2147483675"/>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2987130549" sldId="2147483676"/>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2981851030" sldId="2147483677"/>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471535467" sldId="2147483678"/>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4032274093" sldId="2147483679"/>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400904987" sldId="2147483680"/>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2141993918" sldId="2147483681"/>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853941671" sldId="2147483682"/>
          </pc:sldLayoutMkLst>
        </pc:sldLayoutChg>
        <pc:sldLayoutChg chg="add mod replId">
          <pc:chgData name="Sarah Arnott (2404615)" userId="S::2404615@student.uwtsd.ac.uk::6b593e02-86bd-4716-8a33-ca9a4e8ff6e2" providerId="AD" clId="Web-{7C921089-B6E5-F67D-AA23-8EE1C6FEEA77}" dt="2025-05-21T21:58:21.966" v="19"/>
          <pc:sldLayoutMkLst>
            <pc:docMk/>
            <pc:sldMasterMk cId="1393377622" sldId="2147483672"/>
            <pc:sldLayoutMk cId="970290141" sldId="2147483683"/>
          </pc:sldLayoutMkLst>
        </pc:sldLayoutChg>
      </pc:sldMasterChg>
    </pc:docChg>
  </pc:docChgLst>
  <pc:docChgLst>
    <pc:chgData name="Sarah Arnott (2404615)" userId="S::2404615@student.uwtsd.ac.uk::6b593e02-86bd-4716-8a33-ca9a4e8ff6e2" providerId="AD" clId="Web-{AABD0382-74D1-4C3E-4A6A-DBC46657DF5F}"/>
    <pc:docChg chg="modSld">
      <pc:chgData name="Sarah Arnott (2404615)" userId="S::2404615@student.uwtsd.ac.uk::6b593e02-86bd-4716-8a33-ca9a4e8ff6e2" providerId="AD" clId="Web-{AABD0382-74D1-4C3E-4A6A-DBC46657DF5F}" dt="2025-05-22T07:19:31.308" v="14" actId="1076"/>
      <pc:docMkLst>
        <pc:docMk/>
      </pc:docMkLst>
      <pc:sldChg chg="addSp modSp mod modClrScheme chgLayout">
        <pc:chgData name="Sarah Arnott (2404615)" userId="S::2404615@student.uwtsd.ac.uk::6b593e02-86bd-4716-8a33-ca9a4e8ff6e2" providerId="AD" clId="Web-{AABD0382-74D1-4C3E-4A6A-DBC46657DF5F}" dt="2025-05-22T06:32:13.379" v="11"/>
        <pc:sldMkLst>
          <pc:docMk/>
          <pc:sldMk cId="1097032995" sldId="262"/>
        </pc:sldMkLst>
        <pc:spChg chg="mod">
          <ac:chgData name="Sarah Arnott (2404615)" userId="S::2404615@student.uwtsd.ac.uk::6b593e02-86bd-4716-8a33-ca9a4e8ff6e2" providerId="AD" clId="Web-{AABD0382-74D1-4C3E-4A6A-DBC46657DF5F}" dt="2025-05-22T06:32:13.379" v="11"/>
          <ac:spMkLst>
            <pc:docMk/>
            <pc:sldMk cId="1097032995" sldId="262"/>
            <ac:spMk id="2" creationId="{51F4BCBB-FE41-692E-1756-E53CC2AE9C65}"/>
          </ac:spMkLst>
        </pc:spChg>
        <pc:spChg chg="mod">
          <ac:chgData name="Sarah Arnott (2404615)" userId="S::2404615@student.uwtsd.ac.uk::6b593e02-86bd-4716-8a33-ca9a4e8ff6e2" providerId="AD" clId="Web-{AABD0382-74D1-4C3E-4A6A-DBC46657DF5F}" dt="2025-05-22T06:32:13.379" v="11"/>
          <ac:spMkLst>
            <pc:docMk/>
            <pc:sldMk cId="1097032995" sldId="262"/>
            <ac:spMk id="3" creationId="{D2EB0345-26D4-7B20-FA3F-431761B8AE04}"/>
          </ac:spMkLst>
        </pc:spChg>
        <pc:spChg chg="mod">
          <ac:chgData name="Sarah Arnott (2404615)" userId="S::2404615@student.uwtsd.ac.uk::6b593e02-86bd-4716-8a33-ca9a4e8ff6e2" providerId="AD" clId="Web-{AABD0382-74D1-4C3E-4A6A-DBC46657DF5F}" dt="2025-05-22T06:32:13.379" v="11"/>
          <ac:spMkLst>
            <pc:docMk/>
            <pc:sldMk cId="1097032995" sldId="262"/>
            <ac:spMk id="4" creationId="{F3976602-5B0B-FF8C-8307-1D92DF98DDD9}"/>
          </ac:spMkLst>
        </pc:spChg>
        <pc:spChg chg="add mod">
          <ac:chgData name="Sarah Arnott (2404615)" userId="S::2404615@student.uwtsd.ac.uk::6b593e02-86bd-4716-8a33-ca9a4e8ff6e2" providerId="AD" clId="Web-{AABD0382-74D1-4C3E-4A6A-DBC46657DF5F}" dt="2025-05-22T06:32:13.379" v="11"/>
          <ac:spMkLst>
            <pc:docMk/>
            <pc:sldMk cId="1097032995" sldId="262"/>
            <ac:spMk id="10" creationId="{CAD583FA-2740-F743-D18F-296EF75FF4C4}"/>
          </ac:spMkLst>
        </pc:spChg>
        <pc:spChg chg="add mod">
          <ac:chgData name="Sarah Arnott (2404615)" userId="S::2404615@student.uwtsd.ac.uk::6b593e02-86bd-4716-8a33-ca9a4e8ff6e2" providerId="AD" clId="Web-{AABD0382-74D1-4C3E-4A6A-DBC46657DF5F}" dt="2025-05-22T06:32:13.379" v="11"/>
          <ac:spMkLst>
            <pc:docMk/>
            <pc:sldMk cId="1097032995" sldId="262"/>
            <ac:spMk id="12" creationId="{DF96158F-AA2D-6475-61CE-6A5D954D18EB}"/>
          </ac:spMkLst>
        </pc:spChg>
        <pc:picChg chg="add mod ord">
          <ac:chgData name="Sarah Arnott (2404615)" userId="S::2404615@student.uwtsd.ac.uk::6b593e02-86bd-4716-8a33-ca9a4e8ff6e2" providerId="AD" clId="Web-{AABD0382-74D1-4C3E-4A6A-DBC46657DF5F}" dt="2025-05-22T06:32:13.379" v="11"/>
          <ac:picMkLst>
            <pc:docMk/>
            <pc:sldMk cId="1097032995" sldId="262"/>
            <ac:picMk id="5" creationId="{C6325397-A3F6-9EEA-6326-9DBF70F5EBC8}"/>
          </ac:picMkLst>
        </pc:picChg>
      </pc:sldChg>
      <pc:sldChg chg="modSp">
        <pc:chgData name="Sarah Arnott (2404615)" userId="S::2404615@student.uwtsd.ac.uk::6b593e02-86bd-4716-8a33-ca9a4e8ff6e2" providerId="AD" clId="Web-{AABD0382-74D1-4C3E-4A6A-DBC46657DF5F}" dt="2025-05-22T06:30:21.970" v="6" actId="20577"/>
        <pc:sldMkLst>
          <pc:docMk/>
          <pc:sldMk cId="3257117202" sldId="267"/>
        </pc:sldMkLst>
        <pc:spChg chg="mod">
          <ac:chgData name="Sarah Arnott (2404615)" userId="S::2404615@student.uwtsd.ac.uk::6b593e02-86bd-4716-8a33-ca9a4e8ff6e2" providerId="AD" clId="Web-{AABD0382-74D1-4C3E-4A6A-DBC46657DF5F}" dt="2025-05-22T06:30:21.970" v="6" actId="20577"/>
          <ac:spMkLst>
            <pc:docMk/>
            <pc:sldMk cId="3257117202" sldId="267"/>
            <ac:spMk id="3" creationId="{36D0CADC-D310-7041-E28D-05445C5B4140}"/>
          </ac:spMkLst>
        </pc:spChg>
      </pc:sldChg>
      <pc:sldChg chg="addSp modSp">
        <pc:chgData name="Sarah Arnott (2404615)" userId="S::2404615@student.uwtsd.ac.uk::6b593e02-86bd-4716-8a33-ca9a4e8ff6e2" providerId="AD" clId="Web-{AABD0382-74D1-4C3E-4A6A-DBC46657DF5F}" dt="2025-05-22T07:19:31.308" v="14" actId="1076"/>
        <pc:sldMkLst>
          <pc:docMk/>
          <pc:sldMk cId="692308538" sldId="269"/>
        </pc:sldMkLst>
        <pc:picChg chg="add mod">
          <ac:chgData name="Sarah Arnott (2404615)" userId="S::2404615@student.uwtsd.ac.uk::6b593e02-86bd-4716-8a33-ca9a4e8ff6e2" providerId="AD" clId="Web-{AABD0382-74D1-4C3E-4A6A-DBC46657DF5F}" dt="2025-05-22T07:19:31.308" v="14" actId="1076"/>
          <ac:picMkLst>
            <pc:docMk/>
            <pc:sldMk cId="692308538" sldId="269"/>
            <ac:picMk id="3" creationId="{A4CAE634-CD3A-24BE-0A25-C6E652A0302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5/22/2025</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7802392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5/22/2025</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811355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5/22/2025</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741639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5/22/2025</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987130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5/22/2025</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981851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5/22/2025</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7153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5/22/2025</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03227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5/22/2025</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00904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5/22/2025</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14199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5/22/2025</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853941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5/22/2025</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97029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5/22/2025</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3776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organizingengagement.org/models/ladder-of-childrens-participation/" TargetMode="External"/><Relationship Id="rId3" Type="http://schemas.openxmlformats.org/officeDocument/2006/relationships/hyperlink" Target="https://cldstandardscouncil.org.uk/wp-content/uploads/YouthWorkNOS2019Intro.pdf" TargetMode="External"/><Relationship Id="rId7" Type="http://schemas.openxmlformats.org/officeDocument/2006/relationships/hyperlink" Target="https://3b8d1f91d5.nxcli.io/wp-content/uploads/2024/02/NYA_Publications-2023_Youth-Work-Standards_DOWNLOAD_AW-FINAL-050623-1.pdf" TargetMode="External"/><Relationship Id="rId2" Type="http://schemas.openxmlformats.org/officeDocument/2006/relationships/hyperlink" Target="https://www.bbc.co.uk/bitesize/articles/zwq33j6#z9ctp4j"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130107105354/http:/www.dh.gov.uk/prod_consum_dh/groups/dh_digitalassets/@dh/@en/documents/digitalasset/dh_4018893.pdf" TargetMode="External"/><Relationship Id="rId5" Type="http://schemas.openxmlformats.org/officeDocument/2006/relationships/hyperlink" Target="https://www.cwvys.org.uk/wp-content/uploads/2022/10/YOUTH-WORK-IN-WALES-2022-ENGLISH.pdf" TargetMode="External"/><Relationship Id="rId10" Type="http://schemas.openxmlformats.org/officeDocument/2006/relationships/hyperlink" Target="https://treaties.un.org/doc/treaties/1990/09/19900902%2003-14%20am/ch_iv_11p.pdf" TargetMode="External"/><Relationship Id="rId4" Type="http://schemas.openxmlformats.org/officeDocument/2006/relationships/hyperlink" Target="https://www.collinsdictionary.com/dictionary/english/right#google_vignette" TargetMode="External"/><Relationship Id="rId9"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E7E1-B3FF-64D3-5021-5F3FE4F187A7}"/>
              </a:ext>
            </a:extLst>
          </p:cNvPr>
          <p:cNvSpPr>
            <a:spLocks noGrp="1"/>
          </p:cNvSpPr>
          <p:nvPr>
            <p:ph type="ctrTitle"/>
          </p:nvPr>
        </p:nvSpPr>
        <p:spPr/>
        <p:txBody>
          <a:bodyPr/>
          <a:lstStyle/>
          <a:p>
            <a:r>
              <a:rPr lang="en-GB" sz="6600" dirty="0"/>
              <a:t>The UNCRC 20-minute seminar</a:t>
            </a:r>
          </a:p>
        </p:txBody>
      </p:sp>
      <p:sp>
        <p:nvSpPr>
          <p:cNvPr id="3" name="Subtitle 2">
            <a:extLst>
              <a:ext uri="{FF2B5EF4-FFF2-40B4-BE49-F238E27FC236}">
                <a16:creationId xmlns:a16="http://schemas.microsoft.com/office/drawing/2014/main" id="{E38D2B2F-29D5-B60D-09BE-5A0F08A84836}"/>
              </a:ext>
            </a:extLst>
          </p:cNvPr>
          <p:cNvSpPr>
            <a:spLocks noGrp="1"/>
          </p:cNvSpPr>
          <p:nvPr>
            <p:ph type="subTitle" idx="1"/>
          </p:nvPr>
        </p:nvSpPr>
        <p:spPr/>
        <p:txBody>
          <a:bodyPr/>
          <a:lstStyle/>
          <a:p>
            <a:r>
              <a:rPr lang="en-GB" dirty="0"/>
              <a:t>Student number: 2404615</a:t>
            </a:r>
          </a:p>
          <a:p>
            <a:r>
              <a:rPr lang="en-GB" dirty="0"/>
              <a:t>ECYW4010</a:t>
            </a:r>
          </a:p>
        </p:txBody>
      </p:sp>
      <p:sp>
        <p:nvSpPr>
          <p:cNvPr id="4" name="Slide Number Placeholder 3">
            <a:extLst>
              <a:ext uri="{FF2B5EF4-FFF2-40B4-BE49-F238E27FC236}">
                <a16:creationId xmlns:a16="http://schemas.microsoft.com/office/drawing/2014/main" id="{D00ECFEC-0DB4-A13F-0E41-14C0061D37BE}"/>
              </a:ext>
            </a:extLst>
          </p:cNvPr>
          <p:cNvSpPr>
            <a:spLocks noGrp="1"/>
          </p:cNvSpPr>
          <p:nvPr>
            <p:ph type="sldNum" sz="quarter" idx="12"/>
          </p:nvPr>
        </p:nvSpPr>
        <p:spPr/>
        <p:txBody>
          <a:bodyPr/>
          <a:lstStyle/>
          <a:p>
            <a:fld id="{8E7EB792-C532-4621-B0CF-19AC95017597}" type="slidenum">
              <a:rPr lang="en-GB" smtClean="0"/>
              <a:t>1</a:t>
            </a:fld>
            <a:endParaRPr lang="en-GB"/>
          </a:p>
        </p:txBody>
      </p:sp>
    </p:spTree>
    <p:extLst>
      <p:ext uri="{BB962C8B-B14F-4D97-AF65-F5344CB8AC3E}">
        <p14:creationId xmlns:p14="http://schemas.microsoft.com/office/powerpoint/2010/main" val="687338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BC4040-E383-C5A7-8528-22C0541350B7}"/>
              </a:ext>
            </a:extLst>
          </p:cNvPr>
          <p:cNvSpPr>
            <a:spLocks noGrp="1"/>
          </p:cNvSpPr>
          <p:nvPr>
            <p:ph idx="1"/>
          </p:nvPr>
        </p:nvSpPr>
        <p:spPr>
          <a:xfrm>
            <a:off x="4614389" y="936711"/>
            <a:ext cx="6815992" cy="4984578"/>
          </a:xfrm>
        </p:spPr>
        <p:txBody>
          <a:bodyPr anchor="ctr">
            <a:normAutofit/>
          </a:bodyPr>
          <a:lstStyle/>
          <a:p>
            <a:pPr>
              <a:buNone/>
            </a:pPr>
            <a:r>
              <a:rPr lang="en-GB">
                <a:effectLst/>
                <a:latin typeface="Arial" panose="020B0604020202020204" pitchFamily="34" charset="0"/>
                <a:ea typeface="Times New Roman" panose="02020603050405020304" pitchFamily="18" charset="0"/>
              </a:rPr>
              <a:t>AI declaration </a:t>
            </a:r>
            <a:endParaRPr lang="en-GB">
              <a:effectLst/>
              <a:latin typeface="Times New Roman" panose="02020603050405020304" pitchFamily="18" charset="0"/>
              <a:ea typeface="Times New Roman" panose="02020603050405020304" pitchFamily="18" charset="0"/>
            </a:endParaRPr>
          </a:p>
          <a:p>
            <a:pPr marL="0" indent="0">
              <a:buNone/>
            </a:pPr>
            <a:r>
              <a:rPr lang="en-GB">
                <a:effectLst/>
                <a:latin typeface="Arial" panose="020B0604020202020204" pitchFamily="34" charset="0"/>
                <a:ea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34801F37-BD3A-0523-18EC-E41E3C2F5DB4}"/>
              </a:ext>
            </a:extLst>
          </p:cNvPr>
          <p:cNvSpPr>
            <a:spLocks noGrp="1"/>
          </p:cNvSpPr>
          <p:nvPr>
            <p:ph type="sldNum" sz="quarter" idx="12"/>
          </p:nvPr>
        </p:nvSpPr>
        <p:spPr/>
        <p:txBody>
          <a:bodyPr/>
          <a:lstStyle/>
          <a:p>
            <a:fld id="{8E7EB792-C532-4621-B0CF-19AC95017597}" type="slidenum">
              <a:rPr lang="en-GB" smtClean="0"/>
              <a:t>2</a:t>
            </a:fld>
            <a:endParaRPr lang="en-GB"/>
          </a:p>
        </p:txBody>
      </p:sp>
    </p:spTree>
    <p:extLst>
      <p:ext uri="{BB962C8B-B14F-4D97-AF65-F5344CB8AC3E}">
        <p14:creationId xmlns:p14="http://schemas.microsoft.com/office/powerpoint/2010/main" val="3912969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2D656-134E-C693-CD53-1A1CE1A28807}"/>
              </a:ext>
            </a:extLst>
          </p:cNvPr>
          <p:cNvSpPr>
            <a:spLocks noGrp="1"/>
          </p:cNvSpPr>
          <p:nvPr>
            <p:ph idx="1"/>
          </p:nvPr>
        </p:nvSpPr>
        <p:spPr>
          <a:xfrm>
            <a:off x="676656" y="619432"/>
            <a:ext cx="10753725" cy="5158434"/>
          </a:xfrm>
        </p:spPr>
        <p:txBody>
          <a:bodyPr/>
          <a:lstStyle/>
          <a:p>
            <a:pPr>
              <a:buNone/>
            </a:pPr>
            <a:r>
              <a:rPr lang="en-GB" sz="1800" dirty="0">
                <a:effectLst/>
                <a:latin typeface="Arial" panose="020B0604020202020204" pitchFamily="34" charset="0"/>
                <a:ea typeface="Times New Roman" panose="02020603050405020304" pitchFamily="18" charset="0"/>
              </a:rPr>
              <a:t>What is the UNCRC?</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UNCRC stands for United Nations Convention on the Rights of the Child. It is a ‘legally binding agreement signed by 196  countries’ that details the rights of each child, no matter their ‘race, religion or abilities’ (UNICEF, 2022).</a:t>
            </a:r>
          </a:p>
          <a:p>
            <a:r>
              <a:rPr lang="en-GB" sz="1800" dirty="0">
                <a:effectLst/>
                <a:latin typeface="Arial" panose="020B0604020202020204" pitchFamily="34" charset="0"/>
                <a:ea typeface="Times New Roman" panose="02020603050405020304" pitchFamily="18" charset="0"/>
              </a:rPr>
              <a:t>There are 54 articles in total. ‘No right is more important than the other.’ The agreement of these children rights came into power in the UK in 1992. </a:t>
            </a:r>
          </a:p>
          <a:p>
            <a:endParaRPr lang="en-GB" sz="1800" dirty="0">
              <a:latin typeface="Arial" panose="020B0604020202020204" pitchFamily="34" charset="0"/>
              <a:ea typeface="Times New Roman" panose="02020603050405020304" pitchFamily="18" charset="0"/>
            </a:endParaRPr>
          </a:p>
          <a:p>
            <a:endParaRPr lang="en-GB" sz="1800" dirty="0">
              <a:latin typeface="Arial" panose="020B0604020202020204" pitchFamily="34" charset="0"/>
              <a:ea typeface="Times New Roman" panose="02020603050405020304" pitchFamily="18" charset="0"/>
            </a:endParaRPr>
          </a:p>
          <a:p>
            <a:pPr>
              <a:buNone/>
            </a:pPr>
            <a:r>
              <a:rPr lang="en-GB" sz="1800" dirty="0">
                <a:effectLst/>
                <a:latin typeface="Arial" panose="020B0604020202020204" pitchFamily="34" charset="0"/>
                <a:ea typeface="Times New Roman" panose="02020603050405020304" pitchFamily="18" charset="0"/>
              </a:rPr>
              <a:t>Why is UNCRC important for you and youth work?</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It is important because it shows that children are important and need to be treated fairly. The UNCRC acknowledges the role that children have in society and is a form of protection for their well-being. </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456C183B-57CA-20ED-2D45-F1621A1DDDF7}"/>
              </a:ext>
            </a:extLst>
          </p:cNvPr>
          <p:cNvSpPr>
            <a:spLocks noGrp="1"/>
          </p:cNvSpPr>
          <p:nvPr>
            <p:ph type="sldNum" sz="quarter" idx="12"/>
          </p:nvPr>
        </p:nvSpPr>
        <p:spPr/>
        <p:txBody>
          <a:bodyPr/>
          <a:lstStyle/>
          <a:p>
            <a:fld id="{8E7EB792-C532-4621-B0CF-19AC95017597}" type="slidenum">
              <a:rPr lang="en-GB" smtClean="0"/>
              <a:t>3</a:t>
            </a:fld>
            <a:endParaRPr lang="en-GB"/>
          </a:p>
        </p:txBody>
      </p:sp>
    </p:spTree>
    <p:extLst>
      <p:ext uri="{BB962C8B-B14F-4D97-AF65-F5344CB8AC3E}">
        <p14:creationId xmlns:p14="http://schemas.microsoft.com/office/powerpoint/2010/main" val="3720679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6A04-3153-2EA0-F682-F48AA9A6707F}"/>
              </a:ext>
            </a:extLst>
          </p:cNvPr>
          <p:cNvSpPr>
            <a:spLocks noGrp="1"/>
          </p:cNvSpPr>
          <p:nvPr>
            <p:ph type="title"/>
          </p:nvPr>
        </p:nvSpPr>
        <p:spPr/>
        <p:txBody>
          <a:bodyPr/>
          <a:lstStyle/>
          <a:p>
            <a:r>
              <a:rPr lang="en-GB" dirty="0"/>
              <a:t>Bricks </a:t>
            </a:r>
          </a:p>
        </p:txBody>
      </p:sp>
      <p:sp>
        <p:nvSpPr>
          <p:cNvPr id="3" name="Content Placeholder 2">
            <a:extLst>
              <a:ext uri="{FF2B5EF4-FFF2-40B4-BE49-F238E27FC236}">
                <a16:creationId xmlns:a16="http://schemas.microsoft.com/office/drawing/2014/main" id="{3A388F70-37E1-FF6C-D01F-AFF483132A0C}"/>
              </a:ext>
            </a:extLst>
          </p:cNvPr>
          <p:cNvSpPr>
            <a:spLocks noGrp="1"/>
          </p:cNvSpPr>
          <p:nvPr>
            <p:ph idx="1"/>
          </p:nvPr>
        </p:nvSpPr>
        <p:spPr/>
        <p:txBody>
          <a:bodyPr/>
          <a:lstStyle/>
          <a:p>
            <a:pP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Article 31 – the right to relax and play</a:t>
            </a:r>
          </a:p>
          <a:p>
            <a:pP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Article 15 – the right to meet and join groups</a:t>
            </a: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Article 12 – the right to form opinions and be heard</a:t>
            </a:r>
          </a:p>
          <a:p>
            <a:endParaRPr lang="en-GB" dirty="0"/>
          </a:p>
        </p:txBody>
      </p:sp>
      <p:sp>
        <p:nvSpPr>
          <p:cNvPr id="4" name="Slide Number Placeholder 3">
            <a:extLst>
              <a:ext uri="{FF2B5EF4-FFF2-40B4-BE49-F238E27FC236}">
                <a16:creationId xmlns:a16="http://schemas.microsoft.com/office/drawing/2014/main" id="{C5DBEE18-20CB-F4EE-2C7B-56E53F803DBB}"/>
              </a:ext>
            </a:extLst>
          </p:cNvPr>
          <p:cNvSpPr>
            <a:spLocks noGrp="1"/>
          </p:cNvSpPr>
          <p:nvPr>
            <p:ph type="sldNum" sz="quarter" idx="12"/>
          </p:nvPr>
        </p:nvSpPr>
        <p:spPr/>
        <p:txBody>
          <a:bodyPr/>
          <a:lstStyle/>
          <a:p>
            <a:fld id="{8E7EB792-C532-4621-B0CF-19AC95017597}" type="slidenum">
              <a:rPr lang="en-GB" smtClean="0"/>
              <a:t>4</a:t>
            </a:fld>
            <a:endParaRPr lang="en-GB"/>
          </a:p>
        </p:txBody>
      </p:sp>
    </p:spTree>
    <p:extLst>
      <p:ext uri="{BB962C8B-B14F-4D97-AF65-F5344CB8AC3E}">
        <p14:creationId xmlns:p14="http://schemas.microsoft.com/office/powerpoint/2010/main" val="352857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5396F-543F-0067-1710-DBED304F54D5}"/>
              </a:ext>
            </a:extLst>
          </p:cNvPr>
          <p:cNvSpPr>
            <a:spLocks noGrp="1"/>
          </p:cNvSpPr>
          <p:nvPr>
            <p:ph type="title"/>
          </p:nvPr>
        </p:nvSpPr>
        <p:spPr/>
        <p:txBody>
          <a:bodyPr/>
          <a:lstStyle/>
          <a:p>
            <a:r>
              <a:rPr lang="en-GB" dirty="0"/>
              <a:t>The door – inclusive </a:t>
            </a:r>
          </a:p>
        </p:txBody>
      </p:sp>
      <p:sp>
        <p:nvSpPr>
          <p:cNvPr id="3" name="Content Placeholder 2">
            <a:extLst>
              <a:ext uri="{FF2B5EF4-FFF2-40B4-BE49-F238E27FC236}">
                <a16:creationId xmlns:a16="http://schemas.microsoft.com/office/drawing/2014/main" id="{A64410D6-321C-BDEE-7885-0F0270631EB2}"/>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Universal youth work is defined as ‘open to all young people whatever their background, culture or beliefs’ (National Youth Agency, 2023, p.4). This is also supported by Youth Work in Wales Review Group’s (2022, p.9) ‘inclusive’ pillar of youth work.</a:t>
            </a:r>
          </a:p>
          <a:p>
            <a:endParaRPr lang="en-GB" sz="1800" dirty="0">
              <a:latin typeface="Arial" panose="020B0604020202020204" pitchFamily="34"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83CB5727-0A9F-D9E8-3BC1-A149639DEB61}"/>
              </a:ext>
            </a:extLst>
          </p:cNvPr>
          <p:cNvSpPr>
            <a:spLocks noGrp="1"/>
          </p:cNvSpPr>
          <p:nvPr>
            <p:ph type="sldNum" sz="quarter" idx="12"/>
          </p:nvPr>
        </p:nvSpPr>
        <p:spPr/>
        <p:txBody>
          <a:bodyPr/>
          <a:lstStyle/>
          <a:p>
            <a:fld id="{8E7EB792-C532-4621-B0CF-19AC95017597}" type="slidenum">
              <a:rPr lang="en-GB" smtClean="0"/>
              <a:t>5</a:t>
            </a:fld>
            <a:endParaRPr lang="en-GB"/>
          </a:p>
        </p:txBody>
      </p:sp>
    </p:spTree>
    <p:extLst>
      <p:ext uri="{BB962C8B-B14F-4D97-AF65-F5344CB8AC3E}">
        <p14:creationId xmlns:p14="http://schemas.microsoft.com/office/powerpoint/2010/main" val="1302662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FC28-3B54-31DF-CA3C-7752FBFEDCF2}"/>
              </a:ext>
            </a:extLst>
          </p:cNvPr>
          <p:cNvSpPr>
            <a:spLocks noGrp="1"/>
          </p:cNvSpPr>
          <p:nvPr>
            <p:ph type="title"/>
          </p:nvPr>
        </p:nvSpPr>
        <p:spPr/>
        <p:txBody>
          <a:bodyPr/>
          <a:lstStyle/>
          <a:p>
            <a:r>
              <a:rPr lang="en-GB" dirty="0"/>
              <a:t>The rooms and ladder - Participation</a:t>
            </a:r>
          </a:p>
        </p:txBody>
      </p:sp>
      <p:sp>
        <p:nvSpPr>
          <p:cNvPr id="3" name="Content Placeholder 2">
            <a:extLst>
              <a:ext uri="{FF2B5EF4-FFF2-40B4-BE49-F238E27FC236}">
                <a16:creationId xmlns:a16="http://schemas.microsoft.com/office/drawing/2014/main" id="{6A98ABA4-8164-0358-373C-C71789B712E1}"/>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The rooms of our house represents participation. Participation is the active and constant action/process of engaging in something. The Youth Work in Wales Review Group (2022, p.8) define one of their key values, participative, as ‘encouraging and supporting young people to become partners in, and share responsibility for, the opportunities, learning processes and decision-making structures which affect their own and other people’s lives and environments’. When young people walk through the door, they make a commitment to enter a partnership. Another way to look at participation is; consultation is temporary whereas participation is ongoing long term. </a:t>
            </a:r>
          </a:p>
          <a:p>
            <a:r>
              <a:rPr lang="en-GB" sz="1800" dirty="0">
                <a:effectLst/>
                <a:latin typeface="Arial" panose="020B0604020202020204" pitchFamily="34" charset="0"/>
                <a:ea typeface="Times New Roman" panose="02020603050405020304" pitchFamily="18" charset="0"/>
              </a:rPr>
              <a:t>To be able to move between rooms in a house we will need stairs. This is in the form of Roger Hart’s (1992) participation ladder. His ladder illustrates eight degrees of children’s participation in decision processes. The last three steps of the ladder are examples of what participation is not.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183930F-B1BE-61A2-D588-C04ED1482835}"/>
              </a:ext>
            </a:extLst>
          </p:cNvPr>
          <p:cNvSpPr>
            <a:spLocks noGrp="1"/>
          </p:cNvSpPr>
          <p:nvPr>
            <p:ph type="sldNum" sz="quarter" idx="12"/>
          </p:nvPr>
        </p:nvSpPr>
        <p:spPr/>
        <p:txBody>
          <a:bodyPr/>
          <a:lstStyle/>
          <a:p>
            <a:fld id="{8E7EB792-C532-4621-B0CF-19AC95017597}" type="slidenum">
              <a:rPr lang="en-GB" smtClean="0"/>
              <a:t>6</a:t>
            </a:fld>
            <a:endParaRPr lang="en-GB"/>
          </a:p>
        </p:txBody>
      </p:sp>
    </p:spTree>
    <p:extLst>
      <p:ext uri="{BB962C8B-B14F-4D97-AF65-F5344CB8AC3E}">
        <p14:creationId xmlns:p14="http://schemas.microsoft.com/office/powerpoint/2010/main" val="3878243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DBE64-31CA-54A7-7260-4A8CED6CF3DC}"/>
              </a:ext>
            </a:extLst>
          </p:cNvPr>
          <p:cNvSpPr>
            <a:spLocks noGrp="1"/>
          </p:cNvSpPr>
          <p:nvPr>
            <p:ph type="title"/>
          </p:nvPr>
        </p:nvSpPr>
        <p:spPr/>
        <p:txBody>
          <a:bodyPr/>
          <a:lstStyle/>
          <a:p>
            <a:r>
              <a:rPr lang="en-GB" dirty="0"/>
              <a:t>Window - Advocacy</a:t>
            </a:r>
          </a:p>
        </p:txBody>
      </p:sp>
      <p:sp>
        <p:nvSpPr>
          <p:cNvPr id="3" name="Content Placeholder 2">
            <a:extLst>
              <a:ext uri="{FF2B5EF4-FFF2-40B4-BE49-F238E27FC236}">
                <a16:creationId xmlns:a16="http://schemas.microsoft.com/office/drawing/2014/main" id="{F946D557-89D5-AD27-E9AB-7BB5E90729C2}"/>
              </a:ext>
            </a:extLst>
          </p:cNvPr>
          <p:cNvSpPr>
            <a:spLocks noGrp="1"/>
          </p:cNvSpPr>
          <p:nvPr>
            <p:ph idx="1"/>
          </p:nvPr>
        </p:nvSpPr>
        <p:spPr/>
        <p:txBody>
          <a:bodyPr/>
          <a:lstStyle/>
          <a:p>
            <a:r>
              <a:rPr lang="en-GB" sz="1800" kern="0" dirty="0">
                <a:effectLst/>
                <a:latin typeface="Arial" panose="020B0604020202020204" pitchFamily="34" charset="0"/>
                <a:ea typeface="Times New Roman" panose="02020603050405020304" pitchFamily="18" charset="0"/>
              </a:rPr>
              <a:t>How do youth workers advocate for young people? </a:t>
            </a:r>
          </a:p>
          <a:p>
            <a:r>
              <a:rPr lang="en-GB" sz="1800" dirty="0">
                <a:effectLst/>
                <a:latin typeface="Arial" panose="020B0604020202020204" pitchFamily="34" charset="0"/>
                <a:ea typeface="Times New Roman" panose="02020603050405020304" pitchFamily="18" charset="0"/>
              </a:rPr>
              <a:t>Advocacy is about speaking up for those whose voice might be excluded. The role of an advocate is to ensure any information that is provided, is provided and explained in a way that someone (like a child) will be able to understand. An example of an advocate is the Children’s Commissioner for Wales. It is Rocio Cifuentes and she is responsible for promoting the UNCRC rights and including them in government policies. The National Standards for the Provision of Children’s Advocacy Services (2002, p.1) details advocacy as being about ‘speaking up for children and young people. Advocacy is about empowering children and young people to make sure that their rights are respected and their views and wishes are heard at all times. Advocacy is about representing the views, wishes and needs of children and young people to decision-makers, and helping them to navigate the system’.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69F5AB2-D0AB-DEEF-0203-B677533A7734}"/>
              </a:ext>
            </a:extLst>
          </p:cNvPr>
          <p:cNvSpPr>
            <a:spLocks noGrp="1"/>
          </p:cNvSpPr>
          <p:nvPr>
            <p:ph type="sldNum" sz="quarter" idx="12"/>
          </p:nvPr>
        </p:nvSpPr>
        <p:spPr/>
        <p:txBody>
          <a:bodyPr/>
          <a:lstStyle/>
          <a:p>
            <a:fld id="{8E7EB792-C532-4621-B0CF-19AC95017597}" type="slidenum">
              <a:rPr lang="en-GB" smtClean="0"/>
              <a:t>7</a:t>
            </a:fld>
            <a:endParaRPr lang="en-GB"/>
          </a:p>
        </p:txBody>
      </p:sp>
    </p:spTree>
    <p:extLst>
      <p:ext uri="{BB962C8B-B14F-4D97-AF65-F5344CB8AC3E}">
        <p14:creationId xmlns:p14="http://schemas.microsoft.com/office/powerpoint/2010/main" val="1997054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7C0BD-9836-F1FF-DFC1-A7CA112C0416}"/>
              </a:ext>
            </a:extLst>
          </p:cNvPr>
          <p:cNvSpPr>
            <a:spLocks noGrp="1"/>
          </p:cNvSpPr>
          <p:nvPr>
            <p:ph type="title"/>
          </p:nvPr>
        </p:nvSpPr>
        <p:spPr/>
        <p:txBody>
          <a:bodyPr/>
          <a:lstStyle/>
          <a:p>
            <a:r>
              <a:rPr lang="en-GB" dirty="0"/>
              <a:t>Window – Empowerment </a:t>
            </a:r>
          </a:p>
        </p:txBody>
      </p:sp>
      <p:sp>
        <p:nvSpPr>
          <p:cNvPr id="3" name="Content Placeholder 2">
            <a:extLst>
              <a:ext uri="{FF2B5EF4-FFF2-40B4-BE49-F238E27FC236}">
                <a16:creationId xmlns:a16="http://schemas.microsoft.com/office/drawing/2014/main" id="{72BA97DC-7B29-BFA6-14BF-35AD972D8D0F}"/>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Empowerment has the word ‘power’ in it. Empowering others involves passing power to another person. Youth workers empower young people by equipping them with the skills to help them see their full potential. Positive encouragement is one of the ways youth workers empower young people. If young people are not empowered, then they won’t change for the better or won’t even be aware that there was another outcome.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52DC0C2-3E17-6000-E486-42CC95E9C54D}"/>
              </a:ext>
            </a:extLst>
          </p:cNvPr>
          <p:cNvSpPr>
            <a:spLocks noGrp="1"/>
          </p:cNvSpPr>
          <p:nvPr>
            <p:ph type="sldNum" sz="quarter" idx="12"/>
          </p:nvPr>
        </p:nvSpPr>
        <p:spPr/>
        <p:txBody>
          <a:bodyPr/>
          <a:lstStyle/>
          <a:p>
            <a:fld id="{8E7EB792-C532-4621-B0CF-19AC95017597}" type="slidenum">
              <a:rPr lang="en-GB" smtClean="0"/>
              <a:t>8</a:t>
            </a:fld>
            <a:endParaRPr lang="en-GB"/>
          </a:p>
        </p:txBody>
      </p:sp>
    </p:spTree>
    <p:extLst>
      <p:ext uri="{BB962C8B-B14F-4D97-AF65-F5344CB8AC3E}">
        <p14:creationId xmlns:p14="http://schemas.microsoft.com/office/powerpoint/2010/main" val="2421946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BCBB-FE41-692E-1756-E53CC2AE9C65}"/>
              </a:ext>
            </a:extLst>
          </p:cNvPr>
          <p:cNvSpPr>
            <a:spLocks noGrp="1"/>
          </p:cNvSpPr>
          <p:nvPr>
            <p:ph type="title"/>
          </p:nvPr>
        </p:nvSpPr>
        <p:spPr>
          <a:xfrm>
            <a:off x="912628" y="1463038"/>
            <a:ext cx="3859397" cy="1471548"/>
          </a:xfrm>
        </p:spPr>
        <p:txBody>
          <a:bodyPr anchor="t">
            <a:normAutofit/>
          </a:bodyPr>
          <a:lstStyle/>
          <a:p>
            <a:r>
              <a:rPr lang="en-GB" dirty="0"/>
              <a:t>The roof - protection</a:t>
            </a:r>
          </a:p>
        </p:txBody>
      </p:sp>
      <p:pic>
        <p:nvPicPr>
          <p:cNvPr id="5" name="Picture 4">
            <a:extLst>
              <a:ext uri="{FF2B5EF4-FFF2-40B4-BE49-F238E27FC236}">
                <a16:creationId xmlns:a16="http://schemas.microsoft.com/office/drawing/2014/main" id="{C6325397-A3F6-9EEA-6326-9DBF70F5EBC8}"/>
              </a:ext>
            </a:extLst>
          </p:cNvPr>
          <p:cNvPicPr>
            <a:picLocks noChangeAspect="1"/>
          </p:cNvPicPr>
          <p:nvPr/>
        </p:nvPicPr>
        <p:blipFill>
          <a:blip r:embed="rId2"/>
          <a:srcRect l="776" r="5193" b="3"/>
          <a:stretch>
            <a:fillRect/>
          </a:stretch>
        </p:blipFill>
        <p:spPr>
          <a:xfrm>
            <a:off x="5183188" y="987425"/>
            <a:ext cx="6172200" cy="4873625"/>
          </a:xfrm>
          <a:prstGeom prst="rect">
            <a:avLst/>
          </a:prstGeom>
          <a:noFill/>
        </p:spPr>
      </p:pic>
      <p:sp>
        <p:nvSpPr>
          <p:cNvPr id="3" name="Content Placeholder 2">
            <a:extLst>
              <a:ext uri="{FF2B5EF4-FFF2-40B4-BE49-F238E27FC236}">
                <a16:creationId xmlns:a16="http://schemas.microsoft.com/office/drawing/2014/main" id="{D2EB0345-26D4-7B20-FA3F-431761B8AE04}"/>
              </a:ext>
            </a:extLst>
          </p:cNvPr>
          <p:cNvSpPr>
            <a:spLocks noGrp="1"/>
          </p:cNvSpPr>
          <p:nvPr>
            <p:ph type="body" sz="half" idx="2"/>
          </p:nvPr>
        </p:nvSpPr>
        <p:spPr>
          <a:xfrm>
            <a:off x="912628" y="2934586"/>
            <a:ext cx="3859397" cy="2934401"/>
          </a:xfrm>
        </p:spPr>
        <p:txBody>
          <a:bodyPr vert="horz" lIns="91440" tIns="45720" rIns="91440" bIns="45720" rtlCol="0">
            <a:normAutofit/>
          </a:bodyPr>
          <a:lstStyle/>
          <a:p>
            <a:pPr>
              <a:lnSpc>
                <a:spcPct val="110000"/>
              </a:lnSpc>
            </a:pPr>
            <a:r>
              <a:rPr lang="en-GB" sz="1400"/>
              <a:t>Article 42 – everyone should know the UNCRC</a:t>
            </a:r>
          </a:p>
          <a:p>
            <a:pPr>
              <a:lnSpc>
                <a:spcPct val="110000"/>
              </a:lnSpc>
            </a:pPr>
            <a:r>
              <a:rPr lang="en-GB" sz="1400">
                <a:effectLst/>
              </a:rPr>
              <a:t>By knowing their rights, children will understand how their well-being is protected and have the knowledge to speak up. </a:t>
            </a:r>
          </a:p>
          <a:p>
            <a:pPr>
              <a:lnSpc>
                <a:spcPct val="110000"/>
              </a:lnSpc>
            </a:pPr>
            <a:r>
              <a:rPr lang="en-GB" sz="1400"/>
              <a:t>‘Maslow’s Hierarchy of Needs’ (1943) also demonstrates the importance of young people needing their basic needs to be met before their other needs like psychological needs are able to be met or developed. </a:t>
            </a:r>
          </a:p>
          <a:p>
            <a:pPr>
              <a:lnSpc>
                <a:spcPct val="110000"/>
              </a:lnSpc>
            </a:pPr>
            <a:endParaRPr lang="en-GB" sz="1400"/>
          </a:p>
          <a:p>
            <a:pPr>
              <a:lnSpc>
                <a:spcPct val="110000"/>
              </a:lnSpc>
            </a:pPr>
            <a:endParaRPr lang="en-GB" sz="1400"/>
          </a:p>
          <a:p>
            <a:pPr>
              <a:lnSpc>
                <a:spcPct val="110000"/>
              </a:lnSpc>
            </a:pPr>
            <a:endParaRPr lang="en-GB" sz="1400"/>
          </a:p>
        </p:txBody>
      </p:sp>
      <p:sp>
        <p:nvSpPr>
          <p:cNvPr id="10" name="Date Placeholder 4">
            <a:extLst>
              <a:ext uri="{FF2B5EF4-FFF2-40B4-BE49-F238E27FC236}">
                <a16:creationId xmlns:a16="http://schemas.microsoft.com/office/drawing/2014/main" id="{CAD583FA-2740-F743-D18F-296EF75FF4C4}"/>
              </a:ext>
            </a:extLst>
          </p:cNvPr>
          <p:cNvSpPr>
            <a:spLocks noGrp="1"/>
          </p:cNvSpPr>
          <p:nvPr>
            <p:ph type="dt" sz="half" idx="10"/>
          </p:nvPr>
        </p:nvSpPr>
        <p:spPr>
          <a:xfrm>
            <a:off x="912628" y="6356350"/>
            <a:ext cx="2743200" cy="365125"/>
          </a:xfrm>
        </p:spPr>
        <p:txBody>
          <a:bodyPr/>
          <a:lstStyle/>
          <a:p>
            <a:pPr>
              <a:spcAft>
                <a:spcPts val="600"/>
              </a:spcAft>
            </a:pPr>
            <a:fld id="{5E88C566-C003-4DE8-A148-4F9A3AA64677}" type="datetime1">
              <a:pPr>
                <a:spcAft>
                  <a:spcPts val="600"/>
                </a:spcAft>
              </a:pPr>
              <a:t>5/22/2025</a:t>
            </a:fld>
            <a:endParaRPr lang="en-US"/>
          </a:p>
        </p:txBody>
      </p:sp>
      <p:sp>
        <p:nvSpPr>
          <p:cNvPr id="12" name="Footer Placeholder 5">
            <a:extLst>
              <a:ext uri="{FF2B5EF4-FFF2-40B4-BE49-F238E27FC236}">
                <a16:creationId xmlns:a16="http://schemas.microsoft.com/office/drawing/2014/main" id="{DF96158F-AA2D-6475-61CE-6A5D954D18EB}"/>
              </a:ext>
            </a:extLst>
          </p:cNvPr>
          <p:cNvSpPr>
            <a:spLocks noGrp="1"/>
          </p:cNvSpPr>
          <p:nvPr>
            <p:ph type="ftr" sz="quarter" idx="11"/>
          </p:nvPr>
        </p:nvSpPr>
        <p:spPr>
          <a:xfrm>
            <a:off x="6767622" y="6356350"/>
            <a:ext cx="4040373" cy="365125"/>
          </a:xfrm>
        </p:spPr>
        <p:txBody>
          <a:bodyPr/>
          <a:lstStyle/>
          <a:p>
            <a:pPr>
              <a:spcAft>
                <a:spcPts val="600"/>
              </a:spcAft>
            </a:pPr>
            <a:r>
              <a:rPr lang="en-US"/>
              <a:t>
              </a:t>
            </a:r>
          </a:p>
        </p:txBody>
      </p:sp>
      <p:sp>
        <p:nvSpPr>
          <p:cNvPr id="4" name="Slide Number Placeholder 3">
            <a:extLst>
              <a:ext uri="{FF2B5EF4-FFF2-40B4-BE49-F238E27FC236}">
                <a16:creationId xmlns:a16="http://schemas.microsoft.com/office/drawing/2014/main" id="{F3976602-5B0B-FF8C-8307-1D92DF98DDD9}"/>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8E7EB792-C532-4621-B0CF-19AC95017597}" type="slidenum">
              <a:rPr lang="en-GB" smtClean="0"/>
              <a:pPr>
                <a:spcAft>
                  <a:spcPts val="600"/>
                </a:spcAft>
              </a:pPr>
              <a:t>9</a:t>
            </a:fld>
            <a:endParaRPr lang="en-GB"/>
          </a:p>
        </p:txBody>
      </p:sp>
    </p:spTree>
    <p:extLst>
      <p:ext uri="{BB962C8B-B14F-4D97-AF65-F5344CB8AC3E}">
        <p14:creationId xmlns:p14="http://schemas.microsoft.com/office/powerpoint/2010/main" val="109703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E528-08BB-F48E-3122-3210A6F60CF8}"/>
              </a:ext>
            </a:extLst>
          </p:cNvPr>
          <p:cNvSpPr>
            <a:spLocks noGrp="1"/>
          </p:cNvSpPr>
          <p:nvPr>
            <p:ph type="title"/>
          </p:nvPr>
        </p:nvSpPr>
        <p:spPr/>
        <p:txBody>
          <a:bodyPr/>
          <a:lstStyle/>
          <a:p>
            <a:r>
              <a:rPr lang="en-GB" dirty="0"/>
              <a:t>Plant - growth</a:t>
            </a:r>
          </a:p>
        </p:txBody>
      </p:sp>
      <p:sp>
        <p:nvSpPr>
          <p:cNvPr id="3" name="Content Placeholder 2">
            <a:extLst>
              <a:ext uri="{FF2B5EF4-FFF2-40B4-BE49-F238E27FC236}">
                <a16:creationId xmlns:a16="http://schemas.microsoft.com/office/drawing/2014/main" id="{B4F0791C-741B-537B-8706-B21C52F737A1}"/>
              </a:ext>
            </a:extLst>
          </p:cNvPr>
          <p:cNvSpPr>
            <a:spLocks noGrp="1"/>
          </p:cNvSpPr>
          <p:nvPr>
            <p:ph idx="1"/>
          </p:nvPr>
        </p:nvSpPr>
        <p:spPr/>
        <p:txBody>
          <a:bodyPr/>
          <a:lstStyle/>
          <a:p>
            <a:r>
              <a:rPr lang="en-GB" sz="1800" dirty="0">
                <a:latin typeface="Arial" panose="020B0604020202020204" pitchFamily="34" charset="0"/>
                <a:ea typeface="Times New Roman" panose="02020603050405020304" pitchFamily="18" charset="0"/>
              </a:rPr>
              <a:t>Young people </a:t>
            </a:r>
            <a:r>
              <a:rPr lang="en-GB" sz="1800" dirty="0">
                <a:effectLst/>
                <a:latin typeface="Arial" panose="020B0604020202020204" pitchFamily="34" charset="0"/>
                <a:ea typeface="Times New Roman" panose="02020603050405020304" pitchFamily="18" charset="0"/>
              </a:rPr>
              <a:t>will be able to grow in the way that the National Occupational Standards for Youth Work outline, through ‘personal, social and political development’ (CLDS Standards Council Scotland, 2019, p.5).</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081EDC02-947D-8D7D-4D5A-445431AFECD3}"/>
              </a:ext>
            </a:extLst>
          </p:cNvPr>
          <p:cNvSpPr>
            <a:spLocks noGrp="1"/>
          </p:cNvSpPr>
          <p:nvPr>
            <p:ph type="sldNum" sz="quarter" idx="12"/>
          </p:nvPr>
        </p:nvSpPr>
        <p:spPr/>
        <p:txBody>
          <a:bodyPr/>
          <a:lstStyle/>
          <a:p>
            <a:fld id="{8E7EB792-C532-4621-B0CF-19AC95017597}" type="slidenum">
              <a:rPr lang="en-GB" smtClean="0"/>
              <a:t>10</a:t>
            </a:fld>
            <a:endParaRPr lang="en-GB"/>
          </a:p>
        </p:txBody>
      </p:sp>
    </p:spTree>
    <p:extLst>
      <p:ext uri="{BB962C8B-B14F-4D97-AF65-F5344CB8AC3E}">
        <p14:creationId xmlns:p14="http://schemas.microsoft.com/office/powerpoint/2010/main" val="339917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CBEF-89A4-E1B3-440E-5C35DDB9F736}"/>
              </a:ext>
            </a:extLst>
          </p:cNvPr>
          <p:cNvSpPr>
            <a:spLocks noGrp="1"/>
          </p:cNvSpPr>
          <p:nvPr>
            <p:ph type="title"/>
          </p:nvPr>
        </p:nvSpPr>
        <p:spPr/>
        <p:txBody>
          <a:bodyPr/>
          <a:lstStyle/>
          <a:p>
            <a:r>
              <a:rPr lang="en-GB" dirty="0"/>
              <a:t>Final poster </a:t>
            </a:r>
          </a:p>
        </p:txBody>
      </p:sp>
      <p:sp>
        <p:nvSpPr>
          <p:cNvPr id="4" name="Slide Number Placeholder 3">
            <a:extLst>
              <a:ext uri="{FF2B5EF4-FFF2-40B4-BE49-F238E27FC236}">
                <a16:creationId xmlns:a16="http://schemas.microsoft.com/office/drawing/2014/main" id="{6EF6D855-FFA9-99C8-D168-7D44A1E3EECB}"/>
              </a:ext>
            </a:extLst>
          </p:cNvPr>
          <p:cNvSpPr>
            <a:spLocks noGrp="1"/>
          </p:cNvSpPr>
          <p:nvPr>
            <p:ph type="sldNum" sz="quarter" idx="12"/>
          </p:nvPr>
        </p:nvSpPr>
        <p:spPr/>
        <p:txBody>
          <a:bodyPr/>
          <a:lstStyle/>
          <a:p>
            <a:fld id="{8E7EB792-C532-4621-B0CF-19AC95017597}" type="slidenum">
              <a:rPr lang="en-GB" smtClean="0"/>
              <a:t>11</a:t>
            </a:fld>
            <a:endParaRPr lang="en-GB"/>
          </a:p>
        </p:txBody>
      </p:sp>
      <p:pic>
        <p:nvPicPr>
          <p:cNvPr id="3" name="Picture 2" descr="A yellow and red paper with white text and brick walls&#10;&#10;AI-generated content may be incorrect.">
            <a:extLst>
              <a:ext uri="{FF2B5EF4-FFF2-40B4-BE49-F238E27FC236}">
                <a16:creationId xmlns:a16="http://schemas.microsoft.com/office/drawing/2014/main" id="{A4CAE634-CD3A-24BE-0A25-C6E652A03029}"/>
              </a:ext>
            </a:extLst>
          </p:cNvPr>
          <p:cNvPicPr>
            <a:picLocks noChangeAspect="1"/>
          </p:cNvPicPr>
          <p:nvPr/>
        </p:nvPicPr>
        <p:blipFill>
          <a:blip r:embed="rId2"/>
          <a:stretch>
            <a:fillRect/>
          </a:stretch>
        </p:blipFill>
        <p:spPr>
          <a:xfrm>
            <a:off x="4854298" y="146136"/>
            <a:ext cx="4330993" cy="6565727"/>
          </a:xfrm>
          <a:prstGeom prst="rect">
            <a:avLst/>
          </a:prstGeom>
        </p:spPr>
      </p:pic>
    </p:spTree>
    <p:extLst>
      <p:ext uri="{BB962C8B-B14F-4D97-AF65-F5344CB8AC3E}">
        <p14:creationId xmlns:p14="http://schemas.microsoft.com/office/powerpoint/2010/main" val="692308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9FD7B-AC88-9C1A-B62F-698D595388ED}"/>
              </a:ext>
            </a:extLst>
          </p:cNvPr>
          <p:cNvSpPr>
            <a:spLocks noGrp="1"/>
          </p:cNvSpPr>
          <p:nvPr>
            <p:ph type="title"/>
          </p:nvPr>
        </p:nvSpPr>
        <p:spPr>
          <a:xfrm>
            <a:off x="440915" y="273391"/>
            <a:ext cx="10772775" cy="660673"/>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36D0CADC-D310-7041-E28D-05445C5B4140}"/>
              </a:ext>
            </a:extLst>
          </p:cNvPr>
          <p:cNvSpPr>
            <a:spLocks noGrp="1"/>
          </p:cNvSpPr>
          <p:nvPr>
            <p:ph idx="1"/>
          </p:nvPr>
        </p:nvSpPr>
        <p:spPr>
          <a:xfrm>
            <a:off x="440916" y="1174146"/>
            <a:ext cx="10989466" cy="5542498"/>
          </a:xfrm>
        </p:spPr>
        <p:txBody>
          <a:bodyPr vert="horz" lIns="91440" tIns="45720" rIns="91440" bIns="45720" rtlCol="0" anchor="t">
            <a:normAutofit fontScale="55000" lnSpcReduction="20000"/>
          </a:bodyPr>
          <a:lstStyle/>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BBC Bitesize (2025) </a:t>
            </a:r>
            <a:r>
              <a:rPr lang="en-GB" sz="1800" i="1" kern="100" dirty="0">
                <a:effectLst/>
                <a:latin typeface="Arial" panose="020B0604020202020204" pitchFamily="34" charset="0"/>
                <a:ea typeface="Aptos" panose="020B0004020202020204" pitchFamily="34" charset="0"/>
                <a:cs typeface="Arial" panose="020B0604020202020204" pitchFamily="34" charset="0"/>
              </a:rPr>
              <a:t>Understanding symbolism.</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https://www.bbc.co.uk/bitesize/articles/zwq33j6#z9ctp4j</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CLD Standards Council Scotland (2019)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https://cldstandardscouncil.org.uk/wp-content/uploads/YouthWorkNOS2019Intro.pdf</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Collins Dictionary (2025) </a:t>
            </a:r>
            <a:r>
              <a:rPr lang="en-GB" sz="1800" i="1" kern="100" dirty="0">
                <a:effectLst/>
                <a:latin typeface="Arial" panose="020B0604020202020204" pitchFamily="34" charset="0"/>
                <a:ea typeface="Aptos" panose="020B0004020202020204" pitchFamily="34" charset="0"/>
                <a:cs typeface="Arial" panose="020B0604020202020204" pitchFamily="34" charset="0"/>
              </a:rPr>
              <a:t>Definition of ‘right’.</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https://www.collinsdictionary.com/dictionary/english/right#google_vignette</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 </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CWVYS, PYOG &amp; EWC Youth Work in Wales Review Group (2022) </a:t>
            </a:r>
            <a:r>
              <a:rPr lang="en-GB" sz="1800" i="1" kern="100" dirty="0">
                <a:effectLst/>
                <a:latin typeface="Arial" panose="020B0604020202020204" pitchFamily="34" charset="0"/>
                <a:ea typeface="Aptos" panose="020B0004020202020204" pitchFamily="34" charset="0"/>
                <a:cs typeface="Arial" panose="020B0604020202020204" pitchFamily="34" charset="0"/>
              </a:rPr>
              <a:t>Youth work in Wales: Principles and Purposes</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https://www.cwvys.org.uk/wp-content/uploads/2022/10/YOUTH-WORK-IN-WALES-2022-ENGLISH.pdf</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gn="just">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Dynamix (2011) Children’s Rights </a:t>
            </a:r>
            <a:r>
              <a:rPr lang="en-GB" sz="1800" kern="100" dirty="0" err="1">
                <a:effectLst/>
                <a:latin typeface="Arial" panose="020B0604020202020204" pitchFamily="34" charset="0"/>
                <a:ea typeface="Aptos" panose="020B0004020202020204" pitchFamily="34" charset="0"/>
                <a:cs typeface="Arial" panose="020B0604020202020204" pitchFamily="34" charset="0"/>
              </a:rPr>
              <a:t>Spice’m</a:t>
            </a:r>
            <a:r>
              <a:rPr lang="en-GB" sz="1800" kern="100" dirty="0">
                <a:effectLst/>
                <a:latin typeface="Arial" panose="020B0604020202020204" pitchFamily="34" charset="0"/>
                <a:ea typeface="Aptos" panose="020B0004020202020204" pitchFamily="34" charset="0"/>
                <a:cs typeface="Arial" panose="020B0604020202020204" pitchFamily="34" charset="0"/>
              </a:rPr>
              <a:t> Up. Dynamix Ltd., Save the Children UK.</a:t>
            </a:r>
          </a:p>
          <a:p>
            <a:pPr algn="just">
              <a:buNone/>
            </a:pPr>
            <a:r>
              <a:rPr lang="en-GB" sz="2200" kern="100" dirty="0">
                <a:latin typeface="Arial"/>
                <a:cs typeface="Arial"/>
              </a:rPr>
              <a:t>Maslow, A. H. (1943) </a:t>
            </a:r>
            <a:r>
              <a:rPr lang="en-GB" sz="2200" i="1" kern="100" dirty="0">
                <a:latin typeface="Arial"/>
                <a:cs typeface="Arial"/>
              </a:rPr>
              <a:t>A theory of human motivation.</a:t>
            </a:r>
            <a:r>
              <a:rPr lang="en-GB" sz="2200" kern="100" dirty="0">
                <a:latin typeface="Arial"/>
                <a:cs typeface="Arial"/>
              </a:rPr>
              <a:t> Lecture notes.</a:t>
            </a:r>
            <a:endParaRPr lang="en-GB" dirty="0"/>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National Standards for the Provision of Children’s Advocacy Services (2002)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https://webarchive.nationalarchives.gov.uk/ukgwa/20130107105354/http:/www.dh.gov.uk/prod_consum_dh/groups/dh_digitalassets/@dh/@en/documents/digitalasset/dh_4018893.pdf</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National Youth Work Agency (2023) </a:t>
            </a:r>
            <a:r>
              <a:rPr lang="en-GB" sz="1800" i="1" kern="100" dirty="0">
                <a:effectLst/>
                <a:latin typeface="Arial" panose="020B0604020202020204" pitchFamily="34" charset="0"/>
                <a:ea typeface="Aptos" panose="020B0004020202020204" pitchFamily="34" charset="0"/>
                <a:cs typeface="Arial" panose="020B0604020202020204" pitchFamily="34" charset="0"/>
              </a:rPr>
              <a:t>Youth Work Practice Standards.</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https://3b8d1f91d5.nxcli.io/wp-content/uploads/2024/02/NYA_Publications-2023_Youth-Work-Standards_DOWNLOAD_AW-FINAL-050623-1.pdf</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Roger Hart (1992) </a:t>
            </a:r>
            <a:r>
              <a:rPr lang="en-GB" sz="1800" i="1" kern="100" dirty="0">
                <a:effectLst/>
                <a:latin typeface="Arial" panose="020B0604020202020204" pitchFamily="34" charset="0"/>
                <a:ea typeface="Aptos" panose="020B0004020202020204" pitchFamily="34" charset="0"/>
                <a:cs typeface="Arial" panose="020B0604020202020204" pitchFamily="34" charset="0"/>
              </a:rPr>
              <a:t>Children’s Participation: From Tokenism to Citizenship: the ladder of children’s participation.</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https://organizingengagement.org/models/ladder-of-childrens-participation/</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Sercombe, H. (2010) </a:t>
            </a:r>
            <a:r>
              <a:rPr lang="en-GB" sz="1800" i="1" kern="100" dirty="0">
                <a:effectLst/>
                <a:latin typeface="Arial" panose="020B0604020202020204" pitchFamily="34" charset="0"/>
                <a:ea typeface="Aptos" panose="020B0004020202020204" pitchFamily="34" charset="0"/>
                <a:cs typeface="Arial" panose="020B0604020202020204" pitchFamily="34" charset="0"/>
              </a:rPr>
              <a:t>Youth work ethics.</a:t>
            </a:r>
            <a:r>
              <a:rPr lang="en-GB" sz="1800" kern="100" dirty="0">
                <a:effectLst/>
                <a:latin typeface="Arial" panose="020B0604020202020204" pitchFamily="34" charset="0"/>
                <a:ea typeface="Aptos" panose="020B0004020202020204" pitchFamily="34" charset="0"/>
                <a:cs typeface="Arial" panose="020B0604020202020204" pitchFamily="34" charset="0"/>
              </a:rPr>
              <a:t> Los Angeles: Sage Publications.</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UNICEF (2022) </a:t>
            </a:r>
            <a:r>
              <a:rPr lang="en-GB" sz="1800" i="1" kern="100" dirty="0">
                <a:effectLst/>
                <a:latin typeface="Arial" panose="020B0604020202020204" pitchFamily="34" charset="0"/>
                <a:ea typeface="Aptos" panose="020B0004020202020204" pitchFamily="34" charset="0"/>
                <a:cs typeface="Arial" panose="020B0604020202020204" pitchFamily="34" charset="0"/>
              </a:rPr>
              <a:t>What is the UN convention on child rights?</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https://www.unicef.org.uk/what-we-do/un-convention-child-rights/</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pPr>
              <a:lnSpc>
                <a:spcPct val="12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United Nations (1989) </a:t>
            </a:r>
            <a:r>
              <a:rPr lang="en-GB" sz="1800" i="1" kern="100" dirty="0">
                <a:effectLst/>
                <a:latin typeface="Arial" panose="020B0604020202020204" pitchFamily="34" charset="0"/>
                <a:ea typeface="Aptos" panose="020B0004020202020204" pitchFamily="34" charset="0"/>
                <a:cs typeface="Arial" panose="020B0604020202020204" pitchFamily="34" charset="0"/>
              </a:rPr>
              <a:t>Convention on the rights of the child.</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https://treaties.un.org/doc/treaties/1990/09/19900902%2003-14%20am/ch_iv_11p.pdf</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21</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st</a:t>
            </a:r>
            <a:r>
              <a:rPr lang="en-GB" sz="1800" kern="100" dirty="0">
                <a:effectLst/>
                <a:latin typeface="Arial" panose="020B0604020202020204" pitchFamily="34" charset="0"/>
                <a:ea typeface="Aptos" panose="020B0004020202020204" pitchFamily="34" charset="0"/>
                <a:cs typeface="Arial" panose="020B0604020202020204" pitchFamily="34" charset="0"/>
              </a:rPr>
              <a:t> May 2025)</a:t>
            </a:r>
          </a:p>
          <a:p>
            <a:endParaRPr lang="en-GB" dirty="0"/>
          </a:p>
        </p:txBody>
      </p:sp>
      <p:sp>
        <p:nvSpPr>
          <p:cNvPr id="4" name="Slide Number Placeholder 3">
            <a:extLst>
              <a:ext uri="{FF2B5EF4-FFF2-40B4-BE49-F238E27FC236}">
                <a16:creationId xmlns:a16="http://schemas.microsoft.com/office/drawing/2014/main" id="{45E6E694-AC3D-E674-8C65-E264B18039B0}"/>
              </a:ext>
            </a:extLst>
          </p:cNvPr>
          <p:cNvSpPr>
            <a:spLocks noGrp="1"/>
          </p:cNvSpPr>
          <p:nvPr>
            <p:ph type="sldNum" sz="quarter" idx="12"/>
          </p:nvPr>
        </p:nvSpPr>
        <p:spPr/>
        <p:txBody>
          <a:bodyPr/>
          <a:lstStyle/>
          <a:p>
            <a:fld id="{8E7EB792-C532-4621-B0CF-19AC95017597}" type="slidenum">
              <a:rPr lang="en-GB" smtClean="0"/>
              <a:t>12</a:t>
            </a:fld>
            <a:endParaRPr lang="en-GB"/>
          </a:p>
        </p:txBody>
      </p:sp>
    </p:spTree>
    <p:extLst>
      <p:ext uri="{BB962C8B-B14F-4D97-AF65-F5344CB8AC3E}">
        <p14:creationId xmlns:p14="http://schemas.microsoft.com/office/powerpoint/2010/main" val="3257117202"/>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DashVTI</vt:lpstr>
      <vt:lpstr>The UNCRC 20-minute seminar</vt:lpstr>
      <vt:lpstr>PowerPoint Presentation</vt:lpstr>
      <vt:lpstr>PowerPoint Presentation</vt:lpstr>
      <vt:lpstr>Bricks </vt:lpstr>
      <vt:lpstr>The door – inclusive </vt:lpstr>
      <vt:lpstr>The rooms and ladder - Participation</vt:lpstr>
      <vt:lpstr>Window - Advocacy</vt:lpstr>
      <vt:lpstr>Window – Empowerment </vt:lpstr>
      <vt:lpstr>The roof - protection</vt:lpstr>
      <vt:lpstr>Plant - growth</vt:lpstr>
      <vt:lpstr>Final poster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cp:revision>
  <dcterms:created xsi:type="dcterms:W3CDTF">2025-05-21T21:56:14Z</dcterms:created>
  <dcterms:modified xsi:type="dcterms:W3CDTF">2025-05-22T07:19:37Z</dcterms:modified>
</cp:coreProperties>
</file>