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tmp" ContentType="image/png"/>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Masters/slideMaster6.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theme/theme2.xml" ContentType="application/vnd.openxmlformats-officedocument.theme+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theme/theme3.xml" ContentType="application/vnd.openxmlformats-officedocument.theme+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theme/theme4.xml" ContentType="application/vnd.openxmlformats-officedocument.theme+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theme/theme5.xml" ContentType="application/vnd.openxmlformats-officedocument.theme+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slideLayouts/slideLayout42.xml" ContentType="application/vnd.openxmlformats-officedocument.presentationml.slideLayout+xml"/>
  <Override PartName="/ppt/slideLayouts/slideLayout43.xml" ContentType="application/vnd.openxmlformats-officedocument.presentationml.slideLayout+xml"/>
  <Override PartName="/ppt/slideLayouts/slideLayout44.xml" ContentType="application/vnd.openxmlformats-officedocument.presentationml.slideLayout+xml"/>
  <Override PartName="/ppt/slideLayouts/slideLayout45.xml" ContentType="application/vnd.openxmlformats-officedocument.presentationml.slideLayout+xml"/>
  <Override PartName="/ppt/slideLayouts/slideLayout46.xml" ContentType="application/vnd.openxmlformats-officedocument.presentationml.slideLayout+xml"/>
  <Override PartName="/ppt/slideLayouts/slideLayout47.xml" ContentType="application/vnd.openxmlformats-officedocument.presentationml.slideLayout+xml"/>
  <Override PartName="/ppt/slideLayouts/slideLayout48.xml" ContentType="application/vnd.openxmlformats-officedocument.presentationml.slideLayout+xml"/>
  <Override PartName="/ppt/slideLayouts/slideLayout49.xml" ContentType="application/vnd.openxmlformats-officedocument.presentationml.slideLayout+xml"/>
  <Override PartName="/ppt/slideLayouts/slideLayout50.xml" ContentType="application/vnd.openxmlformats-officedocument.presentationml.slideLayout+xml"/>
  <Override PartName="/ppt/theme/theme6.xml" ContentType="application/vnd.openxmlformats-officedocument.theme+xml"/>
  <Override PartName="/ppt/theme/theme7.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theme/themeOverride1.xml" ContentType="application/vnd.openxmlformats-officedocument.themeOverr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theme/themeOverride2.xml" ContentType="application/vnd.openxmlformats-officedocument.themeOverr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01" r:id="rId4"/>
    <p:sldMasterId id="2147483703" r:id="rId5"/>
    <p:sldMasterId id="2147483648" r:id="rId6"/>
    <p:sldMasterId id="2147483682" r:id="rId7"/>
    <p:sldMasterId id="2147483720" r:id="rId8"/>
    <p:sldMasterId id="2147483735" r:id="rId9"/>
  </p:sldMasterIdLst>
  <p:notesMasterIdLst>
    <p:notesMasterId r:id="rId39"/>
  </p:notesMasterIdLst>
  <p:sldIdLst>
    <p:sldId id="503" r:id="rId10"/>
    <p:sldId id="504" r:id="rId11"/>
    <p:sldId id="509" r:id="rId12"/>
    <p:sldId id="510" r:id="rId13"/>
    <p:sldId id="511" r:id="rId14"/>
    <p:sldId id="512" r:id="rId15"/>
    <p:sldId id="513" r:id="rId16"/>
    <p:sldId id="514" r:id="rId17"/>
    <p:sldId id="515" r:id="rId18"/>
    <p:sldId id="516" r:id="rId19"/>
    <p:sldId id="271" r:id="rId20"/>
    <p:sldId id="493" r:id="rId21"/>
    <p:sldId id="519" r:id="rId22"/>
    <p:sldId id="518" r:id="rId23"/>
    <p:sldId id="494" r:id="rId24"/>
    <p:sldId id="517" r:id="rId25"/>
    <p:sldId id="496" r:id="rId26"/>
    <p:sldId id="520" r:id="rId27"/>
    <p:sldId id="521" r:id="rId28"/>
    <p:sldId id="522" r:id="rId29"/>
    <p:sldId id="525" r:id="rId30"/>
    <p:sldId id="526" r:id="rId31"/>
    <p:sldId id="523" r:id="rId32"/>
    <p:sldId id="269" r:id="rId33"/>
    <p:sldId id="501" r:id="rId34"/>
    <p:sldId id="500" r:id="rId35"/>
    <p:sldId id="502" r:id="rId36"/>
    <p:sldId id="527" r:id="rId37"/>
    <p:sldId id="524" r:id="rId38"/>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prnPr clrMode="gray" scaleToFitPaper="1"/>
  <p:showPr showNarration="1" useTimings="0">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57D3FF"/>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909094C2-3CB7-9211-6E67-D00FF221807E}" v="3" dt="2024-05-21T18:04:01.285"/>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28339" autoAdjust="0"/>
    <p:restoredTop sz="61781" autoAdjust="0"/>
  </p:normalViewPr>
  <p:slideViewPr>
    <p:cSldViewPr snapToGrid="0">
      <p:cViewPr varScale="1">
        <p:scale>
          <a:sx n="44" d="100"/>
          <a:sy n="44" d="100"/>
        </p:scale>
        <p:origin x="1194" y="54"/>
      </p:cViewPr>
      <p:guideLst/>
    </p:cSldViewPr>
  </p:slideViewPr>
  <p:outlineViewPr>
    <p:cViewPr>
      <p:scale>
        <a:sx n="33" d="100"/>
        <a:sy n="33" d="100"/>
      </p:scale>
      <p:origin x="0" y="0"/>
    </p:cViewPr>
  </p:outlin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4.xml"/><Relationship Id="rId18" Type="http://schemas.openxmlformats.org/officeDocument/2006/relationships/slide" Target="slides/slide9.xml"/><Relationship Id="rId26" Type="http://schemas.openxmlformats.org/officeDocument/2006/relationships/slide" Target="slides/slide17.xml"/><Relationship Id="rId39" Type="http://schemas.openxmlformats.org/officeDocument/2006/relationships/notesMaster" Target="notesMasters/notesMaster1.xml"/><Relationship Id="rId21" Type="http://schemas.openxmlformats.org/officeDocument/2006/relationships/slide" Target="slides/slide12.xml"/><Relationship Id="rId34" Type="http://schemas.openxmlformats.org/officeDocument/2006/relationships/slide" Target="slides/slide25.xml"/><Relationship Id="rId42" Type="http://schemas.openxmlformats.org/officeDocument/2006/relationships/theme" Target="theme/theme1.xml"/><Relationship Id="rId7" Type="http://schemas.openxmlformats.org/officeDocument/2006/relationships/slideMaster" Target="slideMasters/slideMaster4.xml"/><Relationship Id="rId2" Type="http://schemas.openxmlformats.org/officeDocument/2006/relationships/customXml" Target="../customXml/item2.xml"/><Relationship Id="rId16" Type="http://schemas.openxmlformats.org/officeDocument/2006/relationships/slide" Target="slides/slide7.xml"/><Relationship Id="rId29" Type="http://schemas.openxmlformats.org/officeDocument/2006/relationships/slide" Target="slides/slide20.xml"/><Relationship Id="rId1" Type="http://schemas.openxmlformats.org/officeDocument/2006/relationships/customXml" Target="../customXml/item1.xml"/><Relationship Id="rId6" Type="http://schemas.openxmlformats.org/officeDocument/2006/relationships/slideMaster" Target="slideMasters/slideMaster3.xml"/><Relationship Id="rId11" Type="http://schemas.openxmlformats.org/officeDocument/2006/relationships/slide" Target="slides/slide2.xml"/><Relationship Id="rId24" Type="http://schemas.openxmlformats.org/officeDocument/2006/relationships/slide" Target="slides/slide15.xml"/><Relationship Id="rId32" Type="http://schemas.openxmlformats.org/officeDocument/2006/relationships/slide" Target="slides/slide23.xml"/><Relationship Id="rId37" Type="http://schemas.openxmlformats.org/officeDocument/2006/relationships/slide" Target="slides/slide28.xml"/><Relationship Id="rId40" Type="http://schemas.openxmlformats.org/officeDocument/2006/relationships/presProps" Target="presProps.xml"/><Relationship Id="rId45" Type="http://schemas.microsoft.com/office/2015/10/relationships/revisionInfo" Target="revisionInfo.xml"/><Relationship Id="rId5" Type="http://schemas.openxmlformats.org/officeDocument/2006/relationships/slideMaster" Target="slideMasters/slideMaster2.xml"/><Relationship Id="rId15" Type="http://schemas.openxmlformats.org/officeDocument/2006/relationships/slide" Target="slides/slide6.xml"/><Relationship Id="rId23" Type="http://schemas.openxmlformats.org/officeDocument/2006/relationships/slide" Target="slides/slide14.xml"/><Relationship Id="rId28" Type="http://schemas.openxmlformats.org/officeDocument/2006/relationships/slide" Target="slides/slide19.xml"/><Relationship Id="rId36" Type="http://schemas.openxmlformats.org/officeDocument/2006/relationships/slide" Target="slides/slide27.xml"/><Relationship Id="rId10" Type="http://schemas.openxmlformats.org/officeDocument/2006/relationships/slide" Target="slides/slide1.xml"/><Relationship Id="rId19" Type="http://schemas.openxmlformats.org/officeDocument/2006/relationships/slide" Target="slides/slide10.xml"/><Relationship Id="rId31" Type="http://schemas.openxmlformats.org/officeDocument/2006/relationships/slide" Target="slides/slide22.xml"/><Relationship Id="rId44" Type="http://schemas.microsoft.com/office/2016/11/relationships/changesInfo" Target="changesInfos/changesInfo1.xml"/><Relationship Id="rId4" Type="http://schemas.openxmlformats.org/officeDocument/2006/relationships/slideMaster" Target="slideMasters/slideMaster1.xml"/><Relationship Id="rId9" Type="http://schemas.openxmlformats.org/officeDocument/2006/relationships/slideMaster" Target="slideMasters/slideMaster6.xml"/><Relationship Id="rId14" Type="http://schemas.openxmlformats.org/officeDocument/2006/relationships/slide" Target="slides/slide5.xml"/><Relationship Id="rId22" Type="http://schemas.openxmlformats.org/officeDocument/2006/relationships/slide" Target="slides/slide13.xml"/><Relationship Id="rId27" Type="http://schemas.openxmlformats.org/officeDocument/2006/relationships/slide" Target="slides/slide18.xml"/><Relationship Id="rId30" Type="http://schemas.openxmlformats.org/officeDocument/2006/relationships/slide" Target="slides/slide21.xml"/><Relationship Id="rId35" Type="http://schemas.openxmlformats.org/officeDocument/2006/relationships/slide" Target="slides/slide26.xml"/><Relationship Id="rId43" Type="http://schemas.openxmlformats.org/officeDocument/2006/relationships/tableStyles" Target="tableStyles.xml"/><Relationship Id="rId8" Type="http://schemas.openxmlformats.org/officeDocument/2006/relationships/slideMaster" Target="slideMasters/slideMaster5.xml"/><Relationship Id="rId3" Type="http://schemas.openxmlformats.org/officeDocument/2006/relationships/customXml" Target="../customXml/item3.xml"/><Relationship Id="rId12" Type="http://schemas.openxmlformats.org/officeDocument/2006/relationships/slide" Target="slides/slide3.xml"/><Relationship Id="rId17" Type="http://schemas.openxmlformats.org/officeDocument/2006/relationships/slide" Target="slides/slide8.xml"/><Relationship Id="rId25" Type="http://schemas.openxmlformats.org/officeDocument/2006/relationships/slide" Target="slides/slide16.xml"/><Relationship Id="rId33" Type="http://schemas.openxmlformats.org/officeDocument/2006/relationships/slide" Target="slides/slide24.xml"/><Relationship Id="rId38" Type="http://schemas.openxmlformats.org/officeDocument/2006/relationships/slide" Target="slides/slide29.xml"/><Relationship Id="rId20" Type="http://schemas.openxmlformats.org/officeDocument/2006/relationships/slide" Target="slides/slide11.xml"/><Relationship Id="rId41" Type="http://schemas.openxmlformats.org/officeDocument/2006/relationships/viewProps" Target="view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Alison Cooke" userId="S::a.cooke@uwtsd.ac.uk::46c329c9-26b7-4eba-b77b-7474421bfd31" providerId="AD" clId="Web-{909094C2-3CB7-9211-6E67-D00FF221807E}"/>
    <pc:docChg chg="modSld">
      <pc:chgData name="Alison Cooke" userId="S::a.cooke@uwtsd.ac.uk::46c329c9-26b7-4eba-b77b-7474421bfd31" providerId="AD" clId="Web-{909094C2-3CB7-9211-6E67-D00FF221807E}" dt="2024-05-21T18:04:01.285" v="2" actId="14100"/>
      <pc:docMkLst>
        <pc:docMk/>
      </pc:docMkLst>
      <pc:sldChg chg="addSp delSp modSp">
        <pc:chgData name="Alison Cooke" userId="S::a.cooke@uwtsd.ac.uk::46c329c9-26b7-4eba-b77b-7474421bfd31" providerId="AD" clId="Web-{909094C2-3CB7-9211-6E67-D00FF221807E}" dt="2024-05-21T18:04:01.285" v="2" actId="14100"/>
        <pc:sldMkLst>
          <pc:docMk/>
          <pc:sldMk cId="3399910061" sldId="526"/>
        </pc:sldMkLst>
        <pc:spChg chg="del">
          <ac:chgData name="Alison Cooke" userId="S::a.cooke@uwtsd.ac.uk::46c329c9-26b7-4eba-b77b-7474421bfd31" providerId="AD" clId="Web-{909094C2-3CB7-9211-6E67-D00FF221807E}" dt="2024-05-21T18:03:54.207" v="0"/>
          <ac:spMkLst>
            <pc:docMk/>
            <pc:sldMk cId="3399910061" sldId="526"/>
            <ac:spMk id="4" creationId="{0D2B5C88-0BDC-26BE-BF61-C70D0132F634}"/>
          </ac:spMkLst>
        </pc:spChg>
        <pc:picChg chg="add mod ord">
          <ac:chgData name="Alison Cooke" userId="S::a.cooke@uwtsd.ac.uk::46c329c9-26b7-4eba-b77b-7474421bfd31" providerId="AD" clId="Web-{909094C2-3CB7-9211-6E67-D00FF221807E}" dt="2024-05-21T18:04:01.285" v="2" actId="14100"/>
          <ac:picMkLst>
            <pc:docMk/>
            <pc:sldMk cId="3399910061" sldId="526"/>
            <ac:picMk id="5" creationId="{641FDB2C-62FD-4173-7769-14A5529B8766}"/>
          </ac:picMkLst>
        </pc:pic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7.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13239F2D-2C6D-4DE8-AF03-44B950F7AF50}" type="datetimeFigureOut">
              <a:rPr lang="en-GB" smtClean="0"/>
              <a:t>21/05/2024</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32996955-19C8-447B-9AC7-DE00E46E6816}" type="slidenum">
              <a:rPr lang="en-GB" smtClean="0"/>
              <a:t>‹#›</a:t>
            </a:fld>
            <a:endParaRPr lang="en-GB"/>
          </a:p>
        </p:txBody>
      </p:sp>
    </p:spTree>
    <p:extLst>
      <p:ext uri="{BB962C8B-B14F-4D97-AF65-F5344CB8AC3E}">
        <p14:creationId xmlns:p14="http://schemas.microsoft.com/office/powerpoint/2010/main" val="414779416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Welcome back to the final module of the academic year </a:t>
            </a:r>
          </a:p>
          <a:p>
            <a:r>
              <a:rPr lang="en-GB" dirty="0"/>
              <a:t>So this semester we will be looking at </a:t>
            </a:r>
            <a:r>
              <a:rPr lang="en-GB" b="1" dirty="0"/>
              <a:t>contemporary issues in policing</a:t>
            </a:r>
          </a:p>
          <a:p>
            <a:r>
              <a:rPr lang="en-GB" dirty="0"/>
              <a:t>Quite a broad subject so we will narrow the focus down over the next 9-10 weeks to those issues that seem to be the most prevalent</a:t>
            </a:r>
          </a:p>
          <a:p>
            <a:endParaRPr lang="en-GB" dirty="0"/>
          </a:p>
          <a:p>
            <a:r>
              <a:rPr lang="en-GB" dirty="0"/>
              <a:t>The module will take us through to July – with the submission of your assignment scheduled for 24 July</a:t>
            </a:r>
          </a:p>
          <a:p>
            <a:r>
              <a:rPr lang="en-GB" dirty="0"/>
              <a:t>Appreciate busy time of year – holidays etc. so plan around that</a:t>
            </a:r>
          </a:p>
          <a:p>
            <a:r>
              <a:rPr lang="en-GB" dirty="0"/>
              <a:t>Any problems then please let me know – continue to record the sessions for you</a:t>
            </a:r>
          </a:p>
          <a:p>
            <a:endParaRPr lang="en-GB" dirty="0"/>
          </a:p>
          <a:p>
            <a:r>
              <a:rPr lang="en-GB" dirty="0"/>
              <a:t>So what kind of areas do you think will fall into this topic area??</a:t>
            </a:r>
          </a:p>
        </p:txBody>
      </p:sp>
      <p:sp>
        <p:nvSpPr>
          <p:cNvPr id="4" name="Slide Number Placeholder 3"/>
          <p:cNvSpPr>
            <a:spLocks noGrp="1"/>
          </p:cNvSpPr>
          <p:nvPr>
            <p:ph type="sldNum" sz="quarter" idx="5"/>
          </p:nvPr>
        </p:nvSpPr>
        <p:spPr/>
        <p:txBody>
          <a:bodyPr/>
          <a:lstStyle/>
          <a:p>
            <a:fld id="{32996955-19C8-447B-9AC7-DE00E46E6816}" type="slidenum">
              <a:rPr lang="en-GB" smtClean="0"/>
              <a:t>2</a:t>
            </a:fld>
            <a:endParaRPr lang="en-GB"/>
          </a:p>
        </p:txBody>
      </p:sp>
    </p:spTree>
    <p:extLst>
      <p:ext uri="{BB962C8B-B14F-4D97-AF65-F5344CB8AC3E}">
        <p14:creationId xmlns:p14="http://schemas.microsoft.com/office/powerpoint/2010/main" val="280406573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Here is a draft outline of the next 10 weeks</a:t>
            </a:r>
          </a:p>
          <a:p>
            <a:r>
              <a:rPr lang="en-GB" dirty="0"/>
              <a:t>May be subject to change </a:t>
            </a:r>
          </a:p>
        </p:txBody>
      </p:sp>
      <p:sp>
        <p:nvSpPr>
          <p:cNvPr id="4" name="Slide Number Placeholder 3"/>
          <p:cNvSpPr>
            <a:spLocks noGrp="1"/>
          </p:cNvSpPr>
          <p:nvPr>
            <p:ph type="sldNum" sz="quarter" idx="5"/>
          </p:nvPr>
        </p:nvSpPr>
        <p:spPr/>
        <p:txBody>
          <a:bodyPr/>
          <a:lstStyle/>
          <a:p>
            <a:fld id="{32996955-19C8-447B-9AC7-DE00E46E6816}" type="slidenum">
              <a:rPr lang="en-GB" smtClean="0"/>
              <a:t>3</a:t>
            </a:fld>
            <a:endParaRPr lang="en-GB"/>
          </a:p>
        </p:txBody>
      </p:sp>
    </p:spTree>
    <p:extLst>
      <p:ext uri="{BB962C8B-B14F-4D97-AF65-F5344CB8AC3E}">
        <p14:creationId xmlns:p14="http://schemas.microsoft.com/office/powerpoint/2010/main" val="405973466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This is just a draft – A copy will be on Moodle for you too. BE MINDFUL THAT IT IS SUBJECT TO CHANGE</a:t>
            </a:r>
          </a:p>
          <a:p>
            <a:r>
              <a:rPr lang="en-GB" dirty="0"/>
              <a:t>As you can see quite a variety of subject areas – most will be familiar to you no doubt</a:t>
            </a:r>
          </a:p>
          <a:p>
            <a:endParaRPr lang="en-GB" dirty="0"/>
          </a:p>
          <a:p>
            <a:r>
              <a:rPr lang="en-GB" dirty="0"/>
              <a:t>We will stick with Tuesday’s at 5.30pm if that still suits everyone??</a:t>
            </a:r>
          </a:p>
          <a:p>
            <a:endParaRPr lang="en-GB" dirty="0"/>
          </a:p>
          <a:p>
            <a:r>
              <a:rPr lang="en-GB" dirty="0"/>
              <a:t>I’ve highlighted two dates</a:t>
            </a:r>
          </a:p>
          <a:p>
            <a:endParaRPr lang="en-GB" dirty="0"/>
          </a:p>
          <a:p>
            <a:r>
              <a:rPr lang="en-GB" dirty="0"/>
              <a:t>28</a:t>
            </a:r>
            <a:r>
              <a:rPr lang="en-GB" baseline="30000" dirty="0"/>
              <a:t>th</a:t>
            </a:r>
            <a:r>
              <a:rPr lang="en-GB" dirty="0"/>
              <a:t> May – is Whitsun week – we discussed at the end of last semester as its half term with schools and you may have commitments we won’t have a lesson that week BUT so that we stay on track with the content, I will set you a task to complete – something to watch/listen to</a:t>
            </a:r>
          </a:p>
          <a:p>
            <a:endParaRPr lang="en-GB" dirty="0"/>
          </a:p>
          <a:p>
            <a:r>
              <a:rPr lang="en-GB" dirty="0"/>
              <a:t>16</a:t>
            </a:r>
            <a:r>
              <a:rPr lang="en-GB" baseline="30000" dirty="0"/>
              <a:t>th</a:t>
            </a:r>
            <a:r>
              <a:rPr lang="en-GB" dirty="0"/>
              <a:t> July – is the graduation ceremony for some of my students from this programme and another – so want to move to another day that week if possible. Availability??</a:t>
            </a:r>
          </a:p>
        </p:txBody>
      </p:sp>
      <p:sp>
        <p:nvSpPr>
          <p:cNvPr id="4" name="Slide Number Placeholder 3"/>
          <p:cNvSpPr>
            <a:spLocks noGrp="1"/>
          </p:cNvSpPr>
          <p:nvPr>
            <p:ph type="sldNum" sz="quarter" idx="5"/>
          </p:nvPr>
        </p:nvSpPr>
        <p:spPr/>
        <p:txBody>
          <a:bodyPr/>
          <a:lstStyle/>
          <a:p>
            <a:fld id="{32996955-19C8-447B-9AC7-DE00E46E6816}" type="slidenum">
              <a:rPr lang="en-GB" smtClean="0"/>
              <a:t>5</a:t>
            </a:fld>
            <a:endParaRPr lang="en-GB"/>
          </a:p>
        </p:txBody>
      </p:sp>
    </p:spTree>
    <p:extLst>
      <p:ext uri="{BB962C8B-B14F-4D97-AF65-F5344CB8AC3E}">
        <p14:creationId xmlns:p14="http://schemas.microsoft.com/office/powerpoint/2010/main" val="104611260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Submission deadline is </a:t>
            </a:r>
            <a:r>
              <a:rPr lang="en-GB" b="1" dirty="0">
                <a:solidFill>
                  <a:srgbClr val="FF0000"/>
                </a:solidFill>
              </a:rPr>
              <a:t>23:59hrs on Wednesday 24</a:t>
            </a:r>
            <a:r>
              <a:rPr lang="en-GB" b="1" baseline="30000" dirty="0">
                <a:solidFill>
                  <a:srgbClr val="FF0000"/>
                </a:solidFill>
              </a:rPr>
              <a:t>th</a:t>
            </a:r>
            <a:r>
              <a:rPr lang="en-GB" b="1" dirty="0">
                <a:solidFill>
                  <a:srgbClr val="FF0000"/>
                </a:solidFill>
              </a:rPr>
              <a:t> July 2024</a:t>
            </a:r>
          </a:p>
          <a:p>
            <a:r>
              <a:rPr lang="en-GB" dirty="0"/>
              <a:t>Turnitin is open now.</a:t>
            </a:r>
          </a:p>
          <a:p>
            <a:r>
              <a:rPr lang="en-GB" dirty="0"/>
              <a:t>Module assignment brief can be found on Moodle after this lesson</a:t>
            </a:r>
          </a:p>
          <a:p>
            <a:r>
              <a:rPr lang="en-GB" b="0" dirty="0">
                <a:solidFill>
                  <a:srgbClr val="0070C0"/>
                </a:solidFill>
              </a:rPr>
              <a:t>Provisional Results released 22 August 2024</a:t>
            </a:r>
          </a:p>
          <a:p>
            <a:r>
              <a:rPr lang="en-GB" b="0" dirty="0">
                <a:solidFill>
                  <a:srgbClr val="0070C0"/>
                </a:solidFill>
              </a:rPr>
              <a:t>Exam board confirms results in September</a:t>
            </a:r>
          </a:p>
          <a:p>
            <a:endParaRPr lang="en-GB" dirty="0"/>
          </a:p>
        </p:txBody>
      </p:sp>
      <p:sp>
        <p:nvSpPr>
          <p:cNvPr id="4" name="Slide Number Placeholder 3"/>
          <p:cNvSpPr>
            <a:spLocks noGrp="1"/>
          </p:cNvSpPr>
          <p:nvPr>
            <p:ph type="sldNum" sz="quarter" idx="5"/>
          </p:nvPr>
        </p:nvSpPr>
        <p:spPr/>
        <p:txBody>
          <a:bodyPr/>
          <a:lstStyle/>
          <a:p>
            <a:fld id="{32996955-19C8-447B-9AC7-DE00E46E6816}" type="slidenum">
              <a:rPr lang="en-GB" smtClean="0"/>
              <a:t>6</a:t>
            </a:fld>
            <a:endParaRPr lang="en-GB"/>
          </a:p>
        </p:txBody>
      </p:sp>
    </p:spTree>
    <p:extLst>
      <p:ext uri="{BB962C8B-B14F-4D97-AF65-F5344CB8AC3E}">
        <p14:creationId xmlns:p14="http://schemas.microsoft.com/office/powerpoint/2010/main" val="26458840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You will be allocated 15 mins</a:t>
            </a:r>
          </a:p>
          <a:p>
            <a:r>
              <a:rPr lang="en-GB" dirty="0"/>
              <a:t>(12mins presentation &amp; 3 mins Q&amp;A)</a:t>
            </a:r>
          </a:p>
          <a:p>
            <a:r>
              <a:rPr lang="en-GB" dirty="0"/>
              <a:t>Upload ppt/presentation notes to Turnitin by 23:59hrs on 24 July.</a:t>
            </a:r>
          </a:p>
          <a:p>
            <a:r>
              <a:rPr lang="en-GB" dirty="0"/>
              <a:t>You will be allocated a date/time to give your presentation – </a:t>
            </a:r>
          </a:p>
          <a:p>
            <a:r>
              <a:rPr lang="en-GB" dirty="0"/>
              <a:t>25 July, 29 July, 30 July</a:t>
            </a:r>
          </a:p>
          <a:p>
            <a:r>
              <a:rPr lang="en-GB" dirty="0"/>
              <a:t>Each presentation will be recorded by the examiners and then uploaded for you onto Turnitin</a:t>
            </a:r>
          </a:p>
          <a:p>
            <a:r>
              <a:rPr lang="en-GB" dirty="0"/>
              <a:t>An equivalent allocation of 2500 words provided for the task </a:t>
            </a:r>
            <a:r>
              <a:rPr lang="en-GB" b="1" dirty="0"/>
              <a:t>– PLEASE NOTE this is NOT the actual number of words required</a:t>
            </a:r>
          </a:p>
          <a:p>
            <a:r>
              <a:rPr lang="en-GB" b="1" dirty="0"/>
              <a:t>Appropriate referencing is still required</a:t>
            </a:r>
          </a:p>
          <a:p>
            <a:endParaRPr lang="en-GB" dirty="0"/>
          </a:p>
          <a:p>
            <a:r>
              <a:rPr lang="en-GB" dirty="0"/>
              <a:t>ONCE you have agreed the date/time and delivered your presentation you MUST NOT Speak with other students to share experience until everyone has finished</a:t>
            </a:r>
          </a:p>
          <a:p>
            <a:endParaRPr lang="en-GB" dirty="0"/>
          </a:p>
          <a:p>
            <a:r>
              <a:rPr lang="en-GB" dirty="0"/>
              <a:t>Show where to upload on Turnitin</a:t>
            </a:r>
          </a:p>
          <a:p>
            <a:endParaRPr lang="en-GB" dirty="0"/>
          </a:p>
        </p:txBody>
      </p:sp>
      <p:sp>
        <p:nvSpPr>
          <p:cNvPr id="4" name="Slide Number Placeholder 3"/>
          <p:cNvSpPr>
            <a:spLocks noGrp="1"/>
          </p:cNvSpPr>
          <p:nvPr>
            <p:ph type="sldNum" sz="quarter" idx="5"/>
          </p:nvPr>
        </p:nvSpPr>
        <p:spPr/>
        <p:txBody>
          <a:bodyPr/>
          <a:lstStyle/>
          <a:p>
            <a:fld id="{32996955-19C8-447B-9AC7-DE00E46E6816}" type="slidenum">
              <a:rPr lang="en-GB" smtClean="0"/>
              <a:t>9</a:t>
            </a:fld>
            <a:endParaRPr lang="en-GB"/>
          </a:p>
        </p:txBody>
      </p:sp>
    </p:spTree>
    <p:extLst>
      <p:ext uri="{BB962C8B-B14F-4D97-AF65-F5344CB8AC3E}">
        <p14:creationId xmlns:p14="http://schemas.microsoft.com/office/powerpoint/2010/main" val="2544599858"/>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Different subject to the presentation</a:t>
            </a:r>
          </a:p>
          <a:p>
            <a:r>
              <a:rPr lang="en-GB" dirty="0"/>
              <a:t>Allocation of </a:t>
            </a:r>
            <a:r>
              <a:rPr lang="en-GB" b="1" dirty="0"/>
              <a:t>2500 words ( word count +/-10%)</a:t>
            </a:r>
          </a:p>
          <a:p>
            <a:r>
              <a:rPr lang="en-GB" dirty="0"/>
              <a:t>Appropriate referencing – Harvard</a:t>
            </a:r>
          </a:p>
          <a:p>
            <a:r>
              <a:rPr lang="en-GB" dirty="0"/>
              <a:t>Upload to Turnitin by 23:59hrs on 24</a:t>
            </a:r>
            <a:r>
              <a:rPr lang="en-GB" baseline="30000" dirty="0"/>
              <a:t>th</a:t>
            </a:r>
            <a:r>
              <a:rPr lang="en-GB" dirty="0"/>
              <a:t> July 2024 – </a:t>
            </a:r>
            <a:r>
              <a:rPr lang="en-GB" b="1" dirty="0"/>
              <a:t>separate tab (show on Turnitin)</a:t>
            </a:r>
          </a:p>
          <a:p>
            <a:endParaRPr lang="en-GB" dirty="0"/>
          </a:p>
          <a:p>
            <a:r>
              <a:rPr lang="en-GB" dirty="0"/>
              <a:t>This task aims to summarise, interpret and critically evaluate published material to establish current knowledge of the subject</a:t>
            </a:r>
          </a:p>
        </p:txBody>
      </p:sp>
      <p:sp>
        <p:nvSpPr>
          <p:cNvPr id="4" name="Slide Number Placeholder 3"/>
          <p:cNvSpPr>
            <a:spLocks noGrp="1"/>
          </p:cNvSpPr>
          <p:nvPr>
            <p:ph type="sldNum" sz="quarter" idx="5"/>
          </p:nvPr>
        </p:nvSpPr>
        <p:spPr/>
        <p:txBody>
          <a:bodyPr/>
          <a:lstStyle/>
          <a:p>
            <a:fld id="{32996955-19C8-447B-9AC7-DE00E46E6816}" type="slidenum">
              <a:rPr lang="en-GB" smtClean="0"/>
              <a:t>10</a:t>
            </a:fld>
            <a:endParaRPr lang="en-GB"/>
          </a:p>
        </p:txBody>
      </p:sp>
    </p:spTree>
    <p:extLst>
      <p:ext uri="{BB962C8B-B14F-4D97-AF65-F5344CB8AC3E}">
        <p14:creationId xmlns:p14="http://schemas.microsoft.com/office/powerpoint/2010/main" val="2361872523"/>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50000"/>
              </a:lnSpc>
              <a:spcBef>
                <a:spcPts val="0"/>
              </a:spcBef>
            </a:pPr>
            <a:r>
              <a:rPr lang="en-GB" dirty="0"/>
              <a:t>1 Aim to measure and </a:t>
            </a:r>
            <a:r>
              <a:rPr lang="en-GB" b="1" u="sng" dirty="0"/>
              <a:t>promote</a:t>
            </a:r>
            <a:r>
              <a:rPr lang="en-GB" dirty="0"/>
              <a:t> higher level thinking of how the concepts can be synthesised and applied to different contexts (</a:t>
            </a:r>
            <a:r>
              <a:rPr lang="en-GB" dirty="0" err="1"/>
              <a:t>Kaipa</a:t>
            </a:r>
            <a:r>
              <a:rPr lang="en-GB" dirty="0"/>
              <a:t>, 2012)</a:t>
            </a:r>
          </a:p>
          <a:p>
            <a:pPr algn="just">
              <a:lnSpc>
                <a:spcPct val="150000"/>
              </a:lnSpc>
              <a:spcBef>
                <a:spcPts val="0"/>
              </a:spcBef>
            </a:pPr>
            <a:r>
              <a:rPr lang="en-GB" dirty="0"/>
              <a:t>2 Deliberately broad remit to allow you to focus on an issue that interests you! You are in charge here.</a:t>
            </a:r>
          </a:p>
          <a:p>
            <a:pPr algn="just">
              <a:lnSpc>
                <a:spcPct val="150000"/>
              </a:lnSpc>
              <a:spcBef>
                <a:spcPts val="0"/>
              </a:spcBef>
            </a:pPr>
            <a:r>
              <a:rPr lang="en-GB" dirty="0"/>
              <a:t>3 The key goal of the assignment is to get you to demonstrate an understanding of the theories and concepts that relate to these issues and challenges in policing. Its these challenges /issues that impact or influence the development of policy, the setting of priorities and the design and delivery of services</a:t>
            </a:r>
          </a:p>
          <a:p>
            <a:pPr algn="just">
              <a:lnSpc>
                <a:spcPct val="150000"/>
              </a:lnSpc>
              <a:spcBef>
                <a:spcPts val="0"/>
              </a:spcBef>
            </a:pPr>
            <a:endParaRPr lang="en-GB" dirty="0"/>
          </a:p>
          <a:p>
            <a:pPr algn="just">
              <a:lnSpc>
                <a:spcPct val="150000"/>
              </a:lnSpc>
              <a:spcBef>
                <a:spcPts val="0"/>
              </a:spcBef>
            </a:pPr>
            <a:r>
              <a:rPr lang="en-GB" dirty="0"/>
              <a:t>So you can choose one that interest you both personally and professionally.</a:t>
            </a:r>
          </a:p>
        </p:txBody>
      </p:sp>
      <p:sp>
        <p:nvSpPr>
          <p:cNvPr id="4" name="Slide Number Placeholder 3"/>
          <p:cNvSpPr>
            <a:spLocks noGrp="1"/>
          </p:cNvSpPr>
          <p:nvPr>
            <p:ph type="sldNum" sz="quarter" idx="5"/>
          </p:nvPr>
        </p:nvSpPr>
        <p:spPr/>
        <p:txBody>
          <a:bodyPr/>
          <a:lstStyle/>
          <a:p>
            <a:fld id="{32996955-19C8-447B-9AC7-DE00E46E6816}" type="slidenum">
              <a:rPr lang="en-GB" smtClean="0"/>
              <a:t>11</a:t>
            </a:fld>
            <a:endParaRPr lang="en-GB"/>
          </a:p>
        </p:txBody>
      </p:sp>
    </p:spTree>
    <p:extLst>
      <p:ext uri="{BB962C8B-B14F-4D97-AF65-F5344CB8AC3E}">
        <p14:creationId xmlns:p14="http://schemas.microsoft.com/office/powerpoint/2010/main" val="3153767683"/>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dirty="0"/>
              <a:t>15 min Presentation – topic broad ranging from issues identified from the course or your independent research. </a:t>
            </a:r>
          </a:p>
          <a:p>
            <a:r>
              <a:rPr lang="en-US" sz="1200" dirty="0"/>
              <a:t>12 mins presentation – anything over will stop and not be marked.</a:t>
            </a:r>
          </a:p>
          <a:p>
            <a:r>
              <a:rPr lang="en-US" sz="1200" dirty="0"/>
              <a:t>Followed by 3mins Q&amp;A</a:t>
            </a:r>
          </a:p>
          <a:p>
            <a:r>
              <a:rPr lang="en-US" sz="1200" dirty="0"/>
              <a:t>Format – </a:t>
            </a:r>
            <a:r>
              <a:rPr lang="en-US" sz="1200" dirty="0" err="1"/>
              <a:t>Powerpoint</a:t>
            </a:r>
            <a:r>
              <a:rPr lang="en-US" sz="1200" dirty="0"/>
              <a:t> / other – but must be able to load onto Turnitin</a:t>
            </a:r>
          </a:p>
          <a:p>
            <a:endParaRPr lang="en-GB" dirty="0"/>
          </a:p>
          <a:p>
            <a:r>
              <a:rPr lang="en-GB" dirty="0"/>
              <a:t>Equivalent of 2500 words which takes into account the preparation of the presentation, research etc</a:t>
            </a:r>
          </a:p>
          <a:p>
            <a:endParaRPr lang="en-GB" dirty="0"/>
          </a:p>
        </p:txBody>
      </p:sp>
      <p:sp>
        <p:nvSpPr>
          <p:cNvPr id="4" name="Slide Number Placeholder 3"/>
          <p:cNvSpPr>
            <a:spLocks noGrp="1"/>
          </p:cNvSpPr>
          <p:nvPr>
            <p:ph type="sldNum" sz="quarter" idx="5"/>
          </p:nvPr>
        </p:nvSpPr>
        <p:spPr/>
        <p:txBody>
          <a:bodyPr/>
          <a:lstStyle/>
          <a:p>
            <a:fld id="{32996955-19C8-447B-9AC7-DE00E46E6816}" type="slidenum">
              <a:rPr lang="en-GB" smtClean="0"/>
              <a:t>12</a:t>
            </a:fld>
            <a:endParaRPr lang="en-GB"/>
          </a:p>
        </p:txBody>
      </p:sp>
    </p:spTree>
    <p:extLst>
      <p:ext uri="{BB962C8B-B14F-4D97-AF65-F5344CB8AC3E}">
        <p14:creationId xmlns:p14="http://schemas.microsoft.com/office/powerpoint/2010/main" val="639048588"/>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3 things to look for in a task to ensure you understand</a:t>
            </a:r>
          </a:p>
          <a:p>
            <a:endParaRPr lang="en-GB" dirty="0"/>
          </a:p>
          <a:p>
            <a:r>
              <a:rPr lang="en-GB" dirty="0"/>
              <a:t>Directive word</a:t>
            </a:r>
          </a:p>
          <a:p>
            <a:r>
              <a:rPr lang="en-GB" dirty="0"/>
              <a:t>Topic</a:t>
            </a:r>
          </a:p>
          <a:p>
            <a:r>
              <a:rPr lang="en-GB" dirty="0"/>
              <a:t>Limitations</a:t>
            </a:r>
          </a:p>
        </p:txBody>
      </p:sp>
      <p:sp>
        <p:nvSpPr>
          <p:cNvPr id="4" name="Slide Number Placeholder 3"/>
          <p:cNvSpPr>
            <a:spLocks noGrp="1"/>
          </p:cNvSpPr>
          <p:nvPr>
            <p:ph type="sldNum" sz="quarter" idx="5"/>
          </p:nvPr>
        </p:nvSpPr>
        <p:spPr/>
        <p:txBody>
          <a:bodyPr/>
          <a:lstStyle/>
          <a:p>
            <a:fld id="{32996955-19C8-447B-9AC7-DE00E46E6816}" type="slidenum">
              <a:rPr lang="en-GB" smtClean="0"/>
              <a:t>13</a:t>
            </a:fld>
            <a:endParaRPr lang="en-GB"/>
          </a:p>
        </p:txBody>
      </p:sp>
    </p:spTree>
    <p:extLst>
      <p:ext uri="{BB962C8B-B14F-4D97-AF65-F5344CB8AC3E}">
        <p14:creationId xmlns:p14="http://schemas.microsoft.com/office/powerpoint/2010/main" val="942210312"/>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What are the directive words</a:t>
            </a:r>
          </a:p>
          <a:p>
            <a:r>
              <a:rPr lang="en-GB" dirty="0"/>
              <a:t>Topic</a:t>
            </a:r>
          </a:p>
          <a:p>
            <a:r>
              <a:rPr lang="en-GB" dirty="0"/>
              <a:t>Limitations</a:t>
            </a:r>
          </a:p>
          <a:p>
            <a:endParaRPr lang="en-GB" dirty="0"/>
          </a:p>
          <a:p>
            <a:r>
              <a:rPr lang="en-GB" dirty="0"/>
              <a:t>What does choose mean?  - select, opt for</a:t>
            </a:r>
          </a:p>
          <a:p>
            <a:r>
              <a:rPr lang="en-GB" dirty="0"/>
              <a:t>What does Critically investigate mean? – investigate = </a:t>
            </a:r>
            <a:r>
              <a:rPr lang="en-GB" b="0" i="0" dirty="0">
                <a:solidFill>
                  <a:srgbClr val="222222"/>
                </a:solidFill>
                <a:effectLst/>
                <a:latin typeface="Arial" panose="020B0604020202020204" pitchFamily="34" charset="0"/>
              </a:rPr>
              <a:t>to look into or examine the particulars of (something) carefully so as to discover something hidden, unique, or complex</a:t>
            </a:r>
            <a:endParaRPr lang="en-GB" dirty="0"/>
          </a:p>
          <a:p>
            <a:endParaRPr lang="en-GB" dirty="0"/>
          </a:p>
          <a:p>
            <a:r>
              <a:rPr lang="en-GB" dirty="0"/>
              <a:t>Important part of this is the word CRITICALLY!!</a:t>
            </a:r>
          </a:p>
          <a:p>
            <a:r>
              <a:rPr lang="en-GB" dirty="0"/>
              <a:t>How many issues have you got to investigate?? – 1</a:t>
            </a:r>
          </a:p>
          <a:p>
            <a:endParaRPr lang="en-GB" dirty="0"/>
          </a:p>
          <a:p>
            <a:r>
              <a:rPr lang="en-GB" dirty="0"/>
              <a:t>How are your findings to be given to the examiner – oral presentation</a:t>
            </a:r>
          </a:p>
          <a:p>
            <a:endParaRPr lang="en-GB" dirty="0"/>
          </a:p>
          <a:p>
            <a:r>
              <a:rPr lang="en-GB" dirty="0"/>
              <a:t>What limitations do you have – TIME 12 mins maximum!!</a:t>
            </a:r>
          </a:p>
          <a:p>
            <a:endParaRPr lang="en-GB" dirty="0"/>
          </a:p>
        </p:txBody>
      </p:sp>
      <p:sp>
        <p:nvSpPr>
          <p:cNvPr id="4" name="Slide Number Placeholder 3"/>
          <p:cNvSpPr>
            <a:spLocks noGrp="1"/>
          </p:cNvSpPr>
          <p:nvPr>
            <p:ph type="sldNum" sz="quarter" idx="5"/>
          </p:nvPr>
        </p:nvSpPr>
        <p:spPr/>
        <p:txBody>
          <a:bodyPr/>
          <a:lstStyle/>
          <a:p>
            <a:fld id="{32996955-19C8-447B-9AC7-DE00E46E6816}" type="slidenum">
              <a:rPr lang="en-GB" smtClean="0"/>
              <a:t>14</a:t>
            </a:fld>
            <a:endParaRPr lang="en-GB"/>
          </a:p>
        </p:txBody>
      </p:sp>
    </p:spTree>
    <p:extLst>
      <p:ext uri="{BB962C8B-B14F-4D97-AF65-F5344CB8AC3E}">
        <p14:creationId xmlns:p14="http://schemas.microsoft.com/office/powerpoint/2010/main" val="1915456814"/>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dirty="0"/>
              <a:t>Below is only a guide – remember this is </a:t>
            </a:r>
            <a:r>
              <a:rPr lang="en-GB" sz="1200" b="1" dirty="0"/>
              <a:t>your</a:t>
            </a:r>
            <a:r>
              <a:rPr lang="en-GB" sz="1200" dirty="0"/>
              <a:t> work and your opportunity to represent your chosen area and the underpinning literature and issues. </a:t>
            </a:r>
          </a:p>
          <a:p>
            <a:endParaRPr lang="en-GB" sz="1200" dirty="0"/>
          </a:p>
          <a:p>
            <a:pPr lvl="0"/>
            <a:r>
              <a:rPr lang="en-GB" sz="1200" b="1" dirty="0"/>
              <a:t>Context</a:t>
            </a:r>
            <a:r>
              <a:rPr lang="en-GB" sz="1200" dirty="0"/>
              <a:t> – A short overview of the issues being explored. </a:t>
            </a:r>
          </a:p>
          <a:p>
            <a:pPr lvl="0"/>
            <a:r>
              <a:rPr lang="en-GB" sz="1200" b="1" dirty="0"/>
              <a:t>Critical issues</a:t>
            </a:r>
            <a:r>
              <a:rPr lang="en-GB" sz="1200" dirty="0"/>
              <a:t> - Why this / these area(s) presents a specific challenge to policing. </a:t>
            </a:r>
          </a:p>
          <a:p>
            <a:pPr lvl="0"/>
            <a:r>
              <a:rPr lang="en-GB" sz="1200" b="1" dirty="0"/>
              <a:t>Theoretical underpinning</a:t>
            </a:r>
            <a:r>
              <a:rPr lang="en-GB" sz="1200" dirty="0"/>
              <a:t> - A brief synopsis of the relevant theoretical literature and understanding in this area. </a:t>
            </a:r>
          </a:p>
          <a:p>
            <a:pPr lvl="0"/>
            <a:r>
              <a:rPr lang="en-GB" sz="1200" b="1" dirty="0"/>
              <a:t>Critical analysis</a:t>
            </a:r>
            <a:r>
              <a:rPr lang="en-GB" sz="1200" dirty="0"/>
              <a:t> - What do you think the service needs to do to address these challenges? How would you, as a leader within the service, seek to address this challenge / these challenges?</a:t>
            </a:r>
          </a:p>
          <a:p>
            <a:pPr lvl="0"/>
            <a:r>
              <a:rPr lang="en-GB" sz="1200" b="1" dirty="0"/>
              <a:t>Concluding remarks</a:t>
            </a:r>
            <a:r>
              <a:rPr lang="en-GB" sz="1200" dirty="0"/>
              <a:t> – A short overview of the presentation bringing together the initial challenge(s) and the underpinning theory with some critical reflection. </a:t>
            </a:r>
          </a:p>
          <a:p>
            <a:pPr lvl="0"/>
            <a:r>
              <a:rPr lang="en-GB" sz="1200" b="1" dirty="0"/>
              <a:t>References</a:t>
            </a:r>
            <a:r>
              <a:rPr lang="en-GB" sz="1200" dirty="0"/>
              <a:t>. (this is not included within the 15 mins – BUT MUST be included on the presentation) </a:t>
            </a:r>
          </a:p>
          <a:p>
            <a:endParaRPr lang="en-GB" dirty="0"/>
          </a:p>
        </p:txBody>
      </p:sp>
      <p:sp>
        <p:nvSpPr>
          <p:cNvPr id="4" name="Slide Number Placeholder 3"/>
          <p:cNvSpPr>
            <a:spLocks noGrp="1"/>
          </p:cNvSpPr>
          <p:nvPr>
            <p:ph type="sldNum" sz="quarter" idx="5"/>
          </p:nvPr>
        </p:nvSpPr>
        <p:spPr/>
        <p:txBody>
          <a:bodyPr/>
          <a:lstStyle/>
          <a:p>
            <a:fld id="{32996955-19C8-447B-9AC7-DE00E46E6816}" type="slidenum">
              <a:rPr lang="en-GB" smtClean="0"/>
              <a:t>15</a:t>
            </a:fld>
            <a:endParaRPr lang="en-GB"/>
          </a:p>
        </p:txBody>
      </p:sp>
    </p:spTree>
    <p:extLst>
      <p:ext uri="{BB962C8B-B14F-4D97-AF65-F5344CB8AC3E}">
        <p14:creationId xmlns:p14="http://schemas.microsoft.com/office/powerpoint/2010/main" val="2947458379"/>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AIM – is to summarise, interpret and critically evaluate published material to establish your current knowledge of the chosen subject.</a:t>
            </a:r>
          </a:p>
          <a:p>
            <a:r>
              <a:rPr lang="en-GB" dirty="0"/>
              <a:t>2500 words (+/-10%)</a:t>
            </a:r>
          </a:p>
          <a:p>
            <a:r>
              <a:rPr lang="en-GB" dirty="0"/>
              <a:t>Harvard Referencing</a:t>
            </a:r>
          </a:p>
          <a:p>
            <a:endParaRPr lang="en-GB" dirty="0"/>
          </a:p>
        </p:txBody>
      </p:sp>
      <p:sp>
        <p:nvSpPr>
          <p:cNvPr id="4" name="Slide Number Placeholder 3"/>
          <p:cNvSpPr>
            <a:spLocks noGrp="1"/>
          </p:cNvSpPr>
          <p:nvPr>
            <p:ph type="sldNum" sz="quarter" idx="5"/>
          </p:nvPr>
        </p:nvSpPr>
        <p:spPr/>
        <p:txBody>
          <a:bodyPr/>
          <a:lstStyle/>
          <a:p>
            <a:fld id="{32996955-19C8-447B-9AC7-DE00E46E6816}" type="slidenum">
              <a:rPr lang="en-GB" smtClean="0"/>
              <a:t>17</a:t>
            </a:fld>
            <a:endParaRPr lang="en-GB"/>
          </a:p>
        </p:txBody>
      </p:sp>
    </p:spTree>
    <p:extLst>
      <p:ext uri="{BB962C8B-B14F-4D97-AF65-F5344CB8AC3E}">
        <p14:creationId xmlns:p14="http://schemas.microsoft.com/office/powerpoint/2010/main" val="1680030720"/>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 piece of academic writing that demonstrates knowledge and understanding of the academic literature on a specific topic placed in context. </a:t>
            </a:r>
          </a:p>
          <a:p>
            <a:r>
              <a:rPr lang="en-GB" dirty="0"/>
              <a:t>Includes a critical evaluation of the material – hence why its called a literature review rather than a report</a:t>
            </a:r>
          </a:p>
          <a:p>
            <a:r>
              <a:rPr lang="en-GB" dirty="0"/>
              <a:t>A process of reviewing the literature as well as a form of writing.</a:t>
            </a:r>
          </a:p>
          <a:p>
            <a:endParaRPr lang="en-GB" dirty="0"/>
          </a:p>
          <a:p>
            <a:r>
              <a:rPr lang="en-GB" dirty="0"/>
              <a:t>Form a big part of your 3</a:t>
            </a:r>
            <a:r>
              <a:rPr lang="en-GB" baseline="30000" dirty="0"/>
              <a:t>rd</a:t>
            </a:r>
            <a:r>
              <a:rPr lang="en-GB" dirty="0"/>
              <a:t> year research!! So chance to get some practice in now!</a:t>
            </a:r>
          </a:p>
          <a:p>
            <a:endParaRPr lang="en-GB" dirty="0"/>
          </a:p>
        </p:txBody>
      </p:sp>
      <p:sp>
        <p:nvSpPr>
          <p:cNvPr id="4" name="Slide Number Placeholder 3"/>
          <p:cNvSpPr>
            <a:spLocks noGrp="1"/>
          </p:cNvSpPr>
          <p:nvPr>
            <p:ph type="sldNum" sz="quarter" idx="5"/>
          </p:nvPr>
        </p:nvSpPr>
        <p:spPr/>
        <p:txBody>
          <a:bodyPr/>
          <a:lstStyle/>
          <a:p>
            <a:fld id="{32996955-19C8-447B-9AC7-DE00E46E6816}" type="slidenum">
              <a:rPr lang="en-GB" smtClean="0"/>
              <a:t>19</a:t>
            </a:fld>
            <a:endParaRPr lang="en-GB"/>
          </a:p>
        </p:txBody>
      </p:sp>
    </p:spTree>
    <p:extLst>
      <p:ext uri="{BB962C8B-B14F-4D97-AF65-F5344CB8AC3E}">
        <p14:creationId xmlns:p14="http://schemas.microsoft.com/office/powerpoint/2010/main" val="2529807900"/>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Question - Where do you think good marks will be obtained in this task?</a:t>
            </a:r>
          </a:p>
          <a:p>
            <a:endParaRPr lang="en-GB" dirty="0"/>
          </a:p>
          <a:p>
            <a:r>
              <a:rPr lang="en-GB" dirty="0"/>
              <a:t>Question - What do you need to avoid in your writing and content??</a:t>
            </a:r>
          </a:p>
          <a:p>
            <a:endParaRPr lang="en-GB" dirty="0"/>
          </a:p>
          <a:p>
            <a:endParaRPr lang="en-GB" dirty="0"/>
          </a:p>
          <a:p>
            <a:r>
              <a:rPr lang="en-GB" dirty="0"/>
              <a:t>Handout on Moodle to help with some key questions</a:t>
            </a:r>
          </a:p>
        </p:txBody>
      </p:sp>
      <p:sp>
        <p:nvSpPr>
          <p:cNvPr id="4" name="Slide Number Placeholder 3"/>
          <p:cNvSpPr>
            <a:spLocks noGrp="1"/>
          </p:cNvSpPr>
          <p:nvPr>
            <p:ph type="sldNum" sz="quarter" idx="5"/>
          </p:nvPr>
        </p:nvSpPr>
        <p:spPr/>
        <p:txBody>
          <a:bodyPr/>
          <a:lstStyle/>
          <a:p>
            <a:fld id="{32996955-19C8-447B-9AC7-DE00E46E6816}" type="slidenum">
              <a:rPr lang="en-GB" smtClean="0"/>
              <a:t>23</a:t>
            </a:fld>
            <a:endParaRPr lang="en-GB"/>
          </a:p>
        </p:txBody>
      </p:sp>
    </p:spTree>
    <p:extLst>
      <p:ext uri="{BB962C8B-B14F-4D97-AF65-F5344CB8AC3E}">
        <p14:creationId xmlns:p14="http://schemas.microsoft.com/office/powerpoint/2010/main" val="4089200101"/>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32996955-19C8-447B-9AC7-DE00E46E6816}" type="slidenum">
              <a:rPr lang="en-GB" smtClean="0"/>
              <a:t>24</a:t>
            </a:fld>
            <a:endParaRPr lang="en-GB"/>
          </a:p>
        </p:txBody>
      </p:sp>
    </p:spTree>
    <p:extLst>
      <p:ext uri="{BB962C8B-B14F-4D97-AF65-F5344CB8AC3E}">
        <p14:creationId xmlns:p14="http://schemas.microsoft.com/office/powerpoint/2010/main" val="1882438923"/>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dirty="0"/>
              <a:t>The assessment criteria on the assignment brief</a:t>
            </a:r>
          </a:p>
          <a:p>
            <a:endParaRPr lang="en-GB" sz="1200" dirty="0"/>
          </a:p>
          <a:p>
            <a:pPr>
              <a:spcAft>
                <a:spcPts val="600"/>
              </a:spcAft>
            </a:pPr>
            <a:r>
              <a:rPr lang="en-GB" sz="1200" dirty="0"/>
              <a:t>A successful answer should include the following:</a:t>
            </a:r>
          </a:p>
          <a:p>
            <a:pPr marL="342900" lvl="0" indent="-342900">
              <a:buFont typeface="Times New Roman" panose="02020603050405020304" pitchFamily="18" charset="0"/>
              <a:buChar char="-"/>
            </a:pPr>
            <a:r>
              <a:rPr lang="en-GB" sz="1200" dirty="0"/>
              <a:t>A clear definition of the problem to be addressed</a:t>
            </a:r>
          </a:p>
          <a:p>
            <a:pPr marL="342900" lvl="0" indent="-342900">
              <a:buFont typeface="Times New Roman" panose="02020603050405020304" pitchFamily="18" charset="0"/>
              <a:buChar char="-"/>
            </a:pPr>
            <a:r>
              <a:rPr lang="en-GB" sz="1200" dirty="0"/>
              <a:t>Clear links to theoretical perspectives within policing and more specifically your area of focus.</a:t>
            </a:r>
          </a:p>
          <a:p>
            <a:pPr marL="342900" lvl="0" indent="-342900">
              <a:buFont typeface="Times New Roman" panose="02020603050405020304" pitchFamily="18" charset="0"/>
              <a:buChar char="-"/>
            </a:pPr>
            <a:r>
              <a:rPr lang="en-GB" sz="1200" dirty="0"/>
              <a:t>Critical evaluation / analysis of the challenge(s), the theory and the measures that could be introduced to start to address these challenges. This is an opportunity to demonstrate knowledge and understand and shows the development of your thinking in terms of your area. </a:t>
            </a:r>
          </a:p>
          <a:p>
            <a:pPr marL="0" lvl="0" indent="0">
              <a:buNone/>
            </a:pPr>
            <a:endParaRPr lang="en-GB" sz="1200" dirty="0"/>
          </a:p>
          <a:p>
            <a:pPr marL="0" indent="0">
              <a:buNone/>
            </a:pPr>
            <a:r>
              <a:rPr lang="en-GB" sz="1200" i="1" dirty="0">
                <a:effectLst/>
                <a:ea typeface="Times New Roman" panose="02020603050405020304" pitchFamily="18" charset="0"/>
              </a:rPr>
              <a:t>Note. All marks are internally moderated, and externally reviewed by EE</a:t>
            </a:r>
          </a:p>
          <a:p>
            <a:endParaRPr lang="en-GB" dirty="0"/>
          </a:p>
        </p:txBody>
      </p:sp>
      <p:sp>
        <p:nvSpPr>
          <p:cNvPr id="4" name="Slide Number Placeholder 3"/>
          <p:cNvSpPr>
            <a:spLocks noGrp="1"/>
          </p:cNvSpPr>
          <p:nvPr>
            <p:ph type="sldNum" sz="quarter" idx="5"/>
          </p:nvPr>
        </p:nvSpPr>
        <p:spPr/>
        <p:txBody>
          <a:bodyPr/>
          <a:lstStyle/>
          <a:p>
            <a:fld id="{32996955-19C8-447B-9AC7-DE00E46E6816}" type="slidenum">
              <a:rPr lang="en-GB" smtClean="0"/>
              <a:t>25</a:t>
            </a:fld>
            <a:endParaRPr lang="en-GB"/>
          </a:p>
        </p:txBody>
      </p:sp>
    </p:spTree>
    <p:extLst>
      <p:ext uri="{BB962C8B-B14F-4D97-AF65-F5344CB8AC3E}">
        <p14:creationId xmlns:p14="http://schemas.microsoft.com/office/powerpoint/2010/main" val="599846065"/>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Submission deadline is </a:t>
            </a:r>
            <a:r>
              <a:rPr lang="en-GB" b="1" dirty="0">
                <a:solidFill>
                  <a:srgbClr val="FF0000"/>
                </a:solidFill>
              </a:rPr>
              <a:t>23:59hrs on Wednesday 24</a:t>
            </a:r>
            <a:r>
              <a:rPr lang="en-GB" b="1" baseline="30000" dirty="0">
                <a:solidFill>
                  <a:srgbClr val="FF0000"/>
                </a:solidFill>
              </a:rPr>
              <a:t>th</a:t>
            </a:r>
            <a:r>
              <a:rPr lang="en-GB" b="1" dirty="0">
                <a:solidFill>
                  <a:srgbClr val="FF0000"/>
                </a:solidFill>
              </a:rPr>
              <a:t> July 2024 – GET IT IN THE DIARY TONIGHT!!</a:t>
            </a:r>
          </a:p>
          <a:p>
            <a:r>
              <a:rPr lang="en-GB" dirty="0"/>
              <a:t>Turnitin is open now.</a:t>
            </a:r>
          </a:p>
          <a:p>
            <a:r>
              <a:rPr lang="en-GB" dirty="0"/>
              <a:t>Module assignment brief can be found on Moodle after this lesson</a:t>
            </a:r>
          </a:p>
          <a:p>
            <a:r>
              <a:rPr lang="en-GB" b="0" dirty="0">
                <a:solidFill>
                  <a:srgbClr val="0070C0"/>
                </a:solidFill>
              </a:rPr>
              <a:t>Provisional Results released 22 August 2024</a:t>
            </a:r>
          </a:p>
          <a:p>
            <a:r>
              <a:rPr lang="en-GB" b="0" dirty="0">
                <a:solidFill>
                  <a:srgbClr val="0070C0"/>
                </a:solidFill>
              </a:rPr>
              <a:t>Exam board confirms results in September</a:t>
            </a:r>
          </a:p>
          <a:p>
            <a:endParaRPr lang="en-GB" b="0" dirty="0">
              <a:solidFill>
                <a:srgbClr val="0070C0"/>
              </a:solidFill>
            </a:endParaRPr>
          </a:p>
          <a:p>
            <a:r>
              <a:rPr lang="en-GB" b="0" dirty="0">
                <a:solidFill>
                  <a:srgbClr val="0070C0"/>
                </a:solidFill>
              </a:rPr>
              <a:t>I’ll be sending out a spreadsheet of dates/times – first come first serve . Once booked can’t change as only a short window to hold </a:t>
            </a:r>
            <a:r>
              <a:rPr lang="en-GB" b="0">
                <a:solidFill>
                  <a:srgbClr val="0070C0"/>
                </a:solidFill>
              </a:rPr>
              <a:t>them due to </a:t>
            </a:r>
            <a:r>
              <a:rPr lang="en-GB" b="0" dirty="0">
                <a:solidFill>
                  <a:srgbClr val="0070C0"/>
                </a:solidFill>
              </a:rPr>
              <a:t>availability of everyone.</a:t>
            </a:r>
          </a:p>
          <a:p>
            <a:endParaRPr lang="en-GB" dirty="0"/>
          </a:p>
        </p:txBody>
      </p:sp>
      <p:sp>
        <p:nvSpPr>
          <p:cNvPr id="4" name="Slide Number Placeholder 3"/>
          <p:cNvSpPr>
            <a:spLocks noGrp="1"/>
          </p:cNvSpPr>
          <p:nvPr>
            <p:ph type="sldNum" sz="quarter" idx="5"/>
          </p:nvPr>
        </p:nvSpPr>
        <p:spPr/>
        <p:txBody>
          <a:bodyPr/>
          <a:lstStyle/>
          <a:p>
            <a:fld id="{32996955-19C8-447B-9AC7-DE00E46E6816}" type="slidenum">
              <a:rPr lang="en-GB" smtClean="0"/>
              <a:t>28</a:t>
            </a:fld>
            <a:endParaRPr lang="en-GB"/>
          </a:p>
        </p:txBody>
      </p:sp>
    </p:spTree>
    <p:extLst>
      <p:ext uri="{BB962C8B-B14F-4D97-AF65-F5344CB8AC3E}">
        <p14:creationId xmlns:p14="http://schemas.microsoft.com/office/powerpoint/2010/main" val="277068969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2.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Master" Target="../slideMasters/slideMaster3.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Master" Target="../slideMasters/slideMaster3.xml"/></Relationships>
</file>

<file path=ppt/slideLayouts/_rels/slideLayout9.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2.png"/><Relationship Id="rId1" Type="http://schemas.openxmlformats.org/officeDocument/2006/relationships/slideMaster" Target="../slideMasters/slideMaster3.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Master" Target="../slideMasters/slideMaster3.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Master" Target="../slideMasters/slideMaster3.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Master" Target="../slideMasters/slideMaster3.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Master" Target="../slideMasters/slideMaster3.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4.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4.xml"/></Relationships>
</file>

<file path=ppt/slideLayouts/_rels/slideLayout18.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4.xml"/></Relationships>
</file>

<file path=ppt/slideLayouts/_rels/slideLayout19.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png"/><Relationship Id="rId1" Type="http://schemas.openxmlformats.org/officeDocument/2006/relationships/slideMaster" Target="../slideMasters/slideMaster4.xml"/></Relationships>
</file>

<file path=ppt/slideLayouts/_rels/slideLayout20.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4.xml"/></Relationships>
</file>

<file path=ppt/slideLayouts/_rels/slideLayout21.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4.xml"/></Relationships>
</file>

<file path=ppt/slideLayouts/_rels/slideLayout22.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Master" Target="../slideMasters/slideMaster4.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24.xml.rels><?xml version="1.0" encoding="UTF-8" standalone="yes"?>
<Relationships xmlns="http://schemas.openxmlformats.org/package/2006/relationships"><Relationship Id="rId2" Type="http://schemas.openxmlformats.org/officeDocument/2006/relationships/image" Target="../media/image9.jpg"/><Relationship Id="rId1" Type="http://schemas.openxmlformats.org/officeDocument/2006/relationships/slideMaster" Target="../slideMasters/slideMaster5.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35.xml.rels><?xml version="1.0" encoding="UTF-8" standalone="yes"?>
<Relationships xmlns="http://schemas.openxmlformats.org/package/2006/relationships"><Relationship Id="rId2" Type="http://schemas.openxmlformats.org/officeDocument/2006/relationships/image" Target="../media/image10.jpg"/><Relationship Id="rId1" Type="http://schemas.openxmlformats.org/officeDocument/2006/relationships/slideMaster" Target="../slideMasters/slideMaster5.xml"/></Relationships>
</file>

<file path=ppt/slideLayouts/_rels/slideLayout36.xml.rels><?xml version="1.0" encoding="UTF-8" standalone="yes"?>
<Relationships xmlns="http://schemas.openxmlformats.org/package/2006/relationships"><Relationship Id="rId2" Type="http://schemas.openxmlformats.org/officeDocument/2006/relationships/image" Target="../media/image11.jpg"/><Relationship Id="rId1" Type="http://schemas.openxmlformats.org/officeDocument/2006/relationships/slideMaster" Target="../slideMasters/slideMaster5.xml"/></Relationships>
</file>

<file path=ppt/slideLayouts/_rels/slideLayout37.xml.rels><?xml version="1.0" encoding="UTF-8" standalone="yes"?>
<Relationships xmlns="http://schemas.openxmlformats.org/package/2006/relationships"><Relationship Id="rId2" Type="http://schemas.openxmlformats.org/officeDocument/2006/relationships/image" Target="../media/image12.jpg"/><Relationship Id="rId1" Type="http://schemas.openxmlformats.org/officeDocument/2006/relationships/slideMaster" Target="../slideMasters/slideMaster5.xml"/></Relationships>
</file>

<file path=ppt/slideLayouts/_rels/slideLayout38.xml.rels><?xml version="1.0" encoding="UTF-8" standalone="yes"?>
<Relationships xmlns="http://schemas.openxmlformats.org/package/2006/relationships"><Relationship Id="rId2" Type="http://schemas.openxmlformats.org/officeDocument/2006/relationships/image" Target="../media/image9.jpg"/><Relationship Id="rId1" Type="http://schemas.openxmlformats.org/officeDocument/2006/relationships/slideMaster" Target="../slideMasters/slideMaster6.xml"/></Relationships>
</file>

<file path=ppt/slideLayouts/_rels/slideLayout39.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40.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41.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42.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43.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44.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45.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46.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47.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48.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49.xml.rels><?xml version="1.0" encoding="UTF-8" standalone="yes"?>
<Relationships xmlns="http://schemas.openxmlformats.org/package/2006/relationships"><Relationship Id="rId2" Type="http://schemas.openxmlformats.org/officeDocument/2006/relationships/image" Target="../media/image10.jpg"/><Relationship Id="rId1" Type="http://schemas.openxmlformats.org/officeDocument/2006/relationships/slideMaster" Target="../slideMasters/slideMaster6.xml"/></Relationships>
</file>

<file path=ppt/slideLayouts/_rels/slideLayout50.xml.rels><?xml version="1.0" encoding="UTF-8" standalone="yes"?>
<Relationships xmlns="http://schemas.openxmlformats.org/package/2006/relationships"><Relationship Id="rId2" Type="http://schemas.openxmlformats.org/officeDocument/2006/relationships/image" Target="../media/image11.jpg"/><Relationship Id="rId1" Type="http://schemas.openxmlformats.org/officeDocument/2006/relationships/slideMaster" Target="../slideMasters/slideMaster6.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White Title Slide no TOT">
    <p:spTree>
      <p:nvGrpSpPr>
        <p:cNvPr id="1" name=""/>
        <p:cNvGrpSpPr/>
        <p:nvPr/>
      </p:nvGrpSpPr>
      <p:grpSpPr>
        <a:xfrm>
          <a:off x="0" y="0"/>
          <a:ext cx="0" cy="0"/>
          <a:chOff x="0" y="0"/>
          <a:chExt cx="0" cy="0"/>
        </a:xfrm>
      </p:grpSpPr>
      <p:sp>
        <p:nvSpPr>
          <p:cNvPr id="2" name="Title 1"/>
          <p:cNvSpPr>
            <a:spLocks noGrp="1"/>
          </p:cNvSpPr>
          <p:nvPr>
            <p:ph type="ctrTitle"/>
          </p:nvPr>
        </p:nvSpPr>
        <p:spPr>
          <a:xfrm>
            <a:off x="477253" y="2177716"/>
            <a:ext cx="9829800" cy="1424322"/>
          </a:xfrm>
        </p:spPr>
        <p:txBody>
          <a:bodyPr anchor="b">
            <a:normAutofit/>
          </a:bodyPr>
          <a:lstStyle>
            <a:lvl1pPr algn="l">
              <a:defRPr sz="5400">
                <a:latin typeface="Azo Sans Medium" panose="020B0703030303020204" pitchFamily="34" charset="0"/>
              </a:defRPr>
            </a:lvl1pPr>
          </a:lstStyle>
          <a:p>
            <a:r>
              <a:rPr lang="en-US"/>
              <a:t>Click to edit Master title style</a:t>
            </a:r>
            <a:endParaRPr lang="en-GB"/>
          </a:p>
        </p:txBody>
      </p:sp>
      <p:sp>
        <p:nvSpPr>
          <p:cNvPr id="3" name="Subtitle 2"/>
          <p:cNvSpPr>
            <a:spLocks noGrp="1"/>
          </p:cNvSpPr>
          <p:nvPr>
            <p:ph type="subTitle" idx="1"/>
          </p:nvPr>
        </p:nvSpPr>
        <p:spPr>
          <a:xfrm>
            <a:off x="477253" y="3638134"/>
            <a:ext cx="9144000" cy="1655762"/>
          </a:xfrm>
        </p:spPr>
        <p:txBody>
          <a:bodyPr/>
          <a:lstStyle>
            <a:lvl1pPr marL="0" indent="0" algn="l">
              <a:buNone/>
              <a:defRPr sz="2400">
                <a:latin typeface="Azo Sans Thin" panose="020B0303030303020204" pitchFamily="34" charset="0"/>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p:cNvSpPr>
            <a:spLocks noGrp="1"/>
          </p:cNvSpPr>
          <p:nvPr>
            <p:ph type="dt" sz="half" idx="10"/>
          </p:nvPr>
        </p:nvSpPr>
        <p:spPr/>
        <p:txBody>
          <a:bodyPr/>
          <a:lstStyle>
            <a:lvl1pPr>
              <a:defRPr>
                <a:latin typeface="Azo Sans" panose="020B0603030303020204" pitchFamily="34" charset="0"/>
              </a:defRPr>
            </a:lvl1pPr>
          </a:lstStyle>
          <a:p>
            <a:fld id="{8C93EA8F-5D32-42A5-B63F-842A0F047210}" type="datetimeFigureOut">
              <a:rPr lang="en-GB" smtClean="0"/>
              <a:pPr/>
              <a:t>21/05/2024</a:t>
            </a:fld>
            <a:endParaRPr lang="en-GB"/>
          </a:p>
        </p:txBody>
      </p:sp>
      <p:sp>
        <p:nvSpPr>
          <p:cNvPr id="5" name="Footer Placeholder 4"/>
          <p:cNvSpPr>
            <a:spLocks noGrp="1"/>
          </p:cNvSpPr>
          <p:nvPr>
            <p:ph type="ftr" sz="quarter" idx="11"/>
          </p:nvPr>
        </p:nvSpPr>
        <p:spPr/>
        <p:txBody>
          <a:bodyPr/>
          <a:lstStyle>
            <a:lvl1pPr>
              <a:defRPr>
                <a:latin typeface="Azo Sans" panose="020B0603030303020204" pitchFamily="34" charset="0"/>
              </a:defRPr>
            </a:lvl1pPr>
          </a:lstStyle>
          <a:p>
            <a:endParaRPr lang="en-GB"/>
          </a:p>
        </p:txBody>
      </p:sp>
      <p:sp>
        <p:nvSpPr>
          <p:cNvPr id="6" name="Slide Number Placeholder 5"/>
          <p:cNvSpPr>
            <a:spLocks noGrp="1"/>
          </p:cNvSpPr>
          <p:nvPr>
            <p:ph type="sldNum" sz="quarter" idx="12"/>
          </p:nvPr>
        </p:nvSpPr>
        <p:spPr/>
        <p:txBody>
          <a:bodyPr/>
          <a:lstStyle>
            <a:lvl1pPr>
              <a:defRPr>
                <a:latin typeface="Azo Sans" panose="020B0603030303020204" pitchFamily="34" charset="0"/>
              </a:defRPr>
            </a:lvl1pPr>
          </a:lstStyle>
          <a:p>
            <a:fld id="{2F3AB18B-998C-433D-808A-7D4CCF0545BB}" type="slidenum">
              <a:rPr lang="en-GB" smtClean="0"/>
              <a:pPr/>
              <a:t>‹#›</a:t>
            </a:fld>
            <a:endParaRPr lang="en-GB"/>
          </a:p>
        </p:txBody>
      </p:sp>
    </p:spTree>
    <p:extLst>
      <p:ext uri="{BB962C8B-B14F-4D97-AF65-F5344CB8AC3E}">
        <p14:creationId xmlns:p14="http://schemas.microsoft.com/office/powerpoint/2010/main" val="301580577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title" preserve="1">
  <p:cSld name="White Title Slide TOT">
    <p:spTree>
      <p:nvGrpSpPr>
        <p:cNvPr id="1" name=""/>
        <p:cNvGrpSpPr/>
        <p:nvPr/>
      </p:nvGrpSpPr>
      <p:grpSpPr>
        <a:xfrm>
          <a:off x="0" y="0"/>
          <a:ext cx="0" cy="0"/>
          <a:chOff x="0" y="0"/>
          <a:chExt cx="0" cy="0"/>
        </a:xfrm>
      </p:grpSpPr>
      <p:sp>
        <p:nvSpPr>
          <p:cNvPr id="2" name="Title 1"/>
          <p:cNvSpPr>
            <a:spLocks noGrp="1"/>
          </p:cNvSpPr>
          <p:nvPr>
            <p:ph type="ctrTitle"/>
          </p:nvPr>
        </p:nvSpPr>
        <p:spPr>
          <a:xfrm>
            <a:off x="477253" y="2177716"/>
            <a:ext cx="9829800" cy="1424322"/>
          </a:xfrm>
        </p:spPr>
        <p:txBody>
          <a:bodyPr anchor="b">
            <a:normAutofit/>
          </a:bodyPr>
          <a:lstStyle>
            <a:lvl1pPr algn="l">
              <a:defRPr sz="5400">
                <a:latin typeface="Azo Sans Medium" panose="020B0703030303020204" pitchFamily="34" charset="0"/>
              </a:defRPr>
            </a:lvl1pPr>
          </a:lstStyle>
          <a:p>
            <a:r>
              <a:rPr lang="en-US"/>
              <a:t>Click to edit Master title style</a:t>
            </a:r>
            <a:endParaRPr lang="en-GB"/>
          </a:p>
        </p:txBody>
      </p:sp>
      <p:sp>
        <p:nvSpPr>
          <p:cNvPr id="3" name="Subtitle 2"/>
          <p:cNvSpPr>
            <a:spLocks noGrp="1"/>
          </p:cNvSpPr>
          <p:nvPr>
            <p:ph type="subTitle" idx="1"/>
          </p:nvPr>
        </p:nvSpPr>
        <p:spPr>
          <a:xfrm>
            <a:off x="477253" y="3638134"/>
            <a:ext cx="9144000" cy="1655762"/>
          </a:xfrm>
        </p:spPr>
        <p:txBody>
          <a:bodyPr/>
          <a:lstStyle>
            <a:lvl1pPr marL="0" indent="0" algn="l">
              <a:buNone/>
              <a:defRPr sz="2400">
                <a:latin typeface="Azo Sans Thin" panose="020B0303030303020204" pitchFamily="34" charset="0"/>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p:cNvSpPr>
            <a:spLocks noGrp="1"/>
          </p:cNvSpPr>
          <p:nvPr>
            <p:ph type="dt" sz="half" idx="10"/>
          </p:nvPr>
        </p:nvSpPr>
        <p:spPr/>
        <p:txBody>
          <a:bodyPr/>
          <a:lstStyle>
            <a:lvl1pPr>
              <a:defRPr>
                <a:latin typeface="Azo Sans" panose="020B0603030303020204" pitchFamily="34" charset="0"/>
              </a:defRPr>
            </a:lvl1pPr>
          </a:lstStyle>
          <a:p>
            <a:fld id="{8C93EA8F-5D32-42A5-B63F-842A0F047210}" type="datetimeFigureOut">
              <a:rPr lang="en-GB" smtClean="0"/>
              <a:pPr/>
              <a:t>21/05/2024</a:t>
            </a:fld>
            <a:endParaRPr lang="en-GB"/>
          </a:p>
        </p:txBody>
      </p:sp>
      <p:sp>
        <p:nvSpPr>
          <p:cNvPr id="5" name="Footer Placeholder 4"/>
          <p:cNvSpPr>
            <a:spLocks noGrp="1"/>
          </p:cNvSpPr>
          <p:nvPr>
            <p:ph type="ftr" sz="quarter" idx="11"/>
          </p:nvPr>
        </p:nvSpPr>
        <p:spPr/>
        <p:txBody>
          <a:bodyPr/>
          <a:lstStyle>
            <a:lvl1pPr>
              <a:defRPr>
                <a:latin typeface="Azo Sans" panose="020B0603030303020204" pitchFamily="34" charset="0"/>
              </a:defRPr>
            </a:lvl1pPr>
          </a:lstStyle>
          <a:p>
            <a:endParaRPr lang="en-GB"/>
          </a:p>
        </p:txBody>
      </p:sp>
      <p:sp>
        <p:nvSpPr>
          <p:cNvPr id="6" name="Slide Number Placeholder 5"/>
          <p:cNvSpPr>
            <a:spLocks noGrp="1"/>
          </p:cNvSpPr>
          <p:nvPr>
            <p:ph type="sldNum" sz="quarter" idx="12"/>
          </p:nvPr>
        </p:nvSpPr>
        <p:spPr/>
        <p:txBody>
          <a:bodyPr/>
          <a:lstStyle>
            <a:lvl1pPr>
              <a:defRPr>
                <a:latin typeface="Azo Sans" panose="020B0603030303020204" pitchFamily="34" charset="0"/>
              </a:defRPr>
            </a:lvl1pPr>
          </a:lstStyle>
          <a:p>
            <a:fld id="{2F3AB18B-998C-433D-808A-7D4CCF0545BB}" type="slidenum">
              <a:rPr lang="en-GB" smtClean="0"/>
              <a:pPr/>
              <a:t>‹#›</a:t>
            </a:fld>
            <a:endParaRPr lang="en-GB"/>
          </a:p>
        </p:txBody>
      </p:sp>
      <p:pic>
        <p:nvPicPr>
          <p:cNvPr id="8" name="Picture 7"/>
          <p:cNvPicPr>
            <a:picLocks noChangeAspect="1"/>
          </p:cNvPicPr>
          <p:nvPr userDrawn="1"/>
        </p:nvPicPr>
        <p:blipFill>
          <a:blip r:embed="rId2" cstate="print">
            <a:extLst>
              <a:ext uri="{28A0092B-C50C-407E-A947-70E740481C1C}">
                <a14:useLocalDpi xmlns:a14="http://schemas.microsoft.com/office/drawing/2010/main" val="0"/>
              </a:ext>
            </a:extLst>
          </a:blip>
          <a:stretch>
            <a:fillRect/>
          </a:stretch>
        </p:blipFill>
        <p:spPr>
          <a:xfrm>
            <a:off x="9514696" y="5968092"/>
            <a:ext cx="2296304" cy="478804"/>
          </a:xfrm>
          <a:prstGeom prst="rect">
            <a:avLst/>
          </a:prstGeom>
        </p:spPr>
      </p:pic>
    </p:spTree>
    <p:extLst>
      <p:ext uri="{BB962C8B-B14F-4D97-AF65-F5344CB8AC3E}">
        <p14:creationId xmlns:p14="http://schemas.microsoft.com/office/powerpoint/2010/main" val="215778668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cxnSp>
        <p:nvCxnSpPr>
          <p:cNvPr id="4" name="Straight Connector 3"/>
          <p:cNvCxnSpPr/>
          <p:nvPr/>
        </p:nvCxnSpPr>
        <p:spPr>
          <a:xfrm>
            <a:off x="624418" y="1412875"/>
            <a:ext cx="10943167" cy="0"/>
          </a:xfrm>
          <a:prstGeom prst="line">
            <a:avLst/>
          </a:prstGeom>
          <a:ln w="28575">
            <a:solidFill>
              <a:srgbClr val="559CB5"/>
            </a:solidFill>
          </a:ln>
        </p:spPr>
        <p:style>
          <a:lnRef idx="1">
            <a:schemeClr val="accent1"/>
          </a:lnRef>
          <a:fillRef idx="0">
            <a:schemeClr val="accent1"/>
          </a:fillRef>
          <a:effectRef idx="0">
            <a:schemeClr val="accent1"/>
          </a:effectRef>
          <a:fontRef idx="minor">
            <a:schemeClr val="tx1"/>
          </a:fontRef>
        </p:style>
      </p:cxnSp>
      <p:sp>
        <p:nvSpPr>
          <p:cNvPr id="2" name="Title 1"/>
          <p:cNvSpPr>
            <a:spLocks noGrp="1"/>
          </p:cNvSpPr>
          <p:nvPr>
            <p:ph type="title"/>
          </p:nvPr>
        </p:nvSpPr>
        <p:spPr/>
        <p:txBody>
          <a:bodyPr/>
          <a:lstStyle>
            <a:lvl1pPr>
              <a:defRPr>
                <a:solidFill>
                  <a:schemeClr val="tx1"/>
                </a:solidFill>
              </a:defRPr>
            </a:lvl1pPr>
          </a:lstStyle>
          <a:p>
            <a:r>
              <a:rPr lang="en-US"/>
              <a:t>Click to edit Master title style</a:t>
            </a:r>
            <a:endParaRPr lang="en-GB"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Tree>
    <p:extLst>
      <p:ext uri="{BB962C8B-B14F-4D97-AF65-F5344CB8AC3E}">
        <p14:creationId xmlns:p14="http://schemas.microsoft.com/office/powerpoint/2010/main" val="283273670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914400" y="2130426"/>
            <a:ext cx="10363200" cy="1470025"/>
          </a:xfrm>
          <a:ln>
            <a:solidFill>
              <a:schemeClr val="tx1"/>
            </a:solidFill>
          </a:ln>
        </p:spPr>
        <p:txBody>
          <a:bodyPr/>
          <a:lstStyle/>
          <a:p>
            <a:r>
              <a:rPr lang="en-US"/>
              <a:t>Click to edit Master title style</a:t>
            </a:r>
            <a:endParaRPr lang="en-GB" dirty="0"/>
          </a:p>
        </p:txBody>
      </p:sp>
      <p:sp>
        <p:nvSpPr>
          <p:cNvPr id="3" name="Subtitle 2"/>
          <p:cNvSpPr>
            <a:spLocks noGrp="1"/>
          </p:cNvSpPr>
          <p:nvPr>
            <p:ph type="subTitle" idx="1"/>
          </p:nvPr>
        </p:nvSpPr>
        <p:spPr>
          <a:xfrm>
            <a:off x="1828800" y="3886200"/>
            <a:ext cx="8534400" cy="1752600"/>
          </a:xfrm>
        </p:spPr>
        <p:txBody>
          <a:bodyPr/>
          <a:lstStyle>
            <a:lvl1pPr marL="0" indent="0" algn="ctr">
              <a:buNone/>
              <a:defRPr>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dirty="0"/>
          </a:p>
        </p:txBody>
      </p:sp>
    </p:spTree>
    <p:extLst>
      <p:ext uri="{BB962C8B-B14F-4D97-AF65-F5344CB8AC3E}">
        <p14:creationId xmlns:p14="http://schemas.microsoft.com/office/powerpoint/2010/main" val="119336103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itle" preserve="1">
  <p:cSld name="Black Title Slide no TOT">
    <p:spTree>
      <p:nvGrpSpPr>
        <p:cNvPr id="1" name=""/>
        <p:cNvGrpSpPr/>
        <p:nvPr/>
      </p:nvGrpSpPr>
      <p:grpSpPr>
        <a:xfrm>
          <a:off x="0" y="0"/>
          <a:ext cx="0" cy="0"/>
          <a:chOff x="0" y="0"/>
          <a:chExt cx="0" cy="0"/>
        </a:xfrm>
      </p:grpSpPr>
      <p:sp>
        <p:nvSpPr>
          <p:cNvPr id="2" name="Title 1"/>
          <p:cNvSpPr>
            <a:spLocks noGrp="1"/>
          </p:cNvSpPr>
          <p:nvPr>
            <p:ph type="ctrTitle"/>
          </p:nvPr>
        </p:nvSpPr>
        <p:spPr>
          <a:xfrm>
            <a:off x="477253" y="2177716"/>
            <a:ext cx="9829800" cy="1424322"/>
          </a:xfrm>
        </p:spPr>
        <p:txBody>
          <a:bodyPr anchor="b">
            <a:normAutofit/>
          </a:bodyPr>
          <a:lstStyle>
            <a:lvl1pPr algn="l">
              <a:defRPr sz="5400">
                <a:latin typeface="Azo Sans Medium" panose="020B0703030303020204" pitchFamily="34" charset="0"/>
              </a:defRPr>
            </a:lvl1pPr>
          </a:lstStyle>
          <a:p>
            <a:r>
              <a:rPr lang="en-US"/>
              <a:t>Click to edit Master title style</a:t>
            </a:r>
            <a:endParaRPr lang="en-GB"/>
          </a:p>
        </p:txBody>
      </p:sp>
      <p:sp>
        <p:nvSpPr>
          <p:cNvPr id="3" name="Subtitle 2"/>
          <p:cNvSpPr>
            <a:spLocks noGrp="1"/>
          </p:cNvSpPr>
          <p:nvPr>
            <p:ph type="subTitle" idx="1"/>
          </p:nvPr>
        </p:nvSpPr>
        <p:spPr>
          <a:xfrm>
            <a:off x="477253" y="3638134"/>
            <a:ext cx="9144000" cy="1655762"/>
          </a:xfrm>
        </p:spPr>
        <p:txBody>
          <a:bodyPr/>
          <a:lstStyle>
            <a:lvl1pPr marL="0" indent="0" algn="l">
              <a:buNone/>
              <a:defRPr sz="2400">
                <a:latin typeface="Azo Sans Thin" panose="020B0303030303020204" pitchFamily="34" charset="0"/>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p:cNvSpPr>
            <a:spLocks noGrp="1"/>
          </p:cNvSpPr>
          <p:nvPr>
            <p:ph type="dt" sz="half" idx="10"/>
          </p:nvPr>
        </p:nvSpPr>
        <p:spPr/>
        <p:txBody>
          <a:bodyPr/>
          <a:lstStyle>
            <a:lvl1pPr>
              <a:defRPr>
                <a:latin typeface="Azo Sans" panose="020B0603030303020204" pitchFamily="34" charset="0"/>
              </a:defRPr>
            </a:lvl1pPr>
          </a:lstStyle>
          <a:p>
            <a:fld id="{8C93EA8F-5D32-42A5-B63F-842A0F047210}" type="datetimeFigureOut">
              <a:rPr lang="en-GB" smtClean="0"/>
              <a:pPr/>
              <a:t>21/05/2024</a:t>
            </a:fld>
            <a:endParaRPr lang="en-GB"/>
          </a:p>
        </p:txBody>
      </p:sp>
      <p:sp>
        <p:nvSpPr>
          <p:cNvPr id="5" name="Footer Placeholder 4"/>
          <p:cNvSpPr>
            <a:spLocks noGrp="1"/>
          </p:cNvSpPr>
          <p:nvPr>
            <p:ph type="ftr" sz="quarter" idx="11"/>
          </p:nvPr>
        </p:nvSpPr>
        <p:spPr/>
        <p:txBody>
          <a:bodyPr/>
          <a:lstStyle>
            <a:lvl1pPr>
              <a:defRPr>
                <a:latin typeface="Azo Sans" panose="020B0603030303020204" pitchFamily="34" charset="0"/>
              </a:defRPr>
            </a:lvl1pPr>
          </a:lstStyle>
          <a:p>
            <a:endParaRPr lang="en-GB"/>
          </a:p>
        </p:txBody>
      </p:sp>
      <p:sp>
        <p:nvSpPr>
          <p:cNvPr id="6" name="Slide Number Placeholder 5"/>
          <p:cNvSpPr>
            <a:spLocks noGrp="1"/>
          </p:cNvSpPr>
          <p:nvPr>
            <p:ph type="sldNum" sz="quarter" idx="12"/>
          </p:nvPr>
        </p:nvSpPr>
        <p:spPr/>
        <p:txBody>
          <a:bodyPr/>
          <a:lstStyle>
            <a:lvl1pPr>
              <a:defRPr>
                <a:latin typeface="Azo Sans" panose="020B0603030303020204" pitchFamily="34" charset="0"/>
              </a:defRPr>
            </a:lvl1pPr>
          </a:lstStyle>
          <a:p>
            <a:fld id="{2F3AB18B-998C-433D-808A-7D4CCF0545BB}" type="slidenum">
              <a:rPr lang="en-GB" smtClean="0"/>
              <a:pPr/>
              <a:t>‹#›</a:t>
            </a:fld>
            <a:endParaRPr lang="en-GB"/>
          </a:p>
        </p:txBody>
      </p:sp>
    </p:spTree>
    <p:extLst>
      <p:ext uri="{BB962C8B-B14F-4D97-AF65-F5344CB8AC3E}">
        <p14:creationId xmlns:p14="http://schemas.microsoft.com/office/powerpoint/2010/main" val="276274138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 preserve="1">
  <p:cSld name="Black Title Slide TOT">
    <p:spTree>
      <p:nvGrpSpPr>
        <p:cNvPr id="1" name=""/>
        <p:cNvGrpSpPr/>
        <p:nvPr/>
      </p:nvGrpSpPr>
      <p:grpSpPr>
        <a:xfrm>
          <a:off x="0" y="0"/>
          <a:ext cx="0" cy="0"/>
          <a:chOff x="0" y="0"/>
          <a:chExt cx="0" cy="0"/>
        </a:xfrm>
      </p:grpSpPr>
      <p:sp>
        <p:nvSpPr>
          <p:cNvPr id="2" name="Title 1"/>
          <p:cNvSpPr>
            <a:spLocks noGrp="1"/>
          </p:cNvSpPr>
          <p:nvPr>
            <p:ph type="ctrTitle"/>
          </p:nvPr>
        </p:nvSpPr>
        <p:spPr>
          <a:xfrm>
            <a:off x="477253" y="2177716"/>
            <a:ext cx="9829800" cy="1424322"/>
          </a:xfrm>
        </p:spPr>
        <p:txBody>
          <a:bodyPr anchor="b">
            <a:normAutofit/>
          </a:bodyPr>
          <a:lstStyle>
            <a:lvl1pPr algn="l">
              <a:defRPr sz="5400">
                <a:latin typeface="Azo Sans Medium" panose="020B0703030303020204" pitchFamily="34" charset="0"/>
              </a:defRPr>
            </a:lvl1pPr>
          </a:lstStyle>
          <a:p>
            <a:r>
              <a:rPr lang="en-US"/>
              <a:t>Click to edit Master title style</a:t>
            </a:r>
            <a:endParaRPr lang="en-GB"/>
          </a:p>
        </p:txBody>
      </p:sp>
      <p:sp>
        <p:nvSpPr>
          <p:cNvPr id="3" name="Subtitle 2"/>
          <p:cNvSpPr>
            <a:spLocks noGrp="1"/>
          </p:cNvSpPr>
          <p:nvPr>
            <p:ph type="subTitle" idx="1"/>
          </p:nvPr>
        </p:nvSpPr>
        <p:spPr>
          <a:xfrm>
            <a:off x="477253" y="3638134"/>
            <a:ext cx="9144000" cy="1655762"/>
          </a:xfrm>
        </p:spPr>
        <p:txBody>
          <a:bodyPr/>
          <a:lstStyle>
            <a:lvl1pPr marL="0" indent="0" algn="l">
              <a:buNone/>
              <a:defRPr sz="2400">
                <a:latin typeface="Azo Sans Thin" panose="020B0303030303020204" pitchFamily="34" charset="0"/>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p:cNvSpPr>
            <a:spLocks noGrp="1"/>
          </p:cNvSpPr>
          <p:nvPr>
            <p:ph type="dt" sz="half" idx="10"/>
          </p:nvPr>
        </p:nvSpPr>
        <p:spPr/>
        <p:txBody>
          <a:bodyPr/>
          <a:lstStyle>
            <a:lvl1pPr>
              <a:defRPr>
                <a:latin typeface="Azo Sans" panose="020B0603030303020204" pitchFamily="34" charset="0"/>
              </a:defRPr>
            </a:lvl1pPr>
          </a:lstStyle>
          <a:p>
            <a:fld id="{8C93EA8F-5D32-42A5-B63F-842A0F047210}" type="datetimeFigureOut">
              <a:rPr lang="en-GB" smtClean="0"/>
              <a:pPr/>
              <a:t>21/05/2024</a:t>
            </a:fld>
            <a:endParaRPr lang="en-GB"/>
          </a:p>
        </p:txBody>
      </p:sp>
      <p:sp>
        <p:nvSpPr>
          <p:cNvPr id="5" name="Footer Placeholder 4"/>
          <p:cNvSpPr>
            <a:spLocks noGrp="1"/>
          </p:cNvSpPr>
          <p:nvPr>
            <p:ph type="ftr" sz="quarter" idx="11"/>
          </p:nvPr>
        </p:nvSpPr>
        <p:spPr/>
        <p:txBody>
          <a:bodyPr/>
          <a:lstStyle>
            <a:lvl1pPr>
              <a:defRPr>
                <a:latin typeface="Azo Sans" panose="020B0603030303020204" pitchFamily="34" charset="0"/>
              </a:defRPr>
            </a:lvl1pPr>
          </a:lstStyle>
          <a:p>
            <a:endParaRPr lang="en-GB"/>
          </a:p>
        </p:txBody>
      </p:sp>
      <p:sp>
        <p:nvSpPr>
          <p:cNvPr id="6" name="Slide Number Placeholder 5"/>
          <p:cNvSpPr>
            <a:spLocks noGrp="1"/>
          </p:cNvSpPr>
          <p:nvPr>
            <p:ph type="sldNum" sz="quarter" idx="12"/>
          </p:nvPr>
        </p:nvSpPr>
        <p:spPr/>
        <p:txBody>
          <a:bodyPr/>
          <a:lstStyle>
            <a:lvl1pPr>
              <a:defRPr>
                <a:latin typeface="Azo Sans" panose="020B0603030303020204" pitchFamily="34" charset="0"/>
              </a:defRPr>
            </a:lvl1pPr>
          </a:lstStyle>
          <a:p>
            <a:fld id="{2F3AB18B-998C-433D-808A-7D4CCF0545BB}" type="slidenum">
              <a:rPr lang="en-GB" smtClean="0"/>
              <a:pPr/>
              <a:t>‹#›</a:t>
            </a:fld>
            <a:endParaRPr lang="en-GB"/>
          </a:p>
        </p:txBody>
      </p:sp>
      <p:pic>
        <p:nvPicPr>
          <p:cNvPr id="7" name="Picture 6"/>
          <p:cNvPicPr>
            <a:picLocks noChangeAspect="1"/>
          </p:cNvPicPr>
          <p:nvPr userDrawn="1"/>
        </p:nvPicPr>
        <p:blipFill>
          <a:blip r:embed="rId2" cstate="print">
            <a:extLst>
              <a:ext uri="{28A0092B-C50C-407E-A947-70E740481C1C}">
                <a14:useLocalDpi xmlns:a14="http://schemas.microsoft.com/office/drawing/2010/main" val="0"/>
              </a:ext>
            </a:extLst>
          </a:blip>
          <a:stretch>
            <a:fillRect/>
          </a:stretch>
        </p:blipFill>
        <p:spPr>
          <a:xfrm>
            <a:off x="9510848" y="5980132"/>
            <a:ext cx="2300152" cy="479606"/>
          </a:xfrm>
          <a:prstGeom prst="rect">
            <a:avLst/>
          </a:prstGeom>
        </p:spPr>
      </p:pic>
    </p:spTree>
    <p:extLst>
      <p:ext uri="{BB962C8B-B14F-4D97-AF65-F5344CB8AC3E}">
        <p14:creationId xmlns:p14="http://schemas.microsoft.com/office/powerpoint/2010/main" val="387967940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White Slides no TOT">
    <p:spTree>
      <p:nvGrpSpPr>
        <p:cNvPr id="1" name=""/>
        <p:cNvGrpSpPr/>
        <p:nvPr/>
      </p:nvGrpSpPr>
      <p:grpSpPr>
        <a:xfrm>
          <a:off x="0" y="0"/>
          <a:ext cx="0" cy="0"/>
          <a:chOff x="0" y="0"/>
          <a:chExt cx="0" cy="0"/>
        </a:xfrm>
      </p:grpSpPr>
      <p:sp>
        <p:nvSpPr>
          <p:cNvPr id="5" name="Footer Placeholder 4"/>
          <p:cNvSpPr>
            <a:spLocks noGrp="1"/>
          </p:cNvSpPr>
          <p:nvPr>
            <p:ph type="ftr" sz="quarter" idx="11"/>
          </p:nvPr>
        </p:nvSpPr>
        <p:spPr/>
        <p:txBody>
          <a:bodyPr/>
          <a:lstStyle/>
          <a:p>
            <a:endParaRPr lang="en-GB"/>
          </a:p>
        </p:txBody>
      </p:sp>
      <p:pic>
        <p:nvPicPr>
          <p:cNvPr id="6" name="Picture 5"/>
          <p:cNvPicPr>
            <a:picLocks noChangeAspect="1"/>
          </p:cNvPicPr>
          <p:nvPr userDrawn="1"/>
        </p:nvPicPr>
        <p:blipFill>
          <a:blip r:embed="rId2" cstate="print">
            <a:extLst>
              <a:ext uri="{28A0092B-C50C-407E-A947-70E740481C1C}">
                <a14:useLocalDpi xmlns:a14="http://schemas.microsoft.com/office/drawing/2010/main" val="0"/>
              </a:ext>
            </a:extLst>
          </a:blip>
          <a:stretch>
            <a:fillRect/>
          </a:stretch>
        </p:blipFill>
        <p:spPr>
          <a:xfrm>
            <a:off x="10101584" y="411770"/>
            <a:ext cx="1567542" cy="475633"/>
          </a:xfrm>
          <a:prstGeom prst="rect">
            <a:avLst/>
          </a:prstGeom>
        </p:spPr>
      </p:pic>
      <p:sp>
        <p:nvSpPr>
          <p:cNvPr id="7" name="Text Placeholder 2"/>
          <p:cNvSpPr>
            <a:spLocks noGrp="1"/>
          </p:cNvSpPr>
          <p:nvPr>
            <p:ph idx="1"/>
          </p:nvPr>
        </p:nvSpPr>
        <p:spPr>
          <a:xfrm>
            <a:off x="455427" y="1825625"/>
            <a:ext cx="10515600" cy="4351338"/>
          </a:xfrm>
          <a:prstGeom prst="rect">
            <a:avLst/>
          </a:prstGeom>
        </p:spPr>
        <p:txBody>
          <a:bodyPr vert="horz" lIns="91440" tIns="45720" rIns="91440" bIns="45720" rtlCol="0">
            <a:normAutofit/>
          </a:bodyPr>
          <a:lstStyle>
            <a:lvl2pPr marL="742950" indent="-285750">
              <a:buFont typeface="Wingdings" panose="05000000000000000000" pitchFamily="2" charset="2"/>
              <a:buChar char="§"/>
              <a:defRPr/>
            </a:lvl2pPr>
            <a:lvl3pPr marL="1200150" indent="-285750">
              <a:buFont typeface="Wingdings" panose="05000000000000000000" pitchFamily="2" charset="2"/>
              <a:buChar char="§"/>
              <a:defRPr>
                <a:latin typeface="Azo Sans Thin" panose="020B0303030303020204" pitchFamily="34" charset="0"/>
              </a:defRPr>
            </a:lvl3pPr>
            <a:lvl4pPr marL="1657350" indent="-285750">
              <a:buFont typeface="Wingdings" panose="05000000000000000000" pitchFamily="2" charset="2"/>
              <a:buChar char="§"/>
              <a:defRPr>
                <a:latin typeface="Azo Sans Thin" panose="020B0303030303020204" pitchFamily="34" charset="0"/>
              </a:defRPr>
            </a:lvl4pPr>
            <a:lvl5pPr marL="2114550" indent="-285750">
              <a:buFont typeface="Wingdings" panose="05000000000000000000" pitchFamily="2" charset="2"/>
              <a:buChar char="§"/>
              <a:defRPr>
                <a:latin typeface="Azo Sans Thin" panose="020B0303030303020204" pitchFamily="34" charset="0"/>
              </a:defRPr>
            </a:lvl5pPr>
          </a:lstStyle>
          <a:p>
            <a:pPr lvl="0"/>
            <a:r>
              <a:rPr lang="en-US" dirty="0"/>
              <a:t>Edit Master text styles</a:t>
            </a:r>
          </a:p>
          <a:p>
            <a:pPr lvl="1"/>
            <a:r>
              <a:rPr lang="en-US" dirty="0"/>
              <a:t>Second level</a:t>
            </a:r>
          </a:p>
          <a:p>
            <a:pPr lvl="2"/>
            <a:r>
              <a:rPr lang="en-US" dirty="0"/>
              <a:t>Third level</a:t>
            </a:r>
          </a:p>
          <a:p>
            <a:pPr lvl="3"/>
            <a:r>
              <a:rPr lang="en-US" dirty="0"/>
              <a:t>Fourth level</a:t>
            </a:r>
          </a:p>
          <a:p>
            <a:pPr lvl="4"/>
            <a:r>
              <a:rPr lang="en-US" dirty="0"/>
              <a:t>Fifth level</a:t>
            </a:r>
            <a:endParaRPr lang="en-GB" dirty="0"/>
          </a:p>
        </p:txBody>
      </p:sp>
      <p:sp>
        <p:nvSpPr>
          <p:cNvPr id="8" name="Date Placeholder 3"/>
          <p:cNvSpPr>
            <a:spLocks noGrp="1"/>
          </p:cNvSpPr>
          <p:nvPr>
            <p:ph type="dt" sz="half" idx="2"/>
          </p:nvPr>
        </p:nvSpPr>
        <p:spPr>
          <a:xfrm>
            <a:off x="455427"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370C4FA-0DA2-470F-BFEF-56E857E51CBE}" type="datetimeFigureOut">
              <a:rPr lang="en-GB" smtClean="0"/>
              <a:t>21/05/2024</a:t>
            </a:fld>
            <a:endParaRPr lang="en-GB"/>
          </a:p>
        </p:txBody>
      </p:sp>
      <p:sp>
        <p:nvSpPr>
          <p:cNvPr id="9" name="Title Placeholder 1"/>
          <p:cNvSpPr>
            <a:spLocks noGrp="1"/>
          </p:cNvSpPr>
          <p:nvPr>
            <p:ph type="title"/>
          </p:nvPr>
        </p:nvSpPr>
        <p:spPr>
          <a:xfrm>
            <a:off x="455427" y="411771"/>
            <a:ext cx="9285514" cy="1140582"/>
          </a:xfrm>
          <a:prstGeom prst="rect">
            <a:avLst/>
          </a:prstGeom>
        </p:spPr>
        <p:txBody>
          <a:bodyPr vert="horz" lIns="91440" tIns="45720" rIns="91440" bIns="45720" rtlCol="0" anchor="ctr">
            <a:normAutofit/>
          </a:bodyPr>
          <a:lstStyle/>
          <a:p>
            <a:r>
              <a:rPr lang="en-US" dirty="0"/>
              <a:t>Click to edit Master title style</a:t>
            </a:r>
            <a:endParaRPr lang="en-GB" dirty="0"/>
          </a:p>
        </p:txBody>
      </p:sp>
    </p:spTree>
    <p:extLst>
      <p:ext uri="{BB962C8B-B14F-4D97-AF65-F5344CB8AC3E}">
        <p14:creationId xmlns:p14="http://schemas.microsoft.com/office/powerpoint/2010/main" val="153469495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White Slides bot LOGO no TOT ">
    <p:spTree>
      <p:nvGrpSpPr>
        <p:cNvPr id="1" name=""/>
        <p:cNvGrpSpPr/>
        <p:nvPr/>
      </p:nvGrpSpPr>
      <p:grpSpPr>
        <a:xfrm>
          <a:off x="0" y="0"/>
          <a:ext cx="0" cy="0"/>
          <a:chOff x="0" y="0"/>
          <a:chExt cx="0" cy="0"/>
        </a:xfrm>
      </p:grpSpPr>
      <p:sp>
        <p:nvSpPr>
          <p:cNvPr id="5" name="Footer Placeholder 4"/>
          <p:cNvSpPr>
            <a:spLocks noGrp="1"/>
          </p:cNvSpPr>
          <p:nvPr>
            <p:ph type="ftr" sz="quarter" idx="11"/>
          </p:nvPr>
        </p:nvSpPr>
        <p:spPr/>
        <p:txBody>
          <a:bodyPr/>
          <a:lstStyle/>
          <a:p>
            <a:endParaRPr lang="en-GB"/>
          </a:p>
        </p:txBody>
      </p:sp>
      <p:pic>
        <p:nvPicPr>
          <p:cNvPr id="6" name="Picture 5"/>
          <p:cNvPicPr>
            <a:picLocks noChangeAspect="1"/>
          </p:cNvPicPr>
          <p:nvPr userDrawn="1"/>
        </p:nvPicPr>
        <p:blipFill>
          <a:blip r:embed="rId2" cstate="print">
            <a:extLst>
              <a:ext uri="{28A0092B-C50C-407E-A947-70E740481C1C}">
                <a14:useLocalDpi xmlns:a14="http://schemas.microsoft.com/office/drawing/2010/main" val="0"/>
              </a:ext>
            </a:extLst>
          </a:blip>
          <a:stretch>
            <a:fillRect/>
          </a:stretch>
        </p:blipFill>
        <p:spPr>
          <a:xfrm>
            <a:off x="10165379" y="5939146"/>
            <a:ext cx="1567542" cy="475633"/>
          </a:xfrm>
          <a:prstGeom prst="rect">
            <a:avLst/>
          </a:prstGeom>
        </p:spPr>
      </p:pic>
      <p:sp>
        <p:nvSpPr>
          <p:cNvPr id="7" name="Text Placeholder 2"/>
          <p:cNvSpPr>
            <a:spLocks noGrp="1"/>
          </p:cNvSpPr>
          <p:nvPr>
            <p:ph idx="1"/>
          </p:nvPr>
        </p:nvSpPr>
        <p:spPr>
          <a:xfrm>
            <a:off x="455427" y="1825625"/>
            <a:ext cx="11261756" cy="3947854"/>
          </a:xfrm>
          <a:prstGeom prst="rect">
            <a:avLst/>
          </a:prstGeom>
        </p:spPr>
        <p:txBody>
          <a:bodyPr vert="horz" lIns="91440" tIns="45720" rIns="91440" bIns="45720" rtlCol="0">
            <a:normAutofit/>
          </a:bodyPr>
          <a:lstStyle>
            <a:lvl2pPr marL="742950" indent="-285750">
              <a:buFont typeface="Wingdings" panose="05000000000000000000" pitchFamily="2" charset="2"/>
              <a:buChar char="§"/>
              <a:defRPr/>
            </a:lvl2pPr>
            <a:lvl3pPr marL="1200150" indent="-285750">
              <a:buFont typeface="Wingdings" panose="05000000000000000000" pitchFamily="2" charset="2"/>
              <a:buChar char="§"/>
              <a:defRPr>
                <a:latin typeface="Azo Sans Thin" panose="020B0303030303020204" pitchFamily="34" charset="0"/>
              </a:defRPr>
            </a:lvl3pPr>
            <a:lvl4pPr marL="1657350" indent="-285750">
              <a:buFont typeface="Wingdings" panose="05000000000000000000" pitchFamily="2" charset="2"/>
              <a:buChar char="§"/>
              <a:defRPr>
                <a:latin typeface="Azo Sans Thin" panose="020B0303030303020204" pitchFamily="34" charset="0"/>
              </a:defRPr>
            </a:lvl4pPr>
            <a:lvl5pPr marL="2114550" indent="-285750">
              <a:buFont typeface="Wingdings" panose="05000000000000000000" pitchFamily="2" charset="2"/>
              <a:buChar char="§"/>
              <a:defRPr>
                <a:latin typeface="Azo Sans Thin" panose="020B0303030303020204" pitchFamily="34" charset="0"/>
              </a:defRPr>
            </a:lvl5pPr>
          </a:lstStyle>
          <a:p>
            <a:pPr lvl="0"/>
            <a:r>
              <a:rPr lang="en-US" dirty="0"/>
              <a:t>Edit Master text styles</a:t>
            </a:r>
          </a:p>
          <a:p>
            <a:pPr lvl="1"/>
            <a:r>
              <a:rPr lang="en-US" dirty="0"/>
              <a:t>Second level</a:t>
            </a:r>
          </a:p>
          <a:p>
            <a:pPr lvl="2"/>
            <a:r>
              <a:rPr lang="en-US" dirty="0"/>
              <a:t>Third level</a:t>
            </a:r>
          </a:p>
          <a:p>
            <a:pPr lvl="3"/>
            <a:r>
              <a:rPr lang="en-US" dirty="0"/>
              <a:t>Fourth level</a:t>
            </a:r>
          </a:p>
          <a:p>
            <a:pPr lvl="4"/>
            <a:r>
              <a:rPr lang="en-US" dirty="0"/>
              <a:t>Fifth level</a:t>
            </a:r>
            <a:endParaRPr lang="en-GB" dirty="0"/>
          </a:p>
        </p:txBody>
      </p:sp>
      <p:sp>
        <p:nvSpPr>
          <p:cNvPr id="8" name="Date Placeholder 3"/>
          <p:cNvSpPr>
            <a:spLocks noGrp="1"/>
          </p:cNvSpPr>
          <p:nvPr>
            <p:ph type="dt" sz="half" idx="2"/>
          </p:nvPr>
        </p:nvSpPr>
        <p:spPr>
          <a:xfrm>
            <a:off x="455427"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370C4FA-0DA2-470F-BFEF-56E857E51CBE}" type="datetimeFigureOut">
              <a:rPr lang="en-GB" smtClean="0"/>
              <a:t>21/05/2024</a:t>
            </a:fld>
            <a:endParaRPr lang="en-GB"/>
          </a:p>
        </p:txBody>
      </p:sp>
      <p:sp>
        <p:nvSpPr>
          <p:cNvPr id="9" name="Title Placeholder 1"/>
          <p:cNvSpPr>
            <a:spLocks noGrp="1"/>
          </p:cNvSpPr>
          <p:nvPr>
            <p:ph type="title"/>
          </p:nvPr>
        </p:nvSpPr>
        <p:spPr>
          <a:xfrm>
            <a:off x="455427" y="411771"/>
            <a:ext cx="11277494" cy="1140582"/>
          </a:xfrm>
          <a:prstGeom prst="rect">
            <a:avLst/>
          </a:prstGeom>
        </p:spPr>
        <p:txBody>
          <a:bodyPr vert="horz" lIns="91440" tIns="45720" rIns="91440" bIns="45720" rtlCol="0" anchor="ctr">
            <a:normAutofit/>
          </a:bodyPr>
          <a:lstStyle/>
          <a:p>
            <a:r>
              <a:rPr lang="en-US" dirty="0"/>
              <a:t>Click to edit Master title style</a:t>
            </a:r>
            <a:endParaRPr lang="en-GB" dirty="0"/>
          </a:p>
        </p:txBody>
      </p:sp>
    </p:spTree>
    <p:extLst>
      <p:ext uri="{BB962C8B-B14F-4D97-AF65-F5344CB8AC3E}">
        <p14:creationId xmlns:p14="http://schemas.microsoft.com/office/powerpoint/2010/main" val="366798802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White Slides TOT &amp; LOGO">
    <p:spTree>
      <p:nvGrpSpPr>
        <p:cNvPr id="1" name=""/>
        <p:cNvGrpSpPr/>
        <p:nvPr/>
      </p:nvGrpSpPr>
      <p:grpSpPr>
        <a:xfrm>
          <a:off x="0" y="0"/>
          <a:ext cx="0" cy="0"/>
          <a:chOff x="0" y="0"/>
          <a:chExt cx="0" cy="0"/>
        </a:xfrm>
      </p:grpSpPr>
      <p:sp>
        <p:nvSpPr>
          <p:cNvPr id="5" name="Footer Placeholder 4"/>
          <p:cNvSpPr>
            <a:spLocks noGrp="1"/>
          </p:cNvSpPr>
          <p:nvPr>
            <p:ph type="ftr" sz="quarter" idx="11"/>
          </p:nvPr>
        </p:nvSpPr>
        <p:spPr/>
        <p:txBody>
          <a:bodyPr/>
          <a:lstStyle/>
          <a:p>
            <a:endParaRPr lang="en-GB"/>
          </a:p>
        </p:txBody>
      </p:sp>
      <p:pic>
        <p:nvPicPr>
          <p:cNvPr id="7" name="Picture 6"/>
          <p:cNvPicPr>
            <a:picLocks noChangeAspect="1"/>
          </p:cNvPicPr>
          <p:nvPr userDrawn="1"/>
        </p:nvPicPr>
        <p:blipFill>
          <a:blip r:embed="rId2" cstate="print">
            <a:extLst>
              <a:ext uri="{28A0092B-C50C-407E-A947-70E740481C1C}">
                <a14:useLocalDpi xmlns:a14="http://schemas.microsoft.com/office/drawing/2010/main" val="0"/>
              </a:ext>
            </a:extLst>
          </a:blip>
          <a:stretch>
            <a:fillRect/>
          </a:stretch>
        </p:blipFill>
        <p:spPr>
          <a:xfrm>
            <a:off x="9745362" y="6299510"/>
            <a:ext cx="2296304" cy="478804"/>
          </a:xfrm>
          <a:prstGeom prst="rect">
            <a:avLst/>
          </a:prstGeom>
        </p:spPr>
      </p:pic>
      <p:pic>
        <p:nvPicPr>
          <p:cNvPr id="8" name="Picture 7"/>
          <p:cNvPicPr>
            <a:picLocks noChangeAspect="1"/>
          </p:cNvPicPr>
          <p:nvPr userDrawn="1"/>
        </p:nvPicPr>
        <p:blipFill>
          <a:blip r:embed="rId3" cstate="print">
            <a:extLst>
              <a:ext uri="{28A0092B-C50C-407E-A947-70E740481C1C}">
                <a14:useLocalDpi xmlns:a14="http://schemas.microsoft.com/office/drawing/2010/main" val="0"/>
              </a:ext>
            </a:extLst>
          </a:blip>
          <a:stretch>
            <a:fillRect/>
          </a:stretch>
        </p:blipFill>
        <p:spPr>
          <a:xfrm>
            <a:off x="10101584" y="411770"/>
            <a:ext cx="1567542" cy="475633"/>
          </a:xfrm>
          <a:prstGeom prst="rect">
            <a:avLst/>
          </a:prstGeom>
        </p:spPr>
      </p:pic>
      <p:sp>
        <p:nvSpPr>
          <p:cNvPr id="9" name="Text Placeholder 2"/>
          <p:cNvSpPr>
            <a:spLocks noGrp="1"/>
          </p:cNvSpPr>
          <p:nvPr>
            <p:ph idx="1"/>
          </p:nvPr>
        </p:nvSpPr>
        <p:spPr>
          <a:xfrm>
            <a:off x="455427" y="1825625"/>
            <a:ext cx="10515600" cy="4351338"/>
          </a:xfrm>
          <a:prstGeom prst="rect">
            <a:avLst/>
          </a:prstGeom>
        </p:spPr>
        <p:txBody>
          <a:bodyPr vert="horz" lIns="91440" tIns="45720" rIns="91440" bIns="45720" rtlCol="0">
            <a:normAutofit/>
          </a:bodyPr>
          <a:lstStyle>
            <a:lvl2pPr marL="742950" indent="-285750">
              <a:buFont typeface="Wingdings" panose="05000000000000000000" pitchFamily="2" charset="2"/>
              <a:buChar char="§"/>
              <a:defRPr/>
            </a:lvl2pPr>
            <a:lvl3pPr marL="1200150" indent="-285750">
              <a:buFont typeface="Wingdings" panose="05000000000000000000" pitchFamily="2" charset="2"/>
              <a:buChar char="§"/>
              <a:defRPr>
                <a:latin typeface="Azo Sans Thin" panose="020B0303030303020204" pitchFamily="34" charset="0"/>
              </a:defRPr>
            </a:lvl3pPr>
            <a:lvl4pPr marL="1657350" indent="-285750">
              <a:buFont typeface="Wingdings" panose="05000000000000000000" pitchFamily="2" charset="2"/>
              <a:buChar char="§"/>
              <a:defRPr>
                <a:latin typeface="Azo Sans Thin" panose="020B0303030303020204" pitchFamily="34" charset="0"/>
              </a:defRPr>
            </a:lvl4pPr>
            <a:lvl5pPr marL="2114550" indent="-285750">
              <a:buFont typeface="Wingdings" panose="05000000000000000000" pitchFamily="2" charset="2"/>
              <a:buChar char="§"/>
              <a:defRPr>
                <a:latin typeface="Azo Sans Thin" panose="020B0303030303020204" pitchFamily="34" charset="0"/>
              </a:defRPr>
            </a:lvl5pPr>
          </a:lstStyle>
          <a:p>
            <a:pPr lvl="0"/>
            <a:r>
              <a:rPr lang="en-US" dirty="0"/>
              <a:t>Edit Master text styles</a:t>
            </a:r>
          </a:p>
          <a:p>
            <a:pPr lvl="1"/>
            <a:r>
              <a:rPr lang="en-US" dirty="0"/>
              <a:t>Second level</a:t>
            </a:r>
          </a:p>
          <a:p>
            <a:pPr lvl="2"/>
            <a:r>
              <a:rPr lang="en-US" dirty="0"/>
              <a:t>Third level</a:t>
            </a:r>
          </a:p>
          <a:p>
            <a:pPr lvl="3"/>
            <a:r>
              <a:rPr lang="en-US" dirty="0"/>
              <a:t>Fourth level</a:t>
            </a:r>
          </a:p>
          <a:p>
            <a:pPr lvl="4"/>
            <a:r>
              <a:rPr lang="en-US" dirty="0"/>
              <a:t>Fifth level</a:t>
            </a:r>
            <a:endParaRPr lang="en-GB" dirty="0"/>
          </a:p>
        </p:txBody>
      </p:sp>
      <p:sp>
        <p:nvSpPr>
          <p:cNvPr id="10" name="Date Placeholder 3"/>
          <p:cNvSpPr>
            <a:spLocks noGrp="1"/>
          </p:cNvSpPr>
          <p:nvPr>
            <p:ph type="dt" sz="half" idx="2"/>
          </p:nvPr>
        </p:nvSpPr>
        <p:spPr>
          <a:xfrm>
            <a:off x="455427"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370C4FA-0DA2-470F-BFEF-56E857E51CBE}" type="datetimeFigureOut">
              <a:rPr lang="en-GB" smtClean="0"/>
              <a:t>21/05/2024</a:t>
            </a:fld>
            <a:endParaRPr lang="en-GB"/>
          </a:p>
        </p:txBody>
      </p:sp>
      <p:sp>
        <p:nvSpPr>
          <p:cNvPr id="11" name="Title Placeholder 1"/>
          <p:cNvSpPr>
            <a:spLocks noGrp="1"/>
          </p:cNvSpPr>
          <p:nvPr>
            <p:ph type="title"/>
          </p:nvPr>
        </p:nvSpPr>
        <p:spPr>
          <a:xfrm>
            <a:off x="455427" y="411771"/>
            <a:ext cx="9285514" cy="1140582"/>
          </a:xfrm>
          <a:prstGeom prst="rect">
            <a:avLst/>
          </a:prstGeom>
        </p:spPr>
        <p:txBody>
          <a:bodyPr vert="horz" lIns="91440" tIns="45720" rIns="91440" bIns="45720" rtlCol="0" anchor="ctr">
            <a:normAutofit/>
          </a:bodyPr>
          <a:lstStyle/>
          <a:p>
            <a:r>
              <a:rPr lang="en-US" dirty="0"/>
              <a:t>Click to edit Master title style</a:t>
            </a:r>
            <a:endParaRPr lang="en-GB" dirty="0"/>
          </a:p>
        </p:txBody>
      </p:sp>
    </p:spTree>
    <p:extLst>
      <p:ext uri="{BB962C8B-B14F-4D97-AF65-F5344CB8AC3E}">
        <p14:creationId xmlns:p14="http://schemas.microsoft.com/office/powerpoint/2010/main" val="46359573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White Slides no TOT Logo Left">
    <p:spTree>
      <p:nvGrpSpPr>
        <p:cNvPr id="1" name=""/>
        <p:cNvGrpSpPr/>
        <p:nvPr/>
      </p:nvGrpSpPr>
      <p:grpSpPr>
        <a:xfrm>
          <a:off x="0" y="0"/>
          <a:ext cx="0" cy="0"/>
          <a:chOff x="0" y="0"/>
          <a:chExt cx="0" cy="0"/>
        </a:xfrm>
      </p:grpSpPr>
      <p:sp>
        <p:nvSpPr>
          <p:cNvPr id="5" name="Footer Placeholder 4"/>
          <p:cNvSpPr>
            <a:spLocks noGrp="1"/>
          </p:cNvSpPr>
          <p:nvPr>
            <p:ph type="ftr" sz="quarter" idx="11"/>
          </p:nvPr>
        </p:nvSpPr>
        <p:spPr/>
        <p:txBody>
          <a:bodyPr/>
          <a:lstStyle/>
          <a:p>
            <a:endParaRPr lang="en-GB"/>
          </a:p>
        </p:txBody>
      </p:sp>
      <p:pic>
        <p:nvPicPr>
          <p:cNvPr id="6" name="Picture 5"/>
          <p:cNvPicPr>
            <a:picLocks noChangeAspect="1"/>
          </p:cNvPicPr>
          <p:nvPr userDrawn="1"/>
        </p:nvPicPr>
        <p:blipFill>
          <a:blip r:embed="rId2" cstate="print">
            <a:extLst>
              <a:ext uri="{28A0092B-C50C-407E-A947-70E740481C1C}">
                <a14:useLocalDpi xmlns:a14="http://schemas.microsoft.com/office/drawing/2010/main" val="0"/>
              </a:ext>
            </a:extLst>
          </a:blip>
          <a:stretch>
            <a:fillRect/>
          </a:stretch>
        </p:blipFill>
        <p:spPr>
          <a:xfrm>
            <a:off x="455427" y="411771"/>
            <a:ext cx="1567542" cy="475633"/>
          </a:xfrm>
          <a:prstGeom prst="rect">
            <a:avLst/>
          </a:prstGeom>
        </p:spPr>
      </p:pic>
      <p:sp>
        <p:nvSpPr>
          <p:cNvPr id="7" name="Text Placeholder 2"/>
          <p:cNvSpPr>
            <a:spLocks noGrp="1"/>
          </p:cNvSpPr>
          <p:nvPr>
            <p:ph idx="1"/>
          </p:nvPr>
        </p:nvSpPr>
        <p:spPr>
          <a:xfrm>
            <a:off x="455427" y="1825625"/>
            <a:ext cx="10515600" cy="4351338"/>
          </a:xfrm>
          <a:prstGeom prst="rect">
            <a:avLst/>
          </a:prstGeom>
        </p:spPr>
        <p:txBody>
          <a:bodyPr vert="horz" lIns="91440" tIns="45720" rIns="91440" bIns="45720" rtlCol="0">
            <a:normAutofit/>
          </a:bodyPr>
          <a:lstStyle>
            <a:lvl2pPr marL="742950" indent="-285750">
              <a:buFont typeface="Wingdings" panose="05000000000000000000" pitchFamily="2" charset="2"/>
              <a:buChar char="§"/>
              <a:defRPr/>
            </a:lvl2pPr>
            <a:lvl3pPr marL="1200150" indent="-285750">
              <a:buFont typeface="Wingdings" panose="05000000000000000000" pitchFamily="2" charset="2"/>
              <a:buChar char="§"/>
              <a:defRPr>
                <a:latin typeface="Azo Sans Thin" panose="020B0303030303020204" pitchFamily="34" charset="0"/>
              </a:defRPr>
            </a:lvl3pPr>
            <a:lvl4pPr marL="1657350" indent="-285750">
              <a:buFont typeface="Wingdings" panose="05000000000000000000" pitchFamily="2" charset="2"/>
              <a:buChar char="§"/>
              <a:defRPr>
                <a:latin typeface="Azo Sans Thin" panose="020B0303030303020204" pitchFamily="34" charset="0"/>
              </a:defRPr>
            </a:lvl4pPr>
            <a:lvl5pPr marL="2114550" indent="-285750">
              <a:buFont typeface="Wingdings" panose="05000000000000000000" pitchFamily="2" charset="2"/>
              <a:buChar char="§"/>
              <a:defRPr>
                <a:latin typeface="Azo Sans Thin" panose="020B0303030303020204" pitchFamily="34" charset="0"/>
              </a:defRPr>
            </a:lvl5pPr>
          </a:lstStyle>
          <a:p>
            <a:pPr lvl="0"/>
            <a:r>
              <a:rPr lang="en-US" dirty="0"/>
              <a:t>Edit Master text styles</a:t>
            </a:r>
          </a:p>
          <a:p>
            <a:pPr lvl="1"/>
            <a:r>
              <a:rPr lang="en-US" dirty="0"/>
              <a:t>Second level</a:t>
            </a:r>
          </a:p>
          <a:p>
            <a:pPr lvl="2"/>
            <a:r>
              <a:rPr lang="en-US" dirty="0"/>
              <a:t>Third level</a:t>
            </a:r>
          </a:p>
          <a:p>
            <a:pPr lvl="3"/>
            <a:r>
              <a:rPr lang="en-US" dirty="0"/>
              <a:t>Fourth level</a:t>
            </a:r>
          </a:p>
          <a:p>
            <a:pPr lvl="4"/>
            <a:r>
              <a:rPr lang="en-US" dirty="0"/>
              <a:t>Fifth level</a:t>
            </a:r>
            <a:endParaRPr lang="en-GB" dirty="0"/>
          </a:p>
        </p:txBody>
      </p:sp>
      <p:sp>
        <p:nvSpPr>
          <p:cNvPr id="8" name="Date Placeholder 3"/>
          <p:cNvSpPr>
            <a:spLocks noGrp="1"/>
          </p:cNvSpPr>
          <p:nvPr>
            <p:ph type="dt" sz="half" idx="2"/>
          </p:nvPr>
        </p:nvSpPr>
        <p:spPr>
          <a:xfrm>
            <a:off x="455427"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370C4FA-0DA2-470F-BFEF-56E857E51CBE}" type="datetimeFigureOut">
              <a:rPr lang="en-GB" smtClean="0"/>
              <a:t>21/05/2024</a:t>
            </a:fld>
            <a:endParaRPr lang="en-GB"/>
          </a:p>
        </p:txBody>
      </p:sp>
      <p:sp>
        <p:nvSpPr>
          <p:cNvPr id="9" name="Title Placeholder 1"/>
          <p:cNvSpPr>
            <a:spLocks noGrp="1"/>
          </p:cNvSpPr>
          <p:nvPr>
            <p:ph type="title"/>
          </p:nvPr>
        </p:nvSpPr>
        <p:spPr>
          <a:xfrm>
            <a:off x="2554013" y="411771"/>
            <a:ext cx="8417013" cy="1140582"/>
          </a:xfrm>
          <a:prstGeom prst="rect">
            <a:avLst/>
          </a:prstGeom>
        </p:spPr>
        <p:txBody>
          <a:bodyPr vert="horz" lIns="91440" tIns="45720" rIns="91440" bIns="45720" rtlCol="0" anchor="ctr">
            <a:normAutofit/>
          </a:bodyPr>
          <a:lstStyle/>
          <a:p>
            <a:r>
              <a:rPr lang="en-US" dirty="0"/>
              <a:t>Click to edit Master title style</a:t>
            </a:r>
            <a:endParaRPr lang="en-GB" dirty="0"/>
          </a:p>
        </p:txBody>
      </p:sp>
    </p:spTree>
    <p:extLst>
      <p:ext uri="{BB962C8B-B14F-4D97-AF65-F5344CB8AC3E}">
        <p14:creationId xmlns:p14="http://schemas.microsoft.com/office/powerpoint/2010/main" val="40441982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White Slides Section Break Short">
    <p:spTree>
      <p:nvGrpSpPr>
        <p:cNvPr id="1" name=""/>
        <p:cNvGrpSpPr/>
        <p:nvPr/>
      </p:nvGrpSpPr>
      <p:grpSpPr>
        <a:xfrm>
          <a:off x="0" y="0"/>
          <a:ext cx="0" cy="0"/>
          <a:chOff x="0" y="0"/>
          <a:chExt cx="0" cy="0"/>
        </a:xfrm>
      </p:grpSpPr>
      <p:sp>
        <p:nvSpPr>
          <p:cNvPr id="4" name="Footer Placeholder 3"/>
          <p:cNvSpPr>
            <a:spLocks noGrp="1"/>
          </p:cNvSpPr>
          <p:nvPr>
            <p:ph type="ftr" sz="quarter" idx="11"/>
          </p:nvPr>
        </p:nvSpPr>
        <p:spPr/>
        <p:txBody>
          <a:bodyPr/>
          <a:lstStyle/>
          <a:p>
            <a:endParaRPr lang="en-GB"/>
          </a:p>
        </p:txBody>
      </p:sp>
      <p:sp>
        <p:nvSpPr>
          <p:cNvPr id="6" name="Date Placeholder 2"/>
          <p:cNvSpPr>
            <a:spLocks noGrp="1"/>
          </p:cNvSpPr>
          <p:nvPr>
            <p:ph type="dt" sz="half" idx="10"/>
          </p:nvPr>
        </p:nvSpPr>
        <p:spPr>
          <a:xfrm>
            <a:off x="455427" y="6356350"/>
            <a:ext cx="2743200" cy="365125"/>
          </a:xfrm>
        </p:spPr>
        <p:txBody>
          <a:bodyPr/>
          <a:lstStyle/>
          <a:p>
            <a:fld id="{1370C4FA-0DA2-470F-BFEF-56E857E51CBE}" type="datetimeFigureOut">
              <a:rPr lang="en-GB" smtClean="0"/>
              <a:t>21/05/2024</a:t>
            </a:fld>
            <a:endParaRPr lang="en-GB"/>
          </a:p>
        </p:txBody>
      </p:sp>
      <p:sp>
        <p:nvSpPr>
          <p:cNvPr id="9" name="Text Placeholder 2"/>
          <p:cNvSpPr>
            <a:spLocks noGrp="1"/>
          </p:cNvSpPr>
          <p:nvPr>
            <p:ph type="body" idx="1" hasCustomPrompt="1"/>
          </p:nvPr>
        </p:nvSpPr>
        <p:spPr>
          <a:xfrm>
            <a:off x="455427" y="4821615"/>
            <a:ext cx="7772400" cy="1298705"/>
          </a:xfrm>
        </p:spPr>
        <p:txBody>
          <a:bodyPr/>
          <a:lstStyle>
            <a:lvl1pPr marL="0" indent="0">
              <a:buNone/>
              <a:defRPr sz="2400" baseline="0">
                <a:solidFill>
                  <a:schemeClr val="tx1"/>
                </a:solidFill>
                <a:latin typeface="Azo Sans Thin" panose="020B0303030303020204" pitchFamily="34" charset="0"/>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dirty="0"/>
              <a:t>Sub Title Heading</a:t>
            </a:r>
          </a:p>
        </p:txBody>
      </p:sp>
      <p:pic>
        <p:nvPicPr>
          <p:cNvPr id="11" name="Picture 10"/>
          <p:cNvPicPr>
            <a:picLocks noChangeAspect="1"/>
          </p:cNvPicPr>
          <p:nvPr userDrawn="1"/>
        </p:nvPicPr>
        <p:blipFill>
          <a:blip r:embed="rId2" cstate="print">
            <a:extLst>
              <a:ext uri="{28A0092B-C50C-407E-A947-70E740481C1C}">
                <a14:useLocalDpi xmlns:a14="http://schemas.microsoft.com/office/drawing/2010/main" val="0"/>
              </a:ext>
            </a:extLst>
          </a:blip>
          <a:stretch>
            <a:fillRect/>
          </a:stretch>
        </p:blipFill>
        <p:spPr>
          <a:xfrm>
            <a:off x="10101584" y="411770"/>
            <a:ext cx="1567542" cy="475633"/>
          </a:xfrm>
          <a:prstGeom prst="rect">
            <a:avLst/>
          </a:prstGeom>
        </p:spPr>
      </p:pic>
      <p:sp>
        <p:nvSpPr>
          <p:cNvPr id="12" name="Title 1"/>
          <p:cNvSpPr>
            <a:spLocks noGrp="1"/>
          </p:cNvSpPr>
          <p:nvPr>
            <p:ph type="title" hasCustomPrompt="1"/>
          </p:nvPr>
        </p:nvSpPr>
        <p:spPr>
          <a:xfrm>
            <a:off x="455427" y="394139"/>
            <a:ext cx="7772400" cy="4312052"/>
          </a:xfrm>
        </p:spPr>
        <p:txBody>
          <a:bodyPr anchor="t">
            <a:normAutofit/>
          </a:bodyPr>
          <a:lstStyle>
            <a:lvl1pPr>
              <a:defRPr sz="6600"/>
            </a:lvl1pPr>
          </a:lstStyle>
          <a:p>
            <a:r>
              <a:rPr lang="en-US" dirty="0"/>
              <a:t>Section Title</a:t>
            </a:r>
            <a:endParaRPr lang="en-GB" dirty="0"/>
          </a:p>
        </p:txBody>
      </p:sp>
    </p:spTree>
    <p:extLst>
      <p:ext uri="{BB962C8B-B14F-4D97-AF65-F5344CB8AC3E}">
        <p14:creationId xmlns:p14="http://schemas.microsoft.com/office/powerpoint/2010/main" val="4059473120"/>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White Slides Section Break Long">
    <p:spTree>
      <p:nvGrpSpPr>
        <p:cNvPr id="1" name=""/>
        <p:cNvGrpSpPr/>
        <p:nvPr/>
      </p:nvGrpSpPr>
      <p:grpSpPr>
        <a:xfrm>
          <a:off x="0" y="0"/>
          <a:ext cx="0" cy="0"/>
          <a:chOff x="0" y="0"/>
          <a:chExt cx="0" cy="0"/>
        </a:xfrm>
      </p:grpSpPr>
      <p:sp>
        <p:nvSpPr>
          <p:cNvPr id="4" name="Date Placeholder 3"/>
          <p:cNvSpPr>
            <a:spLocks noGrp="1"/>
          </p:cNvSpPr>
          <p:nvPr>
            <p:ph type="dt" sz="half" idx="10"/>
          </p:nvPr>
        </p:nvSpPr>
        <p:spPr>
          <a:xfrm>
            <a:off x="455427" y="6356350"/>
            <a:ext cx="2743200" cy="365125"/>
          </a:xfrm>
        </p:spPr>
        <p:txBody>
          <a:bodyPr/>
          <a:lstStyle/>
          <a:p>
            <a:fld id="{1370C4FA-0DA2-470F-BFEF-56E857E51CBE}" type="datetimeFigureOut">
              <a:rPr lang="en-GB" smtClean="0"/>
              <a:t>21/05/2024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a:xfrm>
            <a:off x="8610600" y="6356350"/>
            <a:ext cx="2743200" cy="365125"/>
          </a:xfrm>
          <a:prstGeom prst="rect">
            <a:avLst/>
          </a:prstGeom>
        </p:spPr>
        <p:txBody>
          <a:bodyPr/>
          <a:lstStyle/>
          <a:p>
            <a:fld id="{616F8A46-E344-42B0-8AFF-66A3024D4E24}" type="slidenum">
              <a:rPr lang="en-GB" smtClean="0"/>
              <a:t>‹#›</a:t>
            </a:fld>
            <a:endParaRPr lang="en-GB"/>
          </a:p>
        </p:txBody>
      </p:sp>
      <p:sp>
        <p:nvSpPr>
          <p:cNvPr id="7" name="Title 1"/>
          <p:cNvSpPr>
            <a:spLocks noGrp="1"/>
          </p:cNvSpPr>
          <p:nvPr>
            <p:ph type="title" hasCustomPrompt="1"/>
          </p:nvPr>
        </p:nvSpPr>
        <p:spPr>
          <a:xfrm>
            <a:off x="455427" y="1741269"/>
            <a:ext cx="10515600" cy="2852737"/>
          </a:xfrm>
        </p:spPr>
        <p:txBody>
          <a:bodyPr anchor="b"/>
          <a:lstStyle>
            <a:lvl1pPr>
              <a:defRPr sz="6000" baseline="0"/>
            </a:lvl1pPr>
          </a:lstStyle>
          <a:p>
            <a:r>
              <a:rPr lang="en-US" dirty="0"/>
              <a:t>Section Title</a:t>
            </a:r>
            <a:endParaRPr lang="en-GB" dirty="0"/>
          </a:p>
        </p:txBody>
      </p:sp>
      <p:sp>
        <p:nvSpPr>
          <p:cNvPr id="8" name="Text Placeholder 2"/>
          <p:cNvSpPr>
            <a:spLocks noGrp="1"/>
          </p:cNvSpPr>
          <p:nvPr>
            <p:ph type="body" idx="1" hasCustomPrompt="1"/>
          </p:nvPr>
        </p:nvSpPr>
        <p:spPr>
          <a:xfrm>
            <a:off x="455427" y="4709857"/>
            <a:ext cx="10515600" cy="1411324"/>
          </a:xfrm>
        </p:spPr>
        <p:txBody>
          <a:bodyPr/>
          <a:lstStyle>
            <a:lvl1pPr marL="0" indent="0">
              <a:buNone/>
              <a:defRPr sz="2400" baseline="0">
                <a:solidFill>
                  <a:schemeClr val="tx1"/>
                </a:solidFill>
                <a:latin typeface="Azo Sans Thin" panose="020B0303030303020204" pitchFamily="34" charset="0"/>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dirty="0"/>
              <a:t>Sub Title Heading</a:t>
            </a:r>
          </a:p>
        </p:txBody>
      </p:sp>
      <p:pic>
        <p:nvPicPr>
          <p:cNvPr id="9" name="Picture 8"/>
          <p:cNvPicPr>
            <a:picLocks noChangeAspect="1"/>
          </p:cNvPicPr>
          <p:nvPr userDrawn="1"/>
        </p:nvPicPr>
        <p:blipFill>
          <a:blip r:embed="rId2" cstate="print">
            <a:extLst>
              <a:ext uri="{28A0092B-C50C-407E-A947-70E740481C1C}">
                <a14:useLocalDpi xmlns:a14="http://schemas.microsoft.com/office/drawing/2010/main" val="0"/>
              </a:ext>
            </a:extLst>
          </a:blip>
          <a:stretch>
            <a:fillRect/>
          </a:stretch>
        </p:blipFill>
        <p:spPr>
          <a:xfrm>
            <a:off x="455427" y="411771"/>
            <a:ext cx="1567542" cy="475633"/>
          </a:xfrm>
          <a:prstGeom prst="rect">
            <a:avLst/>
          </a:prstGeom>
        </p:spPr>
      </p:pic>
    </p:spTree>
    <p:extLst>
      <p:ext uri="{BB962C8B-B14F-4D97-AF65-F5344CB8AC3E}">
        <p14:creationId xmlns:p14="http://schemas.microsoft.com/office/powerpoint/2010/main" val="2529438124"/>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showMasterSp="0" preserve="1" userDrawn="1">
  <p:cSld name="White Logo Only">
    <p:bg>
      <p:bgRef idx="1001">
        <a:schemeClr val="bg1"/>
      </p:bgRef>
    </p:bg>
    <p:spTree>
      <p:nvGrpSpPr>
        <p:cNvPr id="1" name=""/>
        <p:cNvGrpSpPr/>
        <p:nvPr/>
      </p:nvGrpSpPr>
      <p:grpSpPr>
        <a:xfrm>
          <a:off x="0" y="0"/>
          <a:ext cx="0" cy="0"/>
          <a:chOff x="0" y="0"/>
          <a:chExt cx="0" cy="0"/>
        </a:xfrm>
      </p:grpSpPr>
      <p:pic>
        <p:nvPicPr>
          <p:cNvPr id="3" name="Picture 2"/>
          <p:cNvPicPr>
            <a:picLocks noChangeAspect="1"/>
          </p:cNvPicPr>
          <p:nvPr userDrawn="1"/>
        </p:nvPicPr>
        <p:blipFill>
          <a:blip r:embed="rId2" cstate="print">
            <a:extLst>
              <a:ext uri="{28A0092B-C50C-407E-A947-70E740481C1C}">
                <a14:useLocalDpi xmlns:a14="http://schemas.microsoft.com/office/drawing/2010/main" val="0"/>
              </a:ext>
            </a:extLst>
          </a:blip>
          <a:stretch>
            <a:fillRect/>
          </a:stretch>
        </p:blipFill>
        <p:spPr>
          <a:xfrm>
            <a:off x="2748881" y="2413398"/>
            <a:ext cx="6694239" cy="2031205"/>
          </a:xfrm>
          <a:prstGeom prst="rect">
            <a:avLst/>
          </a:prstGeom>
        </p:spPr>
      </p:pic>
    </p:spTree>
    <p:extLst>
      <p:ext uri="{BB962C8B-B14F-4D97-AF65-F5344CB8AC3E}">
        <p14:creationId xmlns:p14="http://schemas.microsoft.com/office/powerpoint/2010/main" val="1530689896"/>
      </p:ext>
    </p:extLst>
  </p:cSld>
  <p:clrMapOvr>
    <a:overrideClrMapping bg1="lt1" tx1="dk1" bg2="lt2" tx2="dk2" accent1="accent1" accent2="accent2" accent3="accent3" accent4="accent4" accent5="accent5" accent6="accent6" hlink="hlink" folHlink="folHlink"/>
  </p:clrMapOvr>
  <p:extLst>
    <p:ext uri="{DCECCB84-F9BA-43D5-87BE-67443E8EF086}">
      <p15:sldGuideLst xmlns:p15="http://schemas.microsoft.com/office/powerpoint/2012/main">
        <p15:guide id="1" orient="horz" pos="2160">
          <p15:clr>
            <a:srgbClr val="FBAE40"/>
          </p15:clr>
        </p15:guide>
        <p15:guide id="2" pos="3840">
          <p15:clr>
            <a:srgbClr val="FBAE40"/>
          </p15:clr>
        </p15:guide>
      </p15:sldGuideLst>
    </p:ext>
  </p:extLst>
</p:sldLayout>
</file>

<file path=ppt/slideLayouts/slideLayout14.xml><?xml version="1.0" encoding="utf-8"?>
<p:sldLayout xmlns:a="http://schemas.openxmlformats.org/drawingml/2006/main" xmlns:r="http://schemas.openxmlformats.org/officeDocument/2006/relationships" xmlns:p="http://schemas.openxmlformats.org/presentationml/2006/main" showMasterSp="0" preserve="1" userDrawn="1">
  <p:cSld name="White Blank">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3110203204"/>
      </p:ext>
    </p:extLst>
  </p:cSld>
  <p:clrMapOvr>
    <a:overrideClrMapping bg1="lt1" tx1="dk1" bg2="lt2" tx2="dk2" accent1="accent1" accent2="accent2" accent3="accent3" accent4="accent4" accent5="accent5" accent6="accent6" hlink="hlink" folHlink="folHlink"/>
  </p:clrMapOvr>
  <p:extLst>
    <p:ext uri="{DCECCB84-F9BA-43D5-87BE-67443E8EF086}">
      <p15:sldGuideLst xmlns:p15="http://schemas.microsoft.com/office/powerpoint/2012/main">
        <p15:guide id="1" orient="horz" pos="2160">
          <p15:clr>
            <a:srgbClr val="FBAE40"/>
          </p15:clr>
        </p15:guide>
        <p15:guide id="2" pos="3840">
          <p15:clr>
            <a:srgbClr val="FBAE40"/>
          </p15:clr>
        </p15:guide>
      </p15:sldGuideLst>
    </p:ext>
  </p:extLst>
</p:sldLayout>
</file>

<file path=ppt/slideLayouts/slideLayout15.xml><?xml version="1.0" encoding="utf-8"?>
<p:sldLayout xmlns:a="http://schemas.openxmlformats.org/drawingml/2006/main" xmlns:r="http://schemas.openxmlformats.org/officeDocument/2006/relationships" xmlns:p="http://schemas.openxmlformats.org/presentationml/2006/main" type="blank">
  <p:cSld name="Blank">
    <p:spTree>
      <p:nvGrpSpPr>
        <p:cNvPr id="1" name=""/>
        <p:cNvGrpSpPr/>
        <p:nvPr/>
      </p:nvGrpSpPr>
      <p:grpSpPr>
        <a:xfrm>
          <a:off x="0" y="0"/>
          <a:ext cx="0" cy="0"/>
          <a:chOff x="0" y="0"/>
          <a:chExt cx="0" cy="0"/>
        </a:xfrm>
      </p:grpSpPr>
      <p:sp>
        <p:nvSpPr>
          <p:cNvPr id="2" name="Date Placeholder 3"/>
          <p:cNvSpPr>
            <a:spLocks noGrp="1"/>
          </p:cNvSpPr>
          <p:nvPr>
            <p:ph type="dt" sz="half" idx="10"/>
          </p:nvPr>
        </p:nvSpPr>
        <p:spPr/>
        <p:txBody>
          <a:bodyPr/>
          <a:lstStyle>
            <a:lvl1pPr>
              <a:defRPr/>
            </a:lvl1pPr>
          </a:lstStyle>
          <a:p>
            <a:pPr>
              <a:defRPr/>
            </a:pPr>
            <a:fld id="{D6D42919-A279-419F-8C83-DFD65A9FAF18}" type="datetimeFigureOut">
              <a:rPr lang="en-US"/>
              <a:pPr>
                <a:defRPr/>
              </a:pPr>
              <a:t>5/21/2024</a:t>
            </a:fld>
            <a:endParaRPr lang="en-GB" dirty="0"/>
          </a:p>
        </p:txBody>
      </p:sp>
      <p:sp>
        <p:nvSpPr>
          <p:cNvPr id="3" name="Footer Placeholder 4"/>
          <p:cNvSpPr>
            <a:spLocks noGrp="1"/>
          </p:cNvSpPr>
          <p:nvPr>
            <p:ph type="ftr" sz="quarter" idx="11"/>
          </p:nvPr>
        </p:nvSpPr>
        <p:spPr/>
        <p:txBody>
          <a:bodyPr/>
          <a:lstStyle>
            <a:lvl1pPr>
              <a:defRPr/>
            </a:lvl1pPr>
          </a:lstStyle>
          <a:p>
            <a:pPr>
              <a:defRPr/>
            </a:pPr>
            <a:endParaRPr lang="en-GB"/>
          </a:p>
        </p:txBody>
      </p:sp>
      <p:sp>
        <p:nvSpPr>
          <p:cNvPr id="4" name="Slide Number Placeholder 5"/>
          <p:cNvSpPr>
            <a:spLocks noGrp="1"/>
          </p:cNvSpPr>
          <p:nvPr>
            <p:ph type="sldNum" sz="quarter" idx="12"/>
          </p:nvPr>
        </p:nvSpPr>
        <p:spPr/>
        <p:txBody>
          <a:bodyPr/>
          <a:lstStyle>
            <a:lvl1pPr>
              <a:defRPr/>
            </a:lvl1pPr>
          </a:lstStyle>
          <a:p>
            <a:pPr>
              <a:defRPr/>
            </a:pPr>
            <a:fld id="{05B5C1B1-F4BB-47E5-8B6B-DB92052D7E1B}" type="slidenum">
              <a:rPr lang="en-GB"/>
              <a:pPr>
                <a:defRPr/>
              </a:pPr>
              <a:t>‹#›</a:t>
            </a:fld>
            <a:endParaRPr lang="en-GB" dirty="0"/>
          </a:p>
        </p:txBody>
      </p:sp>
    </p:spTree>
    <p:extLst>
      <p:ext uri="{BB962C8B-B14F-4D97-AF65-F5344CB8AC3E}">
        <p14:creationId xmlns:p14="http://schemas.microsoft.com/office/powerpoint/2010/main" val="3849856284"/>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showMasterSp="0" preserve="1" userDrawn="1">
  <p:cSld name="Black Slides no TOT">
    <p:bg>
      <p:bgRef idx="1001">
        <a:schemeClr val="bg1"/>
      </p:bgRef>
    </p:bg>
    <p:spTree>
      <p:nvGrpSpPr>
        <p:cNvPr id="1" name=""/>
        <p:cNvGrpSpPr/>
        <p:nvPr/>
      </p:nvGrpSpPr>
      <p:grpSpPr>
        <a:xfrm>
          <a:off x="0" y="0"/>
          <a:ext cx="0" cy="0"/>
          <a:chOff x="0" y="0"/>
          <a:chExt cx="0" cy="0"/>
        </a:xfrm>
      </p:grpSpPr>
      <p:sp>
        <p:nvSpPr>
          <p:cNvPr id="5" name="Footer Placeholder 4"/>
          <p:cNvSpPr>
            <a:spLocks noGrp="1"/>
          </p:cNvSpPr>
          <p:nvPr>
            <p:ph type="ftr" sz="quarter" idx="11"/>
          </p:nvPr>
        </p:nvSpPr>
        <p:spPr/>
        <p:txBody>
          <a:bodyPr/>
          <a:lstStyle/>
          <a:p>
            <a:endParaRPr lang="en-GB"/>
          </a:p>
        </p:txBody>
      </p:sp>
      <p:pic>
        <p:nvPicPr>
          <p:cNvPr id="7" name="Picture 6"/>
          <p:cNvPicPr>
            <a:picLocks noChangeAspect="1"/>
          </p:cNvPicPr>
          <p:nvPr userDrawn="1"/>
        </p:nvPicPr>
        <p:blipFill>
          <a:blip r:embed="rId2" cstate="print">
            <a:extLst>
              <a:ext uri="{28A0092B-C50C-407E-A947-70E740481C1C}">
                <a14:useLocalDpi xmlns:a14="http://schemas.microsoft.com/office/drawing/2010/main" val="0"/>
              </a:ext>
            </a:extLst>
          </a:blip>
          <a:stretch>
            <a:fillRect/>
          </a:stretch>
        </p:blipFill>
        <p:spPr>
          <a:xfrm>
            <a:off x="10191972" y="411771"/>
            <a:ext cx="1558109" cy="472771"/>
          </a:xfrm>
          <a:prstGeom prst="rect">
            <a:avLst/>
          </a:prstGeom>
        </p:spPr>
      </p:pic>
      <p:sp>
        <p:nvSpPr>
          <p:cNvPr id="13" name="Text Placeholder 2"/>
          <p:cNvSpPr>
            <a:spLocks noGrp="1"/>
          </p:cNvSpPr>
          <p:nvPr>
            <p:ph idx="1"/>
          </p:nvPr>
        </p:nvSpPr>
        <p:spPr>
          <a:xfrm>
            <a:off x="455427" y="1825625"/>
            <a:ext cx="10515600" cy="4351338"/>
          </a:xfrm>
          <a:prstGeom prst="rect">
            <a:avLst/>
          </a:prstGeom>
        </p:spPr>
        <p:txBody>
          <a:bodyPr vert="horz" lIns="91440" tIns="45720" rIns="91440" bIns="45720" rtlCol="0">
            <a:normAutofit/>
          </a:bodyPr>
          <a:lstStyle/>
          <a:p>
            <a:pPr lvl="0"/>
            <a:r>
              <a:rPr lang="en-US" dirty="0"/>
              <a:t>Edit Master text styles</a:t>
            </a:r>
          </a:p>
          <a:p>
            <a:pPr lvl="1"/>
            <a:r>
              <a:rPr lang="en-US" dirty="0"/>
              <a:t>Second level</a:t>
            </a:r>
          </a:p>
          <a:p>
            <a:pPr lvl="2"/>
            <a:r>
              <a:rPr lang="en-US" dirty="0"/>
              <a:t>Third level</a:t>
            </a:r>
          </a:p>
          <a:p>
            <a:pPr lvl="3"/>
            <a:r>
              <a:rPr lang="en-US" dirty="0"/>
              <a:t>Fourth level</a:t>
            </a:r>
          </a:p>
          <a:p>
            <a:pPr lvl="4"/>
            <a:r>
              <a:rPr lang="en-US" dirty="0"/>
              <a:t>Fifth level</a:t>
            </a:r>
            <a:endParaRPr lang="en-GB" dirty="0"/>
          </a:p>
        </p:txBody>
      </p:sp>
      <p:sp>
        <p:nvSpPr>
          <p:cNvPr id="14" name="Date Placeholder 3"/>
          <p:cNvSpPr>
            <a:spLocks noGrp="1"/>
          </p:cNvSpPr>
          <p:nvPr>
            <p:ph type="dt" sz="half" idx="2"/>
          </p:nvPr>
        </p:nvSpPr>
        <p:spPr>
          <a:xfrm>
            <a:off x="455427"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370C4FA-0DA2-470F-BFEF-56E857E51CBE}" type="datetimeFigureOut">
              <a:rPr lang="en-GB" smtClean="0"/>
              <a:t>21/05/2024</a:t>
            </a:fld>
            <a:endParaRPr lang="en-GB"/>
          </a:p>
        </p:txBody>
      </p:sp>
      <p:sp>
        <p:nvSpPr>
          <p:cNvPr id="15" name="Title Placeholder 1"/>
          <p:cNvSpPr>
            <a:spLocks noGrp="1"/>
          </p:cNvSpPr>
          <p:nvPr>
            <p:ph type="title"/>
          </p:nvPr>
        </p:nvSpPr>
        <p:spPr>
          <a:xfrm>
            <a:off x="455427" y="411771"/>
            <a:ext cx="9285514" cy="1140582"/>
          </a:xfrm>
          <a:prstGeom prst="rect">
            <a:avLst/>
          </a:prstGeom>
        </p:spPr>
        <p:txBody>
          <a:bodyPr vert="horz" lIns="91440" tIns="45720" rIns="91440" bIns="45720" rtlCol="0" anchor="ctr">
            <a:normAutofit/>
          </a:bodyPr>
          <a:lstStyle/>
          <a:p>
            <a:r>
              <a:rPr lang="en-US" dirty="0"/>
              <a:t>Click to edit Master title style</a:t>
            </a:r>
            <a:endParaRPr lang="en-GB" dirty="0"/>
          </a:p>
        </p:txBody>
      </p:sp>
    </p:spTree>
    <p:extLst>
      <p:ext uri="{BB962C8B-B14F-4D97-AF65-F5344CB8AC3E}">
        <p14:creationId xmlns:p14="http://schemas.microsoft.com/office/powerpoint/2010/main" val="2708183615"/>
      </p:ext>
    </p:extLst>
  </p:cSld>
  <p:clrMapOvr>
    <a:overrideClrMapping bg1="dk1" tx1="lt1" bg2="dk2" tx2="lt2" accent1="accent1" accent2="accent2" accent3="accent3" accent4="accent4" accent5="accent5" accent6="accent6" hlink="hlink" folHlink="folHlink"/>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showMasterSp="0" preserve="1" userDrawn="1">
  <p:cSld name="Black Slides no TOT Logo Left">
    <p:bg>
      <p:bgRef idx="1001">
        <a:schemeClr val="bg1"/>
      </p:bgRef>
    </p:bg>
    <p:spTree>
      <p:nvGrpSpPr>
        <p:cNvPr id="1" name=""/>
        <p:cNvGrpSpPr/>
        <p:nvPr/>
      </p:nvGrpSpPr>
      <p:grpSpPr>
        <a:xfrm>
          <a:off x="0" y="0"/>
          <a:ext cx="0" cy="0"/>
          <a:chOff x="0" y="0"/>
          <a:chExt cx="0" cy="0"/>
        </a:xfrm>
      </p:grpSpPr>
      <p:sp>
        <p:nvSpPr>
          <p:cNvPr id="5" name="Footer Placeholder 4"/>
          <p:cNvSpPr>
            <a:spLocks noGrp="1"/>
          </p:cNvSpPr>
          <p:nvPr>
            <p:ph type="ftr" sz="quarter" idx="11"/>
          </p:nvPr>
        </p:nvSpPr>
        <p:spPr/>
        <p:txBody>
          <a:bodyPr/>
          <a:lstStyle/>
          <a:p>
            <a:endParaRPr lang="en-GB"/>
          </a:p>
        </p:txBody>
      </p:sp>
      <p:sp>
        <p:nvSpPr>
          <p:cNvPr id="13" name="Text Placeholder 2"/>
          <p:cNvSpPr>
            <a:spLocks noGrp="1"/>
          </p:cNvSpPr>
          <p:nvPr>
            <p:ph idx="1"/>
          </p:nvPr>
        </p:nvSpPr>
        <p:spPr>
          <a:xfrm>
            <a:off x="455427" y="1825625"/>
            <a:ext cx="10515600" cy="4351338"/>
          </a:xfrm>
          <a:prstGeom prst="rect">
            <a:avLst/>
          </a:prstGeom>
        </p:spPr>
        <p:txBody>
          <a:bodyPr vert="horz" lIns="91440" tIns="45720" rIns="91440" bIns="45720" rtlCol="0">
            <a:normAutofit/>
          </a:bodyPr>
          <a:lstStyle/>
          <a:p>
            <a:pPr lvl="0"/>
            <a:r>
              <a:rPr lang="en-US" dirty="0"/>
              <a:t>Edit Master text styles</a:t>
            </a:r>
          </a:p>
          <a:p>
            <a:pPr lvl="1"/>
            <a:r>
              <a:rPr lang="en-US" dirty="0"/>
              <a:t>Second level</a:t>
            </a:r>
          </a:p>
          <a:p>
            <a:pPr lvl="2"/>
            <a:r>
              <a:rPr lang="en-US" dirty="0"/>
              <a:t>Third level</a:t>
            </a:r>
          </a:p>
          <a:p>
            <a:pPr lvl="3"/>
            <a:r>
              <a:rPr lang="en-US" dirty="0"/>
              <a:t>Fourth level</a:t>
            </a:r>
          </a:p>
          <a:p>
            <a:pPr lvl="4"/>
            <a:r>
              <a:rPr lang="en-US" dirty="0"/>
              <a:t>Fifth level</a:t>
            </a:r>
            <a:endParaRPr lang="en-GB" dirty="0"/>
          </a:p>
        </p:txBody>
      </p:sp>
      <p:sp>
        <p:nvSpPr>
          <p:cNvPr id="14" name="Date Placeholder 3"/>
          <p:cNvSpPr>
            <a:spLocks noGrp="1"/>
          </p:cNvSpPr>
          <p:nvPr>
            <p:ph type="dt" sz="half" idx="2"/>
          </p:nvPr>
        </p:nvSpPr>
        <p:spPr>
          <a:xfrm>
            <a:off x="455427"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370C4FA-0DA2-470F-BFEF-56E857E51CBE}" type="datetimeFigureOut">
              <a:rPr lang="en-GB" smtClean="0"/>
              <a:t>21/05/2024</a:t>
            </a:fld>
            <a:endParaRPr lang="en-GB"/>
          </a:p>
        </p:txBody>
      </p:sp>
      <p:sp>
        <p:nvSpPr>
          <p:cNvPr id="8" name="Title Placeholder 1"/>
          <p:cNvSpPr>
            <a:spLocks noGrp="1"/>
          </p:cNvSpPr>
          <p:nvPr>
            <p:ph type="title"/>
          </p:nvPr>
        </p:nvSpPr>
        <p:spPr>
          <a:xfrm>
            <a:off x="2554013" y="411771"/>
            <a:ext cx="8417013" cy="1140582"/>
          </a:xfrm>
          <a:prstGeom prst="rect">
            <a:avLst/>
          </a:prstGeom>
        </p:spPr>
        <p:txBody>
          <a:bodyPr vert="horz" lIns="91440" tIns="45720" rIns="91440" bIns="45720" rtlCol="0" anchor="ctr">
            <a:normAutofit/>
          </a:bodyPr>
          <a:lstStyle/>
          <a:p>
            <a:r>
              <a:rPr lang="en-US" dirty="0"/>
              <a:t>Click to edit Master title style</a:t>
            </a:r>
            <a:endParaRPr lang="en-GB" dirty="0"/>
          </a:p>
        </p:txBody>
      </p:sp>
      <p:pic>
        <p:nvPicPr>
          <p:cNvPr id="9" name="Picture 8"/>
          <p:cNvPicPr>
            <a:picLocks noChangeAspect="1"/>
          </p:cNvPicPr>
          <p:nvPr userDrawn="1"/>
        </p:nvPicPr>
        <p:blipFill>
          <a:blip r:embed="rId2" cstate="print">
            <a:extLst>
              <a:ext uri="{28A0092B-C50C-407E-A947-70E740481C1C}">
                <a14:useLocalDpi xmlns:a14="http://schemas.microsoft.com/office/drawing/2010/main" val="0"/>
              </a:ext>
            </a:extLst>
          </a:blip>
          <a:stretch>
            <a:fillRect/>
          </a:stretch>
        </p:blipFill>
        <p:spPr>
          <a:xfrm>
            <a:off x="455427" y="509291"/>
            <a:ext cx="1558109" cy="472771"/>
          </a:xfrm>
          <a:prstGeom prst="rect">
            <a:avLst/>
          </a:prstGeom>
        </p:spPr>
      </p:pic>
    </p:spTree>
    <p:extLst>
      <p:ext uri="{BB962C8B-B14F-4D97-AF65-F5344CB8AC3E}">
        <p14:creationId xmlns:p14="http://schemas.microsoft.com/office/powerpoint/2010/main" val="3261937272"/>
      </p:ext>
    </p:extLst>
  </p:cSld>
  <p:clrMapOvr>
    <a:overrideClrMapping bg1="dk1" tx1="lt1" bg2="dk2" tx2="lt2" accent1="accent1" accent2="accent2" accent3="accent3" accent4="accent4" accent5="accent5" accent6="accent6" hlink="hlink" folHlink="folHlink"/>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showMasterSp="0" preserve="1" userDrawn="1">
  <p:cSld name="Black Slides bot LOGO no TOT ">
    <p:bg>
      <p:bgRef idx="1001">
        <a:schemeClr val="bg1"/>
      </p:bgRef>
    </p:bg>
    <p:spTree>
      <p:nvGrpSpPr>
        <p:cNvPr id="1" name=""/>
        <p:cNvGrpSpPr/>
        <p:nvPr/>
      </p:nvGrpSpPr>
      <p:grpSpPr>
        <a:xfrm>
          <a:off x="0" y="0"/>
          <a:ext cx="0" cy="0"/>
          <a:chOff x="0" y="0"/>
          <a:chExt cx="0" cy="0"/>
        </a:xfrm>
      </p:grpSpPr>
      <p:sp>
        <p:nvSpPr>
          <p:cNvPr id="5" name="Footer Placeholder 4"/>
          <p:cNvSpPr>
            <a:spLocks noGrp="1"/>
          </p:cNvSpPr>
          <p:nvPr>
            <p:ph type="ftr" sz="quarter" idx="11"/>
          </p:nvPr>
        </p:nvSpPr>
        <p:spPr/>
        <p:txBody>
          <a:bodyPr/>
          <a:lstStyle/>
          <a:p>
            <a:endParaRPr lang="en-GB"/>
          </a:p>
        </p:txBody>
      </p:sp>
      <p:pic>
        <p:nvPicPr>
          <p:cNvPr id="7" name="Picture 6"/>
          <p:cNvPicPr>
            <a:picLocks noChangeAspect="1"/>
          </p:cNvPicPr>
          <p:nvPr userDrawn="1"/>
        </p:nvPicPr>
        <p:blipFill>
          <a:blip r:embed="rId2" cstate="print">
            <a:extLst>
              <a:ext uri="{28A0092B-C50C-407E-A947-70E740481C1C}">
                <a14:useLocalDpi xmlns:a14="http://schemas.microsoft.com/office/drawing/2010/main" val="0"/>
              </a:ext>
            </a:extLst>
          </a:blip>
          <a:stretch>
            <a:fillRect/>
          </a:stretch>
        </p:blipFill>
        <p:spPr>
          <a:xfrm>
            <a:off x="10159074" y="5940577"/>
            <a:ext cx="1558109" cy="472771"/>
          </a:xfrm>
          <a:prstGeom prst="rect">
            <a:avLst/>
          </a:prstGeom>
        </p:spPr>
      </p:pic>
      <p:sp>
        <p:nvSpPr>
          <p:cNvPr id="13" name="Date Placeholder 3"/>
          <p:cNvSpPr>
            <a:spLocks noGrp="1"/>
          </p:cNvSpPr>
          <p:nvPr>
            <p:ph type="dt" sz="half" idx="2"/>
          </p:nvPr>
        </p:nvSpPr>
        <p:spPr>
          <a:xfrm>
            <a:off x="455427"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370C4FA-0DA2-470F-BFEF-56E857E51CBE}" type="datetimeFigureOut">
              <a:rPr lang="en-GB" smtClean="0"/>
              <a:t>21/05/2024</a:t>
            </a:fld>
            <a:endParaRPr lang="en-GB"/>
          </a:p>
        </p:txBody>
      </p:sp>
      <p:sp>
        <p:nvSpPr>
          <p:cNvPr id="14" name="Title Placeholder 1"/>
          <p:cNvSpPr>
            <a:spLocks noGrp="1"/>
          </p:cNvSpPr>
          <p:nvPr>
            <p:ph type="title"/>
          </p:nvPr>
        </p:nvSpPr>
        <p:spPr>
          <a:xfrm>
            <a:off x="455427" y="411771"/>
            <a:ext cx="11261756" cy="1140582"/>
          </a:xfrm>
          <a:prstGeom prst="rect">
            <a:avLst/>
          </a:prstGeom>
        </p:spPr>
        <p:txBody>
          <a:bodyPr vert="horz" lIns="91440" tIns="45720" rIns="91440" bIns="45720" rtlCol="0" anchor="ctr">
            <a:normAutofit/>
          </a:bodyPr>
          <a:lstStyle/>
          <a:p>
            <a:r>
              <a:rPr lang="en-US" dirty="0"/>
              <a:t>Click to edit Master title style</a:t>
            </a:r>
            <a:endParaRPr lang="en-GB" dirty="0"/>
          </a:p>
        </p:txBody>
      </p:sp>
      <p:sp>
        <p:nvSpPr>
          <p:cNvPr id="8" name="Text Placeholder 2"/>
          <p:cNvSpPr>
            <a:spLocks noGrp="1"/>
          </p:cNvSpPr>
          <p:nvPr>
            <p:ph idx="1"/>
          </p:nvPr>
        </p:nvSpPr>
        <p:spPr>
          <a:xfrm>
            <a:off x="455427" y="1825625"/>
            <a:ext cx="10515600" cy="4351338"/>
          </a:xfrm>
          <a:prstGeom prst="rect">
            <a:avLst/>
          </a:prstGeom>
        </p:spPr>
        <p:txBody>
          <a:bodyPr vert="horz" lIns="91440" tIns="45720" rIns="91440" bIns="45720" rtlCol="0">
            <a:normAutofit/>
          </a:bodyPr>
          <a:lstStyle/>
          <a:p>
            <a:pPr lvl="0"/>
            <a:r>
              <a:rPr lang="en-US" dirty="0"/>
              <a:t>Edit Master text styles</a:t>
            </a:r>
          </a:p>
          <a:p>
            <a:pPr lvl="1"/>
            <a:r>
              <a:rPr lang="en-US" dirty="0"/>
              <a:t>Second level</a:t>
            </a:r>
          </a:p>
          <a:p>
            <a:pPr lvl="2"/>
            <a:r>
              <a:rPr lang="en-US" dirty="0"/>
              <a:t>Third level</a:t>
            </a:r>
          </a:p>
          <a:p>
            <a:pPr lvl="3"/>
            <a:r>
              <a:rPr lang="en-US" dirty="0"/>
              <a:t>Fourth level</a:t>
            </a:r>
          </a:p>
          <a:p>
            <a:pPr lvl="4"/>
            <a:r>
              <a:rPr lang="en-US" dirty="0"/>
              <a:t>Fifth level</a:t>
            </a:r>
            <a:endParaRPr lang="en-GB" dirty="0"/>
          </a:p>
        </p:txBody>
      </p:sp>
    </p:spTree>
    <p:extLst>
      <p:ext uri="{BB962C8B-B14F-4D97-AF65-F5344CB8AC3E}">
        <p14:creationId xmlns:p14="http://schemas.microsoft.com/office/powerpoint/2010/main" val="1152495495"/>
      </p:ext>
    </p:extLst>
  </p:cSld>
  <p:clrMapOvr>
    <a:overrideClrMapping bg1="dk1" tx1="lt1" bg2="dk2" tx2="lt2" accent1="accent1" accent2="accent2" accent3="accent3" accent4="accent4" accent5="accent5" accent6="accent6" hlink="hlink" folHlink="folHlink"/>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showMasterSp="0" preserve="1" userDrawn="1">
  <p:cSld name="White Slides TOT &amp; LOGO">
    <p:bg>
      <p:bgRef idx="1001">
        <a:schemeClr val="bg1"/>
      </p:bgRef>
    </p:bg>
    <p:spTree>
      <p:nvGrpSpPr>
        <p:cNvPr id="1" name=""/>
        <p:cNvGrpSpPr/>
        <p:nvPr/>
      </p:nvGrpSpPr>
      <p:grpSpPr>
        <a:xfrm>
          <a:off x="0" y="0"/>
          <a:ext cx="0" cy="0"/>
          <a:chOff x="0" y="0"/>
          <a:chExt cx="0" cy="0"/>
        </a:xfrm>
      </p:grpSpPr>
      <p:sp>
        <p:nvSpPr>
          <p:cNvPr id="5" name="Footer Placeholder 4"/>
          <p:cNvSpPr>
            <a:spLocks noGrp="1"/>
          </p:cNvSpPr>
          <p:nvPr>
            <p:ph type="ftr" sz="quarter" idx="11"/>
          </p:nvPr>
        </p:nvSpPr>
        <p:spPr/>
        <p:txBody>
          <a:bodyPr/>
          <a:lstStyle/>
          <a:p>
            <a:endParaRPr lang="en-GB"/>
          </a:p>
        </p:txBody>
      </p:sp>
      <p:pic>
        <p:nvPicPr>
          <p:cNvPr id="7" name="Picture 6"/>
          <p:cNvPicPr>
            <a:picLocks noChangeAspect="1"/>
          </p:cNvPicPr>
          <p:nvPr userDrawn="1"/>
        </p:nvPicPr>
        <p:blipFill>
          <a:blip r:embed="rId2" cstate="print">
            <a:extLst>
              <a:ext uri="{28A0092B-C50C-407E-A947-70E740481C1C}">
                <a14:useLocalDpi xmlns:a14="http://schemas.microsoft.com/office/drawing/2010/main" val="0"/>
              </a:ext>
            </a:extLst>
          </a:blip>
          <a:stretch>
            <a:fillRect/>
          </a:stretch>
        </p:blipFill>
        <p:spPr>
          <a:xfrm>
            <a:off x="10297297" y="268633"/>
            <a:ext cx="1558109" cy="472771"/>
          </a:xfrm>
          <a:prstGeom prst="rect">
            <a:avLst/>
          </a:prstGeom>
        </p:spPr>
      </p:pic>
      <p:pic>
        <p:nvPicPr>
          <p:cNvPr id="12" name="Picture 11"/>
          <p:cNvPicPr>
            <a:picLocks noChangeAspect="1"/>
          </p:cNvPicPr>
          <p:nvPr userDrawn="1"/>
        </p:nvPicPr>
        <p:blipFill>
          <a:blip r:embed="rId3" cstate="print">
            <a:extLst>
              <a:ext uri="{28A0092B-C50C-407E-A947-70E740481C1C}">
                <a14:useLocalDpi xmlns:a14="http://schemas.microsoft.com/office/drawing/2010/main" val="0"/>
              </a:ext>
            </a:extLst>
          </a:blip>
          <a:stretch>
            <a:fillRect/>
          </a:stretch>
        </p:blipFill>
        <p:spPr>
          <a:xfrm>
            <a:off x="9748441" y="6299109"/>
            <a:ext cx="2300152" cy="479606"/>
          </a:xfrm>
          <a:prstGeom prst="rect">
            <a:avLst/>
          </a:prstGeom>
        </p:spPr>
      </p:pic>
      <p:sp>
        <p:nvSpPr>
          <p:cNvPr id="14" name="Date Placeholder 3"/>
          <p:cNvSpPr>
            <a:spLocks noGrp="1"/>
          </p:cNvSpPr>
          <p:nvPr>
            <p:ph type="dt" sz="half" idx="2"/>
          </p:nvPr>
        </p:nvSpPr>
        <p:spPr>
          <a:xfrm>
            <a:off x="455427"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370C4FA-0DA2-470F-BFEF-56E857E51CBE}" type="datetimeFigureOut">
              <a:rPr lang="en-GB" smtClean="0"/>
              <a:t>21/05/2024</a:t>
            </a:fld>
            <a:endParaRPr lang="en-GB"/>
          </a:p>
        </p:txBody>
      </p:sp>
      <p:sp>
        <p:nvSpPr>
          <p:cNvPr id="15" name="Title Placeholder 1"/>
          <p:cNvSpPr>
            <a:spLocks noGrp="1"/>
          </p:cNvSpPr>
          <p:nvPr>
            <p:ph type="title"/>
          </p:nvPr>
        </p:nvSpPr>
        <p:spPr>
          <a:xfrm>
            <a:off x="455427" y="411771"/>
            <a:ext cx="9285514" cy="1140582"/>
          </a:xfrm>
          <a:prstGeom prst="rect">
            <a:avLst/>
          </a:prstGeom>
        </p:spPr>
        <p:txBody>
          <a:bodyPr vert="horz" lIns="91440" tIns="45720" rIns="91440" bIns="45720" rtlCol="0" anchor="ctr">
            <a:normAutofit/>
          </a:bodyPr>
          <a:lstStyle/>
          <a:p>
            <a:r>
              <a:rPr lang="en-US" dirty="0"/>
              <a:t>Click to edit Master title style</a:t>
            </a:r>
            <a:endParaRPr lang="en-GB" dirty="0"/>
          </a:p>
        </p:txBody>
      </p:sp>
      <p:sp>
        <p:nvSpPr>
          <p:cNvPr id="9" name="Text Placeholder 2"/>
          <p:cNvSpPr>
            <a:spLocks noGrp="1"/>
          </p:cNvSpPr>
          <p:nvPr>
            <p:ph idx="1"/>
          </p:nvPr>
        </p:nvSpPr>
        <p:spPr>
          <a:xfrm>
            <a:off x="455427" y="1825625"/>
            <a:ext cx="10515600" cy="4351338"/>
          </a:xfrm>
          <a:prstGeom prst="rect">
            <a:avLst/>
          </a:prstGeom>
        </p:spPr>
        <p:txBody>
          <a:bodyPr vert="horz" lIns="91440" tIns="45720" rIns="91440" bIns="45720" rtlCol="0">
            <a:normAutofit/>
          </a:bodyPr>
          <a:lstStyle/>
          <a:p>
            <a:pPr lvl="0"/>
            <a:r>
              <a:rPr lang="en-US" dirty="0"/>
              <a:t>Edit Master text styles</a:t>
            </a:r>
          </a:p>
          <a:p>
            <a:pPr lvl="1"/>
            <a:r>
              <a:rPr lang="en-US" dirty="0"/>
              <a:t>Second level</a:t>
            </a:r>
          </a:p>
          <a:p>
            <a:pPr lvl="2"/>
            <a:r>
              <a:rPr lang="en-US" dirty="0"/>
              <a:t>Third level</a:t>
            </a:r>
          </a:p>
          <a:p>
            <a:pPr lvl="3"/>
            <a:r>
              <a:rPr lang="en-US" dirty="0"/>
              <a:t>Fourth level</a:t>
            </a:r>
          </a:p>
          <a:p>
            <a:pPr lvl="4"/>
            <a:r>
              <a:rPr lang="en-US" dirty="0"/>
              <a:t>Fifth level</a:t>
            </a:r>
            <a:endParaRPr lang="en-GB" dirty="0"/>
          </a:p>
        </p:txBody>
      </p:sp>
    </p:spTree>
    <p:extLst>
      <p:ext uri="{BB962C8B-B14F-4D97-AF65-F5344CB8AC3E}">
        <p14:creationId xmlns:p14="http://schemas.microsoft.com/office/powerpoint/2010/main" val="2918744148"/>
      </p:ext>
    </p:extLst>
  </p:cSld>
  <p:clrMapOvr>
    <a:overrideClrMapping bg1="dk1" tx1="lt1" bg2="dk2" tx2="lt2" accent1="accent1" accent2="accent2" accent3="accent3" accent4="accent4" accent5="accent5" accent6="accent6" hlink="hlink" folHlink="folHlink"/>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preserve="1" userDrawn="1">
  <p:cSld name="Black Slides Section Break Short">
    <p:spTree>
      <p:nvGrpSpPr>
        <p:cNvPr id="1" name=""/>
        <p:cNvGrpSpPr/>
        <p:nvPr/>
      </p:nvGrpSpPr>
      <p:grpSpPr>
        <a:xfrm>
          <a:off x="0" y="0"/>
          <a:ext cx="0" cy="0"/>
          <a:chOff x="0" y="0"/>
          <a:chExt cx="0" cy="0"/>
        </a:xfrm>
      </p:grpSpPr>
      <p:sp>
        <p:nvSpPr>
          <p:cNvPr id="3" name="Date Placeholder 2"/>
          <p:cNvSpPr>
            <a:spLocks noGrp="1"/>
          </p:cNvSpPr>
          <p:nvPr>
            <p:ph type="dt" sz="half" idx="10"/>
          </p:nvPr>
        </p:nvSpPr>
        <p:spPr/>
        <p:txBody>
          <a:bodyPr/>
          <a:lstStyle/>
          <a:p>
            <a:fld id="{1370C4FA-0DA2-470F-BFEF-56E857E51CBE}" type="datetimeFigureOut">
              <a:rPr lang="en-GB" smtClean="0"/>
              <a:t>21/05/2024</a:t>
            </a:fld>
            <a:endParaRPr lang="en-GB"/>
          </a:p>
        </p:txBody>
      </p:sp>
      <p:sp>
        <p:nvSpPr>
          <p:cNvPr id="4" name="Footer Placeholder 3"/>
          <p:cNvSpPr>
            <a:spLocks noGrp="1"/>
          </p:cNvSpPr>
          <p:nvPr>
            <p:ph type="ftr" sz="quarter" idx="11"/>
          </p:nvPr>
        </p:nvSpPr>
        <p:spPr/>
        <p:txBody>
          <a:bodyPr/>
          <a:lstStyle/>
          <a:p>
            <a:endParaRPr lang="en-GB"/>
          </a:p>
        </p:txBody>
      </p:sp>
      <p:sp>
        <p:nvSpPr>
          <p:cNvPr id="5" name="Title 1"/>
          <p:cNvSpPr>
            <a:spLocks noGrp="1"/>
          </p:cNvSpPr>
          <p:nvPr>
            <p:ph type="title" hasCustomPrompt="1"/>
          </p:nvPr>
        </p:nvSpPr>
        <p:spPr>
          <a:xfrm>
            <a:off x="455427" y="394139"/>
            <a:ext cx="7772400" cy="4312052"/>
          </a:xfrm>
        </p:spPr>
        <p:txBody>
          <a:bodyPr anchor="t">
            <a:normAutofit/>
          </a:bodyPr>
          <a:lstStyle>
            <a:lvl1pPr>
              <a:defRPr sz="6600"/>
            </a:lvl1pPr>
          </a:lstStyle>
          <a:p>
            <a:r>
              <a:rPr lang="en-US" dirty="0"/>
              <a:t>Section Title</a:t>
            </a:r>
            <a:endParaRPr lang="en-GB" dirty="0"/>
          </a:p>
        </p:txBody>
      </p:sp>
      <p:sp>
        <p:nvSpPr>
          <p:cNvPr id="6" name="Text Placeholder 2"/>
          <p:cNvSpPr>
            <a:spLocks noGrp="1"/>
          </p:cNvSpPr>
          <p:nvPr>
            <p:ph type="body" idx="1" hasCustomPrompt="1"/>
          </p:nvPr>
        </p:nvSpPr>
        <p:spPr>
          <a:xfrm>
            <a:off x="455427" y="4821615"/>
            <a:ext cx="7772400" cy="1298705"/>
          </a:xfrm>
        </p:spPr>
        <p:txBody>
          <a:bodyPr/>
          <a:lstStyle>
            <a:lvl1pPr marL="0" indent="0">
              <a:buNone/>
              <a:defRPr sz="2400" baseline="0">
                <a:solidFill>
                  <a:schemeClr val="tx1"/>
                </a:solidFill>
                <a:latin typeface="Azo Sans Thin" panose="020B0303030303020204" pitchFamily="34" charset="0"/>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dirty="0"/>
              <a:t>Sub Title Heading</a:t>
            </a:r>
          </a:p>
        </p:txBody>
      </p:sp>
      <p:pic>
        <p:nvPicPr>
          <p:cNvPr id="7" name="Picture 6"/>
          <p:cNvPicPr>
            <a:picLocks noChangeAspect="1"/>
          </p:cNvPicPr>
          <p:nvPr userDrawn="1"/>
        </p:nvPicPr>
        <p:blipFill>
          <a:blip r:embed="rId2" cstate="print">
            <a:extLst>
              <a:ext uri="{28A0092B-C50C-407E-A947-70E740481C1C}">
                <a14:useLocalDpi xmlns:a14="http://schemas.microsoft.com/office/drawing/2010/main" val="0"/>
              </a:ext>
            </a:extLst>
          </a:blip>
          <a:stretch>
            <a:fillRect/>
          </a:stretch>
        </p:blipFill>
        <p:spPr>
          <a:xfrm>
            <a:off x="10297297" y="268633"/>
            <a:ext cx="1558109" cy="472771"/>
          </a:xfrm>
          <a:prstGeom prst="rect">
            <a:avLst/>
          </a:prstGeom>
        </p:spPr>
      </p:pic>
    </p:spTree>
    <p:extLst>
      <p:ext uri="{BB962C8B-B14F-4D97-AF65-F5344CB8AC3E}">
        <p14:creationId xmlns:p14="http://schemas.microsoft.com/office/powerpoint/2010/main" val="1333067221"/>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preserve="1" userDrawn="1">
  <p:cSld name="White Slides Section Break Long">
    <p:spTree>
      <p:nvGrpSpPr>
        <p:cNvPr id="1" name=""/>
        <p:cNvGrpSpPr/>
        <p:nvPr/>
      </p:nvGrpSpPr>
      <p:grpSpPr>
        <a:xfrm>
          <a:off x="0" y="0"/>
          <a:ext cx="0" cy="0"/>
          <a:chOff x="0" y="0"/>
          <a:chExt cx="0" cy="0"/>
        </a:xfrm>
      </p:grpSpPr>
      <p:sp>
        <p:nvSpPr>
          <p:cNvPr id="2" name="Title 1"/>
          <p:cNvSpPr>
            <a:spLocks noGrp="1"/>
          </p:cNvSpPr>
          <p:nvPr>
            <p:ph type="title" hasCustomPrompt="1"/>
          </p:nvPr>
        </p:nvSpPr>
        <p:spPr>
          <a:xfrm>
            <a:off x="455427" y="1741269"/>
            <a:ext cx="10515600" cy="2852737"/>
          </a:xfrm>
        </p:spPr>
        <p:txBody>
          <a:bodyPr anchor="b"/>
          <a:lstStyle>
            <a:lvl1pPr>
              <a:defRPr sz="6000" baseline="0"/>
            </a:lvl1pPr>
          </a:lstStyle>
          <a:p>
            <a:r>
              <a:rPr lang="en-US" dirty="0"/>
              <a:t>Section Title</a:t>
            </a:r>
            <a:endParaRPr lang="en-GB" dirty="0"/>
          </a:p>
        </p:txBody>
      </p:sp>
      <p:sp>
        <p:nvSpPr>
          <p:cNvPr id="4" name="Date Placeholder 3"/>
          <p:cNvSpPr>
            <a:spLocks noGrp="1"/>
          </p:cNvSpPr>
          <p:nvPr>
            <p:ph type="dt" sz="half" idx="10"/>
          </p:nvPr>
        </p:nvSpPr>
        <p:spPr/>
        <p:txBody>
          <a:bodyPr/>
          <a:lstStyle/>
          <a:p>
            <a:fld id="{1370C4FA-0DA2-470F-BFEF-56E857E51CBE}" type="datetimeFigureOut">
              <a:rPr lang="en-GB" smtClean="0"/>
              <a:t>21/05/2024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a:xfrm>
            <a:off x="8610600" y="6356350"/>
            <a:ext cx="2743200" cy="365125"/>
          </a:xfrm>
          <a:prstGeom prst="rect">
            <a:avLst/>
          </a:prstGeom>
        </p:spPr>
        <p:txBody>
          <a:bodyPr/>
          <a:lstStyle/>
          <a:p>
            <a:fld id="{616F8A46-E344-42B0-8AFF-66A3024D4E24}" type="slidenum">
              <a:rPr lang="en-GB" smtClean="0"/>
              <a:t>‹#›</a:t>
            </a:fld>
            <a:endParaRPr lang="en-GB"/>
          </a:p>
        </p:txBody>
      </p:sp>
      <p:sp>
        <p:nvSpPr>
          <p:cNvPr id="9" name="Text Placeholder 2"/>
          <p:cNvSpPr>
            <a:spLocks noGrp="1"/>
          </p:cNvSpPr>
          <p:nvPr>
            <p:ph type="body" idx="1" hasCustomPrompt="1"/>
          </p:nvPr>
        </p:nvSpPr>
        <p:spPr>
          <a:xfrm>
            <a:off x="455427" y="4709857"/>
            <a:ext cx="10515600" cy="1411324"/>
          </a:xfrm>
        </p:spPr>
        <p:txBody>
          <a:bodyPr/>
          <a:lstStyle>
            <a:lvl1pPr marL="0" indent="0">
              <a:buNone/>
              <a:defRPr sz="2400" baseline="0">
                <a:solidFill>
                  <a:schemeClr val="tx1"/>
                </a:solidFill>
                <a:latin typeface="Azo Sans Thin" panose="020B0303030303020204" pitchFamily="34" charset="0"/>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dirty="0"/>
              <a:t>Sub Title Heading</a:t>
            </a:r>
          </a:p>
        </p:txBody>
      </p:sp>
      <p:pic>
        <p:nvPicPr>
          <p:cNvPr id="8" name="Picture 7"/>
          <p:cNvPicPr>
            <a:picLocks noChangeAspect="1"/>
          </p:cNvPicPr>
          <p:nvPr userDrawn="1"/>
        </p:nvPicPr>
        <p:blipFill>
          <a:blip r:embed="rId2" cstate="print">
            <a:extLst>
              <a:ext uri="{28A0092B-C50C-407E-A947-70E740481C1C}">
                <a14:useLocalDpi xmlns:a14="http://schemas.microsoft.com/office/drawing/2010/main" val="0"/>
              </a:ext>
            </a:extLst>
          </a:blip>
          <a:stretch>
            <a:fillRect/>
          </a:stretch>
        </p:blipFill>
        <p:spPr>
          <a:xfrm>
            <a:off x="455427" y="509291"/>
            <a:ext cx="1558109" cy="472771"/>
          </a:xfrm>
          <a:prstGeom prst="rect">
            <a:avLst/>
          </a:prstGeom>
        </p:spPr>
      </p:pic>
    </p:spTree>
    <p:extLst>
      <p:ext uri="{BB962C8B-B14F-4D97-AF65-F5344CB8AC3E}">
        <p14:creationId xmlns:p14="http://schemas.microsoft.com/office/powerpoint/2010/main" val="1869633274"/>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showMasterSp="0" preserve="1" userDrawn="1">
  <p:cSld name="White Logo Only">
    <p:spTree>
      <p:nvGrpSpPr>
        <p:cNvPr id="1" name=""/>
        <p:cNvGrpSpPr/>
        <p:nvPr/>
      </p:nvGrpSpPr>
      <p:grpSpPr>
        <a:xfrm>
          <a:off x="0" y="0"/>
          <a:ext cx="0" cy="0"/>
          <a:chOff x="0" y="0"/>
          <a:chExt cx="0" cy="0"/>
        </a:xfrm>
      </p:grpSpPr>
      <p:pic>
        <p:nvPicPr>
          <p:cNvPr id="2" name="Picture 1"/>
          <p:cNvPicPr>
            <a:picLocks noChangeAspect="1"/>
          </p:cNvPicPr>
          <p:nvPr userDrawn="1"/>
        </p:nvPicPr>
        <p:blipFill>
          <a:blip r:embed="rId2" cstate="print">
            <a:extLst>
              <a:ext uri="{28A0092B-C50C-407E-A947-70E740481C1C}">
                <a14:useLocalDpi xmlns:a14="http://schemas.microsoft.com/office/drawing/2010/main" val="0"/>
              </a:ext>
            </a:extLst>
          </a:blip>
          <a:stretch>
            <a:fillRect/>
          </a:stretch>
        </p:blipFill>
        <p:spPr>
          <a:xfrm>
            <a:off x="2748881" y="2413398"/>
            <a:ext cx="6694239" cy="2031205"/>
          </a:xfrm>
          <a:prstGeom prst="rect">
            <a:avLst/>
          </a:prstGeom>
        </p:spPr>
      </p:pic>
    </p:spTree>
    <p:extLst>
      <p:ext uri="{BB962C8B-B14F-4D97-AF65-F5344CB8AC3E}">
        <p14:creationId xmlns:p14="http://schemas.microsoft.com/office/powerpoint/2010/main" val="2379020118"/>
      </p:ext>
    </p:extLst>
  </p:cSld>
  <p:clrMapOvr>
    <a:masterClrMapping/>
  </p:clrMapOvr>
  <p:extLst>
    <p:ext uri="{DCECCB84-F9BA-43D5-87BE-67443E8EF086}">
      <p15:sldGuideLst xmlns:p15="http://schemas.microsoft.com/office/powerpoint/2012/main">
        <p15:guide id="1" orient="horz" pos="2160">
          <p15:clr>
            <a:srgbClr val="FBAE40"/>
          </p15:clr>
        </p15:guide>
        <p15:guide id="2" pos="3840">
          <p15:clr>
            <a:srgbClr val="FBAE40"/>
          </p15:clr>
        </p15:guide>
      </p15:sldGuideLst>
    </p:ext>
  </p:extLst>
</p:sldLayout>
</file>

<file path=ppt/slideLayouts/slideLayout23.xml><?xml version="1.0" encoding="utf-8"?>
<p:sldLayout xmlns:a="http://schemas.openxmlformats.org/drawingml/2006/main" xmlns:r="http://schemas.openxmlformats.org/officeDocument/2006/relationships" xmlns:p="http://schemas.openxmlformats.org/presentationml/2006/main" showMasterSp="0" preserve="1" userDrawn="1">
  <p:cSld name="Black Blank">
    <p:spTree>
      <p:nvGrpSpPr>
        <p:cNvPr id="1" name=""/>
        <p:cNvGrpSpPr/>
        <p:nvPr/>
      </p:nvGrpSpPr>
      <p:grpSpPr>
        <a:xfrm>
          <a:off x="0" y="0"/>
          <a:ext cx="0" cy="0"/>
          <a:chOff x="0" y="0"/>
          <a:chExt cx="0" cy="0"/>
        </a:xfrm>
      </p:grpSpPr>
    </p:spTree>
    <p:extLst>
      <p:ext uri="{BB962C8B-B14F-4D97-AF65-F5344CB8AC3E}">
        <p14:creationId xmlns:p14="http://schemas.microsoft.com/office/powerpoint/2010/main" val="1056624537"/>
      </p:ext>
    </p:extLst>
  </p:cSld>
  <p:clrMapOvr>
    <a:masterClrMapping/>
  </p:clrMapOvr>
  <p:extLst>
    <p:ext uri="{DCECCB84-F9BA-43D5-87BE-67443E8EF086}">
      <p15:sldGuideLst xmlns:p15="http://schemas.microsoft.com/office/powerpoint/2012/main">
        <p15:guide id="1" orient="horz" pos="2160">
          <p15:clr>
            <a:srgbClr val="FBAE40"/>
          </p15:clr>
        </p15:guide>
        <p15:guide id="2" pos="3840">
          <p15:clr>
            <a:srgbClr val="FBAE40"/>
          </p15:clr>
        </p15:guide>
      </p15:sldGuideLst>
    </p:ext>
  </p:extLst>
</p:sldLayout>
</file>

<file path=ppt/slideLayouts/slideLayout24.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GB"/>
              <a:t>Click to edit Master title style</a:t>
            </a:r>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a:t>Click to edit Master subtitle style</a:t>
            </a:r>
          </a:p>
        </p:txBody>
      </p:sp>
      <p:sp>
        <p:nvSpPr>
          <p:cNvPr id="4" name="Date Placeholder 3"/>
          <p:cNvSpPr>
            <a:spLocks noGrp="1"/>
          </p:cNvSpPr>
          <p:nvPr>
            <p:ph type="dt" sz="half" idx="10"/>
          </p:nvPr>
        </p:nvSpPr>
        <p:spPr>
          <a:xfrm>
            <a:off x="527382" y="6525344"/>
            <a:ext cx="1294837" cy="218522"/>
          </a:xfrm>
        </p:spPr>
        <p:txBody>
          <a:bodyPr/>
          <a:lstStyle/>
          <a:p>
            <a:fld id="{9C64F3F4-CE19-49F8-9EF4-FF4EE52031C2}" type="datetimeFigureOut">
              <a:rPr lang="en-GB" smtClean="0"/>
              <a:t>21/05/2024</a:t>
            </a:fld>
            <a:endParaRPr lang="en-GB"/>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419681520"/>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Content Placeholder 2"/>
          <p:cNvSpPr>
            <a:spLocks noGrp="1"/>
          </p:cNvSpPr>
          <p:nvPr>
            <p:ph idx="1"/>
          </p:nvPr>
        </p:nvSpPr>
        <p:spPr>
          <a:xfrm>
            <a:off x="609600" y="1600201"/>
            <a:ext cx="10972800" cy="3917032"/>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10"/>
          </p:nvPr>
        </p:nvSpPr>
        <p:spPr/>
        <p:txBody>
          <a:bodyPr/>
          <a:lstStyle/>
          <a:p>
            <a:fld id="{9C64F3F4-CE19-49F8-9EF4-FF4EE52031C2}" type="datetimeFigureOut">
              <a:rPr lang="en-GB" smtClean="0"/>
              <a:t>21/05/2024</a:t>
            </a:fld>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308749234"/>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11424" y="3993084"/>
            <a:ext cx="10363200" cy="1362075"/>
          </a:xfrm>
        </p:spPr>
        <p:txBody>
          <a:bodyPr anchor="t"/>
          <a:lstStyle>
            <a:lvl1pPr algn="l">
              <a:defRPr sz="4000" b="1" cap="all"/>
            </a:lvl1pPr>
          </a:lstStyle>
          <a:p>
            <a:r>
              <a:rPr lang="en-GB"/>
              <a:t>Click to edit Master title style</a:t>
            </a:r>
          </a:p>
        </p:txBody>
      </p:sp>
      <p:sp>
        <p:nvSpPr>
          <p:cNvPr id="3" name="Text Placeholder 2"/>
          <p:cNvSpPr>
            <a:spLocks noGrp="1"/>
          </p:cNvSpPr>
          <p:nvPr>
            <p:ph type="body" idx="1"/>
          </p:nvPr>
        </p:nvSpPr>
        <p:spPr>
          <a:xfrm>
            <a:off x="911424" y="2492897"/>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t>21/05/2024</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4203748192"/>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Content Placeholder 2"/>
          <p:cNvSpPr>
            <a:spLocks noGrp="1"/>
          </p:cNvSpPr>
          <p:nvPr>
            <p:ph sz="half" idx="1"/>
          </p:nvPr>
        </p:nvSpPr>
        <p:spPr>
          <a:xfrm>
            <a:off x="609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Content Placeholder 3"/>
          <p:cNvSpPr>
            <a:spLocks noGrp="1"/>
          </p:cNvSpPr>
          <p:nvPr>
            <p:ph sz="half" idx="2"/>
          </p:nvPr>
        </p:nvSpPr>
        <p:spPr>
          <a:xfrm>
            <a:off x="6197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Date Placeholder 4"/>
          <p:cNvSpPr>
            <a:spLocks noGrp="1"/>
          </p:cNvSpPr>
          <p:nvPr>
            <p:ph type="dt" sz="half" idx="10"/>
          </p:nvPr>
        </p:nvSpPr>
        <p:spPr/>
        <p:txBody>
          <a:bodyPr/>
          <a:lstStyle/>
          <a:p>
            <a:fld id="{9C64F3F4-CE19-49F8-9EF4-FF4EE52031C2}" type="datetimeFigureOut">
              <a:rPr lang="en-GB" smtClean="0"/>
              <a:t>21/05/2024</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584651130"/>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GB"/>
              <a:t>Click to edit Master title style</a:t>
            </a:r>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609600" y="2174876"/>
            <a:ext cx="5386917"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193368" y="2174876"/>
            <a:ext cx="5389033"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7" name="Date Placeholder 6"/>
          <p:cNvSpPr>
            <a:spLocks noGrp="1"/>
          </p:cNvSpPr>
          <p:nvPr>
            <p:ph type="dt" sz="half" idx="10"/>
          </p:nvPr>
        </p:nvSpPr>
        <p:spPr/>
        <p:txBody>
          <a:bodyPr/>
          <a:lstStyle/>
          <a:p>
            <a:fld id="{9C64F3F4-CE19-49F8-9EF4-FF4EE52031C2}" type="datetimeFigureOut">
              <a:rPr lang="en-GB" smtClean="0"/>
              <a:t>21/05/2024</a:t>
            </a:fld>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965899116"/>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Date Placeholder 2"/>
          <p:cNvSpPr>
            <a:spLocks noGrp="1"/>
          </p:cNvSpPr>
          <p:nvPr>
            <p:ph type="dt" sz="half" idx="10"/>
          </p:nvPr>
        </p:nvSpPr>
        <p:spPr/>
        <p:txBody>
          <a:bodyPr/>
          <a:lstStyle/>
          <a:p>
            <a:fld id="{9C64F3F4-CE19-49F8-9EF4-FF4EE52031C2}" type="datetimeFigureOut">
              <a:rPr lang="en-GB" smtClean="0"/>
              <a:t>21/05/2024</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858724913"/>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t>21/05/2024</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826740319"/>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GB"/>
              <a:t>Click to edit Master title style</a:t>
            </a:r>
          </a:p>
        </p:txBody>
      </p:sp>
      <p:sp>
        <p:nvSpPr>
          <p:cNvPr id="3" name="Content Placeholder 2"/>
          <p:cNvSpPr>
            <a:spLocks noGrp="1"/>
          </p:cNvSpPr>
          <p:nvPr>
            <p:ph idx="1"/>
          </p:nvPr>
        </p:nvSpPr>
        <p:spPr>
          <a:xfrm>
            <a:off x="4766733" y="273051"/>
            <a:ext cx="6815667"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Text Placeholder 3"/>
          <p:cNvSpPr>
            <a:spLocks noGrp="1"/>
          </p:cNvSpPr>
          <p:nvPr>
            <p:ph type="body" sz="half" idx="2"/>
          </p:nvPr>
        </p:nvSpPr>
        <p:spPr>
          <a:xfrm>
            <a:off x="609601" y="1435101"/>
            <a:ext cx="4011084"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21/05/2024</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620294502"/>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509120"/>
            <a:ext cx="7315200" cy="566738"/>
          </a:xfrm>
        </p:spPr>
        <p:txBody>
          <a:bodyPr anchor="b"/>
          <a:lstStyle>
            <a:lvl1pPr algn="l">
              <a:defRPr sz="2000" b="1"/>
            </a:lvl1pPr>
          </a:lstStyle>
          <a:p>
            <a:r>
              <a:rPr lang="en-GB"/>
              <a:t>Click to edit Master title style</a:t>
            </a:r>
            <a:endParaRPr lang="en-GB" dirty="0"/>
          </a:p>
        </p:txBody>
      </p:sp>
      <p:sp>
        <p:nvSpPr>
          <p:cNvPr id="3" name="Picture Placeholder 2"/>
          <p:cNvSpPr>
            <a:spLocks noGrp="1"/>
          </p:cNvSpPr>
          <p:nvPr>
            <p:ph type="pic" idx="1"/>
          </p:nvPr>
        </p:nvSpPr>
        <p:spPr>
          <a:xfrm>
            <a:off x="2389717" y="612776"/>
            <a:ext cx="73152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p>
        </p:txBody>
      </p:sp>
      <p:sp>
        <p:nvSpPr>
          <p:cNvPr id="4" name="Text Placeholder 3"/>
          <p:cNvSpPr>
            <a:spLocks noGrp="1"/>
          </p:cNvSpPr>
          <p:nvPr>
            <p:ph type="body" sz="half" idx="2"/>
          </p:nvPr>
        </p:nvSpPr>
        <p:spPr>
          <a:xfrm>
            <a:off x="2389717" y="5157192"/>
            <a:ext cx="73152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21/05/2024</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535468412"/>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10"/>
          </p:nvPr>
        </p:nvSpPr>
        <p:spPr/>
        <p:txBody>
          <a:bodyPr/>
          <a:lstStyle/>
          <a:p>
            <a:fld id="{9C64F3F4-CE19-49F8-9EF4-FF4EE52031C2}" type="datetimeFigureOut">
              <a:rPr lang="en-GB" smtClean="0"/>
              <a:t>21/05/2024</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293631524"/>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242594"/>
          </a:xfrm>
        </p:spPr>
        <p:txBody>
          <a:bodyPr vert="eaVert"/>
          <a:lstStyle/>
          <a:p>
            <a:r>
              <a:rPr lang="en-GB"/>
              <a:t>Click to edit Master title style</a:t>
            </a:r>
          </a:p>
        </p:txBody>
      </p:sp>
      <p:sp>
        <p:nvSpPr>
          <p:cNvPr id="3" name="Vertical Text Placeholder 2"/>
          <p:cNvSpPr>
            <a:spLocks noGrp="1"/>
          </p:cNvSpPr>
          <p:nvPr>
            <p:ph type="body" orient="vert" idx="1"/>
          </p:nvPr>
        </p:nvSpPr>
        <p:spPr>
          <a:xfrm>
            <a:off x="609600" y="274639"/>
            <a:ext cx="8026400" cy="5242594"/>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10"/>
          </p:nvPr>
        </p:nvSpPr>
        <p:spPr/>
        <p:txBody>
          <a:bodyPr/>
          <a:lstStyle/>
          <a:p>
            <a:fld id="{9C64F3F4-CE19-49F8-9EF4-FF4EE52031C2}" type="datetimeFigureOut">
              <a:rPr lang="en-GB" smtClean="0"/>
              <a:t>21/05/2024</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620315511"/>
      </p:ext>
    </p:extLst>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userDrawn="1">
  <p:cSld name="1_Title Slide">
    <p:spTree>
      <p:nvGrpSpPr>
        <p:cNvPr id="1" name=""/>
        <p:cNvGrpSpPr/>
        <p:nvPr/>
      </p:nvGrpSpPr>
      <p:grpSpPr>
        <a:xfrm>
          <a:off x="0" y="0"/>
          <a:ext cx="0" cy="0"/>
          <a:chOff x="0" y="0"/>
          <a:chExt cx="0" cy="0"/>
        </a:xfrm>
      </p:grpSpPr>
      <p:pic>
        <p:nvPicPr>
          <p:cNvPr id="10" name="Picture 9">
            <a:extLst>
              <a:ext uri="{FF2B5EF4-FFF2-40B4-BE49-F238E27FC236}">
                <a16:creationId xmlns:a16="http://schemas.microsoft.com/office/drawing/2014/main" id="{55FD0074-E8E6-7644-9642-73159A18037D}"/>
              </a:ext>
            </a:extLst>
          </p:cNvPr>
          <p:cNvPicPr>
            <a:picLocks noChangeAspect="1"/>
          </p:cNvPicPr>
          <p:nvPr userDrawn="1"/>
        </p:nvPicPr>
        <p:blipFill>
          <a:blip r:embed="rId2"/>
          <a:srcRect/>
          <a:stretch/>
        </p:blipFill>
        <p:spPr>
          <a:xfrm>
            <a:off x="-113288" y="-33864"/>
            <a:ext cx="12372723" cy="6937975"/>
          </a:xfrm>
          <a:prstGeom prst="rect">
            <a:avLst/>
          </a:prstGeom>
        </p:spPr>
      </p:pic>
      <p:sp>
        <p:nvSpPr>
          <p:cNvPr id="13" name="Title 12">
            <a:extLst>
              <a:ext uri="{FF2B5EF4-FFF2-40B4-BE49-F238E27FC236}">
                <a16:creationId xmlns:a16="http://schemas.microsoft.com/office/drawing/2014/main" id="{91E5A6D0-32FB-FF4D-8A67-7D62F68F0C1C}"/>
              </a:ext>
            </a:extLst>
          </p:cNvPr>
          <p:cNvSpPr>
            <a:spLocks noGrp="1"/>
          </p:cNvSpPr>
          <p:nvPr>
            <p:ph type="title" hasCustomPrompt="1"/>
          </p:nvPr>
        </p:nvSpPr>
        <p:spPr>
          <a:xfrm>
            <a:off x="328043" y="2337059"/>
            <a:ext cx="7320371" cy="1986968"/>
          </a:xfrm>
        </p:spPr>
        <p:txBody>
          <a:bodyPr anchor="t">
            <a:noAutofit/>
          </a:bodyPr>
          <a:lstStyle>
            <a:lvl1pPr>
              <a:defRPr sz="3600" b="1" i="0">
                <a:solidFill>
                  <a:schemeClr val="bg1"/>
                </a:solidFill>
                <a:latin typeface="Arial" panose="020B0604020202020204" pitchFamily="34" charset="0"/>
                <a:cs typeface="Arial" panose="020B0604020202020204" pitchFamily="34" charset="0"/>
              </a:defRPr>
            </a:lvl1pPr>
          </a:lstStyle>
          <a:p>
            <a:r>
              <a:rPr lang="en-GB" dirty="0"/>
              <a:t>CLICK TO EDIT.</a:t>
            </a:r>
            <a:br>
              <a:rPr lang="en-GB" dirty="0"/>
            </a:br>
            <a:r>
              <a:rPr lang="en-GB" dirty="0"/>
              <a:t>ARIAL: BOLD. 48 Pt.</a:t>
            </a:r>
            <a:br>
              <a:rPr lang="en-GB" dirty="0"/>
            </a:br>
            <a:r>
              <a:rPr lang="en-GB" dirty="0"/>
              <a:t>UPPER CASE.</a:t>
            </a:r>
            <a:endParaRPr lang="en-US" dirty="0"/>
          </a:p>
        </p:txBody>
      </p:sp>
      <p:sp>
        <p:nvSpPr>
          <p:cNvPr id="24" name="Text Placeholder 23">
            <a:extLst>
              <a:ext uri="{FF2B5EF4-FFF2-40B4-BE49-F238E27FC236}">
                <a16:creationId xmlns:a16="http://schemas.microsoft.com/office/drawing/2014/main" id="{77285588-E5F6-BF4B-8B10-548390FCF44D}"/>
              </a:ext>
            </a:extLst>
          </p:cNvPr>
          <p:cNvSpPr>
            <a:spLocks noGrp="1"/>
          </p:cNvSpPr>
          <p:nvPr>
            <p:ph type="body" sz="quarter" idx="10" hasCustomPrompt="1"/>
          </p:nvPr>
        </p:nvSpPr>
        <p:spPr>
          <a:xfrm>
            <a:off x="328615" y="5137906"/>
            <a:ext cx="4010912" cy="411163"/>
          </a:xfrm>
        </p:spPr>
        <p:txBody>
          <a:bodyPr>
            <a:noAutofit/>
          </a:bodyPr>
          <a:lstStyle>
            <a:lvl1pPr marL="0" indent="0">
              <a:buNone/>
              <a:defRPr sz="2100" b="1" i="0">
                <a:solidFill>
                  <a:schemeClr val="bg1"/>
                </a:solidFill>
                <a:latin typeface="Arial" panose="020B0604020202020204" pitchFamily="34" charset="0"/>
                <a:cs typeface="Arial" panose="020B0604020202020204" pitchFamily="34" charset="0"/>
              </a:defRPr>
            </a:lvl1pPr>
            <a:lvl2pPr>
              <a:defRPr sz="2100" b="1" i="0">
                <a:solidFill>
                  <a:srgbClr val="0D2B67"/>
                </a:solidFill>
                <a:latin typeface="Arial" panose="020B0604020202020204" pitchFamily="34" charset="0"/>
                <a:cs typeface="Arial" panose="020B0604020202020204" pitchFamily="34" charset="0"/>
              </a:defRPr>
            </a:lvl2pPr>
            <a:lvl3pPr>
              <a:defRPr sz="2100" b="1" i="0">
                <a:solidFill>
                  <a:srgbClr val="0D2B67"/>
                </a:solidFill>
                <a:latin typeface="Arial" panose="020B0604020202020204" pitchFamily="34" charset="0"/>
                <a:cs typeface="Arial" panose="020B0604020202020204" pitchFamily="34" charset="0"/>
              </a:defRPr>
            </a:lvl3pPr>
            <a:lvl4pPr>
              <a:defRPr sz="2100" b="1" i="0">
                <a:solidFill>
                  <a:srgbClr val="0D2B67"/>
                </a:solidFill>
                <a:latin typeface="Arial" panose="020B0604020202020204" pitchFamily="34" charset="0"/>
                <a:cs typeface="Arial" panose="020B0604020202020204" pitchFamily="34" charset="0"/>
              </a:defRPr>
            </a:lvl4pPr>
            <a:lvl5pPr>
              <a:defRPr sz="2100" b="1" i="0">
                <a:solidFill>
                  <a:srgbClr val="0D2B67"/>
                </a:solidFill>
                <a:latin typeface="Arial" panose="020B0604020202020204" pitchFamily="34" charset="0"/>
                <a:cs typeface="Arial" panose="020B0604020202020204" pitchFamily="34" charset="0"/>
              </a:defRPr>
            </a:lvl5pPr>
          </a:lstStyle>
          <a:p>
            <a:pPr lvl="0"/>
            <a:r>
              <a:rPr lang="en-US" dirty="0"/>
              <a:t>11/11/2020 or 2021 | 22</a:t>
            </a:r>
          </a:p>
        </p:txBody>
      </p:sp>
    </p:spTree>
    <p:extLst>
      <p:ext uri="{BB962C8B-B14F-4D97-AF65-F5344CB8AC3E}">
        <p14:creationId xmlns:p14="http://schemas.microsoft.com/office/powerpoint/2010/main" val="2102029366"/>
      </p:ext>
    </p:extLst>
  </p:cSld>
  <p:clrMapOvr>
    <a:masterClrMapping/>
  </p:clrMapOvr>
  <p:hf sldNum="0" hdr="0" dt="0"/>
</p:sldLayout>
</file>

<file path=ppt/slideLayouts/slideLayout36.xml><?xml version="1.0" encoding="utf-8"?>
<p:sldLayout xmlns:a="http://schemas.openxmlformats.org/drawingml/2006/main" xmlns:r="http://schemas.openxmlformats.org/officeDocument/2006/relationships" xmlns:p="http://schemas.openxmlformats.org/presentationml/2006/main" userDrawn="1">
  <p:cSld name="Right Band">
    <p:spTree>
      <p:nvGrpSpPr>
        <p:cNvPr id="1" name=""/>
        <p:cNvGrpSpPr/>
        <p:nvPr/>
      </p:nvGrpSpPr>
      <p:grpSpPr>
        <a:xfrm>
          <a:off x="0" y="0"/>
          <a:ext cx="0" cy="0"/>
          <a:chOff x="0" y="0"/>
          <a:chExt cx="0" cy="0"/>
        </a:xfrm>
      </p:grpSpPr>
      <p:pic>
        <p:nvPicPr>
          <p:cNvPr id="7" name="Picture 6">
            <a:extLst>
              <a:ext uri="{FF2B5EF4-FFF2-40B4-BE49-F238E27FC236}">
                <a16:creationId xmlns:a16="http://schemas.microsoft.com/office/drawing/2014/main" id="{557B339D-C6E7-7E48-8ADE-8F00E3236AAA}"/>
              </a:ext>
            </a:extLst>
          </p:cNvPr>
          <p:cNvPicPr>
            <a:picLocks noChangeAspect="1"/>
          </p:cNvPicPr>
          <p:nvPr userDrawn="1"/>
        </p:nvPicPr>
        <p:blipFill>
          <a:blip r:embed="rId2"/>
          <a:srcRect/>
          <a:stretch/>
        </p:blipFill>
        <p:spPr>
          <a:xfrm>
            <a:off x="-56264" y="-37659"/>
            <a:ext cx="12315423" cy="6905844"/>
          </a:xfrm>
          <a:prstGeom prst="rect">
            <a:avLst/>
          </a:prstGeom>
        </p:spPr>
      </p:pic>
      <p:sp>
        <p:nvSpPr>
          <p:cNvPr id="9" name="Title 12">
            <a:extLst>
              <a:ext uri="{FF2B5EF4-FFF2-40B4-BE49-F238E27FC236}">
                <a16:creationId xmlns:a16="http://schemas.microsoft.com/office/drawing/2014/main" id="{26631E9E-E491-334B-BC32-323827EFA6CB}"/>
              </a:ext>
            </a:extLst>
          </p:cNvPr>
          <p:cNvSpPr>
            <a:spLocks noGrp="1"/>
          </p:cNvSpPr>
          <p:nvPr>
            <p:ph type="title" hasCustomPrompt="1"/>
          </p:nvPr>
        </p:nvSpPr>
        <p:spPr>
          <a:xfrm>
            <a:off x="194209" y="118265"/>
            <a:ext cx="10090768" cy="584775"/>
          </a:xfrm>
        </p:spPr>
        <p:txBody>
          <a:bodyPr anchor="ctr">
            <a:noAutofit/>
          </a:bodyPr>
          <a:lstStyle>
            <a:lvl1pPr>
              <a:defRPr sz="2400" b="1" i="0">
                <a:solidFill>
                  <a:srgbClr val="0D2B67"/>
                </a:solidFill>
                <a:latin typeface="Arial" panose="020B0604020202020204" pitchFamily="34" charset="0"/>
                <a:cs typeface="Arial" panose="020B0604020202020204" pitchFamily="34" charset="0"/>
              </a:defRPr>
            </a:lvl1pPr>
          </a:lstStyle>
          <a:p>
            <a:r>
              <a:rPr lang="en-GB" dirty="0"/>
              <a:t>TITLE – ARIAL: BOLD. 32 Pt.</a:t>
            </a:r>
            <a:endParaRPr lang="en-US" dirty="0"/>
          </a:p>
        </p:txBody>
      </p:sp>
    </p:spTree>
    <p:extLst>
      <p:ext uri="{BB962C8B-B14F-4D97-AF65-F5344CB8AC3E}">
        <p14:creationId xmlns:p14="http://schemas.microsoft.com/office/powerpoint/2010/main" val="2451244592"/>
      </p:ext>
    </p:extLst>
  </p:cSld>
  <p:clrMapOvr>
    <a:masterClrMapping/>
  </p:clrMapOvr>
  <p:hf sldNum="0" hdr="0" dt="0"/>
</p:sldLayout>
</file>

<file path=ppt/slideLayouts/slideLayout37.xml><?xml version="1.0" encoding="utf-8"?>
<p:sldLayout xmlns:a="http://schemas.openxmlformats.org/drawingml/2006/main" xmlns:r="http://schemas.openxmlformats.org/officeDocument/2006/relationships" xmlns:p="http://schemas.openxmlformats.org/presentationml/2006/main" userDrawn="1">
  <p:cSld name="Left Band">
    <p:spTree>
      <p:nvGrpSpPr>
        <p:cNvPr id="1" name=""/>
        <p:cNvGrpSpPr/>
        <p:nvPr/>
      </p:nvGrpSpPr>
      <p:grpSpPr>
        <a:xfrm>
          <a:off x="0" y="0"/>
          <a:ext cx="0" cy="0"/>
          <a:chOff x="0" y="0"/>
          <a:chExt cx="0" cy="0"/>
        </a:xfrm>
      </p:grpSpPr>
      <p:pic>
        <p:nvPicPr>
          <p:cNvPr id="7" name="Picture 6">
            <a:extLst>
              <a:ext uri="{FF2B5EF4-FFF2-40B4-BE49-F238E27FC236}">
                <a16:creationId xmlns:a16="http://schemas.microsoft.com/office/drawing/2014/main" id="{9D4331D5-D6A9-514B-9148-A6C76A6E830A}"/>
              </a:ext>
            </a:extLst>
          </p:cNvPr>
          <p:cNvPicPr>
            <a:picLocks noChangeAspect="1"/>
          </p:cNvPicPr>
          <p:nvPr userDrawn="1"/>
        </p:nvPicPr>
        <p:blipFill>
          <a:blip r:embed="rId2"/>
          <a:srcRect/>
          <a:stretch/>
        </p:blipFill>
        <p:spPr>
          <a:xfrm>
            <a:off x="-30325" y="-10287"/>
            <a:ext cx="12318905" cy="6907797"/>
          </a:xfrm>
          <a:prstGeom prst="rect">
            <a:avLst/>
          </a:prstGeom>
        </p:spPr>
      </p:pic>
      <p:sp>
        <p:nvSpPr>
          <p:cNvPr id="9" name="Title 12">
            <a:extLst>
              <a:ext uri="{FF2B5EF4-FFF2-40B4-BE49-F238E27FC236}">
                <a16:creationId xmlns:a16="http://schemas.microsoft.com/office/drawing/2014/main" id="{1AF672B3-DB79-7245-A6C3-18799E0E07AC}"/>
              </a:ext>
            </a:extLst>
          </p:cNvPr>
          <p:cNvSpPr>
            <a:spLocks noGrp="1"/>
          </p:cNvSpPr>
          <p:nvPr>
            <p:ph type="title" hasCustomPrompt="1"/>
          </p:nvPr>
        </p:nvSpPr>
        <p:spPr>
          <a:xfrm>
            <a:off x="2014917" y="118265"/>
            <a:ext cx="10089259" cy="584775"/>
          </a:xfrm>
        </p:spPr>
        <p:txBody>
          <a:bodyPr anchor="ctr">
            <a:noAutofit/>
          </a:bodyPr>
          <a:lstStyle>
            <a:lvl1pPr>
              <a:defRPr sz="2400" b="1" i="0">
                <a:solidFill>
                  <a:srgbClr val="0D2B67"/>
                </a:solidFill>
                <a:latin typeface="Arial" panose="020B0604020202020204" pitchFamily="34" charset="0"/>
                <a:cs typeface="Arial" panose="020B0604020202020204" pitchFamily="34" charset="0"/>
              </a:defRPr>
            </a:lvl1pPr>
          </a:lstStyle>
          <a:p>
            <a:r>
              <a:rPr lang="en-GB" dirty="0"/>
              <a:t>TITLE – ARIAL: BOLD. 32 Pt.</a:t>
            </a:r>
            <a:endParaRPr lang="en-US" dirty="0"/>
          </a:p>
        </p:txBody>
      </p:sp>
    </p:spTree>
    <p:extLst>
      <p:ext uri="{BB962C8B-B14F-4D97-AF65-F5344CB8AC3E}">
        <p14:creationId xmlns:p14="http://schemas.microsoft.com/office/powerpoint/2010/main" val="414474355"/>
      </p:ext>
    </p:extLst>
  </p:cSld>
  <p:clrMapOvr>
    <a:masterClrMapping/>
  </p:clrMapOvr>
  <p:hf sldNum="0" hdr="0" dt="0"/>
</p:sldLayout>
</file>

<file path=ppt/slideLayouts/slideLayout38.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GB"/>
              <a:t>Click to edit Master title style</a:t>
            </a:r>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a:t>Click to edit Master subtitle style</a:t>
            </a:r>
          </a:p>
        </p:txBody>
      </p:sp>
      <p:sp>
        <p:nvSpPr>
          <p:cNvPr id="4" name="Date Placeholder 3"/>
          <p:cNvSpPr>
            <a:spLocks noGrp="1"/>
          </p:cNvSpPr>
          <p:nvPr>
            <p:ph type="dt" sz="half" idx="10"/>
          </p:nvPr>
        </p:nvSpPr>
        <p:spPr>
          <a:xfrm>
            <a:off x="527382" y="6525344"/>
            <a:ext cx="1294837" cy="218522"/>
          </a:xfrm>
        </p:spPr>
        <p:txBody>
          <a:bodyPr/>
          <a:lstStyle/>
          <a:p>
            <a:fld id="{1370C4FA-0DA2-470F-BFEF-56E857E51CBE}" type="datetimeFigureOut">
              <a:rPr lang="en-GB" smtClean="0"/>
              <a:t>21/05/2024</a:t>
            </a:fld>
            <a:endParaRPr lang="en-GB"/>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755985911"/>
      </p:ext>
    </p:extLst>
  </p:cSld>
  <p:clrMapOvr>
    <a:masterClrMapping/>
  </p:clrMapOvr>
</p:sldLayout>
</file>

<file path=ppt/slideLayouts/slideLayout39.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Content Placeholder 2"/>
          <p:cNvSpPr>
            <a:spLocks noGrp="1"/>
          </p:cNvSpPr>
          <p:nvPr>
            <p:ph idx="1"/>
          </p:nvPr>
        </p:nvSpPr>
        <p:spPr>
          <a:xfrm>
            <a:off x="609600" y="1600201"/>
            <a:ext cx="10972800" cy="3917032"/>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10"/>
          </p:nvPr>
        </p:nvSpPr>
        <p:spPr/>
        <p:txBody>
          <a:bodyPr/>
          <a:lstStyle/>
          <a:p>
            <a:fld id="{D2D13807-3B2F-475F-BB6C-A1475AAC024B}" type="datetimeFigureOut">
              <a:rPr lang="en-GB" smtClean="0"/>
              <a:t>21/05/2024</a:t>
            </a:fld>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9F864C21-F405-416E-AD07-6CFA4001BF9E}" type="slidenum">
              <a:rPr lang="en-GB" smtClean="0"/>
              <a:t>‹#›</a:t>
            </a:fld>
            <a:endParaRPr lang="en-GB"/>
          </a:p>
        </p:txBody>
      </p:sp>
    </p:spTree>
    <p:extLst>
      <p:ext uri="{BB962C8B-B14F-4D97-AF65-F5344CB8AC3E}">
        <p14:creationId xmlns:p14="http://schemas.microsoft.com/office/powerpoint/2010/main" val="3058927805"/>
      </p:ext>
    </p:extLst>
  </p:cSld>
  <p:clrMapOvr>
    <a:masterClrMapping/>
  </p:clrMapOvr>
</p:sldLayout>
</file>

<file path=ppt/slideLayouts/slideLayout40.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11424" y="3993084"/>
            <a:ext cx="10363200" cy="1362075"/>
          </a:xfrm>
        </p:spPr>
        <p:txBody>
          <a:bodyPr anchor="t"/>
          <a:lstStyle>
            <a:lvl1pPr algn="l">
              <a:defRPr sz="4000" b="1" cap="all"/>
            </a:lvl1pPr>
          </a:lstStyle>
          <a:p>
            <a:r>
              <a:rPr lang="en-GB"/>
              <a:t>Click to edit Master title style</a:t>
            </a:r>
          </a:p>
        </p:txBody>
      </p:sp>
      <p:sp>
        <p:nvSpPr>
          <p:cNvPr id="3" name="Text Placeholder 2"/>
          <p:cNvSpPr>
            <a:spLocks noGrp="1"/>
          </p:cNvSpPr>
          <p:nvPr>
            <p:ph type="body" idx="1"/>
          </p:nvPr>
        </p:nvSpPr>
        <p:spPr>
          <a:xfrm>
            <a:off x="911424" y="2492897"/>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1370C4FA-0DA2-470F-BFEF-56E857E51CBE}" type="datetimeFigureOut">
              <a:rPr lang="en-GB" smtClean="0"/>
              <a:t>21/05/2024</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585094861"/>
      </p:ext>
    </p:extLst>
  </p:cSld>
  <p:clrMapOvr>
    <a:masterClrMapping/>
  </p:clrMapOvr>
</p:sldLayout>
</file>

<file path=ppt/slideLayouts/slideLayout41.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Content Placeholder 2"/>
          <p:cNvSpPr>
            <a:spLocks noGrp="1"/>
          </p:cNvSpPr>
          <p:nvPr>
            <p:ph sz="half" idx="1"/>
          </p:nvPr>
        </p:nvSpPr>
        <p:spPr>
          <a:xfrm>
            <a:off x="609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Content Placeholder 3"/>
          <p:cNvSpPr>
            <a:spLocks noGrp="1"/>
          </p:cNvSpPr>
          <p:nvPr>
            <p:ph sz="half" idx="2"/>
          </p:nvPr>
        </p:nvSpPr>
        <p:spPr>
          <a:xfrm>
            <a:off x="6197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Date Placeholder 4"/>
          <p:cNvSpPr>
            <a:spLocks noGrp="1"/>
          </p:cNvSpPr>
          <p:nvPr>
            <p:ph type="dt" sz="half" idx="10"/>
          </p:nvPr>
        </p:nvSpPr>
        <p:spPr/>
        <p:txBody>
          <a:bodyPr/>
          <a:lstStyle/>
          <a:p>
            <a:fld id="{1370C4FA-0DA2-470F-BFEF-56E857E51CBE}" type="datetimeFigureOut">
              <a:rPr lang="en-GB" smtClean="0"/>
              <a:t>21/05/2024</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004439022"/>
      </p:ext>
    </p:extLst>
  </p:cSld>
  <p:clrMapOvr>
    <a:masterClrMapping/>
  </p:clrMapOvr>
</p:sldLayout>
</file>

<file path=ppt/slideLayouts/slideLayout42.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GB"/>
              <a:t>Click to edit Master title style</a:t>
            </a:r>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609600" y="2174876"/>
            <a:ext cx="5386917"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193368" y="2174876"/>
            <a:ext cx="5389033"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7" name="Date Placeholder 6"/>
          <p:cNvSpPr>
            <a:spLocks noGrp="1"/>
          </p:cNvSpPr>
          <p:nvPr>
            <p:ph type="dt" sz="half" idx="10"/>
          </p:nvPr>
        </p:nvSpPr>
        <p:spPr/>
        <p:txBody>
          <a:bodyPr/>
          <a:lstStyle/>
          <a:p>
            <a:fld id="{1370C4FA-0DA2-470F-BFEF-56E857E51CBE}" type="datetimeFigureOut">
              <a:rPr lang="en-GB" smtClean="0"/>
              <a:t>21/05/2024</a:t>
            </a:fld>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51285254"/>
      </p:ext>
    </p:extLst>
  </p:cSld>
  <p:clrMapOvr>
    <a:masterClrMapping/>
  </p:clrMapOvr>
</p:sldLayout>
</file>

<file path=ppt/slideLayouts/slideLayout43.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Date Placeholder 2"/>
          <p:cNvSpPr>
            <a:spLocks noGrp="1"/>
          </p:cNvSpPr>
          <p:nvPr>
            <p:ph type="dt" sz="half" idx="10"/>
          </p:nvPr>
        </p:nvSpPr>
        <p:spPr/>
        <p:txBody>
          <a:bodyPr/>
          <a:lstStyle/>
          <a:p>
            <a:fld id="{1370C4FA-0DA2-470F-BFEF-56E857E51CBE}" type="datetimeFigureOut">
              <a:rPr lang="en-GB" smtClean="0"/>
              <a:t>21/05/2024</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790406071"/>
      </p:ext>
    </p:extLst>
  </p:cSld>
  <p:clrMapOvr>
    <a:masterClrMapping/>
  </p:clrMapOvr>
</p:sldLayout>
</file>

<file path=ppt/slideLayouts/slideLayout44.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pPr>
              <a:defRPr/>
            </a:pPr>
            <a:fld id="{D6D42919-A279-419F-8C83-DFD65A9FAF18}" type="datetimeFigureOut">
              <a:rPr lang="en-US" smtClean="0"/>
              <a:pPr>
                <a:defRPr/>
              </a:pPr>
              <a:t>5/21/2024</a:t>
            </a:fld>
            <a:endParaRPr lang="en-GB" dirty="0"/>
          </a:p>
        </p:txBody>
      </p:sp>
      <p:sp>
        <p:nvSpPr>
          <p:cNvPr id="4" name="Slide Number Placeholder 3"/>
          <p:cNvSpPr>
            <a:spLocks noGrp="1"/>
          </p:cNvSpPr>
          <p:nvPr>
            <p:ph type="sldNum" sz="quarter" idx="12"/>
          </p:nvPr>
        </p:nvSpPr>
        <p:spPr/>
        <p:txBody>
          <a:bodyPr/>
          <a:lstStyle/>
          <a:p>
            <a:pPr>
              <a:defRPr/>
            </a:pPr>
            <a:fld id="{05B5C1B1-F4BB-47E5-8B6B-DB92052D7E1B}" type="slidenum">
              <a:rPr lang="en-GB" smtClean="0"/>
              <a:pPr>
                <a:defRPr/>
              </a:pPr>
              <a:t>‹#›</a:t>
            </a:fld>
            <a:endParaRPr lang="en-GB" dirty="0"/>
          </a:p>
        </p:txBody>
      </p:sp>
    </p:spTree>
    <p:extLst>
      <p:ext uri="{BB962C8B-B14F-4D97-AF65-F5344CB8AC3E}">
        <p14:creationId xmlns:p14="http://schemas.microsoft.com/office/powerpoint/2010/main" val="796973463"/>
      </p:ext>
    </p:extLst>
  </p:cSld>
  <p:clrMapOvr>
    <a:masterClrMapping/>
  </p:clrMapOvr>
</p:sldLayout>
</file>

<file path=ppt/slideLayouts/slideLayout45.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GB"/>
              <a:t>Click to edit Master title style</a:t>
            </a:r>
          </a:p>
        </p:txBody>
      </p:sp>
      <p:sp>
        <p:nvSpPr>
          <p:cNvPr id="3" name="Content Placeholder 2"/>
          <p:cNvSpPr>
            <a:spLocks noGrp="1"/>
          </p:cNvSpPr>
          <p:nvPr>
            <p:ph idx="1"/>
          </p:nvPr>
        </p:nvSpPr>
        <p:spPr>
          <a:xfrm>
            <a:off x="4766733" y="273051"/>
            <a:ext cx="6815667"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Text Placeholder 3"/>
          <p:cNvSpPr>
            <a:spLocks noGrp="1"/>
          </p:cNvSpPr>
          <p:nvPr>
            <p:ph type="body" sz="half" idx="2"/>
          </p:nvPr>
        </p:nvSpPr>
        <p:spPr>
          <a:xfrm>
            <a:off x="609601" y="1435101"/>
            <a:ext cx="4011084"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1370C4FA-0DA2-470F-BFEF-56E857E51CBE}" type="datetimeFigureOut">
              <a:rPr lang="en-GB" smtClean="0"/>
              <a:t>21/05/2024</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63330547"/>
      </p:ext>
    </p:extLst>
  </p:cSld>
  <p:clrMapOvr>
    <a:masterClrMapping/>
  </p:clrMapOvr>
</p:sldLayout>
</file>

<file path=ppt/slideLayouts/slideLayout46.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509120"/>
            <a:ext cx="7315200" cy="566738"/>
          </a:xfrm>
        </p:spPr>
        <p:txBody>
          <a:bodyPr anchor="b"/>
          <a:lstStyle>
            <a:lvl1pPr algn="l">
              <a:defRPr sz="2000" b="1"/>
            </a:lvl1pPr>
          </a:lstStyle>
          <a:p>
            <a:r>
              <a:rPr lang="en-GB"/>
              <a:t>Click to edit Master title style</a:t>
            </a:r>
            <a:endParaRPr lang="en-GB" dirty="0"/>
          </a:p>
        </p:txBody>
      </p:sp>
      <p:sp>
        <p:nvSpPr>
          <p:cNvPr id="3" name="Picture Placeholder 2"/>
          <p:cNvSpPr>
            <a:spLocks noGrp="1"/>
          </p:cNvSpPr>
          <p:nvPr>
            <p:ph type="pic" idx="1"/>
          </p:nvPr>
        </p:nvSpPr>
        <p:spPr>
          <a:xfrm>
            <a:off x="2389717" y="612776"/>
            <a:ext cx="73152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p>
        </p:txBody>
      </p:sp>
      <p:sp>
        <p:nvSpPr>
          <p:cNvPr id="4" name="Text Placeholder 3"/>
          <p:cNvSpPr>
            <a:spLocks noGrp="1"/>
          </p:cNvSpPr>
          <p:nvPr>
            <p:ph type="body" sz="half" idx="2"/>
          </p:nvPr>
        </p:nvSpPr>
        <p:spPr>
          <a:xfrm>
            <a:off x="2389717" y="5157192"/>
            <a:ext cx="73152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1370C4FA-0DA2-470F-BFEF-56E857E51CBE}" type="datetimeFigureOut">
              <a:rPr lang="en-GB" smtClean="0"/>
              <a:t>21/05/2024</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241660805"/>
      </p:ext>
    </p:extLst>
  </p:cSld>
  <p:clrMapOvr>
    <a:masterClrMapping/>
  </p:clrMapOvr>
</p:sldLayout>
</file>

<file path=ppt/slideLayouts/slideLayout47.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10"/>
          </p:nvPr>
        </p:nvSpPr>
        <p:spPr/>
        <p:txBody>
          <a:bodyPr/>
          <a:lstStyle/>
          <a:p>
            <a:fld id="{1370C4FA-0DA2-470F-BFEF-56E857E51CBE}" type="datetimeFigureOut">
              <a:rPr lang="en-GB" smtClean="0"/>
              <a:t>21/05/2024</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93426108"/>
      </p:ext>
    </p:extLst>
  </p:cSld>
  <p:clrMapOvr>
    <a:masterClrMapping/>
  </p:clrMapOvr>
</p:sldLayout>
</file>

<file path=ppt/slideLayouts/slideLayout48.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242594"/>
          </a:xfrm>
        </p:spPr>
        <p:txBody>
          <a:bodyPr vert="eaVert"/>
          <a:lstStyle/>
          <a:p>
            <a:r>
              <a:rPr lang="en-GB"/>
              <a:t>Click to edit Master title style</a:t>
            </a:r>
          </a:p>
        </p:txBody>
      </p:sp>
      <p:sp>
        <p:nvSpPr>
          <p:cNvPr id="3" name="Vertical Text Placeholder 2"/>
          <p:cNvSpPr>
            <a:spLocks noGrp="1"/>
          </p:cNvSpPr>
          <p:nvPr>
            <p:ph type="body" orient="vert" idx="1"/>
          </p:nvPr>
        </p:nvSpPr>
        <p:spPr>
          <a:xfrm>
            <a:off x="609600" y="274639"/>
            <a:ext cx="8026400" cy="5242594"/>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10"/>
          </p:nvPr>
        </p:nvSpPr>
        <p:spPr/>
        <p:txBody>
          <a:bodyPr/>
          <a:lstStyle/>
          <a:p>
            <a:fld id="{1370C4FA-0DA2-470F-BFEF-56E857E51CBE}" type="datetimeFigureOut">
              <a:rPr lang="en-GB" smtClean="0"/>
              <a:t>21/05/2024</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048078203"/>
      </p:ext>
    </p:extLst>
  </p:cSld>
  <p:clrMapOvr>
    <a:masterClrMapping/>
  </p:clrMapOvr>
</p:sldLayout>
</file>

<file path=ppt/slideLayouts/slideLayout49.xml><?xml version="1.0" encoding="utf-8"?>
<p:sldLayout xmlns:a="http://schemas.openxmlformats.org/drawingml/2006/main" xmlns:r="http://schemas.openxmlformats.org/officeDocument/2006/relationships" xmlns:p="http://schemas.openxmlformats.org/presentationml/2006/main">
  <p:cSld name="1_Title Slide">
    <p:spTree>
      <p:nvGrpSpPr>
        <p:cNvPr id="1" name=""/>
        <p:cNvGrpSpPr/>
        <p:nvPr/>
      </p:nvGrpSpPr>
      <p:grpSpPr>
        <a:xfrm>
          <a:off x="0" y="0"/>
          <a:ext cx="0" cy="0"/>
          <a:chOff x="0" y="0"/>
          <a:chExt cx="0" cy="0"/>
        </a:xfrm>
      </p:grpSpPr>
      <p:pic>
        <p:nvPicPr>
          <p:cNvPr id="10" name="Picture 9">
            <a:extLst>
              <a:ext uri="{FF2B5EF4-FFF2-40B4-BE49-F238E27FC236}">
                <a16:creationId xmlns:a16="http://schemas.microsoft.com/office/drawing/2014/main" id="{55FD0074-E8E6-7644-9642-73159A18037D}"/>
              </a:ext>
            </a:extLst>
          </p:cNvPr>
          <p:cNvPicPr>
            <a:picLocks noChangeAspect="1"/>
          </p:cNvPicPr>
          <p:nvPr/>
        </p:nvPicPr>
        <p:blipFill>
          <a:blip r:embed="rId2"/>
          <a:srcRect/>
          <a:stretch/>
        </p:blipFill>
        <p:spPr>
          <a:xfrm>
            <a:off x="-113288" y="-33864"/>
            <a:ext cx="12372723" cy="6937975"/>
          </a:xfrm>
          <a:prstGeom prst="rect">
            <a:avLst/>
          </a:prstGeom>
        </p:spPr>
      </p:pic>
      <p:sp>
        <p:nvSpPr>
          <p:cNvPr id="13" name="Title 12">
            <a:extLst>
              <a:ext uri="{FF2B5EF4-FFF2-40B4-BE49-F238E27FC236}">
                <a16:creationId xmlns:a16="http://schemas.microsoft.com/office/drawing/2014/main" id="{91E5A6D0-32FB-FF4D-8A67-7D62F68F0C1C}"/>
              </a:ext>
            </a:extLst>
          </p:cNvPr>
          <p:cNvSpPr>
            <a:spLocks noGrp="1"/>
          </p:cNvSpPr>
          <p:nvPr>
            <p:ph type="title" hasCustomPrompt="1"/>
          </p:nvPr>
        </p:nvSpPr>
        <p:spPr>
          <a:xfrm>
            <a:off x="328043" y="2337059"/>
            <a:ext cx="7320371" cy="1986968"/>
          </a:xfrm>
        </p:spPr>
        <p:txBody>
          <a:bodyPr anchor="t">
            <a:noAutofit/>
          </a:bodyPr>
          <a:lstStyle>
            <a:lvl1pPr>
              <a:defRPr sz="3600" b="1" i="0">
                <a:solidFill>
                  <a:schemeClr val="bg1"/>
                </a:solidFill>
                <a:latin typeface="Arial" panose="020B0604020202020204" pitchFamily="34" charset="0"/>
                <a:cs typeface="Arial" panose="020B0604020202020204" pitchFamily="34" charset="0"/>
              </a:defRPr>
            </a:lvl1pPr>
          </a:lstStyle>
          <a:p>
            <a:r>
              <a:rPr lang="en-GB" dirty="0"/>
              <a:t>CLICK TO EDIT.</a:t>
            </a:r>
            <a:br>
              <a:rPr lang="en-GB" dirty="0"/>
            </a:br>
            <a:r>
              <a:rPr lang="en-GB" dirty="0"/>
              <a:t>ARIAL: BOLD. 48 Pt.</a:t>
            </a:r>
            <a:br>
              <a:rPr lang="en-GB" dirty="0"/>
            </a:br>
            <a:r>
              <a:rPr lang="en-GB" dirty="0"/>
              <a:t>UPPER CASE.</a:t>
            </a:r>
            <a:endParaRPr lang="en-US" dirty="0"/>
          </a:p>
        </p:txBody>
      </p:sp>
      <p:sp>
        <p:nvSpPr>
          <p:cNvPr id="24" name="Text Placeholder 23">
            <a:extLst>
              <a:ext uri="{FF2B5EF4-FFF2-40B4-BE49-F238E27FC236}">
                <a16:creationId xmlns:a16="http://schemas.microsoft.com/office/drawing/2014/main" id="{77285588-E5F6-BF4B-8B10-548390FCF44D}"/>
              </a:ext>
            </a:extLst>
          </p:cNvPr>
          <p:cNvSpPr>
            <a:spLocks noGrp="1"/>
          </p:cNvSpPr>
          <p:nvPr>
            <p:ph type="body" sz="quarter" idx="10" hasCustomPrompt="1"/>
          </p:nvPr>
        </p:nvSpPr>
        <p:spPr>
          <a:xfrm>
            <a:off x="328615" y="5137906"/>
            <a:ext cx="4010912" cy="411163"/>
          </a:xfrm>
        </p:spPr>
        <p:txBody>
          <a:bodyPr>
            <a:noAutofit/>
          </a:bodyPr>
          <a:lstStyle>
            <a:lvl1pPr marL="0" indent="0">
              <a:buNone/>
              <a:defRPr sz="2100" b="1" i="0">
                <a:solidFill>
                  <a:schemeClr val="bg1"/>
                </a:solidFill>
                <a:latin typeface="Arial" panose="020B0604020202020204" pitchFamily="34" charset="0"/>
                <a:cs typeface="Arial" panose="020B0604020202020204" pitchFamily="34" charset="0"/>
              </a:defRPr>
            </a:lvl1pPr>
            <a:lvl2pPr>
              <a:defRPr sz="2100" b="1" i="0">
                <a:solidFill>
                  <a:srgbClr val="0D2B67"/>
                </a:solidFill>
                <a:latin typeface="Arial" panose="020B0604020202020204" pitchFamily="34" charset="0"/>
                <a:cs typeface="Arial" panose="020B0604020202020204" pitchFamily="34" charset="0"/>
              </a:defRPr>
            </a:lvl2pPr>
            <a:lvl3pPr>
              <a:defRPr sz="2100" b="1" i="0">
                <a:solidFill>
                  <a:srgbClr val="0D2B67"/>
                </a:solidFill>
                <a:latin typeface="Arial" panose="020B0604020202020204" pitchFamily="34" charset="0"/>
                <a:cs typeface="Arial" panose="020B0604020202020204" pitchFamily="34" charset="0"/>
              </a:defRPr>
            </a:lvl3pPr>
            <a:lvl4pPr>
              <a:defRPr sz="2100" b="1" i="0">
                <a:solidFill>
                  <a:srgbClr val="0D2B67"/>
                </a:solidFill>
                <a:latin typeface="Arial" panose="020B0604020202020204" pitchFamily="34" charset="0"/>
                <a:cs typeface="Arial" panose="020B0604020202020204" pitchFamily="34" charset="0"/>
              </a:defRPr>
            </a:lvl4pPr>
            <a:lvl5pPr>
              <a:defRPr sz="2100" b="1" i="0">
                <a:solidFill>
                  <a:srgbClr val="0D2B67"/>
                </a:solidFill>
                <a:latin typeface="Arial" panose="020B0604020202020204" pitchFamily="34" charset="0"/>
                <a:cs typeface="Arial" panose="020B0604020202020204" pitchFamily="34" charset="0"/>
              </a:defRPr>
            </a:lvl5pPr>
          </a:lstStyle>
          <a:p>
            <a:pPr lvl="0"/>
            <a:r>
              <a:rPr lang="en-US" dirty="0"/>
              <a:t>11/11/2020 or 2021 | 22</a:t>
            </a:r>
          </a:p>
        </p:txBody>
      </p:sp>
    </p:spTree>
    <p:extLst>
      <p:ext uri="{BB962C8B-B14F-4D97-AF65-F5344CB8AC3E}">
        <p14:creationId xmlns:p14="http://schemas.microsoft.com/office/powerpoint/2010/main" val="379490752"/>
      </p:ext>
    </p:extLst>
  </p:cSld>
  <p:clrMapOvr>
    <a:masterClrMapping/>
  </p:clrMapOvr>
</p:sldLayout>
</file>

<file path=ppt/slideLayouts/slideLayout50.xml><?xml version="1.0" encoding="utf-8"?>
<p:sldLayout xmlns:a="http://schemas.openxmlformats.org/drawingml/2006/main" xmlns:r="http://schemas.openxmlformats.org/officeDocument/2006/relationships" xmlns:p="http://schemas.openxmlformats.org/presentationml/2006/main">
  <p:cSld name="Right Band">
    <p:spTree>
      <p:nvGrpSpPr>
        <p:cNvPr id="1" name=""/>
        <p:cNvGrpSpPr/>
        <p:nvPr/>
      </p:nvGrpSpPr>
      <p:grpSpPr>
        <a:xfrm>
          <a:off x="0" y="0"/>
          <a:ext cx="0" cy="0"/>
          <a:chOff x="0" y="0"/>
          <a:chExt cx="0" cy="0"/>
        </a:xfrm>
      </p:grpSpPr>
      <p:pic>
        <p:nvPicPr>
          <p:cNvPr id="7" name="Picture 6">
            <a:extLst>
              <a:ext uri="{FF2B5EF4-FFF2-40B4-BE49-F238E27FC236}">
                <a16:creationId xmlns:a16="http://schemas.microsoft.com/office/drawing/2014/main" id="{557B339D-C6E7-7E48-8ADE-8F00E3236AAA}"/>
              </a:ext>
            </a:extLst>
          </p:cNvPr>
          <p:cNvPicPr>
            <a:picLocks noChangeAspect="1"/>
          </p:cNvPicPr>
          <p:nvPr/>
        </p:nvPicPr>
        <p:blipFill>
          <a:blip r:embed="rId2"/>
          <a:srcRect/>
          <a:stretch/>
        </p:blipFill>
        <p:spPr>
          <a:xfrm>
            <a:off x="-56264" y="-37659"/>
            <a:ext cx="12315423" cy="6905844"/>
          </a:xfrm>
          <a:prstGeom prst="rect">
            <a:avLst/>
          </a:prstGeom>
        </p:spPr>
      </p:pic>
      <p:sp>
        <p:nvSpPr>
          <p:cNvPr id="9" name="Title 12">
            <a:extLst>
              <a:ext uri="{FF2B5EF4-FFF2-40B4-BE49-F238E27FC236}">
                <a16:creationId xmlns:a16="http://schemas.microsoft.com/office/drawing/2014/main" id="{26631E9E-E491-334B-BC32-323827EFA6CB}"/>
              </a:ext>
            </a:extLst>
          </p:cNvPr>
          <p:cNvSpPr>
            <a:spLocks noGrp="1"/>
          </p:cNvSpPr>
          <p:nvPr>
            <p:ph type="title" hasCustomPrompt="1"/>
          </p:nvPr>
        </p:nvSpPr>
        <p:spPr>
          <a:xfrm>
            <a:off x="194209" y="118265"/>
            <a:ext cx="10090768" cy="584775"/>
          </a:xfrm>
        </p:spPr>
        <p:txBody>
          <a:bodyPr anchor="ctr">
            <a:noAutofit/>
          </a:bodyPr>
          <a:lstStyle>
            <a:lvl1pPr>
              <a:defRPr sz="2400" b="1" i="0">
                <a:solidFill>
                  <a:srgbClr val="0D2B67"/>
                </a:solidFill>
                <a:latin typeface="Arial" panose="020B0604020202020204" pitchFamily="34" charset="0"/>
                <a:cs typeface="Arial" panose="020B0604020202020204" pitchFamily="34" charset="0"/>
              </a:defRPr>
            </a:lvl1pPr>
          </a:lstStyle>
          <a:p>
            <a:r>
              <a:rPr lang="en-GB" dirty="0"/>
              <a:t>TITLE – ARIAL: BOLD. 32 Pt.</a:t>
            </a:r>
            <a:endParaRPr lang="en-US" dirty="0"/>
          </a:p>
        </p:txBody>
      </p:sp>
    </p:spTree>
    <p:extLst>
      <p:ext uri="{BB962C8B-B14F-4D97-AF65-F5344CB8AC3E}">
        <p14:creationId xmlns:p14="http://schemas.microsoft.com/office/powerpoint/2010/main" val="3959059966"/>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slideLayout" Target="../slideLayouts/slideLayout3.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image" Target="../media/image1.png"/><Relationship Id="rId5" Type="http://schemas.openxmlformats.org/officeDocument/2006/relationships/theme" Target="../theme/theme1.xml"/><Relationship Id="rId4" Type="http://schemas.openxmlformats.org/officeDocument/2006/relationships/slideLayout" Target="../slideLayouts/slideLayout4.xml"/></Relationships>
</file>

<file path=ppt/slideMasters/_rels/slideMaster2.xml.rels><?xml version="1.0" encoding="UTF-8" standalone="yes"?>
<Relationships xmlns="http://schemas.openxmlformats.org/package/2006/relationships"><Relationship Id="rId3" Type="http://schemas.openxmlformats.org/officeDocument/2006/relationships/theme" Target="../theme/theme2.xml"/><Relationship Id="rId2" Type="http://schemas.openxmlformats.org/officeDocument/2006/relationships/slideLayout" Target="../slideLayouts/slideLayout6.xml"/><Relationship Id="rId1" Type="http://schemas.openxmlformats.org/officeDocument/2006/relationships/slideLayout" Target="../slideLayouts/slideLayout5.xml"/><Relationship Id="rId4" Type="http://schemas.openxmlformats.org/officeDocument/2006/relationships/image" Target="../media/image3.png"/></Relationships>
</file>

<file path=ppt/slideMasters/_rels/slideMaster3.xml.rels><?xml version="1.0" encoding="UTF-8" standalone="yes"?>
<Relationships xmlns="http://schemas.openxmlformats.org/package/2006/relationships"><Relationship Id="rId8" Type="http://schemas.openxmlformats.org/officeDocument/2006/relationships/slideLayout" Target="../slideLayouts/slideLayout14.xml"/><Relationship Id="rId3" Type="http://schemas.openxmlformats.org/officeDocument/2006/relationships/slideLayout" Target="../slideLayouts/slideLayout9.xml"/><Relationship Id="rId7" Type="http://schemas.openxmlformats.org/officeDocument/2006/relationships/slideLayout" Target="../slideLayouts/slideLayout13.xml"/><Relationship Id="rId2" Type="http://schemas.openxmlformats.org/officeDocument/2006/relationships/slideLayout" Target="../slideLayouts/slideLayout8.xml"/><Relationship Id="rId1" Type="http://schemas.openxmlformats.org/officeDocument/2006/relationships/slideLayout" Target="../slideLayouts/slideLayout7.xml"/><Relationship Id="rId6" Type="http://schemas.openxmlformats.org/officeDocument/2006/relationships/slideLayout" Target="../slideLayouts/slideLayout12.xml"/><Relationship Id="rId5" Type="http://schemas.openxmlformats.org/officeDocument/2006/relationships/slideLayout" Target="../slideLayouts/slideLayout11.xml"/><Relationship Id="rId10" Type="http://schemas.openxmlformats.org/officeDocument/2006/relationships/theme" Target="../theme/theme3.xml"/><Relationship Id="rId4" Type="http://schemas.openxmlformats.org/officeDocument/2006/relationships/slideLayout" Target="../slideLayouts/slideLayout10.xml"/><Relationship Id="rId9" Type="http://schemas.openxmlformats.org/officeDocument/2006/relationships/slideLayout" Target="../slideLayouts/slideLayout15.xml"/></Relationships>
</file>

<file path=ppt/slideMasters/_rels/slideMaster4.xml.rels><?xml version="1.0" encoding="UTF-8" standalone="yes"?>
<Relationships xmlns="http://schemas.openxmlformats.org/package/2006/relationships"><Relationship Id="rId8" Type="http://schemas.openxmlformats.org/officeDocument/2006/relationships/slideLayout" Target="../slideLayouts/slideLayout23.xml"/><Relationship Id="rId3" Type="http://schemas.openxmlformats.org/officeDocument/2006/relationships/slideLayout" Target="../slideLayouts/slideLayout18.xml"/><Relationship Id="rId7" Type="http://schemas.openxmlformats.org/officeDocument/2006/relationships/slideLayout" Target="../slideLayouts/slideLayout22.xml"/><Relationship Id="rId2" Type="http://schemas.openxmlformats.org/officeDocument/2006/relationships/slideLayout" Target="../slideLayouts/slideLayout17.xml"/><Relationship Id="rId1" Type="http://schemas.openxmlformats.org/officeDocument/2006/relationships/slideLayout" Target="../slideLayouts/slideLayout16.xml"/><Relationship Id="rId6" Type="http://schemas.openxmlformats.org/officeDocument/2006/relationships/slideLayout" Target="../slideLayouts/slideLayout21.xml"/><Relationship Id="rId5" Type="http://schemas.openxmlformats.org/officeDocument/2006/relationships/slideLayout" Target="../slideLayouts/slideLayout20.xml"/><Relationship Id="rId10" Type="http://schemas.openxmlformats.org/officeDocument/2006/relationships/image" Target="../media/image5.png"/><Relationship Id="rId4" Type="http://schemas.openxmlformats.org/officeDocument/2006/relationships/slideLayout" Target="../slideLayouts/slideLayout19.xml"/><Relationship Id="rId9" Type="http://schemas.openxmlformats.org/officeDocument/2006/relationships/theme" Target="../theme/theme4.xml"/></Relationships>
</file>

<file path=ppt/slideMasters/_rels/slideMaster5.xml.rels><?xml version="1.0" encoding="UTF-8" standalone="yes"?>
<Relationships xmlns="http://schemas.openxmlformats.org/package/2006/relationships"><Relationship Id="rId8" Type="http://schemas.openxmlformats.org/officeDocument/2006/relationships/slideLayout" Target="../slideLayouts/slideLayout31.xml"/><Relationship Id="rId13" Type="http://schemas.openxmlformats.org/officeDocument/2006/relationships/slideLayout" Target="../slideLayouts/slideLayout36.xml"/><Relationship Id="rId3" Type="http://schemas.openxmlformats.org/officeDocument/2006/relationships/slideLayout" Target="../slideLayouts/slideLayout26.xml"/><Relationship Id="rId7" Type="http://schemas.openxmlformats.org/officeDocument/2006/relationships/slideLayout" Target="../slideLayouts/slideLayout30.xml"/><Relationship Id="rId12" Type="http://schemas.openxmlformats.org/officeDocument/2006/relationships/slideLayout" Target="../slideLayouts/slideLayout35.xml"/><Relationship Id="rId2" Type="http://schemas.openxmlformats.org/officeDocument/2006/relationships/slideLayout" Target="../slideLayouts/slideLayout25.xml"/><Relationship Id="rId16" Type="http://schemas.openxmlformats.org/officeDocument/2006/relationships/image" Target="../media/image8.jpg"/><Relationship Id="rId1" Type="http://schemas.openxmlformats.org/officeDocument/2006/relationships/slideLayout" Target="../slideLayouts/slideLayout24.xml"/><Relationship Id="rId6" Type="http://schemas.openxmlformats.org/officeDocument/2006/relationships/slideLayout" Target="../slideLayouts/slideLayout29.xml"/><Relationship Id="rId11" Type="http://schemas.openxmlformats.org/officeDocument/2006/relationships/slideLayout" Target="../slideLayouts/slideLayout34.xml"/><Relationship Id="rId5" Type="http://schemas.openxmlformats.org/officeDocument/2006/relationships/slideLayout" Target="../slideLayouts/slideLayout28.xml"/><Relationship Id="rId15" Type="http://schemas.openxmlformats.org/officeDocument/2006/relationships/theme" Target="../theme/theme5.xml"/><Relationship Id="rId10" Type="http://schemas.openxmlformats.org/officeDocument/2006/relationships/slideLayout" Target="../slideLayouts/slideLayout33.xml"/><Relationship Id="rId4" Type="http://schemas.openxmlformats.org/officeDocument/2006/relationships/slideLayout" Target="../slideLayouts/slideLayout27.xml"/><Relationship Id="rId9" Type="http://schemas.openxmlformats.org/officeDocument/2006/relationships/slideLayout" Target="../slideLayouts/slideLayout32.xml"/><Relationship Id="rId14" Type="http://schemas.openxmlformats.org/officeDocument/2006/relationships/slideLayout" Target="../slideLayouts/slideLayout37.xml"/></Relationships>
</file>

<file path=ppt/slideMasters/_rels/slideMaster6.xml.rels><?xml version="1.0" encoding="UTF-8" standalone="yes"?>
<Relationships xmlns="http://schemas.openxmlformats.org/package/2006/relationships"><Relationship Id="rId8" Type="http://schemas.openxmlformats.org/officeDocument/2006/relationships/slideLayout" Target="../slideLayouts/slideLayout45.xml"/><Relationship Id="rId13" Type="http://schemas.openxmlformats.org/officeDocument/2006/relationships/slideLayout" Target="../slideLayouts/slideLayout50.xml"/><Relationship Id="rId3" Type="http://schemas.openxmlformats.org/officeDocument/2006/relationships/slideLayout" Target="../slideLayouts/slideLayout40.xml"/><Relationship Id="rId7" Type="http://schemas.openxmlformats.org/officeDocument/2006/relationships/slideLayout" Target="../slideLayouts/slideLayout44.xml"/><Relationship Id="rId12" Type="http://schemas.openxmlformats.org/officeDocument/2006/relationships/slideLayout" Target="../slideLayouts/slideLayout49.xml"/><Relationship Id="rId2" Type="http://schemas.openxmlformats.org/officeDocument/2006/relationships/slideLayout" Target="../slideLayouts/slideLayout39.xml"/><Relationship Id="rId1" Type="http://schemas.openxmlformats.org/officeDocument/2006/relationships/slideLayout" Target="../slideLayouts/slideLayout38.xml"/><Relationship Id="rId6" Type="http://schemas.openxmlformats.org/officeDocument/2006/relationships/slideLayout" Target="../slideLayouts/slideLayout43.xml"/><Relationship Id="rId11" Type="http://schemas.openxmlformats.org/officeDocument/2006/relationships/slideLayout" Target="../slideLayouts/slideLayout48.xml"/><Relationship Id="rId5" Type="http://schemas.openxmlformats.org/officeDocument/2006/relationships/slideLayout" Target="../slideLayouts/slideLayout42.xml"/><Relationship Id="rId15" Type="http://schemas.openxmlformats.org/officeDocument/2006/relationships/image" Target="../media/image8.jpg"/><Relationship Id="rId10" Type="http://schemas.openxmlformats.org/officeDocument/2006/relationships/slideLayout" Target="../slideLayouts/slideLayout47.xml"/><Relationship Id="rId4" Type="http://schemas.openxmlformats.org/officeDocument/2006/relationships/slideLayout" Target="../slideLayouts/slideLayout41.xml"/><Relationship Id="rId9" Type="http://schemas.openxmlformats.org/officeDocument/2006/relationships/slideLayout" Target="../slideLayouts/slideLayout46.xml"/><Relationship Id="rId14" Type="http://schemas.openxmlformats.org/officeDocument/2006/relationships/theme" Target="../theme/theme6.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dirty="0"/>
              <a:t>Edit Master text styles</a:t>
            </a:r>
          </a:p>
          <a:p>
            <a:pPr lvl="1"/>
            <a:r>
              <a:rPr lang="en-US" dirty="0"/>
              <a:t>Second level</a:t>
            </a:r>
          </a:p>
          <a:p>
            <a:pPr lvl="2"/>
            <a:r>
              <a:rPr lang="en-US" dirty="0"/>
              <a:t>Third level</a:t>
            </a:r>
          </a:p>
          <a:p>
            <a:pPr lvl="3"/>
            <a:r>
              <a:rPr lang="en-US" dirty="0"/>
              <a:t>Fourth level</a:t>
            </a:r>
          </a:p>
          <a:p>
            <a:pPr lvl="4"/>
            <a:r>
              <a:rPr lang="en-US" dirty="0"/>
              <a:t>Fifth level</a:t>
            </a:r>
            <a:endParaRPr lang="en-GB"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C93EA8F-5D32-42A5-B63F-842A0F047210}" type="datetimeFigureOut">
              <a:rPr lang="en-GB" smtClean="0"/>
              <a:t>21/05/2024</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2F3AB18B-998C-433D-808A-7D4CCF0545BB}" type="slidenum">
              <a:rPr lang="en-GB" smtClean="0"/>
              <a:t>‹#›</a:t>
            </a:fld>
            <a:endParaRPr lang="en-GB"/>
          </a:p>
        </p:txBody>
      </p:sp>
      <p:pic>
        <p:nvPicPr>
          <p:cNvPr id="7" name="Picture 6"/>
          <p:cNvPicPr>
            <a:picLocks noChangeAspect="1"/>
          </p:cNvPicPr>
          <p:nvPr userDrawn="1"/>
        </p:nvPicPr>
        <p:blipFill>
          <a:blip r:embed="rId6" cstate="print">
            <a:extLst>
              <a:ext uri="{28A0092B-C50C-407E-A947-70E740481C1C}">
                <a14:useLocalDpi xmlns:a14="http://schemas.microsoft.com/office/drawing/2010/main" val="0"/>
              </a:ext>
            </a:extLst>
          </a:blip>
          <a:stretch>
            <a:fillRect/>
          </a:stretch>
        </p:blipFill>
        <p:spPr>
          <a:xfrm>
            <a:off x="562947" y="504410"/>
            <a:ext cx="2614451" cy="793292"/>
          </a:xfrm>
          <a:prstGeom prst="rect">
            <a:avLst/>
          </a:prstGeom>
        </p:spPr>
      </p:pic>
    </p:spTree>
    <p:extLst>
      <p:ext uri="{BB962C8B-B14F-4D97-AF65-F5344CB8AC3E}">
        <p14:creationId xmlns:p14="http://schemas.microsoft.com/office/powerpoint/2010/main" val="2582104768"/>
      </p:ext>
    </p:extLst>
  </p:cSld>
  <p:clrMap bg1="lt1" tx1="dk1" bg2="lt2" tx2="dk2" accent1="accent1" accent2="accent2" accent3="accent3" accent4="accent4" accent5="accent5" accent6="accent6" hlink="hlink" folHlink="folHlink"/>
  <p:sldLayoutIdLst>
    <p:sldLayoutId id="2147483705" r:id="rId1"/>
    <p:sldLayoutId id="2147483702" r:id="rId2"/>
    <p:sldLayoutId id="2147483715" r:id="rId3"/>
    <p:sldLayoutId id="2147483716" r:id="rId4"/>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dirty="0"/>
              <a:t>Edit Master text styles</a:t>
            </a:r>
          </a:p>
          <a:p>
            <a:pPr lvl="1"/>
            <a:r>
              <a:rPr lang="en-US" dirty="0"/>
              <a:t>Second level</a:t>
            </a:r>
          </a:p>
          <a:p>
            <a:pPr lvl="2"/>
            <a:r>
              <a:rPr lang="en-US" dirty="0"/>
              <a:t>Third level</a:t>
            </a:r>
          </a:p>
          <a:p>
            <a:pPr lvl="3"/>
            <a:r>
              <a:rPr lang="en-US" dirty="0"/>
              <a:t>Fourth level</a:t>
            </a:r>
          </a:p>
          <a:p>
            <a:pPr lvl="4"/>
            <a:r>
              <a:rPr lang="en-US" dirty="0"/>
              <a:t>Fifth level</a:t>
            </a:r>
            <a:endParaRPr lang="en-GB"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C93EA8F-5D32-42A5-B63F-842A0F047210}" type="datetimeFigureOut">
              <a:rPr lang="en-GB" smtClean="0"/>
              <a:t>21/05/2024</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2F3AB18B-998C-433D-808A-7D4CCF0545BB}" type="slidenum">
              <a:rPr lang="en-GB" smtClean="0"/>
              <a:t>‹#›</a:t>
            </a:fld>
            <a:endParaRPr lang="en-GB"/>
          </a:p>
        </p:txBody>
      </p:sp>
      <p:pic>
        <p:nvPicPr>
          <p:cNvPr id="8" name="Picture 7"/>
          <p:cNvPicPr>
            <a:picLocks noChangeAspect="1"/>
          </p:cNvPicPr>
          <p:nvPr userDrawn="1"/>
        </p:nvPicPr>
        <p:blipFill>
          <a:blip r:embed="rId4" cstate="print">
            <a:extLst>
              <a:ext uri="{28A0092B-C50C-407E-A947-70E740481C1C}">
                <a14:useLocalDpi xmlns:a14="http://schemas.microsoft.com/office/drawing/2010/main" val="0"/>
              </a:ext>
            </a:extLst>
          </a:blip>
          <a:stretch>
            <a:fillRect/>
          </a:stretch>
        </p:blipFill>
        <p:spPr>
          <a:xfrm>
            <a:off x="562950" y="504410"/>
            <a:ext cx="2614448" cy="793293"/>
          </a:xfrm>
          <a:prstGeom prst="rect">
            <a:avLst/>
          </a:prstGeom>
        </p:spPr>
      </p:pic>
    </p:spTree>
    <p:extLst>
      <p:ext uri="{BB962C8B-B14F-4D97-AF65-F5344CB8AC3E}">
        <p14:creationId xmlns:p14="http://schemas.microsoft.com/office/powerpoint/2010/main" val="3498922393"/>
      </p:ext>
    </p:extLst>
  </p:cSld>
  <p:clrMap bg1="dk1" tx1="lt1" bg2="dk2" tx2="lt2" accent1="accent1" accent2="accent2" accent3="accent3" accent4="accent4" accent5="accent5" accent6="accent6" hlink="hlink" folHlink="folHlink"/>
  <p:sldLayoutIdLst>
    <p:sldLayoutId id="2147483704" r:id="rId1"/>
    <p:sldLayoutId id="2147483706" r:id="rId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411770"/>
            <a:ext cx="9285514" cy="1325563"/>
          </a:xfrm>
          <a:prstGeom prst="rect">
            <a:avLst/>
          </a:prstGeom>
        </p:spPr>
        <p:txBody>
          <a:bodyPr vert="horz" lIns="91440" tIns="45720" rIns="91440" bIns="45720" rtlCol="0" anchor="ctr">
            <a:normAutofit/>
          </a:bodyPr>
          <a:lstStyle/>
          <a:p>
            <a:r>
              <a:rPr lang="en-US"/>
              <a:t>Click to edit Master title style</a:t>
            </a:r>
            <a:endParaRPr lang="en-GB"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dirty="0"/>
              <a:t>Edit Master text styles</a:t>
            </a:r>
          </a:p>
          <a:p>
            <a:pPr lvl="1"/>
            <a:r>
              <a:rPr lang="en-US" dirty="0"/>
              <a:t>Second level</a:t>
            </a:r>
          </a:p>
          <a:p>
            <a:pPr lvl="2"/>
            <a:r>
              <a:rPr lang="en-US" dirty="0"/>
              <a:t>Third level</a:t>
            </a:r>
          </a:p>
          <a:p>
            <a:pPr lvl="3"/>
            <a:r>
              <a:rPr lang="en-US" dirty="0"/>
              <a:t>Fourth level</a:t>
            </a:r>
          </a:p>
          <a:p>
            <a:pPr lvl="4"/>
            <a:r>
              <a:rPr lang="en-US" dirty="0"/>
              <a:t>Fifth level</a:t>
            </a:r>
            <a:endParaRPr lang="en-GB"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370C4FA-0DA2-470F-BFEF-56E857E51CBE}" type="datetimeFigureOut">
              <a:rPr lang="en-GB" smtClean="0"/>
              <a:t>21/05/2024</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Tree>
    <p:extLst>
      <p:ext uri="{BB962C8B-B14F-4D97-AF65-F5344CB8AC3E}">
        <p14:creationId xmlns:p14="http://schemas.microsoft.com/office/powerpoint/2010/main" val="2150571490"/>
      </p:ext>
    </p:extLst>
  </p:cSld>
  <p:clrMap bg1="lt1" tx1="dk1" bg2="lt2" tx2="dk2" accent1="accent1" accent2="accent2" accent3="accent3" accent4="accent4" accent5="accent5" accent6="accent6" hlink="hlink" folHlink="folHlink"/>
  <p:sldLayoutIdLst>
    <p:sldLayoutId id="2147483650" r:id="rId1"/>
    <p:sldLayoutId id="2147483709" r:id="rId2"/>
    <p:sldLayoutId id="2147483707" r:id="rId3"/>
    <p:sldLayoutId id="2147483711" r:id="rId4"/>
    <p:sldLayoutId id="2147483654" r:id="rId5"/>
    <p:sldLayoutId id="2147483651" r:id="rId6"/>
    <p:sldLayoutId id="2147483664" r:id="rId7"/>
    <p:sldLayoutId id="2147483713" r:id="rId8"/>
    <p:sldLayoutId id="2147483718" r:id="rId9"/>
  </p:sldLayoutIdLst>
  <p:txStyles>
    <p:titleStyle>
      <a:lvl1pPr algn="l" defTabSz="914400" rtl="0" eaLnBrk="1" latinLnBrk="0" hangingPunct="1">
        <a:lnSpc>
          <a:spcPct val="90000"/>
        </a:lnSpc>
        <a:spcBef>
          <a:spcPct val="0"/>
        </a:spcBef>
        <a:buNone/>
        <a:defRPr sz="4400" b="1"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Wingdings" panose="05000000000000000000" pitchFamily="2" charset="2"/>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Wingdings" panose="05000000000000000000" pitchFamily="2" charset="2"/>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Wingdings" panose="05000000000000000000" pitchFamily="2" charset="2"/>
        <a:buChar char="§"/>
        <a:defRPr sz="2000" kern="1200">
          <a:solidFill>
            <a:schemeClr val="tx1"/>
          </a:solidFill>
          <a:latin typeface="Azo Sans Thin" panose="020B0303030303020204" pitchFamily="34" charset="0"/>
          <a:ea typeface="+mn-ea"/>
          <a:cs typeface="+mn-cs"/>
        </a:defRPr>
      </a:lvl3pPr>
      <a:lvl4pPr marL="1600200" indent="-228600" algn="l" defTabSz="914400" rtl="0" eaLnBrk="1" latinLnBrk="0" hangingPunct="1">
        <a:lnSpc>
          <a:spcPct val="90000"/>
        </a:lnSpc>
        <a:spcBef>
          <a:spcPts val="500"/>
        </a:spcBef>
        <a:buFont typeface="Wingdings" panose="05000000000000000000" pitchFamily="2" charset="2"/>
        <a:buChar char="§"/>
        <a:defRPr sz="1800" kern="1200">
          <a:solidFill>
            <a:schemeClr val="tx1"/>
          </a:solidFill>
          <a:latin typeface="Azo Sans Thin" panose="020B0303030303020204" pitchFamily="34" charset="0"/>
          <a:ea typeface="+mn-ea"/>
          <a:cs typeface="+mn-cs"/>
        </a:defRPr>
      </a:lvl4pPr>
      <a:lvl5pPr marL="2057400" indent="-228600" algn="l" defTabSz="914400" rtl="0" eaLnBrk="1" latinLnBrk="0" hangingPunct="1">
        <a:lnSpc>
          <a:spcPct val="90000"/>
        </a:lnSpc>
        <a:spcBef>
          <a:spcPts val="500"/>
        </a:spcBef>
        <a:buFont typeface="Wingdings" panose="05000000000000000000" pitchFamily="2" charset="2"/>
        <a:buChar char="§"/>
        <a:defRPr sz="1800" kern="1200">
          <a:solidFill>
            <a:schemeClr val="tx1"/>
          </a:solidFill>
          <a:latin typeface="Azo Sans Thin" panose="020B0303030303020204" pitchFamily="34" charset="0"/>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5427" y="411771"/>
            <a:ext cx="9285514" cy="1140582"/>
          </a:xfrm>
          <a:prstGeom prst="rect">
            <a:avLst/>
          </a:prstGeom>
        </p:spPr>
        <p:txBody>
          <a:bodyPr vert="horz" lIns="91440" tIns="45720" rIns="91440" bIns="45720" rtlCol="0" anchor="ctr">
            <a:normAutofit/>
          </a:bodyPr>
          <a:lstStyle/>
          <a:p>
            <a:r>
              <a:rPr lang="en-US" dirty="0"/>
              <a:t>Click to edit Master title style</a:t>
            </a:r>
            <a:endParaRPr lang="en-GB" dirty="0"/>
          </a:p>
        </p:txBody>
      </p:sp>
      <p:sp>
        <p:nvSpPr>
          <p:cNvPr id="3" name="Text Placeholder 2"/>
          <p:cNvSpPr>
            <a:spLocks noGrp="1"/>
          </p:cNvSpPr>
          <p:nvPr>
            <p:ph type="body" idx="1"/>
          </p:nvPr>
        </p:nvSpPr>
        <p:spPr>
          <a:xfrm>
            <a:off x="455427" y="1825625"/>
            <a:ext cx="10515600" cy="4351338"/>
          </a:xfrm>
          <a:prstGeom prst="rect">
            <a:avLst/>
          </a:prstGeom>
        </p:spPr>
        <p:txBody>
          <a:bodyPr vert="horz" lIns="91440" tIns="45720" rIns="91440" bIns="45720" rtlCol="0">
            <a:normAutofit/>
          </a:bodyPr>
          <a:lstStyle/>
          <a:p>
            <a:pPr lvl="0"/>
            <a:r>
              <a:rPr lang="en-US" dirty="0"/>
              <a:t>Edit Master text styles</a:t>
            </a:r>
          </a:p>
          <a:p>
            <a:pPr lvl="1"/>
            <a:r>
              <a:rPr lang="en-US" dirty="0"/>
              <a:t>Second level</a:t>
            </a:r>
          </a:p>
          <a:p>
            <a:pPr lvl="2"/>
            <a:r>
              <a:rPr lang="en-US" dirty="0"/>
              <a:t>Third level</a:t>
            </a:r>
          </a:p>
          <a:p>
            <a:pPr lvl="3"/>
            <a:r>
              <a:rPr lang="en-US" dirty="0"/>
              <a:t>Fourth level</a:t>
            </a:r>
          </a:p>
          <a:p>
            <a:pPr lvl="4"/>
            <a:r>
              <a:rPr lang="en-US" dirty="0"/>
              <a:t>Fifth level</a:t>
            </a:r>
            <a:endParaRPr lang="en-GB" dirty="0"/>
          </a:p>
        </p:txBody>
      </p:sp>
      <p:sp>
        <p:nvSpPr>
          <p:cNvPr id="4" name="Date Placeholder 3"/>
          <p:cNvSpPr>
            <a:spLocks noGrp="1"/>
          </p:cNvSpPr>
          <p:nvPr>
            <p:ph type="dt" sz="half" idx="2"/>
          </p:nvPr>
        </p:nvSpPr>
        <p:spPr>
          <a:xfrm>
            <a:off x="455427"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370C4FA-0DA2-470F-BFEF-56E857E51CBE}" type="datetimeFigureOut">
              <a:rPr lang="en-GB" smtClean="0"/>
              <a:t>21/05/2024</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pic>
        <p:nvPicPr>
          <p:cNvPr id="7" name="Picture 6"/>
          <p:cNvPicPr>
            <a:picLocks noChangeAspect="1"/>
          </p:cNvPicPr>
          <p:nvPr userDrawn="1"/>
        </p:nvPicPr>
        <p:blipFill>
          <a:blip r:embed="rId10" cstate="print">
            <a:extLst>
              <a:ext uri="{28A0092B-C50C-407E-A947-70E740481C1C}">
                <a14:useLocalDpi xmlns:a14="http://schemas.microsoft.com/office/drawing/2010/main" val="0"/>
              </a:ext>
            </a:extLst>
          </a:blip>
          <a:stretch>
            <a:fillRect/>
          </a:stretch>
        </p:blipFill>
        <p:spPr>
          <a:xfrm>
            <a:off x="10282337" y="278805"/>
            <a:ext cx="1567542" cy="475633"/>
          </a:xfrm>
          <a:prstGeom prst="rect">
            <a:avLst/>
          </a:prstGeom>
        </p:spPr>
      </p:pic>
      <p:sp>
        <p:nvSpPr>
          <p:cNvPr id="9" name="TextBox 8"/>
          <p:cNvSpPr txBox="1"/>
          <p:nvPr userDrawn="1"/>
        </p:nvSpPr>
        <p:spPr>
          <a:xfrm>
            <a:off x="9735530" y="6353089"/>
            <a:ext cx="2163777" cy="338554"/>
          </a:xfrm>
          <a:prstGeom prst="rect">
            <a:avLst/>
          </a:prstGeom>
          <a:noFill/>
        </p:spPr>
        <p:txBody>
          <a:bodyPr wrap="square" rtlCol="0">
            <a:spAutoFit/>
          </a:bodyPr>
          <a:lstStyle/>
          <a:p>
            <a:pPr algn="r"/>
            <a:r>
              <a:rPr lang="en-GB" sz="1600" b="1" dirty="0"/>
              <a:t>#</a:t>
            </a:r>
            <a:r>
              <a:rPr lang="en-GB" sz="1600" b="1" dirty="0" err="1"/>
              <a:t>TakeOnTomorrow</a:t>
            </a:r>
            <a:endParaRPr lang="en-GB" sz="1600" b="1" dirty="0"/>
          </a:p>
        </p:txBody>
      </p:sp>
    </p:spTree>
    <p:extLst>
      <p:ext uri="{BB962C8B-B14F-4D97-AF65-F5344CB8AC3E}">
        <p14:creationId xmlns:p14="http://schemas.microsoft.com/office/powerpoint/2010/main" val="2046405293"/>
      </p:ext>
    </p:extLst>
  </p:cSld>
  <p:clrMap bg1="dk1" tx1="lt1" bg2="dk2" tx2="lt2" accent1="accent1" accent2="accent2" accent3="accent3" accent4="accent4" accent5="accent5" accent6="accent6" hlink="hlink" folHlink="folHlink"/>
  <p:sldLayoutIdLst>
    <p:sldLayoutId id="2147483661" r:id="rId1"/>
    <p:sldLayoutId id="2147483712" r:id="rId2"/>
    <p:sldLayoutId id="2147483710" r:id="rId3"/>
    <p:sldLayoutId id="2147483708" r:id="rId4"/>
    <p:sldLayoutId id="2147483690" r:id="rId5"/>
    <p:sldLayoutId id="2147483691" r:id="rId6"/>
    <p:sldLayoutId id="2147483689" r:id="rId7"/>
    <p:sldLayoutId id="2147483714" r:id="rId8"/>
  </p:sldLayoutIdLst>
  <p:txStyles>
    <p:titleStyle>
      <a:lvl1pPr algn="l" defTabSz="914400" rtl="0" eaLnBrk="1" latinLnBrk="0" hangingPunct="1">
        <a:lnSpc>
          <a:spcPct val="90000"/>
        </a:lnSpc>
        <a:spcBef>
          <a:spcPct val="0"/>
        </a:spcBef>
        <a:buNone/>
        <a:defRPr sz="4000" b="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Wingdings" panose="05000000000000000000" pitchFamily="2" charset="2"/>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Wingdings" panose="05000000000000000000" pitchFamily="2" charset="2"/>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Wingdings" panose="05000000000000000000" pitchFamily="2" charset="2"/>
        <a:buChar char="§"/>
        <a:defRPr sz="2000" kern="1200">
          <a:solidFill>
            <a:schemeClr val="tx1"/>
          </a:solidFill>
          <a:latin typeface="Azo Sans Thin" panose="020B0303030303020204" pitchFamily="34" charset="0"/>
          <a:ea typeface="+mn-ea"/>
          <a:cs typeface="+mn-cs"/>
        </a:defRPr>
      </a:lvl3pPr>
      <a:lvl4pPr marL="1600200" indent="-228600" algn="l" defTabSz="914400" rtl="0" eaLnBrk="1" latinLnBrk="0" hangingPunct="1">
        <a:lnSpc>
          <a:spcPct val="90000"/>
        </a:lnSpc>
        <a:spcBef>
          <a:spcPts val="500"/>
        </a:spcBef>
        <a:buFont typeface="Wingdings" panose="05000000000000000000" pitchFamily="2" charset="2"/>
        <a:buChar char="§"/>
        <a:defRPr sz="1800" kern="1200">
          <a:solidFill>
            <a:schemeClr val="tx1"/>
          </a:solidFill>
          <a:latin typeface="Azo Sans Thin" panose="020B0303030303020204" pitchFamily="34" charset="0"/>
          <a:ea typeface="+mn-ea"/>
          <a:cs typeface="+mn-cs"/>
        </a:defRPr>
      </a:lvl4pPr>
      <a:lvl5pPr marL="2057400" indent="-228600" algn="l" defTabSz="914400" rtl="0" eaLnBrk="1" latinLnBrk="0" hangingPunct="1">
        <a:lnSpc>
          <a:spcPct val="90000"/>
        </a:lnSpc>
        <a:spcBef>
          <a:spcPts val="500"/>
        </a:spcBef>
        <a:buFont typeface="Wingdings" panose="05000000000000000000" pitchFamily="2" charset="2"/>
        <a:buChar char="§"/>
        <a:defRPr sz="1800" kern="1200">
          <a:solidFill>
            <a:schemeClr val="tx1"/>
          </a:solidFill>
          <a:latin typeface="Azo Sans Thin" panose="020B0303030303020204" pitchFamily="34" charset="0"/>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5.xml><?xml version="1.0" encoding="utf-8"?>
<p:sldMaster xmlns:a="http://schemas.openxmlformats.org/drawingml/2006/main" xmlns:r="http://schemas.openxmlformats.org/officeDocument/2006/relationships" xmlns:p="http://schemas.openxmlformats.org/presentationml/2006/main">
  <p:cSld>
    <p:bg>
      <p:bgPr>
        <a:blipFill dpi="0" rotWithShape="1">
          <a:blip r:embed="rId16">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09600" y="274638"/>
            <a:ext cx="10972800" cy="1143000"/>
          </a:xfrm>
          <a:prstGeom prst="rect">
            <a:avLst/>
          </a:prstGeom>
        </p:spPr>
        <p:txBody>
          <a:bodyPr vert="horz" lIns="91440" tIns="45720" rIns="91440" bIns="45720" rtlCol="0" anchor="ctr">
            <a:normAutofit/>
          </a:bodyPr>
          <a:lstStyle/>
          <a:p>
            <a:r>
              <a:rPr lang="en-GB"/>
              <a:t>Click to edit Master title style</a:t>
            </a:r>
          </a:p>
        </p:txBody>
      </p:sp>
      <p:sp>
        <p:nvSpPr>
          <p:cNvPr id="3" name="Text Placeholder 2"/>
          <p:cNvSpPr>
            <a:spLocks noGrp="1"/>
          </p:cNvSpPr>
          <p:nvPr>
            <p:ph type="body" idx="1"/>
          </p:nvPr>
        </p:nvSpPr>
        <p:spPr>
          <a:xfrm>
            <a:off x="609600" y="1600201"/>
            <a:ext cx="10972800" cy="3917032"/>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2"/>
          </p:nvPr>
        </p:nvSpPr>
        <p:spPr>
          <a:xfrm>
            <a:off x="335360" y="6525344"/>
            <a:ext cx="1294837"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21/05/2024</a:t>
            </a:fld>
            <a:endParaRPr lang="en-GB" dirty="0"/>
          </a:p>
        </p:txBody>
      </p:sp>
      <p:sp>
        <p:nvSpPr>
          <p:cNvPr id="6" name="Slide Number Placeholder 5"/>
          <p:cNvSpPr>
            <a:spLocks noGrp="1"/>
          </p:cNvSpPr>
          <p:nvPr>
            <p:ph type="sldNum" sz="quarter" idx="4"/>
          </p:nvPr>
        </p:nvSpPr>
        <p:spPr>
          <a:xfrm>
            <a:off x="10608501" y="6380973"/>
            <a:ext cx="973899"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t>‹#›</a:t>
            </a:fld>
            <a:endParaRPr lang="en-GB" dirty="0"/>
          </a:p>
        </p:txBody>
      </p:sp>
    </p:spTree>
    <p:extLst>
      <p:ext uri="{BB962C8B-B14F-4D97-AF65-F5344CB8AC3E}">
        <p14:creationId xmlns:p14="http://schemas.microsoft.com/office/powerpoint/2010/main" val="1996419771"/>
      </p:ext>
    </p:extLst>
  </p:cSld>
  <p:clrMap bg1="lt1" tx1="dk1" bg2="lt2" tx2="dk2" accent1="accent1" accent2="accent2" accent3="accent3" accent4="accent4" accent5="accent5" accent6="accent6" hlink="hlink" folHlink="folHlink"/>
  <p:sldLayoutIdLst>
    <p:sldLayoutId id="2147483721" r:id="rId1"/>
    <p:sldLayoutId id="2147483722" r:id="rId2"/>
    <p:sldLayoutId id="2147483723" r:id="rId3"/>
    <p:sldLayoutId id="2147483724" r:id="rId4"/>
    <p:sldLayoutId id="2147483725" r:id="rId5"/>
    <p:sldLayoutId id="2147483726" r:id="rId6"/>
    <p:sldLayoutId id="2147483727" r:id="rId7"/>
    <p:sldLayoutId id="2147483728" r:id="rId8"/>
    <p:sldLayoutId id="2147483729" r:id="rId9"/>
    <p:sldLayoutId id="2147483730" r:id="rId10"/>
    <p:sldLayoutId id="2147483731" r:id="rId11"/>
    <p:sldLayoutId id="2147483732" r:id="rId12"/>
    <p:sldLayoutId id="2147483733" r:id="rId13"/>
    <p:sldLayoutId id="2147483734" r:id="rId14"/>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6.xml><?xml version="1.0" encoding="utf-8"?>
<p:sldMaster xmlns:a="http://schemas.openxmlformats.org/drawingml/2006/main" xmlns:r="http://schemas.openxmlformats.org/officeDocument/2006/relationships" xmlns:p="http://schemas.openxmlformats.org/presentationml/2006/main">
  <p:cSld>
    <p:bg>
      <p:bgPr>
        <a:blipFill dpi="0" rotWithShape="1">
          <a:blip r:embed="rId15">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09600" y="274638"/>
            <a:ext cx="10972800" cy="1143000"/>
          </a:xfrm>
          <a:prstGeom prst="rect">
            <a:avLst/>
          </a:prstGeom>
        </p:spPr>
        <p:txBody>
          <a:bodyPr vert="horz" lIns="91440" tIns="45720" rIns="91440" bIns="45720" rtlCol="0" anchor="ctr">
            <a:normAutofit/>
          </a:bodyPr>
          <a:lstStyle/>
          <a:p>
            <a:r>
              <a:rPr lang="en-GB"/>
              <a:t>Click to edit Master title style</a:t>
            </a:r>
          </a:p>
        </p:txBody>
      </p:sp>
      <p:sp>
        <p:nvSpPr>
          <p:cNvPr id="3" name="Text Placeholder 2"/>
          <p:cNvSpPr>
            <a:spLocks noGrp="1"/>
          </p:cNvSpPr>
          <p:nvPr>
            <p:ph type="body" idx="1"/>
          </p:nvPr>
        </p:nvSpPr>
        <p:spPr>
          <a:xfrm>
            <a:off x="609600" y="1600201"/>
            <a:ext cx="10972800" cy="3917032"/>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2"/>
          </p:nvPr>
        </p:nvSpPr>
        <p:spPr>
          <a:xfrm>
            <a:off x="335360" y="6525344"/>
            <a:ext cx="1294837"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8C93EA8F-5D32-42A5-B63F-842A0F047210}" type="datetimeFigureOut">
              <a:rPr lang="en-GB" smtClean="0"/>
              <a:t>21/05/2024</a:t>
            </a:fld>
            <a:endParaRPr lang="en-GB"/>
          </a:p>
        </p:txBody>
      </p:sp>
      <p:sp>
        <p:nvSpPr>
          <p:cNvPr id="6" name="Slide Number Placeholder 5"/>
          <p:cNvSpPr>
            <a:spLocks noGrp="1"/>
          </p:cNvSpPr>
          <p:nvPr>
            <p:ph type="sldNum" sz="quarter" idx="4"/>
          </p:nvPr>
        </p:nvSpPr>
        <p:spPr>
          <a:xfrm>
            <a:off x="10608501" y="6380973"/>
            <a:ext cx="973899"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2F3AB18B-998C-433D-808A-7D4CCF0545BB}" type="slidenum">
              <a:rPr lang="en-GB" smtClean="0"/>
              <a:t>‹#›</a:t>
            </a:fld>
            <a:endParaRPr lang="en-GB"/>
          </a:p>
        </p:txBody>
      </p:sp>
    </p:spTree>
    <p:extLst>
      <p:ext uri="{BB962C8B-B14F-4D97-AF65-F5344CB8AC3E}">
        <p14:creationId xmlns:p14="http://schemas.microsoft.com/office/powerpoint/2010/main" val="2383588581"/>
      </p:ext>
    </p:extLst>
  </p:cSld>
  <p:clrMap bg1="lt1" tx1="dk1" bg2="lt2" tx2="dk2" accent1="accent1" accent2="accent2" accent3="accent3" accent4="accent4" accent5="accent5" accent6="accent6" hlink="hlink" folHlink="folHlink"/>
  <p:sldLayoutIdLst>
    <p:sldLayoutId id="2147483736" r:id="rId1"/>
    <p:sldLayoutId id="2147483737" r:id="rId2"/>
    <p:sldLayoutId id="2147483738" r:id="rId3"/>
    <p:sldLayoutId id="2147483739" r:id="rId4"/>
    <p:sldLayoutId id="2147483740" r:id="rId5"/>
    <p:sldLayoutId id="2147483741" r:id="rId6"/>
    <p:sldLayoutId id="2147483742" r:id="rId7"/>
    <p:sldLayoutId id="2147483743" r:id="rId8"/>
    <p:sldLayoutId id="2147483744" r:id="rId9"/>
    <p:sldLayoutId id="2147483745" r:id="rId10"/>
    <p:sldLayoutId id="2147483746" r:id="rId11"/>
    <p:sldLayoutId id="2147483747" r:id="rId12"/>
    <p:sldLayoutId id="2147483748" r:id="rId13"/>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2.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1.xml"/><Relationship Id="rId1" Type="http://schemas.openxmlformats.org/officeDocument/2006/relationships/slideLayout" Target="../slideLayouts/slideLayout29.xml"/><Relationship Id="rId4" Type="http://schemas.openxmlformats.org/officeDocument/2006/relationships/image" Target="../media/image14.png"/></Relationships>
</file>

<file path=ppt/slides/_rels/slide3.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2.xml"/><Relationship Id="rId1" Type="http://schemas.openxmlformats.org/officeDocument/2006/relationships/slideLayout" Target="../slideLayouts/slideLayout27.xml"/></Relationships>
</file>

<file path=ppt/slides/_rels/slide4.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27.xml"/></Relationships>
</file>

<file path=ppt/slides/_rels/slide5.xml.rels><?xml version="1.0" encoding="UTF-8" standalone="yes"?>
<Relationships xmlns="http://schemas.openxmlformats.org/package/2006/relationships"><Relationship Id="rId3" Type="http://schemas.openxmlformats.org/officeDocument/2006/relationships/image" Target="../media/image16.tmp"/><Relationship Id="rId7" Type="http://schemas.openxmlformats.org/officeDocument/2006/relationships/image" Target="../media/image20.svg"/><Relationship Id="rId2" Type="http://schemas.openxmlformats.org/officeDocument/2006/relationships/notesSlide" Target="../notesSlides/notesSlide3.xml"/><Relationship Id="rId1" Type="http://schemas.openxmlformats.org/officeDocument/2006/relationships/slideLayout" Target="../slideLayouts/slideLayout29.xml"/><Relationship Id="rId6" Type="http://schemas.openxmlformats.org/officeDocument/2006/relationships/image" Target="../media/image19.png"/><Relationship Id="rId5" Type="http://schemas.openxmlformats.org/officeDocument/2006/relationships/image" Target="../media/image18.svg"/><Relationship Id="rId4" Type="http://schemas.openxmlformats.org/officeDocument/2006/relationships/image" Target="../media/image17.png"/></Relationships>
</file>

<file path=ppt/slides/_rels/slide6.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notesSlide" Target="../notesSlides/notesSlide4.xml"/><Relationship Id="rId1" Type="http://schemas.openxmlformats.org/officeDocument/2006/relationships/slideLayout" Target="../slideLayouts/slideLayout25.xml"/></Relationships>
</file>

<file path=ppt/slides/_rels/slide7.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Layout" Target="../slideLayouts/slideLayout27.xml"/></Relationships>
</file>

<file path=ppt/slides/_rels/slide8.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image" Target="../media/image23.png"/><Relationship Id="rId1" Type="http://schemas.openxmlformats.org/officeDocument/2006/relationships/slideLayout" Target="../slideLayouts/slideLayout27.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7.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7.xml"/></Relationships>
</file>

<file path=ppt/slides/_rels/slide11.xml.rels><?xml version="1.0" encoding="UTF-8" standalone="yes"?>
<Relationships xmlns="http://schemas.openxmlformats.org/package/2006/relationships"><Relationship Id="rId3" Type="http://schemas.openxmlformats.org/officeDocument/2006/relationships/notesSlide" Target="../notesSlides/notesSlide7.xml"/><Relationship Id="rId2" Type="http://schemas.openxmlformats.org/officeDocument/2006/relationships/slideLayout" Target="../slideLayouts/slideLayout39.xml"/><Relationship Id="rId1" Type="http://schemas.openxmlformats.org/officeDocument/2006/relationships/themeOverride" Target="../theme/themeOverride1.xml"/><Relationship Id="rId4" Type="http://schemas.openxmlformats.org/officeDocument/2006/relationships/image" Target="../media/image8.jpg"/></Relationships>
</file>

<file path=ppt/slides/_rels/slide12.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notesSlide" Target="../notesSlides/notesSlide8.xml"/><Relationship Id="rId1" Type="http://schemas.openxmlformats.org/officeDocument/2006/relationships/slideLayout" Target="../slideLayouts/slideLayout39.xml"/></Relationships>
</file>

<file path=ppt/slides/_rels/slide13.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notesSlide" Target="../notesSlides/notesSlide9.xml"/><Relationship Id="rId1" Type="http://schemas.openxmlformats.org/officeDocument/2006/relationships/slideLayout" Target="../slideLayouts/slideLayout39.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39.xml"/></Relationships>
</file>

<file path=ppt/slides/_rels/slide15.xml.rels><?xml version="1.0" encoding="UTF-8" standalone="yes"?>
<Relationships xmlns="http://schemas.openxmlformats.org/package/2006/relationships"><Relationship Id="rId3" Type="http://schemas.openxmlformats.org/officeDocument/2006/relationships/image" Target="../media/image27.png"/><Relationship Id="rId2" Type="http://schemas.openxmlformats.org/officeDocument/2006/relationships/notesSlide" Target="../notesSlides/notesSlide11.xml"/><Relationship Id="rId1" Type="http://schemas.openxmlformats.org/officeDocument/2006/relationships/slideLayout" Target="../slideLayouts/slideLayout39.xml"/></Relationships>
</file>

<file path=ppt/slides/_rels/slide16.xml.rels><?xml version="1.0" encoding="UTF-8" standalone="yes"?>
<Relationships xmlns="http://schemas.openxmlformats.org/package/2006/relationships"><Relationship Id="rId2" Type="http://schemas.openxmlformats.org/officeDocument/2006/relationships/image" Target="../media/image28.png"/><Relationship Id="rId1" Type="http://schemas.openxmlformats.org/officeDocument/2006/relationships/slideLayout" Target="../slideLayouts/slideLayout44.xml"/></Relationships>
</file>

<file path=ppt/slides/_rels/slide17.xml.rels><?xml version="1.0" encoding="UTF-8" standalone="yes"?>
<Relationships xmlns="http://schemas.openxmlformats.org/package/2006/relationships"><Relationship Id="rId3" Type="http://schemas.openxmlformats.org/officeDocument/2006/relationships/image" Target="../media/image29.png"/><Relationship Id="rId2" Type="http://schemas.openxmlformats.org/officeDocument/2006/relationships/notesSlide" Target="../notesSlides/notesSlide12.xml"/><Relationship Id="rId1" Type="http://schemas.openxmlformats.org/officeDocument/2006/relationships/slideLayout" Target="../slideLayouts/slideLayout41.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39.xml"/></Relationships>
</file>

<file path=ppt/slides/_rels/slide19.xml.rels><?xml version="1.0" encoding="UTF-8" standalone="yes"?>
<Relationships xmlns="http://schemas.openxmlformats.org/package/2006/relationships"><Relationship Id="rId3" Type="http://schemas.openxmlformats.org/officeDocument/2006/relationships/image" Target="../media/image30.png"/><Relationship Id="rId2" Type="http://schemas.openxmlformats.org/officeDocument/2006/relationships/notesSlide" Target="../notesSlides/notesSlide13.xml"/><Relationship Id="rId1" Type="http://schemas.openxmlformats.org/officeDocument/2006/relationships/slideLayout" Target="../slideLayouts/slideLayout41.xml"/></Relationships>
</file>

<file path=ppt/slides/_rels/slide20.xml.rels><?xml version="1.0" encoding="UTF-8" standalone="yes"?>
<Relationships xmlns="http://schemas.openxmlformats.org/package/2006/relationships"><Relationship Id="rId2" Type="http://schemas.openxmlformats.org/officeDocument/2006/relationships/image" Target="../media/image31.png"/><Relationship Id="rId1" Type="http://schemas.openxmlformats.org/officeDocument/2006/relationships/slideLayout" Target="../slideLayouts/slideLayout39.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41.xml"/></Relationships>
</file>

<file path=ppt/slides/_rels/slide22.xml.rels><?xml version="1.0" encoding="UTF-8" standalone="yes"?>
<Relationships xmlns="http://schemas.openxmlformats.org/package/2006/relationships"><Relationship Id="rId2" Type="http://schemas.openxmlformats.org/officeDocument/2006/relationships/image" Target="../media/image32.jpeg"/><Relationship Id="rId1" Type="http://schemas.openxmlformats.org/officeDocument/2006/relationships/slideLayout" Target="../slideLayouts/slideLayout41.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41.xml"/></Relationships>
</file>

<file path=ppt/slides/_rels/slide24.xml.rels><?xml version="1.0" encoding="UTF-8" standalone="yes"?>
<Relationships xmlns="http://schemas.openxmlformats.org/package/2006/relationships"><Relationship Id="rId3" Type="http://schemas.openxmlformats.org/officeDocument/2006/relationships/notesSlide" Target="../notesSlides/notesSlide15.xml"/><Relationship Id="rId2" Type="http://schemas.openxmlformats.org/officeDocument/2006/relationships/slideLayout" Target="../slideLayouts/slideLayout39.xml"/><Relationship Id="rId1" Type="http://schemas.openxmlformats.org/officeDocument/2006/relationships/themeOverride" Target="../theme/themeOverride2.xml"/><Relationship Id="rId5" Type="http://schemas.openxmlformats.org/officeDocument/2006/relationships/image" Target="../media/image33.tmp"/><Relationship Id="rId4" Type="http://schemas.openxmlformats.org/officeDocument/2006/relationships/image" Target="../media/image8.jpg"/></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39.xml"/></Relationships>
</file>

<file path=ppt/slides/_rels/slide26.xml.rels><?xml version="1.0" encoding="UTF-8" standalone="yes"?>
<Relationships xmlns="http://schemas.openxmlformats.org/package/2006/relationships"><Relationship Id="rId2" Type="http://schemas.openxmlformats.org/officeDocument/2006/relationships/image" Target="../media/image34.png"/><Relationship Id="rId1" Type="http://schemas.openxmlformats.org/officeDocument/2006/relationships/slideLayout" Target="../slideLayouts/slideLayout39.xml"/></Relationships>
</file>

<file path=ppt/slides/_rels/slide27.xml.rels><?xml version="1.0" encoding="UTF-8" standalone="yes"?>
<Relationships xmlns="http://schemas.openxmlformats.org/package/2006/relationships"><Relationship Id="rId2" Type="http://schemas.openxmlformats.org/officeDocument/2006/relationships/image" Target="../media/image35.png"/><Relationship Id="rId1" Type="http://schemas.openxmlformats.org/officeDocument/2006/relationships/slideLayout" Target="../slideLayouts/slideLayout39.xml"/></Relationships>
</file>

<file path=ppt/slides/_rels/slide28.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notesSlide" Target="../notesSlides/notesSlide17.xml"/><Relationship Id="rId1" Type="http://schemas.openxmlformats.org/officeDocument/2006/relationships/slideLayout" Target="../slideLayouts/slideLayout39.xml"/></Relationships>
</file>

<file path=ppt/slides/_rels/slide29.xml.rels><?xml version="1.0" encoding="UTF-8" standalone="yes"?>
<Relationships xmlns="http://schemas.openxmlformats.org/package/2006/relationships"><Relationship Id="rId2" Type="http://schemas.openxmlformats.org/officeDocument/2006/relationships/image" Target="../media/image28.png"/><Relationship Id="rId1" Type="http://schemas.openxmlformats.org/officeDocument/2006/relationships/slideLayout" Target="../slideLayouts/slideLayout44.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4B0E93-98F0-1BB9-59FA-85E4F4604A0C}"/>
              </a:ext>
            </a:extLst>
          </p:cNvPr>
          <p:cNvSpPr>
            <a:spLocks noGrp="1"/>
          </p:cNvSpPr>
          <p:nvPr>
            <p:ph type="ctrTitle"/>
          </p:nvPr>
        </p:nvSpPr>
        <p:spPr>
          <a:xfrm>
            <a:off x="911424" y="1360785"/>
            <a:ext cx="10363200" cy="2098081"/>
          </a:xfrm>
          <a:solidFill>
            <a:schemeClr val="tx2">
              <a:lumMod val="20000"/>
              <a:lumOff val="80000"/>
            </a:schemeClr>
          </a:solidFill>
        </p:spPr>
        <p:txBody>
          <a:bodyPr>
            <a:normAutofit fontScale="90000"/>
          </a:bodyPr>
          <a:lstStyle/>
          <a:p>
            <a:r>
              <a:rPr lang="en-US" b="1" dirty="0">
                <a:solidFill>
                  <a:srgbClr val="0070C0"/>
                </a:solidFill>
              </a:rPr>
              <a:t>Materion cyfoes ym maes plismona</a:t>
            </a:r>
            <a:br>
              <a:rPr lang="en-US" b="1" dirty="0"/>
            </a:br>
            <a:r>
              <a:rPr lang="en-US" b="1" dirty="0"/>
              <a:t>Contemporary issues in policing </a:t>
            </a:r>
            <a:br>
              <a:rPr lang="en-US" dirty="0"/>
            </a:br>
            <a:r>
              <a:rPr lang="en-US" dirty="0"/>
              <a:t>BMPO 7006D</a:t>
            </a:r>
          </a:p>
        </p:txBody>
      </p:sp>
      <p:sp>
        <p:nvSpPr>
          <p:cNvPr id="3" name="Subtitle 2">
            <a:extLst>
              <a:ext uri="{FF2B5EF4-FFF2-40B4-BE49-F238E27FC236}">
                <a16:creationId xmlns:a16="http://schemas.microsoft.com/office/drawing/2014/main" id="{40A41FF2-E8E0-6F4E-5475-4B04DFD1EC59}"/>
              </a:ext>
            </a:extLst>
          </p:cNvPr>
          <p:cNvSpPr>
            <a:spLocks noGrp="1"/>
          </p:cNvSpPr>
          <p:nvPr>
            <p:ph type="subTitle" idx="1"/>
          </p:nvPr>
        </p:nvSpPr>
        <p:spPr>
          <a:xfrm>
            <a:off x="1825824" y="3744615"/>
            <a:ext cx="8534400" cy="812637"/>
          </a:xfrm>
          <a:solidFill>
            <a:schemeClr val="tx2">
              <a:lumMod val="20000"/>
              <a:lumOff val="80000"/>
            </a:schemeClr>
          </a:solidFill>
        </p:spPr>
        <p:txBody>
          <a:bodyPr/>
          <a:lstStyle/>
          <a:p>
            <a:r>
              <a:rPr lang="en-US" i="1" dirty="0">
                <a:solidFill>
                  <a:srgbClr val="0070C0"/>
                </a:solidFill>
              </a:rPr>
              <a:t>Cyflwyniad/ </a:t>
            </a:r>
            <a:r>
              <a:rPr lang="en-US" i="1" dirty="0">
                <a:solidFill>
                  <a:schemeClr val="tx1"/>
                </a:solidFill>
              </a:rPr>
              <a:t>Introduction</a:t>
            </a:r>
          </a:p>
        </p:txBody>
      </p:sp>
    </p:spTree>
    <p:extLst>
      <p:ext uri="{BB962C8B-B14F-4D97-AF65-F5344CB8AC3E}">
        <p14:creationId xmlns:p14="http://schemas.microsoft.com/office/powerpoint/2010/main" val="120006901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6D7293-C901-9B57-E6B1-F11E46384387}"/>
              </a:ext>
            </a:extLst>
          </p:cNvPr>
          <p:cNvSpPr>
            <a:spLocks noGrp="1"/>
          </p:cNvSpPr>
          <p:nvPr>
            <p:ph type="title"/>
          </p:nvPr>
        </p:nvSpPr>
        <p:spPr>
          <a:solidFill>
            <a:srgbClr val="002060"/>
          </a:solidFill>
        </p:spPr>
        <p:txBody>
          <a:bodyPr anchor="ctr">
            <a:normAutofit fontScale="90000"/>
          </a:bodyPr>
          <a:lstStyle/>
          <a:p>
            <a:r>
              <a:rPr lang="en-US" dirty="0">
                <a:solidFill>
                  <a:schemeClr val="bg1"/>
                </a:solidFill>
              </a:rPr>
              <a:t>Croeso I </a:t>
            </a:r>
            <a:r>
              <a:rPr lang="en-US" dirty="0" err="1">
                <a:solidFill>
                  <a:schemeClr val="bg1"/>
                </a:solidFill>
              </a:rPr>
              <a:t>fodiwl</a:t>
            </a:r>
            <a:r>
              <a:rPr lang="en-US" dirty="0">
                <a:solidFill>
                  <a:schemeClr val="bg1"/>
                </a:solidFill>
              </a:rPr>
              <a:t> BMPO7006D</a:t>
            </a:r>
            <a:br>
              <a:rPr lang="en-US" dirty="0">
                <a:solidFill>
                  <a:schemeClr val="bg1"/>
                </a:solidFill>
              </a:rPr>
            </a:br>
            <a:r>
              <a:rPr lang="en-US" dirty="0">
                <a:solidFill>
                  <a:schemeClr val="bg1"/>
                </a:solidFill>
              </a:rPr>
              <a:t>Welcome to module BMPO7006D</a:t>
            </a:r>
          </a:p>
        </p:txBody>
      </p:sp>
      <p:sp>
        <p:nvSpPr>
          <p:cNvPr id="3" name="Content Placeholder 2">
            <a:extLst>
              <a:ext uri="{FF2B5EF4-FFF2-40B4-BE49-F238E27FC236}">
                <a16:creationId xmlns:a16="http://schemas.microsoft.com/office/drawing/2014/main" id="{02CE5C0F-D102-ECBD-A6EB-5B397D3E68AC}"/>
              </a:ext>
            </a:extLst>
          </p:cNvPr>
          <p:cNvSpPr>
            <a:spLocks noGrp="1"/>
          </p:cNvSpPr>
          <p:nvPr>
            <p:ph sz="half" idx="4294967295"/>
          </p:nvPr>
        </p:nvSpPr>
        <p:spPr>
          <a:xfrm>
            <a:off x="0" y="1012825"/>
            <a:ext cx="5387975" cy="3414713"/>
          </a:xfrm>
        </p:spPr>
        <p:txBody>
          <a:bodyPr>
            <a:normAutofit/>
          </a:bodyPr>
          <a:lstStyle/>
          <a:p>
            <a:endParaRPr lang="en-US" dirty="0"/>
          </a:p>
          <a:p>
            <a:endParaRPr lang="en-US" dirty="0"/>
          </a:p>
        </p:txBody>
      </p:sp>
      <p:pic>
        <p:nvPicPr>
          <p:cNvPr id="6" name="Picture 5">
            <a:extLst>
              <a:ext uri="{FF2B5EF4-FFF2-40B4-BE49-F238E27FC236}">
                <a16:creationId xmlns:a16="http://schemas.microsoft.com/office/drawing/2014/main" id="{F6A853F4-FF4D-6EC8-C76B-06407314B32F}"/>
              </a:ext>
            </a:extLst>
          </p:cNvPr>
          <p:cNvPicPr>
            <a:picLocks noChangeAspect="1"/>
          </p:cNvPicPr>
          <p:nvPr/>
        </p:nvPicPr>
        <p:blipFill>
          <a:blip r:embed="rId3"/>
          <a:stretch>
            <a:fillRect/>
          </a:stretch>
        </p:blipFill>
        <p:spPr>
          <a:xfrm>
            <a:off x="1062826" y="1494453"/>
            <a:ext cx="4428565" cy="4268942"/>
          </a:xfrm>
          <a:prstGeom prst="rect">
            <a:avLst/>
          </a:prstGeom>
          <a:noFill/>
        </p:spPr>
      </p:pic>
      <p:pic>
        <p:nvPicPr>
          <p:cNvPr id="7" name="Picture 6">
            <a:extLst>
              <a:ext uri="{FF2B5EF4-FFF2-40B4-BE49-F238E27FC236}">
                <a16:creationId xmlns:a16="http://schemas.microsoft.com/office/drawing/2014/main" id="{53D40F2D-756D-38DC-EC6A-10BFF0699E2C}"/>
              </a:ext>
            </a:extLst>
          </p:cNvPr>
          <p:cNvPicPr>
            <a:picLocks noChangeAspect="1"/>
          </p:cNvPicPr>
          <p:nvPr/>
        </p:nvPicPr>
        <p:blipFill>
          <a:blip r:embed="rId4"/>
          <a:stretch>
            <a:fillRect/>
          </a:stretch>
        </p:blipFill>
        <p:spPr>
          <a:xfrm>
            <a:off x="6700610" y="1381633"/>
            <a:ext cx="4428565" cy="4453712"/>
          </a:xfrm>
          <a:prstGeom prst="rect">
            <a:avLst/>
          </a:prstGeom>
        </p:spPr>
      </p:pic>
    </p:spTree>
    <p:extLst>
      <p:ext uri="{BB962C8B-B14F-4D97-AF65-F5344CB8AC3E}">
        <p14:creationId xmlns:p14="http://schemas.microsoft.com/office/powerpoint/2010/main" val="132088110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8D37EA3-0995-A999-36DA-58C7139E5FFC}"/>
              </a:ext>
            </a:extLst>
          </p:cNvPr>
          <p:cNvSpPr>
            <a:spLocks noGrp="1"/>
          </p:cNvSpPr>
          <p:nvPr>
            <p:ph type="title"/>
          </p:nvPr>
        </p:nvSpPr>
        <p:spPr>
          <a:solidFill>
            <a:srgbClr val="002060"/>
          </a:solidFill>
        </p:spPr>
        <p:txBody>
          <a:bodyPr/>
          <a:lstStyle/>
          <a:p>
            <a:r>
              <a:rPr lang="en-GB" dirty="0">
                <a:solidFill>
                  <a:schemeClr val="bg1"/>
                </a:solidFill>
              </a:rPr>
              <a:t>Module outline - DRAFT</a:t>
            </a:r>
          </a:p>
        </p:txBody>
      </p:sp>
      <p:sp>
        <p:nvSpPr>
          <p:cNvPr id="3" name="Content Placeholder 2">
            <a:extLst>
              <a:ext uri="{FF2B5EF4-FFF2-40B4-BE49-F238E27FC236}">
                <a16:creationId xmlns:a16="http://schemas.microsoft.com/office/drawing/2014/main" id="{1EB2ED80-B1C0-A536-EAE4-CFFC9947F0E5}"/>
              </a:ext>
            </a:extLst>
          </p:cNvPr>
          <p:cNvSpPr>
            <a:spLocks noGrp="1"/>
          </p:cNvSpPr>
          <p:nvPr>
            <p:ph sz="half" idx="1"/>
          </p:nvPr>
        </p:nvSpPr>
        <p:spPr/>
        <p:txBody>
          <a:bodyPr/>
          <a:lstStyle/>
          <a:p>
            <a:r>
              <a:rPr lang="en-GB" dirty="0"/>
              <a:t>Week 1 - Introduction to module</a:t>
            </a:r>
          </a:p>
          <a:p>
            <a:r>
              <a:rPr lang="en-GB" dirty="0"/>
              <a:t>Week 2 – Contemporary issues in policing – an introduction</a:t>
            </a:r>
          </a:p>
          <a:p>
            <a:r>
              <a:rPr lang="en-GB" dirty="0"/>
              <a:t>Week 3 – Policing, politics and partnerships</a:t>
            </a:r>
          </a:p>
          <a:p>
            <a:r>
              <a:rPr lang="en-GB" dirty="0"/>
              <a:t>Week 4 – Vulnerability</a:t>
            </a:r>
          </a:p>
          <a:p>
            <a:r>
              <a:rPr lang="en-GB" dirty="0"/>
              <a:t>Week 5 – Emerging crimes</a:t>
            </a:r>
          </a:p>
        </p:txBody>
      </p:sp>
      <p:pic>
        <p:nvPicPr>
          <p:cNvPr id="5" name="Content Placeholder 4">
            <a:extLst>
              <a:ext uri="{FF2B5EF4-FFF2-40B4-BE49-F238E27FC236}">
                <a16:creationId xmlns:a16="http://schemas.microsoft.com/office/drawing/2014/main" id="{E803CA02-5C4C-47D1-B2BE-84C34AB95534}"/>
              </a:ext>
            </a:extLst>
          </p:cNvPr>
          <p:cNvPicPr>
            <a:picLocks noGrp="1" noChangeAspect="1"/>
          </p:cNvPicPr>
          <p:nvPr>
            <p:ph sz="half" idx="2"/>
          </p:nvPr>
        </p:nvPicPr>
        <p:blipFill>
          <a:blip r:embed="rId3"/>
          <a:stretch>
            <a:fillRect/>
          </a:stretch>
        </p:blipFill>
        <p:spPr>
          <a:xfrm>
            <a:off x="6895306" y="1600200"/>
            <a:ext cx="3989388" cy="3989388"/>
          </a:xfrm>
          <a:prstGeom prst="rect">
            <a:avLst/>
          </a:prstGeom>
        </p:spPr>
      </p:pic>
    </p:spTree>
    <p:extLst>
      <p:ext uri="{BB962C8B-B14F-4D97-AF65-F5344CB8AC3E}">
        <p14:creationId xmlns:p14="http://schemas.microsoft.com/office/powerpoint/2010/main" val="34575830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36D2F14-FF71-778B-0B23-DEFC8FF77B7F}"/>
              </a:ext>
            </a:extLst>
          </p:cNvPr>
          <p:cNvSpPr>
            <a:spLocks noGrp="1"/>
          </p:cNvSpPr>
          <p:nvPr>
            <p:ph type="title"/>
          </p:nvPr>
        </p:nvSpPr>
        <p:spPr>
          <a:solidFill>
            <a:srgbClr val="002060"/>
          </a:solidFill>
        </p:spPr>
        <p:txBody>
          <a:bodyPr/>
          <a:lstStyle/>
          <a:p>
            <a:r>
              <a:rPr lang="en-GB" dirty="0">
                <a:solidFill>
                  <a:schemeClr val="bg1"/>
                </a:solidFill>
              </a:rPr>
              <a:t>Module outline - DRAFT</a:t>
            </a:r>
          </a:p>
        </p:txBody>
      </p:sp>
      <p:pic>
        <p:nvPicPr>
          <p:cNvPr id="5" name="Content Placeholder 4">
            <a:extLst>
              <a:ext uri="{FF2B5EF4-FFF2-40B4-BE49-F238E27FC236}">
                <a16:creationId xmlns:a16="http://schemas.microsoft.com/office/drawing/2014/main" id="{89211BD8-E1F2-CAB4-B2CD-B7D1AD98C46C}"/>
              </a:ext>
            </a:extLst>
          </p:cNvPr>
          <p:cNvPicPr>
            <a:picLocks noGrp="1" noChangeAspect="1"/>
          </p:cNvPicPr>
          <p:nvPr>
            <p:ph sz="half" idx="1"/>
          </p:nvPr>
        </p:nvPicPr>
        <p:blipFill>
          <a:blip r:embed="rId2"/>
          <a:stretch>
            <a:fillRect/>
          </a:stretch>
        </p:blipFill>
        <p:spPr>
          <a:xfrm>
            <a:off x="1307306" y="1600200"/>
            <a:ext cx="3989388" cy="3989388"/>
          </a:xfrm>
          <a:prstGeom prst="rect">
            <a:avLst/>
          </a:prstGeom>
        </p:spPr>
      </p:pic>
      <p:sp>
        <p:nvSpPr>
          <p:cNvPr id="4" name="Content Placeholder 3">
            <a:extLst>
              <a:ext uri="{FF2B5EF4-FFF2-40B4-BE49-F238E27FC236}">
                <a16:creationId xmlns:a16="http://schemas.microsoft.com/office/drawing/2014/main" id="{BFB2738E-77E3-403B-5197-943A81574F52}"/>
              </a:ext>
            </a:extLst>
          </p:cNvPr>
          <p:cNvSpPr>
            <a:spLocks noGrp="1"/>
          </p:cNvSpPr>
          <p:nvPr>
            <p:ph sz="half" idx="2"/>
          </p:nvPr>
        </p:nvSpPr>
        <p:spPr/>
        <p:txBody>
          <a:bodyPr>
            <a:normAutofit lnSpcReduction="10000"/>
          </a:bodyPr>
          <a:lstStyle/>
          <a:p>
            <a:r>
              <a:rPr lang="en-GB" dirty="0"/>
              <a:t>Week 6 – Tackling violent crime</a:t>
            </a:r>
          </a:p>
          <a:p>
            <a:r>
              <a:rPr lang="en-GB" dirty="0"/>
              <a:t>Week 7 – Fairness, equality &amp; legitimacy in policing</a:t>
            </a:r>
          </a:p>
          <a:p>
            <a:r>
              <a:rPr lang="en-GB" dirty="0"/>
              <a:t>Week 8 – Public confidence &amp; media</a:t>
            </a:r>
          </a:p>
          <a:p>
            <a:r>
              <a:rPr lang="en-GB" dirty="0"/>
              <a:t>Week 9 – Performance and inspection</a:t>
            </a:r>
          </a:p>
          <a:p>
            <a:r>
              <a:rPr lang="en-GB" dirty="0"/>
              <a:t>Week 10 – concluding session</a:t>
            </a:r>
          </a:p>
        </p:txBody>
      </p:sp>
    </p:spTree>
    <p:extLst>
      <p:ext uri="{BB962C8B-B14F-4D97-AF65-F5344CB8AC3E}">
        <p14:creationId xmlns:p14="http://schemas.microsoft.com/office/powerpoint/2010/main" val="79088119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DFB274A-7EE2-63E8-8FBC-76444DF3AC3F}"/>
              </a:ext>
            </a:extLst>
          </p:cNvPr>
          <p:cNvSpPr>
            <a:spLocks noGrp="1"/>
          </p:cNvSpPr>
          <p:nvPr>
            <p:ph type="title"/>
          </p:nvPr>
        </p:nvSpPr>
        <p:spPr>
          <a:solidFill>
            <a:srgbClr val="002060"/>
          </a:solidFill>
        </p:spPr>
        <p:txBody>
          <a:bodyPr/>
          <a:lstStyle/>
          <a:p>
            <a:r>
              <a:rPr lang="en-GB" dirty="0">
                <a:solidFill>
                  <a:schemeClr val="bg1"/>
                </a:solidFill>
              </a:rPr>
              <a:t>DRAFT - Timetable</a:t>
            </a:r>
          </a:p>
        </p:txBody>
      </p:sp>
      <p:pic>
        <p:nvPicPr>
          <p:cNvPr id="4" name="Picture 3" descr="A list of information on a table&#10;&#10;Description automatically generated with medium confidence">
            <a:extLst>
              <a:ext uri="{FF2B5EF4-FFF2-40B4-BE49-F238E27FC236}">
                <a16:creationId xmlns:a16="http://schemas.microsoft.com/office/drawing/2014/main" id="{4ABE90AD-2881-E970-72F1-2369BB32A5EE}"/>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406168" y="1696279"/>
            <a:ext cx="9379664" cy="3684104"/>
          </a:xfrm>
          <a:prstGeom prst="rect">
            <a:avLst/>
          </a:prstGeom>
        </p:spPr>
      </p:pic>
      <p:pic>
        <p:nvPicPr>
          <p:cNvPr id="6" name="Graphic 5" descr="Lightbulb and pencil with solid fill">
            <a:extLst>
              <a:ext uri="{FF2B5EF4-FFF2-40B4-BE49-F238E27FC236}">
                <a16:creationId xmlns:a16="http://schemas.microsoft.com/office/drawing/2014/main" id="{37148514-8F79-8E30-EFBD-776624122C1C}"/>
              </a:ext>
            </a:extLst>
          </p:cNvPr>
          <p:cNvPicPr>
            <a:picLocks noChangeAspect="1"/>
          </p:cNvPicPr>
          <p:nvPr/>
        </p:nvPicPr>
        <p:blipFill>
          <a:blip r:embed="rId4">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p:blipFill>
        <p:spPr>
          <a:xfrm>
            <a:off x="609600" y="4475922"/>
            <a:ext cx="914400" cy="914400"/>
          </a:xfrm>
          <a:prstGeom prst="rect">
            <a:avLst/>
          </a:prstGeom>
        </p:spPr>
      </p:pic>
      <p:pic>
        <p:nvPicPr>
          <p:cNvPr id="8" name="Graphic 7" descr="Lightbulb and pencil with solid fill">
            <a:extLst>
              <a:ext uri="{FF2B5EF4-FFF2-40B4-BE49-F238E27FC236}">
                <a16:creationId xmlns:a16="http://schemas.microsoft.com/office/drawing/2014/main" id="{0719BEBE-8F58-AF81-2394-E648A350B01B}"/>
              </a:ext>
            </a:extLst>
          </p:cNvPr>
          <p:cNvPicPr>
            <a:picLocks noChangeAspect="1"/>
          </p:cNvPicPr>
          <p:nvPr/>
        </p:nvPicPr>
        <p:blipFill>
          <a:blip r:embed="rId6">
            <a:extLst>
              <a:ext uri="{28A0092B-C50C-407E-A947-70E740481C1C}">
                <a14:useLocalDpi xmlns:a14="http://schemas.microsoft.com/office/drawing/2010/main" val="0"/>
              </a:ext>
              <a:ext uri="{96DAC541-7B7A-43D3-8B79-37D633B846F1}">
                <asvg:svgBlip xmlns:asvg="http://schemas.microsoft.com/office/drawing/2016/SVG/main" r:embed="rId7"/>
              </a:ext>
            </a:extLst>
          </a:blip>
          <a:stretch>
            <a:fillRect/>
          </a:stretch>
        </p:blipFill>
        <p:spPr>
          <a:xfrm>
            <a:off x="491768" y="2171701"/>
            <a:ext cx="914400" cy="914400"/>
          </a:xfrm>
          <a:prstGeom prst="rect">
            <a:avLst/>
          </a:prstGeom>
        </p:spPr>
      </p:pic>
    </p:spTree>
    <p:extLst>
      <p:ext uri="{BB962C8B-B14F-4D97-AF65-F5344CB8AC3E}">
        <p14:creationId xmlns:p14="http://schemas.microsoft.com/office/powerpoint/2010/main" val="400841762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893BB8E-497A-8C59-019F-F77D8FD6912D}"/>
              </a:ext>
            </a:extLst>
          </p:cNvPr>
          <p:cNvSpPr>
            <a:spLocks noGrp="1"/>
          </p:cNvSpPr>
          <p:nvPr>
            <p:ph type="title"/>
          </p:nvPr>
        </p:nvSpPr>
        <p:spPr>
          <a:solidFill>
            <a:srgbClr val="002060"/>
          </a:solidFill>
        </p:spPr>
        <p:txBody>
          <a:bodyPr/>
          <a:lstStyle/>
          <a:p>
            <a:r>
              <a:rPr lang="en-GB" dirty="0">
                <a:solidFill>
                  <a:schemeClr val="bg1"/>
                </a:solidFill>
              </a:rPr>
              <a:t>Module Assignment</a:t>
            </a:r>
          </a:p>
        </p:txBody>
      </p:sp>
      <p:sp>
        <p:nvSpPr>
          <p:cNvPr id="3" name="Content Placeholder 2">
            <a:extLst>
              <a:ext uri="{FF2B5EF4-FFF2-40B4-BE49-F238E27FC236}">
                <a16:creationId xmlns:a16="http://schemas.microsoft.com/office/drawing/2014/main" id="{9046269D-8DB0-9332-757E-2A38EDA4AEDC}"/>
              </a:ext>
            </a:extLst>
          </p:cNvPr>
          <p:cNvSpPr>
            <a:spLocks noGrp="1"/>
          </p:cNvSpPr>
          <p:nvPr>
            <p:ph idx="1"/>
          </p:nvPr>
        </p:nvSpPr>
        <p:spPr>
          <a:xfrm>
            <a:off x="609600" y="1600201"/>
            <a:ext cx="6531429" cy="3917032"/>
          </a:xfrm>
        </p:spPr>
        <p:txBody>
          <a:bodyPr>
            <a:normAutofit lnSpcReduction="10000"/>
          </a:bodyPr>
          <a:lstStyle/>
          <a:p>
            <a:r>
              <a:rPr lang="en-GB" dirty="0"/>
              <a:t>Submission deadline is </a:t>
            </a:r>
            <a:r>
              <a:rPr lang="en-GB" b="1" dirty="0">
                <a:solidFill>
                  <a:srgbClr val="FF0000"/>
                </a:solidFill>
              </a:rPr>
              <a:t>23:59hrs on Wednesday 24</a:t>
            </a:r>
            <a:r>
              <a:rPr lang="en-GB" b="1" baseline="30000" dirty="0">
                <a:solidFill>
                  <a:srgbClr val="FF0000"/>
                </a:solidFill>
              </a:rPr>
              <a:t>th</a:t>
            </a:r>
            <a:r>
              <a:rPr lang="en-GB" b="1" dirty="0">
                <a:solidFill>
                  <a:srgbClr val="FF0000"/>
                </a:solidFill>
              </a:rPr>
              <a:t> July 2024</a:t>
            </a:r>
          </a:p>
          <a:p>
            <a:r>
              <a:rPr lang="en-GB" dirty="0"/>
              <a:t>Turnitin is open now.</a:t>
            </a:r>
          </a:p>
          <a:p>
            <a:r>
              <a:rPr lang="en-GB" dirty="0"/>
              <a:t>Module assignment brief can be found on Moodle after this lesson</a:t>
            </a:r>
          </a:p>
          <a:p>
            <a:r>
              <a:rPr lang="en-GB" b="1" dirty="0">
                <a:solidFill>
                  <a:srgbClr val="0070C0"/>
                </a:solidFill>
              </a:rPr>
              <a:t>PROVISIONAL Results released 22 August 2024</a:t>
            </a:r>
          </a:p>
        </p:txBody>
      </p:sp>
      <p:pic>
        <p:nvPicPr>
          <p:cNvPr id="4" name="Picture 3">
            <a:extLst>
              <a:ext uri="{FF2B5EF4-FFF2-40B4-BE49-F238E27FC236}">
                <a16:creationId xmlns:a16="http://schemas.microsoft.com/office/drawing/2014/main" id="{981543AB-3884-3FCB-BC3D-A4F5E6015F75}"/>
              </a:ext>
            </a:extLst>
          </p:cNvPr>
          <p:cNvPicPr>
            <a:picLocks noChangeAspect="1"/>
          </p:cNvPicPr>
          <p:nvPr/>
        </p:nvPicPr>
        <p:blipFill>
          <a:blip r:embed="rId3"/>
          <a:stretch>
            <a:fillRect/>
          </a:stretch>
        </p:blipFill>
        <p:spPr>
          <a:xfrm>
            <a:off x="7423376" y="2024744"/>
            <a:ext cx="4030258" cy="2614612"/>
          </a:xfrm>
          <a:prstGeom prst="rect">
            <a:avLst/>
          </a:prstGeom>
        </p:spPr>
      </p:pic>
    </p:spTree>
    <p:extLst>
      <p:ext uri="{BB962C8B-B14F-4D97-AF65-F5344CB8AC3E}">
        <p14:creationId xmlns:p14="http://schemas.microsoft.com/office/powerpoint/2010/main" val="357730718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3">
                                            <p:txEl>
                                              <p:pRg st="1" end="1"/>
                                            </p:txEl>
                                          </p:spTgt>
                                        </p:tgtEl>
                                        <p:attrNameLst>
                                          <p:attrName>style.visibility</p:attrName>
                                        </p:attrNameLst>
                                      </p:cBhvr>
                                      <p:to>
                                        <p:strVal val="visible"/>
                                      </p:to>
                                    </p:set>
                                    <p:animEffect transition="in" filter="fade">
                                      <p:cBhvr>
                                        <p:cTn id="14" dur="1000"/>
                                        <p:tgtEl>
                                          <p:spTgt spid="3">
                                            <p:txEl>
                                              <p:pRg st="1" end="1"/>
                                            </p:txEl>
                                          </p:spTgt>
                                        </p:tgtEl>
                                      </p:cBhvr>
                                    </p:animEffect>
                                    <p:anim calcmode="lin" valueType="num">
                                      <p:cBhvr>
                                        <p:cTn id="15"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3">
                                            <p:txEl>
                                              <p:pRg st="2" end="2"/>
                                            </p:txEl>
                                          </p:spTgt>
                                        </p:tgtEl>
                                        <p:attrNameLst>
                                          <p:attrName>style.visibility</p:attrName>
                                        </p:attrNameLst>
                                      </p:cBhvr>
                                      <p:to>
                                        <p:strVal val="visible"/>
                                      </p:to>
                                    </p:set>
                                    <p:animEffect transition="in" filter="fade">
                                      <p:cBhvr>
                                        <p:cTn id="21" dur="1000"/>
                                        <p:tgtEl>
                                          <p:spTgt spid="3">
                                            <p:txEl>
                                              <p:pRg st="2" end="2"/>
                                            </p:txEl>
                                          </p:spTgt>
                                        </p:tgtEl>
                                      </p:cBhvr>
                                    </p:animEffect>
                                    <p:anim calcmode="lin" valueType="num">
                                      <p:cBhvr>
                                        <p:cTn id="22"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23"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grpId="0" nodeType="clickEffect">
                                  <p:stCondLst>
                                    <p:cond delay="0"/>
                                  </p:stCondLst>
                                  <p:childTnLst>
                                    <p:set>
                                      <p:cBhvr>
                                        <p:cTn id="27" dur="1" fill="hold">
                                          <p:stCondLst>
                                            <p:cond delay="0"/>
                                          </p:stCondLst>
                                        </p:cTn>
                                        <p:tgtEl>
                                          <p:spTgt spid="3">
                                            <p:txEl>
                                              <p:pRg st="3" end="3"/>
                                            </p:txEl>
                                          </p:spTgt>
                                        </p:tgtEl>
                                        <p:attrNameLst>
                                          <p:attrName>style.visibility</p:attrName>
                                        </p:attrNameLst>
                                      </p:cBhvr>
                                      <p:to>
                                        <p:strVal val="visible"/>
                                      </p:to>
                                    </p:set>
                                    <p:animEffect transition="in" filter="fade">
                                      <p:cBhvr>
                                        <p:cTn id="28" dur="1000"/>
                                        <p:tgtEl>
                                          <p:spTgt spid="3">
                                            <p:txEl>
                                              <p:pRg st="3" end="3"/>
                                            </p:txEl>
                                          </p:spTgt>
                                        </p:tgtEl>
                                      </p:cBhvr>
                                    </p:animEffect>
                                    <p:anim calcmode="lin" valueType="num">
                                      <p:cBhvr>
                                        <p:cTn id="29"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30" dur="1000" fill="hold"/>
                                        <p:tgtEl>
                                          <p:spTgt spid="3">
                                            <p:txEl>
                                              <p:pRg st="3" end="3"/>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23F62350-2CBD-D885-6A7A-92FE735D5F74}"/>
              </a:ext>
            </a:extLst>
          </p:cNvPr>
          <p:cNvSpPr>
            <a:spLocks noGrp="1"/>
          </p:cNvSpPr>
          <p:nvPr>
            <p:ph type="title"/>
          </p:nvPr>
        </p:nvSpPr>
        <p:spPr>
          <a:solidFill>
            <a:srgbClr val="002060"/>
          </a:solidFill>
        </p:spPr>
        <p:txBody>
          <a:bodyPr/>
          <a:lstStyle/>
          <a:p>
            <a:r>
              <a:rPr lang="en-GB" dirty="0">
                <a:solidFill>
                  <a:schemeClr val="bg1"/>
                </a:solidFill>
              </a:rPr>
              <a:t>Assignment Brief</a:t>
            </a:r>
          </a:p>
        </p:txBody>
      </p:sp>
      <p:sp>
        <p:nvSpPr>
          <p:cNvPr id="5" name="Content Placeholder 4">
            <a:extLst>
              <a:ext uri="{FF2B5EF4-FFF2-40B4-BE49-F238E27FC236}">
                <a16:creationId xmlns:a16="http://schemas.microsoft.com/office/drawing/2014/main" id="{4E718D2C-4964-0AF7-F7EE-B82D68EEEA18}"/>
              </a:ext>
            </a:extLst>
          </p:cNvPr>
          <p:cNvSpPr>
            <a:spLocks noGrp="1"/>
          </p:cNvSpPr>
          <p:nvPr>
            <p:ph sz="half" idx="1"/>
          </p:nvPr>
        </p:nvSpPr>
        <p:spPr/>
        <p:txBody>
          <a:bodyPr/>
          <a:lstStyle/>
          <a:p>
            <a:r>
              <a:rPr lang="en-GB" b="1" dirty="0"/>
              <a:t>5000 words assignment</a:t>
            </a:r>
          </a:p>
          <a:p>
            <a:r>
              <a:rPr lang="en-GB" b="1" dirty="0"/>
              <a:t>Two parts </a:t>
            </a:r>
            <a:r>
              <a:rPr lang="en-GB" dirty="0"/>
              <a:t>to the assignment – both must be submitted to meet requirements of module.</a:t>
            </a:r>
          </a:p>
          <a:p>
            <a:r>
              <a:rPr lang="en-GB" dirty="0"/>
              <a:t>Part 1 – 40% marks</a:t>
            </a:r>
          </a:p>
          <a:p>
            <a:r>
              <a:rPr lang="en-GB" dirty="0"/>
              <a:t>Part 2 – 60% marks</a:t>
            </a:r>
          </a:p>
          <a:p>
            <a:endParaRPr lang="en-GB" dirty="0"/>
          </a:p>
        </p:txBody>
      </p:sp>
      <p:pic>
        <p:nvPicPr>
          <p:cNvPr id="7" name="Content Placeholder 6">
            <a:extLst>
              <a:ext uri="{FF2B5EF4-FFF2-40B4-BE49-F238E27FC236}">
                <a16:creationId xmlns:a16="http://schemas.microsoft.com/office/drawing/2014/main" id="{E7C83E83-B13D-D7F7-8494-08225309C6C8}"/>
              </a:ext>
            </a:extLst>
          </p:cNvPr>
          <p:cNvPicPr>
            <a:picLocks noGrp="1" noChangeAspect="1"/>
          </p:cNvPicPr>
          <p:nvPr>
            <p:ph sz="half" idx="2"/>
          </p:nvPr>
        </p:nvPicPr>
        <p:blipFill>
          <a:blip r:embed="rId2"/>
          <a:stretch>
            <a:fillRect/>
          </a:stretch>
        </p:blipFill>
        <p:spPr>
          <a:xfrm>
            <a:off x="6296489" y="2267347"/>
            <a:ext cx="5285911" cy="2323306"/>
          </a:xfrm>
          <a:prstGeom prst="rect">
            <a:avLst/>
          </a:prstGeom>
        </p:spPr>
      </p:pic>
    </p:spTree>
    <p:extLst>
      <p:ext uri="{BB962C8B-B14F-4D97-AF65-F5344CB8AC3E}">
        <p14:creationId xmlns:p14="http://schemas.microsoft.com/office/powerpoint/2010/main" val="256300056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animEffect transition="in" filter="fade">
                                      <p:cBhvr>
                                        <p:cTn id="7" dur="1000"/>
                                        <p:tgtEl>
                                          <p:spTgt spid="5">
                                            <p:txEl>
                                              <p:pRg st="0" end="0"/>
                                            </p:txEl>
                                          </p:spTgt>
                                        </p:tgtEl>
                                      </p:cBhvr>
                                    </p:animEffect>
                                    <p:anim calcmode="lin" valueType="num">
                                      <p:cBhvr>
                                        <p:cTn id="8" dur="1000" fill="hold"/>
                                        <p:tgtEl>
                                          <p:spTgt spid="5">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5">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5">
                                            <p:txEl>
                                              <p:pRg st="1" end="1"/>
                                            </p:txEl>
                                          </p:spTgt>
                                        </p:tgtEl>
                                        <p:attrNameLst>
                                          <p:attrName>style.visibility</p:attrName>
                                        </p:attrNameLst>
                                      </p:cBhvr>
                                      <p:to>
                                        <p:strVal val="visible"/>
                                      </p:to>
                                    </p:set>
                                    <p:animEffect transition="in" filter="fade">
                                      <p:cBhvr>
                                        <p:cTn id="14" dur="1000"/>
                                        <p:tgtEl>
                                          <p:spTgt spid="5">
                                            <p:txEl>
                                              <p:pRg st="1" end="1"/>
                                            </p:txEl>
                                          </p:spTgt>
                                        </p:tgtEl>
                                      </p:cBhvr>
                                    </p:animEffect>
                                    <p:anim calcmode="lin" valueType="num">
                                      <p:cBhvr>
                                        <p:cTn id="15" dur="1000" fill="hold"/>
                                        <p:tgtEl>
                                          <p:spTgt spid="5">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5">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5">
                                            <p:txEl>
                                              <p:pRg st="2" end="2"/>
                                            </p:txEl>
                                          </p:spTgt>
                                        </p:tgtEl>
                                        <p:attrNameLst>
                                          <p:attrName>style.visibility</p:attrName>
                                        </p:attrNameLst>
                                      </p:cBhvr>
                                      <p:to>
                                        <p:strVal val="visible"/>
                                      </p:to>
                                    </p:set>
                                    <p:animEffect transition="in" filter="fade">
                                      <p:cBhvr>
                                        <p:cTn id="21" dur="1000"/>
                                        <p:tgtEl>
                                          <p:spTgt spid="5">
                                            <p:txEl>
                                              <p:pRg st="2" end="2"/>
                                            </p:txEl>
                                          </p:spTgt>
                                        </p:tgtEl>
                                      </p:cBhvr>
                                    </p:animEffect>
                                    <p:anim calcmode="lin" valueType="num">
                                      <p:cBhvr>
                                        <p:cTn id="22" dur="1000" fill="hold"/>
                                        <p:tgtEl>
                                          <p:spTgt spid="5">
                                            <p:txEl>
                                              <p:pRg st="2" end="2"/>
                                            </p:txEl>
                                          </p:spTgt>
                                        </p:tgtEl>
                                        <p:attrNameLst>
                                          <p:attrName>ppt_x</p:attrName>
                                        </p:attrNameLst>
                                      </p:cBhvr>
                                      <p:tavLst>
                                        <p:tav tm="0">
                                          <p:val>
                                            <p:strVal val="#ppt_x"/>
                                          </p:val>
                                        </p:tav>
                                        <p:tav tm="100000">
                                          <p:val>
                                            <p:strVal val="#ppt_x"/>
                                          </p:val>
                                        </p:tav>
                                      </p:tavLst>
                                    </p:anim>
                                    <p:anim calcmode="lin" valueType="num">
                                      <p:cBhvr>
                                        <p:cTn id="23" dur="1000" fill="hold"/>
                                        <p:tgtEl>
                                          <p:spTgt spid="5">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grpId="0" nodeType="clickEffect">
                                  <p:stCondLst>
                                    <p:cond delay="0"/>
                                  </p:stCondLst>
                                  <p:childTnLst>
                                    <p:set>
                                      <p:cBhvr>
                                        <p:cTn id="27" dur="1" fill="hold">
                                          <p:stCondLst>
                                            <p:cond delay="0"/>
                                          </p:stCondLst>
                                        </p:cTn>
                                        <p:tgtEl>
                                          <p:spTgt spid="5">
                                            <p:txEl>
                                              <p:pRg st="3" end="3"/>
                                            </p:txEl>
                                          </p:spTgt>
                                        </p:tgtEl>
                                        <p:attrNameLst>
                                          <p:attrName>style.visibility</p:attrName>
                                        </p:attrNameLst>
                                      </p:cBhvr>
                                      <p:to>
                                        <p:strVal val="visible"/>
                                      </p:to>
                                    </p:set>
                                    <p:animEffect transition="in" filter="fade">
                                      <p:cBhvr>
                                        <p:cTn id="28" dur="1000"/>
                                        <p:tgtEl>
                                          <p:spTgt spid="5">
                                            <p:txEl>
                                              <p:pRg st="3" end="3"/>
                                            </p:txEl>
                                          </p:spTgt>
                                        </p:tgtEl>
                                      </p:cBhvr>
                                    </p:animEffect>
                                    <p:anim calcmode="lin" valueType="num">
                                      <p:cBhvr>
                                        <p:cTn id="29" dur="1000" fill="hold"/>
                                        <p:tgtEl>
                                          <p:spTgt spid="5">
                                            <p:txEl>
                                              <p:pRg st="3" end="3"/>
                                            </p:txEl>
                                          </p:spTgt>
                                        </p:tgtEl>
                                        <p:attrNameLst>
                                          <p:attrName>ppt_x</p:attrName>
                                        </p:attrNameLst>
                                      </p:cBhvr>
                                      <p:tavLst>
                                        <p:tav tm="0">
                                          <p:val>
                                            <p:strVal val="#ppt_x"/>
                                          </p:val>
                                        </p:tav>
                                        <p:tav tm="100000">
                                          <p:val>
                                            <p:strVal val="#ppt_x"/>
                                          </p:val>
                                        </p:tav>
                                      </p:tavLst>
                                    </p:anim>
                                    <p:anim calcmode="lin" valueType="num">
                                      <p:cBhvr>
                                        <p:cTn id="30" dur="1000" fill="hold"/>
                                        <p:tgtEl>
                                          <p:spTgt spid="5">
                                            <p:txEl>
                                              <p:pRg st="3" end="3"/>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build="p"/>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EAC2EACE-E155-BD72-C264-24343012C6EB}"/>
              </a:ext>
            </a:extLst>
          </p:cNvPr>
          <p:cNvSpPr>
            <a:spLocks noGrp="1"/>
          </p:cNvSpPr>
          <p:nvPr>
            <p:ph type="title"/>
          </p:nvPr>
        </p:nvSpPr>
        <p:spPr>
          <a:solidFill>
            <a:srgbClr val="002060"/>
          </a:solidFill>
        </p:spPr>
        <p:txBody>
          <a:bodyPr/>
          <a:lstStyle/>
          <a:p>
            <a:r>
              <a:rPr lang="en-GB" dirty="0">
                <a:solidFill>
                  <a:schemeClr val="bg1"/>
                </a:solidFill>
              </a:rPr>
              <a:t>Assignment tasks</a:t>
            </a:r>
          </a:p>
        </p:txBody>
      </p:sp>
      <p:sp>
        <p:nvSpPr>
          <p:cNvPr id="5" name="Content Placeholder 4">
            <a:extLst>
              <a:ext uri="{FF2B5EF4-FFF2-40B4-BE49-F238E27FC236}">
                <a16:creationId xmlns:a16="http://schemas.microsoft.com/office/drawing/2014/main" id="{47E687A8-93C3-5BBC-E40B-656E3EBFF7EB}"/>
              </a:ext>
            </a:extLst>
          </p:cNvPr>
          <p:cNvSpPr>
            <a:spLocks noGrp="1"/>
          </p:cNvSpPr>
          <p:nvPr>
            <p:ph sz="half" idx="1"/>
          </p:nvPr>
        </p:nvSpPr>
        <p:spPr>
          <a:solidFill>
            <a:schemeClr val="accent4">
              <a:lumMod val="20000"/>
              <a:lumOff val="80000"/>
            </a:schemeClr>
          </a:solidFill>
        </p:spPr>
        <p:txBody>
          <a:bodyPr/>
          <a:lstStyle/>
          <a:p>
            <a:pPr marL="0" indent="0" algn="ctr">
              <a:buNone/>
            </a:pPr>
            <a:r>
              <a:rPr lang="en-GB" b="1" dirty="0"/>
              <a:t>Part 1</a:t>
            </a:r>
          </a:p>
          <a:p>
            <a:pPr marL="0" indent="0" algn="ctr">
              <a:buNone/>
            </a:pPr>
            <a:endParaRPr lang="en-GB" b="1" dirty="0"/>
          </a:p>
          <a:p>
            <a:pPr marL="0" indent="0" algn="ctr">
              <a:buNone/>
            </a:pPr>
            <a:r>
              <a:rPr lang="en-GB" b="1" dirty="0"/>
              <a:t>Presentation</a:t>
            </a:r>
          </a:p>
          <a:p>
            <a:pPr marL="0" indent="0" algn="ctr">
              <a:buNone/>
            </a:pPr>
            <a:endParaRPr lang="en-GB" b="1" dirty="0"/>
          </a:p>
          <a:p>
            <a:pPr marL="0" indent="0" algn="ctr">
              <a:buNone/>
            </a:pPr>
            <a:endParaRPr lang="en-GB" b="1" dirty="0"/>
          </a:p>
        </p:txBody>
      </p:sp>
      <p:sp>
        <p:nvSpPr>
          <p:cNvPr id="6" name="Content Placeholder 5">
            <a:extLst>
              <a:ext uri="{FF2B5EF4-FFF2-40B4-BE49-F238E27FC236}">
                <a16:creationId xmlns:a16="http://schemas.microsoft.com/office/drawing/2014/main" id="{47DB8269-DD98-5AF4-0F13-3F3D09566F91}"/>
              </a:ext>
            </a:extLst>
          </p:cNvPr>
          <p:cNvSpPr>
            <a:spLocks noGrp="1"/>
          </p:cNvSpPr>
          <p:nvPr>
            <p:ph sz="half" idx="2"/>
          </p:nvPr>
        </p:nvSpPr>
        <p:spPr>
          <a:solidFill>
            <a:schemeClr val="accent5">
              <a:lumMod val="20000"/>
              <a:lumOff val="80000"/>
            </a:schemeClr>
          </a:solidFill>
        </p:spPr>
        <p:txBody>
          <a:bodyPr/>
          <a:lstStyle/>
          <a:p>
            <a:pPr marL="0" indent="0" algn="ctr">
              <a:buNone/>
            </a:pPr>
            <a:r>
              <a:rPr lang="en-GB" b="1" dirty="0"/>
              <a:t>Part 2 </a:t>
            </a:r>
          </a:p>
          <a:p>
            <a:pPr marL="0" indent="0" algn="ctr">
              <a:buNone/>
            </a:pPr>
            <a:endParaRPr lang="en-GB" b="1" dirty="0"/>
          </a:p>
          <a:p>
            <a:pPr marL="0" indent="0" algn="ctr">
              <a:buNone/>
            </a:pPr>
            <a:r>
              <a:rPr lang="en-GB" b="1" dirty="0"/>
              <a:t>Written document</a:t>
            </a:r>
          </a:p>
          <a:p>
            <a:pPr marL="0" indent="0" algn="ctr">
              <a:buNone/>
            </a:pPr>
            <a:endParaRPr lang="en-GB" b="1" dirty="0"/>
          </a:p>
          <a:p>
            <a:pPr marL="0" indent="0" algn="ctr">
              <a:buNone/>
            </a:pPr>
            <a:endParaRPr lang="en-GB" b="1" dirty="0"/>
          </a:p>
        </p:txBody>
      </p:sp>
      <p:pic>
        <p:nvPicPr>
          <p:cNvPr id="8" name="Picture 7">
            <a:extLst>
              <a:ext uri="{FF2B5EF4-FFF2-40B4-BE49-F238E27FC236}">
                <a16:creationId xmlns:a16="http://schemas.microsoft.com/office/drawing/2014/main" id="{86589BF3-6DA9-BF31-F3B2-EFADE4CAD20E}"/>
              </a:ext>
            </a:extLst>
          </p:cNvPr>
          <p:cNvPicPr>
            <a:picLocks noChangeAspect="1"/>
          </p:cNvPicPr>
          <p:nvPr/>
        </p:nvPicPr>
        <p:blipFill>
          <a:blip r:embed="rId2"/>
          <a:stretch>
            <a:fillRect/>
          </a:stretch>
        </p:blipFill>
        <p:spPr>
          <a:xfrm>
            <a:off x="1854200" y="3429000"/>
            <a:ext cx="2895600" cy="1581150"/>
          </a:xfrm>
          <a:prstGeom prst="rect">
            <a:avLst/>
          </a:prstGeom>
        </p:spPr>
      </p:pic>
      <p:pic>
        <p:nvPicPr>
          <p:cNvPr id="9" name="Picture 8">
            <a:extLst>
              <a:ext uri="{FF2B5EF4-FFF2-40B4-BE49-F238E27FC236}">
                <a16:creationId xmlns:a16="http://schemas.microsoft.com/office/drawing/2014/main" id="{EA4DE9A5-C4E8-D63F-24BE-2C7EE79F5E17}"/>
              </a:ext>
            </a:extLst>
          </p:cNvPr>
          <p:cNvPicPr>
            <a:picLocks noChangeAspect="1"/>
          </p:cNvPicPr>
          <p:nvPr/>
        </p:nvPicPr>
        <p:blipFill>
          <a:blip r:embed="rId3"/>
          <a:stretch>
            <a:fillRect/>
          </a:stretch>
        </p:blipFill>
        <p:spPr>
          <a:xfrm>
            <a:off x="7823200" y="3322578"/>
            <a:ext cx="2133600" cy="2143125"/>
          </a:xfrm>
          <a:prstGeom prst="rect">
            <a:avLst/>
          </a:prstGeom>
        </p:spPr>
      </p:pic>
    </p:spTree>
    <p:extLst>
      <p:ext uri="{BB962C8B-B14F-4D97-AF65-F5344CB8AC3E}">
        <p14:creationId xmlns:p14="http://schemas.microsoft.com/office/powerpoint/2010/main" val="416125402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9F30225-575A-620C-CC1B-9D29295DFB89}"/>
              </a:ext>
            </a:extLst>
          </p:cNvPr>
          <p:cNvSpPr>
            <a:spLocks noGrp="1"/>
          </p:cNvSpPr>
          <p:nvPr>
            <p:ph type="title"/>
          </p:nvPr>
        </p:nvSpPr>
        <p:spPr>
          <a:solidFill>
            <a:srgbClr val="002060"/>
          </a:solidFill>
        </p:spPr>
        <p:txBody>
          <a:bodyPr/>
          <a:lstStyle/>
          <a:p>
            <a:r>
              <a:rPr lang="en-GB" dirty="0">
                <a:solidFill>
                  <a:schemeClr val="bg1"/>
                </a:solidFill>
              </a:rPr>
              <a:t>Part 1 - Presentation</a:t>
            </a:r>
          </a:p>
        </p:txBody>
      </p:sp>
      <p:sp>
        <p:nvSpPr>
          <p:cNvPr id="3" name="Content Placeholder 2">
            <a:extLst>
              <a:ext uri="{FF2B5EF4-FFF2-40B4-BE49-F238E27FC236}">
                <a16:creationId xmlns:a16="http://schemas.microsoft.com/office/drawing/2014/main" id="{2739D553-27D9-B3CC-1C23-BF16F9BEEB46}"/>
              </a:ext>
            </a:extLst>
          </p:cNvPr>
          <p:cNvSpPr>
            <a:spLocks noGrp="1"/>
          </p:cNvSpPr>
          <p:nvPr>
            <p:ph sz="half" idx="1"/>
          </p:nvPr>
        </p:nvSpPr>
        <p:spPr>
          <a:solidFill>
            <a:schemeClr val="accent2">
              <a:lumMod val="20000"/>
              <a:lumOff val="80000"/>
            </a:schemeClr>
          </a:solidFill>
        </p:spPr>
        <p:txBody>
          <a:bodyPr>
            <a:normAutofit fontScale="92500" lnSpcReduction="20000"/>
          </a:bodyPr>
          <a:lstStyle/>
          <a:p>
            <a:pPr marL="0" indent="0" algn="ctr">
              <a:buNone/>
            </a:pPr>
            <a:endParaRPr lang="en-GB" b="1" i="1" dirty="0"/>
          </a:p>
          <a:p>
            <a:pPr marL="0" indent="0" algn="ctr">
              <a:buNone/>
            </a:pPr>
            <a:r>
              <a:rPr lang="en-GB" b="1" i="1" dirty="0"/>
              <a:t>You are required to choose, and critically investigate a contemporary policing issue from the broad range of challenges currently faced in policing. The issue chosen should be an area in which you have a personal interest. Your investigative findings will be delivered in the form of an oral presentation.</a:t>
            </a:r>
          </a:p>
        </p:txBody>
      </p:sp>
      <p:sp>
        <p:nvSpPr>
          <p:cNvPr id="4" name="Content Placeholder 3">
            <a:extLst>
              <a:ext uri="{FF2B5EF4-FFF2-40B4-BE49-F238E27FC236}">
                <a16:creationId xmlns:a16="http://schemas.microsoft.com/office/drawing/2014/main" id="{1820E0E6-982E-A7FD-084A-2505EE330C22}"/>
              </a:ext>
            </a:extLst>
          </p:cNvPr>
          <p:cNvSpPr>
            <a:spLocks noGrp="1"/>
          </p:cNvSpPr>
          <p:nvPr>
            <p:ph sz="half" idx="2"/>
          </p:nvPr>
        </p:nvSpPr>
        <p:spPr>
          <a:solidFill>
            <a:schemeClr val="accent6">
              <a:lumMod val="20000"/>
              <a:lumOff val="80000"/>
            </a:schemeClr>
          </a:solidFill>
        </p:spPr>
        <p:txBody>
          <a:bodyPr>
            <a:normAutofit fontScale="92500" lnSpcReduction="20000"/>
          </a:bodyPr>
          <a:lstStyle/>
          <a:p>
            <a:r>
              <a:rPr lang="en-GB" dirty="0"/>
              <a:t>You will be allocated 15 mins</a:t>
            </a:r>
          </a:p>
          <a:p>
            <a:r>
              <a:rPr lang="en-GB" dirty="0"/>
              <a:t>(12mins presentation &amp; 3 mins Q&amp;A)</a:t>
            </a:r>
          </a:p>
          <a:p>
            <a:r>
              <a:rPr lang="en-GB" dirty="0"/>
              <a:t>Upload ppt/presentation notes to Turnitin by 23:59hrs on 24 July.</a:t>
            </a:r>
          </a:p>
          <a:p>
            <a:r>
              <a:rPr lang="en-GB" dirty="0"/>
              <a:t>You will be allocated a date/time to give your presentation.</a:t>
            </a:r>
          </a:p>
          <a:p>
            <a:r>
              <a:rPr lang="en-GB" dirty="0"/>
              <a:t>Presentation will be recorded by examiners on Teams</a:t>
            </a:r>
          </a:p>
          <a:p>
            <a:r>
              <a:rPr lang="en-GB" dirty="0"/>
              <a:t>Equivalent allocation of 2500 words</a:t>
            </a:r>
          </a:p>
        </p:txBody>
      </p:sp>
    </p:spTree>
    <p:extLst>
      <p:ext uri="{BB962C8B-B14F-4D97-AF65-F5344CB8AC3E}">
        <p14:creationId xmlns:p14="http://schemas.microsoft.com/office/powerpoint/2010/main" val="197325657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animEffect transition="in" filter="fade">
                                      <p:cBhvr>
                                        <p:cTn id="7" dur="1000"/>
                                        <p:tgtEl>
                                          <p:spTgt spid="3">
                                            <p:txEl>
                                              <p:pRg st="1" end="1"/>
                                            </p:txEl>
                                          </p:spTgt>
                                        </p:tgtEl>
                                      </p:cBhvr>
                                    </p:animEffect>
                                    <p:anim calcmode="lin" valueType="num">
                                      <p:cBhvr>
                                        <p:cTn id="8"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4">
                                            <p:bg/>
                                          </p:spTgt>
                                        </p:tgtEl>
                                        <p:attrNameLst>
                                          <p:attrName>style.visibility</p:attrName>
                                        </p:attrNameLst>
                                      </p:cBhvr>
                                      <p:to>
                                        <p:strVal val="visible"/>
                                      </p:to>
                                    </p:set>
                                    <p:animEffect transition="in" filter="fade">
                                      <p:cBhvr>
                                        <p:cTn id="14" dur="1000"/>
                                        <p:tgtEl>
                                          <p:spTgt spid="4">
                                            <p:bg/>
                                          </p:spTgt>
                                        </p:tgtEl>
                                      </p:cBhvr>
                                    </p:animEffect>
                                    <p:anim calcmode="lin" valueType="num">
                                      <p:cBhvr>
                                        <p:cTn id="15" dur="1000" fill="hold"/>
                                        <p:tgtEl>
                                          <p:spTgt spid="4">
                                            <p:bg/>
                                          </p:spTgt>
                                        </p:tgtEl>
                                        <p:attrNameLst>
                                          <p:attrName>ppt_x</p:attrName>
                                        </p:attrNameLst>
                                      </p:cBhvr>
                                      <p:tavLst>
                                        <p:tav tm="0">
                                          <p:val>
                                            <p:strVal val="#ppt_x"/>
                                          </p:val>
                                        </p:tav>
                                        <p:tav tm="100000">
                                          <p:val>
                                            <p:strVal val="#ppt_x"/>
                                          </p:val>
                                        </p:tav>
                                      </p:tavLst>
                                    </p:anim>
                                    <p:anim calcmode="lin" valueType="num">
                                      <p:cBhvr>
                                        <p:cTn id="16" dur="1000" fill="hold"/>
                                        <p:tgtEl>
                                          <p:spTgt spid="4">
                                            <p:bg/>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4">
                                            <p:txEl>
                                              <p:pRg st="0" end="0"/>
                                            </p:txEl>
                                          </p:spTgt>
                                        </p:tgtEl>
                                        <p:attrNameLst>
                                          <p:attrName>style.visibility</p:attrName>
                                        </p:attrNameLst>
                                      </p:cBhvr>
                                      <p:to>
                                        <p:strVal val="visible"/>
                                      </p:to>
                                    </p:set>
                                    <p:animEffect transition="in" filter="fade">
                                      <p:cBhvr>
                                        <p:cTn id="21" dur="1000"/>
                                        <p:tgtEl>
                                          <p:spTgt spid="4">
                                            <p:txEl>
                                              <p:pRg st="0" end="0"/>
                                            </p:txEl>
                                          </p:spTgt>
                                        </p:tgtEl>
                                      </p:cBhvr>
                                    </p:animEffect>
                                    <p:anim calcmode="lin" valueType="num">
                                      <p:cBhvr>
                                        <p:cTn id="22" dur="1000" fill="hold"/>
                                        <p:tgtEl>
                                          <p:spTgt spid="4">
                                            <p:txEl>
                                              <p:pRg st="0" end="0"/>
                                            </p:txEl>
                                          </p:spTgt>
                                        </p:tgtEl>
                                        <p:attrNameLst>
                                          <p:attrName>ppt_x</p:attrName>
                                        </p:attrNameLst>
                                      </p:cBhvr>
                                      <p:tavLst>
                                        <p:tav tm="0">
                                          <p:val>
                                            <p:strVal val="#ppt_x"/>
                                          </p:val>
                                        </p:tav>
                                        <p:tav tm="100000">
                                          <p:val>
                                            <p:strVal val="#ppt_x"/>
                                          </p:val>
                                        </p:tav>
                                      </p:tavLst>
                                    </p:anim>
                                    <p:anim calcmode="lin" valueType="num">
                                      <p:cBhvr>
                                        <p:cTn id="23" dur="1000" fill="hold"/>
                                        <p:tgtEl>
                                          <p:spTgt spid="4">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grpId="0" nodeType="clickEffect">
                                  <p:stCondLst>
                                    <p:cond delay="0"/>
                                  </p:stCondLst>
                                  <p:childTnLst>
                                    <p:set>
                                      <p:cBhvr>
                                        <p:cTn id="27" dur="1" fill="hold">
                                          <p:stCondLst>
                                            <p:cond delay="0"/>
                                          </p:stCondLst>
                                        </p:cTn>
                                        <p:tgtEl>
                                          <p:spTgt spid="4">
                                            <p:txEl>
                                              <p:pRg st="1" end="1"/>
                                            </p:txEl>
                                          </p:spTgt>
                                        </p:tgtEl>
                                        <p:attrNameLst>
                                          <p:attrName>style.visibility</p:attrName>
                                        </p:attrNameLst>
                                      </p:cBhvr>
                                      <p:to>
                                        <p:strVal val="visible"/>
                                      </p:to>
                                    </p:set>
                                    <p:animEffect transition="in" filter="fade">
                                      <p:cBhvr>
                                        <p:cTn id="28" dur="1000"/>
                                        <p:tgtEl>
                                          <p:spTgt spid="4">
                                            <p:txEl>
                                              <p:pRg st="1" end="1"/>
                                            </p:txEl>
                                          </p:spTgt>
                                        </p:tgtEl>
                                      </p:cBhvr>
                                    </p:animEffect>
                                    <p:anim calcmode="lin" valueType="num">
                                      <p:cBhvr>
                                        <p:cTn id="29" dur="1000" fill="hold"/>
                                        <p:tgtEl>
                                          <p:spTgt spid="4">
                                            <p:txEl>
                                              <p:pRg st="1" end="1"/>
                                            </p:txEl>
                                          </p:spTgt>
                                        </p:tgtEl>
                                        <p:attrNameLst>
                                          <p:attrName>ppt_x</p:attrName>
                                        </p:attrNameLst>
                                      </p:cBhvr>
                                      <p:tavLst>
                                        <p:tav tm="0">
                                          <p:val>
                                            <p:strVal val="#ppt_x"/>
                                          </p:val>
                                        </p:tav>
                                        <p:tav tm="100000">
                                          <p:val>
                                            <p:strVal val="#ppt_x"/>
                                          </p:val>
                                        </p:tav>
                                      </p:tavLst>
                                    </p:anim>
                                    <p:anim calcmode="lin" valueType="num">
                                      <p:cBhvr>
                                        <p:cTn id="30" dur="1000" fill="hold"/>
                                        <p:tgtEl>
                                          <p:spTgt spid="4">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42" presetClass="entr" presetSubtype="0" fill="hold" grpId="0" nodeType="clickEffect">
                                  <p:stCondLst>
                                    <p:cond delay="0"/>
                                  </p:stCondLst>
                                  <p:childTnLst>
                                    <p:set>
                                      <p:cBhvr>
                                        <p:cTn id="34" dur="1" fill="hold">
                                          <p:stCondLst>
                                            <p:cond delay="0"/>
                                          </p:stCondLst>
                                        </p:cTn>
                                        <p:tgtEl>
                                          <p:spTgt spid="4">
                                            <p:txEl>
                                              <p:pRg st="2" end="2"/>
                                            </p:txEl>
                                          </p:spTgt>
                                        </p:tgtEl>
                                        <p:attrNameLst>
                                          <p:attrName>style.visibility</p:attrName>
                                        </p:attrNameLst>
                                      </p:cBhvr>
                                      <p:to>
                                        <p:strVal val="visible"/>
                                      </p:to>
                                    </p:set>
                                    <p:animEffect transition="in" filter="fade">
                                      <p:cBhvr>
                                        <p:cTn id="35" dur="1000"/>
                                        <p:tgtEl>
                                          <p:spTgt spid="4">
                                            <p:txEl>
                                              <p:pRg st="2" end="2"/>
                                            </p:txEl>
                                          </p:spTgt>
                                        </p:tgtEl>
                                      </p:cBhvr>
                                    </p:animEffect>
                                    <p:anim calcmode="lin" valueType="num">
                                      <p:cBhvr>
                                        <p:cTn id="36" dur="1000" fill="hold"/>
                                        <p:tgtEl>
                                          <p:spTgt spid="4">
                                            <p:txEl>
                                              <p:pRg st="2" end="2"/>
                                            </p:txEl>
                                          </p:spTgt>
                                        </p:tgtEl>
                                        <p:attrNameLst>
                                          <p:attrName>ppt_x</p:attrName>
                                        </p:attrNameLst>
                                      </p:cBhvr>
                                      <p:tavLst>
                                        <p:tav tm="0">
                                          <p:val>
                                            <p:strVal val="#ppt_x"/>
                                          </p:val>
                                        </p:tav>
                                        <p:tav tm="100000">
                                          <p:val>
                                            <p:strVal val="#ppt_x"/>
                                          </p:val>
                                        </p:tav>
                                      </p:tavLst>
                                    </p:anim>
                                    <p:anim calcmode="lin" valueType="num">
                                      <p:cBhvr>
                                        <p:cTn id="37" dur="1000" fill="hold"/>
                                        <p:tgtEl>
                                          <p:spTgt spid="4">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38" fill="hold">
                      <p:stCondLst>
                        <p:cond delay="indefinite"/>
                      </p:stCondLst>
                      <p:childTnLst>
                        <p:par>
                          <p:cTn id="39" fill="hold">
                            <p:stCondLst>
                              <p:cond delay="0"/>
                            </p:stCondLst>
                            <p:childTnLst>
                              <p:par>
                                <p:cTn id="40" presetID="42" presetClass="entr" presetSubtype="0" fill="hold" grpId="0" nodeType="clickEffect">
                                  <p:stCondLst>
                                    <p:cond delay="0"/>
                                  </p:stCondLst>
                                  <p:childTnLst>
                                    <p:set>
                                      <p:cBhvr>
                                        <p:cTn id="41" dur="1" fill="hold">
                                          <p:stCondLst>
                                            <p:cond delay="0"/>
                                          </p:stCondLst>
                                        </p:cTn>
                                        <p:tgtEl>
                                          <p:spTgt spid="4">
                                            <p:txEl>
                                              <p:pRg st="3" end="3"/>
                                            </p:txEl>
                                          </p:spTgt>
                                        </p:tgtEl>
                                        <p:attrNameLst>
                                          <p:attrName>style.visibility</p:attrName>
                                        </p:attrNameLst>
                                      </p:cBhvr>
                                      <p:to>
                                        <p:strVal val="visible"/>
                                      </p:to>
                                    </p:set>
                                    <p:animEffect transition="in" filter="fade">
                                      <p:cBhvr>
                                        <p:cTn id="42" dur="1000"/>
                                        <p:tgtEl>
                                          <p:spTgt spid="4">
                                            <p:txEl>
                                              <p:pRg st="3" end="3"/>
                                            </p:txEl>
                                          </p:spTgt>
                                        </p:tgtEl>
                                      </p:cBhvr>
                                    </p:animEffect>
                                    <p:anim calcmode="lin" valueType="num">
                                      <p:cBhvr>
                                        <p:cTn id="43" dur="1000" fill="hold"/>
                                        <p:tgtEl>
                                          <p:spTgt spid="4">
                                            <p:txEl>
                                              <p:pRg st="3" end="3"/>
                                            </p:txEl>
                                          </p:spTgt>
                                        </p:tgtEl>
                                        <p:attrNameLst>
                                          <p:attrName>ppt_x</p:attrName>
                                        </p:attrNameLst>
                                      </p:cBhvr>
                                      <p:tavLst>
                                        <p:tav tm="0">
                                          <p:val>
                                            <p:strVal val="#ppt_x"/>
                                          </p:val>
                                        </p:tav>
                                        <p:tav tm="100000">
                                          <p:val>
                                            <p:strVal val="#ppt_x"/>
                                          </p:val>
                                        </p:tav>
                                      </p:tavLst>
                                    </p:anim>
                                    <p:anim calcmode="lin" valueType="num">
                                      <p:cBhvr>
                                        <p:cTn id="44" dur="1000" fill="hold"/>
                                        <p:tgtEl>
                                          <p:spTgt spid="4">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42" presetClass="entr" presetSubtype="0" fill="hold" grpId="0" nodeType="clickEffect">
                                  <p:stCondLst>
                                    <p:cond delay="0"/>
                                  </p:stCondLst>
                                  <p:childTnLst>
                                    <p:set>
                                      <p:cBhvr>
                                        <p:cTn id="48" dur="1" fill="hold">
                                          <p:stCondLst>
                                            <p:cond delay="0"/>
                                          </p:stCondLst>
                                        </p:cTn>
                                        <p:tgtEl>
                                          <p:spTgt spid="4">
                                            <p:txEl>
                                              <p:pRg st="4" end="4"/>
                                            </p:txEl>
                                          </p:spTgt>
                                        </p:tgtEl>
                                        <p:attrNameLst>
                                          <p:attrName>style.visibility</p:attrName>
                                        </p:attrNameLst>
                                      </p:cBhvr>
                                      <p:to>
                                        <p:strVal val="visible"/>
                                      </p:to>
                                    </p:set>
                                    <p:animEffect transition="in" filter="fade">
                                      <p:cBhvr>
                                        <p:cTn id="49" dur="1000"/>
                                        <p:tgtEl>
                                          <p:spTgt spid="4">
                                            <p:txEl>
                                              <p:pRg st="4" end="4"/>
                                            </p:txEl>
                                          </p:spTgt>
                                        </p:tgtEl>
                                      </p:cBhvr>
                                    </p:animEffect>
                                    <p:anim calcmode="lin" valueType="num">
                                      <p:cBhvr>
                                        <p:cTn id="50" dur="1000" fill="hold"/>
                                        <p:tgtEl>
                                          <p:spTgt spid="4">
                                            <p:txEl>
                                              <p:pRg st="4" end="4"/>
                                            </p:txEl>
                                          </p:spTgt>
                                        </p:tgtEl>
                                        <p:attrNameLst>
                                          <p:attrName>ppt_x</p:attrName>
                                        </p:attrNameLst>
                                      </p:cBhvr>
                                      <p:tavLst>
                                        <p:tav tm="0">
                                          <p:val>
                                            <p:strVal val="#ppt_x"/>
                                          </p:val>
                                        </p:tav>
                                        <p:tav tm="100000">
                                          <p:val>
                                            <p:strVal val="#ppt_x"/>
                                          </p:val>
                                        </p:tav>
                                      </p:tavLst>
                                    </p:anim>
                                    <p:anim calcmode="lin" valueType="num">
                                      <p:cBhvr>
                                        <p:cTn id="51" dur="1000" fill="hold"/>
                                        <p:tgtEl>
                                          <p:spTgt spid="4">
                                            <p:txEl>
                                              <p:pRg st="4" end="4"/>
                                            </p:txEl>
                                          </p:spTgt>
                                        </p:tgtEl>
                                        <p:attrNameLst>
                                          <p:attrName>ppt_y</p:attrName>
                                        </p:attrNameLst>
                                      </p:cBhvr>
                                      <p:tavLst>
                                        <p:tav tm="0">
                                          <p:val>
                                            <p:strVal val="#ppt_y+.1"/>
                                          </p:val>
                                        </p:tav>
                                        <p:tav tm="100000">
                                          <p:val>
                                            <p:strVal val="#ppt_y"/>
                                          </p:val>
                                        </p:tav>
                                      </p:tavLst>
                                    </p:anim>
                                  </p:childTnLst>
                                </p:cTn>
                              </p:par>
                            </p:childTnLst>
                          </p:cTn>
                        </p:par>
                      </p:childTnLst>
                    </p:cTn>
                  </p:par>
                  <p:par>
                    <p:cTn id="52" fill="hold">
                      <p:stCondLst>
                        <p:cond delay="indefinite"/>
                      </p:stCondLst>
                      <p:childTnLst>
                        <p:par>
                          <p:cTn id="53" fill="hold">
                            <p:stCondLst>
                              <p:cond delay="0"/>
                            </p:stCondLst>
                            <p:childTnLst>
                              <p:par>
                                <p:cTn id="54" presetID="42" presetClass="entr" presetSubtype="0" fill="hold" grpId="0" nodeType="clickEffect">
                                  <p:stCondLst>
                                    <p:cond delay="0"/>
                                  </p:stCondLst>
                                  <p:childTnLst>
                                    <p:set>
                                      <p:cBhvr>
                                        <p:cTn id="55" dur="1" fill="hold">
                                          <p:stCondLst>
                                            <p:cond delay="0"/>
                                          </p:stCondLst>
                                        </p:cTn>
                                        <p:tgtEl>
                                          <p:spTgt spid="4">
                                            <p:txEl>
                                              <p:pRg st="5" end="5"/>
                                            </p:txEl>
                                          </p:spTgt>
                                        </p:tgtEl>
                                        <p:attrNameLst>
                                          <p:attrName>style.visibility</p:attrName>
                                        </p:attrNameLst>
                                      </p:cBhvr>
                                      <p:to>
                                        <p:strVal val="visible"/>
                                      </p:to>
                                    </p:set>
                                    <p:animEffect transition="in" filter="fade">
                                      <p:cBhvr>
                                        <p:cTn id="56" dur="1000"/>
                                        <p:tgtEl>
                                          <p:spTgt spid="4">
                                            <p:txEl>
                                              <p:pRg st="5" end="5"/>
                                            </p:txEl>
                                          </p:spTgt>
                                        </p:tgtEl>
                                      </p:cBhvr>
                                    </p:animEffect>
                                    <p:anim calcmode="lin" valueType="num">
                                      <p:cBhvr>
                                        <p:cTn id="57" dur="1000" fill="hold"/>
                                        <p:tgtEl>
                                          <p:spTgt spid="4">
                                            <p:txEl>
                                              <p:pRg st="5" end="5"/>
                                            </p:txEl>
                                          </p:spTgt>
                                        </p:tgtEl>
                                        <p:attrNameLst>
                                          <p:attrName>ppt_x</p:attrName>
                                        </p:attrNameLst>
                                      </p:cBhvr>
                                      <p:tavLst>
                                        <p:tav tm="0">
                                          <p:val>
                                            <p:strVal val="#ppt_x"/>
                                          </p:val>
                                        </p:tav>
                                        <p:tav tm="100000">
                                          <p:val>
                                            <p:strVal val="#ppt_x"/>
                                          </p:val>
                                        </p:tav>
                                      </p:tavLst>
                                    </p:anim>
                                    <p:anim calcmode="lin" valueType="num">
                                      <p:cBhvr>
                                        <p:cTn id="58" dur="1000" fill="hold"/>
                                        <p:tgtEl>
                                          <p:spTgt spid="4">
                                            <p:txEl>
                                              <p:pRg st="5" end="5"/>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4" grpId="0" build="p" animBg="1"/>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70C8F8B-3556-27B2-3FBD-4B750F9511E0}"/>
              </a:ext>
            </a:extLst>
          </p:cNvPr>
          <p:cNvSpPr>
            <a:spLocks noGrp="1"/>
          </p:cNvSpPr>
          <p:nvPr>
            <p:ph type="title"/>
          </p:nvPr>
        </p:nvSpPr>
        <p:spPr>
          <a:solidFill>
            <a:srgbClr val="002060"/>
          </a:solidFill>
        </p:spPr>
        <p:txBody>
          <a:bodyPr/>
          <a:lstStyle/>
          <a:p>
            <a:r>
              <a:rPr lang="en-GB" dirty="0">
                <a:solidFill>
                  <a:schemeClr val="bg1"/>
                </a:solidFill>
              </a:rPr>
              <a:t>Part 2 – Written task</a:t>
            </a:r>
          </a:p>
        </p:txBody>
      </p:sp>
      <p:sp>
        <p:nvSpPr>
          <p:cNvPr id="3" name="Content Placeholder 2">
            <a:extLst>
              <a:ext uri="{FF2B5EF4-FFF2-40B4-BE49-F238E27FC236}">
                <a16:creationId xmlns:a16="http://schemas.microsoft.com/office/drawing/2014/main" id="{EEBFFCD5-B984-464A-1D14-ECA9DBF731CA}"/>
              </a:ext>
            </a:extLst>
          </p:cNvPr>
          <p:cNvSpPr>
            <a:spLocks noGrp="1"/>
          </p:cNvSpPr>
          <p:nvPr>
            <p:ph sz="half" idx="1"/>
          </p:nvPr>
        </p:nvSpPr>
        <p:spPr>
          <a:solidFill>
            <a:schemeClr val="accent2">
              <a:lumMod val="20000"/>
              <a:lumOff val="80000"/>
            </a:schemeClr>
          </a:solidFill>
        </p:spPr>
        <p:txBody>
          <a:bodyPr>
            <a:normAutofit lnSpcReduction="10000"/>
          </a:bodyPr>
          <a:lstStyle/>
          <a:p>
            <a:pPr marL="0" indent="0" algn="ctr">
              <a:buNone/>
            </a:pPr>
            <a:endParaRPr lang="en-GB" b="1" i="1" dirty="0"/>
          </a:p>
          <a:p>
            <a:pPr marL="0" indent="0" algn="ctr">
              <a:buNone/>
            </a:pPr>
            <a:r>
              <a:rPr lang="en-GB" b="1" i="1" dirty="0"/>
              <a:t>You are required to choose a contemporary policing issue and present a 2500-word critical review of the literature around the subject area.</a:t>
            </a:r>
          </a:p>
        </p:txBody>
      </p:sp>
      <p:sp>
        <p:nvSpPr>
          <p:cNvPr id="4" name="Content Placeholder 3">
            <a:extLst>
              <a:ext uri="{FF2B5EF4-FFF2-40B4-BE49-F238E27FC236}">
                <a16:creationId xmlns:a16="http://schemas.microsoft.com/office/drawing/2014/main" id="{70ECC96A-1356-9455-C381-32DF56E07AD5}"/>
              </a:ext>
            </a:extLst>
          </p:cNvPr>
          <p:cNvSpPr>
            <a:spLocks noGrp="1"/>
          </p:cNvSpPr>
          <p:nvPr>
            <p:ph sz="half" idx="2"/>
          </p:nvPr>
        </p:nvSpPr>
        <p:spPr>
          <a:solidFill>
            <a:schemeClr val="accent6">
              <a:lumMod val="20000"/>
              <a:lumOff val="80000"/>
            </a:schemeClr>
          </a:solidFill>
        </p:spPr>
        <p:txBody>
          <a:bodyPr>
            <a:normAutofit lnSpcReduction="10000"/>
          </a:bodyPr>
          <a:lstStyle/>
          <a:p>
            <a:r>
              <a:rPr lang="en-GB" dirty="0"/>
              <a:t>Different subject to the presentation</a:t>
            </a:r>
          </a:p>
          <a:p>
            <a:r>
              <a:rPr lang="en-GB" dirty="0"/>
              <a:t>Allocation of 2500 words ( word count +/-10%)</a:t>
            </a:r>
          </a:p>
          <a:p>
            <a:r>
              <a:rPr lang="en-GB" dirty="0"/>
              <a:t>Appropriate referencing – Harvard</a:t>
            </a:r>
          </a:p>
          <a:p>
            <a:r>
              <a:rPr lang="en-GB" dirty="0"/>
              <a:t>Upload to Turnitin by 23:59hrs on 24</a:t>
            </a:r>
            <a:r>
              <a:rPr lang="en-GB" baseline="30000" dirty="0"/>
              <a:t>th</a:t>
            </a:r>
            <a:r>
              <a:rPr lang="en-GB" dirty="0"/>
              <a:t> July 2024 – separate tab</a:t>
            </a:r>
          </a:p>
        </p:txBody>
      </p:sp>
    </p:spTree>
    <p:extLst>
      <p:ext uri="{BB962C8B-B14F-4D97-AF65-F5344CB8AC3E}">
        <p14:creationId xmlns:p14="http://schemas.microsoft.com/office/powerpoint/2010/main" val="354829311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4">
                                            <p:bg/>
                                          </p:spTgt>
                                        </p:tgtEl>
                                        <p:attrNameLst>
                                          <p:attrName>style.visibility</p:attrName>
                                        </p:attrNameLst>
                                      </p:cBhvr>
                                      <p:to>
                                        <p:strVal val="visible"/>
                                      </p:to>
                                    </p:set>
                                    <p:animEffect transition="in" filter="fade">
                                      <p:cBhvr>
                                        <p:cTn id="7" dur="1000"/>
                                        <p:tgtEl>
                                          <p:spTgt spid="4">
                                            <p:bg/>
                                          </p:spTgt>
                                        </p:tgtEl>
                                      </p:cBhvr>
                                    </p:animEffect>
                                    <p:anim calcmode="lin" valueType="num">
                                      <p:cBhvr>
                                        <p:cTn id="8" dur="1000" fill="hold"/>
                                        <p:tgtEl>
                                          <p:spTgt spid="4">
                                            <p:bg/>
                                          </p:spTgt>
                                        </p:tgtEl>
                                        <p:attrNameLst>
                                          <p:attrName>ppt_x</p:attrName>
                                        </p:attrNameLst>
                                      </p:cBhvr>
                                      <p:tavLst>
                                        <p:tav tm="0">
                                          <p:val>
                                            <p:strVal val="#ppt_x"/>
                                          </p:val>
                                        </p:tav>
                                        <p:tav tm="100000">
                                          <p:val>
                                            <p:strVal val="#ppt_x"/>
                                          </p:val>
                                        </p:tav>
                                      </p:tavLst>
                                    </p:anim>
                                    <p:anim calcmode="lin" valueType="num">
                                      <p:cBhvr>
                                        <p:cTn id="9" dur="1000" fill="hold"/>
                                        <p:tgtEl>
                                          <p:spTgt spid="4">
                                            <p:bg/>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4">
                                            <p:txEl>
                                              <p:pRg st="0" end="0"/>
                                            </p:txEl>
                                          </p:spTgt>
                                        </p:tgtEl>
                                        <p:attrNameLst>
                                          <p:attrName>style.visibility</p:attrName>
                                        </p:attrNameLst>
                                      </p:cBhvr>
                                      <p:to>
                                        <p:strVal val="visible"/>
                                      </p:to>
                                    </p:set>
                                    <p:animEffect transition="in" filter="fade">
                                      <p:cBhvr>
                                        <p:cTn id="14" dur="1000"/>
                                        <p:tgtEl>
                                          <p:spTgt spid="4">
                                            <p:txEl>
                                              <p:pRg st="0" end="0"/>
                                            </p:txEl>
                                          </p:spTgt>
                                        </p:tgtEl>
                                      </p:cBhvr>
                                    </p:animEffect>
                                    <p:anim calcmode="lin" valueType="num">
                                      <p:cBhvr>
                                        <p:cTn id="15" dur="1000" fill="hold"/>
                                        <p:tgtEl>
                                          <p:spTgt spid="4">
                                            <p:txEl>
                                              <p:pRg st="0" end="0"/>
                                            </p:txEl>
                                          </p:spTgt>
                                        </p:tgtEl>
                                        <p:attrNameLst>
                                          <p:attrName>ppt_x</p:attrName>
                                        </p:attrNameLst>
                                      </p:cBhvr>
                                      <p:tavLst>
                                        <p:tav tm="0">
                                          <p:val>
                                            <p:strVal val="#ppt_x"/>
                                          </p:val>
                                        </p:tav>
                                        <p:tav tm="100000">
                                          <p:val>
                                            <p:strVal val="#ppt_x"/>
                                          </p:val>
                                        </p:tav>
                                      </p:tavLst>
                                    </p:anim>
                                    <p:anim calcmode="lin" valueType="num">
                                      <p:cBhvr>
                                        <p:cTn id="16" dur="1000" fill="hold"/>
                                        <p:tgtEl>
                                          <p:spTgt spid="4">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4">
                                            <p:txEl>
                                              <p:pRg st="1" end="1"/>
                                            </p:txEl>
                                          </p:spTgt>
                                        </p:tgtEl>
                                        <p:attrNameLst>
                                          <p:attrName>style.visibility</p:attrName>
                                        </p:attrNameLst>
                                      </p:cBhvr>
                                      <p:to>
                                        <p:strVal val="visible"/>
                                      </p:to>
                                    </p:set>
                                    <p:animEffect transition="in" filter="fade">
                                      <p:cBhvr>
                                        <p:cTn id="21" dur="1000"/>
                                        <p:tgtEl>
                                          <p:spTgt spid="4">
                                            <p:txEl>
                                              <p:pRg st="1" end="1"/>
                                            </p:txEl>
                                          </p:spTgt>
                                        </p:tgtEl>
                                      </p:cBhvr>
                                    </p:animEffect>
                                    <p:anim calcmode="lin" valueType="num">
                                      <p:cBhvr>
                                        <p:cTn id="22" dur="1000" fill="hold"/>
                                        <p:tgtEl>
                                          <p:spTgt spid="4">
                                            <p:txEl>
                                              <p:pRg st="1" end="1"/>
                                            </p:txEl>
                                          </p:spTgt>
                                        </p:tgtEl>
                                        <p:attrNameLst>
                                          <p:attrName>ppt_x</p:attrName>
                                        </p:attrNameLst>
                                      </p:cBhvr>
                                      <p:tavLst>
                                        <p:tav tm="0">
                                          <p:val>
                                            <p:strVal val="#ppt_x"/>
                                          </p:val>
                                        </p:tav>
                                        <p:tav tm="100000">
                                          <p:val>
                                            <p:strVal val="#ppt_x"/>
                                          </p:val>
                                        </p:tav>
                                      </p:tavLst>
                                    </p:anim>
                                    <p:anim calcmode="lin" valueType="num">
                                      <p:cBhvr>
                                        <p:cTn id="23" dur="1000" fill="hold"/>
                                        <p:tgtEl>
                                          <p:spTgt spid="4">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grpId="0" nodeType="clickEffect">
                                  <p:stCondLst>
                                    <p:cond delay="0"/>
                                  </p:stCondLst>
                                  <p:childTnLst>
                                    <p:set>
                                      <p:cBhvr>
                                        <p:cTn id="27" dur="1" fill="hold">
                                          <p:stCondLst>
                                            <p:cond delay="0"/>
                                          </p:stCondLst>
                                        </p:cTn>
                                        <p:tgtEl>
                                          <p:spTgt spid="4">
                                            <p:txEl>
                                              <p:pRg st="2" end="2"/>
                                            </p:txEl>
                                          </p:spTgt>
                                        </p:tgtEl>
                                        <p:attrNameLst>
                                          <p:attrName>style.visibility</p:attrName>
                                        </p:attrNameLst>
                                      </p:cBhvr>
                                      <p:to>
                                        <p:strVal val="visible"/>
                                      </p:to>
                                    </p:set>
                                    <p:animEffect transition="in" filter="fade">
                                      <p:cBhvr>
                                        <p:cTn id="28" dur="1000"/>
                                        <p:tgtEl>
                                          <p:spTgt spid="4">
                                            <p:txEl>
                                              <p:pRg st="2" end="2"/>
                                            </p:txEl>
                                          </p:spTgt>
                                        </p:tgtEl>
                                      </p:cBhvr>
                                    </p:animEffect>
                                    <p:anim calcmode="lin" valueType="num">
                                      <p:cBhvr>
                                        <p:cTn id="29" dur="1000" fill="hold"/>
                                        <p:tgtEl>
                                          <p:spTgt spid="4">
                                            <p:txEl>
                                              <p:pRg st="2" end="2"/>
                                            </p:txEl>
                                          </p:spTgt>
                                        </p:tgtEl>
                                        <p:attrNameLst>
                                          <p:attrName>ppt_x</p:attrName>
                                        </p:attrNameLst>
                                      </p:cBhvr>
                                      <p:tavLst>
                                        <p:tav tm="0">
                                          <p:val>
                                            <p:strVal val="#ppt_x"/>
                                          </p:val>
                                        </p:tav>
                                        <p:tav tm="100000">
                                          <p:val>
                                            <p:strVal val="#ppt_x"/>
                                          </p:val>
                                        </p:tav>
                                      </p:tavLst>
                                    </p:anim>
                                    <p:anim calcmode="lin" valueType="num">
                                      <p:cBhvr>
                                        <p:cTn id="30" dur="1000" fill="hold"/>
                                        <p:tgtEl>
                                          <p:spTgt spid="4">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42" presetClass="entr" presetSubtype="0" fill="hold" grpId="0" nodeType="clickEffect">
                                  <p:stCondLst>
                                    <p:cond delay="0"/>
                                  </p:stCondLst>
                                  <p:childTnLst>
                                    <p:set>
                                      <p:cBhvr>
                                        <p:cTn id="34" dur="1" fill="hold">
                                          <p:stCondLst>
                                            <p:cond delay="0"/>
                                          </p:stCondLst>
                                        </p:cTn>
                                        <p:tgtEl>
                                          <p:spTgt spid="4">
                                            <p:txEl>
                                              <p:pRg st="3" end="3"/>
                                            </p:txEl>
                                          </p:spTgt>
                                        </p:tgtEl>
                                        <p:attrNameLst>
                                          <p:attrName>style.visibility</p:attrName>
                                        </p:attrNameLst>
                                      </p:cBhvr>
                                      <p:to>
                                        <p:strVal val="visible"/>
                                      </p:to>
                                    </p:set>
                                    <p:animEffect transition="in" filter="fade">
                                      <p:cBhvr>
                                        <p:cTn id="35" dur="1000"/>
                                        <p:tgtEl>
                                          <p:spTgt spid="4">
                                            <p:txEl>
                                              <p:pRg st="3" end="3"/>
                                            </p:txEl>
                                          </p:spTgt>
                                        </p:tgtEl>
                                      </p:cBhvr>
                                    </p:animEffect>
                                    <p:anim calcmode="lin" valueType="num">
                                      <p:cBhvr>
                                        <p:cTn id="36" dur="1000" fill="hold"/>
                                        <p:tgtEl>
                                          <p:spTgt spid="4">
                                            <p:txEl>
                                              <p:pRg st="3" end="3"/>
                                            </p:txEl>
                                          </p:spTgt>
                                        </p:tgtEl>
                                        <p:attrNameLst>
                                          <p:attrName>ppt_x</p:attrName>
                                        </p:attrNameLst>
                                      </p:cBhvr>
                                      <p:tavLst>
                                        <p:tav tm="0">
                                          <p:val>
                                            <p:strVal val="#ppt_x"/>
                                          </p:val>
                                        </p:tav>
                                        <p:tav tm="100000">
                                          <p:val>
                                            <p:strVal val="#ppt_x"/>
                                          </p:val>
                                        </p:tav>
                                      </p:tavLst>
                                    </p:anim>
                                    <p:anim calcmode="lin" valueType="num">
                                      <p:cBhvr>
                                        <p:cTn id="37" dur="1000" fill="hold"/>
                                        <p:tgtEl>
                                          <p:spTgt spid="4">
                                            <p:txEl>
                                              <p:pRg st="3" end="3"/>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build="p" animBg="1"/>
    </p:bldLst>
  </p:timing>
</p:sld>
</file>

<file path=ppt/slides/slide11.xml><?xml version="1.0" encoding="utf-8"?>
<p:sld xmlns:a="http://schemas.openxmlformats.org/drawingml/2006/main" xmlns:r="http://schemas.openxmlformats.org/officeDocument/2006/relationships" xmlns:p="http://schemas.openxmlformats.org/presentationml/2006/main">
  <p:cSld>
    <p:bg>
      <p:bgPr>
        <a:blipFill dpi="0" rotWithShape="1">
          <a:blip r:embed="rId4">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solidFill>
            <a:srgbClr val="002060"/>
          </a:solidFill>
        </p:spPr>
        <p:txBody>
          <a:bodyPr/>
          <a:lstStyle/>
          <a:p>
            <a:r>
              <a:rPr lang="en-GB" dirty="0">
                <a:solidFill>
                  <a:schemeClr val="bg1"/>
                </a:solidFill>
              </a:rPr>
              <a:t>Why </a:t>
            </a:r>
            <a:r>
              <a:rPr lang="en-GB" i="1" dirty="0">
                <a:solidFill>
                  <a:schemeClr val="bg1"/>
                </a:solidFill>
              </a:rPr>
              <a:t>this</a:t>
            </a:r>
            <a:r>
              <a:rPr lang="en-GB" dirty="0">
                <a:solidFill>
                  <a:schemeClr val="bg1"/>
                </a:solidFill>
              </a:rPr>
              <a:t> assessment?</a:t>
            </a:r>
          </a:p>
        </p:txBody>
      </p:sp>
      <p:sp>
        <p:nvSpPr>
          <p:cNvPr id="3" name="Content Placeholder 2"/>
          <p:cNvSpPr>
            <a:spLocks noGrp="1"/>
          </p:cNvSpPr>
          <p:nvPr>
            <p:ph idx="1"/>
          </p:nvPr>
        </p:nvSpPr>
        <p:spPr>
          <a:xfrm>
            <a:off x="414391" y="1676399"/>
            <a:ext cx="11363218" cy="3972415"/>
          </a:xfrm>
        </p:spPr>
        <p:txBody>
          <a:bodyPr>
            <a:normAutofit fontScale="70000" lnSpcReduction="20000"/>
          </a:bodyPr>
          <a:lstStyle/>
          <a:p>
            <a:pPr algn="just">
              <a:lnSpc>
                <a:spcPct val="150000"/>
              </a:lnSpc>
              <a:spcBef>
                <a:spcPts val="0"/>
              </a:spcBef>
            </a:pPr>
            <a:r>
              <a:rPr lang="en-GB" dirty="0"/>
              <a:t> Aim to measure and </a:t>
            </a:r>
            <a:r>
              <a:rPr lang="en-GB" b="1" u="sng" dirty="0"/>
              <a:t>promote</a:t>
            </a:r>
            <a:r>
              <a:rPr lang="en-GB" dirty="0"/>
              <a:t> higher level thinking of how the concepts can be synthesised and applied to different contexts (</a:t>
            </a:r>
            <a:r>
              <a:rPr lang="en-GB" dirty="0" err="1"/>
              <a:t>Kaipa</a:t>
            </a:r>
            <a:r>
              <a:rPr lang="en-GB" dirty="0"/>
              <a:t>, 2012)</a:t>
            </a:r>
          </a:p>
          <a:p>
            <a:pPr algn="just">
              <a:lnSpc>
                <a:spcPct val="150000"/>
              </a:lnSpc>
              <a:spcBef>
                <a:spcPts val="0"/>
              </a:spcBef>
            </a:pPr>
            <a:r>
              <a:rPr lang="en-GB" dirty="0"/>
              <a:t>Deliberately broad remit to allow you to focus on an issue that interests you!</a:t>
            </a:r>
          </a:p>
          <a:p>
            <a:pPr algn="just">
              <a:lnSpc>
                <a:spcPct val="150000"/>
              </a:lnSpc>
              <a:spcBef>
                <a:spcPts val="0"/>
              </a:spcBef>
            </a:pPr>
            <a:r>
              <a:rPr lang="en-GB" dirty="0"/>
              <a:t>The key goal of the assignment is to get you to demonstrate an understanding of the theory and consideration relating to contemporary issues and challenges in policing that impact on how to influence the development of policy, the setting of priorities and the design and delivery of services.  </a:t>
            </a:r>
          </a:p>
        </p:txBody>
      </p:sp>
    </p:spTree>
    <p:extLst>
      <p:ext uri="{BB962C8B-B14F-4D97-AF65-F5344CB8AC3E}">
        <p14:creationId xmlns:p14="http://schemas.microsoft.com/office/powerpoint/2010/main" val="4187233494"/>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3">
                                            <p:txEl>
                                              <p:pRg st="1" end="1"/>
                                            </p:txEl>
                                          </p:spTgt>
                                        </p:tgtEl>
                                        <p:attrNameLst>
                                          <p:attrName>style.visibility</p:attrName>
                                        </p:attrNameLst>
                                      </p:cBhvr>
                                      <p:to>
                                        <p:strVal val="visible"/>
                                      </p:to>
                                    </p:set>
                                    <p:animEffect transition="in" filter="fade">
                                      <p:cBhvr>
                                        <p:cTn id="14" dur="1000"/>
                                        <p:tgtEl>
                                          <p:spTgt spid="3">
                                            <p:txEl>
                                              <p:pRg st="1" end="1"/>
                                            </p:txEl>
                                          </p:spTgt>
                                        </p:tgtEl>
                                      </p:cBhvr>
                                    </p:animEffect>
                                    <p:anim calcmode="lin" valueType="num">
                                      <p:cBhvr>
                                        <p:cTn id="15"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3">
                                            <p:txEl>
                                              <p:pRg st="2" end="2"/>
                                            </p:txEl>
                                          </p:spTgt>
                                        </p:tgtEl>
                                        <p:attrNameLst>
                                          <p:attrName>style.visibility</p:attrName>
                                        </p:attrNameLst>
                                      </p:cBhvr>
                                      <p:to>
                                        <p:strVal val="visible"/>
                                      </p:to>
                                    </p:set>
                                    <p:animEffect transition="in" filter="fade">
                                      <p:cBhvr>
                                        <p:cTn id="21" dur="1000"/>
                                        <p:tgtEl>
                                          <p:spTgt spid="3">
                                            <p:txEl>
                                              <p:pRg st="2" end="2"/>
                                            </p:txEl>
                                          </p:spTgt>
                                        </p:tgtEl>
                                      </p:cBhvr>
                                    </p:animEffect>
                                    <p:anim calcmode="lin" valueType="num">
                                      <p:cBhvr>
                                        <p:cTn id="22"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23"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CA4C220-1AE9-0A21-83BA-BEB65F630B81}"/>
              </a:ext>
            </a:extLst>
          </p:cNvPr>
          <p:cNvSpPr>
            <a:spLocks noGrp="1"/>
          </p:cNvSpPr>
          <p:nvPr>
            <p:ph type="title"/>
          </p:nvPr>
        </p:nvSpPr>
        <p:spPr>
          <a:xfrm>
            <a:off x="609600" y="286994"/>
            <a:ext cx="10972800" cy="1143000"/>
          </a:xfrm>
          <a:solidFill>
            <a:srgbClr val="002060"/>
          </a:solidFill>
        </p:spPr>
        <p:txBody>
          <a:bodyPr>
            <a:normAutofit/>
          </a:bodyPr>
          <a:lstStyle/>
          <a:p>
            <a:r>
              <a:rPr lang="en-GB" dirty="0">
                <a:solidFill>
                  <a:schemeClr val="bg1"/>
                </a:solidFill>
              </a:rPr>
              <a:t>Part 1 – Presentation </a:t>
            </a:r>
            <a:endParaRPr lang="en-US" dirty="0">
              <a:solidFill>
                <a:schemeClr val="bg1"/>
              </a:solidFill>
            </a:endParaRPr>
          </a:p>
        </p:txBody>
      </p:sp>
      <p:sp>
        <p:nvSpPr>
          <p:cNvPr id="3" name="Content Placeholder 2">
            <a:extLst>
              <a:ext uri="{FF2B5EF4-FFF2-40B4-BE49-F238E27FC236}">
                <a16:creationId xmlns:a16="http://schemas.microsoft.com/office/drawing/2014/main" id="{ADC65192-8DB7-3686-AB8E-790D8F130CE6}"/>
              </a:ext>
            </a:extLst>
          </p:cNvPr>
          <p:cNvSpPr>
            <a:spLocks noGrp="1"/>
          </p:cNvSpPr>
          <p:nvPr>
            <p:ph idx="1"/>
          </p:nvPr>
        </p:nvSpPr>
        <p:spPr>
          <a:xfrm>
            <a:off x="609600" y="1600201"/>
            <a:ext cx="6226629" cy="3917032"/>
          </a:xfrm>
        </p:spPr>
        <p:txBody>
          <a:bodyPr>
            <a:normAutofit fontScale="92500"/>
          </a:bodyPr>
          <a:lstStyle/>
          <a:p>
            <a:r>
              <a:rPr lang="en-US" sz="2400" dirty="0"/>
              <a:t>15 min Presentation in total – topic broad ranging from issues identified from the course or your independent research. </a:t>
            </a:r>
          </a:p>
          <a:p>
            <a:r>
              <a:rPr lang="en-US" sz="2400" b="1" dirty="0"/>
              <a:t>12 mins presentation </a:t>
            </a:r>
            <a:r>
              <a:rPr lang="en-US" sz="2400" dirty="0"/>
              <a:t>– anything over will stop and not be marked.</a:t>
            </a:r>
          </a:p>
          <a:p>
            <a:r>
              <a:rPr lang="en-US" sz="2400" dirty="0"/>
              <a:t>Followed by </a:t>
            </a:r>
            <a:r>
              <a:rPr lang="en-US" sz="2400" b="1" dirty="0"/>
              <a:t>3mins Q&amp;A</a:t>
            </a:r>
          </a:p>
          <a:p>
            <a:r>
              <a:rPr lang="en-US" sz="2400" dirty="0"/>
              <a:t>Format – </a:t>
            </a:r>
            <a:r>
              <a:rPr lang="en-US" sz="2400" dirty="0" err="1"/>
              <a:t>Powerpoint</a:t>
            </a:r>
            <a:r>
              <a:rPr lang="en-US" sz="2400" dirty="0"/>
              <a:t> / other – but must be able to load onto Turnitin</a:t>
            </a:r>
          </a:p>
          <a:p>
            <a:r>
              <a:rPr lang="en-US" sz="2400" dirty="0"/>
              <a:t>Need to provide visual material of some sort</a:t>
            </a:r>
          </a:p>
          <a:p>
            <a:r>
              <a:rPr lang="en-US" sz="2400" b="1" dirty="0"/>
              <a:t>Written/presented in 1</a:t>
            </a:r>
            <a:r>
              <a:rPr lang="en-US" sz="2400" b="1" baseline="30000" dirty="0"/>
              <a:t>st</a:t>
            </a:r>
            <a:r>
              <a:rPr lang="en-US" sz="2400" b="1" dirty="0"/>
              <a:t> Person</a:t>
            </a:r>
          </a:p>
          <a:p>
            <a:pPr marL="0" indent="0">
              <a:buNone/>
            </a:pPr>
            <a:endParaRPr lang="en-US" sz="2000" dirty="0"/>
          </a:p>
        </p:txBody>
      </p:sp>
      <p:pic>
        <p:nvPicPr>
          <p:cNvPr id="4" name="Picture 3">
            <a:extLst>
              <a:ext uri="{FF2B5EF4-FFF2-40B4-BE49-F238E27FC236}">
                <a16:creationId xmlns:a16="http://schemas.microsoft.com/office/drawing/2014/main" id="{BE635791-4741-8750-2F79-965916BDC7C1}"/>
              </a:ext>
            </a:extLst>
          </p:cNvPr>
          <p:cNvPicPr>
            <a:picLocks noChangeAspect="1"/>
          </p:cNvPicPr>
          <p:nvPr/>
        </p:nvPicPr>
        <p:blipFill>
          <a:blip r:embed="rId3"/>
          <a:stretch>
            <a:fillRect/>
          </a:stretch>
        </p:blipFill>
        <p:spPr>
          <a:xfrm>
            <a:off x="7434817" y="2416949"/>
            <a:ext cx="3712154" cy="2024101"/>
          </a:xfrm>
          <a:prstGeom prst="rect">
            <a:avLst/>
          </a:prstGeom>
        </p:spPr>
      </p:pic>
    </p:spTree>
    <p:extLst>
      <p:ext uri="{BB962C8B-B14F-4D97-AF65-F5344CB8AC3E}">
        <p14:creationId xmlns:p14="http://schemas.microsoft.com/office/powerpoint/2010/main" val="247596510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3">
                                            <p:txEl>
                                              <p:pRg st="1" end="1"/>
                                            </p:txEl>
                                          </p:spTgt>
                                        </p:tgtEl>
                                        <p:attrNameLst>
                                          <p:attrName>style.visibility</p:attrName>
                                        </p:attrNameLst>
                                      </p:cBhvr>
                                      <p:to>
                                        <p:strVal val="visible"/>
                                      </p:to>
                                    </p:set>
                                    <p:animEffect transition="in" filter="fade">
                                      <p:cBhvr>
                                        <p:cTn id="14" dur="1000"/>
                                        <p:tgtEl>
                                          <p:spTgt spid="3">
                                            <p:txEl>
                                              <p:pRg st="1" end="1"/>
                                            </p:txEl>
                                          </p:spTgt>
                                        </p:tgtEl>
                                      </p:cBhvr>
                                    </p:animEffect>
                                    <p:anim calcmode="lin" valueType="num">
                                      <p:cBhvr>
                                        <p:cTn id="15"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3">
                                            <p:txEl>
                                              <p:pRg st="2" end="2"/>
                                            </p:txEl>
                                          </p:spTgt>
                                        </p:tgtEl>
                                        <p:attrNameLst>
                                          <p:attrName>style.visibility</p:attrName>
                                        </p:attrNameLst>
                                      </p:cBhvr>
                                      <p:to>
                                        <p:strVal val="visible"/>
                                      </p:to>
                                    </p:set>
                                    <p:animEffect transition="in" filter="fade">
                                      <p:cBhvr>
                                        <p:cTn id="21" dur="1000"/>
                                        <p:tgtEl>
                                          <p:spTgt spid="3">
                                            <p:txEl>
                                              <p:pRg st="2" end="2"/>
                                            </p:txEl>
                                          </p:spTgt>
                                        </p:tgtEl>
                                      </p:cBhvr>
                                    </p:animEffect>
                                    <p:anim calcmode="lin" valueType="num">
                                      <p:cBhvr>
                                        <p:cTn id="22"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23"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grpId="0" nodeType="clickEffect">
                                  <p:stCondLst>
                                    <p:cond delay="0"/>
                                  </p:stCondLst>
                                  <p:childTnLst>
                                    <p:set>
                                      <p:cBhvr>
                                        <p:cTn id="27" dur="1" fill="hold">
                                          <p:stCondLst>
                                            <p:cond delay="0"/>
                                          </p:stCondLst>
                                        </p:cTn>
                                        <p:tgtEl>
                                          <p:spTgt spid="3">
                                            <p:txEl>
                                              <p:pRg st="3" end="3"/>
                                            </p:txEl>
                                          </p:spTgt>
                                        </p:tgtEl>
                                        <p:attrNameLst>
                                          <p:attrName>style.visibility</p:attrName>
                                        </p:attrNameLst>
                                      </p:cBhvr>
                                      <p:to>
                                        <p:strVal val="visible"/>
                                      </p:to>
                                    </p:set>
                                    <p:animEffect transition="in" filter="fade">
                                      <p:cBhvr>
                                        <p:cTn id="28" dur="1000"/>
                                        <p:tgtEl>
                                          <p:spTgt spid="3">
                                            <p:txEl>
                                              <p:pRg st="3" end="3"/>
                                            </p:txEl>
                                          </p:spTgt>
                                        </p:tgtEl>
                                      </p:cBhvr>
                                    </p:animEffect>
                                    <p:anim calcmode="lin" valueType="num">
                                      <p:cBhvr>
                                        <p:cTn id="29"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30" dur="1000" fill="hold"/>
                                        <p:tgtEl>
                                          <p:spTgt spid="3">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42" presetClass="entr" presetSubtype="0" fill="hold" grpId="0" nodeType="clickEffect">
                                  <p:stCondLst>
                                    <p:cond delay="0"/>
                                  </p:stCondLst>
                                  <p:childTnLst>
                                    <p:set>
                                      <p:cBhvr>
                                        <p:cTn id="34" dur="1" fill="hold">
                                          <p:stCondLst>
                                            <p:cond delay="0"/>
                                          </p:stCondLst>
                                        </p:cTn>
                                        <p:tgtEl>
                                          <p:spTgt spid="3">
                                            <p:txEl>
                                              <p:pRg st="4" end="4"/>
                                            </p:txEl>
                                          </p:spTgt>
                                        </p:tgtEl>
                                        <p:attrNameLst>
                                          <p:attrName>style.visibility</p:attrName>
                                        </p:attrNameLst>
                                      </p:cBhvr>
                                      <p:to>
                                        <p:strVal val="visible"/>
                                      </p:to>
                                    </p:set>
                                    <p:animEffect transition="in" filter="fade">
                                      <p:cBhvr>
                                        <p:cTn id="35" dur="1000"/>
                                        <p:tgtEl>
                                          <p:spTgt spid="3">
                                            <p:txEl>
                                              <p:pRg st="4" end="4"/>
                                            </p:txEl>
                                          </p:spTgt>
                                        </p:tgtEl>
                                      </p:cBhvr>
                                    </p:animEffect>
                                    <p:anim calcmode="lin" valueType="num">
                                      <p:cBhvr>
                                        <p:cTn id="36"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37" dur="1000" fill="hold"/>
                                        <p:tgtEl>
                                          <p:spTgt spid="3">
                                            <p:txEl>
                                              <p:pRg st="4" end="4"/>
                                            </p:txEl>
                                          </p:spTgt>
                                        </p:tgtEl>
                                        <p:attrNameLst>
                                          <p:attrName>ppt_y</p:attrName>
                                        </p:attrNameLst>
                                      </p:cBhvr>
                                      <p:tavLst>
                                        <p:tav tm="0">
                                          <p:val>
                                            <p:strVal val="#ppt_y+.1"/>
                                          </p:val>
                                        </p:tav>
                                        <p:tav tm="100000">
                                          <p:val>
                                            <p:strVal val="#ppt_y"/>
                                          </p:val>
                                        </p:tav>
                                      </p:tavLst>
                                    </p:anim>
                                  </p:childTnLst>
                                </p:cTn>
                              </p:par>
                            </p:childTnLst>
                          </p:cTn>
                        </p:par>
                      </p:childTnLst>
                    </p:cTn>
                  </p:par>
                  <p:par>
                    <p:cTn id="38" fill="hold">
                      <p:stCondLst>
                        <p:cond delay="indefinite"/>
                      </p:stCondLst>
                      <p:childTnLst>
                        <p:par>
                          <p:cTn id="39" fill="hold">
                            <p:stCondLst>
                              <p:cond delay="0"/>
                            </p:stCondLst>
                            <p:childTnLst>
                              <p:par>
                                <p:cTn id="40" presetID="42" presetClass="entr" presetSubtype="0" fill="hold" grpId="0" nodeType="clickEffect">
                                  <p:stCondLst>
                                    <p:cond delay="0"/>
                                  </p:stCondLst>
                                  <p:childTnLst>
                                    <p:set>
                                      <p:cBhvr>
                                        <p:cTn id="41" dur="1" fill="hold">
                                          <p:stCondLst>
                                            <p:cond delay="0"/>
                                          </p:stCondLst>
                                        </p:cTn>
                                        <p:tgtEl>
                                          <p:spTgt spid="3">
                                            <p:txEl>
                                              <p:pRg st="5" end="5"/>
                                            </p:txEl>
                                          </p:spTgt>
                                        </p:tgtEl>
                                        <p:attrNameLst>
                                          <p:attrName>style.visibility</p:attrName>
                                        </p:attrNameLst>
                                      </p:cBhvr>
                                      <p:to>
                                        <p:strVal val="visible"/>
                                      </p:to>
                                    </p:set>
                                    <p:animEffect transition="in" filter="fade">
                                      <p:cBhvr>
                                        <p:cTn id="42" dur="1000"/>
                                        <p:tgtEl>
                                          <p:spTgt spid="3">
                                            <p:txEl>
                                              <p:pRg st="5" end="5"/>
                                            </p:txEl>
                                          </p:spTgt>
                                        </p:tgtEl>
                                      </p:cBhvr>
                                    </p:animEffect>
                                    <p:anim calcmode="lin" valueType="num">
                                      <p:cBhvr>
                                        <p:cTn id="43" dur="1000" fill="hold"/>
                                        <p:tgtEl>
                                          <p:spTgt spid="3">
                                            <p:txEl>
                                              <p:pRg st="5" end="5"/>
                                            </p:txEl>
                                          </p:spTgt>
                                        </p:tgtEl>
                                        <p:attrNameLst>
                                          <p:attrName>ppt_x</p:attrName>
                                        </p:attrNameLst>
                                      </p:cBhvr>
                                      <p:tavLst>
                                        <p:tav tm="0">
                                          <p:val>
                                            <p:strVal val="#ppt_x"/>
                                          </p:val>
                                        </p:tav>
                                        <p:tav tm="100000">
                                          <p:val>
                                            <p:strVal val="#ppt_x"/>
                                          </p:val>
                                        </p:tav>
                                      </p:tavLst>
                                    </p:anim>
                                    <p:anim calcmode="lin" valueType="num">
                                      <p:cBhvr>
                                        <p:cTn id="44" dur="1000" fill="hold"/>
                                        <p:tgtEl>
                                          <p:spTgt spid="3">
                                            <p:txEl>
                                              <p:pRg st="5" end="5"/>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A4C9D81-1B11-39B5-89E1-573FA68C54AE}"/>
              </a:ext>
            </a:extLst>
          </p:cNvPr>
          <p:cNvSpPr>
            <a:spLocks noGrp="1"/>
          </p:cNvSpPr>
          <p:nvPr>
            <p:ph type="title"/>
          </p:nvPr>
        </p:nvSpPr>
        <p:spPr>
          <a:solidFill>
            <a:srgbClr val="002060"/>
          </a:solidFill>
        </p:spPr>
        <p:txBody>
          <a:bodyPr/>
          <a:lstStyle/>
          <a:p>
            <a:r>
              <a:rPr lang="en-GB" dirty="0">
                <a:solidFill>
                  <a:schemeClr val="bg1"/>
                </a:solidFill>
              </a:rPr>
              <a:t>Part 1&amp;2 – Understand the task</a:t>
            </a:r>
          </a:p>
        </p:txBody>
      </p:sp>
      <p:sp>
        <p:nvSpPr>
          <p:cNvPr id="3" name="Content Placeholder 2">
            <a:extLst>
              <a:ext uri="{FF2B5EF4-FFF2-40B4-BE49-F238E27FC236}">
                <a16:creationId xmlns:a16="http://schemas.microsoft.com/office/drawing/2014/main" id="{C946B8C5-307C-9C7B-B8F0-B82AB40AB838}"/>
              </a:ext>
            </a:extLst>
          </p:cNvPr>
          <p:cNvSpPr>
            <a:spLocks noGrp="1"/>
          </p:cNvSpPr>
          <p:nvPr>
            <p:ph idx="1"/>
          </p:nvPr>
        </p:nvSpPr>
        <p:spPr/>
        <p:txBody>
          <a:bodyPr>
            <a:normAutofit/>
          </a:bodyPr>
          <a:lstStyle/>
          <a:p>
            <a:r>
              <a:rPr lang="en-GB" sz="3600" b="1" dirty="0"/>
              <a:t>Directive word </a:t>
            </a:r>
          </a:p>
          <a:p>
            <a:r>
              <a:rPr lang="en-GB" sz="3600" b="1" dirty="0"/>
              <a:t>Topic</a:t>
            </a:r>
          </a:p>
          <a:p>
            <a:r>
              <a:rPr lang="en-GB" sz="3600" b="1" dirty="0"/>
              <a:t>Limitations</a:t>
            </a:r>
          </a:p>
        </p:txBody>
      </p:sp>
      <p:sp>
        <p:nvSpPr>
          <p:cNvPr id="4" name="Arrow: Right 3">
            <a:extLst>
              <a:ext uri="{FF2B5EF4-FFF2-40B4-BE49-F238E27FC236}">
                <a16:creationId xmlns:a16="http://schemas.microsoft.com/office/drawing/2014/main" id="{F13C30EB-C301-2E16-65E7-D14D90691C67}"/>
              </a:ext>
            </a:extLst>
          </p:cNvPr>
          <p:cNvSpPr/>
          <p:nvPr/>
        </p:nvSpPr>
        <p:spPr>
          <a:xfrm>
            <a:off x="4506686" y="1703398"/>
            <a:ext cx="978408" cy="484632"/>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 name="Arrow: Right 4">
            <a:extLst>
              <a:ext uri="{FF2B5EF4-FFF2-40B4-BE49-F238E27FC236}">
                <a16:creationId xmlns:a16="http://schemas.microsoft.com/office/drawing/2014/main" id="{067DDF16-9E0A-F738-8D3E-38BF08F54AC8}"/>
              </a:ext>
            </a:extLst>
          </p:cNvPr>
          <p:cNvSpPr/>
          <p:nvPr/>
        </p:nvSpPr>
        <p:spPr>
          <a:xfrm>
            <a:off x="2460171" y="2329543"/>
            <a:ext cx="978408" cy="484632"/>
          </a:xfrm>
          <a:prstGeom prst="rightArrow">
            <a:avLst/>
          </a:prstGeom>
          <a:solidFill>
            <a:srgbClr val="FF0000"/>
          </a:solid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 name="Arrow: Right 5">
            <a:extLst>
              <a:ext uri="{FF2B5EF4-FFF2-40B4-BE49-F238E27FC236}">
                <a16:creationId xmlns:a16="http://schemas.microsoft.com/office/drawing/2014/main" id="{14207A3A-2C99-79F4-9A91-29CE7178BC56}"/>
              </a:ext>
            </a:extLst>
          </p:cNvPr>
          <p:cNvSpPr/>
          <p:nvPr/>
        </p:nvSpPr>
        <p:spPr>
          <a:xfrm>
            <a:off x="3756225" y="2984169"/>
            <a:ext cx="978408" cy="484632"/>
          </a:xfrm>
          <a:prstGeom prst="rightArrow">
            <a:avLst/>
          </a:prstGeom>
          <a:solidFill>
            <a:srgbClr val="00B050"/>
          </a:solidFill>
          <a:ln>
            <a:solidFill>
              <a:srgbClr val="00B05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7" name="Picture 6">
            <a:extLst>
              <a:ext uri="{FF2B5EF4-FFF2-40B4-BE49-F238E27FC236}">
                <a16:creationId xmlns:a16="http://schemas.microsoft.com/office/drawing/2014/main" id="{E52296E9-866E-8AAA-CAAD-32E67214BC12}"/>
              </a:ext>
            </a:extLst>
          </p:cNvPr>
          <p:cNvPicPr>
            <a:picLocks noChangeAspect="1"/>
          </p:cNvPicPr>
          <p:nvPr/>
        </p:nvPicPr>
        <p:blipFill>
          <a:blip r:embed="rId3"/>
          <a:stretch>
            <a:fillRect/>
          </a:stretch>
        </p:blipFill>
        <p:spPr>
          <a:xfrm>
            <a:off x="7324673" y="2188030"/>
            <a:ext cx="3975616" cy="2226345"/>
          </a:xfrm>
          <a:prstGeom prst="rect">
            <a:avLst/>
          </a:prstGeom>
        </p:spPr>
      </p:pic>
    </p:spTree>
    <p:extLst>
      <p:ext uri="{BB962C8B-B14F-4D97-AF65-F5344CB8AC3E}">
        <p14:creationId xmlns:p14="http://schemas.microsoft.com/office/powerpoint/2010/main" val="2279078955"/>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89A2F01-CA2D-FF78-F086-4066BCB9C72D}"/>
              </a:ext>
            </a:extLst>
          </p:cNvPr>
          <p:cNvSpPr>
            <a:spLocks noGrp="1"/>
          </p:cNvSpPr>
          <p:nvPr>
            <p:ph type="title"/>
          </p:nvPr>
        </p:nvSpPr>
        <p:spPr>
          <a:solidFill>
            <a:srgbClr val="002060"/>
          </a:solidFill>
        </p:spPr>
        <p:txBody>
          <a:bodyPr/>
          <a:lstStyle/>
          <a:p>
            <a:r>
              <a:rPr lang="en-GB" dirty="0">
                <a:solidFill>
                  <a:schemeClr val="bg1"/>
                </a:solidFill>
              </a:rPr>
              <a:t>Part 1 – understand the task </a:t>
            </a:r>
          </a:p>
        </p:txBody>
      </p:sp>
      <p:sp>
        <p:nvSpPr>
          <p:cNvPr id="3" name="Content Placeholder 2">
            <a:extLst>
              <a:ext uri="{FF2B5EF4-FFF2-40B4-BE49-F238E27FC236}">
                <a16:creationId xmlns:a16="http://schemas.microsoft.com/office/drawing/2014/main" id="{F26F10C6-A638-1CA4-EEFB-8D3B47806D4E}"/>
              </a:ext>
            </a:extLst>
          </p:cNvPr>
          <p:cNvSpPr>
            <a:spLocks noGrp="1"/>
          </p:cNvSpPr>
          <p:nvPr>
            <p:ph idx="1"/>
          </p:nvPr>
        </p:nvSpPr>
        <p:spPr/>
        <p:txBody>
          <a:bodyPr/>
          <a:lstStyle/>
          <a:p>
            <a:pPr marL="0" indent="0">
              <a:buNone/>
            </a:pPr>
            <a:endParaRPr lang="en-GB" b="1" i="1" dirty="0"/>
          </a:p>
          <a:p>
            <a:pPr marL="0" indent="0">
              <a:buNone/>
            </a:pPr>
            <a:r>
              <a:rPr lang="en-GB" b="1" i="1" dirty="0"/>
              <a:t>You are required to choose, and critically investigate a contemporary policing issue from the broad range of challenges currently faced in policing. The issue chosen should be an area in which you have a personal interest. Your investigative findings will be delivered in the form of an oral presentation</a:t>
            </a:r>
            <a:endParaRPr lang="en-GB" dirty="0"/>
          </a:p>
        </p:txBody>
      </p:sp>
      <p:sp>
        <p:nvSpPr>
          <p:cNvPr id="4" name="Arrow: Down 3">
            <a:extLst>
              <a:ext uri="{FF2B5EF4-FFF2-40B4-BE49-F238E27FC236}">
                <a16:creationId xmlns:a16="http://schemas.microsoft.com/office/drawing/2014/main" id="{FE18DF85-B276-712C-56D5-36A4909F89E1}"/>
              </a:ext>
            </a:extLst>
          </p:cNvPr>
          <p:cNvSpPr/>
          <p:nvPr/>
        </p:nvSpPr>
        <p:spPr>
          <a:xfrm>
            <a:off x="4942114" y="1045029"/>
            <a:ext cx="761999" cy="1351017"/>
          </a:xfrm>
          <a:prstGeom prst="down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 name="Arrow: Down 4">
            <a:extLst>
              <a:ext uri="{FF2B5EF4-FFF2-40B4-BE49-F238E27FC236}">
                <a16:creationId xmlns:a16="http://schemas.microsoft.com/office/drawing/2014/main" id="{69F1E729-B3EF-C046-640B-301055B4B5DD}"/>
              </a:ext>
            </a:extLst>
          </p:cNvPr>
          <p:cNvSpPr/>
          <p:nvPr/>
        </p:nvSpPr>
        <p:spPr>
          <a:xfrm>
            <a:off x="8262257" y="968158"/>
            <a:ext cx="761998" cy="1351017"/>
          </a:xfrm>
          <a:prstGeom prst="down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 name="Arrow: Right 5">
            <a:extLst>
              <a:ext uri="{FF2B5EF4-FFF2-40B4-BE49-F238E27FC236}">
                <a16:creationId xmlns:a16="http://schemas.microsoft.com/office/drawing/2014/main" id="{9D3F8B7E-ABD6-C89B-EDB8-078AF2FCC721}"/>
              </a:ext>
            </a:extLst>
          </p:cNvPr>
          <p:cNvSpPr/>
          <p:nvPr/>
        </p:nvSpPr>
        <p:spPr>
          <a:xfrm rot="19624347">
            <a:off x="648391" y="3293412"/>
            <a:ext cx="1417033" cy="640064"/>
          </a:xfrm>
          <a:prstGeom prst="rightArrow">
            <a:avLst/>
          </a:prstGeom>
          <a:solidFill>
            <a:srgbClr val="FF0000"/>
          </a:solid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260905334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1000"/>
                                        <p:tgtEl>
                                          <p:spTgt spid="4"/>
                                        </p:tgtEl>
                                      </p:cBhvr>
                                    </p:animEffect>
                                    <p:anim calcmode="lin" valueType="num">
                                      <p:cBhvr>
                                        <p:cTn id="8" dur="1000" fill="hold"/>
                                        <p:tgtEl>
                                          <p:spTgt spid="4"/>
                                        </p:tgtEl>
                                        <p:attrNameLst>
                                          <p:attrName>ppt_x</p:attrName>
                                        </p:attrNameLst>
                                      </p:cBhvr>
                                      <p:tavLst>
                                        <p:tav tm="0">
                                          <p:val>
                                            <p:strVal val="#ppt_x"/>
                                          </p:val>
                                        </p:tav>
                                        <p:tav tm="100000">
                                          <p:val>
                                            <p:strVal val="#ppt_x"/>
                                          </p:val>
                                        </p:tav>
                                      </p:tavLst>
                                    </p:anim>
                                    <p:anim calcmode="lin" valueType="num">
                                      <p:cBhvr>
                                        <p:cTn id="9" dur="1000" fill="hold"/>
                                        <p:tgtEl>
                                          <p:spTgt spid="4"/>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5"/>
                                        </p:tgtEl>
                                        <p:attrNameLst>
                                          <p:attrName>style.visibility</p:attrName>
                                        </p:attrNameLst>
                                      </p:cBhvr>
                                      <p:to>
                                        <p:strVal val="visible"/>
                                      </p:to>
                                    </p:set>
                                    <p:animEffect transition="in" filter="fade">
                                      <p:cBhvr>
                                        <p:cTn id="14" dur="1000"/>
                                        <p:tgtEl>
                                          <p:spTgt spid="5"/>
                                        </p:tgtEl>
                                      </p:cBhvr>
                                    </p:animEffect>
                                    <p:anim calcmode="lin" valueType="num">
                                      <p:cBhvr>
                                        <p:cTn id="15" dur="1000" fill="hold"/>
                                        <p:tgtEl>
                                          <p:spTgt spid="5"/>
                                        </p:tgtEl>
                                        <p:attrNameLst>
                                          <p:attrName>ppt_x</p:attrName>
                                        </p:attrNameLst>
                                      </p:cBhvr>
                                      <p:tavLst>
                                        <p:tav tm="0">
                                          <p:val>
                                            <p:strVal val="#ppt_x"/>
                                          </p:val>
                                        </p:tav>
                                        <p:tav tm="100000">
                                          <p:val>
                                            <p:strVal val="#ppt_x"/>
                                          </p:val>
                                        </p:tav>
                                      </p:tavLst>
                                    </p:anim>
                                    <p:anim calcmode="lin" valueType="num">
                                      <p:cBhvr>
                                        <p:cTn id="16" dur="1000" fill="hold"/>
                                        <p:tgtEl>
                                          <p:spTgt spid="5"/>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6"/>
                                        </p:tgtEl>
                                        <p:attrNameLst>
                                          <p:attrName>style.visibility</p:attrName>
                                        </p:attrNameLst>
                                      </p:cBhvr>
                                      <p:to>
                                        <p:strVal val="visible"/>
                                      </p:to>
                                    </p:set>
                                    <p:animEffect transition="in" filter="fade">
                                      <p:cBhvr>
                                        <p:cTn id="21" dur="1000"/>
                                        <p:tgtEl>
                                          <p:spTgt spid="6"/>
                                        </p:tgtEl>
                                      </p:cBhvr>
                                    </p:animEffect>
                                    <p:anim calcmode="lin" valueType="num">
                                      <p:cBhvr>
                                        <p:cTn id="22" dur="1000" fill="hold"/>
                                        <p:tgtEl>
                                          <p:spTgt spid="6"/>
                                        </p:tgtEl>
                                        <p:attrNameLst>
                                          <p:attrName>ppt_x</p:attrName>
                                        </p:attrNameLst>
                                      </p:cBhvr>
                                      <p:tavLst>
                                        <p:tav tm="0">
                                          <p:val>
                                            <p:strVal val="#ppt_x"/>
                                          </p:val>
                                        </p:tav>
                                        <p:tav tm="100000">
                                          <p:val>
                                            <p:strVal val="#ppt_x"/>
                                          </p:val>
                                        </p:tav>
                                      </p:tavLst>
                                    </p:anim>
                                    <p:anim calcmode="lin" valueType="num">
                                      <p:cBhvr>
                                        <p:cTn id="23" dur="1000" fill="hold"/>
                                        <p:tgtEl>
                                          <p:spTgt spid="6"/>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P spid="5" grpId="0" animBg="1"/>
      <p:bldP spid="6" grpId="0" animBg="1"/>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4C1DA64-AFE3-4D06-BF1D-AF813931D056}"/>
              </a:ext>
            </a:extLst>
          </p:cNvPr>
          <p:cNvSpPr>
            <a:spLocks noGrp="1"/>
          </p:cNvSpPr>
          <p:nvPr>
            <p:ph type="title"/>
          </p:nvPr>
        </p:nvSpPr>
        <p:spPr>
          <a:solidFill>
            <a:srgbClr val="002060"/>
          </a:solidFill>
        </p:spPr>
        <p:txBody>
          <a:bodyPr>
            <a:normAutofit/>
          </a:bodyPr>
          <a:lstStyle/>
          <a:p>
            <a:r>
              <a:rPr lang="en-US" dirty="0">
                <a:solidFill>
                  <a:schemeClr val="bg1"/>
                </a:solidFill>
              </a:rPr>
              <a:t>Part 1- </a:t>
            </a:r>
            <a:r>
              <a:rPr lang="en-GB" dirty="0">
                <a:solidFill>
                  <a:schemeClr val="bg1"/>
                </a:solidFill>
              </a:rPr>
              <a:t>Presentation – Structure example</a:t>
            </a:r>
            <a:endParaRPr lang="en-US" dirty="0">
              <a:solidFill>
                <a:schemeClr val="bg1"/>
              </a:solidFill>
            </a:endParaRPr>
          </a:p>
        </p:txBody>
      </p:sp>
      <p:sp>
        <p:nvSpPr>
          <p:cNvPr id="3" name="Content Placeholder 2">
            <a:extLst>
              <a:ext uri="{FF2B5EF4-FFF2-40B4-BE49-F238E27FC236}">
                <a16:creationId xmlns:a16="http://schemas.microsoft.com/office/drawing/2014/main" id="{F1D543D1-100F-9674-1F6D-507EB53236FD}"/>
              </a:ext>
            </a:extLst>
          </p:cNvPr>
          <p:cNvSpPr>
            <a:spLocks noGrp="1"/>
          </p:cNvSpPr>
          <p:nvPr>
            <p:ph idx="1"/>
          </p:nvPr>
        </p:nvSpPr>
        <p:spPr>
          <a:xfrm>
            <a:off x="421821" y="1632405"/>
            <a:ext cx="8120743" cy="3920034"/>
          </a:xfrm>
        </p:spPr>
        <p:txBody>
          <a:bodyPr>
            <a:normAutofit/>
          </a:bodyPr>
          <a:lstStyle/>
          <a:p>
            <a:pPr marL="0" indent="0">
              <a:buNone/>
            </a:pPr>
            <a:endParaRPr lang="en-GB" sz="2000" dirty="0"/>
          </a:p>
          <a:p>
            <a:pPr lvl="0"/>
            <a:r>
              <a:rPr lang="en-GB" sz="2000" b="1" dirty="0"/>
              <a:t>Context</a:t>
            </a:r>
            <a:r>
              <a:rPr lang="en-GB" sz="2000" dirty="0"/>
              <a:t> – A short overview </a:t>
            </a:r>
          </a:p>
          <a:p>
            <a:pPr lvl="0"/>
            <a:r>
              <a:rPr lang="en-GB" sz="2000" b="1" dirty="0"/>
              <a:t>Critical issues</a:t>
            </a:r>
            <a:r>
              <a:rPr lang="en-GB" sz="2000" dirty="0"/>
              <a:t> - Why this presents a challenge. </a:t>
            </a:r>
          </a:p>
          <a:p>
            <a:pPr lvl="0"/>
            <a:r>
              <a:rPr lang="en-GB" sz="2000" b="1" dirty="0"/>
              <a:t>Theoretical underpinning</a:t>
            </a:r>
            <a:r>
              <a:rPr lang="en-GB" sz="2000" dirty="0"/>
              <a:t> - A brief synopsis of the relevant theoretical literature and understanding in this area. </a:t>
            </a:r>
          </a:p>
          <a:p>
            <a:pPr lvl="0"/>
            <a:r>
              <a:rPr lang="en-GB" sz="2000" b="1" dirty="0"/>
              <a:t>Critical analysis </a:t>
            </a:r>
            <a:r>
              <a:rPr lang="en-GB" sz="2000" dirty="0"/>
              <a:t>– What needs to be done. How would you as a leader seek to address?</a:t>
            </a:r>
          </a:p>
          <a:p>
            <a:pPr lvl="0"/>
            <a:r>
              <a:rPr lang="en-GB" sz="2000" dirty="0"/>
              <a:t>Concluding remarks</a:t>
            </a:r>
          </a:p>
          <a:p>
            <a:pPr lvl="0"/>
            <a:r>
              <a:rPr lang="en-GB" sz="2000" b="1" dirty="0"/>
              <a:t>References</a:t>
            </a:r>
            <a:r>
              <a:rPr lang="en-GB" sz="2000" dirty="0"/>
              <a:t> – this is not included within the 15mins BUT MUST be included in the presentation</a:t>
            </a:r>
          </a:p>
          <a:p>
            <a:endParaRPr lang="en-US" dirty="0"/>
          </a:p>
        </p:txBody>
      </p:sp>
      <p:pic>
        <p:nvPicPr>
          <p:cNvPr id="4" name="Picture 3">
            <a:extLst>
              <a:ext uri="{FF2B5EF4-FFF2-40B4-BE49-F238E27FC236}">
                <a16:creationId xmlns:a16="http://schemas.microsoft.com/office/drawing/2014/main" id="{DECFC050-2458-3996-DC6E-5165D4365EC2}"/>
              </a:ext>
            </a:extLst>
          </p:cNvPr>
          <p:cNvPicPr>
            <a:picLocks noChangeAspect="1"/>
          </p:cNvPicPr>
          <p:nvPr/>
        </p:nvPicPr>
        <p:blipFill>
          <a:blip r:embed="rId3"/>
          <a:stretch>
            <a:fillRect/>
          </a:stretch>
        </p:blipFill>
        <p:spPr>
          <a:xfrm>
            <a:off x="8847364" y="2367643"/>
            <a:ext cx="2552700" cy="1790700"/>
          </a:xfrm>
          <a:prstGeom prst="rect">
            <a:avLst/>
          </a:prstGeom>
        </p:spPr>
      </p:pic>
    </p:spTree>
    <p:extLst>
      <p:ext uri="{BB962C8B-B14F-4D97-AF65-F5344CB8AC3E}">
        <p14:creationId xmlns:p14="http://schemas.microsoft.com/office/powerpoint/2010/main" val="4221798361"/>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7C354159-3497-694D-AFC9-ACD453A7B733}"/>
              </a:ext>
            </a:extLst>
          </p:cNvPr>
          <p:cNvPicPr>
            <a:picLocks noChangeAspect="1"/>
          </p:cNvPicPr>
          <p:nvPr/>
        </p:nvPicPr>
        <p:blipFill>
          <a:blip r:embed="rId2"/>
          <a:stretch>
            <a:fillRect/>
          </a:stretch>
        </p:blipFill>
        <p:spPr>
          <a:xfrm>
            <a:off x="4545465" y="838200"/>
            <a:ext cx="4141334" cy="4141334"/>
          </a:xfrm>
          <a:prstGeom prst="rect">
            <a:avLst/>
          </a:prstGeom>
        </p:spPr>
      </p:pic>
    </p:spTree>
    <p:extLst>
      <p:ext uri="{BB962C8B-B14F-4D97-AF65-F5344CB8AC3E}">
        <p14:creationId xmlns:p14="http://schemas.microsoft.com/office/powerpoint/2010/main" val="79442118"/>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4B83AAC-E835-24C1-722A-3303971F2C05}"/>
              </a:ext>
            </a:extLst>
          </p:cNvPr>
          <p:cNvSpPr>
            <a:spLocks noGrp="1"/>
          </p:cNvSpPr>
          <p:nvPr>
            <p:ph type="title"/>
          </p:nvPr>
        </p:nvSpPr>
        <p:spPr>
          <a:solidFill>
            <a:srgbClr val="002060"/>
          </a:solidFill>
        </p:spPr>
        <p:txBody>
          <a:bodyPr>
            <a:normAutofit/>
          </a:bodyPr>
          <a:lstStyle/>
          <a:p>
            <a:r>
              <a:rPr lang="en-US" dirty="0">
                <a:solidFill>
                  <a:schemeClr val="bg1"/>
                </a:solidFill>
              </a:rPr>
              <a:t>Part 2- </a:t>
            </a:r>
            <a:r>
              <a:rPr lang="en-GB" dirty="0">
                <a:solidFill>
                  <a:schemeClr val="bg1"/>
                </a:solidFill>
              </a:rPr>
              <a:t>Literature Review</a:t>
            </a:r>
            <a:endParaRPr lang="en-US" dirty="0">
              <a:solidFill>
                <a:schemeClr val="bg1"/>
              </a:solidFill>
            </a:endParaRPr>
          </a:p>
        </p:txBody>
      </p:sp>
      <p:sp>
        <p:nvSpPr>
          <p:cNvPr id="4" name="Content Placeholder 3">
            <a:extLst>
              <a:ext uri="{FF2B5EF4-FFF2-40B4-BE49-F238E27FC236}">
                <a16:creationId xmlns:a16="http://schemas.microsoft.com/office/drawing/2014/main" id="{C65F3F65-F3AB-2BB4-DF52-1B43EF61F4BE}"/>
              </a:ext>
            </a:extLst>
          </p:cNvPr>
          <p:cNvSpPr>
            <a:spLocks noGrp="1"/>
          </p:cNvSpPr>
          <p:nvPr>
            <p:ph sz="half" idx="1"/>
          </p:nvPr>
        </p:nvSpPr>
        <p:spPr/>
        <p:txBody>
          <a:bodyPr/>
          <a:lstStyle/>
          <a:p>
            <a:r>
              <a:rPr lang="en-GB" dirty="0"/>
              <a:t>AIM – is to summarise, interpret and critically evaluate published material to establish your current knowledge of the chosen subject.</a:t>
            </a:r>
          </a:p>
          <a:p>
            <a:r>
              <a:rPr lang="en-GB" dirty="0"/>
              <a:t>2500 words (+/-10%)</a:t>
            </a:r>
          </a:p>
          <a:p>
            <a:r>
              <a:rPr lang="en-GB" dirty="0"/>
              <a:t>Harvard Referencing</a:t>
            </a:r>
          </a:p>
        </p:txBody>
      </p:sp>
      <p:pic>
        <p:nvPicPr>
          <p:cNvPr id="6" name="Content Placeholder 5">
            <a:extLst>
              <a:ext uri="{FF2B5EF4-FFF2-40B4-BE49-F238E27FC236}">
                <a16:creationId xmlns:a16="http://schemas.microsoft.com/office/drawing/2014/main" id="{294E048B-5D5E-2E98-5E4A-D10BE27FD05E}"/>
              </a:ext>
            </a:extLst>
          </p:cNvPr>
          <p:cNvPicPr>
            <a:picLocks noGrp="1" noChangeAspect="1"/>
          </p:cNvPicPr>
          <p:nvPr>
            <p:ph sz="half" idx="2"/>
          </p:nvPr>
        </p:nvPicPr>
        <p:blipFill>
          <a:blip r:embed="rId3"/>
          <a:stretch>
            <a:fillRect/>
          </a:stretch>
        </p:blipFill>
        <p:spPr>
          <a:xfrm>
            <a:off x="6108475" y="2177143"/>
            <a:ext cx="5617026" cy="2808513"/>
          </a:xfrm>
          <a:prstGeom prst="rect">
            <a:avLst/>
          </a:prstGeom>
        </p:spPr>
      </p:pic>
    </p:spTree>
    <p:extLst>
      <p:ext uri="{BB962C8B-B14F-4D97-AF65-F5344CB8AC3E}">
        <p14:creationId xmlns:p14="http://schemas.microsoft.com/office/powerpoint/2010/main" val="173418734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animEffect transition="in" filter="fade">
                                      <p:cBhvr>
                                        <p:cTn id="7" dur="1000"/>
                                        <p:tgtEl>
                                          <p:spTgt spid="4">
                                            <p:txEl>
                                              <p:pRg st="0" end="0"/>
                                            </p:txEl>
                                          </p:spTgt>
                                        </p:tgtEl>
                                      </p:cBhvr>
                                    </p:animEffect>
                                    <p:anim calcmode="lin" valueType="num">
                                      <p:cBhvr>
                                        <p:cTn id="8" dur="1000" fill="hold"/>
                                        <p:tgtEl>
                                          <p:spTgt spid="4">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4">
                                            <p:txEl>
                                              <p:pRg st="0" end="0"/>
                                            </p:txEl>
                                          </p:spTgt>
                                        </p:tgtEl>
                                        <p:attrNameLst>
                                          <p:attrName>ppt_y</p:attrName>
                                        </p:attrNameLst>
                                      </p:cBhvr>
                                      <p:tavLst>
                                        <p:tav tm="0">
                                          <p:val>
                                            <p:strVal val="#ppt_y+.1"/>
                                          </p:val>
                                        </p:tav>
                                        <p:tav tm="100000">
                                          <p:val>
                                            <p:strVal val="#ppt_y"/>
                                          </p:val>
                                        </p:tav>
                                      </p:tavLst>
                                    </p:anim>
                                  </p:childTnLst>
                                </p:cTn>
                              </p:par>
                              <p:par>
                                <p:cTn id="10" presetID="42" presetClass="entr" presetSubtype="0" fill="hold" nodeType="withEffect">
                                  <p:stCondLst>
                                    <p:cond delay="0"/>
                                  </p:stCondLst>
                                  <p:childTnLst>
                                    <p:set>
                                      <p:cBhvr>
                                        <p:cTn id="11" dur="1" fill="hold">
                                          <p:stCondLst>
                                            <p:cond delay="0"/>
                                          </p:stCondLst>
                                        </p:cTn>
                                        <p:tgtEl>
                                          <p:spTgt spid="4">
                                            <p:txEl>
                                              <p:pRg st="1" end="1"/>
                                            </p:txEl>
                                          </p:spTgt>
                                        </p:tgtEl>
                                        <p:attrNameLst>
                                          <p:attrName>style.visibility</p:attrName>
                                        </p:attrNameLst>
                                      </p:cBhvr>
                                      <p:to>
                                        <p:strVal val="visible"/>
                                      </p:to>
                                    </p:set>
                                    <p:animEffect transition="in" filter="fade">
                                      <p:cBhvr>
                                        <p:cTn id="12" dur="1000"/>
                                        <p:tgtEl>
                                          <p:spTgt spid="4">
                                            <p:txEl>
                                              <p:pRg st="1" end="1"/>
                                            </p:txEl>
                                          </p:spTgt>
                                        </p:tgtEl>
                                      </p:cBhvr>
                                    </p:animEffect>
                                    <p:anim calcmode="lin" valueType="num">
                                      <p:cBhvr>
                                        <p:cTn id="13" dur="1000" fill="hold"/>
                                        <p:tgtEl>
                                          <p:spTgt spid="4">
                                            <p:txEl>
                                              <p:pRg st="1" end="1"/>
                                            </p:txEl>
                                          </p:spTgt>
                                        </p:tgtEl>
                                        <p:attrNameLst>
                                          <p:attrName>ppt_x</p:attrName>
                                        </p:attrNameLst>
                                      </p:cBhvr>
                                      <p:tavLst>
                                        <p:tav tm="0">
                                          <p:val>
                                            <p:strVal val="#ppt_x"/>
                                          </p:val>
                                        </p:tav>
                                        <p:tav tm="100000">
                                          <p:val>
                                            <p:strVal val="#ppt_x"/>
                                          </p:val>
                                        </p:tav>
                                      </p:tavLst>
                                    </p:anim>
                                    <p:anim calcmode="lin" valueType="num">
                                      <p:cBhvr>
                                        <p:cTn id="14" dur="1000" fill="hold"/>
                                        <p:tgtEl>
                                          <p:spTgt spid="4">
                                            <p:txEl>
                                              <p:pRg st="1" end="1"/>
                                            </p:txEl>
                                          </p:spTgt>
                                        </p:tgtEl>
                                        <p:attrNameLst>
                                          <p:attrName>ppt_y</p:attrName>
                                        </p:attrNameLst>
                                      </p:cBhvr>
                                      <p:tavLst>
                                        <p:tav tm="0">
                                          <p:val>
                                            <p:strVal val="#ppt_y+.1"/>
                                          </p:val>
                                        </p:tav>
                                        <p:tav tm="100000">
                                          <p:val>
                                            <p:strVal val="#ppt_y"/>
                                          </p:val>
                                        </p:tav>
                                      </p:tavLst>
                                    </p:anim>
                                  </p:childTnLst>
                                </p:cTn>
                              </p:par>
                              <p:par>
                                <p:cTn id="15" presetID="42" presetClass="entr" presetSubtype="0" fill="hold" nodeType="withEffect">
                                  <p:stCondLst>
                                    <p:cond delay="0"/>
                                  </p:stCondLst>
                                  <p:childTnLst>
                                    <p:set>
                                      <p:cBhvr>
                                        <p:cTn id="16" dur="1" fill="hold">
                                          <p:stCondLst>
                                            <p:cond delay="0"/>
                                          </p:stCondLst>
                                        </p:cTn>
                                        <p:tgtEl>
                                          <p:spTgt spid="4">
                                            <p:txEl>
                                              <p:pRg st="2" end="2"/>
                                            </p:txEl>
                                          </p:spTgt>
                                        </p:tgtEl>
                                        <p:attrNameLst>
                                          <p:attrName>style.visibility</p:attrName>
                                        </p:attrNameLst>
                                      </p:cBhvr>
                                      <p:to>
                                        <p:strVal val="visible"/>
                                      </p:to>
                                    </p:set>
                                    <p:animEffect transition="in" filter="fade">
                                      <p:cBhvr>
                                        <p:cTn id="17" dur="1000"/>
                                        <p:tgtEl>
                                          <p:spTgt spid="4">
                                            <p:txEl>
                                              <p:pRg st="2" end="2"/>
                                            </p:txEl>
                                          </p:spTgt>
                                        </p:tgtEl>
                                      </p:cBhvr>
                                    </p:animEffect>
                                    <p:anim calcmode="lin" valueType="num">
                                      <p:cBhvr>
                                        <p:cTn id="18" dur="1000" fill="hold"/>
                                        <p:tgtEl>
                                          <p:spTgt spid="4">
                                            <p:txEl>
                                              <p:pRg st="2" end="2"/>
                                            </p:txEl>
                                          </p:spTgt>
                                        </p:tgtEl>
                                        <p:attrNameLst>
                                          <p:attrName>ppt_x</p:attrName>
                                        </p:attrNameLst>
                                      </p:cBhvr>
                                      <p:tavLst>
                                        <p:tav tm="0">
                                          <p:val>
                                            <p:strVal val="#ppt_x"/>
                                          </p:val>
                                        </p:tav>
                                        <p:tav tm="100000">
                                          <p:val>
                                            <p:strVal val="#ppt_x"/>
                                          </p:val>
                                        </p:tav>
                                      </p:tavLst>
                                    </p:anim>
                                    <p:anim calcmode="lin" valueType="num">
                                      <p:cBhvr>
                                        <p:cTn id="19" dur="1000" fill="hold"/>
                                        <p:tgtEl>
                                          <p:spTgt spid="4">
                                            <p:txEl>
                                              <p:pRg st="2" end="2"/>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EDB68F2-1F56-253A-A0FA-105D93D222AF}"/>
              </a:ext>
            </a:extLst>
          </p:cNvPr>
          <p:cNvSpPr>
            <a:spLocks noGrp="1"/>
          </p:cNvSpPr>
          <p:nvPr>
            <p:ph type="title"/>
          </p:nvPr>
        </p:nvSpPr>
        <p:spPr>
          <a:solidFill>
            <a:srgbClr val="002060"/>
          </a:solidFill>
        </p:spPr>
        <p:txBody>
          <a:bodyPr/>
          <a:lstStyle/>
          <a:p>
            <a:r>
              <a:rPr lang="en-GB" dirty="0">
                <a:solidFill>
                  <a:schemeClr val="bg1"/>
                </a:solidFill>
              </a:rPr>
              <a:t>Part 2 – Understanding the requirements</a:t>
            </a:r>
          </a:p>
        </p:txBody>
      </p:sp>
      <p:sp>
        <p:nvSpPr>
          <p:cNvPr id="3" name="Content Placeholder 2">
            <a:extLst>
              <a:ext uri="{FF2B5EF4-FFF2-40B4-BE49-F238E27FC236}">
                <a16:creationId xmlns:a16="http://schemas.microsoft.com/office/drawing/2014/main" id="{17C0E028-8D98-7BCF-ADEA-DF6051CF63EE}"/>
              </a:ext>
            </a:extLst>
          </p:cNvPr>
          <p:cNvSpPr>
            <a:spLocks noGrp="1"/>
          </p:cNvSpPr>
          <p:nvPr>
            <p:ph idx="1"/>
          </p:nvPr>
        </p:nvSpPr>
        <p:spPr/>
        <p:txBody>
          <a:bodyPr/>
          <a:lstStyle/>
          <a:p>
            <a:pPr marL="0" indent="0">
              <a:buNone/>
            </a:pPr>
            <a:endParaRPr lang="en-GB" b="1" i="1" dirty="0"/>
          </a:p>
          <a:p>
            <a:pPr marL="0" indent="0">
              <a:buNone/>
            </a:pPr>
            <a:r>
              <a:rPr lang="en-GB" b="1" i="1" dirty="0"/>
              <a:t>You are required to choose a contemporary policing issue and present a 2500-word critical review of the literature around the subject area</a:t>
            </a:r>
            <a:endParaRPr lang="en-GB" dirty="0"/>
          </a:p>
        </p:txBody>
      </p:sp>
      <p:sp>
        <p:nvSpPr>
          <p:cNvPr id="4" name="Arrow: Down 3">
            <a:extLst>
              <a:ext uri="{FF2B5EF4-FFF2-40B4-BE49-F238E27FC236}">
                <a16:creationId xmlns:a16="http://schemas.microsoft.com/office/drawing/2014/main" id="{D87702E9-1575-5986-B65B-2CEF7223B805}"/>
              </a:ext>
            </a:extLst>
          </p:cNvPr>
          <p:cNvSpPr/>
          <p:nvPr/>
        </p:nvSpPr>
        <p:spPr>
          <a:xfrm>
            <a:off x="4855029" y="1176175"/>
            <a:ext cx="653142" cy="1143000"/>
          </a:xfrm>
          <a:prstGeom prst="down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 name="Arrow: Right 4">
            <a:extLst>
              <a:ext uri="{FF2B5EF4-FFF2-40B4-BE49-F238E27FC236}">
                <a16:creationId xmlns:a16="http://schemas.microsoft.com/office/drawing/2014/main" id="{8E5C0FE7-996D-CF63-AFF8-8144AF4C17A2}"/>
              </a:ext>
            </a:extLst>
          </p:cNvPr>
          <p:cNvSpPr/>
          <p:nvPr/>
        </p:nvSpPr>
        <p:spPr>
          <a:xfrm rot="15804644">
            <a:off x="7395653" y="3569471"/>
            <a:ext cx="1231333" cy="623253"/>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 name="Arrow: Down 5">
            <a:extLst>
              <a:ext uri="{FF2B5EF4-FFF2-40B4-BE49-F238E27FC236}">
                <a16:creationId xmlns:a16="http://schemas.microsoft.com/office/drawing/2014/main" id="{B8E5F00A-A7B1-DEB6-A6D9-EF1EDF8E3565}"/>
              </a:ext>
            </a:extLst>
          </p:cNvPr>
          <p:cNvSpPr/>
          <p:nvPr/>
        </p:nvSpPr>
        <p:spPr>
          <a:xfrm>
            <a:off x="8577944" y="1176175"/>
            <a:ext cx="653142" cy="1143000"/>
          </a:xfrm>
          <a:prstGeom prst="downArrow">
            <a:avLst/>
          </a:prstGeom>
          <a:solidFill>
            <a:srgbClr val="FF0000"/>
          </a:solid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 name="Arrow: Right 6">
            <a:extLst>
              <a:ext uri="{FF2B5EF4-FFF2-40B4-BE49-F238E27FC236}">
                <a16:creationId xmlns:a16="http://schemas.microsoft.com/office/drawing/2014/main" id="{89E6A6C5-467F-7C87-DA13-203F61ADA644}"/>
              </a:ext>
            </a:extLst>
          </p:cNvPr>
          <p:cNvSpPr/>
          <p:nvPr/>
        </p:nvSpPr>
        <p:spPr>
          <a:xfrm rot="16200000">
            <a:off x="4470764" y="3427040"/>
            <a:ext cx="1142999" cy="653141"/>
          </a:xfrm>
          <a:prstGeom prst="rightArrow">
            <a:avLst/>
          </a:prstGeom>
          <a:solidFill>
            <a:srgbClr val="00B05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137932274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1000"/>
                                        <p:tgtEl>
                                          <p:spTgt spid="4"/>
                                        </p:tgtEl>
                                      </p:cBhvr>
                                    </p:animEffect>
                                    <p:anim calcmode="lin" valueType="num">
                                      <p:cBhvr>
                                        <p:cTn id="8" dur="1000" fill="hold"/>
                                        <p:tgtEl>
                                          <p:spTgt spid="4"/>
                                        </p:tgtEl>
                                        <p:attrNameLst>
                                          <p:attrName>ppt_x</p:attrName>
                                        </p:attrNameLst>
                                      </p:cBhvr>
                                      <p:tavLst>
                                        <p:tav tm="0">
                                          <p:val>
                                            <p:strVal val="#ppt_x"/>
                                          </p:val>
                                        </p:tav>
                                        <p:tav tm="100000">
                                          <p:val>
                                            <p:strVal val="#ppt_x"/>
                                          </p:val>
                                        </p:tav>
                                      </p:tavLst>
                                    </p:anim>
                                    <p:anim calcmode="lin" valueType="num">
                                      <p:cBhvr>
                                        <p:cTn id="9" dur="1000" fill="hold"/>
                                        <p:tgtEl>
                                          <p:spTgt spid="4"/>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5"/>
                                        </p:tgtEl>
                                        <p:attrNameLst>
                                          <p:attrName>style.visibility</p:attrName>
                                        </p:attrNameLst>
                                      </p:cBhvr>
                                      <p:to>
                                        <p:strVal val="visible"/>
                                      </p:to>
                                    </p:set>
                                    <p:animEffect transition="in" filter="fade">
                                      <p:cBhvr>
                                        <p:cTn id="14" dur="1000"/>
                                        <p:tgtEl>
                                          <p:spTgt spid="5"/>
                                        </p:tgtEl>
                                      </p:cBhvr>
                                    </p:animEffect>
                                    <p:anim calcmode="lin" valueType="num">
                                      <p:cBhvr>
                                        <p:cTn id="15" dur="1000" fill="hold"/>
                                        <p:tgtEl>
                                          <p:spTgt spid="5"/>
                                        </p:tgtEl>
                                        <p:attrNameLst>
                                          <p:attrName>ppt_x</p:attrName>
                                        </p:attrNameLst>
                                      </p:cBhvr>
                                      <p:tavLst>
                                        <p:tav tm="0">
                                          <p:val>
                                            <p:strVal val="#ppt_x"/>
                                          </p:val>
                                        </p:tav>
                                        <p:tav tm="100000">
                                          <p:val>
                                            <p:strVal val="#ppt_x"/>
                                          </p:val>
                                        </p:tav>
                                      </p:tavLst>
                                    </p:anim>
                                    <p:anim calcmode="lin" valueType="num">
                                      <p:cBhvr>
                                        <p:cTn id="16" dur="1000" fill="hold"/>
                                        <p:tgtEl>
                                          <p:spTgt spid="5"/>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6"/>
                                        </p:tgtEl>
                                        <p:attrNameLst>
                                          <p:attrName>style.visibility</p:attrName>
                                        </p:attrNameLst>
                                      </p:cBhvr>
                                      <p:to>
                                        <p:strVal val="visible"/>
                                      </p:to>
                                    </p:set>
                                    <p:animEffect transition="in" filter="fade">
                                      <p:cBhvr>
                                        <p:cTn id="21" dur="1000"/>
                                        <p:tgtEl>
                                          <p:spTgt spid="6"/>
                                        </p:tgtEl>
                                      </p:cBhvr>
                                    </p:animEffect>
                                    <p:anim calcmode="lin" valueType="num">
                                      <p:cBhvr>
                                        <p:cTn id="22" dur="1000" fill="hold"/>
                                        <p:tgtEl>
                                          <p:spTgt spid="6"/>
                                        </p:tgtEl>
                                        <p:attrNameLst>
                                          <p:attrName>ppt_x</p:attrName>
                                        </p:attrNameLst>
                                      </p:cBhvr>
                                      <p:tavLst>
                                        <p:tav tm="0">
                                          <p:val>
                                            <p:strVal val="#ppt_x"/>
                                          </p:val>
                                        </p:tav>
                                        <p:tav tm="100000">
                                          <p:val>
                                            <p:strVal val="#ppt_x"/>
                                          </p:val>
                                        </p:tav>
                                      </p:tavLst>
                                    </p:anim>
                                    <p:anim calcmode="lin" valueType="num">
                                      <p:cBhvr>
                                        <p:cTn id="23" dur="1000" fill="hold"/>
                                        <p:tgtEl>
                                          <p:spTgt spid="6"/>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grpId="0" nodeType="clickEffect">
                                  <p:stCondLst>
                                    <p:cond delay="0"/>
                                  </p:stCondLst>
                                  <p:childTnLst>
                                    <p:set>
                                      <p:cBhvr>
                                        <p:cTn id="27" dur="1" fill="hold">
                                          <p:stCondLst>
                                            <p:cond delay="0"/>
                                          </p:stCondLst>
                                        </p:cTn>
                                        <p:tgtEl>
                                          <p:spTgt spid="7"/>
                                        </p:tgtEl>
                                        <p:attrNameLst>
                                          <p:attrName>style.visibility</p:attrName>
                                        </p:attrNameLst>
                                      </p:cBhvr>
                                      <p:to>
                                        <p:strVal val="visible"/>
                                      </p:to>
                                    </p:set>
                                    <p:animEffect transition="in" filter="fade">
                                      <p:cBhvr>
                                        <p:cTn id="28" dur="1000"/>
                                        <p:tgtEl>
                                          <p:spTgt spid="7"/>
                                        </p:tgtEl>
                                      </p:cBhvr>
                                    </p:animEffect>
                                    <p:anim calcmode="lin" valueType="num">
                                      <p:cBhvr>
                                        <p:cTn id="29" dur="1000" fill="hold"/>
                                        <p:tgtEl>
                                          <p:spTgt spid="7"/>
                                        </p:tgtEl>
                                        <p:attrNameLst>
                                          <p:attrName>ppt_x</p:attrName>
                                        </p:attrNameLst>
                                      </p:cBhvr>
                                      <p:tavLst>
                                        <p:tav tm="0">
                                          <p:val>
                                            <p:strVal val="#ppt_x"/>
                                          </p:val>
                                        </p:tav>
                                        <p:tav tm="100000">
                                          <p:val>
                                            <p:strVal val="#ppt_x"/>
                                          </p:val>
                                        </p:tav>
                                      </p:tavLst>
                                    </p:anim>
                                    <p:anim calcmode="lin" valueType="num">
                                      <p:cBhvr>
                                        <p:cTn id="30" dur="1000" fill="hold"/>
                                        <p:tgtEl>
                                          <p:spTgt spid="7"/>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P spid="5" grpId="0" animBg="1"/>
      <p:bldP spid="6" grpId="0" animBg="1"/>
      <p:bldP spid="7" grpId="0" animBg="1"/>
    </p:bld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3B3C522-E719-26CC-8B35-E18D841DFF77}"/>
              </a:ext>
            </a:extLst>
          </p:cNvPr>
          <p:cNvSpPr>
            <a:spLocks noGrp="1"/>
          </p:cNvSpPr>
          <p:nvPr>
            <p:ph type="title"/>
          </p:nvPr>
        </p:nvSpPr>
        <p:spPr>
          <a:solidFill>
            <a:srgbClr val="002060"/>
          </a:solidFill>
        </p:spPr>
        <p:txBody>
          <a:bodyPr/>
          <a:lstStyle/>
          <a:p>
            <a:r>
              <a:rPr lang="en-GB" dirty="0">
                <a:solidFill>
                  <a:schemeClr val="bg1"/>
                </a:solidFill>
              </a:rPr>
              <a:t>Part 2 – What is a literature review?</a:t>
            </a:r>
          </a:p>
        </p:txBody>
      </p:sp>
      <p:sp>
        <p:nvSpPr>
          <p:cNvPr id="3" name="Content Placeholder 2">
            <a:extLst>
              <a:ext uri="{FF2B5EF4-FFF2-40B4-BE49-F238E27FC236}">
                <a16:creationId xmlns:a16="http://schemas.microsoft.com/office/drawing/2014/main" id="{3298EA77-66FF-E501-5324-2FDA87BEE5BA}"/>
              </a:ext>
            </a:extLst>
          </p:cNvPr>
          <p:cNvSpPr>
            <a:spLocks noGrp="1"/>
          </p:cNvSpPr>
          <p:nvPr>
            <p:ph sz="half" idx="1"/>
          </p:nvPr>
        </p:nvSpPr>
        <p:spPr/>
        <p:txBody>
          <a:bodyPr>
            <a:normAutofit fontScale="92500" lnSpcReduction="20000"/>
          </a:bodyPr>
          <a:lstStyle/>
          <a:p>
            <a:r>
              <a:rPr lang="en-GB" dirty="0"/>
              <a:t>A piece of academic writing that demonstrates knowledge and understanding of the academic literature on a specific topic placed in context. </a:t>
            </a:r>
          </a:p>
          <a:p>
            <a:r>
              <a:rPr lang="en-GB" dirty="0"/>
              <a:t>Includes a critical evaluation of the material</a:t>
            </a:r>
          </a:p>
          <a:p>
            <a:r>
              <a:rPr lang="en-GB" dirty="0"/>
              <a:t>A process of reviewing the literature as well as a form of writing</a:t>
            </a:r>
          </a:p>
          <a:p>
            <a:r>
              <a:rPr lang="en-GB" b="1" dirty="0"/>
              <a:t>Written in 3</a:t>
            </a:r>
            <a:r>
              <a:rPr lang="en-GB" b="1" baseline="30000" dirty="0"/>
              <a:t>rd</a:t>
            </a:r>
            <a:r>
              <a:rPr lang="en-GB" b="1" dirty="0"/>
              <a:t> Person</a:t>
            </a:r>
          </a:p>
        </p:txBody>
      </p:sp>
      <p:pic>
        <p:nvPicPr>
          <p:cNvPr id="5" name="Content Placeholder 4">
            <a:extLst>
              <a:ext uri="{FF2B5EF4-FFF2-40B4-BE49-F238E27FC236}">
                <a16:creationId xmlns:a16="http://schemas.microsoft.com/office/drawing/2014/main" id="{A463FB09-B155-BB79-0AD3-13AD886468DA}"/>
              </a:ext>
            </a:extLst>
          </p:cNvPr>
          <p:cNvPicPr>
            <a:picLocks noGrp="1" noChangeAspect="1"/>
          </p:cNvPicPr>
          <p:nvPr>
            <p:ph sz="half" idx="2"/>
          </p:nvPr>
        </p:nvPicPr>
        <p:blipFill>
          <a:blip r:embed="rId3"/>
          <a:stretch>
            <a:fillRect/>
          </a:stretch>
        </p:blipFill>
        <p:spPr>
          <a:xfrm>
            <a:off x="6523127" y="2087149"/>
            <a:ext cx="5059273" cy="2833193"/>
          </a:xfrm>
          <a:prstGeom prst="rect">
            <a:avLst/>
          </a:prstGeom>
        </p:spPr>
      </p:pic>
    </p:spTree>
    <p:extLst>
      <p:ext uri="{BB962C8B-B14F-4D97-AF65-F5344CB8AC3E}">
        <p14:creationId xmlns:p14="http://schemas.microsoft.com/office/powerpoint/2010/main" val="241092039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3">
                                            <p:txEl>
                                              <p:pRg st="1" end="1"/>
                                            </p:txEl>
                                          </p:spTgt>
                                        </p:tgtEl>
                                        <p:attrNameLst>
                                          <p:attrName>style.visibility</p:attrName>
                                        </p:attrNameLst>
                                      </p:cBhvr>
                                      <p:to>
                                        <p:strVal val="visible"/>
                                      </p:to>
                                    </p:set>
                                    <p:animEffect transition="in" filter="fade">
                                      <p:cBhvr>
                                        <p:cTn id="14" dur="1000"/>
                                        <p:tgtEl>
                                          <p:spTgt spid="3">
                                            <p:txEl>
                                              <p:pRg st="1" end="1"/>
                                            </p:txEl>
                                          </p:spTgt>
                                        </p:tgtEl>
                                      </p:cBhvr>
                                    </p:animEffect>
                                    <p:anim calcmode="lin" valueType="num">
                                      <p:cBhvr>
                                        <p:cTn id="15"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3">
                                            <p:txEl>
                                              <p:pRg st="2" end="2"/>
                                            </p:txEl>
                                          </p:spTgt>
                                        </p:tgtEl>
                                        <p:attrNameLst>
                                          <p:attrName>style.visibility</p:attrName>
                                        </p:attrNameLst>
                                      </p:cBhvr>
                                      <p:to>
                                        <p:strVal val="visible"/>
                                      </p:to>
                                    </p:set>
                                    <p:animEffect transition="in" filter="fade">
                                      <p:cBhvr>
                                        <p:cTn id="21" dur="1000"/>
                                        <p:tgtEl>
                                          <p:spTgt spid="3">
                                            <p:txEl>
                                              <p:pRg st="2" end="2"/>
                                            </p:txEl>
                                          </p:spTgt>
                                        </p:tgtEl>
                                      </p:cBhvr>
                                    </p:animEffect>
                                    <p:anim calcmode="lin" valueType="num">
                                      <p:cBhvr>
                                        <p:cTn id="22"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23"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grpId="0" nodeType="clickEffect">
                                  <p:stCondLst>
                                    <p:cond delay="0"/>
                                  </p:stCondLst>
                                  <p:childTnLst>
                                    <p:set>
                                      <p:cBhvr>
                                        <p:cTn id="27" dur="1" fill="hold">
                                          <p:stCondLst>
                                            <p:cond delay="0"/>
                                          </p:stCondLst>
                                        </p:cTn>
                                        <p:tgtEl>
                                          <p:spTgt spid="3">
                                            <p:txEl>
                                              <p:pRg st="3" end="3"/>
                                            </p:txEl>
                                          </p:spTgt>
                                        </p:tgtEl>
                                        <p:attrNameLst>
                                          <p:attrName>style.visibility</p:attrName>
                                        </p:attrNameLst>
                                      </p:cBhvr>
                                      <p:to>
                                        <p:strVal val="visible"/>
                                      </p:to>
                                    </p:set>
                                    <p:animEffect transition="in" filter="fade">
                                      <p:cBhvr>
                                        <p:cTn id="28" dur="1000"/>
                                        <p:tgtEl>
                                          <p:spTgt spid="3">
                                            <p:txEl>
                                              <p:pRg st="3" end="3"/>
                                            </p:txEl>
                                          </p:spTgt>
                                        </p:tgtEl>
                                      </p:cBhvr>
                                    </p:animEffect>
                                    <p:anim calcmode="lin" valueType="num">
                                      <p:cBhvr>
                                        <p:cTn id="29"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30" dur="1000" fill="hold"/>
                                        <p:tgtEl>
                                          <p:spTgt spid="3">
                                            <p:txEl>
                                              <p:pRg st="3" end="3"/>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D9D33F4-E4F5-536C-066C-921052FCE847}"/>
              </a:ext>
            </a:extLst>
          </p:cNvPr>
          <p:cNvSpPr>
            <a:spLocks noGrp="1"/>
          </p:cNvSpPr>
          <p:nvPr>
            <p:ph type="title"/>
          </p:nvPr>
        </p:nvSpPr>
        <p:spPr>
          <a:solidFill>
            <a:srgbClr val="002060"/>
          </a:solidFill>
        </p:spPr>
        <p:txBody>
          <a:bodyPr/>
          <a:lstStyle/>
          <a:p>
            <a:r>
              <a:rPr lang="en-GB" dirty="0">
                <a:solidFill>
                  <a:schemeClr val="bg1"/>
                </a:solidFill>
              </a:rPr>
              <a:t>Part 2 – Literature Review structure</a:t>
            </a:r>
          </a:p>
        </p:txBody>
      </p:sp>
      <p:sp>
        <p:nvSpPr>
          <p:cNvPr id="3" name="Content Placeholder 2">
            <a:extLst>
              <a:ext uri="{FF2B5EF4-FFF2-40B4-BE49-F238E27FC236}">
                <a16:creationId xmlns:a16="http://schemas.microsoft.com/office/drawing/2014/main" id="{49165C55-7DD6-DB96-851D-53365DDC7EF4}"/>
              </a:ext>
            </a:extLst>
          </p:cNvPr>
          <p:cNvSpPr>
            <a:spLocks noGrp="1"/>
          </p:cNvSpPr>
          <p:nvPr>
            <p:ph idx="1"/>
          </p:nvPr>
        </p:nvSpPr>
        <p:spPr>
          <a:xfrm>
            <a:off x="609600" y="1600201"/>
            <a:ext cx="8294914" cy="3917032"/>
          </a:xfrm>
        </p:spPr>
        <p:txBody>
          <a:bodyPr>
            <a:normAutofit fontScale="92500" lnSpcReduction="20000"/>
          </a:bodyPr>
          <a:lstStyle/>
          <a:p>
            <a:r>
              <a:rPr lang="en-GB" b="1" dirty="0"/>
              <a:t>Introduction</a:t>
            </a:r>
            <a:r>
              <a:rPr lang="en-GB" dirty="0"/>
              <a:t> -  Identify and summarise the policing issue/challenge, why selected</a:t>
            </a:r>
          </a:p>
          <a:p>
            <a:endParaRPr lang="en-GB" dirty="0"/>
          </a:p>
          <a:p>
            <a:r>
              <a:rPr lang="en-GB" b="1" dirty="0"/>
              <a:t>Main body </a:t>
            </a:r>
            <a:r>
              <a:rPr lang="en-GB" dirty="0"/>
              <a:t>– </a:t>
            </a:r>
          </a:p>
          <a:p>
            <a:pPr marL="400050" lvl="1" indent="0">
              <a:buNone/>
            </a:pPr>
            <a:r>
              <a:rPr lang="en-GB" dirty="0"/>
              <a:t>4 ways to structure – chronological, Thematic, methodological or Theoretical</a:t>
            </a:r>
          </a:p>
          <a:p>
            <a:pPr marL="0" indent="0">
              <a:buNone/>
            </a:pPr>
            <a:endParaRPr lang="en-GB" dirty="0"/>
          </a:p>
          <a:p>
            <a:r>
              <a:rPr lang="en-GB" b="1" dirty="0"/>
              <a:t>Conclusion</a:t>
            </a:r>
            <a:r>
              <a:rPr lang="en-GB" dirty="0"/>
              <a:t> – bring key points from research together highlighting key findings.</a:t>
            </a:r>
          </a:p>
        </p:txBody>
      </p:sp>
      <p:pic>
        <p:nvPicPr>
          <p:cNvPr id="4" name="Picture 3">
            <a:extLst>
              <a:ext uri="{FF2B5EF4-FFF2-40B4-BE49-F238E27FC236}">
                <a16:creationId xmlns:a16="http://schemas.microsoft.com/office/drawing/2014/main" id="{200E85BC-F028-9813-A341-824BE89776E0}"/>
              </a:ext>
            </a:extLst>
          </p:cNvPr>
          <p:cNvPicPr>
            <a:picLocks noChangeAspect="1"/>
          </p:cNvPicPr>
          <p:nvPr/>
        </p:nvPicPr>
        <p:blipFill>
          <a:blip r:embed="rId2"/>
          <a:stretch>
            <a:fillRect/>
          </a:stretch>
        </p:blipFill>
        <p:spPr>
          <a:xfrm>
            <a:off x="8117849" y="2307771"/>
            <a:ext cx="3464551" cy="1848838"/>
          </a:xfrm>
          <a:prstGeom prst="rect">
            <a:avLst/>
          </a:prstGeom>
        </p:spPr>
      </p:pic>
    </p:spTree>
    <p:extLst>
      <p:ext uri="{BB962C8B-B14F-4D97-AF65-F5344CB8AC3E}">
        <p14:creationId xmlns:p14="http://schemas.microsoft.com/office/powerpoint/2010/main" val="402309745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3">
                                            <p:txEl>
                                              <p:pRg st="2" end="2"/>
                                            </p:txEl>
                                          </p:spTgt>
                                        </p:tgtEl>
                                        <p:attrNameLst>
                                          <p:attrName>style.visibility</p:attrName>
                                        </p:attrNameLst>
                                      </p:cBhvr>
                                      <p:to>
                                        <p:strVal val="visible"/>
                                      </p:to>
                                    </p:set>
                                    <p:animEffect transition="in" filter="fade">
                                      <p:cBhvr>
                                        <p:cTn id="14" dur="1000"/>
                                        <p:tgtEl>
                                          <p:spTgt spid="3">
                                            <p:txEl>
                                              <p:pRg st="2" end="2"/>
                                            </p:txEl>
                                          </p:spTgt>
                                        </p:tgtEl>
                                      </p:cBhvr>
                                    </p:animEffect>
                                    <p:anim calcmode="lin" valueType="num">
                                      <p:cBhvr>
                                        <p:cTn id="15"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2" end="2"/>
                                            </p:txEl>
                                          </p:spTgt>
                                        </p:tgtEl>
                                        <p:attrNameLst>
                                          <p:attrName>ppt_y</p:attrName>
                                        </p:attrNameLst>
                                      </p:cBhvr>
                                      <p:tavLst>
                                        <p:tav tm="0">
                                          <p:val>
                                            <p:strVal val="#ppt_y+.1"/>
                                          </p:val>
                                        </p:tav>
                                        <p:tav tm="100000">
                                          <p:val>
                                            <p:strVal val="#ppt_y"/>
                                          </p:val>
                                        </p:tav>
                                      </p:tavLst>
                                    </p:anim>
                                  </p:childTnLst>
                                </p:cTn>
                              </p:par>
                              <p:par>
                                <p:cTn id="17" presetID="42" presetClass="entr" presetSubtype="0" fill="hold" grpId="0" nodeType="with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animEffect transition="in" filter="fade">
                                      <p:cBhvr>
                                        <p:cTn id="19" dur="1000"/>
                                        <p:tgtEl>
                                          <p:spTgt spid="3">
                                            <p:txEl>
                                              <p:pRg st="3" end="3"/>
                                            </p:txEl>
                                          </p:spTgt>
                                        </p:tgtEl>
                                      </p:cBhvr>
                                    </p:animEffect>
                                    <p:anim calcmode="lin" valueType="num">
                                      <p:cBhvr>
                                        <p:cTn id="20"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21" dur="1000" fill="hold"/>
                                        <p:tgtEl>
                                          <p:spTgt spid="3">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22" fill="hold">
                      <p:stCondLst>
                        <p:cond delay="indefinite"/>
                      </p:stCondLst>
                      <p:childTnLst>
                        <p:par>
                          <p:cTn id="23" fill="hold">
                            <p:stCondLst>
                              <p:cond delay="0"/>
                            </p:stCondLst>
                            <p:childTnLst>
                              <p:par>
                                <p:cTn id="24" presetID="42" presetClass="entr" presetSubtype="0" fill="hold" grpId="0" nodeType="clickEffect">
                                  <p:stCondLst>
                                    <p:cond delay="0"/>
                                  </p:stCondLst>
                                  <p:childTnLst>
                                    <p:set>
                                      <p:cBhvr>
                                        <p:cTn id="25" dur="1" fill="hold">
                                          <p:stCondLst>
                                            <p:cond delay="0"/>
                                          </p:stCondLst>
                                        </p:cTn>
                                        <p:tgtEl>
                                          <p:spTgt spid="3">
                                            <p:txEl>
                                              <p:pRg st="5" end="5"/>
                                            </p:txEl>
                                          </p:spTgt>
                                        </p:tgtEl>
                                        <p:attrNameLst>
                                          <p:attrName>style.visibility</p:attrName>
                                        </p:attrNameLst>
                                      </p:cBhvr>
                                      <p:to>
                                        <p:strVal val="visible"/>
                                      </p:to>
                                    </p:set>
                                    <p:animEffect transition="in" filter="fade">
                                      <p:cBhvr>
                                        <p:cTn id="26" dur="1000"/>
                                        <p:tgtEl>
                                          <p:spTgt spid="3">
                                            <p:txEl>
                                              <p:pRg st="5" end="5"/>
                                            </p:txEl>
                                          </p:spTgt>
                                        </p:tgtEl>
                                      </p:cBhvr>
                                    </p:animEffect>
                                    <p:anim calcmode="lin" valueType="num">
                                      <p:cBhvr>
                                        <p:cTn id="27" dur="1000" fill="hold"/>
                                        <p:tgtEl>
                                          <p:spTgt spid="3">
                                            <p:txEl>
                                              <p:pRg st="5" end="5"/>
                                            </p:txEl>
                                          </p:spTgt>
                                        </p:tgtEl>
                                        <p:attrNameLst>
                                          <p:attrName>ppt_x</p:attrName>
                                        </p:attrNameLst>
                                      </p:cBhvr>
                                      <p:tavLst>
                                        <p:tav tm="0">
                                          <p:val>
                                            <p:strVal val="#ppt_x"/>
                                          </p:val>
                                        </p:tav>
                                        <p:tav tm="100000">
                                          <p:val>
                                            <p:strVal val="#ppt_x"/>
                                          </p:val>
                                        </p:tav>
                                      </p:tavLst>
                                    </p:anim>
                                    <p:anim calcmode="lin" valueType="num">
                                      <p:cBhvr>
                                        <p:cTn id="28" dur="1000" fill="hold"/>
                                        <p:tgtEl>
                                          <p:spTgt spid="3">
                                            <p:txEl>
                                              <p:pRg st="5" end="5"/>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2CD73A7-A97E-143E-BF1E-36FDC155E28F}"/>
              </a:ext>
            </a:extLst>
          </p:cNvPr>
          <p:cNvSpPr>
            <a:spLocks noGrp="1"/>
          </p:cNvSpPr>
          <p:nvPr>
            <p:ph type="title"/>
          </p:nvPr>
        </p:nvSpPr>
        <p:spPr>
          <a:xfrm>
            <a:off x="508000" y="125759"/>
            <a:ext cx="10972800" cy="1143000"/>
          </a:xfrm>
          <a:solidFill>
            <a:srgbClr val="002060"/>
          </a:solidFill>
        </p:spPr>
        <p:txBody>
          <a:bodyPr/>
          <a:lstStyle/>
          <a:p>
            <a:r>
              <a:rPr lang="en-GB" dirty="0">
                <a:solidFill>
                  <a:schemeClr val="bg1"/>
                </a:solidFill>
              </a:rPr>
              <a:t>Part 2 - Literature Review – questions.</a:t>
            </a:r>
          </a:p>
        </p:txBody>
      </p:sp>
      <p:sp>
        <p:nvSpPr>
          <p:cNvPr id="3" name="Content Placeholder 2">
            <a:extLst>
              <a:ext uri="{FF2B5EF4-FFF2-40B4-BE49-F238E27FC236}">
                <a16:creationId xmlns:a16="http://schemas.microsoft.com/office/drawing/2014/main" id="{D701A293-C414-528F-95FA-F511004ED694}"/>
              </a:ext>
            </a:extLst>
          </p:cNvPr>
          <p:cNvSpPr>
            <a:spLocks noGrp="1"/>
          </p:cNvSpPr>
          <p:nvPr>
            <p:ph sz="half" idx="1"/>
          </p:nvPr>
        </p:nvSpPr>
        <p:spPr>
          <a:solidFill>
            <a:schemeClr val="accent1">
              <a:lumMod val="20000"/>
              <a:lumOff val="80000"/>
            </a:schemeClr>
          </a:solidFill>
        </p:spPr>
        <p:txBody>
          <a:bodyPr>
            <a:normAutofit fontScale="92500" lnSpcReduction="10000"/>
          </a:bodyPr>
          <a:lstStyle/>
          <a:p>
            <a:pPr marL="0" indent="0">
              <a:buNone/>
            </a:pPr>
            <a:r>
              <a:rPr lang="en-GB" b="1" i="1" dirty="0"/>
              <a:t>Demonstrating your knowledge and familiarity with the issue/challenge.</a:t>
            </a:r>
          </a:p>
          <a:p>
            <a:pPr marL="514350" indent="-514350">
              <a:buAutoNum type="arabicPeriod"/>
            </a:pPr>
            <a:endParaRPr lang="en-GB" dirty="0"/>
          </a:p>
          <a:p>
            <a:pPr marL="914400" lvl="1" indent="-514350">
              <a:buAutoNum type="arabicPeriod"/>
            </a:pPr>
            <a:r>
              <a:rPr lang="en-GB" dirty="0"/>
              <a:t>What are the significant and established themes of your issue?</a:t>
            </a:r>
          </a:p>
          <a:p>
            <a:pPr marL="914400" lvl="1" indent="-514350">
              <a:buAutoNum type="arabicPeriod"/>
            </a:pPr>
            <a:r>
              <a:rPr lang="en-GB" dirty="0"/>
              <a:t>What are the relevant sources?</a:t>
            </a:r>
          </a:p>
          <a:p>
            <a:pPr marL="914400" lvl="1" indent="-514350">
              <a:buAutoNum type="arabicPeriod"/>
            </a:pPr>
            <a:r>
              <a:rPr lang="en-GB" dirty="0"/>
              <a:t>What are the recent developments? Are they significant &amp; if so why?</a:t>
            </a:r>
          </a:p>
        </p:txBody>
      </p:sp>
      <p:sp>
        <p:nvSpPr>
          <p:cNvPr id="4" name="Content Placeholder 3">
            <a:extLst>
              <a:ext uri="{FF2B5EF4-FFF2-40B4-BE49-F238E27FC236}">
                <a16:creationId xmlns:a16="http://schemas.microsoft.com/office/drawing/2014/main" id="{51E7448A-5E95-BB2A-65E4-D71493E95444}"/>
              </a:ext>
            </a:extLst>
          </p:cNvPr>
          <p:cNvSpPr>
            <a:spLocks noGrp="1"/>
          </p:cNvSpPr>
          <p:nvPr>
            <p:ph sz="half" idx="2"/>
          </p:nvPr>
        </p:nvSpPr>
        <p:spPr>
          <a:solidFill>
            <a:schemeClr val="accent4">
              <a:lumMod val="20000"/>
              <a:lumOff val="80000"/>
            </a:schemeClr>
          </a:solidFill>
        </p:spPr>
        <p:txBody>
          <a:bodyPr>
            <a:normAutofit fontScale="92500" lnSpcReduction="10000"/>
          </a:bodyPr>
          <a:lstStyle/>
          <a:p>
            <a:pPr marL="0" indent="0">
              <a:buNone/>
            </a:pPr>
            <a:r>
              <a:rPr lang="en-GB" b="1" i="1" dirty="0"/>
              <a:t>Critical evaluation</a:t>
            </a:r>
          </a:p>
          <a:p>
            <a:pPr marL="0" indent="0">
              <a:buNone/>
            </a:pPr>
            <a:endParaRPr lang="en-GB" dirty="0"/>
          </a:p>
          <a:p>
            <a:pPr marL="514350" indent="-514350">
              <a:buAutoNum type="arabicPeriod"/>
            </a:pPr>
            <a:r>
              <a:rPr lang="en-GB" dirty="0"/>
              <a:t>What are the strengths of the themes of the issue? What evidence have you found that supports this?</a:t>
            </a:r>
          </a:p>
          <a:p>
            <a:pPr marL="514350" indent="-514350">
              <a:buAutoNum type="arabicPeriod"/>
            </a:pPr>
            <a:r>
              <a:rPr lang="en-GB" dirty="0"/>
              <a:t>Are there gaps/weaknesses in the literature? What are they?</a:t>
            </a:r>
          </a:p>
          <a:p>
            <a:pPr marL="514350" indent="-514350">
              <a:buAutoNum type="arabicPeriod"/>
            </a:pPr>
            <a:r>
              <a:rPr lang="en-GB" dirty="0"/>
              <a:t>Are there any areas of controversy? What are they?</a:t>
            </a:r>
          </a:p>
        </p:txBody>
      </p:sp>
    </p:spTree>
    <p:extLst>
      <p:ext uri="{BB962C8B-B14F-4D97-AF65-F5344CB8AC3E}">
        <p14:creationId xmlns:p14="http://schemas.microsoft.com/office/powerpoint/2010/main" val="1481954607"/>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7A0D7C-9530-AA62-B975-A49F9F2EA649}"/>
              </a:ext>
            </a:extLst>
          </p:cNvPr>
          <p:cNvSpPr>
            <a:spLocks noGrp="1"/>
          </p:cNvSpPr>
          <p:nvPr>
            <p:ph type="title"/>
          </p:nvPr>
        </p:nvSpPr>
        <p:spPr>
          <a:solidFill>
            <a:srgbClr val="002060"/>
          </a:solidFill>
        </p:spPr>
        <p:txBody>
          <a:bodyPr/>
          <a:lstStyle/>
          <a:p>
            <a:r>
              <a:rPr lang="en-GB" dirty="0">
                <a:solidFill>
                  <a:schemeClr val="bg1"/>
                </a:solidFill>
              </a:rPr>
              <a:t>continued</a:t>
            </a:r>
          </a:p>
        </p:txBody>
      </p:sp>
      <p:sp>
        <p:nvSpPr>
          <p:cNvPr id="3" name="Content Placeholder 2">
            <a:extLst>
              <a:ext uri="{FF2B5EF4-FFF2-40B4-BE49-F238E27FC236}">
                <a16:creationId xmlns:a16="http://schemas.microsoft.com/office/drawing/2014/main" id="{5FFA3B10-D668-9185-23BF-79778A3C5DFB}"/>
              </a:ext>
            </a:extLst>
          </p:cNvPr>
          <p:cNvSpPr>
            <a:spLocks noGrp="1"/>
          </p:cNvSpPr>
          <p:nvPr>
            <p:ph sz="half" idx="1"/>
          </p:nvPr>
        </p:nvSpPr>
        <p:spPr/>
        <p:txBody>
          <a:bodyPr/>
          <a:lstStyle/>
          <a:p>
            <a:pPr marL="0" indent="0">
              <a:buNone/>
            </a:pPr>
            <a:r>
              <a:rPr lang="en-GB" b="1" i="1" dirty="0"/>
              <a:t>Structuring your review</a:t>
            </a:r>
          </a:p>
          <a:p>
            <a:pPr marL="0" indent="0">
              <a:buNone/>
            </a:pPr>
            <a:endParaRPr lang="en-GB" dirty="0"/>
          </a:p>
          <a:p>
            <a:pPr marL="400050" lvl="1" indent="0">
              <a:buNone/>
            </a:pPr>
            <a:r>
              <a:rPr lang="en-GB" dirty="0"/>
              <a:t>1. What are the main themes/patterns of the chosen issue?</a:t>
            </a:r>
          </a:p>
          <a:p>
            <a:pPr marL="400050" lvl="1" indent="0">
              <a:buNone/>
            </a:pPr>
            <a:r>
              <a:rPr lang="en-GB" dirty="0"/>
              <a:t>2. What order do you need to use to explain them to someone?</a:t>
            </a:r>
          </a:p>
          <a:p>
            <a:endParaRPr lang="en-GB" dirty="0"/>
          </a:p>
        </p:txBody>
      </p:sp>
      <p:pic>
        <p:nvPicPr>
          <p:cNvPr id="5" name="Content Placeholder 4" descr="How to teach essay writing in a fun way ...">
            <a:extLst>
              <a:ext uri="{FF2B5EF4-FFF2-40B4-BE49-F238E27FC236}">
                <a16:creationId xmlns:a16="http://schemas.microsoft.com/office/drawing/2014/main" id="{641FDB2C-62FD-4173-7769-14A5529B8766}"/>
              </a:ext>
            </a:extLst>
          </p:cNvPr>
          <p:cNvPicPr>
            <a:picLocks noGrp="1" noChangeAspect="1"/>
          </p:cNvPicPr>
          <p:nvPr>
            <p:ph sz="half" idx="2"/>
          </p:nvPr>
        </p:nvPicPr>
        <p:blipFill>
          <a:blip r:embed="rId2"/>
          <a:stretch>
            <a:fillRect/>
          </a:stretch>
        </p:blipFill>
        <p:spPr>
          <a:xfrm>
            <a:off x="6169880" y="1702543"/>
            <a:ext cx="5405070" cy="3948478"/>
          </a:xfrm>
        </p:spPr>
      </p:pic>
    </p:spTree>
    <p:extLst>
      <p:ext uri="{BB962C8B-B14F-4D97-AF65-F5344CB8AC3E}">
        <p14:creationId xmlns:p14="http://schemas.microsoft.com/office/powerpoint/2010/main" val="3399910061"/>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8F48A96-2932-929F-595A-FF6849963847}"/>
              </a:ext>
            </a:extLst>
          </p:cNvPr>
          <p:cNvSpPr>
            <a:spLocks noGrp="1"/>
          </p:cNvSpPr>
          <p:nvPr>
            <p:ph type="title"/>
          </p:nvPr>
        </p:nvSpPr>
        <p:spPr>
          <a:solidFill>
            <a:srgbClr val="002060"/>
          </a:solidFill>
        </p:spPr>
        <p:txBody>
          <a:bodyPr>
            <a:normAutofit fontScale="90000"/>
          </a:bodyPr>
          <a:lstStyle/>
          <a:p>
            <a:r>
              <a:rPr lang="en-GB" dirty="0">
                <a:solidFill>
                  <a:schemeClr val="bg1"/>
                </a:solidFill>
              </a:rPr>
              <a:t>Part 2 – Good/bad features of literature review</a:t>
            </a:r>
          </a:p>
        </p:txBody>
      </p:sp>
      <p:sp>
        <p:nvSpPr>
          <p:cNvPr id="3" name="Content Placeholder 2">
            <a:extLst>
              <a:ext uri="{FF2B5EF4-FFF2-40B4-BE49-F238E27FC236}">
                <a16:creationId xmlns:a16="http://schemas.microsoft.com/office/drawing/2014/main" id="{1E0AF499-5715-F5DD-EA2B-95634C4E1526}"/>
              </a:ext>
            </a:extLst>
          </p:cNvPr>
          <p:cNvSpPr>
            <a:spLocks noGrp="1"/>
          </p:cNvSpPr>
          <p:nvPr>
            <p:ph sz="half" idx="1"/>
          </p:nvPr>
        </p:nvSpPr>
        <p:spPr>
          <a:solidFill>
            <a:schemeClr val="accent2">
              <a:lumMod val="20000"/>
              <a:lumOff val="80000"/>
            </a:schemeClr>
          </a:solidFill>
        </p:spPr>
        <p:txBody>
          <a:bodyPr>
            <a:normAutofit fontScale="92500" lnSpcReduction="10000"/>
          </a:bodyPr>
          <a:lstStyle/>
          <a:p>
            <a:r>
              <a:rPr lang="en-GB" dirty="0"/>
              <a:t>Lays out what current research there is around the topic</a:t>
            </a:r>
          </a:p>
          <a:p>
            <a:r>
              <a:rPr lang="en-GB" dirty="0"/>
              <a:t>Presents work of others in clear and progressive manner</a:t>
            </a:r>
          </a:p>
          <a:p>
            <a:r>
              <a:rPr lang="en-GB" dirty="0"/>
              <a:t>Evidence of good critical evaluation</a:t>
            </a:r>
          </a:p>
          <a:p>
            <a:r>
              <a:rPr lang="en-GB" dirty="0"/>
              <a:t>Highlights important/emerging issues of topic</a:t>
            </a:r>
          </a:p>
          <a:p>
            <a:r>
              <a:rPr lang="en-GB" dirty="0"/>
              <a:t>Cites variety of appropriate sources</a:t>
            </a:r>
          </a:p>
        </p:txBody>
      </p:sp>
      <p:sp>
        <p:nvSpPr>
          <p:cNvPr id="4" name="Content Placeholder 3">
            <a:extLst>
              <a:ext uri="{FF2B5EF4-FFF2-40B4-BE49-F238E27FC236}">
                <a16:creationId xmlns:a16="http://schemas.microsoft.com/office/drawing/2014/main" id="{411BF0A6-CA42-6EFF-7EBF-7CE8BD610E45}"/>
              </a:ext>
            </a:extLst>
          </p:cNvPr>
          <p:cNvSpPr>
            <a:spLocks noGrp="1"/>
          </p:cNvSpPr>
          <p:nvPr>
            <p:ph sz="half" idx="2"/>
          </p:nvPr>
        </p:nvSpPr>
        <p:spPr>
          <a:solidFill>
            <a:schemeClr val="accent6">
              <a:lumMod val="20000"/>
              <a:lumOff val="80000"/>
            </a:schemeClr>
          </a:solidFill>
        </p:spPr>
        <p:txBody>
          <a:bodyPr>
            <a:normAutofit fontScale="92500" lnSpcReduction="10000"/>
          </a:bodyPr>
          <a:lstStyle/>
          <a:p>
            <a:r>
              <a:rPr lang="en-GB" dirty="0"/>
              <a:t>Avoid rambling – stay focused</a:t>
            </a:r>
          </a:p>
          <a:p>
            <a:r>
              <a:rPr lang="en-GB" dirty="0"/>
              <a:t>Ideas presented in no order</a:t>
            </a:r>
          </a:p>
          <a:p>
            <a:r>
              <a:rPr lang="en-GB" dirty="0"/>
              <a:t>Too descriptive</a:t>
            </a:r>
          </a:p>
          <a:p>
            <a:r>
              <a:rPr lang="en-GB" dirty="0"/>
              <a:t>Ends abruptly with no main findings</a:t>
            </a:r>
          </a:p>
          <a:p>
            <a:r>
              <a:rPr lang="en-GB" dirty="0"/>
              <a:t>Limited sources used</a:t>
            </a:r>
          </a:p>
        </p:txBody>
      </p:sp>
    </p:spTree>
    <p:extLst>
      <p:ext uri="{BB962C8B-B14F-4D97-AF65-F5344CB8AC3E}">
        <p14:creationId xmlns:p14="http://schemas.microsoft.com/office/powerpoint/2010/main" val="160248486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3">
                                            <p:bg/>
                                          </p:spTgt>
                                        </p:tgtEl>
                                        <p:attrNameLst>
                                          <p:attrName>style.visibility</p:attrName>
                                        </p:attrNameLst>
                                      </p:cBhvr>
                                      <p:to>
                                        <p:strVal val="visible"/>
                                      </p:to>
                                    </p:set>
                                    <p:animEffect transition="in" filter="fade">
                                      <p:cBhvr>
                                        <p:cTn id="7" dur="1000"/>
                                        <p:tgtEl>
                                          <p:spTgt spid="3">
                                            <p:bg/>
                                          </p:spTgt>
                                        </p:tgtEl>
                                      </p:cBhvr>
                                    </p:animEffect>
                                    <p:anim calcmode="lin" valueType="num">
                                      <p:cBhvr>
                                        <p:cTn id="8" dur="1000" fill="hold"/>
                                        <p:tgtEl>
                                          <p:spTgt spid="3">
                                            <p:bg/>
                                          </p:spTgt>
                                        </p:tgtEl>
                                        <p:attrNameLst>
                                          <p:attrName>ppt_x</p:attrName>
                                        </p:attrNameLst>
                                      </p:cBhvr>
                                      <p:tavLst>
                                        <p:tav tm="0">
                                          <p:val>
                                            <p:strVal val="#ppt_x"/>
                                          </p:val>
                                        </p:tav>
                                        <p:tav tm="100000">
                                          <p:val>
                                            <p:strVal val="#ppt_x"/>
                                          </p:val>
                                        </p:tav>
                                      </p:tavLst>
                                    </p:anim>
                                    <p:anim calcmode="lin" valueType="num">
                                      <p:cBhvr>
                                        <p:cTn id="9" dur="1000" fill="hold"/>
                                        <p:tgtEl>
                                          <p:spTgt spid="3">
                                            <p:bg/>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3">
                                            <p:txEl>
                                              <p:pRg st="0" end="0"/>
                                            </p:txEl>
                                          </p:spTgt>
                                        </p:tgtEl>
                                        <p:attrNameLst>
                                          <p:attrName>style.visibility</p:attrName>
                                        </p:attrNameLst>
                                      </p:cBhvr>
                                      <p:to>
                                        <p:strVal val="visible"/>
                                      </p:to>
                                    </p:set>
                                    <p:animEffect transition="in" filter="fade">
                                      <p:cBhvr>
                                        <p:cTn id="14" dur="1000"/>
                                        <p:tgtEl>
                                          <p:spTgt spid="3">
                                            <p:txEl>
                                              <p:pRg st="0" end="0"/>
                                            </p:txEl>
                                          </p:spTgt>
                                        </p:tgtEl>
                                      </p:cBhvr>
                                    </p:animEffect>
                                    <p:anim calcmode="lin" valueType="num">
                                      <p:cBhvr>
                                        <p:cTn id="15"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3">
                                            <p:txEl>
                                              <p:pRg st="1" end="1"/>
                                            </p:txEl>
                                          </p:spTgt>
                                        </p:tgtEl>
                                        <p:attrNameLst>
                                          <p:attrName>style.visibility</p:attrName>
                                        </p:attrNameLst>
                                      </p:cBhvr>
                                      <p:to>
                                        <p:strVal val="visible"/>
                                      </p:to>
                                    </p:set>
                                    <p:animEffect transition="in" filter="fade">
                                      <p:cBhvr>
                                        <p:cTn id="21" dur="1000"/>
                                        <p:tgtEl>
                                          <p:spTgt spid="3">
                                            <p:txEl>
                                              <p:pRg st="1" end="1"/>
                                            </p:txEl>
                                          </p:spTgt>
                                        </p:tgtEl>
                                      </p:cBhvr>
                                    </p:animEffect>
                                    <p:anim calcmode="lin" valueType="num">
                                      <p:cBhvr>
                                        <p:cTn id="22"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23"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grpId="0" nodeType="clickEffect">
                                  <p:stCondLst>
                                    <p:cond delay="0"/>
                                  </p:stCondLst>
                                  <p:childTnLst>
                                    <p:set>
                                      <p:cBhvr>
                                        <p:cTn id="27" dur="1" fill="hold">
                                          <p:stCondLst>
                                            <p:cond delay="0"/>
                                          </p:stCondLst>
                                        </p:cTn>
                                        <p:tgtEl>
                                          <p:spTgt spid="3">
                                            <p:txEl>
                                              <p:pRg st="2" end="2"/>
                                            </p:txEl>
                                          </p:spTgt>
                                        </p:tgtEl>
                                        <p:attrNameLst>
                                          <p:attrName>style.visibility</p:attrName>
                                        </p:attrNameLst>
                                      </p:cBhvr>
                                      <p:to>
                                        <p:strVal val="visible"/>
                                      </p:to>
                                    </p:set>
                                    <p:animEffect transition="in" filter="fade">
                                      <p:cBhvr>
                                        <p:cTn id="28" dur="1000"/>
                                        <p:tgtEl>
                                          <p:spTgt spid="3">
                                            <p:txEl>
                                              <p:pRg st="2" end="2"/>
                                            </p:txEl>
                                          </p:spTgt>
                                        </p:tgtEl>
                                      </p:cBhvr>
                                    </p:animEffect>
                                    <p:anim calcmode="lin" valueType="num">
                                      <p:cBhvr>
                                        <p:cTn id="29"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30"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42" presetClass="entr" presetSubtype="0" fill="hold" grpId="0" nodeType="clickEffect">
                                  <p:stCondLst>
                                    <p:cond delay="0"/>
                                  </p:stCondLst>
                                  <p:childTnLst>
                                    <p:set>
                                      <p:cBhvr>
                                        <p:cTn id="34" dur="1" fill="hold">
                                          <p:stCondLst>
                                            <p:cond delay="0"/>
                                          </p:stCondLst>
                                        </p:cTn>
                                        <p:tgtEl>
                                          <p:spTgt spid="3">
                                            <p:txEl>
                                              <p:pRg st="3" end="3"/>
                                            </p:txEl>
                                          </p:spTgt>
                                        </p:tgtEl>
                                        <p:attrNameLst>
                                          <p:attrName>style.visibility</p:attrName>
                                        </p:attrNameLst>
                                      </p:cBhvr>
                                      <p:to>
                                        <p:strVal val="visible"/>
                                      </p:to>
                                    </p:set>
                                    <p:animEffect transition="in" filter="fade">
                                      <p:cBhvr>
                                        <p:cTn id="35" dur="1000"/>
                                        <p:tgtEl>
                                          <p:spTgt spid="3">
                                            <p:txEl>
                                              <p:pRg st="3" end="3"/>
                                            </p:txEl>
                                          </p:spTgt>
                                        </p:tgtEl>
                                      </p:cBhvr>
                                    </p:animEffect>
                                    <p:anim calcmode="lin" valueType="num">
                                      <p:cBhvr>
                                        <p:cTn id="36"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37" dur="1000" fill="hold"/>
                                        <p:tgtEl>
                                          <p:spTgt spid="3">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38" fill="hold">
                      <p:stCondLst>
                        <p:cond delay="indefinite"/>
                      </p:stCondLst>
                      <p:childTnLst>
                        <p:par>
                          <p:cTn id="39" fill="hold">
                            <p:stCondLst>
                              <p:cond delay="0"/>
                            </p:stCondLst>
                            <p:childTnLst>
                              <p:par>
                                <p:cTn id="40" presetID="42" presetClass="entr" presetSubtype="0" fill="hold" grpId="0" nodeType="clickEffect">
                                  <p:stCondLst>
                                    <p:cond delay="0"/>
                                  </p:stCondLst>
                                  <p:childTnLst>
                                    <p:set>
                                      <p:cBhvr>
                                        <p:cTn id="41" dur="1" fill="hold">
                                          <p:stCondLst>
                                            <p:cond delay="0"/>
                                          </p:stCondLst>
                                        </p:cTn>
                                        <p:tgtEl>
                                          <p:spTgt spid="3">
                                            <p:txEl>
                                              <p:pRg st="4" end="4"/>
                                            </p:txEl>
                                          </p:spTgt>
                                        </p:tgtEl>
                                        <p:attrNameLst>
                                          <p:attrName>style.visibility</p:attrName>
                                        </p:attrNameLst>
                                      </p:cBhvr>
                                      <p:to>
                                        <p:strVal val="visible"/>
                                      </p:to>
                                    </p:set>
                                    <p:animEffect transition="in" filter="fade">
                                      <p:cBhvr>
                                        <p:cTn id="42" dur="1000"/>
                                        <p:tgtEl>
                                          <p:spTgt spid="3">
                                            <p:txEl>
                                              <p:pRg st="4" end="4"/>
                                            </p:txEl>
                                          </p:spTgt>
                                        </p:tgtEl>
                                      </p:cBhvr>
                                    </p:animEffect>
                                    <p:anim calcmode="lin" valueType="num">
                                      <p:cBhvr>
                                        <p:cTn id="43"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44" dur="1000" fill="hold"/>
                                        <p:tgtEl>
                                          <p:spTgt spid="3">
                                            <p:txEl>
                                              <p:pRg st="4" end="4"/>
                                            </p:txEl>
                                          </p:spTgt>
                                        </p:tgtEl>
                                        <p:attrNameLst>
                                          <p:attrName>ppt_y</p:attrName>
                                        </p:attrNameLst>
                                      </p:cBhvr>
                                      <p:tavLst>
                                        <p:tav tm="0">
                                          <p:val>
                                            <p:strVal val="#ppt_y+.1"/>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42" presetClass="entr" presetSubtype="0" fill="hold" grpId="0" nodeType="clickEffect">
                                  <p:stCondLst>
                                    <p:cond delay="0"/>
                                  </p:stCondLst>
                                  <p:childTnLst>
                                    <p:set>
                                      <p:cBhvr>
                                        <p:cTn id="48" dur="1" fill="hold">
                                          <p:stCondLst>
                                            <p:cond delay="0"/>
                                          </p:stCondLst>
                                        </p:cTn>
                                        <p:tgtEl>
                                          <p:spTgt spid="4">
                                            <p:bg/>
                                          </p:spTgt>
                                        </p:tgtEl>
                                        <p:attrNameLst>
                                          <p:attrName>style.visibility</p:attrName>
                                        </p:attrNameLst>
                                      </p:cBhvr>
                                      <p:to>
                                        <p:strVal val="visible"/>
                                      </p:to>
                                    </p:set>
                                    <p:animEffect transition="in" filter="fade">
                                      <p:cBhvr>
                                        <p:cTn id="49" dur="1000"/>
                                        <p:tgtEl>
                                          <p:spTgt spid="4">
                                            <p:bg/>
                                          </p:spTgt>
                                        </p:tgtEl>
                                      </p:cBhvr>
                                    </p:animEffect>
                                    <p:anim calcmode="lin" valueType="num">
                                      <p:cBhvr>
                                        <p:cTn id="50" dur="1000" fill="hold"/>
                                        <p:tgtEl>
                                          <p:spTgt spid="4">
                                            <p:bg/>
                                          </p:spTgt>
                                        </p:tgtEl>
                                        <p:attrNameLst>
                                          <p:attrName>ppt_x</p:attrName>
                                        </p:attrNameLst>
                                      </p:cBhvr>
                                      <p:tavLst>
                                        <p:tav tm="0">
                                          <p:val>
                                            <p:strVal val="#ppt_x"/>
                                          </p:val>
                                        </p:tav>
                                        <p:tav tm="100000">
                                          <p:val>
                                            <p:strVal val="#ppt_x"/>
                                          </p:val>
                                        </p:tav>
                                      </p:tavLst>
                                    </p:anim>
                                    <p:anim calcmode="lin" valueType="num">
                                      <p:cBhvr>
                                        <p:cTn id="51" dur="1000" fill="hold"/>
                                        <p:tgtEl>
                                          <p:spTgt spid="4">
                                            <p:bg/>
                                          </p:spTgt>
                                        </p:tgtEl>
                                        <p:attrNameLst>
                                          <p:attrName>ppt_y</p:attrName>
                                        </p:attrNameLst>
                                      </p:cBhvr>
                                      <p:tavLst>
                                        <p:tav tm="0">
                                          <p:val>
                                            <p:strVal val="#ppt_y+.1"/>
                                          </p:val>
                                        </p:tav>
                                        <p:tav tm="100000">
                                          <p:val>
                                            <p:strVal val="#ppt_y"/>
                                          </p:val>
                                        </p:tav>
                                      </p:tavLst>
                                    </p:anim>
                                  </p:childTnLst>
                                </p:cTn>
                              </p:par>
                            </p:childTnLst>
                          </p:cTn>
                        </p:par>
                      </p:childTnLst>
                    </p:cTn>
                  </p:par>
                  <p:par>
                    <p:cTn id="52" fill="hold">
                      <p:stCondLst>
                        <p:cond delay="indefinite"/>
                      </p:stCondLst>
                      <p:childTnLst>
                        <p:par>
                          <p:cTn id="53" fill="hold">
                            <p:stCondLst>
                              <p:cond delay="0"/>
                            </p:stCondLst>
                            <p:childTnLst>
                              <p:par>
                                <p:cTn id="54" presetID="42" presetClass="entr" presetSubtype="0" fill="hold" grpId="0" nodeType="clickEffect">
                                  <p:stCondLst>
                                    <p:cond delay="0"/>
                                  </p:stCondLst>
                                  <p:childTnLst>
                                    <p:set>
                                      <p:cBhvr>
                                        <p:cTn id="55" dur="1" fill="hold">
                                          <p:stCondLst>
                                            <p:cond delay="0"/>
                                          </p:stCondLst>
                                        </p:cTn>
                                        <p:tgtEl>
                                          <p:spTgt spid="4">
                                            <p:txEl>
                                              <p:pRg st="0" end="0"/>
                                            </p:txEl>
                                          </p:spTgt>
                                        </p:tgtEl>
                                        <p:attrNameLst>
                                          <p:attrName>style.visibility</p:attrName>
                                        </p:attrNameLst>
                                      </p:cBhvr>
                                      <p:to>
                                        <p:strVal val="visible"/>
                                      </p:to>
                                    </p:set>
                                    <p:animEffect transition="in" filter="fade">
                                      <p:cBhvr>
                                        <p:cTn id="56" dur="1000"/>
                                        <p:tgtEl>
                                          <p:spTgt spid="4">
                                            <p:txEl>
                                              <p:pRg st="0" end="0"/>
                                            </p:txEl>
                                          </p:spTgt>
                                        </p:tgtEl>
                                      </p:cBhvr>
                                    </p:animEffect>
                                    <p:anim calcmode="lin" valueType="num">
                                      <p:cBhvr>
                                        <p:cTn id="57" dur="1000" fill="hold"/>
                                        <p:tgtEl>
                                          <p:spTgt spid="4">
                                            <p:txEl>
                                              <p:pRg st="0" end="0"/>
                                            </p:txEl>
                                          </p:spTgt>
                                        </p:tgtEl>
                                        <p:attrNameLst>
                                          <p:attrName>ppt_x</p:attrName>
                                        </p:attrNameLst>
                                      </p:cBhvr>
                                      <p:tavLst>
                                        <p:tav tm="0">
                                          <p:val>
                                            <p:strVal val="#ppt_x"/>
                                          </p:val>
                                        </p:tav>
                                        <p:tav tm="100000">
                                          <p:val>
                                            <p:strVal val="#ppt_x"/>
                                          </p:val>
                                        </p:tav>
                                      </p:tavLst>
                                    </p:anim>
                                    <p:anim calcmode="lin" valueType="num">
                                      <p:cBhvr>
                                        <p:cTn id="58" dur="1000" fill="hold"/>
                                        <p:tgtEl>
                                          <p:spTgt spid="4">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59" fill="hold">
                      <p:stCondLst>
                        <p:cond delay="indefinite"/>
                      </p:stCondLst>
                      <p:childTnLst>
                        <p:par>
                          <p:cTn id="60" fill="hold">
                            <p:stCondLst>
                              <p:cond delay="0"/>
                            </p:stCondLst>
                            <p:childTnLst>
                              <p:par>
                                <p:cTn id="61" presetID="42" presetClass="entr" presetSubtype="0" fill="hold" grpId="0" nodeType="clickEffect">
                                  <p:stCondLst>
                                    <p:cond delay="0"/>
                                  </p:stCondLst>
                                  <p:childTnLst>
                                    <p:set>
                                      <p:cBhvr>
                                        <p:cTn id="62" dur="1" fill="hold">
                                          <p:stCondLst>
                                            <p:cond delay="0"/>
                                          </p:stCondLst>
                                        </p:cTn>
                                        <p:tgtEl>
                                          <p:spTgt spid="4">
                                            <p:txEl>
                                              <p:pRg st="1" end="1"/>
                                            </p:txEl>
                                          </p:spTgt>
                                        </p:tgtEl>
                                        <p:attrNameLst>
                                          <p:attrName>style.visibility</p:attrName>
                                        </p:attrNameLst>
                                      </p:cBhvr>
                                      <p:to>
                                        <p:strVal val="visible"/>
                                      </p:to>
                                    </p:set>
                                    <p:animEffect transition="in" filter="fade">
                                      <p:cBhvr>
                                        <p:cTn id="63" dur="1000"/>
                                        <p:tgtEl>
                                          <p:spTgt spid="4">
                                            <p:txEl>
                                              <p:pRg st="1" end="1"/>
                                            </p:txEl>
                                          </p:spTgt>
                                        </p:tgtEl>
                                      </p:cBhvr>
                                    </p:animEffect>
                                    <p:anim calcmode="lin" valueType="num">
                                      <p:cBhvr>
                                        <p:cTn id="64" dur="1000" fill="hold"/>
                                        <p:tgtEl>
                                          <p:spTgt spid="4">
                                            <p:txEl>
                                              <p:pRg st="1" end="1"/>
                                            </p:txEl>
                                          </p:spTgt>
                                        </p:tgtEl>
                                        <p:attrNameLst>
                                          <p:attrName>ppt_x</p:attrName>
                                        </p:attrNameLst>
                                      </p:cBhvr>
                                      <p:tavLst>
                                        <p:tav tm="0">
                                          <p:val>
                                            <p:strVal val="#ppt_x"/>
                                          </p:val>
                                        </p:tav>
                                        <p:tav tm="100000">
                                          <p:val>
                                            <p:strVal val="#ppt_x"/>
                                          </p:val>
                                        </p:tav>
                                      </p:tavLst>
                                    </p:anim>
                                    <p:anim calcmode="lin" valueType="num">
                                      <p:cBhvr>
                                        <p:cTn id="65" dur="1000" fill="hold"/>
                                        <p:tgtEl>
                                          <p:spTgt spid="4">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66" fill="hold">
                      <p:stCondLst>
                        <p:cond delay="indefinite"/>
                      </p:stCondLst>
                      <p:childTnLst>
                        <p:par>
                          <p:cTn id="67" fill="hold">
                            <p:stCondLst>
                              <p:cond delay="0"/>
                            </p:stCondLst>
                            <p:childTnLst>
                              <p:par>
                                <p:cTn id="68" presetID="42" presetClass="entr" presetSubtype="0" fill="hold" grpId="0" nodeType="clickEffect">
                                  <p:stCondLst>
                                    <p:cond delay="0"/>
                                  </p:stCondLst>
                                  <p:childTnLst>
                                    <p:set>
                                      <p:cBhvr>
                                        <p:cTn id="69" dur="1" fill="hold">
                                          <p:stCondLst>
                                            <p:cond delay="0"/>
                                          </p:stCondLst>
                                        </p:cTn>
                                        <p:tgtEl>
                                          <p:spTgt spid="4">
                                            <p:txEl>
                                              <p:pRg st="2" end="2"/>
                                            </p:txEl>
                                          </p:spTgt>
                                        </p:tgtEl>
                                        <p:attrNameLst>
                                          <p:attrName>style.visibility</p:attrName>
                                        </p:attrNameLst>
                                      </p:cBhvr>
                                      <p:to>
                                        <p:strVal val="visible"/>
                                      </p:to>
                                    </p:set>
                                    <p:animEffect transition="in" filter="fade">
                                      <p:cBhvr>
                                        <p:cTn id="70" dur="1000"/>
                                        <p:tgtEl>
                                          <p:spTgt spid="4">
                                            <p:txEl>
                                              <p:pRg st="2" end="2"/>
                                            </p:txEl>
                                          </p:spTgt>
                                        </p:tgtEl>
                                      </p:cBhvr>
                                    </p:animEffect>
                                    <p:anim calcmode="lin" valueType="num">
                                      <p:cBhvr>
                                        <p:cTn id="71" dur="1000" fill="hold"/>
                                        <p:tgtEl>
                                          <p:spTgt spid="4">
                                            <p:txEl>
                                              <p:pRg st="2" end="2"/>
                                            </p:txEl>
                                          </p:spTgt>
                                        </p:tgtEl>
                                        <p:attrNameLst>
                                          <p:attrName>ppt_x</p:attrName>
                                        </p:attrNameLst>
                                      </p:cBhvr>
                                      <p:tavLst>
                                        <p:tav tm="0">
                                          <p:val>
                                            <p:strVal val="#ppt_x"/>
                                          </p:val>
                                        </p:tav>
                                        <p:tav tm="100000">
                                          <p:val>
                                            <p:strVal val="#ppt_x"/>
                                          </p:val>
                                        </p:tav>
                                      </p:tavLst>
                                    </p:anim>
                                    <p:anim calcmode="lin" valueType="num">
                                      <p:cBhvr>
                                        <p:cTn id="72" dur="1000" fill="hold"/>
                                        <p:tgtEl>
                                          <p:spTgt spid="4">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73" fill="hold">
                      <p:stCondLst>
                        <p:cond delay="indefinite"/>
                      </p:stCondLst>
                      <p:childTnLst>
                        <p:par>
                          <p:cTn id="74" fill="hold">
                            <p:stCondLst>
                              <p:cond delay="0"/>
                            </p:stCondLst>
                            <p:childTnLst>
                              <p:par>
                                <p:cTn id="75" presetID="42" presetClass="entr" presetSubtype="0" fill="hold" grpId="0" nodeType="clickEffect">
                                  <p:stCondLst>
                                    <p:cond delay="0"/>
                                  </p:stCondLst>
                                  <p:childTnLst>
                                    <p:set>
                                      <p:cBhvr>
                                        <p:cTn id="76" dur="1" fill="hold">
                                          <p:stCondLst>
                                            <p:cond delay="0"/>
                                          </p:stCondLst>
                                        </p:cTn>
                                        <p:tgtEl>
                                          <p:spTgt spid="4">
                                            <p:txEl>
                                              <p:pRg st="3" end="3"/>
                                            </p:txEl>
                                          </p:spTgt>
                                        </p:tgtEl>
                                        <p:attrNameLst>
                                          <p:attrName>style.visibility</p:attrName>
                                        </p:attrNameLst>
                                      </p:cBhvr>
                                      <p:to>
                                        <p:strVal val="visible"/>
                                      </p:to>
                                    </p:set>
                                    <p:animEffect transition="in" filter="fade">
                                      <p:cBhvr>
                                        <p:cTn id="77" dur="1000"/>
                                        <p:tgtEl>
                                          <p:spTgt spid="4">
                                            <p:txEl>
                                              <p:pRg st="3" end="3"/>
                                            </p:txEl>
                                          </p:spTgt>
                                        </p:tgtEl>
                                      </p:cBhvr>
                                    </p:animEffect>
                                    <p:anim calcmode="lin" valueType="num">
                                      <p:cBhvr>
                                        <p:cTn id="78" dur="1000" fill="hold"/>
                                        <p:tgtEl>
                                          <p:spTgt spid="4">
                                            <p:txEl>
                                              <p:pRg st="3" end="3"/>
                                            </p:txEl>
                                          </p:spTgt>
                                        </p:tgtEl>
                                        <p:attrNameLst>
                                          <p:attrName>ppt_x</p:attrName>
                                        </p:attrNameLst>
                                      </p:cBhvr>
                                      <p:tavLst>
                                        <p:tav tm="0">
                                          <p:val>
                                            <p:strVal val="#ppt_x"/>
                                          </p:val>
                                        </p:tav>
                                        <p:tav tm="100000">
                                          <p:val>
                                            <p:strVal val="#ppt_x"/>
                                          </p:val>
                                        </p:tav>
                                      </p:tavLst>
                                    </p:anim>
                                    <p:anim calcmode="lin" valueType="num">
                                      <p:cBhvr>
                                        <p:cTn id="79" dur="1000" fill="hold"/>
                                        <p:tgtEl>
                                          <p:spTgt spid="4">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80" fill="hold">
                      <p:stCondLst>
                        <p:cond delay="indefinite"/>
                      </p:stCondLst>
                      <p:childTnLst>
                        <p:par>
                          <p:cTn id="81" fill="hold">
                            <p:stCondLst>
                              <p:cond delay="0"/>
                            </p:stCondLst>
                            <p:childTnLst>
                              <p:par>
                                <p:cTn id="82" presetID="42" presetClass="entr" presetSubtype="0" fill="hold" grpId="0" nodeType="clickEffect">
                                  <p:stCondLst>
                                    <p:cond delay="0"/>
                                  </p:stCondLst>
                                  <p:childTnLst>
                                    <p:set>
                                      <p:cBhvr>
                                        <p:cTn id="83" dur="1" fill="hold">
                                          <p:stCondLst>
                                            <p:cond delay="0"/>
                                          </p:stCondLst>
                                        </p:cTn>
                                        <p:tgtEl>
                                          <p:spTgt spid="4">
                                            <p:txEl>
                                              <p:pRg st="4" end="4"/>
                                            </p:txEl>
                                          </p:spTgt>
                                        </p:tgtEl>
                                        <p:attrNameLst>
                                          <p:attrName>style.visibility</p:attrName>
                                        </p:attrNameLst>
                                      </p:cBhvr>
                                      <p:to>
                                        <p:strVal val="visible"/>
                                      </p:to>
                                    </p:set>
                                    <p:animEffect transition="in" filter="fade">
                                      <p:cBhvr>
                                        <p:cTn id="84" dur="1000"/>
                                        <p:tgtEl>
                                          <p:spTgt spid="4">
                                            <p:txEl>
                                              <p:pRg st="4" end="4"/>
                                            </p:txEl>
                                          </p:spTgt>
                                        </p:tgtEl>
                                      </p:cBhvr>
                                    </p:animEffect>
                                    <p:anim calcmode="lin" valueType="num">
                                      <p:cBhvr>
                                        <p:cTn id="85" dur="1000" fill="hold"/>
                                        <p:tgtEl>
                                          <p:spTgt spid="4">
                                            <p:txEl>
                                              <p:pRg st="4" end="4"/>
                                            </p:txEl>
                                          </p:spTgt>
                                        </p:tgtEl>
                                        <p:attrNameLst>
                                          <p:attrName>ppt_x</p:attrName>
                                        </p:attrNameLst>
                                      </p:cBhvr>
                                      <p:tavLst>
                                        <p:tav tm="0">
                                          <p:val>
                                            <p:strVal val="#ppt_x"/>
                                          </p:val>
                                        </p:tav>
                                        <p:tav tm="100000">
                                          <p:val>
                                            <p:strVal val="#ppt_x"/>
                                          </p:val>
                                        </p:tav>
                                      </p:tavLst>
                                    </p:anim>
                                    <p:anim calcmode="lin" valueType="num">
                                      <p:cBhvr>
                                        <p:cTn id="86" dur="1000" fill="hold"/>
                                        <p:tgtEl>
                                          <p:spTgt spid="4">
                                            <p:txEl>
                                              <p:pRg st="4" end="4"/>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animBg="1"/>
      <p:bldP spid="4" grpId="0" build="p" animBg="1"/>
    </p:bldLst>
  </p:timing>
</p:sld>
</file>

<file path=ppt/slides/slide24.xml><?xml version="1.0" encoding="utf-8"?>
<p:sld xmlns:a="http://schemas.openxmlformats.org/drawingml/2006/main" xmlns:r="http://schemas.openxmlformats.org/officeDocument/2006/relationships" xmlns:p="http://schemas.openxmlformats.org/presentationml/2006/main">
  <p:cSld>
    <p:bg>
      <p:bgPr>
        <a:blipFill dpi="0" rotWithShape="1">
          <a:blip r:embed="rId4">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838200" y="411771"/>
            <a:ext cx="10720226" cy="1090458"/>
          </a:xfrm>
          <a:solidFill>
            <a:srgbClr val="002060"/>
          </a:solidFill>
        </p:spPr>
        <p:txBody>
          <a:bodyPr/>
          <a:lstStyle/>
          <a:p>
            <a:r>
              <a:rPr lang="en-GB" dirty="0">
                <a:solidFill>
                  <a:schemeClr val="bg1"/>
                </a:solidFill>
              </a:rPr>
              <a:t>Referencing</a:t>
            </a:r>
          </a:p>
        </p:txBody>
      </p:sp>
      <p:sp>
        <p:nvSpPr>
          <p:cNvPr id="3" name="Content Placeholder 2"/>
          <p:cNvSpPr>
            <a:spLocks noGrp="1"/>
          </p:cNvSpPr>
          <p:nvPr>
            <p:ph idx="1"/>
          </p:nvPr>
        </p:nvSpPr>
        <p:spPr>
          <a:xfrm>
            <a:off x="838200" y="1915884"/>
            <a:ext cx="5431971" cy="3461657"/>
          </a:xfrm>
        </p:spPr>
        <p:txBody>
          <a:bodyPr>
            <a:normAutofit fontScale="85000" lnSpcReduction="10000"/>
          </a:bodyPr>
          <a:lstStyle/>
          <a:p>
            <a:pPr>
              <a:lnSpc>
                <a:spcPct val="150000"/>
              </a:lnSpc>
              <a:spcBef>
                <a:spcPts val="0"/>
              </a:spcBef>
            </a:pPr>
            <a:r>
              <a:rPr lang="en-GB" sz="2400" dirty="0"/>
              <a:t>Harvard Referencing Style – UWTSD version</a:t>
            </a:r>
          </a:p>
          <a:p>
            <a:pPr>
              <a:lnSpc>
                <a:spcPct val="150000"/>
              </a:lnSpc>
              <a:spcBef>
                <a:spcPts val="0"/>
              </a:spcBef>
            </a:pPr>
            <a:r>
              <a:rPr lang="en-GB" sz="2400" dirty="0"/>
              <a:t>Copy on Moodle</a:t>
            </a:r>
          </a:p>
          <a:p>
            <a:pPr>
              <a:lnSpc>
                <a:spcPct val="150000"/>
              </a:lnSpc>
              <a:spcBef>
                <a:spcPts val="0"/>
              </a:spcBef>
            </a:pPr>
            <a:r>
              <a:rPr lang="en-GB" sz="2400" dirty="0"/>
              <a:t>Link to Library - https://intranet.uwtsd.ac.uk/sites/intranet/files/2023-10/Harvard%20en_v.1.3%20%28V6%29.pdf</a:t>
            </a:r>
          </a:p>
        </p:txBody>
      </p:sp>
      <p:pic>
        <p:nvPicPr>
          <p:cNvPr id="7" name="Picture 6" descr="A book cover with text and a skylight&#10;&#10;Description automatically generated">
            <a:extLst>
              <a:ext uri="{FF2B5EF4-FFF2-40B4-BE49-F238E27FC236}">
                <a16:creationId xmlns:a16="http://schemas.microsoft.com/office/drawing/2014/main" id="{F44DB4BB-5A1E-2788-C966-03B083A0476E}"/>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7429935" y="1796139"/>
            <a:ext cx="3515216" cy="3419952"/>
          </a:xfrm>
          <a:prstGeom prst="rect">
            <a:avLst/>
          </a:prstGeom>
        </p:spPr>
      </p:pic>
    </p:spTree>
    <p:extLst>
      <p:ext uri="{BB962C8B-B14F-4D97-AF65-F5344CB8AC3E}">
        <p14:creationId xmlns:p14="http://schemas.microsoft.com/office/powerpoint/2010/main" val="2920952024"/>
      </p:ext>
    </p:extLst>
  </p:cSld>
  <p:clrMapOvr>
    <a:overrideClrMapping bg1="lt1" tx1="dk1" bg2="lt2" tx2="dk2" accent1="accent1" accent2="accent2" accent3="accent3" accent4="accent4" accent5="accent5" accent6="accent6" hlink="hlink" folHlink="folHlink"/>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757750-E903-C63C-1E47-8EEF0F0F144B}"/>
              </a:ext>
            </a:extLst>
          </p:cNvPr>
          <p:cNvSpPr>
            <a:spLocks noGrp="1"/>
          </p:cNvSpPr>
          <p:nvPr>
            <p:ph type="title"/>
          </p:nvPr>
        </p:nvSpPr>
        <p:spPr>
          <a:solidFill>
            <a:srgbClr val="002060"/>
          </a:solidFill>
        </p:spPr>
        <p:txBody>
          <a:bodyPr/>
          <a:lstStyle/>
          <a:p>
            <a:r>
              <a:rPr lang="en-GB" dirty="0">
                <a:solidFill>
                  <a:schemeClr val="bg1"/>
                </a:solidFill>
              </a:rPr>
              <a:t>Marking</a:t>
            </a:r>
            <a:endParaRPr lang="en-US" dirty="0">
              <a:solidFill>
                <a:schemeClr val="bg1"/>
              </a:solidFill>
            </a:endParaRPr>
          </a:p>
        </p:txBody>
      </p:sp>
      <p:sp>
        <p:nvSpPr>
          <p:cNvPr id="5" name="TextBox 4">
            <a:extLst>
              <a:ext uri="{FF2B5EF4-FFF2-40B4-BE49-F238E27FC236}">
                <a16:creationId xmlns:a16="http://schemas.microsoft.com/office/drawing/2014/main" id="{EA63544C-AD1C-8478-D375-8BF5C94551B5}"/>
              </a:ext>
            </a:extLst>
          </p:cNvPr>
          <p:cNvSpPr txBox="1"/>
          <p:nvPr/>
        </p:nvSpPr>
        <p:spPr>
          <a:xfrm>
            <a:off x="609600" y="1544595"/>
            <a:ext cx="11079892" cy="3554819"/>
          </a:xfrm>
          <a:prstGeom prst="rect">
            <a:avLst/>
          </a:prstGeom>
          <a:noFill/>
        </p:spPr>
        <p:txBody>
          <a:bodyPr wrap="square">
            <a:spAutoFit/>
          </a:bodyPr>
          <a:lstStyle/>
          <a:p>
            <a:r>
              <a:rPr lang="en-GB" sz="2000" dirty="0"/>
              <a:t>The assessment criteria on the assignment brief</a:t>
            </a:r>
          </a:p>
          <a:p>
            <a:endParaRPr lang="en-GB" sz="2000" dirty="0"/>
          </a:p>
          <a:p>
            <a:pPr>
              <a:spcAft>
                <a:spcPts val="600"/>
              </a:spcAft>
            </a:pPr>
            <a:r>
              <a:rPr lang="en-GB" sz="2000" dirty="0"/>
              <a:t>A successful answer should include the following:</a:t>
            </a:r>
          </a:p>
          <a:p>
            <a:pPr marL="342900" lvl="0" indent="-342900">
              <a:buFont typeface="Times New Roman" panose="02020603050405020304" pitchFamily="18" charset="0"/>
              <a:buChar char="-"/>
            </a:pPr>
            <a:r>
              <a:rPr lang="en-GB" sz="2000" dirty="0"/>
              <a:t>A clear definition of the problem to be addressed</a:t>
            </a:r>
          </a:p>
          <a:p>
            <a:pPr marL="342900" lvl="0" indent="-342900">
              <a:buFont typeface="Times New Roman" panose="02020603050405020304" pitchFamily="18" charset="0"/>
              <a:buChar char="-"/>
            </a:pPr>
            <a:r>
              <a:rPr lang="en-GB" sz="2000" dirty="0"/>
              <a:t>Clear links to theoretical perspectives within policing and more specifically your area of focus.</a:t>
            </a:r>
          </a:p>
          <a:p>
            <a:pPr marL="342900" lvl="0" indent="-342900">
              <a:buFont typeface="Times New Roman" panose="02020603050405020304" pitchFamily="18" charset="0"/>
              <a:buChar char="-"/>
            </a:pPr>
            <a:r>
              <a:rPr lang="en-GB" sz="2000" dirty="0"/>
              <a:t>Critical evaluation / analysis of the challenge(s), the theory and the measures that could be introduced to start to address these challenges. This is an opportunity to demonstrate knowledge and understand and shows the development of your thinking in terms of your area. </a:t>
            </a:r>
          </a:p>
          <a:p>
            <a:pPr marL="0" lvl="0" indent="0">
              <a:buNone/>
            </a:pPr>
            <a:endParaRPr lang="en-GB" sz="2000" dirty="0"/>
          </a:p>
          <a:p>
            <a:pPr marL="0" indent="0">
              <a:buNone/>
            </a:pPr>
            <a:r>
              <a:rPr lang="en-GB" sz="2000" i="1" dirty="0">
                <a:effectLst/>
                <a:ea typeface="Times New Roman" panose="02020603050405020304" pitchFamily="18" charset="0"/>
              </a:rPr>
              <a:t>Note. All marks are internally moderated, and externally reviewed by EE</a:t>
            </a:r>
          </a:p>
        </p:txBody>
      </p:sp>
    </p:spTree>
    <p:extLst>
      <p:ext uri="{BB962C8B-B14F-4D97-AF65-F5344CB8AC3E}">
        <p14:creationId xmlns:p14="http://schemas.microsoft.com/office/powerpoint/2010/main" val="3023523137"/>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B45F39D-07FE-8BB5-BB35-3EA1683A0078}"/>
              </a:ext>
            </a:extLst>
          </p:cNvPr>
          <p:cNvSpPr>
            <a:spLocks noGrp="1"/>
          </p:cNvSpPr>
          <p:nvPr>
            <p:ph type="title"/>
          </p:nvPr>
        </p:nvSpPr>
        <p:spPr/>
        <p:txBody>
          <a:bodyPr/>
          <a:lstStyle/>
          <a:p>
            <a:r>
              <a:rPr lang="en-US" dirty="0"/>
              <a:t>Marking Criteria</a:t>
            </a:r>
          </a:p>
        </p:txBody>
      </p:sp>
      <p:sp>
        <p:nvSpPr>
          <p:cNvPr id="3" name="Content Placeholder 2">
            <a:extLst>
              <a:ext uri="{FF2B5EF4-FFF2-40B4-BE49-F238E27FC236}">
                <a16:creationId xmlns:a16="http://schemas.microsoft.com/office/drawing/2014/main" id="{33F3B99A-0F69-354B-CA90-F9C507FF5966}"/>
              </a:ext>
            </a:extLst>
          </p:cNvPr>
          <p:cNvSpPr>
            <a:spLocks noGrp="1"/>
          </p:cNvSpPr>
          <p:nvPr>
            <p:ph idx="1"/>
          </p:nvPr>
        </p:nvSpPr>
        <p:spPr/>
        <p:txBody>
          <a:bodyPr/>
          <a:lstStyle/>
          <a:p>
            <a:endParaRPr lang="en-US"/>
          </a:p>
        </p:txBody>
      </p:sp>
      <p:pic>
        <p:nvPicPr>
          <p:cNvPr id="4" name="Content Placeholder 4" descr="Table&#10;&#10;Description automatically generated">
            <a:extLst>
              <a:ext uri="{FF2B5EF4-FFF2-40B4-BE49-F238E27FC236}">
                <a16:creationId xmlns:a16="http://schemas.microsoft.com/office/drawing/2014/main" id="{8FF369A4-A37D-EA3D-3B5C-0CABA9FB1630}"/>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09600" y="1353107"/>
            <a:ext cx="11201400" cy="4316881"/>
          </a:xfrm>
          <a:prstGeom prst="rect">
            <a:avLst/>
          </a:prstGeom>
        </p:spPr>
      </p:pic>
    </p:spTree>
    <p:extLst>
      <p:ext uri="{BB962C8B-B14F-4D97-AF65-F5344CB8AC3E}">
        <p14:creationId xmlns:p14="http://schemas.microsoft.com/office/powerpoint/2010/main" val="2279865900"/>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5324872-7320-BDA3-1FDE-7A4C03355C62}"/>
              </a:ext>
            </a:extLst>
          </p:cNvPr>
          <p:cNvSpPr>
            <a:spLocks noGrp="1"/>
          </p:cNvSpPr>
          <p:nvPr>
            <p:ph type="title"/>
          </p:nvPr>
        </p:nvSpPr>
        <p:spPr>
          <a:solidFill>
            <a:srgbClr val="002060"/>
          </a:solidFill>
        </p:spPr>
        <p:txBody>
          <a:bodyPr>
            <a:normAutofit fontScale="90000"/>
          </a:bodyPr>
          <a:lstStyle/>
          <a:p>
            <a:br>
              <a:rPr lang="en-GB" dirty="0">
                <a:solidFill>
                  <a:schemeClr val="bg1"/>
                </a:solidFill>
              </a:rPr>
            </a:br>
            <a:r>
              <a:rPr lang="en-GB" dirty="0">
                <a:solidFill>
                  <a:schemeClr val="bg1"/>
                </a:solidFill>
              </a:rPr>
              <a:t>Where do I start?</a:t>
            </a:r>
            <a:br>
              <a:rPr lang="en-GB" dirty="0"/>
            </a:br>
            <a:endParaRPr lang="en-US" dirty="0"/>
          </a:p>
        </p:txBody>
      </p:sp>
      <p:sp>
        <p:nvSpPr>
          <p:cNvPr id="3" name="Content Placeholder 2">
            <a:extLst>
              <a:ext uri="{FF2B5EF4-FFF2-40B4-BE49-F238E27FC236}">
                <a16:creationId xmlns:a16="http://schemas.microsoft.com/office/drawing/2014/main" id="{32CA51BE-29A7-484E-671C-1A46C7989F50}"/>
              </a:ext>
            </a:extLst>
          </p:cNvPr>
          <p:cNvSpPr>
            <a:spLocks noGrp="1"/>
          </p:cNvSpPr>
          <p:nvPr>
            <p:ph idx="1"/>
          </p:nvPr>
        </p:nvSpPr>
        <p:spPr/>
        <p:txBody>
          <a:bodyPr>
            <a:normAutofit fontScale="62500" lnSpcReduction="20000"/>
          </a:bodyPr>
          <a:lstStyle/>
          <a:p>
            <a:r>
              <a:rPr lang="en-GB" dirty="0"/>
              <a:t>Spend time understanding the questions – REMEMBER there are 2 parts.</a:t>
            </a:r>
          </a:p>
          <a:p>
            <a:r>
              <a:rPr lang="en-GB" dirty="0"/>
              <a:t>Review these slides again</a:t>
            </a:r>
          </a:p>
          <a:p>
            <a:r>
              <a:rPr lang="en-GB" dirty="0"/>
              <a:t>Choose 2 areas (contemporary issues)</a:t>
            </a:r>
          </a:p>
          <a:p>
            <a:r>
              <a:rPr lang="en-GB" dirty="0"/>
              <a:t>Plan, draft, write, re-write</a:t>
            </a:r>
          </a:p>
          <a:p>
            <a:r>
              <a:rPr lang="en-GB" dirty="0"/>
              <a:t>Read the literature</a:t>
            </a:r>
          </a:p>
          <a:p>
            <a:pPr lvl="1"/>
            <a:r>
              <a:rPr lang="en-GB" dirty="0"/>
              <a:t>Engage with the wider literature </a:t>
            </a:r>
          </a:p>
          <a:p>
            <a:pPr lvl="1"/>
            <a:r>
              <a:rPr lang="en-GB" dirty="0"/>
              <a:t>Identify themes/patterns around the subject and use these as structure</a:t>
            </a:r>
          </a:p>
          <a:p>
            <a:r>
              <a:rPr lang="en-GB" dirty="0"/>
              <a:t>Draft your literature review / Presentation</a:t>
            </a:r>
          </a:p>
          <a:p>
            <a:r>
              <a:rPr lang="en-GB" b="1" u="sng" dirty="0"/>
              <a:t>Construct a well developed argument</a:t>
            </a:r>
          </a:p>
          <a:p>
            <a:r>
              <a:rPr lang="en-GB" dirty="0"/>
              <a:t>Use reliable, peer-reviewed literature</a:t>
            </a:r>
          </a:p>
          <a:p>
            <a:pPr lvl="1"/>
            <a:r>
              <a:rPr lang="en-GB" dirty="0"/>
              <a:t>Published in Journals</a:t>
            </a:r>
          </a:p>
          <a:p>
            <a:pPr lvl="1"/>
            <a:r>
              <a:rPr lang="en-GB" dirty="0"/>
              <a:t>Try to use recent research (within past 5 years) and older theoretical papers </a:t>
            </a:r>
          </a:p>
          <a:p>
            <a:pPr lvl="1"/>
            <a:r>
              <a:rPr lang="en-GB" dirty="0"/>
              <a:t>Compare with marking criteria</a:t>
            </a:r>
          </a:p>
          <a:p>
            <a:pPr marL="0" indent="0">
              <a:buNone/>
            </a:pPr>
            <a:endParaRPr lang="en-GB" dirty="0"/>
          </a:p>
          <a:p>
            <a:pPr lvl="1"/>
            <a:endParaRPr lang="en-GB" dirty="0"/>
          </a:p>
          <a:p>
            <a:endParaRPr lang="en-US" dirty="0"/>
          </a:p>
        </p:txBody>
      </p:sp>
      <p:pic>
        <p:nvPicPr>
          <p:cNvPr id="4" name="Picture 3">
            <a:extLst>
              <a:ext uri="{FF2B5EF4-FFF2-40B4-BE49-F238E27FC236}">
                <a16:creationId xmlns:a16="http://schemas.microsoft.com/office/drawing/2014/main" id="{2BEBC781-4B48-2A6F-BAA9-6AA75E4A1C74}"/>
              </a:ext>
            </a:extLst>
          </p:cNvPr>
          <p:cNvPicPr>
            <a:picLocks noChangeAspect="1"/>
          </p:cNvPicPr>
          <p:nvPr/>
        </p:nvPicPr>
        <p:blipFill>
          <a:blip r:embed="rId2"/>
          <a:stretch>
            <a:fillRect/>
          </a:stretch>
        </p:blipFill>
        <p:spPr>
          <a:xfrm>
            <a:off x="8748712" y="2209120"/>
            <a:ext cx="2619375" cy="1743075"/>
          </a:xfrm>
          <a:prstGeom prst="rect">
            <a:avLst/>
          </a:prstGeom>
        </p:spPr>
      </p:pic>
    </p:spTree>
    <p:extLst>
      <p:ext uri="{BB962C8B-B14F-4D97-AF65-F5344CB8AC3E}">
        <p14:creationId xmlns:p14="http://schemas.microsoft.com/office/powerpoint/2010/main" val="114836252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par>
                                <p:cTn id="10" presetID="42" presetClass="entr" presetSubtype="0" fill="hold" nodeType="with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1000"/>
                                        <p:tgtEl>
                                          <p:spTgt spid="3">
                                            <p:txEl>
                                              <p:pRg st="1" end="1"/>
                                            </p:txEl>
                                          </p:spTgt>
                                        </p:tgtEl>
                                      </p:cBhvr>
                                    </p:animEffect>
                                    <p:anim calcmode="lin" valueType="num">
                                      <p:cBhvr>
                                        <p:cTn id="13"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14" dur="1000" fill="hold"/>
                                        <p:tgtEl>
                                          <p:spTgt spid="3">
                                            <p:txEl>
                                              <p:pRg st="1" end="1"/>
                                            </p:txEl>
                                          </p:spTgt>
                                        </p:tgtEl>
                                        <p:attrNameLst>
                                          <p:attrName>ppt_y</p:attrName>
                                        </p:attrNameLst>
                                      </p:cBhvr>
                                      <p:tavLst>
                                        <p:tav tm="0">
                                          <p:val>
                                            <p:strVal val="#ppt_y+.1"/>
                                          </p:val>
                                        </p:tav>
                                        <p:tav tm="100000">
                                          <p:val>
                                            <p:strVal val="#ppt_y"/>
                                          </p:val>
                                        </p:tav>
                                      </p:tavLst>
                                    </p:anim>
                                  </p:childTnLst>
                                </p:cTn>
                              </p:par>
                              <p:par>
                                <p:cTn id="15" presetID="42" presetClass="entr" presetSubtype="0" fill="hold" nodeType="with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1000"/>
                                        <p:tgtEl>
                                          <p:spTgt spid="3">
                                            <p:txEl>
                                              <p:pRg st="2" end="2"/>
                                            </p:txEl>
                                          </p:spTgt>
                                        </p:tgtEl>
                                      </p:cBhvr>
                                    </p:animEffect>
                                    <p:anim calcmode="lin" valueType="num">
                                      <p:cBhvr>
                                        <p:cTn id="18"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19" dur="1000" fill="hold"/>
                                        <p:tgtEl>
                                          <p:spTgt spid="3">
                                            <p:txEl>
                                              <p:pRg st="2" end="2"/>
                                            </p:txEl>
                                          </p:spTgt>
                                        </p:tgtEl>
                                        <p:attrNameLst>
                                          <p:attrName>ppt_y</p:attrName>
                                        </p:attrNameLst>
                                      </p:cBhvr>
                                      <p:tavLst>
                                        <p:tav tm="0">
                                          <p:val>
                                            <p:strVal val="#ppt_y+.1"/>
                                          </p:val>
                                        </p:tav>
                                        <p:tav tm="100000">
                                          <p:val>
                                            <p:strVal val="#ppt_y"/>
                                          </p:val>
                                        </p:tav>
                                      </p:tavLst>
                                    </p:anim>
                                  </p:childTnLst>
                                </p:cTn>
                              </p:par>
                              <p:par>
                                <p:cTn id="20" presetID="42" presetClass="entr" presetSubtype="0" fill="hold" nodeType="with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fade">
                                      <p:cBhvr>
                                        <p:cTn id="22" dur="1000"/>
                                        <p:tgtEl>
                                          <p:spTgt spid="3">
                                            <p:txEl>
                                              <p:pRg st="3" end="3"/>
                                            </p:txEl>
                                          </p:spTgt>
                                        </p:tgtEl>
                                      </p:cBhvr>
                                    </p:animEffect>
                                    <p:anim calcmode="lin" valueType="num">
                                      <p:cBhvr>
                                        <p:cTn id="23"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24" dur="1000" fill="hold"/>
                                        <p:tgtEl>
                                          <p:spTgt spid="3">
                                            <p:txEl>
                                              <p:pRg st="3" end="3"/>
                                            </p:txEl>
                                          </p:spTgt>
                                        </p:tgtEl>
                                        <p:attrNameLst>
                                          <p:attrName>ppt_y</p:attrName>
                                        </p:attrNameLst>
                                      </p:cBhvr>
                                      <p:tavLst>
                                        <p:tav tm="0">
                                          <p:val>
                                            <p:strVal val="#ppt_y+.1"/>
                                          </p:val>
                                        </p:tav>
                                        <p:tav tm="100000">
                                          <p:val>
                                            <p:strVal val="#ppt_y"/>
                                          </p:val>
                                        </p:tav>
                                      </p:tavLst>
                                    </p:anim>
                                  </p:childTnLst>
                                </p:cTn>
                              </p:par>
                              <p:par>
                                <p:cTn id="25" presetID="42" presetClass="entr" presetSubtype="0" fill="hold" nodeType="with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animEffect transition="in" filter="fade">
                                      <p:cBhvr>
                                        <p:cTn id="27" dur="1000"/>
                                        <p:tgtEl>
                                          <p:spTgt spid="3">
                                            <p:txEl>
                                              <p:pRg st="4" end="4"/>
                                            </p:txEl>
                                          </p:spTgt>
                                        </p:tgtEl>
                                      </p:cBhvr>
                                    </p:animEffect>
                                    <p:anim calcmode="lin" valueType="num">
                                      <p:cBhvr>
                                        <p:cTn id="28"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29" dur="1000" fill="hold"/>
                                        <p:tgtEl>
                                          <p:spTgt spid="3">
                                            <p:txEl>
                                              <p:pRg st="4" end="4"/>
                                            </p:txEl>
                                          </p:spTgt>
                                        </p:tgtEl>
                                        <p:attrNameLst>
                                          <p:attrName>ppt_y</p:attrName>
                                        </p:attrNameLst>
                                      </p:cBhvr>
                                      <p:tavLst>
                                        <p:tav tm="0">
                                          <p:val>
                                            <p:strVal val="#ppt_y+.1"/>
                                          </p:val>
                                        </p:tav>
                                        <p:tav tm="100000">
                                          <p:val>
                                            <p:strVal val="#ppt_y"/>
                                          </p:val>
                                        </p:tav>
                                      </p:tavLst>
                                    </p:anim>
                                  </p:childTnLst>
                                </p:cTn>
                              </p:par>
                              <p:par>
                                <p:cTn id="30" presetID="42" presetClass="entr" presetSubtype="0" fill="hold" nodeType="withEffect">
                                  <p:stCondLst>
                                    <p:cond delay="0"/>
                                  </p:stCondLst>
                                  <p:childTnLst>
                                    <p:set>
                                      <p:cBhvr>
                                        <p:cTn id="31" dur="1" fill="hold">
                                          <p:stCondLst>
                                            <p:cond delay="0"/>
                                          </p:stCondLst>
                                        </p:cTn>
                                        <p:tgtEl>
                                          <p:spTgt spid="3">
                                            <p:txEl>
                                              <p:pRg st="5" end="5"/>
                                            </p:txEl>
                                          </p:spTgt>
                                        </p:tgtEl>
                                        <p:attrNameLst>
                                          <p:attrName>style.visibility</p:attrName>
                                        </p:attrNameLst>
                                      </p:cBhvr>
                                      <p:to>
                                        <p:strVal val="visible"/>
                                      </p:to>
                                    </p:set>
                                    <p:animEffect transition="in" filter="fade">
                                      <p:cBhvr>
                                        <p:cTn id="32" dur="1000"/>
                                        <p:tgtEl>
                                          <p:spTgt spid="3">
                                            <p:txEl>
                                              <p:pRg st="5" end="5"/>
                                            </p:txEl>
                                          </p:spTgt>
                                        </p:tgtEl>
                                      </p:cBhvr>
                                    </p:animEffect>
                                    <p:anim calcmode="lin" valueType="num">
                                      <p:cBhvr>
                                        <p:cTn id="33" dur="1000" fill="hold"/>
                                        <p:tgtEl>
                                          <p:spTgt spid="3">
                                            <p:txEl>
                                              <p:pRg st="5" end="5"/>
                                            </p:txEl>
                                          </p:spTgt>
                                        </p:tgtEl>
                                        <p:attrNameLst>
                                          <p:attrName>ppt_x</p:attrName>
                                        </p:attrNameLst>
                                      </p:cBhvr>
                                      <p:tavLst>
                                        <p:tav tm="0">
                                          <p:val>
                                            <p:strVal val="#ppt_x"/>
                                          </p:val>
                                        </p:tav>
                                        <p:tav tm="100000">
                                          <p:val>
                                            <p:strVal val="#ppt_x"/>
                                          </p:val>
                                        </p:tav>
                                      </p:tavLst>
                                    </p:anim>
                                    <p:anim calcmode="lin" valueType="num">
                                      <p:cBhvr>
                                        <p:cTn id="34" dur="1000" fill="hold"/>
                                        <p:tgtEl>
                                          <p:spTgt spid="3">
                                            <p:txEl>
                                              <p:pRg st="5" end="5"/>
                                            </p:txEl>
                                          </p:spTgt>
                                        </p:tgtEl>
                                        <p:attrNameLst>
                                          <p:attrName>ppt_y</p:attrName>
                                        </p:attrNameLst>
                                      </p:cBhvr>
                                      <p:tavLst>
                                        <p:tav tm="0">
                                          <p:val>
                                            <p:strVal val="#ppt_y+.1"/>
                                          </p:val>
                                        </p:tav>
                                        <p:tav tm="100000">
                                          <p:val>
                                            <p:strVal val="#ppt_y"/>
                                          </p:val>
                                        </p:tav>
                                      </p:tavLst>
                                    </p:anim>
                                  </p:childTnLst>
                                </p:cTn>
                              </p:par>
                              <p:par>
                                <p:cTn id="35" presetID="42" presetClass="entr" presetSubtype="0" fill="hold" nodeType="withEffect">
                                  <p:stCondLst>
                                    <p:cond delay="0"/>
                                  </p:stCondLst>
                                  <p:childTnLst>
                                    <p:set>
                                      <p:cBhvr>
                                        <p:cTn id="36" dur="1" fill="hold">
                                          <p:stCondLst>
                                            <p:cond delay="0"/>
                                          </p:stCondLst>
                                        </p:cTn>
                                        <p:tgtEl>
                                          <p:spTgt spid="3">
                                            <p:txEl>
                                              <p:pRg st="6" end="6"/>
                                            </p:txEl>
                                          </p:spTgt>
                                        </p:tgtEl>
                                        <p:attrNameLst>
                                          <p:attrName>style.visibility</p:attrName>
                                        </p:attrNameLst>
                                      </p:cBhvr>
                                      <p:to>
                                        <p:strVal val="visible"/>
                                      </p:to>
                                    </p:set>
                                    <p:animEffect transition="in" filter="fade">
                                      <p:cBhvr>
                                        <p:cTn id="37" dur="1000"/>
                                        <p:tgtEl>
                                          <p:spTgt spid="3">
                                            <p:txEl>
                                              <p:pRg st="6" end="6"/>
                                            </p:txEl>
                                          </p:spTgt>
                                        </p:tgtEl>
                                      </p:cBhvr>
                                    </p:animEffect>
                                    <p:anim calcmode="lin" valueType="num">
                                      <p:cBhvr>
                                        <p:cTn id="38" dur="1000" fill="hold"/>
                                        <p:tgtEl>
                                          <p:spTgt spid="3">
                                            <p:txEl>
                                              <p:pRg st="6" end="6"/>
                                            </p:txEl>
                                          </p:spTgt>
                                        </p:tgtEl>
                                        <p:attrNameLst>
                                          <p:attrName>ppt_x</p:attrName>
                                        </p:attrNameLst>
                                      </p:cBhvr>
                                      <p:tavLst>
                                        <p:tav tm="0">
                                          <p:val>
                                            <p:strVal val="#ppt_x"/>
                                          </p:val>
                                        </p:tav>
                                        <p:tav tm="100000">
                                          <p:val>
                                            <p:strVal val="#ppt_x"/>
                                          </p:val>
                                        </p:tav>
                                      </p:tavLst>
                                    </p:anim>
                                    <p:anim calcmode="lin" valueType="num">
                                      <p:cBhvr>
                                        <p:cTn id="39" dur="1000" fill="hold"/>
                                        <p:tgtEl>
                                          <p:spTgt spid="3">
                                            <p:txEl>
                                              <p:pRg st="6" end="6"/>
                                            </p:txEl>
                                          </p:spTgt>
                                        </p:tgtEl>
                                        <p:attrNameLst>
                                          <p:attrName>ppt_y</p:attrName>
                                        </p:attrNameLst>
                                      </p:cBhvr>
                                      <p:tavLst>
                                        <p:tav tm="0">
                                          <p:val>
                                            <p:strVal val="#ppt_y+.1"/>
                                          </p:val>
                                        </p:tav>
                                        <p:tav tm="100000">
                                          <p:val>
                                            <p:strVal val="#ppt_y"/>
                                          </p:val>
                                        </p:tav>
                                      </p:tavLst>
                                    </p:anim>
                                  </p:childTnLst>
                                </p:cTn>
                              </p:par>
                              <p:par>
                                <p:cTn id="40" presetID="42" presetClass="entr" presetSubtype="0" fill="hold" nodeType="withEffect">
                                  <p:stCondLst>
                                    <p:cond delay="0"/>
                                  </p:stCondLst>
                                  <p:childTnLst>
                                    <p:set>
                                      <p:cBhvr>
                                        <p:cTn id="41" dur="1" fill="hold">
                                          <p:stCondLst>
                                            <p:cond delay="0"/>
                                          </p:stCondLst>
                                        </p:cTn>
                                        <p:tgtEl>
                                          <p:spTgt spid="3">
                                            <p:txEl>
                                              <p:pRg st="7" end="7"/>
                                            </p:txEl>
                                          </p:spTgt>
                                        </p:tgtEl>
                                        <p:attrNameLst>
                                          <p:attrName>style.visibility</p:attrName>
                                        </p:attrNameLst>
                                      </p:cBhvr>
                                      <p:to>
                                        <p:strVal val="visible"/>
                                      </p:to>
                                    </p:set>
                                    <p:animEffect transition="in" filter="fade">
                                      <p:cBhvr>
                                        <p:cTn id="42" dur="1000"/>
                                        <p:tgtEl>
                                          <p:spTgt spid="3">
                                            <p:txEl>
                                              <p:pRg st="7" end="7"/>
                                            </p:txEl>
                                          </p:spTgt>
                                        </p:tgtEl>
                                      </p:cBhvr>
                                    </p:animEffect>
                                    <p:anim calcmode="lin" valueType="num">
                                      <p:cBhvr>
                                        <p:cTn id="43" dur="1000" fill="hold"/>
                                        <p:tgtEl>
                                          <p:spTgt spid="3">
                                            <p:txEl>
                                              <p:pRg st="7" end="7"/>
                                            </p:txEl>
                                          </p:spTgt>
                                        </p:tgtEl>
                                        <p:attrNameLst>
                                          <p:attrName>ppt_x</p:attrName>
                                        </p:attrNameLst>
                                      </p:cBhvr>
                                      <p:tavLst>
                                        <p:tav tm="0">
                                          <p:val>
                                            <p:strVal val="#ppt_x"/>
                                          </p:val>
                                        </p:tav>
                                        <p:tav tm="100000">
                                          <p:val>
                                            <p:strVal val="#ppt_x"/>
                                          </p:val>
                                        </p:tav>
                                      </p:tavLst>
                                    </p:anim>
                                    <p:anim calcmode="lin" valueType="num">
                                      <p:cBhvr>
                                        <p:cTn id="44" dur="1000" fill="hold"/>
                                        <p:tgtEl>
                                          <p:spTgt spid="3">
                                            <p:txEl>
                                              <p:pRg st="7" end="7"/>
                                            </p:txEl>
                                          </p:spTgt>
                                        </p:tgtEl>
                                        <p:attrNameLst>
                                          <p:attrName>ppt_y</p:attrName>
                                        </p:attrNameLst>
                                      </p:cBhvr>
                                      <p:tavLst>
                                        <p:tav tm="0">
                                          <p:val>
                                            <p:strVal val="#ppt_y+.1"/>
                                          </p:val>
                                        </p:tav>
                                        <p:tav tm="100000">
                                          <p:val>
                                            <p:strVal val="#ppt_y"/>
                                          </p:val>
                                        </p:tav>
                                      </p:tavLst>
                                    </p:anim>
                                  </p:childTnLst>
                                </p:cTn>
                              </p:par>
                              <p:par>
                                <p:cTn id="45" presetID="42" presetClass="entr" presetSubtype="0" fill="hold" nodeType="withEffect">
                                  <p:stCondLst>
                                    <p:cond delay="0"/>
                                  </p:stCondLst>
                                  <p:childTnLst>
                                    <p:set>
                                      <p:cBhvr>
                                        <p:cTn id="46" dur="1" fill="hold">
                                          <p:stCondLst>
                                            <p:cond delay="0"/>
                                          </p:stCondLst>
                                        </p:cTn>
                                        <p:tgtEl>
                                          <p:spTgt spid="3">
                                            <p:txEl>
                                              <p:pRg st="8" end="8"/>
                                            </p:txEl>
                                          </p:spTgt>
                                        </p:tgtEl>
                                        <p:attrNameLst>
                                          <p:attrName>style.visibility</p:attrName>
                                        </p:attrNameLst>
                                      </p:cBhvr>
                                      <p:to>
                                        <p:strVal val="visible"/>
                                      </p:to>
                                    </p:set>
                                    <p:animEffect transition="in" filter="fade">
                                      <p:cBhvr>
                                        <p:cTn id="47" dur="1000"/>
                                        <p:tgtEl>
                                          <p:spTgt spid="3">
                                            <p:txEl>
                                              <p:pRg st="8" end="8"/>
                                            </p:txEl>
                                          </p:spTgt>
                                        </p:tgtEl>
                                      </p:cBhvr>
                                    </p:animEffect>
                                    <p:anim calcmode="lin" valueType="num">
                                      <p:cBhvr>
                                        <p:cTn id="48" dur="1000" fill="hold"/>
                                        <p:tgtEl>
                                          <p:spTgt spid="3">
                                            <p:txEl>
                                              <p:pRg st="8" end="8"/>
                                            </p:txEl>
                                          </p:spTgt>
                                        </p:tgtEl>
                                        <p:attrNameLst>
                                          <p:attrName>ppt_x</p:attrName>
                                        </p:attrNameLst>
                                      </p:cBhvr>
                                      <p:tavLst>
                                        <p:tav tm="0">
                                          <p:val>
                                            <p:strVal val="#ppt_x"/>
                                          </p:val>
                                        </p:tav>
                                        <p:tav tm="100000">
                                          <p:val>
                                            <p:strVal val="#ppt_x"/>
                                          </p:val>
                                        </p:tav>
                                      </p:tavLst>
                                    </p:anim>
                                    <p:anim calcmode="lin" valueType="num">
                                      <p:cBhvr>
                                        <p:cTn id="49" dur="1000" fill="hold"/>
                                        <p:tgtEl>
                                          <p:spTgt spid="3">
                                            <p:txEl>
                                              <p:pRg st="8" end="8"/>
                                            </p:txEl>
                                          </p:spTgt>
                                        </p:tgtEl>
                                        <p:attrNameLst>
                                          <p:attrName>ppt_y</p:attrName>
                                        </p:attrNameLst>
                                      </p:cBhvr>
                                      <p:tavLst>
                                        <p:tav tm="0">
                                          <p:val>
                                            <p:strVal val="#ppt_y+.1"/>
                                          </p:val>
                                        </p:tav>
                                        <p:tav tm="100000">
                                          <p:val>
                                            <p:strVal val="#ppt_y"/>
                                          </p:val>
                                        </p:tav>
                                      </p:tavLst>
                                    </p:anim>
                                  </p:childTnLst>
                                </p:cTn>
                              </p:par>
                              <p:par>
                                <p:cTn id="50" presetID="42" presetClass="entr" presetSubtype="0" fill="hold" nodeType="withEffect">
                                  <p:stCondLst>
                                    <p:cond delay="0"/>
                                  </p:stCondLst>
                                  <p:childTnLst>
                                    <p:set>
                                      <p:cBhvr>
                                        <p:cTn id="51" dur="1" fill="hold">
                                          <p:stCondLst>
                                            <p:cond delay="0"/>
                                          </p:stCondLst>
                                        </p:cTn>
                                        <p:tgtEl>
                                          <p:spTgt spid="3">
                                            <p:txEl>
                                              <p:pRg st="9" end="9"/>
                                            </p:txEl>
                                          </p:spTgt>
                                        </p:tgtEl>
                                        <p:attrNameLst>
                                          <p:attrName>style.visibility</p:attrName>
                                        </p:attrNameLst>
                                      </p:cBhvr>
                                      <p:to>
                                        <p:strVal val="visible"/>
                                      </p:to>
                                    </p:set>
                                    <p:animEffect transition="in" filter="fade">
                                      <p:cBhvr>
                                        <p:cTn id="52" dur="1000"/>
                                        <p:tgtEl>
                                          <p:spTgt spid="3">
                                            <p:txEl>
                                              <p:pRg st="9" end="9"/>
                                            </p:txEl>
                                          </p:spTgt>
                                        </p:tgtEl>
                                      </p:cBhvr>
                                    </p:animEffect>
                                    <p:anim calcmode="lin" valueType="num">
                                      <p:cBhvr>
                                        <p:cTn id="53" dur="1000" fill="hold"/>
                                        <p:tgtEl>
                                          <p:spTgt spid="3">
                                            <p:txEl>
                                              <p:pRg st="9" end="9"/>
                                            </p:txEl>
                                          </p:spTgt>
                                        </p:tgtEl>
                                        <p:attrNameLst>
                                          <p:attrName>ppt_x</p:attrName>
                                        </p:attrNameLst>
                                      </p:cBhvr>
                                      <p:tavLst>
                                        <p:tav tm="0">
                                          <p:val>
                                            <p:strVal val="#ppt_x"/>
                                          </p:val>
                                        </p:tav>
                                        <p:tav tm="100000">
                                          <p:val>
                                            <p:strVal val="#ppt_x"/>
                                          </p:val>
                                        </p:tav>
                                      </p:tavLst>
                                    </p:anim>
                                    <p:anim calcmode="lin" valueType="num">
                                      <p:cBhvr>
                                        <p:cTn id="54" dur="1000" fill="hold"/>
                                        <p:tgtEl>
                                          <p:spTgt spid="3">
                                            <p:txEl>
                                              <p:pRg st="9" end="9"/>
                                            </p:txEl>
                                          </p:spTgt>
                                        </p:tgtEl>
                                        <p:attrNameLst>
                                          <p:attrName>ppt_y</p:attrName>
                                        </p:attrNameLst>
                                      </p:cBhvr>
                                      <p:tavLst>
                                        <p:tav tm="0">
                                          <p:val>
                                            <p:strVal val="#ppt_y+.1"/>
                                          </p:val>
                                        </p:tav>
                                        <p:tav tm="100000">
                                          <p:val>
                                            <p:strVal val="#ppt_y"/>
                                          </p:val>
                                        </p:tav>
                                      </p:tavLst>
                                    </p:anim>
                                  </p:childTnLst>
                                </p:cTn>
                              </p:par>
                              <p:par>
                                <p:cTn id="55" presetID="42" presetClass="entr" presetSubtype="0" fill="hold" nodeType="withEffect">
                                  <p:stCondLst>
                                    <p:cond delay="0"/>
                                  </p:stCondLst>
                                  <p:childTnLst>
                                    <p:set>
                                      <p:cBhvr>
                                        <p:cTn id="56" dur="1" fill="hold">
                                          <p:stCondLst>
                                            <p:cond delay="0"/>
                                          </p:stCondLst>
                                        </p:cTn>
                                        <p:tgtEl>
                                          <p:spTgt spid="3">
                                            <p:txEl>
                                              <p:pRg st="10" end="10"/>
                                            </p:txEl>
                                          </p:spTgt>
                                        </p:tgtEl>
                                        <p:attrNameLst>
                                          <p:attrName>style.visibility</p:attrName>
                                        </p:attrNameLst>
                                      </p:cBhvr>
                                      <p:to>
                                        <p:strVal val="visible"/>
                                      </p:to>
                                    </p:set>
                                    <p:animEffect transition="in" filter="fade">
                                      <p:cBhvr>
                                        <p:cTn id="57" dur="1000"/>
                                        <p:tgtEl>
                                          <p:spTgt spid="3">
                                            <p:txEl>
                                              <p:pRg st="10" end="10"/>
                                            </p:txEl>
                                          </p:spTgt>
                                        </p:tgtEl>
                                      </p:cBhvr>
                                    </p:animEffect>
                                    <p:anim calcmode="lin" valueType="num">
                                      <p:cBhvr>
                                        <p:cTn id="58" dur="1000" fill="hold"/>
                                        <p:tgtEl>
                                          <p:spTgt spid="3">
                                            <p:txEl>
                                              <p:pRg st="10" end="10"/>
                                            </p:txEl>
                                          </p:spTgt>
                                        </p:tgtEl>
                                        <p:attrNameLst>
                                          <p:attrName>ppt_x</p:attrName>
                                        </p:attrNameLst>
                                      </p:cBhvr>
                                      <p:tavLst>
                                        <p:tav tm="0">
                                          <p:val>
                                            <p:strVal val="#ppt_x"/>
                                          </p:val>
                                        </p:tav>
                                        <p:tav tm="100000">
                                          <p:val>
                                            <p:strVal val="#ppt_x"/>
                                          </p:val>
                                        </p:tav>
                                      </p:tavLst>
                                    </p:anim>
                                    <p:anim calcmode="lin" valueType="num">
                                      <p:cBhvr>
                                        <p:cTn id="59" dur="1000" fill="hold"/>
                                        <p:tgtEl>
                                          <p:spTgt spid="3">
                                            <p:txEl>
                                              <p:pRg st="10" end="10"/>
                                            </p:txEl>
                                          </p:spTgt>
                                        </p:tgtEl>
                                        <p:attrNameLst>
                                          <p:attrName>ppt_y</p:attrName>
                                        </p:attrNameLst>
                                      </p:cBhvr>
                                      <p:tavLst>
                                        <p:tav tm="0">
                                          <p:val>
                                            <p:strVal val="#ppt_y+.1"/>
                                          </p:val>
                                        </p:tav>
                                        <p:tav tm="100000">
                                          <p:val>
                                            <p:strVal val="#ppt_y"/>
                                          </p:val>
                                        </p:tav>
                                      </p:tavLst>
                                    </p:anim>
                                  </p:childTnLst>
                                </p:cTn>
                              </p:par>
                              <p:par>
                                <p:cTn id="60" presetID="42" presetClass="entr" presetSubtype="0" fill="hold" nodeType="withEffect">
                                  <p:stCondLst>
                                    <p:cond delay="0"/>
                                  </p:stCondLst>
                                  <p:childTnLst>
                                    <p:set>
                                      <p:cBhvr>
                                        <p:cTn id="61" dur="1" fill="hold">
                                          <p:stCondLst>
                                            <p:cond delay="0"/>
                                          </p:stCondLst>
                                        </p:cTn>
                                        <p:tgtEl>
                                          <p:spTgt spid="3">
                                            <p:txEl>
                                              <p:pRg st="11" end="11"/>
                                            </p:txEl>
                                          </p:spTgt>
                                        </p:tgtEl>
                                        <p:attrNameLst>
                                          <p:attrName>style.visibility</p:attrName>
                                        </p:attrNameLst>
                                      </p:cBhvr>
                                      <p:to>
                                        <p:strVal val="visible"/>
                                      </p:to>
                                    </p:set>
                                    <p:animEffect transition="in" filter="fade">
                                      <p:cBhvr>
                                        <p:cTn id="62" dur="1000"/>
                                        <p:tgtEl>
                                          <p:spTgt spid="3">
                                            <p:txEl>
                                              <p:pRg st="11" end="11"/>
                                            </p:txEl>
                                          </p:spTgt>
                                        </p:tgtEl>
                                      </p:cBhvr>
                                    </p:animEffect>
                                    <p:anim calcmode="lin" valueType="num">
                                      <p:cBhvr>
                                        <p:cTn id="63" dur="1000" fill="hold"/>
                                        <p:tgtEl>
                                          <p:spTgt spid="3">
                                            <p:txEl>
                                              <p:pRg st="11" end="11"/>
                                            </p:txEl>
                                          </p:spTgt>
                                        </p:tgtEl>
                                        <p:attrNameLst>
                                          <p:attrName>ppt_x</p:attrName>
                                        </p:attrNameLst>
                                      </p:cBhvr>
                                      <p:tavLst>
                                        <p:tav tm="0">
                                          <p:val>
                                            <p:strVal val="#ppt_x"/>
                                          </p:val>
                                        </p:tav>
                                        <p:tav tm="100000">
                                          <p:val>
                                            <p:strVal val="#ppt_x"/>
                                          </p:val>
                                        </p:tav>
                                      </p:tavLst>
                                    </p:anim>
                                    <p:anim calcmode="lin" valueType="num">
                                      <p:cBhvr>
                                        <p:cTn id="64" dur="1000" fill="hold"/>
                                        <p:tgtEl>
                                          <p:spTgt spid="3">
                                            <p:txEl>
                                              <p:pRg st="11" end="11"/>
                                            </p:txEl>
                                          </p:spTgt>
                                        </p:tgtEl>
                                        <p:attrNameLst>
                                          <p:attrName>ppt_y</p:attrName>
                                        </p:attrNameLst>
                                      </p:cBhvr>
                                      <p:tavLst>
                                        <p:tav tm="0">
                                          <p:val>
                                            <p:strVal val="#ppt_y+.1"/>
                                          </p:val>
                                        </p:tav>
                                        <p:tav tm="100000">
                                          <p:val>
                                            <p:strVal val="#ppt_y"/>
                                          </p:val>
                                        </p:tav>
                                      </p:tavLst>
                                    </p:anim>
                                  </p:childTnLst>
                                </p:cTn>
                              </p:par>
                              <p:par>
                                <p:cTn id="65" presetID="42" presetClass="entr" presetSubtype="0" fill="hold" nodeType="withEffect">
                                  <p:stCondLst>
                                    <p:cond delay="0"/>
                                  </p:stCondLst>
                                  <p:childTnLst>
                                    <p:set>
                                      <p:cBhvr>
                                        <p:cTn id="66" dur="1" fill="hold">
                                          <p:stCondLst>
                                            <p:cond delay="0"/>
                                          </p:stCondLst>
                                        </p:cTn>
                                        <p:tgtEl>
                                          <p:spTgt spid="3">
                                            <p:txEl>
                                              <p:pRg st="12" end="12"/>
                                            </p:txEl>
                                          </p:spTgt>
                                        </p:tgtEl>
                                        <p:attrNameLst>
                                          <p:attrName>style.visibility</p:attrName>
                                        </p:attrNameLst>
                                      </p:cBhvr>
                                      <p:to>
                                        <p:strVal val="visible"/>
                                      </p:to>
                                    </p:set>
                                    <p:animEffect transition="in" filter="fade">
                                      <p:cBhvr>
                                        <p:cTn id="67" dur="1000"/>
                                        <p:tgtEl>
                                          <p:spTgt spid="3">
                                            <p:txEl>
                                              <p:pRg st="12" end="12"/>
                                            </p:txEl>
                                          </p:spTgt>
                                        </p:tgtEl>
                                      </p:cBhvr>
                                    </p:animEffect>
                                    <p:anim calcmode="lin" valueType="num">
                                      <p:cBhvr>
                                        <p:cTn id="68" dur="1000" fill="hold"/>
                                        <p:tgtEl>
                                          <p:spTgt spid="3">
                                            <p:txEl>
                                              <p:pRg st="12" end="12"/>
                                            </p:txEl>
                                          </p:spTgt>
                                        </p:tgtEl>
                                        <p:attrNameLst>
                                          <p:attrName>ppt_x</p:attrName>
                                        </p:attrNameLst>
                                      </p:cBhvr>
                                      <p:tavLst>
                                        <p:tav tm="0">
                                          <p:val>
                                            <p:strVal val="#ppt_x"/>
                                          </p:val>
                                        </p:tav>
                                        <p:tav tm="100000">
                                          <p:val>
                                            <p:strVal val="#ppt_x"/>
                                          </p:val>
                                        </p:tav>
                                      </p:tavLst>
                                    </p:anim>
                                    <p:anim calcmode="lin" valueType="num">
                                      <p:cBhvr>
                                        <p:cTn id="69" dur="1000" fill="hold"/>
                                        <p:tgtEl>
                                          <p:spTgt spid="3">
                                            <p:txEl>
                                              <p:pRg st="12" end="12"/>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893BB8E-497A-8C59-019F-F77D8FD6912D}"/>
              </a:ext>
            </a:extLst>
          </p:cNvPr>
          <p:cNvSpPr>
            <a:spLocks noGrp="1"/>
          </p:cNvSpPr>
          <p:nvPr>
            <p:ph type="title"/>
          </p:nvPr>
        </p:nvSpPr>
        <p:spPr>
          <a:solidFill>
            <a:srgbClr val="002060"/>
          </a:solidFill>
        </p:spPr>
        <p:txBody>
          <a:bodyPr/>
          <a:lstStyle/>
          <a:p>
            <a:r>
              <a:rPr lang="en-GB" dirty="0">
                <a:solidFill>
                  <a:schemeClr val="bg1"/>
                </a:solidFill>
              </a:rPr>
              <a:t>REMINDER - Module Assignment</a:t>
            </a:r>
          </a:p>
        </p:txBody>
      </p:sp>
      <p:sp>
        <p:nvSpPr>
          <p:cNvPr id="3" name="Content Placeholder 2">
            <a:extLst>
              <a:ext uri="{FF2B5EF4-FFF2-40B4-BE49-F238E27FC236}">
                <a16:creationId xmlns:a16="http://schemas.microsoft.com/office/drawing/2014/main" id="{9046269D-8DB0-9332-757E-2A38EDA4AEDC}"/>
              </a:ext>
            </a:extLst>
          </p:cNvPr>
          <p:cNvSpPr>
            <a:spLocks noGrp="1"/>
          </p:cNvSpPr>
          <p:nvPr>
            <p:ph idx="1"/>
          </p:nvPr>
        </p:nvSpPr>
        <p:spPr>
          <a:xfrm>
            <a:off x="609600" y="1600201"/>
            <a:ext cx="6531429" cy="3917032"/>
          </a:xfrm>
        </p:spPr>
        <p:txBody>
          <a:bodyPr>
            <a:normAutofit lnSpcReduction="10000"/>
          </a:bodyPr>
          <a:lstStyle/>
          <a:p>
            <a:r>
              <a:rPr lang="en-GB" dirty="0"/>
              <a:t>Submission deadline is </a:t>
            </a:r>
            <a:r>
              <a:rPr lang="en-GB" b="1" dirty="0">
                <a:solidFill>
                  <a:srgbClr val="FF0000"/>
                </a:solidFill>
              </a:rPr>
              <a:t>23:59hrs on Wednesday 24</a:t>
            </a:r>
            <a:r>
              <a:rPr lang="en-GB" b="1" baseline="30000" dirty="0">
                <a:solidFill>
                  <a:srgbClr val="FF0000"/>
                </a:solidFill>
              </a:rPr>
              <a:t>th</a:t>
            </a:r>
            <a:r>
              <a:rPr lang="en-GB" b="1" dirty="0">
                <a:solidFill>
                  <a:srgbClr val="FF0000"/>
                </a:solidFill>
              </a:rPr>
              <a:t> July 2024</a:t>
            </a:r>
          </a:p>
          <a:p>
            <a:r>
              <a:rPr lang="en-GB" dirty="0"/>
              <a:t>Turnitin is open now.</a:t>
            </a:r>
          </a:p>
          <a:p>
            <a:r>
              <a:rPr lang="en-GB" dirty="0"/>
              <a:t>Module assignment brief can be found on Moodle after this lesson</a:t>
            </a:r>
          </a:p>
          <a:p>
            <a:r>
              <a:rPr lang="en-GB" b="1" dirty="0">
                <a:solidFill>
                  <a:srgbClr val="0070C0"/>
                </a:solidFill>
              </a:rPr>
              <a:t>PROVISIONAL Results released 22 August 2024</a:t>
            </a:r>
          </a:p>
        </p:txBody>
      </p:sp>
      <p:pic>
        <p:nvPicPr>
          <p:cNvPr id="4" name="Picture 3">
            <a:extLst>
              <a:ext uri="{FF2B5EF4-FFF2-40B4-BE49-F238E27FC236}">
                <a16:creationId xmlns:a16="http://schemas.microsoft.com/office/drawing/2014/main" id="{981543AB-3884-3FCB-BC3D-A4F5E6015F75}"/>
              </a:ext>
            </a:extLst>
          </p:cNvPr>
          <p:cNvPicPr>
            <a:picLocks noChangeAspect="1"/>
          </p:cNvPicPr>
          <p:nvPr/>
        </p:nvPicPr>
        <p:blipFill>
          <a:blip r:embed="rId3"/>
          <a:stretch>
            <a:fillRect/>
          </a:stretch>
        </p:blipFill>
        <p:spPr>
          <a:xfrm>
            <a:off x="7423376" y="2024744"/>
            <a:ext cx="4030258" cy="2614612"/>
          </a:xfrm>
          <a:prstGeom prst="rect">
            <a:avLst/>
          </a:prstGeom>
        </p:spPr>
      </p:pic>
    </p:spTree>
    <p:extLst>
      <p:ext uri="{BB962C8B-B14F-4D97-AF65-F5344CB8AC3E}">
        <p14:creationId xmlns:p14="http://schemas.microsoft.com/office/powerpoint/2010/main" val="319373959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3">
                                            <p:txEl>
                                              <p:pRg st="1" end="1"/>
                                            </p:txEl>
                                          </p:spTgt>
                                        </p:tgtEl>
                                        <p:attrNameLst>
                                          <p:attrName>style.visibility</p:attrName>
                                        </p:attrNameLst>
                                      </p:cBhvr>
                                      <p:to>
                                        <p:strVal val="visible"/>
                                      </p:to>
                                    </p:set>
                                    <p:animEffect transition="in" filter="fade">
                                      <p:cBhvr>
                                        <p:cTn id="14" dur="1000"/>
                                        <p:tgtEl>
                                          <p:spTgt spid="3">
                                            <p:txEl>
                                              <p:pRg st="1" end="1"/>
                                            </p:txEl>
                                          </p:spTgt>
                                        </p:tgtEl>
                                      </p:cBhvr>
                                    </p:animEffect>
                                    <p:anim calcmode="lin" valueType="num">
                                      <p:cBhvr>
                                        <p:cTn id="15"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3">
                                            <p:txEl>
                                              <p:pRg st="2" end="2"/>
                                            </p:txEl>
                                          </p:spTgt>
                                        </p:tgtEl>
                                        <p:attrNameLst>
                                          <p:attrName>style.visibility</p:attrName>
                                        </p:attrNameLst>
                                      </p:cBhvr>
                                      <p:to>
                                        <p:strVal val="visible"/>
                                      </p:to>
                                    </p:set>
                                    <p:animEffect transition="in" filter="fade">
                                      <p:cBhvr>
                                        <p:cTn id="21" dur="1000"/>
                                        <p:tgtEl>
                                          <p:spTgt spid="3">
                                            <p:txEl>
                                              <p:pRg st="2" end="2"/>
                                            </p:txEl>
                                          </p:spTgt>
                                        </p:tgtEl>
                                      </p:cBhvr>
                                    </p:animEffect>
                                    <p:anim calcmode="lin" valueType="num">
                                      <p:cBhvr>
                                        <p:cTn id="22"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23"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grpId="0" nodeType="clickEffect">
                                  <p:stCondLst>
                                    <p:cond delay="0"/>
                                  </p:stCondLst>
                                  <p:childTnLst>
                                    <p:set>
                                      <p:cBhvr>
                                        <p:cTn id="27" dur="1" fill="hold">
                                          <p:stCondLst>
                                            <p:cond delay="0"/>
                                          </p:stCondLst>
                                        </p:cTn>
                                        <p:tgtEl>
                                          <p:spTgt spid="3">
                                            <p:txEl>
                                              <p:pRg st="3" end="3"/>
                                            </p:txEl>
                                          </p:spTgt>
                                        </p:tgtEl>
                                        <p:attrNameLst>
                                          <p:attrName>style.visibility</p:attrName>
                                        </p:attrNameLst>
                                      </p:cBhvr>
                                      <p:to>
                                        <p:strVal val="visible"/>
                                      </p:to>
                                    </p:set>
                                    <p:animEffect transition="in" filter="fade">
                                      <p:cBhvr>
                                        <p:cTn id="28" dur="1000"/>
                                        <p:tgtEl>
                                          <p:spTgt spid="3">
                                            <p:txEl>
                                              <p:pRg st="3" end="3"/>
                                            </p:txEl>
                                          </p:spTgt>
                                        </p:tgtEl>
                                      </p:cBhvr>
                                    </p:animEffect>
                                    <p:anim calcmode="lin" valueType="num">
                                      <p:cBhvr>
                                        <p:cTn id="29"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30" dur="1000" fill="hold"/>
                                        <p:tgtEl>
                                          <p:spTgt spid="3">
                                            <p:txEl>
                                              <p:pRg st="3" end="3"/>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7C354159-3497-694D-AFC9-ACD453A7B733}"/>
              </a:ext>
            </a:extLst>
          </p:cNvPr>
          <p:cNvPicPr>
            <a:picLocks noChangeAspect="1"/>
          </p:cNvPicPr>
          <p:nvPr/>
        </p:nvPicPr>
        <p:blipFill>
          <a:blip r:embed="rId2"/>
          <a:stretch>
            <a:fillRect/>
          </a:stretch>
        </p:blipFill>
        <p:spPr>
          <a:xfrm>
            <a:off x="4545465" y="838200"/>
            <a:ext cx="4141334" cy="4141334"/>
          </a:xfrm>
          <a:prstGeom prst="rect">
            <a:avLst/>
          </a:prstGeom>
        </p:spPr>
      </p:pic>
    </p:spTree>
    <p:extLst>
      <p:ext uri="{BB962C8B-B14F-4D97-AF65-F5344CB8AC3E}">
        <p14:creationId xmlns:p14="http://schemas.microsoft.com/office/powerpoint/2010/main" val="3373983576"/>
      </p:ext>
    </p:extLst>
  </p:cSld>
  <p:clrMapOvr>
    <a:masterClrMapping/>
  </p:clrMapOvr>
</p:sld>
</file>

<file path=ppt/theme/theme1.xml><?xml version="1.0" encoding="utf-8"?>
<a:theme xmlns:a="http://schemas.openxmlformats.org/drawingml/2006/main" name="White Title Slide">
  <a:themeElements>
    <a:clrScheme name="Grayscale">
      <a:dk1>
        <a:sysClr val="windowText" lastClr="000000"/>
      </a:dk1>
      <a:lt1>
        <a:sysClr val="window" lastClr="FFFFFF"/>
      </a:lt1>
      <a:dk2>
        <a:srgbClr val="000000"/>
      </a:dk2>
      <a:lt2>
        <a:srgbClr val="F8F8F8"/>
      </a:lt2>
      <a:accent1>
        <a:srgbClr val="DDDDDD"/>
      </a:accent1>
      <a:accent2>
        <a:srgbClr val="B2B2B2"/>
      </a:accent2>
      <a:accent3>
        <a:srgbClr val="969696"/>
      </a:accent3>
      <a:accent4>
        <a:srgbClr val="808080"/>
      </a:accent4>
      <a:accent5>
        <a:srgbClr val="5F5F5F"/>
      </a:accent5>
      <a:accent6>
        <a:srgbClr val="4D4D4D"/>
      </a:accent6>
      <a:hlink>
        <a:srgbClr val="5F5F5F"/>
      </a:hlink>
      <a:folHlink>
        <a:srgbClr val="919191"/>
      </a:folHlink>
    </a:clrScheme>
    <a:fontScheme name="NU Brand Font">
      <a:majorFont>
        <a:latin typeface="Azo Sans Medium"/>
        <a:ea typeface=""/>
        <a:cs typeface=""/>
      </a:majorFont>
      <a:minorFont>
        <a:latin typeface="Azo Sans"/>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NU New Brand Template v1 (003) [Read-Only]" id="{2FA4C9C6-C81F-4CCC-B467-74F7DBECBA69}" vid="{E41E450A-101E-43C4-87E2-F17A3942B231}"/>
    </a:ext>
  </a:extLst>
</a:theme>
</file>

<file path=ppt/theme/theme2.xml><?xml version="1.0" encoding="utf-8"?>
<a:theme xmlns:a="http://schemas.openxmlformats.org/drawingml/2006/main" name="Black Title Slide">
  <a:themeElements>
    <a:clrScheme name="Grayscale">
      <a:dk1>
        <a:sysClr val="windowText" lastClr="000000"/>
      </a:dk1>
      <a:lt1>
        <a:sysClr val="window" lastClr="FFFFFF"/>
      </a:lt1>
      <a:dk2>
        <a:srgbClr val="000000"/>
      </a:dk2>
      <a:lt2>
        <a:srgbClr val="F8F8F8"/>
      </a:lt2>
      <a:accent1>
        <a:srgbClr val="DDDDDD"/>
      </a:accent1>
      <a:accent2>
        <a:srgbClr val="B2B2B2"/>
      </a:accent2>
      <a:accent3>
        <a:srgbClr val="969696"/>
      </a:accent3>
      <a:accent4>
        <a:srgbClr val="808080"/>
      </a:accent4>
      <a:accent5>
        <a:srgbClr val="5F5F5F"/>
      </a:accent5>
      <a:accent6>
        <a:srgbClr val="4D4D4D"/>
      </a:accent6>
      <a:hlink>
        <a:srgbClr val="5F5F5F"/>
      </a:hlink>
      <a:folHlink>
        <a:srgbClr val="919191"/>
      </a:folHlink>
    </a:clrScheme>
    <a:fontScheme name="NU Brand Font">
      <a:majorFont>
        <a:latin typeface="Azo Sans Medium"/>
        <a:ea typeface=""/>
        <a:cs typeface=""/>
      </a:majorFont>
      <a:minorFont>
        <a:latin typeface="Azo Sans"/>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NU New Brand Template v1 (003) [Read-Only]" id="{2FA4C9C6-C81F-4CCC-B467-74F7DBECBA69}" vid="{1B0D80DF-CF11-4F24-8A42-5413DCE40F5E}"/>
    </a:ext>
  </a:extLst>
</a:theme>
</file>

<file path=ppt/theme/theme3.xml><?xml version="1.0" encoding="utf-8"?>
<a:theme xmlns:a="http://schemas.openxmlformats.org/drawingml/2006/main" name="White Content Slide">
  <a:themeElements>
    <a:clrScheme name="Grayscale">
      <a:dk1>
        <a:sysClr val="windowText" lastClr="000000"/>
      </a:dk1>
      <a:lt1>
        <a:sysClr val="window" lastClr="FFFFFF"/>
      </a:lt1>
      <a:dk2>
        <a:srgbClr val="000000"/>
      </a:dk2>
      <a:lt2>
        <a:srgbClr val="F8F8F8"/>
      </a:lt2>
      <a:accent1>
        <a:srgbClr val="DDDDDD"/>
      </a:accent1>
      <a:accent2>
        <a:srgbClr val="B2B2B2"/>
      </a:accent2>
      <a:accent3>
        <a:srgbClr val="969696"/>
      </a:accent3>
      <a:accent4>
        <a:srgbClr val="808080"/>
      </a:accent4>
      <a:accent5>
        <a:srgbClr val="5F5F5F"/>
      </a:accent5>
      <a:accent6>
        <a:srgbClr val="4D4D4D"/>
      </a:accent6>
      <a:hlink>
        <a:srgbClr val="5F5F5F"/>
      </a:hlink>
      <a:folHlink>
        <a:srgbClr val="919191"/>
      </a:folHlink>
    </a:clrScheme>
    <a:fontScheme name="NU Brand Font">
      <a:majorFont>
        <a:latin typeface="Azo Sans Medium"/>
        <a:ea typeface=""/>
        <a:cs typeface=""/>
      </a:majorFont>
      <a:minorFont>
        <a:latin typeface="Azo Sans"/>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NU New Brand Template v1 (003) [Read-Only]" id="{2FA4C9C6-C81F-4CCC-B467-74F7DBECBA69}" vid="{E3B6E49D-91B1-4A8E-9EE5-C396A83928E2}"/>
    </a:ext>
  </a:extLst>
</a:theme>
</file>

<file path=ppt/theme/theme4.xml><?xml version="1.0" encoding="utf-8"?>
<a:theme xmlns:a="http://schemas.openxmlformats.org/drawingml/2006/main" name="Black Content Slide">
  <a:themeElements>
    <a:clrScheme name="Grayscale">
      <a:dk1>
        <a:sysClr val="windowText" lastClr="000000"/>
      </a:dk1>
      <a:lt1>
        <a:sysClr val="window" lastClr="FFFFFF"/>
      </a:lt1>
      <a:dk2>
        <a:srgbClr val="000000"/>
      </a:dk2>
      <a:lt2>
        <a:srgbClr val="F8F8F8"/>
      </a:lt2>
      <a:accent1>
        <a:srgbClr val="DDDDDD"/>
      </a:accent1>
      <a:accent2>
        <a:srgbClr val="B2B2B2"/>
      </a:accent2>
      <a:accent3>
        <a:srgbClr val="969696"/>
      </a:accent3>
      <a:accent4>
        <a:srgbClr val="808080"/>
      </a:accent4>
      <a:accent5>
        <a:srgbClr val="5F5F5F"/>
      </a:accent5>
      <a:accent6>
        <a:srgbClr val="4D4D4D"/>
      </a:accent6>
      <a:hlink>
        <a:srgbClr val="5F5F5F"/>
      </a:hlink>
      <a:folHlink>
        <a:srgbClr val="919191"/>
      </a:folHlink>
    </a:clrScheme>
    <a:fontScheme name="NU Brand Font">
      <a:majorFont>
        <a:latin typeface="Azo Sans Medium"/>
        <a:ea typeface=""/>
        <a:cs typeface=""/>
      </a:majorFont>
      <a:minorFont>
        <a:latin typeface="Azo Sans"/>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NU New Brand Template v1 (003) [Read-Only]" id="{2FA4C9C6-C81F-4CCC-B467-74F7DBECBA69}" vid="{8BD65F71-72D9-467F-BE63-0D9F1EF6CC21}"/>
    </a:ext>
  </a:extLst>
</a:theme>
</file>

<file path=ppt/theme/theme5.xml><?xml version="1.0" encoding="utf-8"?>
<a:theme xmlns:a="http://schemas.openxmlformats.org/drawingml/2006/main" name="Theme1.thmx first page pp">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Lst>
    <a:ext uri="{05A4C25C-085E-4340-85A3-A5531E510DB2}">
      <thm15:themeFamily xmlns:thm15="http://schemas.microsoft.com/office/thememl/2012/main" name="Academic Writing Skills 28.09.21" id="{7BCD7DB7-4CDA-9647-BA1E-79FEF6992C66}" vid="{5F3BD975-0A12-1B48-91EA-CC898F921D48}"/>
    </a:ext>
  </a:extLst>
</a:theme>
</file>

<file path=ppt/theme/theme6.xml><?xml version="1.0" encoding="utf-8"?>
<a:theme xmlns:a="http://schemas.openxmlformats.org/drawingml/2006/main" name="1_Theme1.thmx first page pp">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Lst>
    <a:ext uri="{05A4C25C-085E-4340-85A3-A5531E510DB2}">
      <thm15:themeFamily xmlns:thm15="http://schemas.microsoft.com/office/thememl/2012/main" name="Academic Writing Skills 28.09.21" id="{7BCD7DB7-4CDA-9647-BA1E-79FEF6992C66}" vid="{5F3BD975-0A12-1B48-91EA-CC898F921D48}"/>
    </a:ext>
  </a:extLst>
</a:theme>
</file>

<file path=ppt/theme/theme7.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Override1.xml><?xml version="1.0" encoding="utf-8"?>
<a:themeOverride xmlns:a="http://schemas.openxmlformats.org/drawingml/2006/main">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2.xml><?xml version="1.0" encoding="utf-8"?>
<a:themeOverride xmlns:a="http://schemas.openxmlformats.org/drawingml/2006/main">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themeOverrid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p:properties>
</file>

<file path=customXml/item2.xml><?xml version="1.0" encoding="utf-8"?>
<ct:contentTypeSchema xmlns:ct="http://schemas.microsoft.com/office/2006/metadata/contentType" xmlns:ma="http://schemas.microsoft.com/office/2006/metadata/properties/metaAttributes" ct:_="" ma:_="" ma:contentTypeName="Document" ma:contentTypeID="0x0101002BAC50D374D8274F9AD011681E39EE2C" ma:contentTypeVersion="11" ma:contentTypeDescription="Create a new document." ma:contentTypeScope="" ma:versionID="6eec415662b4c1e024a9a5bc2e052814">
  <xsd:schema xmlns:xsd="http://www.w3.org/2001/XMLSchema" xmlns:xs="http://www.w3.org/2001/XMLSchema" xmlns:p="http://schemas.microsoft.com/office/2006/metadata/properties" xmlns:ns3="8b1634da-3a80-402a-9386-74a444616358" xmlns:ns4="002e52bf-a84f-4c5a-a49c-f52d6034ab5f" targetNamespace="http://schemas.microsoft.com/office/2006/metadata/properties" ma:root="true" ma:fieldsID="80713f4ed3b8f1b8950e43ad308ddae5" ns3:_="" ns4:_="">
    <xsd:import namespace="8b1634da-3a80-402a-9386-74a444616358"/>
    <xsd:import namespace="002e52bf-a84f-4c5a-a49c-f52d6034ab5f"/>
    <xsd:element name="properties">
      <xsd:complexType>
        <xsd:sequence>
          <xsd:element name="documentManagement">
            <xsd:complexType>
              <xsd:all>
                <xsd:element ref="ns3:MediaServiceMetadata" minOccurs="0"/>
                <xsd:element ref="ns3:MediaServiceFastMetadata" minOccurs="0"/>
                <xsd:element ref="ns3:MediaServiceAutoKeyPoints" minOccurs="0"/>
                <xsd:element ref="ns3:MediaServiceKeyPoints" minOccurs="0"/>
                <xsd:element ref="ns4:SharedWithUsers" minOccurs="0"/>
                <xsd:element ref="ns4:SharedWithDetails" minOccurs="0"/>
                <xsd:element ref="ns4:SharingHintHash" minOccurs="0"/>
                <xsd:element ref="ns3:MediaServiceAutoTags" minOccurs="0"/>
                <xsd:element ref="ns3:MediaServiceOCR" minOccurs="0"/>
                <xsd:element ref="ns3:MediaServiceGenerationTime" minOccurs="0"/>
                <xsd:element ref="ns3:MediaServiceEventHashCode"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8b1634da-3a80-402a-9386-74a444616358"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0" nillable="true" ma:displayName="MediaServiceAutoKeyPoints" ma:hidden="true" ma:internalName="MediaServiceAutoKeyPoints" ma:readOnly="true">
      <xsd:simpleType>
        <xsd:restriction base="dms:Note"/>
      </xsd:simpleType>
    </xsd:element>
    <xsd:element name="MediaServiceKeyPoints" ma:index="11" nillable="true" ma:displayName="KeyPoints" ma:internalName="MediaServiceKeyPoints" ma:readOnly="true">
      <xsd:simpleType>
        <xsd:restriction base="dms:Note">
          <xsd:maxLength value="255"/>
        </xsd:restriction>
      </xsd:simpleType>
    </xsd:element>
    <xsd:element name="MediaServiceAutoTags" ma:index="15" nillable="true" ma:displayName="Tags" ma:internalName="MediaServiceAutoTags" ma:readOnly="true">
      <xsd:simpleType>
        <xsd:restriction base="dms:Text"/>
      </xsd:simpleType>
    </xsd:element>
    <xsd:element name="MediaServiceOCR" ma:index="16" nillable="true" ma:displayName="Extracted Text" ma:internalName="MediaServiceOCR" ma:readOnly="true">
      <xsd:simpleType>
        <xsd:restriction base="dms:Note">
          <xsd:maxLength value="255"/>
        </xsd:restriction>
      </xsd:simpleType>
    </xsd:element>
    <xsd:element name="MediaServiceGenerationTime" ma:index="17" nillable="true" ma:displayName="MediaServiceGenerationTime" ma:hidden="true" ma:internalName="MediaServiceGenerationTime" ma:readOnly="true">
      <xsd:simpleType>
        <xsd:restriction base="dms:Text"/>
      </xsd:simpleType>
    </xsd:element>
    <xsd:element name="MediaServiceEventHashCode" ma:index="18" nillable="true" ma:displayName="MediaServiceEventHashCode" ma:hidden="true" ma:internalName="MediaServiceEventHashCode"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002e52bf-a84f-4c5a-a49c-f52d6034ab5f" elementFormDefault="qualified">
    <xsd:import namespace="http://schemas.microsoft.com/office/2006/documentManagement/types"/>
    <xsd:import namespace="http://schemas.microsoft.com/office/infopath/2007/PartnerControls"/>
    <xsd:element name="SharedWithUsers" ma:index="12"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3" nillable="true" ma:displayName="Shared With Details" ma:internalName="SharedWithDetails" ma:readOnly="true">
      <xsd:simpleType>
        <xsd:restriction base="dms:Note">
          <xsd:maxLength value="255"/>
        </xsd:restriction>
      </xsd:simpleType>
    </xsd:element>
    <xsd:element name="SharingHintHash" ma:index="14"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267ED2B4-593D-4921-83C4-62C2ED3D8655}">
  <ds:schemaRefs>
    <ds:schemaRef ds:uri="http://www.w3.org/XML/1998/namespace"/>
    <ds:schemaRef ds:uri="http://purl.org/dc/terms/"/>
    <ds:schemaRef ds:uri="002e52bf-a84f-4c5a-a49c-f52d6034ab5f"/>
    <ds:schemaRef ds:uri="8b1634da-3a80-402a-9386-74a444616358"/>
    <ds:schemaRef ds:uri="http://schemas.microsoft.com/office/2006/metadata/properties"/>
    <ds:schemaRef ds:uri="http://purl.org/dc/dcmitype/"/>
    <ds:schemaRef ds:uri="http://schemas.microsoft.com/office/2006/documentManagement/types"/>
    <ds:schemaRef ds:uri="http://schemas.openxmlformats.org/package/2006/metadata/core-properties"/>
    <ds:schemaRef ds:uri="http://purl.org/dc/elements/1.1/"/>
    <ds:schemaRef ds:uri="http://schemas.microsoft.com/office/infopath/2007/PartnerControls"/>
  </ds:schemaRefs>
</ds:datastoreItem>
</file>

<file path=customXml/itemProps2.xml><?xml version="1.0" encoding="utf-8"?>
<ds:datastoreItem xmlns:ds="http://schemas.openxmlformats.org/officeDocument/2006/customXml" ds:itemID="{0117986D-EABC-4094-B53E-2260DAC5A305}">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8b1634da-3a80-402a-9386-74a444616358"/>
    <ds:schemaRef ds:uri="002e52bf-a84f-4c5a-a49c-f52d6034ab5f"/>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B3455C6C-7429-4EE8-91B3-6BE83D0955D0}">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otalTime>13430</TotalTime>
  <Words>2565</Words>
  <Application>Microsoft Office PowerPoint</Application>
  <PresentationFormat>Widescreen</PresentationFormat>
  <Paragraphs>282</Paragraphs>
  <Slides>29</Slides>
  <Notes>17</Notes>
  <HiddenSlides>0</HiddenSlides>
  <MMClips>0</MMClips>
  <ScaleCrop>false</ScaleCrop>
  <HeadingPairs>
    <vt:vector size="4" baseType="variant">
      <vt:variant>
        <vt:lpstr>Theme</vt:lpstr>
      </vt:variant>
      <vt:variant>
        <vt:i4>6</vt:i4>
      </vt:variant>
      <vt:variant>
        <vt:lpstr>Slide Titles</vt:lpstr>
      </vt:variant>
      <vt:variant>
        <vt:i4>29</vt:i4>
      </vt:variant>
    </vt:vector>
  </HeadingPairs>
  <TitlesOfParts>
    <vt:vector size="35" baseType="lpstr">
      <vt:lpstr>White Title Slide</vt:lpstr>
      <vt:lpstr>Black Title Slide</vt:lpstr>
      <vt:lpstr>White Content Slide</vt:lpstr>
      <vt:lpstr>Black Content Slide</vt:lpstr>
      <vt:lpstr>Theme1.thmx first page pp</vt:lpstr>
      <vt:lpstr>1_Theme1.thmx first page pp</vt:lpstr>
      <vt:lpstr>Materion cyfoes ym maes plismona Contemporary issues in policing  BMPO 7006D</vt:lpstr>
      <vt:lpstr>Croeso I fodiwl BMPO7006D Welcome to module BMPO7006D</vt:lpstr>
      <vt:lpstr>Module outline - DRAFT</vt:lpstr>
      <vt:lpstr>Module outline - DRAFT</vt:lpstr>
      <vt:lpstr>DRAFT - Timetable</vt:lpstr>
      <vt:lpstr>Module Assignment</vt:lpstr>
      <vt:lpstr>Assignment Brief</vt:lpstr>
      <vt:lpstr>Assignment tasks</vt:lpstr>
      <vt:lpstr>Part 1 - Presentation</vt:lpstr>
      <vt:lpstr>Part 2 – Written task</vt:lpstr>
      <vt:lpstr>Why this assessment?</vt:lpstr>
      <vt:lpstr>Part 1 – Presentation </vt:lpstr>
      <vt:lpstr>Part 1&amp;2 – Understand the task</vt:lpstr>
      <vt:lpstr>Part 1 – understand the task </vt:lpstr>
      <vt:lpstr>Part 1- Presentation – Structure example</vt:lpstr>
      <vt:lpstr>PowerPoint Presentation</vt:lpstr>
      <vt:lpstr>Part 2- Literature Review</vt:lpstr>
      <vt:lpstr>Part 2 – Understanding the requirements</vt:lpstr>
      <vt:lpstr>Part 2 – What is a literature review?</vt:lpstr>
      <vt:lpstr>Part 2 – Literature Review structure</vt:lpstr>
      <vt:lpstr>Part 2 - Literature Review – questions.</vt:lpstr>
      <vt:lpstr>continued</vt:lpstr>
      <vt:lpstr>Part 2 – Good/bad features of literature review</vt:lpstr>
      <vt:lpstr>Referencing</vt:lpstr>
      <vt:lpstr>Marking</vt:lpstr>
      <vt:lpstr>Marking Criteria</vt:lpstr>
      <vt:lpstr> Where do I start? </vt:lpstr>
      <vt:lpstr>REMINDER - Module Assignment</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When Harry met Meghan, got married, had a baby, and left:  Biracial royalty and intergroup attitudes</dc:title>
  <dc:creator>Jenny Paterson</dc:creator>
  <cp:lastModifiedBy>Ali COOKE</cp:lastModifiedBy>
  <cp:revision>67</cp:revision>
  <dcterms:created xsi:type="dcterms:W3CDTF">2020-03-02T21:48:05Z</dcterms:created>
  <dcterms:modified xsi:type="dcterms:W3CDTF">2024-05-21T18:04:04Z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0x0101002BAC50D374D8274F9AD011681E39EE2C</vt:lpwstr>
  </property>
</Properties>
</file>