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63EA9B-A470-9C39-E0A2-13D37D925752}" v="26" dt="2026-10-12T17:38:13.952"/>
    <p1510:client id="{A7E87F9F-ED52-2064-4A41-B1E30EED3022}" v="8" dt="2026-10-10T21:21:53.760"/>
    <p1510:client id="{BE380397-2A53-82F4-D106-3FACD6396DF1}" v="35" dt="2026-10-12T17:08:58.685"/>
    <p1510:client id="{E04AB6DF-DFD9-28C2-E0F3-3F248BC4A2AC}" v="1" dt="2026-10-12T18:41:49.8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nizhana Oliinichenko (2406093)" userId="S::2406093@student.uwtsd.ac.uk::ec9ef06e-d097-486d-9322-fea5ae4f49df" providerId="AD" clId="Web-{537455AF-1305-C9B1-18EE-51B667465BBB}"/>
    <pc:docChg chg="modSld">
      <pc:chgData name="Snizhana Oliinichenko (2406093)" userId="S::2406093@student.uwtsd.ac.uk::ec9ef06e-d097-486d-9322-fea5ae4f49df" providerId="AD" clId="Web-{537455AF-1305-C9B1-18EE-51B667465BBB}" dt="2026-10-09T14:18:14.748" v="117" actId="14100"/>
      <pc:docMkLst>
        <pc:docMk/>
      </pc:docMkLst>
      <pc:sldChg chg="modSp">
        <pc:chgData name="Snizhana Oliinichenko (2406093)" userId="S::2406093@student.uwtsd.ac.uk::ec9ef06e-d097-486d-9322-fea5ae4f49df" providerId="AD" clId="Web-{537455AF-1305-C9B1-18EE-51B667465BBB}" dt="2026-10-09T13:59:21.927" v="6" actId="20577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537455AF-1305-C9B1-18EE-51B667465BBB}" dt="2026-10-09T13:59:21.927" v="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Snizhana Oliinichenko (2406093)" userId="S::2406093@student.uwtsd.ac.uk::ec9ef06e-d097-486d-9322-fea5ae4f49df" providerId="AD" clId="Web-{537455AF-1305-C9B1-18EE-51B667465BBB}" dt="2026-10-09T14:01:03.181" v="16" actId="20577"/>
        <pc:sldMkLst>
          <pc:docMk/>
          <pc:sldMk cId="1615851981" sldId="260"/>
        </pc:sldMkLst>
        <pc:spChg chg="mod">
          <ac:chgData name="Snizhana Oliinichenko (2406093)" userId="S::2406093@student.uwtsd.ac.uk::ec9ef06e-d097-486d-9322-fea5ae4f49df" providerId="AD" clId="Web-{537455AF-1305-C9B1-18EE-51B667465BBB}" dt="2026-10-09T14:00:36.617" v="12" actId="20577"/>
          <ac:spMkLst>
            <pc:docMk/>
            <pc:sldMk cId="1615851981" sldId="260"/>
            <ac:spMk id="2" creationId="{96A01562-8FC9-78C5-7656-9094096F0E2D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1:03.181" v="16" actId="20577"/>
          <ac:spMkLst>
            <pc:docMk/>
            <pc:sldMk cId="1615851981" sldId="260"/>
            <ac:spMk id="8" creationId="{C875DC76-3C24-8FF0-61D4-C4EFA4AF6A6D}"/>
          </ac:spMkLst>
        </pc:spChg>
      </pc:sldChg>
      <pc:sldChg chg="modSp">
        <pc:chgData name="Snizhana Oliinichenko (2406093)" userId="S::2406093@student.uwtsd.ac.uk::ec9ef06e-d097-486d-9322-fea5ae4f49df" providerId="AD" clId="Web-{537455AF-1305-C9B1-18EE-51B667465BBB}" dt="2026-10-09T14:07:20.788" v="49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537455AF-1305-C9B1-18EE-51B667465BBB}" dt="2026-10-09T14:05:03.220" v="30" actId="20577"/>
          <ac:spMkLst>
            <pc:docMk/>
            <pc:sldMk cId="609389360" sldId="263"/>
            <ac:spMk id="2" creationId="{3DF5F13D-C89A-404B-98B3-B1E974B04692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5:47.597" v="35" actId="20577"/>
          <ac:spMkLst>
            <pc:docMk/>
            <pc:sldMk cId="609389360" sldId="263"/>
            <ac:spMk id="4" creationId="{1DF8F587-376E-8C82-FECD-5D46A18D1ACB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6:20.426" v="40" actId="20577"/>
          <ac:spMkLst>
            <pc:docMk/>
            <pc:sldMk cId="609389360" sldId="263"/>
            <ac:spMk id="5" creationId="{BB5A0D4C-F9D0-19A2-7DE2-F1435C418013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6:51.990" v="45" actId="20577"/>
          <ac:spMkLst>
            <pc:docMk/>
            <pc:sldMk cId="609389360" sldId="263"/>
            <ac:spMk id="6" creationId="{AB1830A5-FA66-6322-60D0-BF5A19CC2FD4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7:20.788" v="49" actId="20577"/>
          <ac:spMkLst>
            <pc:docMk/>
            <pc:sldMk cId="609389360" sldId="263"/>
            <ac:spMk id="8" creationId="{62500C34-AE38-CC42-2699-A6773A13A1FB}"/>
          </ac:spMkLst>
        </pc:spChg>
      </pc:sldChg>
      <pc:sldChg chg="addSp delSp modSp">
        <pc:chgData name="Snizhana Oliinichenko (2406093)" userId="S::2406093@student.uwtsd.ac.uk::ec9ef06e-d097-486d-9322-fea5ae4f49df" providerId="AD" clId="Web-{537455AF-1305-C9B1-18EE-51B667465BBB}" dt="2026-10-09T14:14:31.678" v="87" actId="20577"/>
        <pc:sldMkLst>
          <pc:docMk/>
          <pc:sldMk cId="3527046117" sldId="264"/>
        </pc:sldMkLst>
        <pc:spChg chg="mod">
          <ac:chgData name="Snizhana Oliinichenko (2406093)" userId="S::2406093@student.uwtsd.ac.uk::ec9ef06e-d097-486d-9322-fea5ae4f49df" providerId="AD" clId="Web-{537455AF-1305-C9B1-18EE-51B667465BBB}" dt="2026-10-09T14:08:10.227" v="55" actId="20577"/>
          <ac:spMkLst>
            <pc:docMk/>
            <pc:sldMk cId="3527046117" sldId="264"/>
            <ac:spMk id="2" creationId="{1FDF2775-200F-61BC-91AC-A3881E32A460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9:09.354" v="67" actId="20577"/>
          <ac:spMkLst>
            <pc:docMk/>
            <pc:sldMk cId="3527046117" sldId="264"/>
            <ac:spMk id="4" creationId="{D502FF62-6B98-FA92-209F-9E599B8334D0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9:32.105" v="71" actId="20577"/>
          <ac:spMkLst>
            <pc:docMk/>
            <pc:sldMk cId="3527046117" sldId="264"/>
            <ac:spMk id="5" creationId="{1D876240-3F61-83C6-0A12-C11B6A292AD9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09:55.731" v="75" actId="20577"/>
          <ac:spMkLst>
            <pc:docMk/>
            <pc:sldMk cId="3527046117" sldId="264"/>
            <ac:spMk id="6" creationId="{7B343FF8-6F5F-6417-1D49-4615FB2DEF78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10:17.325" v="79" actId="20577"/>
          <ac:spMkLst>
            <pc:docMk/>
            <pc:sldMk cId="3527046117" sldId="264"/>
            <ac:spMk id="7" creationId="{E5C1FF0E-AEE8-A76D-2AC1-1B5A6BD56256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10:48.686" v="83" actId="20577"/>
          <ac:spMkLst>
            <pc:docMk/>
            <pc:sldMk cId="3527046117" sldId="264"/>
            <ac:spMk id="8" creationId="{B9910FCB-FEF9-EF0D-A59D-3005FCC65CEC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14:31.678" v="87" actId="20577"/>
          <ac:spMkLst>
            <pc:docMk/>
            <pc:sldMk cId="3527046117" sldId="264"/>
            <ac:spMk id="9" creationId="{E556391A-0325-D6D7-7245-D3D04CA0952B}"/>
          </ac:spMkLst>
        </pc:spChg>
      </pc:sldChg>
      <pc:sldChg chg="addSp modSp">
        <pc:chgData name="Snizhana Oliinichenko (2406093)" userId="S::2406093@student.uwtsd.ac.uk::ec9ef06e-d097-486d-9322-fea5ae4f49df" providerId="AD" clId="Web-{537455AF-1305-C9B1-18EE-51B667465BBB}" dt="2026-10-09T14:18:14.748" v="117" actId="14100"/>
        <pc:sldMkLst>
          <pc:docMk/>
          <pc:sldMk cId="3419692376" sldId="265"/>
        </pc:sldMkLst>
        <pc:spChg chg="mod">
          <ac:chgData name="Snizhana Oliinichenko (2406093)" userId="S::2406093@student.uwtsd.ac.uk::ec9ef06e-d097-486d-9322-fea5ae4f49df" providerId="AD" clId="Web-{537455AF-1305-C9B1-18EE-51B667465BBB}" dt="2026-10-09T14:16:14.791" v="104" actId="20577"/>
          <ac:spMkLst>
            <pc:docMk/>
            <pc:sldMk cId="3419692376" sldId="265"/>
            <ac:spMk id="2" creationId="{1256D954-9CEF-668E-F052-F62C04C400CE}"/>
          </ac:spMkLst>
        </pc:spChg>
        <pc:spChg chg="mod">
          <ac:chgData name="Snizhana Oliinichenko (2406093)" userId="S::2406093@student.uwtsd.ac.uk::ec9ef06e-d097-486d-9322-fea5ae4f49df" providerId="AD" clId="Web-{537455AF-1305-C9B1-18EE-51B667465BBB}" dt="2026-10-09T14:15:45.274" v="101" actId="20577"/>
          <ac:spMkLst>
            <pc:docMk/>
            <pc:sldMk cId="3419692376" sldId="265"/>
            <ac:spMk id="3" creationId="{46220B67-D5EF-7079-A09C-8A95C75FA47C}"/>
          </ac:spMkLst>
        </pc:spChg>
        <pc:spChg chg="add mod">
          <ac:chgData name="Snizhana Oliinichenko (2406093)" userId="S::2406093@student.uwtsd.ac.uk::ec9ef06e-d097-486d-9322-fea5ae4f49df" providerId="AD" clId="Web-{537455AF-1305-C9B1-18EE-51B667465BBB}" dt="2026-10-09T14:18:14.748" v="117" actId="14100"/>
          <ac:spMkLst>
            <pc:docMk/>
            <pc:sldMk cId="3419692376" sldId="265"/>
            <ac:spMk id="4" creationId="{CE04B1FC-41D8-A90E-6E43-169FA846D607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7E62E139-D833-86AE-80A9-4E2E35A273BE}"/>
    <pc:docChg chg="addSld modSld addMainMaster delMainMaster">
      <pc:chgData name="Snizhana Oliinichenko (2406093)" userId="S::2406093@student.uwtsd.ac.uk::ec9ef06e-d097-486d-9322-fea5ae4f49df" providerId="AD" clId="Web-{7E62E139-D833-86AE-80A9-4E2E35A273BE}" dt="2026-10-07T22:32:30.190" v="188" actId="14100"/>
      <pc:docMkLst>
        <pc:docMk/>
      </pc:docMkLst>
      <pc:sldChg chg="addSp delSp modSp mod setBg modClrScheme setClrOvrMap chgLayout">
        <pc:chgData name="Snizhana Oliinichenko (2406093)" userId="S::2406093@student.uwtsd.ac.uk::ec9ef06e-d097-486d-9322-fea5ae4f49df" providerId="AD" clId="Web-{7E62E139-D833-86AE-80A9-4E2E35A273BE}" dt="2026-10-07T21:52:24.757" v="29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7E62E139-D833-86AE-80A9-4E2E35A273BE}" dt="2026-10-07T21:52:24.757" v="2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nizhana Oliinichenko (2406093)" userId="S::2406093@student.uwtsd.ac.uk::ec9ef06e-d097-486d-9322-fea5ae4f49df" providerId="AD" clId="Web-{7E62E139-D833-86AE-80A9-4E2E35A273BE}" dt="2026-10-07T21:52:24.757" v="29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">
        <pc:chgData name="Snizhana Oliinichenko (2406093)" userId="S::2406093@student.uwtsd.ac.uk::ec9ef06e-d097-486d-9322-fea5ae4f49df" providerId="AD" clId="Web-{7E62E139-D833-86AE-80A9-4E2E35A273BE}" dt="2026-10-07T22:32:30.190" v="188" actId="14100"/>
        <pc:sldMkLst>
          <pc:docMk/>
          <pc:sldMk cId="831142724" sldId="257"/>
        </pc:sldMkLst>
        <pc:spChg chg="mod">
          <ac:chgData name="Snizhana Oliinichenko (2406093)" userId="S::2406093@student.uwtsd.ac.uk::ec9ef06e-d097-486d-9322-fea5ae4f49df" providerId="AD" clId="Web-{7E62E139-D833-86AE-80A9-4E2E35A273BE}" dt="2026-10-07T22:29:14.589" v="181" actId="20577"/>
          <ac:spMkLst>
            <pc:docMk/>
            <pc:sldMk cId="831142724" sldId="257"/>
            <ac:spMk id="2" creationId="{5D1ED2C0-6744-01A5-5D74-5591E5CD027D}"/>
          </ac:spMkLst>
        </pc:spChg>
        <pc:spChg chg="mod">
          <ac:chgData name="Snizhana Oliinichenko (2406093)" userId="S::2406093@student.uwtsd.ac.uk::ec9ef06e-d097-486d-9322-fea5ae4f49df" providerId="AD" clId="Web-{7E62E139-D833-86AE-80A9-4E2E35A273BE}" dt="2026-10-07T22:32:30.190" v="188" actId="14100"/>
          <ac:spMkLst>
            <pc:docMk/>
            <pc:sldMk cId="831142724" sldId="257"/>
            <ac:spMk id="3" creationId="{519FD834-7CBE-0743-D8F0-1D1CD7169121}"/>
          </ac:spMkLst>
        </pc:spChg>
        <pc:spChg chg="add mod">
          <ac:chgData name="Snizhana Oliinichenko (2406093)" userId="S::2406093@student.uwtsd.ac.uk::ec9ef06e-d097-486d-9322-fea5ae4f49df" providerId="AD" clId="Web-{7E62E139-D833-86AE-80A9-4E2E35A273BE}" dt="2026-10-07T22:16:51.499" v="160" actId="14100"/>
          <ac:spMkLst>
            <pc:docMk/>
            <pc:sldMk cId="831142724" sldId="257"/>
            <ac:spMk id="4" creationId="{B65C2040-E546-4A73-A1D7-138F1F2BC99A}"/>
          </ac:spMkLst>
        </pc:spChg>
        <pc:spChg chg="add mod">
          <ac:chgData name="Snizhana Oliinichenko (2406093)" userId="S::2406093@student.uwtsd.ac.uk::ec9ef06e-d097-486d-9322-fea5ae4f49df" providerId="AD" clId="Web-{7E62E139-D833-86AE-80A9-4E2E35A273BE}" dt="2026-10-07T22:24:36.845" v="168" actId="20577"/>
          <ac:spMkLst>
            <pc:docMk/>
            <pc:sldMk cId="831142724" sldId="257"/>
            <ac:spMk id="6" creationId="{83FCE962-A5DA-1F8E-D054-412E24743515}"/>
          </ac:spMkLst>
        </pc:spChg>
        <pc:spChg chg="add mod">
          <ac:chgData name="Snizhana Oliinichenko (2406093)" userId="S::2406093@student.uwtsd.ac.uk::ec9ef06e-d097-486d-9322-fea5ae4f49df" providerId="AD" clId="Web-{7E62E139-D833-86AE-80A9-4E2E35A273BE}" dt="2026-10-07T22:32:01.064" v="187"/>
          <ac:spMkLst>
            <pc:docMk/>
            <pc:sldMk cId="831142724" sldId="257"/>
            <ac:spMk id="7" creationId="{27F735CC-1506-8727-0940-CDCE6CD65150}"/>
          </ac:spMkLst>
        </pc:spChg>
      </pc:sldChg>
      <pc:sldChg chg="new">
        <pc:chgData name="Snizhana Oliinichenko (2406093)" userId="S::2406093@student.uwtsd.ac.uk::ec9ef06e-d097-486d-9322-fea5ae4f49df" providerId="AD" clId="Web-{7E62E139-D833-86AE-80A9-4E2E35A273BE}" dt="2026-10-07T22:09:10.951" v="134"/>
        <pc:sldMkLst>
          <pc:docMk/>
          <pc:sldMk cId="569332024" sldId="258"/>
        </pc:sldMkLst>
      </pc:sldChg>
      <pc:sldMasterChg chg="add del addSldLayout delSldLayout">
        <pc:chgData name="Snizhana Oliinichenko (2406093)" userId="S::2406093@student.uwtsd.ac.uk::ec9ef06e-d097-486d-9322-fea5ae4f49df" providerId="AD" clId="Web-{7E62E139-D833-86AE-80A9-4E2E35A273BE}" dt="2026-10-07T21:52:24.757" v="29"/>
        <pc:sldMasterMkLst>
          <pc:docMk/>
          <pc:sldMasterMk cId="2998485754" sldId="2147483773"/>
        </pc:sldMasterMkLst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1618555047" sldId="2147483762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2292664561" sldId="2147483763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4291573828" sldId="2147483764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3669357253" sldId="2147483765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3761702800" sldId="2147483766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949306354" sldId="2147483767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4065432923" sldId="2147483768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2965487984" sldId="2147483769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3227355556" sldId="2147483770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4195975537" sldId="2147483771"/>
          </pc:sldLayoutMkLst>
        </pc:sldLayoutChg>
        <pc:sldLayoutChg chg="add del">
          <pc:chgData name="Snizhana Oliinichenko (2406093)" userId="S::2406093@student.uwtsd.ac.uk::ec9ef06e-d097-486d-9322-fea5ae4f49df" providerId="AD" clId="Web-{7E62E139-D833-86AE-80A9-4E2E35A273BE}" dt="2026-10-07T21:52:24.757" v="29"/>
          <pc:sldLayoutMkLst>
            <pc:docMk/>
            <pc:sldMasterMk cId="2998485754" sldId="2147483773"/>
            <pc:sldLayoutMk cId="1078779869" sldId="2147483772"/>
          </pc:sldLayoutMkLst>
        </pc:sldLayoutChg>
      </pc:sldMasterChg>
    </pc:docChg>
  </pc:docChgLst>
  <pc:docChgLst>
    <pc:chgData name="Snizhana Oliinichenko (2406093)" userId="S::2406093@student.uwtsd.ac.uk::ec9ef06e-d097-486d-9322-fea5ae4f49df" providerId="AD" clId="Web-{BE380397-2A53-82F4-D106-3FACD6396DF1}"/>
    <pc:docChg chg="modSld">
      <pc:chgData name="Snizhana Oliinichenko (2406093)" userId="S::2406093@student.uwtsd.ac.uk::ec9ef06e-d097-486d-9322-fea5ae4f49df" providerId="AD" clId="Web-{BE380397-2A53-82F4-D106-3FACD6396DF1}" dt="2026-10-12T17:08:58.685" v="33" actId="20577"/>
      <pc:docMkLst>
        <pc:docMk/>
      </pc:docMkLst>
      <pc:sldChg chg="modSp">
        <pc:chgData name="Snizhana Oliinichenko (2406093)" userId="S::2406093@student.uwtsd.ac.uk::ec9ef06e-d097-486d-9322-fea5ae4f49df" providerId="AD" clId="Web-{BE380397-2A53-82F4-D106-3FACD6396DF1}" dt="2026-10-12T16:59:33.582" v="3" actId="20577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BE380397-2A53-82F4-D106-3FACD6396DF1}" dt="2026-10-12T16:59:33.582" v="3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6:59:19.394" v="2" actId="20577"/>
        <pc:sldMkLst>
          <pc:docMk/>
          <pc:sldMk cId="831142724" sldId="257"/>
        </pc:sldMkLst>
        <pc:spChg chg="mod">
          <ac:chgData name="Snizhana Oliinichenko (2406093)" userId="S::2406093@student.uwtsd.ac.uk::ec9ef06e-d097-486d-9322-fea5ae4f49df" providerId="AD" clId="Web-{BE380397-2A53-82F4-D106-3FACD6396DF1}" dt="2026-10-12T16:59:19.394" v="2" actId="20577"/>
          <ac:spMkLst>
            <pc:docMk/>
            <pc:sldMk cId="831142724" sldId="257"/>
            <ac:spMk id="7" creationId="{27F735CC-1506-8727-0940-CDCE6CD65150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4:16.110" v="11" actId="20577"/>
        <pc:sldMkLst>
          <pc:docMk/>
          <pc:sldMk cId="569332024" sldId="258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4:16.110" v="11" actId="20577"/>
          <ac:spMkLst>
            <pc:docMk/>
            <pc:sldMk cId="569332024" sldId="258"/>
            <ac:spMk id="6" creationId="{AE29080A-5B02-B3A3-1CA0-F833DA3DD839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5:11.941" v="14" actId="20577"/>
        <pc:sldMkLst>
          <pc:docMk/>
          <pc:sldMk cId="2869575375" sldId="259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5:11.941" v="14" actId="20577"/>
          <ac:spMkLst>
            <pc:docMk/>
            <pc:sldMk cId="2869575375" sldId="259"/>
            <ac:spMk id="7" creationId="{ACC1EAA1-AEE2-80FE-5F52-353C34F8EE64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5:43.864" v="17" actId="20577"/>
        <pc:sldMkLst>
          <pc:docMk/>
          <pc:sldMk cId="1615851981" sldId="260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5:43.864" v="17" actId="20577"/>
          <ac:spMkLst>
            <pc:docMk/>
            <pc:sldMk cId="1615851981" sldId="260"/>
            <ac:spMk id="9" creationId="{75E8B660-95B2-8C26-90C0-366ED54A80B0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6:23.444" v="20" actId="20577"/>
        <pc:sldMkLst>
          <pc:docMk/>
          <pc:sldMk cId="2886791949" sldId="261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6:23.444" v="20" actId="20577"/>
          <ac:spMkLst>
            <pc:docMk/>
            <pc:sldMk cId="2886791949" sldId="261"/>
            <ac:spMk id="7" creationId="{7C27325F-B392-89A1-2114-92ED5746D344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7:08.836" v="26" actId="20577"/>
        <pc:sldMkLst>
          <pc:docMk/>
          <pc:sldMk cId="1409185168" sldId="262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7:08.836" v="26" actId="20577"/>
          <ac:spMkLst>
            <pc:docMk/>
            <pc:sldMk cId="1409185168" sldId="262"/>
            <ac:spMk id="6" creationId="{669D8EBD-4873-0C53-6653-9247B3612358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7:36.619" v="29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7:36.619" v="29" actId="20577"/>
          <ac:spMkLst>
            <pc:docMk/>
            <pc:sldMk cId="609389360" sldId="263"/>
            <ac:spMk id="9" creationId="{E70FA784-6BD6-4CFA-0FF1-A3F275647261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8:58.685" v="33" actId="20577"/>
        <pc:sldMkLst>
          <pc:docMk/>
          <pc:sldMk cId="3527046117" sldId="264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8:58.685" v="33" actId="20577"/>
          <ac:spMkLst>
            <pc:docMk/>
            <pc:sldMk cId="3527046117" sldId="264"/>
            <ac:spMk id="9" creationId="{E556391A-0325-D6D7-7245-D3D04CA0952B}"/>
          </ac:spMkLst>
        </pc:spChg>
      </pc:sldChg>
      <pc:sldChg chg="modSp">
        <pc:chgData name="Snizhana Oliinichenko (2406093)" userId="S::2406093@student.uwtsd.ac.uk::ec9ef06e-d097-486d-9322-fea5ae4f49df" providerId="AD" clId="Web-{BE380397-2A53-82F4-D106-3FACD6396DF1}" dt="2026-10-12T17:03:37.015" v="9" actId="20577"/>
        <pc:sldMkLst>
          <pc:docMk/>
          <pc:sldMk cId="960863447" sldId="266"/>
        </pc:sldMkLst>
        <pc:spChg chg="mod">
          <ac:chgData name="Snizhana Oliinichenko (2406093)" userId="S::2406093@student.uwtsd.ac.uk::ec9ef06e-d097-486d-9322-fea5ae4f49df" providerId="AD" clId="Web-{BE380397-2A53-82F4-D106-3FACD6396DF1}" dt="2026-10-12T17:03:37.015" v="9" actId="20577"/>
          <ac:spMkLst>
            <pc:docMk/>
            <pc:sldMk cId="960863447" sldId="266"/>
            <ac:spMk id="3" creationId="{16BC6FCB-85EA-EE5E-B392-7C908BC40A23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9C63EA9B-A470-9C39-E0A2-13D37D925752}"/>
    <pc:docChg chg="modSld">
      <pc:chgData name="Snizhana Oliinichenko (2406093)" userId="S::2406093@student.uwtsd.ac.uk::ec9ef06e-d097-486d-9322-fea5ae4f49df" providerId="AD" clId="Web-{9C63EA9B-A470-9C39-E0A2-13D37D925752}" dt="2026-10-12T17:38:13.952" v="24" actId="20577"/>
      <pc:docMkLst>
        <pc:docMk/>
      </pc:docMkLst>
      <pc:sldChg chg="modSp">
        <pc:chgData name="Snizhana Oliinichenko (2406093)" userId="S::2406093@student.uwtsd.ac.uk::ec9ef06e-d097-486d-9322-fea5ae4f49df" providerId="AD" clId="Web-{9C63EA9B-A470-9C39-E0A2-13D37D925752}" dt="2026-10-12T17:38:13.952" v="24" actId="20577"/>
        <pc:sldMkLst>
          <pc:docMk/>
          <pc:sldMk cId="960863447" sldId="266"/>
        </pc:sldMkLst>
        <pc:spChg chg="mod">
          <ac:chgData name="Snizhana Oliinichenko (2406093)" userId="S::2406093@student.uwtsd.ac.uk::ec9ef06e-d097-486d-9322-fea5ae4f49df" providerId="AD" clId="Web-{9C63EA9B-A470-9C39-E0A2-13D37D925752}" dt="2026-10-12T17:38:13.952" v="24" actId="20577"/>
          <ac:spMkLst>
            <pc:docMk/>
            <pc:sldMk cId="960863447" sldId="266"/>
            <ac:spMk id="3" creationId="{16BC6FCB-85EA-EE5E-B392-7C908BC40A23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00000000-0000-0000-0000-000000000000}"/>
    <pc:docChg chg="addSld modSld">
      <pc:chgData name="Snizhana Oliinichenko (2406093)" userId="S::2406093@student.uwtsd.ac.uk::ec9ef06e-d097-486d-9322-fea5ae4f49df" providerId="AD" clId="Web-{00000000-0000-0000-0000-000000000000}" dt="2026-10-08T12:48:37.986" v="671"/>
      <pc:docMkLst>
        <pc:docMk/>
      </pc:docMkLst>
      <pc:sldChg chg="addSp delSp modSp">
        <pc:chgData name="Snizhana Oliinichenko (2406093)" userId="S::2406093@student.uwtsd.ac.uk::ec9ef06e-d097-486d-9322-fea5ae4f49df" providerId="AD" clId="Web-{00000000-0000-0000-0000-000000000000}" dt="2026-10-08T12:38:48.646" v="604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00000000-0000-0000-0000-000000000000}" dt="2026-10-08T12:38:48.646" v="60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2:31:39.684" v="58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Snizhana Oliinichenko (2406093)" userId="S::2406093@student.uwtsd.ac.uk::ec9ef06e-d097-486d-9322-fea5ae4f49df" providerId="AD" clId="Web-{00000000-0000-0000-0000-000000000000}" dt="2026-10-08T12:38:48.646" v="604"/>
          <ac:spMkLst>
            <pc:docMk/>
            <pc:sldMk cId="109857222" sldId="256"/>
            <ac:spMk id="124" creationId="{F1174801-1395-44C5-9B00-CCAC45C056E7}"/>
          </ac:spMkLst>
        </pc:spChg>
        <pc:spChg chg="add">
          <ac:chgData name="Snizhana Oliinichenko (2406093)" userId="S::2406093@student.uwtsd.ac.uk::ec9ef06e-d097-486d-9322-fea5ae4f49df" providerId="AD" clId="Web-{00000000-0000-0000-0000-000000000000}" dt="2026-10-08T12:38:48.646" v="604"/>
          <ac:spMkLst>
            <pc:docMk/>
            <pc:sldMk cId="109857222" sldId="256"/>
            <ac:spMk id="126" creationId="{996DFAFB-BCE1-4BEC-82FB-D574234DEF0A}"/>
          </ac:spMkLst>
        </pc:spChg>
        <pc:grpChg chg="add">
          <ac:chgData name="Snizhana Oliinichenko (2406093)" userId="S::2406093@student.uwtsd.ac.uk::ec9ef06e-d097-486d-9322-fea5ae4f49df" providerId="AD" clId="Web-{00000000-0000-0000-0000-000000000000}" dt="2026-10-08T12:38:48.646" v="604"/>
          <ac:grpSpMkLst>
            <pc:docMk/>
            <pc:sldMk cId="109857222" sldId="256"/>
            <ac:grpSpMk id="128" creationId="{7092E392-4FB7-4E2D-928D-EFC63D148E1E}"/>
          </ac:grpSpMkLst>
        </pc:grpChg>
        <pc:grpChg chg="add">
          <ac:chgData name="Snizhana Oliinichenko (2406093)" userId="S::2406093@student.uwtsd.ac.uk::ec9ef06e-d097-486d-9322-fea5ae4f49df" providerId="AD" clId="Web-{00000000-0000-0000-0000-000000000000}" dt="2026-10-08T12:38:48.646" v="604"/>
          <ac:grpSpMkLst>
            <pc:docMk/>
            <pc:sldMk cId="109857222" sldId="256"/>
            <ac:grpSpMk id="138" creationId="{A7C60A7A-4212-46AC-80A2-DE231DD3D19F}"/>
          </ac:grpSpMkLst>
        </pc:grpChg>
        <pc:picChg chg="add mod">
          <ac:chgData name="Snizhana Oliinichenko (2406093)" userId="S::2406093@student.uwtsd.ac.uk::ec9ef06e-d097-486d-9322-fea5ae4f49df" providerId="AD" clId="Web-{00000000-0000-0000-0000-000000000000}" dt="2026-10-08T12:38:48.646" v="604"/>
          <ac:picMkLst>
            <pc:docMk/>
            <pc:sldMk cId="109857222" sldId="256"/>
            <ac:picMk id="4" creationId="{47BA07D8-140C-9C4B-020B-C1CF3AC81CDA}"/>
          </ac:picMkLst>
        </pc:picChg>
      </pc:sldChg>
      <pc:sldChg chg="addSp modSp">
        <pc:chgData name="Snizhana Oliinichenko (2406093)" userId="S::2406093@student.uwtsd.ac.uk::ec9ef06e-d097-486d-9322-fea5ae4f49df" providerId="AD" clId="Web-{00000000-0000-0000-0000-000000000000}" dt="2026-10-08T12:41:36.760" v="623" actId="1076"/>
        <pc:sldMkLst>
          <pc:docMk/>
          <pc:sldMk cId="831142724" sldId="257"/>
        </pc:sldMkLst>
        <pc:spChg chg="mod">
          <ac:chgData name="Snizhana Oliinichenko (2406093)" userId="S::2406093@student.uwtsd.ac.uk::ec9ef06e-d097-486d-9322-fea5ae4f49df" providerId="AD" clId="Web-{00000000-0000-0000-0000-000000000000}" dt="2026-10-08T10:34:42.690" v="73" actId="20577"/>
          <ac:spMkLst>
            <pc:docMk/>
            <pc:sldMk cId="831142724" sldId="257"/>
            <ac:spMk id="2" creationId="{5D1ED2C0-6744-01A5-5D74-5591E5CD027D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2:40:56.447" v="614" actId="14100"/>
          <ac:spMkLst>
            <pc:docMk/>
            <pc:sldMk cId="831142724" sldId="257"/>
            <ac:spMk id="3" creationId="{519FD834-7CBE-0743-D8F0-1D1CD7169121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2:41:17.572" v="619" actId="1076"/>
          <ac:spMkLst>
            <pc:docMk/>
            <pc:sldMk cId="831142724" sldId="257"/>
            <ac:spMk id="4" creationId="{B65C2040-E546-4A73-A1D7-138F1F2BC99A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0:58:42.089" v="291" actId="14100"/>
          <ac:spMkLst>
            <pc:docMk/>
            <pc:sldMk cId="831142724" sldId="257"/>
            <ac:spMk id="6" creationId="{83FCE962-A5DA-1F8E-D054-412E24743515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0:58:57.808" v="293" actId="14100"/>
          <ac:spMkLst>
            <pc:docMk/>
            <pc:sldMk cId="831142724" sldId="257"/>
            <ac:spMk id="7" creationId="{27F735CC-1506-8727-0940-CDCE6CD65150}"/>
          </ac:spMkLst>
        </pc:spChg>
        <pc:picChg chg="add mod">
          <ac:chgData name="Snizhana Oliinichenko (2406093)" userId="S::2406093@student.uwtsd.ac.uk::ec9ef06e-d097-486d-9322-fea5ae4f49df" providerId="AD" clId="Web-{00000000-0000-0000-0000-000000000000}" dt="2026-10-08T12:41:36.760" v="623" actId="1076"/>
          <ac:picMkLst>
            <pc:docMk/>
            <pc:sldMk cId="831142724" sldId="257"/>
            <ac:picMk id="5" creationId="{538DCB87-3FB7-6319-E1A7-5DDA9053BA9E}"/>
          </ac:picMkLst>
        </pc:picChg>
      </pc:sldChg>
      <pc:sldChg chg="addSp delSp modSp">
        <pc:chgData name="Snizhana Oliinichenko (2406093)" userId="S::2406093@student.uwtsd.ac.uk::ec9ef06e-d097-486d-9322-fea5ae4f49df" providerId="AD" clId="Web-{00000000-0000-0000-0000-000000000000}" dt="2026-10-08T12:47:47.079" v="669"/>
        <pc:sldMkLst>
          <pc:docMk/>
          <pc:sldMk cId="569332024" sldId="258"/>
        </pc:sldMkLst>
        <pc:spChg chg="mod">
          <ac:chgData name="Snizhana Oliinichenko (2406093)" userId="S::2406093@student.uwtsd.ac.uk::ec9ef06e-d097-486d-9322-fea5ae4f49df" providerId="AD" clId="Web-{00000000-0000-0000-0000-000000000000}" dt="2026-10-08T10:34:37.190" v="72" actId="20577"/>
          <ac:spMkLst>
            <pc:docMk/>
            <pc:sldMk cId="569332024" sldId="258"/>
            <ac:spMk id="2" creationId="{3AEFC68C-C797-55AF-1F92-CC5A203D907F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33:14.736" v="65" actId="1076"/>
          <ac:spMkLst>
            <pc:docMk/>
            <pc:sldMk cId="569332024" sldId="258"/>
            <ac:spMk id="4" creationId="{172A7E14-8669-478F-C24A-EA1C573BA11F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31:12.447" v="49" actId="14100"/>
          <ac:spMkLst>
            <pc:docMk/>
            <pc:sldMk cId="569332024" sldId="258"/>
            <ac:spMk id="5" creationId="{78837DC9-D0B8-D17C-4810-0C5D1DE2EA94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59:07.262" v="294" actId="14100"/>
          <ac:spMkLst>
            <pc:docMk/>
            <pc:sldMk cId="569332024" sldId="258"/>
            <ac:spMk id="6" creationId="{AE29080A-5B02-B3A3-1CA0-F833DA3DD839}"/>
          </ac:spMkLst>
        </pc:spChg>
        <pc:graphicFrameChg chg="add">
          <ac:chgData name="Snizhana Oliinichenko (2406093)" userId="S::2406093@student.uwtsd.ac.uk::ec9ef06e-d097-486d-9322-fea5ae4f49df" providerId="AD" clId="Web-{00000000-0000-0000-0000-000000000000}" dt="2026-10-08T12:47:47.079" v="669"/>
          <ac:graphicFrameMkLst>
            <pc:docMk/>
            <pc:sldMk cId="569332024" sldId="258"/>
            <ac:graphicFrameMk id="22" creationId="{1ADD62E7-5CF0-2D4D-08A6-CF1E18E9E03B}"/>
          </ac:graphicFrameMkLst>
        </pc:graphicFrameChg>
        <pc:picChg chg="add mod">
          <ac:chgData name="Snizhana Oliinichenko (2406093)" userId="S::2406093@student.uwtsd.ac.uk::ec9ef06e-d097-486d-9322-fea5ae4f49df" providerId="AD" clId="Web-{00000000-0000-0000-0000-000000000000}" dt="2026-10-08T12:42:34.231" v="631" actId="14100"/>
          <ac:picMkLst>
            <pc:docMk/>
            <pc:sldMk cId="569332024" sldId="258"/>
            <ac:picMk id="20" creationId="{69577536-4219-1563-7562-AAF0C902BF3A}"/>
          </ac:picMkLst>
        </pc:picChg>
      </pc:sldChg>
      <pc:sldChg chg="addSp modSp new">
        <pc:chgData name="Snizhana Oliinichenko (2406093)" userId="S::2406093@student.uwtsd.ac.uk::ec9ef06e-d097-486d-9322-fea5ae4f49df" providerId="AD" clId="Web-{00000000-0000-0000-0000-000000000000}" dt="2026-10-08T10:58:18.994" v="287" actId="14100"/>
        <pc:sldMkLst>
          <pc:docMk/>
          <pc:sldMk cId="2869575375" sldId="259"/>
        </pc:sldMkLst>
        <pc:spChg chg="mod">
          <ac:chgData name="Snizhana Oliinichenko (2406093)" userId="S::2406093@student.uwtsd.ac.uk::ec9ef06e-d097-486d-9322-fea5ae4f49df" providerId="AD" clId="Web-{00000000-0000-0000-0000-000000000000}" dt="2026-10-08T10:35:33.754" v="79" actId="20577"/>
          <ac:spMkLst>
            <pc:docMk/>
            <pc:sldMk cId="2869575375" sldId="259"/>
            <ac:spMk id="2" creationId="{D664D87F-5D38-B951-70A0-800637A4FBCE}"/>
          </ac:spMkLst>
        </pc:spChg>
        <pc:spChg chg="mod">
          <ac:chgData name="Snizhana Oliinichenko (2406093)" userId="S::2406093@student.uwtsd.ac.uk::ec9ef06e-d097-486d-9322-fea5ae4f49df" providerId="AD" clId="Web-{00000000-0000-0000-0000-000000000000}" dt="2026-10-08T10:41:40.643" v="131" actId="20577"/>
          <ac:spMkLst>
            <pc:docMk/>
            <pc:sldMk cId="2869575375" sldId="259"/>
            <ac:spMk id="3" creationId="{A0301322-AE03-9AB5-9B79-5150C723FD19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42:06.222" v="134" actId="14100"/>
          <ac:spMkLst>
            <pc:docMk/>
            <pc:sldMk cId="2869575375" sldId="259"/>
            <ac:spMk id="4" creationId="{408A1129-2B71-B6C8-A5D8-7868444DFA26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42:11.301" v="135" actId="14100"/>
          <ac:spMkLst>
            <pc:docMk/>
            <pc:sldMk cId="2869575375" sldId="259"/>
            <ac:spMk id="5" creationId="{AABE88DD-365A-896E-80CD-4080892AC390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45:02.713" v="161" actId="14100"/>
          <ac:spMkLst>
            <pc:docMk/>
            <pc:sldMk cId="2869575375" sldId="259"/>
            <ac:spMk id="6" creationId="{17081CAC-2B2E-4163-9CB6-C0BFC46A45EF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58:18.994" v="287" actId="14100"/>
          <ac:spMkLst>
            <pc:docMk/>
            <pc:sldMk cId="2869575375" sldId="259"/>
            <ac:spMk id="7" creationId="{ACC1EAA1-AEE2-80FE-5F52-353C34F8EE64}"/>
          </ac:spMkLst>
        </pc:spChg>
      </pc:sldChg>
      <pc:sldChg chg="addSp delSp modSp new">
        <pc:chgData name="Snizhana Oliinichenko (2406093)" userId="S::2406093@student.uwtsd.ac.uk::ec9ef06e-d097-486d-9322-fea5ae4f49df" providerId="AD" clId="Web-{00000000-0000-0000-0000-000000000000}" dt="2026-10-08T11:06:08.762" v="318" actId="1076"/>
        <pc:sldMkLst>
          <pc:docMk/>
          <pc:sldMk cId="1615851981" sldId="260"/>
        </pc:sldMkLst>
        <pc:spChg chg="mod">
          <ac:chgData name="Snizhana Oliinichenko (2406093)" userId="S::2406093@student.uwtsd.ac.uk::ec9ef06e-d097-486d-9322-fea5ae4f49df" providerId="AD" clId="Web-{00000000-0000-0000-0000-000000000000}" dt="2026-10-08T10:46:18.607" v="174" actId="20577"/>
          <ac:spMkLst>
            <pc:docMk/>
            <pc:sldMk cId="1615851981" sldId="260"/>
            <ac:spMk id="2" creationId="{96A01562-8FC9-78C5-7656-9094096F0E2D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52:44.825" v="259" actId="1076"/>
          <ac:spMkLst>
            <pc:docMk/>
            <pc:sldMk cId="1615851981" sldId="260"/>
            <ac:spMk id="4" creationId="{98FB75EF-42ED-5F6D-1496-386DAD67268F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06:08.762" v="318" actId="1076"/>
          <ac:spMkLst>
            <pc:docMk/>
            <pc:sldMk cId="1615851981" sldId="260"/>
            <ac:spMk id="7" creationId="{3596AEDF-FF34-AE3E-E79C-5E81C6A9FBA1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56:37.709" v="272" actId="1076"/>
          <ac:spMkLst>
            <pc:docMk/>
            <pc:sldMk cId="1615851981" sldId="260"/>
            <ac:spMk id="8" creationId="{C875DC76-3C24-8FF0-61D4-C4EFA4AF6A6D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0:57:53.431" v="283" actId="14100"/>
          <ac:spMkLst>
            <pc:docMk/>
            <pc:sldMk cId="1615851981" sldId="260"/>
            <ac:spMk id="9" creationId="{75E8B660-95B2-8C26-90C0-366ED54A80B0}"/>
          </ac:spMkLst>
        </pc:spChg>
        <pc:spChg chg="add">
          <ac:chgData name="Snizhana Oliinichenko (2406093)" userId="S::2406093@student.uwtsd.ac.uk::ec9ef06e-d097-486d-9322-fea5ae4f49df" providerId="AD" clId="Web-{00000000-0000-0000-0000-000000000000}" dt="2026-10-08T11:00:31.656" v="297"/>
          <ac:spMkLst>
            <pc:docMk/>
            <pc:sldMk cId="1615851981" sldId="260"/>
            <ac:spMk id="11" creationId="{CB727AEE-641D-3DB6-94F8-86CF36A006E4}"/>
          </ac:spMkLst>
        </pc:spChg>
      </pc:sldChg>
      <pc:sldChg chg="addSp delSp modSp new mod setBg">
        <pc:chgData name="Snizhana Oliinichenko (2406093)" userId="S::2406093@student.uwtsd.ac.uk::ec9ef06e-d097-486d-9322-fea5ae4f49df" providerId="AD" clId="Web-{00000000-0000-0000-0000-000000000000}" dt="2026-10-08T12:48:37.986" v="671"/>
        <pc:sldMkLst>
          <pc:docMk/>
          <pc:sldMk cId="2886791949" sldId="261"/>
        </pc:sldMkLst>
        <pc:spChg chg="mod">
          <ac:chgData name="Snizhana Oliinichenko (2406093)" userId="S::2406093@student.uwtsd.ac.uk::ec9ef06e-d097-486d-9322-fea5ae4f49df" providerId="AD" clId="Web-{00000000-0000-0000-0000-000000000000}" dt="2026-10-08T12:48:37.986" v="671"/>
          <ac:spMkLst>
            <pc:docMk/>
            <pc:sldMk cId="2886791949" sldId="261"/>
            <ac:spMk id="2" creationId="{C6E1AF48-922D-4A66-0AC9-979763C20EF9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8:37.986" v="671"/>
          <ac:spMkLst>
            <pc:docMk/>
            <pc:sldMk cId="2886791949" sldId="261"/>
            <ac:spMk id="4" creationId="{56EFCDB4-9A15-97A5-A618-DA18A1C7D828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8:37.986" v="671"/>
          <ac:spMkLst>
            <pc:docMk/>
            <pc:sldMk cId="2886791949" sldId="261"/>
            <ac:spMk id="5" creationId="{74198B60-C496-0E4B-8EEB-BEA2ACF83707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8:37.986" v="671"/>
          <ac:spMkLst>
            <pc:docMk/>
            <pc:sldMk cId="2886791949" sldId="261"/>
            <ac:spMk id="6" creationId="{162B2F76-EFBE-A9FB-7631-94CF6204A4F6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8:37.986" v="671"/>
          <ac:spMkLst>
            <pc:docMk/>
            <pc:sldMk cId="2886791949" sldId="261"/>
            <ac:spMk id="7" creationId="{7C27325F-B392-89A1-2114-92ED5746D344}"/>
          </ac:spMkLst>
        </pc:spChg>
      </pc:sldChg>
      <pc:sldChg chg="addSp delSp modSp new">
        <pc:chgData name="Snizhana Oliinichenko (2406093)" userId="S::2406093@student.uwtsd.ac.uk::ec9ef06e-d097-486d-9322-fea5ae4f49df" providerId="AD" clId="Web-{00000000-0000-0000-0000-000000000000}" dt="2026-10-08T12:46:05.843" v="662" actId="14100"/>
        <pc:sldMkLst>
          <pc:docMk/>
          <pc:sldMk cId="1409185168" sldId="262"/>
        </pc:sldMkLst>
        <pc:spChg chg="mod">
          <ac:chgData name="Snizhana Oliinichenko (2406093)" userId="S::2406093@student.uwtsd.ac.uk::ec9ef06e-d097-486d-9322-fea5ae4f49df" providerId="AD" clId="Web-{00000000-0000-0000-0000-000000000000}" dt="2026-10-08T11:13:59.233" v="397" actId="20577"/>
          <ac:spMkLst>
            <pc:docMk/>
            <pc:sldMk cId="1409185168" sldId="262"/>
            <ac:spMk id="2" creationId="{5B6A446E-A27B-9975-7996-4B4FE3FE7521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5:44.311" v="658" actId="14100"/>
          <ac:spMkLst>
            <pc:docMk/>
            <pc:sldMk cId="1409185168" sldId="262"/>
            <ac:spMk id="4" creationId="{5A78CF4B-4C95-5A95-5935-4C66DBDF32E3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5:50.530" v="660" actId="14100"/>
          <ac:spMkLst>
            <pc:docMk/>
            <pc:sldMk cId="1409185168" sldId="262"/>
            <ac:spMk id="5" creationId="{C82246B8-7621-0B2F-337C-A75E0DA23763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18:43.697" v="445" actId="20577"/>
          <ac:spMkLst>
            <pc:docMk/>
            <pc:sldMk cId="1409185168" sldId="262"/>
            <ac:spMk id="6" creationId="{669D8EBD-4873-0C53-6653-9247B3612358}"/>
          </ac:spMkLst>
        </pc:spChg>
        <pc:picChg chg="add mod">
          <ac:chgData name="Snizhana Oliinichenko (2406093)" userId="S::2406093@student.uwtsd.ac.uk::ec9ef06e-d097-486d-9322-fea5ae4f49df" providerId="AD" clId="Web-{00000000-0000-0000-0000-000000000000}" dt="2026-10-08T12:46:05.843" v="662" actId="14100"/>
          <ac:picMkLst>
            <pc:docMk/>
            <pc:sldMk cId="1409185168" sldId="262"/>
            <ac:picMk id="3" creationId="{892E900A-C615-5CBB-CA2A-3ACFE9798F6A}"/>
          </ac:picMkLst>
        </pc:picChg>
      </pc:sldChg>
      <pc:sldChg chg="addSp delSp modSp new">
        <pc:chgData name="Snizhana Oliinichenko (2406093)" userId="S::2406093@student.uwtsd.ac.uk::ec9ef06e-d097-486d-9322-fea5ae4f49df" providerId="AD" clId="Web-{00000000-0000-0000-0000-000000000000}" dt="2026-10-08T11:27:39.890" v="532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00000000-0000-0000-0000-000000000000}" dt="2026-10-08T11:20:23.592" v="457" actId="20577"/>
          <ac:spMkLst>
            <pc:docMk/>
            <pc:sldMk cId="609389360" sldId="263"/>
            <ac:spMk id="2" creationId="{3DF5F13D-C89A-404B-98B3-B1E974B04692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25:33.323" v="513" actId="20577"/>
          <ac:spMkLst>
            <pc:docMk/>
            <pc:sldMk cId="609389360" sldId="263"/>
            <ac:spMk id="4" creationId="{1DF8F587-376E-8C82-FECD-5D46A18D1ACB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26:33.061" v="518" actId="20577"/>
          <ac:spMkLst>
            <pc:docMk/>
            <pc:sldMk cId="609389360" sldId="263"/>
            <ac:spMk id="5" creationId="{BB5A0D4C-F9D0-19A2-7DE2-F1435C418013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26:45.075" v="522" actId="20577"/>
          <ac:spMkLst>
            <pc:docMk/>
            <pc:sldMk cId="609389360" sldId="263"/>
            <ac:spMk id="6" creationId="{AB1830A5-FA66-6322-60D0-BF5A19CC2FD4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27:12.435" v="526" actId="20577"/>
          <ac:spMkLst>
            <pc:docMk/>
            <pc:sldMk cId="609389360" sldId="263"/>
            <ac:spMk id="8" creationId="{62500C34-AE38-CC42-2699-A6773A13A1FB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1:27:39.890" v="532" actId="20577"/>
          <ac:spMkLst>
            <pc:docMk/>
            <pc:sldMk cId="609389360" sldId="263"/>
            <ac:spMk id="9" creationId="{E70FA784-6BD6-4CFA-0FF1-A3F275647261}"/>
          </ac:spMkLst>
        </pc:spChg>
      </pc:sldChg>
      <pc:sldChg chg="addSp delSp modSp new">
        <pc:chgData name="Snizhana Oliinichenko (2406093)" userId="S::2406093@student.uwtsd.ac.uk::ec9ef06e-d097-486d-9322-fea5ae4f49df" providerId="AD" clId="Web-{00000000-0000-0000-0000-000000000000}" dt="2026-10-08T12:46:39.265" v="668" actId="14100"/>
        <pc:sldMkLst>
          <pc:docMk/>
          <pc:sldMk cId="3527046117" sldId="264"/>
        </pc:sldMkLst>
        <pc:spChg chg="mod">
          <ac:chgData name="Snizhana Oliinichenko (2406093)" userId="S::2406093@student.uwtsd.ac.uk::ec9ef06e-d097-486d-9322-fea5ae4f49df" providerId="AD" clId="Web-{00000000-0000-0000-0000-000000000000}" dt="2026-10-08T12:45:13.092" v="655" actId="20577"/>
          <ac:spMkLst>
            <pc:docMk/>
            <pc:sldMk cId="3527046117" sldId="264"/>
            <ac:spMk id="2" creationId="{1FDF2775-200F-61BC-91AC-A3881E32A460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4:38.420" v="648" actId="14100"/>
          <ac:spMkLst>
            <pc:docMk/>
            <pc:sldMk cId="3527046117" sldId="264"/>
            <ac:spMk id="4" creationId="{D502FF62-6B98-FA92-209F-9E599B8334D0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4:21.045" v="645" actId="14100"/>
          <ac:spMkLst>
            <pc:docMk/>
            <pc:sldMk cId="3527046117" sldId="264"/>
            <ac:spMk id="5" creationId="{1D876240-3F61-83C6-0A12-C11B6A292AD9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4:49.420" v="651" actId="14100"/>
          <ac:spMkLst>
            <pc:docMk/>
            <pc:sldMk cId="3527046117" sldId="264"/>
            <ac:spMk id="6" creationId="{7B343FF8-6F5F-6417-1D49-4615FB2DEF78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4:58.389" v="653" actId="14100"/>
          <ac:spMkLst>
            <pc:docMk/>
            <pc:sldMk cId="3527046117" sldId="264"/>
            <ac:spMk id="7" creationId="{E5C1FF0E-AEE8-A76D-2AC1-1B5A6BD56256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6:18.171" v="664" actId="14100"/>
          <ac:spMkLst>
            <pc:docMk/>
            <pc:sldMk cId="3527046117" sldId="264"/>
            <ac:spMk id="8" creationId="{B9910FCB-FEF9-EF0D-A59D-3005FCC65CEC}"/>
          </ac:spMkLst>
        </pc:spChg>
        <pc:spChg chg="add mod">
          <ac:chgData name="Snizhana Oliinichenko (2406093)" userId="S::2406093@student.uwtsd.ac.uk::ec9ef06e-d097-486d-9322-fea5ae4f49df" providerId="AD" clId="Web-{00000000-0000-0000-0000-000000000000}" dt="2026-10-08T12:46:39.265" v="668" actId="14100"/>
          <ac:spMkLst>
            <pc:docMk/>
            <pc:sldMk cId="3527046117" sldId="264"/>
            <ac:spMk id="9" creationId="{E556391A-0325-D6D7-7245-D3D04CA0952B}"/>
          </ac:spMkLst>
        </pc:spChg>
        <pc:picChg chg="add mod">
          <ac:chgData name="Snizhana Oliinichenko (2406093)" userId="S::2406093@student.uwtsd.ac.uk::ec9ef06e-d097-486d-9322-fea5ae4f49df" providerId="AD" clId="Web-{00000000-0000-0000-0000-000000000000}" dt="2026-10-08T12:45:04.389" v="654" actId="14100"/>
          <ac:picMkLst>
            <pc:docMk/>
            <pc:sldMk cId="3527046117" sldId="264"/>
            <ac:picMk id="3" creationId="{6CBC1DDF-69FA-C2A5-8EC1-339C8E9675B8}"/>
          </ac:picMkLst>
        </pc:picChg>
      </pc:sldChg>
    </pc:docChg>
  </pc:docChgLst>
  <pc:docChgLst>
    <pc:chgData name="Snizhana Oliinichenko (2406093)" userId="S::2406093@student.uwtsd.ac.uk::ec9ef06e-d097-486d-9322-fea5ae4f49df" providerId="AD" clId="Web-{79185CFA-521B-3E80-CBC9-C7837A5394DE}"/>
    <pc:docChg chg="modSld">
      <pc:chgData name="Snizhana Oliinichenko (2406093)" userId="S::2406093@student.uwtsd.ac.uk::ec9ef06e-d097-486d-9322-fea5ae4f49df" providerId="AD" clId="Web-{79185CFA-521B-3E80-CBC9-C7837A5394DE}" dt="2026-10-08T14:31:16.247" v="281" actId="14100"/>
      <pc:docMkLst>
        <pc:docMk/>
      </pc:docMkLst>
      <pc:sldChg chg="modSp">
        <pc:chgData name="Snizhana Oliinichenko (2406093)" userId="S::2406093@student.uwtsd.ac.uk::ec9ef06e-d097-486d-9322-fea5ae4f49df" providerId="AD" clId="Web-{79185CFA-521B-3E80-CBC9-C7837A5394DE}" dt="2026-10-08T13:38:50.137" v="10" actId="20577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79185CFA-521B-3E80-CBC9-C7837A5394DE}" dt="2026-10-08T13:38:05.181" v="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3:38:50.137" v="1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12:39.888" v="117" actId="20577"/>
        <pc:sldMkLst>
          <pc:docMk/>
          <pc:sldMk cId="831142724" sldId="257"/>
        </pc:sldMkLst>
        <pc:spChg chg="mod">
          <ac:chgData name="Snizhana Oliinichenko (2406093)" userId="S::2406093@student.uwtsd.ac.uk::ec9ef06e-d097-486d-9322-fea5ae4f49df" providerId="AD" clId="Web-{79185CFA-521B-3E80-CBC9-C7837A5394DE}" dt="2026-10-08T14:11:44.572" v="111" actId="20577"/>
          <ac:spMkLst>
            <pc:docMk/>
            <pc:sldMk cId="831142724" sldId="257"/>
            <ac:spMk id="4" creationId="{B65C2040-E546-4A73-A1D7-138F1F2BC99A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2:39.888" v="117" actId="20577"/>
          <ac:spMkLst>
            <pc:docMk/>
            <pc:sldMk cId="831142724" sldId="257"/>
            <ac:spMk id="6" creationId="{83FCE962-A5DA-1F8E-D054-412E24743515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14:27.818" v="128" actId="20577"/>
        <pc:sldMkLst>
          <pc:docMk/>
          <pc:sldMk cId="569332024" sldId="258"/>
        </pc:sldMkLst>
        <pc:spChg chg="mod">
          <ac:chgData name="Snizhana Oliinichenko (2406093)" userId="S::2406093@student.uwtsd.ac.uk::ec9ef06e-d097-486d-9322-fea5ae4f49df" providerId="AD" clId="Web-{79185CFA-521B-3E80-CBC9-C7837A5394DE}" dt="2026-10-08T14:13:47.002" v="122" actId="20577"/>
          <ac:spMkLst>
            <pc:docMk/>
            <pc:sldMk cId="569332024" sldId="258"/>
            <ac:spMk id="5" creationId="{78837DC9-D0B8-D17C-4810-0C5D1DE2EA94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4:27.818" v="128" actId="20577"/>
          <ac:spMkLst>
            <pc:docMk/>
            <pc:sldMk cId="569332024" sldId="258"/>
            <ac:spMk id="6" creationId="{AE29080A-5B02-B3A3-1CA0-F833DA3DD839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15:29.135" v="132" actId="20577"/>
        <pc:sldMkLst>
          <pc:docMk/>
          <pc:sldMk cId="2869575375" sldId="259"/>
        </pc:sldMkLst>
        <pc:spChg chg="mod">
          <ac:chgData name="Snizhana Oliinichenko (2406093)" userId="S::2406093@student.uwtsd.ac.uk::ec9ef06e-d097-486d-9322-fea5ae4f49df" providerId="AD" clId="Web-{79185CFA-521B-3E80-CBC9-C7837A5394DE}" dt="2026-10-08T13:42:24.950" v="24" actId="20577"/>
          <ac:spMkLst>
            <pc:docMk/>
            <pc:sldMk cId="2869575375" sldId="259"/>
            <ac:spMk id="5" creationId="{AABE88DD-365A-896E-80CD-4080892AC390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5:29.135" v="132" actId="20577"/>
          <ac:spMkLst>
            <pc:docMk/>
            <pc:sldMk cId="2869575375" sldId="259"/>
            <ac:spMk id="7" creationId="{ACC1EAA1-AEE2-80FE-5F52-353C34F8EE64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19:08.509" v="178" actId="20577"/>
        <pc:sldMkLst>
          <pc:docMk/>
          <pc:sldMk cId="1615851981" sldId="260"/>
        </pc:sldMkLst>
        <pc:spChg chg="mod">
          <ac:chgData name="Snizhana Oliinichenko (2406093)" userId="S::2406093@student.uwtsd.ac.uk::ec9ef06e-d097-486d-9322-fea5ae4f49df" providerId="AD" clId="Web-{79185CFA-521B-3E80-CBC9-C7837A5394DE}" dt="2026-10-08T14:18:10.849" v="170" actId="20577"/>
          <ac:spMkLst>
            <pc:docMk/>
            <pc:sldMk cId="1615851981" sldId="260"/>
            <ac:spMk id="4" creationId="{98FB75EF-42ED-5F6D-1496-386DAD67268F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6:45.156" v="144" actId="20577"/>
          <ac:spMkLst>
            <pc:docMk/>
            <pc:sldMk cId="1615851981" sldId="260"/>
            <ac:spMk id="7" creationId="{3596AEDF-FF34-AE3E-E79C-5E81C6A9FBA1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8:42.570" v="174" actId="20577"/>
          <ac:spMkLst>
            <pc:docMk/>
            <pc:sldMk cId="1615851981" sldId="260"/>
            <ac:spMk id="8" creationId="{C875DC76-3C24-8FF0-61D4-C4EFA4AF6A6D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19:08.509" v="178" actId="20577"/>
          <ac:spMkLst>
            <pc:docMk/>
            <pc:sldMk cId="1615851981" sldId="260"/>
            <ac:spMk id="9" creationId="{75E8B660-95B2-8C26-90C0-366ED54A80B0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21:20.425" v="198" actId="20577"/>
        <pc:sldMkLst>
          <pc:docMk/>
          <pc:sldMk cId="2886791949" sldId="261"/>
        </pc:sldMkLst>
        <pc:spChg chg="mod">
          <ac:chgData name="Snizhana Oliinichenko (2406093)" userId="S::2406093@student.uwtsd.ac.uk::ec9ef06e-d097-486d-9322-fea5ae4f49df" providerId="AD" clId="Web-{79185CFA-521B-3E80-CBC9-C7837A5394DE}" dt="2026-10-08T13:45:05.101" v="36" actId="20577"/>
          <ac:spMkLst>
            <pc:docMk/>
            <pc:sldMk cId="2886791949" sldId="261"/>
            <ac:spMk id="4" creationId="{56EFCDB4-9A15-97A5-A618-DA18A1C7D828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20:56.532" v="194" actId="20577"/>
          <ac:spMkLst>
            <pc:docMk/>
            <pc:sldMk cId="2886791949" sldId="261"/>
            <ac:spMk id="5" creationId="{74198B60-C496-0E4B-8EEB-BEA2ACF83707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21:20.425" v="198" actId="20577"/>
          <ac:spMkLst>
            <pc:docMk/>
            <pc:sldMk cId="2886791949" sldId="261"/>
            <ac:spMk id="6" creationId="{162B2F76-EFBE-A9FB-7631-94CF6204A4F6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3:48:29.100" v="67" actId="20577"/>
          <ac:spMkLst>
            <pc:docMk/>
            <pc:sldMk cId="2886791949" sldId="261"/>
            <ac:spMk id="7" creationId="{7C27325F-B392-89A1-2114-92ED5746D344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31:16.247" v="281" actId="14100"/>
        <pc:sldMkLst>
          <pc:docMk/>
          <pc:sldMk cId="1409185168" sldId="262"/>
        </pc:sldMkLst>
        <pc:spChg chg="mod">
          <ac:chgData name="Snizhana Oliinichenko (2406093)" userId="S::2406093@student.uwtsd.ac.uk::ec9ef06e-d097-486d-9322-fea5ae4f49df" providerId="AD" clId="Web-{79185CFA-521B-3E80-CBC9-C7837A5394DE}" dt="2026-10-08T13:49:42.386" v="73" actId="20577"/>
          <ac:spMkLst>
            <pc:docMk/>
            <pc:sldMk cId="1409185168" sldId="262"/>
            <ac:spMk id="2" creationId="{5B6A446E-A27B-9975-7996-4B4FE3FE7521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30:29.150" v="270" actId="14100"/>
          <ac:spMkLst>
            <pc:docMk/>
            <pc:sldMk cId="1409185168" sldId="262"/>
            <ac:spMk id="4" creationId="{5A78CF4B-4C95-5A95-5935-4C66DBDF32E3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31:04.200" v="279" actId="14100"/>
          <ac:spMkLst>
            <pc:docMk/>
            <pc:sldMk cId="1409185168" sldId="262"/>
            <ac:spMk id="5" creationId="{C82246B8-7621-0B2F-337C-A75E0DA23763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31:16.247" v="281" actId="14100"/>
          <ac:spMkLst>
            <pc:docMk/>
            <pc:sldMk cId="1409185168" sldId="262"/>
            <ac:spMk id="6" creationId="{669D8EBD-4873-0C53-6653-9247B3612358}"/>
          </ac:spMkLst>
        </pc:spChg>
        <pc:picChg chg="mod">
          <ac:chgData name="Snizhana Oliinichenko (2406093)" userId="S::2406093@student.uwtsd.ac.uk::ec9ef06e-d097-486d-9322-fea5ae4f49df" providerId="AD" clId="Web-{79185CFA-521B-3E80-CBC9-C7837A5394DE}" dt="2026-10-08T14:30:53.808" v="276" actId="14100"/>
          <ac:picMkLst>
            <pc:docMk/>
            <pc:sldMk cId="1409185168" sldId="262"/>
            <ac:picMk id="3" creationId="{892E900A-C615-5CBB-CA2A-3ACFE9798F6A}"/>
          </ac:picMkLst>
        </pc:picChg>
      </pc:sldChg>
      <pc:sldChg chg="modSp">
        <pc:chgData name="Snizhana Oliinichenko (2406093)" userId="S::2406093@student.uwtsd.ac.uk::ec9ef06e-d097-486d-9322-fea5ae4f49df" providerId="AD" clId="Web-{79185CFA-521B-3E80-CBC9-C7837A5394DE}" dt="2026-10-08T14:25:35.145" v="235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79185CFA-521B-3E80-CBC9-C7837A5394DE}" dt="2026-10-08T14:24:56.705" v="231" actId="20577"/>
          <ac:spMkLst>
            <pc:docMk/>
            <pc:sldMk cId="609389360" sldId="263"/>
            <ac:spMk id="6" creationId="{AB1830A5-FA66-6322-60D0-BF5A19CC2FD4}"/>
          </ac:spMkLst>
        </pc:spChg>
        <pc:spChg chg="mod">
          <ac:chgData name="Snizhana Oliinichenko (2406093)" userId="S::2406093@student.uwtsd.ac.uk::ec9ef06e-d097-486d-9322-fea5ae4f49df" providerId="AD" clId="Web-{79185CFA-521B-3E80-CBC9-C7837A5394DE}" dt="2026-10-08T14:25:35.145" v="235" actId="20577"/>
          <ac:spMkLst>
            <pc:docMk/>
            <pc:sldMk cId="609389360" sldId="263"/>
            <ac:spMk id="9" creationId="{E70FA784-6BD6-4CFA-0FF1-A3F275647261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26:43.416" v="239" actId="20577"/>
        <pc:sldMkLst>
          <pc:docMk/>
          <pc:sldMk cId="3527046117" sldId="264"/>
        </pc:sldMkLst>
        <pc:spChg chg="mod">
          <ac:chgData name="Snizhana Oliinichenko (2406093)" userId="S::2406093@student.uwtsd.ac.uk::ec9ef06e-d097-486d-9322-fea5ae4f49df" providerId="AD" clId="Web-{79185CFA-521B-3E80-CBC9-C7837A5394DE}" dt="2026-10-08T14:26:43.416" v="239" actId="20577"/>
          <ac:spMkLst>
            <pc:docMk/>
            <pc:sldMk cId="3527046117" sldId="264"/>
            <ac:spMk id="8" creationId="{B9910FCB-FEF9-EF0D-A59D-3005FCC65CEC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28:01.530" v="247" actId="20577"/>
        <pc:sldMkLst>
          <pc:docMk/>
          <pc:sldMk cId="3419692376" sldId="265"/>
        </pc:sldMkLst>
        <pc:spChg chg="mod">
          <ac:chgData name="Snizhana Oliinichenko (2406093)" userId="S::2406093@student.uwtsd.ac.uk::ec9ef06e-d097-486d-9322-fea5ae4f49df" providerId="AD" clId="Web-{79185CFA-521B-3E80-CBC9-C7837A5394DE}" dt="2026-10-08T14:28:01.530" v="247" actId="20577"/>
          <ac:spMkLst>
            <pc:docMk/>
            <pc:sldMk cId="3419692376" sldId="265"/>
            <ac:spMk id="3" creationId="{46220B67-D5EF-7079-A09C-8A95C75FA47C}"/>
          </ac:spMkLst>
        </pc:spChg>
      </pc:sldChg>
      <pc:sldChg chg="modSp">
        <pc:chgData name="Snizhana Oliinichenko (2406093)" userId="S::2406093@student.uwtsd.ac.uk::ec9ef06e-d097-486d-9322-fea5ae4f49df" providerId="AD" clId="Web-{79185CFA-521B-3E80-CBC9-C7837A5394DE}" dt="2026-10-08T14:29:13.879" v="267" actId="20577"/>
        <pc:sldMkLst>
          <pc:docMk/>
          <pc:sldMk cId="960863447" sldId="266"/>
        </pc:sldMkLst>
        <pc:spChg chg="mod">
          <ac:chgData name="Snizhana Oliinichenko (2406093)" userId="S::2406093@student.uwtsd.ac.uk::ec9ef06e-d097-486d-9322-fea5ae4f49df" providerId="AD" clId="Web-{79185CFA-521B-3E80-CBC9-C7837A5394DE}" dt="2026-10-08T14:29:13.879" v="267" actId="20577"/>
          <ac:spMkLst>
            <pc:docMk/>
            <pc:sldMk cId="960863447" sldId="266"/>
            <ac:spMk id="3" creationId="{16BC6FCB-85EA-EE5E-B392-7C908BC40A23}"/>
          </ac:spMkLst>
        </pc:spChg>
      </pc:sldChg>
    </pc:docChg>
  </pc:docChgLst>
  <pc:docChgLst>
    <pc:chgData clId="Web-{BE380397-2A53-82F4-D106-3FACD6396DF1}"/>
    <pc:docChg chg="modSld">
      <pc:chgData name="" userId="" providerId="" clId="Web-{BE380397-2A53-82F4-D106-3FACD6396DF1}" dt="2026-10-12T16:58:03.406" v="0" actId="20577"/>
      <pc:docMkLst>
        <pc:docMk/>
      </pc:docMkLst>
      <pc:sldChg chg="modSp">
        <pc:chgData name="" userId="" providerId="" clId="Web-{BE380397-2A53-82F4-D106-3FACD6396DF1}" dt="2026-10-12T16:58:03.406" v="0" actId="20577"/>
        <pc:sldMkLst>
          <pc:docMk/>
          <pc:sldMk cId="109857222" sldId="256"/>
        </pc:sldMkLst>
        <pc:spChg chg="mod">
          <ac:chgData name="" userId="" providerId="" clId="Web-{BE380397-2A53-82F4-D106-3FACD6396DF1}" dt="2026-10-12T16:58:03.406" v="0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EB5DC0A7-3E8F-67B5-5DA4-32B349B6F68D}"/>
    <pc:docChg chg="modSld">
      <pc:chgData name="Snizhana Oliinichenko (2406093)" userId="S::2406093@student.uwtsd.ac.uk::ec9ef06e-d097-486d-9322-fea5ae4f49df" providerId="AD" clId="Web-{EB5DC0A7-3E8F-67B5-5DA4-32B349B6F68D}" dt="2026-10-09T14:21:59.493" v="25" actId="20577"/>
      <pc:docMkLst>
        <pc:docMk/>
      </pc:docMkLst>
      <pc:sldChg chg="modSp">
        <pc:chgData name="Snizhana Oliinichenko (2406093)" userId="S::2406093@student.uwtsd.ac.uk::ec9ef06e-d097-486d-9322-fea5ae4f49df" providerId="AD" clId="Web-{EB5DC0A7-3E8F-67B5-5DA4-32B349B6F68D}" dt="2026-10-09T14:21:59.493" v="25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EB5DC0A7-3E8F-67B5-5DA4-32B349B6F68D}" dt="2026-10-09T14:20:55.054" v="13" actId="14100"/>
          <ac:spMkLst>
            <pc:docMk/>
            <pc:sldMk cId="609389360" sldId="263"/>
            <ac:spMk id="2" creationId="{3DF5F13D-C89A-404B-98B3-B1E974B04692}"/>
          </ac:spMkLst>
        </pc:spChg>
        <pc:spChg chg="mod">
          <ac:chgData name="Snizhana Oliinichenko (2406093)" userId="S::2406093@student.uwtsd.ac.uk::ec9ef06e-d097-486d-9322-fea5ae4f49df" providerId="AD" clId="Web-{EB5DC0A7-3E8F-67B5-5DA4-32B349B6F68D}" dt="2026-10-09T14:20:31.412" v="0" actId="14100"/>
          <ac:spMkLst>
            <pc:docMk/>
            <pc:sldMk cId="609389360" sldId="263"/>
            <ac:spMk id="4" creationId="{1DF8F587-376E-8C82-FECD-5D46A18D1ACB}"/>
          </ac:spMkLst>
        </pc:spChg>
        <pc:spChg chg="mod">
          <ac:chgData name="Snizhana Oliinichenko (2406093)" userId="S::2406093@student.uwtsd.ac.uk::ec9ef06e-d097-486d-9322-fea5ae4f49df" providerId="AD" clId="Web-{EB5DC0A7-3E8F-67B5-5DA4-32B349B6F68D}" dt="2026-10-09T14:21:59.493" v="25" actId="20577"/>
          <ac:spMkLst>
            <pc:docMk/>
            <pc:sldMk cId="609389360" sldId="263"/>
            <ac:spMk id="9" creationId="{E70FA784-6BD6-4CFA-0FF1-A3F275647261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E04AB6DF-DFD9-28C2-E0F3-3F248BC4A2AC}"/>
    <pc:docChg chg="modSld">
      <pc:chgData name="Snizhana Oliinichenko (2406093)" userId="S::2406093@student.uwtsd.ac.uk::ec9ef06e-d097-486d-9322-fea5ae4f49df" providerId="AD" clId="Web-{E04AB6DF-DFD9-28C2-E0F3-3F248BC4A2AC}" dt="2026-10-12T18:41:49.879" v="0" actId="14100"/>
      <pc:docMkLst>
        <pc:docMk/>
      </pc:docMkLst>
      <pc:sldChg chg="modSp">
        <pc:chgData name="Snizhana Oliinichenko (2406093)" userId="S::2406093@student.uwtsd.ac.uk::ec9ef06e-d097-486d-9322-fea5ae4f49df" providerId="AD" clId="Web-{E04AB6DF-DFD9-28C2-E0F3-3F248BC4A2AC}" dt="2026-10-12T18:41:49.879" v="0" actId="14100"/>
        <pc:sldMkLst>
          <pc:docMk/>
          <pc:sldMk cId="1409185168" sldId="262"/>
        </pc:sldMkLst>
        <pc:picChg chg="mod">
          <ac:chgData name="Snizhana Oliinichenko (2406093)" userId="S::2406093@student.uwtsd.ac.uk::ec9ef06e-d097-486d-9322-fea5ae4f49df" providerId="AD" clId="Web-{E04AB6DF-DFD9-28C2-E0F3-3F248BC4A2AC}" dt="2026-10-12T18:41:49.879" v="0" actId="14100"/>
          <ac:picMkLst>
            <pc:docMk/>
            <pc:sldMk cId="1409185168" sldId="262"/>
            <ac:picMk id="3" creationId="{892E900A-C615-5CBB-CA2A-3ACFE9798F6A}"/>
          </ac:picMkLst>
        </pc:picChg>
      </pc:sldChg>
    </pc:docChg>
  </pc:docChgLst>
  <pc:docChgLst>
    <pc:chgData name="Snizhana Oliinichenko (2406093)" userId="S::2406093@student.uwtsd.ac.uk::ec9ef06e-d097-486d-9322-fea5ae4f49df" providerId="AD" clId="Web-{A7E87F9F-ED52-2064-4A41-B1E30EED3022}"/>
    <pc:docChg chg="modSld">
      <pc:chgData name="Snizhana Oliinichenko (2406093)" userId="S::2406093@student.uwtsd.ac.uk::ec9ef06e-d097-486d-9322-fea5ae4f49df" providerId="AD" clId="Web-{A7E87F9F-ED52-2064-4A41-B1E30EED3022}" dt="2026-10-10T21:21:53.760" v="10" actId="20577"/>
      <pc:docMkLst>
        <pc:docMk/>
      </pc:docMkLst>
      <pc:sldChg chg="modSp">
        <pc:chgData name="Snizhana Oliinichenko (2406093)" userId="S::2406093@student.uwtsd.ac.uk::ec9ef06e-d097-486d-9322-fea5ae4f49df" providerId="AD" clId="Web-{A7E87F9F-ED52-2064-4A41-B1E30EED3022}" dt="2026-10-10T21:21:53.760" v="10" actId="20577"/>
        <pc:sldMkLst>
          <pc:docMk/>
          <pc:sldMk cId="2886791949" sldId="261"/>
        </pc:sldMkLst>
        <pc:spChg chg="mod">
          <ac:chgData name="Snizhana Oliinichenko (2406093)" userId="S::2406093@student.uwtsd.ac.uk::ec9ef06e-d097-486d-9322-fea5ae4f49df" providerId="AD" clId="Web-{A7E87F9F-ED52-2064-4A41-B1E30EED3022}" dt="2026-10-10T21:21:53.760" v="10" actId="20577"/>
          <ac:spMkLst>
            <pc:docMk/>
            <pc:sldMk cId="2886791949" sldId="261"/>
            <ac:spMk id="7" creationId="{7C27325F-B392-89A1-2114-92ED5746D344}"/>
          </ac:spMkLst>
        </pc:spChg>
      </pc:sldChg>
      <pc:sldChg chg="modSp">
        <pc:chgData name="Snizhana Oliinichenko (2406093)" userId="S::2406093@student.uwtsd.ac.uk::ec9ef06e-d097-486d-9322-fea5ae4f49df" providerId="AD" clId="Web-{A7E87F9F-ED52-2064-4A41-B1E30EED3022}" dt="2026-10-10T21:17:43.269" v="7"/>
        <pc:sldMkLst>
          <pc:docMk/>
          <pc:sldMk cId="960863447" sldId="266"/>
        </pc:sldMkLst>
        <pc:spChg chg="mod">
          <ac:chgData name="Snizhana Oliinichenko (2406093)" userId="S::2406093@student.uwtsd.ac.uk::ec9ef06e-d097-486d-9322-fea5ae4f49df" providerId="AD" clId="Web-{A7E87F9F-ED52-2064-4A41-B1E30EED3022}" dt="2026-10-10T21:17:43.269" v="7"/>
          <ac:spMkLst>
            <pc:docMk/>
            <pc:sldMk cId="960863447" sldId="266"/>
            <ac:spMk id="3" creationId="{16BC6FCB-85EA-EE5E-B392-7C908BC40A23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11AACB44-9387-8D9E-7AB8-55318B26BC2D}"/>
    <pc:docChg chg="addSld modSld">
      <pc:chgData name="Snizhana Oliinichenko (2406093)" userId="S::2406093@student.uwtsd.ac.uk::ec9ef06e-d097-486d-9322-fea5ae4f49df" providerId="AD" clId="Web-{11AACB44-9387-8D9E-7AB8-55318B26BC2D}" dt="2026-10-08T12:25:11.502" v="112" actId="14100"/>
      <pc:docMkLst>
        <pc:docMk/>
      </pc:docMkLst>
      <pc:sldChg chg="modSp">
        <pc:chgData name="Snizhana Oliinichenko (2406093)" userId="S::2406093@student.uwtsd.ac.uk::ec9ef06e-d097-486d-9322-fea5ae4f49df" providerId="AD" clId="Web-{11AACB44-9387-8D9E-7AB8-55318B26BC2D}" dt="2026-10-08T12:22:26.123" v="103" actId="20577"/>
        <pc:sldMkLst>
          <pc:docMk/>
          <pc:sldMk cId="831142724" sldId="257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2:26.123" v="103" actId="20577"/>
          <ac:spMkLst>
            <pc:docMk/>
            <pc:sldMk cId="831142724" sldId="257"/>
            <ac:spMk id="2" creationId="{5D1ED2C0-6744-01A5-5D74-5591E5CD027D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2:30.857" v="104" actId="20577"/>
        <pc:sldMkLst>
          <pc:docMk/>
          <pc:sldMk cId="569332024" sldId="258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2:30.857" v="104" actId="20577"/>
          <ac:spMkLst>
            <pc:docMk/>
            <pc:sldMk cId="569332024" sldId="258"/>
            <ac:spMk id="2" creationId="{3AEFC68C-C797-55AF-1F92-CC5A203D907F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5:11.502" v="112" actId="14100"/>
        <pc:sldMkLst>
          <pc:docMk/>
          <pc:sldMk cId="2869575375" sldId="259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2:44.045" v="105" actId="20577"/>
          <ac:spMkLst>
            <pc:docMk/>
            <pc:sldMk cId="2869575375" sldId="259"/>
            <ac:spMk id="2" creationId="{D664D87F-5D38-B951-70A0-800637A4FBCE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25:04.658" v="110" actId="14100"/>
          <ac:spMkLst>
            <pc:docMk/>
            <pc:sldMk cId="2869575375" sldId="259"/>
            <ac:spMk id="3" creationId="{A0301322-AE03-9AB5-9B79-5150C723FD19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25:08.284" v="111" actId="14100"/>
          <ac:spMkLst>
            <pc:docMk/>
            <pc:sldMk cId="2869575375" sldId="259"/>
            <ac:spMk id="4" creationId="{408A1129-2B71-B6C8-A5D8-7868444DFA26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25:11.502" v="112" actId="14100"/>
          <ac:spMkLst>
            <pc:docMk/>
            <pc:sldMk cId="2869575375" sldId="259"/>
            <ac:spMk id="5" creationId="{AABE88DD-365A-896E-80CD-4080892AC390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2:55.311" v="106" actId="20577"/>
        <pc:sldMkLst>
          <pc:docMk/>
          <pc:sldMk cId="1615851981" sldId="260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2:55.311" v="106" actId="20577"/>
          <ac:spMkLst>
            <pc:docMk/>
            <pc:sldMk cId="1615851981" sldId="260"/>
            <ac:spMk id="2" creationId="{96A01562-8FC9-78C5-7656-9094096F0E2D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3:03.358" v="107" actId="20577"/>
        <pc:sldMkLst>
          <pc:docMk/>
          <pc:sldMk cId="2886791949" sldId="261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3:03.358" v="107" actId="20577"/>
          <ac:spMkLst>
            <pc:docMk/>
            <pc:sldMk cId="2886791949" sldId="261"/>
            <ac:spMk id="2" creationId="{C6E1AF48-922D-4A66-0AC9-979763C20EF9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3:11.108" v="108" actId="20577"/>
        <pc:sldMkLst>
          <pc:docMk/>
          <pc:sldMk cId="1409185168" sldId="262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3:11.108" v="108" actId="20577"/>
          <ac:spMkLst>
            <pc:docMk/>
            <pc:sldMk cId="1409185168" sldId="262"/>
            <ac:spMk id="2" creationId="{5B6A446E-A27B-9975-7996-4B4FE3FE7521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23:23.984" v="109" actId="20577"/>
        <pc:sldMkLst>
          <pc:docMk/>
          <pc:sldMk cId="609389360" sldId="263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3:23.984" v="109" actId="20577"/>
          <ac:spMkLst>
            <pc:docMk/>
            <pc:sldMk cId="609389360" sldId="263"/>
            <ac:spMk id="2" creationId="{3DF5F13D-C89A-404B-98B3-B1E974B04692}"/>
          </ac:spMkLst>
        </pc:spChg>
      </pc:sldChg>
      <pc:sldChg chg="modSp">
        <pc:chgData name="Snizhana Oliinichenko (2406093)" userId="S::2406093@student.uwtsd.ac.uk::ec9ef06e-d097-486d-9322-fea5ae4f49df" providerId="AD" clId="Web-{11AACB44-9387-8D9E-7AB8-55318B26BC2D}" dt="2026-10-08T12:16:38.769" v="44" actId="20577"/>
        <pc:sldMkLst>
          <pc:docMk/>
          <pc:sldMk cId="3527046117" sldId="264"/>
        </pc:sldMkLst>
        <pc:spChg chg="mod">
          <ac:chgData name="Snizhana Oliinichenko (2406093)" userId="S::2406093@student.uwtsd.ac.uk::ec9ef06e-d097-486d-9322-fea5ae4f49df" providerId="AD" clId="Web-{11AACB44-9387-8D9E-7AB8-55318B26BC2D}" dt="2026-10-08T12:16:16.597" v="34" actId="20577"/>
          <ac:spMkLst>
            <pc:docMk/>
            <pc:sldMk cId="3527046117" sldId="264"/>
            <ac:spMk id="4" creationId="{D502FF62-6B98-FA92-209F-9E599B8334D0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6:25.253" v="38" actId="20577"/>
          <ac:spMkLst>
            <pc:docMk/>
            <pc:sldMk cId="3527046117" sldId="264"/>
            <ac:spMk id="5" creationId="{1D876240-3F61-83C6-0A12-C11B6A292AD9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6:32.238" v="42" actId="20577"/>
          <ac:spMkLst>
            <pc:docMk/>
            <pc:sldMk cId="3527046117" sldId="264"/>
            <ac:spMk id="6" creationId="{7B343FF8-6F5F-6417-1D49-4615FB2DEF78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6:38.769" v="44" actId="20577"/>
          <ac:spMkLst>
            <pc:docMk/>
            <pc:sldMk cId="3527046117" sldId="264"/>
            <ac:spMk id="7" creationId="{E5C1FF0E-AEE8-A76D-2AC1-1B5A6BD56256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5:36.189" v="28" actId="20577"/>
          <ac:spMkLst>
            <pc:docMk/>
            <pc:sldMk cId="3527046117" sldId="264"/>
            <ac:spMk id="8" creationId="{B9910FCB-FEF9-EF0D-A59D-3005FCC65CEC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6:04.065" v="32" actId="20577"/>
          <ac:spMkLst>
            <pc:docMk/>
            <pc:sldMk cId="3527046117" sldId="264"/>
            <ac:spMk id="9" creationId="{E556391A-0325-D6D7-7245-D3D04CA0952B}"/>
          </ac:spMkLst>
        </pc:spChg>
      </pc:sldChg>
      <pc:sldChg chg="modSp new">
        <pc:chgData name="Snizhana Oliinichenko (2406093)" userId="S::2406093@student.uwtsd.ac.uk::ec9ef06e-d097-486d-9322-fea5ae4f49df" providerId="AD" clId="Web-{11AACB44-9387-8D9E-7AB8-55318B26BC2D}" dt="2026-10-08T12:19:44.462" v="66" actId="20577"/>
        <pc:sldMkLst>
          <pc:docMk/>
          <pc:sldMk cId="3419692376" sldId="265"/>
        </pc:sldMkLst>
        <pc:spChg chg="mod">
          <ac:chgData name="Snizhana Oliinichenko (2406093)" userId="S::2406093@student.uwtsd.ac.uk::ec9ef06e-d097-486d-9322-fea5ae4f49df" providerId="AD" clId="Web-{11AACB44-9387-8D9E-7AB8-55318B26BC2D}" dt="2026-10-08T12:19:44.462" v="66" actId="20577"/>
          <ac:spMkLst>
            <pc:docMk/>
            <pc:sldMk cId="3419692376" sldId="265"/>
            <ac:spMk id="2" creationId="{1256D954-9CEF-668E-F052-F62C04C400CE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19:37.133" v="65"/>
          <ac:spMkLst>
            <pc:docMk/>
            <pc:sldMk cId="3419692376" sldId="265"/>
            <ac:spMk id="3" creationId="{46220B67-D5EF-7079-A09C-8A95C75FA47C}"/>
          </ac:spMkLst>
        </pc:spChg>
      </pc:sldChg>
      <pc:sldChg chg="modSp new">
        <pc:chgData name="Snizhana Oliinichenko (2406093)" userId="S::2406093@student.uwtsd.ac.uk::ec9ef06e-d097-486d-9322-fea5ae4f49df" providerId="AD" clId="Web-{11AACB44-9387-8D9E-7AB8-55318B26BC2D}" dt="2026-10-08T12:22:03.716" v="102" actId="20577"/>
        <pc:sldMkLst>
          <pc:docMk/>
          <pc:sldMk cId="960863447" sldId="266"/>
        </pc:sldMkLst>
        <pc:spChg chg="mod">
          <ac:chgData name="Snizhana Oliinichenko (2406093)" userId="S::2406093@student.uwtsd.ac.uk::ec9ef06e-d097-486d-9322-fea5ae4f49df" providerId="AD" clId="Web-{11AACB44-9387-8D9E-7AB8-55318B26BC2D}" dt="2026-10-08T12:20:27.885" v="73" actId="20577"/>
          <ac:spMkLst>
            <pc:docMk/>
            <pc:sldMk cId="960863447" sldId="266"/>
            <ac:spMk id="2" creationId="{3622BAFE-939F-939C-B4C4-1D1E16FDDA59}"/>
          </ac:spMkLst>
        </pc:spChg>
        <pc:spChg chg="mod">
          <ac:chgData name="Snizhana Oliinichenko (2406093)" userId="S::2406093@student.uwtsd.ac.uk::ec9ef06e-d097-486d-9322-fea5ae4f49df" providerId="AD" clId="Web-{11AACB44-9387-8D9E-7AB8-55318B26BC2D}" dt="2026-10-08T12:22:03.716" v="102" actId="20577"/>
          <ac:spMkLst>
            <pc:docMk/>
            <pc:sldMk cId="960863447" sldId="266"/>
            <ac:spMk id="3" creationId="{16BC6FCB-85EA-EE5E-B392-7C908BC40A23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DC248A-D531-483C-A8D4-2C2D7DA2295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D08AC51-5E18-4B55-A063-0E91A336E174}">
      <dgm:prSet/>
      <dgm:spPr/>
      <dgm:t>
        <a:bodyPr/>
        <a:lstStyle/>
        <a:p>
          <a:r>
            <a:rPr lang="en-GB"/>
            <a:t>• Additional Learning Needs and Education Tribunal (Wales) Act 2018</a:t>
          </a:r>
          <a:endParaRPr lang="en-US"/>
        </a:p>
      </dgm:t>
    </dgm:pt>
    <dgm:pt modelId="{CEE3660E-0547-4A57-81C2-4A66834BB489}" type="parTrans" cxnId="{ACDD8B16-B814-40A5-84B8-1284A6015958}">
      <dgm:prSet/>
      <dgm:spPr/>
      <dgm:t>
        <a:bodyPr/>
        <a:lstStyle/>
        <a:p>
          <a:endParaRPr lang="en-US"/>
        </a:p>
      </dgm:t>
    </dgm:pt>
    <dgm:pt modelId="{00865482-3047-4392-B869-42B4F0FEBA2F}" type="sibTrans" cxnId="{ACDD8B16-B814-40A5-84B8-1284A6015958}">
      <dgm:prSet/>
      <dgm:spPr/>
      <dgm:t>
        <a:bodyPr/>
        <a:lstStyle/>
        <a:p>
          <a:endParaRPr lang="en-US"/>
        </a:p>
      </dgm:t>
    </dgm:pt>
    <dgm:pt modelId="{DB79CF77-83EE-40E2-86C2-77724AFD79EB}">
      <dgm:prSet/>
      <dgm:spPr/>
      <dgm:t>
        <a:bodyPr/>
        <a:lstStyle/>
        <a:p>
          <a:r>
            <a:rPr lang="en-GB"/>
            <a:t>• Additional Learning Needs Code for Wales 2021 </a:t>
          </a:r>
          <a:endParaRPr lang="en-US"/>
        </a:p>
      </dgm:t>
    </dgm:pt>
    <dgm:pt modelId="{3BEF2435-F6E6-4A04-80CD-D100AA13B0DF}" type="parTrans" cxnId="{173EAF66-1F36-4E01-AF5A-03A197E0A046}">
      <dgm:prSet/>
      <dgm:spPr/>
      <dgm:t>
        <a:bodyPr/>
        <a:lstStyle/>
        <a:p>
          <a:endParaRPr lang="en-US"/>
        </a:p>
      </dgm:t>
    </dgm:pt>
    <dgm:pt modelId="{F6086710-9977-448E-946C-FA66F786B423}" type="sibTrans" cxnId="{173EAF66-1F36-4E01-AF5A-03A197E0A046}">
      <dgm:prSet/>
      <dgm:spPr/>
      <dgm:t>
        <a:bodyPr/>
        <a:lstStyle/>
        <a:p>
          <a:endParaRPr lang="en-US"/>
        </a:p>
      </dgm:t>
    </dgm:pt>
    <dgm:pt modelId="{715D8F9F-2982-4E2B-8AEF-5AA5EDFB34A8}">
      <dgm:prSet/>
      <dgm:spPr/>
      <dgm:t>
        <a:bodyPr/>
        <a:lstStyle/>
        <a:p>
          <a:r>
            <a:rPr lang="en-GB"/>
            <a:t>• Early identification </a:t>
          </a:r>
          <a:endParaRPr lang="en-US"/>
        </a:p>
      </dgm:t>
    </dgm:pt>
    <dgm:pt modelId="{D910F1F5-1377-4C10-838F-6C641E2AFF15}" type="parTrans" cxnId="{38EF8201-C256-46C6-869D-0EF429ED65C2}">
      <dgm:prSet/>
      <dgm:spPr/>
      <dgm:t>
        <a:bodyPr/>
        <a:lstStyle/>
        <a:p>
          <a:endParaRPr lang="en-US"/>
        </a:p>
      </dgm:t>
    </dgm:pt>
    <dgm:pt modelId="{17735EA5-E921-455E-813B-5EE364253DA4}" type="sibTrans" cxnId="{38EF8201-C256-46C6-869D-0EF429ED65C2}">
      <dgm:prSet/>
      <dgm:spPr/>
      <dgm:t>
        <a:bodyPr/>
        <a:lstStyle/>
        <a:p>
          <a:endParaRPr lang="en-US"/>
        </a:p>
      </dgm:t>
    </dgm:pt>
    <dgm:pt modelId="{B2A49814-9216-435E-9AEA-6BDD07EB993C}">
      <dgm:prSet/>
      <dgm:spPr/>
      <dgm:t>
        <a:bodyPr/>
        <a:lstStyle/>
        <a:p>
          <a:r>
            <a:rPr lang="en-GB"/>
            <a:t>• Person-centred practice </a:t>
          </a:r>
          <a:endParaRPr lang="en-US"/>
        </a:p>
      </dgm:t>
    </dgm:pt>
    <dgm:pt modelId="{723EB8B7-2300-45EF-B120-35FB296E5567}" type="parTrans" cxnId="{0E0B09D1-D1CA-4E38-8553-187C5DEBEAB1}">
      <dgm:prSet/>
      <dgm:spPr/>
      <dgm:t>
        <a:bodyPr/>
        <a:lstStyle/>
        <a:p>
          <a:endParaRPr lang="en-US"/>
        </a:p>
      </dgm:t>
    </dgm:pt>
    <dgm:pt modelId="{ABADEC80-C07A-48F0-A040-545AD29F2C6C}" type="sibTrans" cxnId="{0E0B09D1-D1CA-4E38-8553-187C5DEBEAB1}">
      <dgm:prSet/>
      <dgm:spPr/>
      <dgm:t>
        <a:bodyPr/>
        <a:lstStyle/>
        <a:p>
          <a:endParaRPr lang="en-US"/>
        </a:p>
      </dgm:t>
    </dgm:pt>
    <dgm:pt modelId="{5397B906-C128-4354-AD80-35B57F291BD5}">
      <dgm:prSet/>
      <dgm:spPr/>
      <dgm:t>
        <a:bodyPr/>
        <a:lstStyle/>
        <a:p>
          <a:r>
            <a:rPr lang="en-GB"/>
            <a:t>• Individual Development Plans (IDPs) </a:t>
          </a:r>
          <a:endParaRPr lang="en-US"/>
        </a:p>
      </dgm:t>
    </dgm:pt>
    <dgm:pt modelId="{4B268D2D-33CC-46BA-B52D-81EB00183E40}" type="parTrans" cxnId="{A4F15CEC-6DBF-47AA-BA85-C24651E5AC8A}">
      <dgm:prSet/>
      <dgm:spPr/>
      <dgm:t>
        <a:bodyPr/>
        <a:lstStyle/>
        <a:p>
          <a:endParaRPr lang="en-US"/>
        </a:p>
      </dgm:t>
    </dgm:pt>
    <dgm:pt modelId="{B7B7AED1-7171-432E-909D-1D98DD565084}" type="sibTrans" cxnId="{A4F15CEC-6DBF-47AA-BA85-C24651E5AC8A}">
      <dgm:prSet/>
      <dgm:spPr/>
      <dgm:t>
        <a:bodyPr/>
        <a:lstStyle/>
        <a:p>
          <a:endParaRPr lang="en-US"/>
        </a:p>
      </dgm:t>
    </dgm:pt>
    <dgm:pt modelId="{8FD055CB-3793-478F-A2F2-3AD8B0BF7024}">
      <dgm:prSet/>
      <dgm:spPr/>
      <dgm:t>
        <a:bodyPr/>
        <a:lstStyle/>
        <a:p>
          <a:r>
            <a:rPr lang="en-GB"/>
            <a:t>• Appropriate Additional Learning Provision</a:t>
          </a:r>
          <a:endParaRPr lang="en-US"/>
        </a:p>
      </dgm:t>
    </dgm:pt>
    <dgm:pt modelId="{6A302555-A848-4562-8417-E8A81AA4FB9F}" type="parTrans" cxnId="{3B3FCC0E-68F4-4798-BBCF-C34FBAEED994}">
      <dgm:prSet/>
      <dgm:spPr/>
      <dgm:t>
        <a:bodyPr/>
        <a:lstStyle/>
        <a:p>
          <a:endParaRPr lang="en-US"/>
        </a:p>
      </dgm:t>
    </dgm:pt>
    <dgm:pt modelId="{E20B766C-FF78-4391-9414-323EC896D7AC}" type="sibTrans" cxnId="{3B3FCC0E-68F4-4798-BBCF-C34FBAEED994}">
      <dgm:prSet/>
      <dgm:spPr/>
      <dgm:t>
        <a:bodyPr/>
        <a:lstStyle/>
        <a:p>
          <a:endParaRPr lang="en-US"/>
        </a:p>
      </dgm:t>
    </dgm:pt>
    <dgm:pt modelId="{4209BF4F-6EAA-4B48-A2AE-09B8E60C5687}" type="pres">
      <dgm:prSet presAssocID="{52DC248A-D531-483C-A8D4-2C2D7DA22954}" presName="vert0" presStyleCnt="0">
        <dgm:presLayoutVars>
          <dgm:dir/>
          <dgm:animOne val="branch"/>
          <dgm:animLvl val="lvl"/>
        </dgm:presLayoutVars>
      </dgm:prSet>
      <dgm:spPr/>
    </dgm:pt>
    <dgm:pt modelId="{6882C05C-75B3-4F3C-A59C-19F51507CCCA}" type="pres">
      <dgm:prSet presAssocID="{3D08AC51-5E18-4B55-A063-0E91A336E174}" presName="thickLine" presStyleLbl="alignNode1" presStyleIdx="0" presStyleCnt="6"/>
      <dgm:spPr/>
    </dgm:pt>
    <dgm:pt modelId="{3D2A4343-4F02-4FC2-85FF-944E483474D5}" type="pres">
      <dgm:prSet presAssocID="{3D08AC51-5E18-4B55-A063-0E91A336E174}" presName="horz1" presStyleCnt="0"/>
      <dgm:spPr/>
    </dgm:pt>
    <dgm:pt modelId="{9156BF40-9056-46D8-AFDF-B91A19DE7E80}" type="pres">
      <dgm:prSet presAssocID="{3D08AC51-5E18-4B55-A063-0E91A336E174}" presName="tx1" presStyleLbl="revTx" presStyleIdx="0" presStyleCnt="6"/>
      <dgm:spPr/>
    </dgm:pt>
    <dgm:pt modelId="{4BECD37A-CAAC-40A6-8257-D64396E35955}" type="pres">
      <dgm:prSet presAssocID="{3D08AC51-5E18-4B55-A063-0E91A336E174}" presName="vert1" presStyleCnt="0"/>
      <dgm:spPr/>
    </dgm:pt>
    <dgm:pt modelId="{A9D886FD-1A72-4CD7-8C76-82D222D703B9}" type="pres">
      <dgm:prSet presAssocID="{DB79CF77-83EE-40E2-86C2-77724AFD79EB}" presName="thickLine" presStyleLbl="alignNode1" presStyleIdx="1" presStyleCnt="6"/>
      <dgm:spPr/>
    </dgm:pt>
    <dgm:pt modelId="{88047EEB-F86C-4C69-A213-F7DE9941880B}" type="pres">
      <dgm:prSet presAssocID="{DB79CF77-83EE-40E2-86C2-77724AFD79EB}" presName="horz1" presStyleCnt="0"/>
      <dgm:spPr/>
    </dgm:pt>
    <dgm:pt modelId="{7284AC98-044D-4E3C-A002-711D7CDFF3F4}" type="pres">
      <dgm:prSet presAssocID="{DB79CF77-83EE-40E2-86C2-77724AFD79EB}" presName="tx1" presStyleLbl="revTx" presStyleIdx="1" presStyleCnt="6"/>
      <dgm:spPr/>
    </dgm:pt>
    <dgm:pt modelId="{A075011B-0BEB-4613-999E-D4AB79D4E98B}" type="pres">
      <dgm:prSet presAssocID="{DB79CF77-83EE-40E2-86C2-77724AFD79EB}" presName="vert1" presStyleCnt="0"/>
      <dgm:spPr/>
    </dgm:pt>
    <dgm:pt modelId="{8ED0D352-17D8-47F7-AB5F-E30C7D619DB4}" type="pres">
      <dgm:prSet presAssocID="{715D8F9F-2982-4E2B-8AEF-5AA5EDFB34A8}" presName="thickLine" presStyleLbl="alignNode1" presStyleIdx="2" presStyleCnt="6"/>
      <dgm:spPr/>
    </dgm:pt>
    <dgm:pt modelId="{5B12C09B-5735-485E-AF08-FF5D7998C4FC}" type="pres">
      <dgm:prSet presAssocID="{715D8F9F-2982-4E2B-8AEF-5AA5EDFB34A8}" presName="horz1" presStyleCnt="0"/>
      <dgm:spPr/>
    </dgm:pt>
    <dgm:pt modelId="{20813044-CBB6-4CF6-B475-850D87284A73}" type="pres">
      <dgm:prSet presAssocID="{715D8F9F-2982-4E2B-8AEF-5AA5EDFB34A8}" presName="tx1" presStyleLbl="revTx" presStyleIdx="2" presStyleCnt="6"/>
      <dgm:spPr/>
    </dgm:pt>
    <dgm:pt modelId="{ACD95CAA-457E-4E83-A37F-1FDB920CDD06}" type="pres">
      <dgm:prSet presAssocID="{715D8F9F-2982-4E2B-8AEF-5AA5EDFB34A8}" presName="vert1" presStyleCnt="0"/>
      <dgm:spPr/>
    </dgm:pt>
    <dgm:pt modelId="{94F8E48A-CD5D-4170-B1B2-657F230986F4}" type="pres">
      <dgm:prSet presAssocID="{B2A49814-9216-435E-9AEA-6BDD07EB993C}" presName="thickLine" presStyleLbl="alignNode1" presStyleIdx="3" presStyleCnt="6"/>
      <dgm:spPr/>
    </dgm:pt>
    <dgm:pt modelId="{A46836F7-D567-44CD-B9D5-462779078153}" type="pres">
      <dgm:prSet presAssocID="{B2A49814-9216-435E-9AEA-6BDD07EB993C}" presName="horz1" presStyleCnt="0"/>
      <dgm:spPr/>
    </dgm:pt>
    <dgm:pt modelId="{0EDB9234-63DA-4D1B-9AF6-348D541FB02F}" type="pres">
      <dgm:prSet presAssocID="{B2A49814-9216-435E-9AEA-6BDD07EB993C}" presName="tx1" presStyleLbl="revTx" presStyleIdx="3" presStyleCnt="6"/>
      <dgm:spPr/>
    </dgm:pt>
    <dgm:pt modelId="{6210E6DD-9DB0-4A93-9702-BB8107ED1B8E}" type="pres">
      <dgm:prSet presAssocID="{B2A49814-9216-435E-9AEA-6BDD07EB993C}" presName="vert1" presStyleCnt="0"/>
      <dgm:spPr/>
    </dgm:pt>
    <dgm:pt modelId="{B5105A87-BED9-4060-8036-B9A93408E5EB}" type="pres">
      <dgm:prSet presAssocID="{5397B906-C128-4354-AD80-35B57F291BD5}" presName="thickLine" presStyleLbl="alignNode1" presStyleIdx="4" presStyleCnt="6"/>
      <dgm:spPr/>
    </dgm:pt>
    <dgm:pt modelId="{D4772572-B922-451A-8A15-BC64F4728086}" type="pres">
      <dgm:prSet presAssocID="{5397B906-C128-4354-AD80-35B57F291BD5}" presName="horz1" presStyleCnt="0"/>
      <dgm:spPr/>
    </dgm:pt>
    <dgm:pt modelId="{F7E69AEA-5FE5-4E84-A8C9-37C25EB21E92}" type="pres">
      <dgm:prSet presAssocID="{5397B906-C128-4354-AD80-35B57F291BD5}" presName="tx1" presStyleLbl="revTx" presStyleIdx="4" presStyleCnt="6"/>
      <dgm:spPr/>
    </dgm:pt>
    <dgm:pt modelId="{714D9D30-1C92-49D9-A24F-EFF4F82D1A8E}" type="pres">
      <dgm:prSet presAssocID="{5397B906-C128-4354-AD80-35B57F291BD5}" presName="vert1" presStyleCnt="0"/>
      <dgm:spPr/>
    </dgm:pt>
    <dgm:pt modelId="{BBA243BA-E5C8-4452-A8BD-FBFC59E48B47}" type="pres">
      <dgm:prSet presAssocID="{8FD055CB-3793-478F-A2F2-3AD8B0BF7024}" presName="thickLine" presStyleLbl="alignNode1" presStyleIdx="5" presStyleCnt="6"/>
      <dgm:spPr/>
    </dgm:pt>
    <dgm:pt modelId="{D9E896EE-B0D3-4CC5-9CE8-DB0B612B56CF}" type="pres">
      <dgm:prSet presAssocID="{8FD055CB-3793-478F-A2F2-3AD8B0BF7024}" presName="horz1" presStyleCnt="0"/>
      <dgm:spPr/>
    </dgm:pt>
    <dgm:pt modelId="{121E033E-96A2-4118-BFD9-2B02A7BF36DF}" type="pres">
      <dgm:prSet presAssocID="{8FD055CB-3793-478F-A2F2-3AD8B0BF7024}" presName="tx1" presStyleLbl="revTx" presStyleIdx="5" presStyleCnt="6"/>
      <dgm:spPr/>
    </dgm:pt>
    <dgm:pt modelId="{E05E4C2D-EDDE-4986-AC97-C1D519A6408D}" type="pres">
      <dgm:prSet presAssocID="{8FD055CB-3793-478F-A2F2-3AD8B0BF7024}" presName="vert1" presStyleCnt="0"/>
      <dgm:spPr/>
    </dgm:pt>
  </dgm:ptLst>
  <dgm:cxnLst>
    <dgm:cxn modelId="{38EF8201-C256-46C6-869D-0EF429ED65C2}" srcId="{52DC248A-D531-483C-A8D4-2C2D7DA22954}" destId="{715D8F9F-2982-4E2B-8AEF-5AA5EDFB34A8}" srcOrd="2" destOrd="0" parTransId="{D910F1F5-1377-4C10-838F-6C641E2AFF15}" sibTransId="{17735EA5-E921-455E-813B-5EE364253DA4}"/>
    <dgm:cxn modelId="{3B3FCC0E-68F4-4798-BBCF-C34FBAEED994}" srcId="{52DC248A-D531-483C-A8D4-2C2D7DA22954}" destId="{8FD055CB-3793-478F-A2F2-3AD8B0BF7024}" srcOrd="5" destOrd="0" parTransId="{6A302555-A848-4562-8417-E8A81AA4FB9F}" sibTransId="{E20B766C-FF78-4391-9414-323EC896D7AC}"/>
    <dgm:cxn modelId="{ACDD8B16-B814-40A5-84B8-1284A6015958}" srcId="{52DC248A-D531-483C-A8D4-2C2D7DA22954}" destId="{3D08AC51-5E18-4B55-A063-0E91A336E174}" srcOrd="0" destOrd="0" parTransId="{CEE3660E-0547-4A57-81C2-4A66834BB489}" sibTransId="{00865482-3047-4392-B869-42B4F0FEBA2F}"/>
    <dgm:cxn modelId="{341B7A2B-8F2D-4CEF-B905-4425BE19EA0D}" type="presOf" srcId="{B2A49814-9216-435E-9AEA-6BDD07EB993C}" destId="{0EDB9234-63DA-4D1B-9AF6-348D541FB02F}" srcOrd="0" destOrd="0" presId="urn:microsoft.com/office/officeart/2008/layout/LinedList"/>
    <dgm:cxn modelId="{39362931-1FC4-47DF-B0E6-EBE975F453AF}" type="presOf" srcId="{5397B906-C128-4354-AD80-35B57F291BD5}" destId="{F7E69AEA-5FE5-4E84-A8C9-37C25EB21E92}" srcOrd="0" destOrd="0" presId="urn:microsoft.com/office/officeart/2008/layout/LinedList"/>
    <dgm:cxn modelId="{2DE41F3D-5119-4E34-8667-D6CBAC5AA8E1}" type="presOf" srcId="{3D08AC51-5E18-4B55-A063-0E91A336E174}" destId="{9156BF40-9056-46D8-AFDF-B91A19DE7E80}" srcOrd="0" destOrd="0" presId="urn:microsoft.com/office/officeart/2008/layout/LinedList"/>
    <dgm:cxn modelId="{173EAF66-1F36-4E01-AF5A-03A197E0A046}" srcId="{52DC248A-D531-483C-A8D4-2C2D7DA22954}" destId="{DB79CF77-83EE-40E2-86C2-77724AFD79EB}" srcOrd="1" destOrd="0" parTransId="{3BEF2435-F6E6-4A04-80CD-D100AA13B0DF}" sibTransId="{F6086710-9977-448E-946C-FA66F786B423}"/>
    <dgm:cxn modelId="{22CADC94-EBA9-4270-B065-9374911EA451}" type="presOf" srcId="{8FD055CB-3793-478F-A2F2-3AD8B0BF7024}" destId="{121E033E-96A2-4118-BFD9-2B02A7BF36DF}" srcOrd="0" destOrd="0" presId="urn:microsoft.com/office/officeart/2008/layout/LinedList"/>
    <dgm:cxn modelId="{EA74DD9F-0977-448F-BAC7-22FE1B4DBBD6}" type="presOf" srcId="{DB79CF77-83EE-40E2-86C2-77724AFD79EB}" destId="{7284AC98-044D-4E3C-A002-711D7CDFF3F4}" srcOrd="0" destOrd="0" presId="urn:microsoft.com/office/officeart/2008/layout/LinedList"/>
    <dgm:cxn modelId="{0E0B09D1-D1CA-4E38-8553-187C5DEBEAB1}" srcId="{52DC248A-D531-483C-A8D4-2C2D7DA22954}" destId="{B2A49814-9216-435E-9AEA-6BDD07EB993C}" srcOrd="3" destOrd="0" parTransId="{723EB8B7-2300-45EF-B120-35FB296E5567}" sibTransId="{ABADEC80-C07A-48F0-A040-545AD29F2C6C}"/>
    <dgm:cxn modelId="{AFB688DC-73B4-4DD6-ACD7-A948F5192911}" type="presOf" srcId="{52DC248A-D531-483C-A8D4-2C2D7DA22954}" destId="{4209BF4F-6EAA-4B48-A2AE-09B8E60C5687}" srcOrd="0" destOrd="0" presId="urn:microsoft.com/office/officeart/2008/layout/LinedList"/>
    <dgm:cxn modelId="{A4F15CEC-6DBF-47AA-BA85-C24651E5AC8A}" srcId="{52DC248A-D531-483C-A8D4-2C2D7DA22954}" destId="{5397B906-C128-4354-AD80-35B57F291BD5}" srcOrd="4" destOrd="0" parTransId="{4B268D2D-33CC-46BA-B52D-81EB00183E40}" sibTransId="{B7B7AED1-7171-432E-909D-1D98DD565084}"/>
    <dgm:cxn modelId="{294E86FD-B890-49E4-ADBE-5813196A8CAA}" type="presOf" srcId="{715D8F9F-2982-4E2B-8AEF-5AA5EDFB34A8}" destId="{20813044-CBB6-4CF6-B475-850D87284A73}" srcOrd="0" destOrd="0" presId="urn:microsoft.com/office/officeart/2008/layout/LinedList"/>
    <dgm:cxn modelId="{FB72F956-F6BB-46AE-BCE5-35A3ED8BC1DC}" type="presParOf" srcId="{4209BF4F-6EAA-4B48-A2AE-09B8E60C5687}" destId="{6882C05C-75B3-4F3C-A59C-19F51507CCCA}" srcOrd="0" destOrd="0" presId="urn:microsoft.com/office/officeart/2008/layout/LinedList"/>
    <dgm:cxn modelId="{7EE1C0B8-FD41-4808-B38D-807B2B8A9637}" type="presParOf" srcId="{4209BF4F-6EAA-4B48-A2AE-09B8E60C5687}" destId="{3D2A4343-4F02-4FC2-85FF-944E483474D5}" srcOrd="1" destOrd="0" presId="urn:microsoft.com/office/officeart/2008/layout/LinedList"/>
    <dgm:cxn modelId="{AB244141-7221-4AD1-B584-A722ED852233}" type="presParOf" srcId="{3D2A4343-4F02-4FC2-85FF-944E483474D5}" destId="{9156BF40-9056-46D8-AFDF-B91A19DE7E80}" srcOrd="0" destOrd="0" presId="urn:microsoft.com/office/officeart/2008/layout/LinedList"/>
    <dgm:cxn modelId="{9548EDBB-BFC0-4158-9FE8-312F943F748E}" type="presParOf" srcId="{3D2A4343-4F02-4FC2-85FF-944E483474D5}" destId="{4BECD37A-CAAC-40A6-8257-D64396E35955}" srcOrd="1" destOrd="0" presId="urn:microsoft.com/office/officeart/2008/layout/LinedList"/>
    <dgm:cxn modelId="{FDFBF4AF-EC3E-490C-9D51-9A8E563A16E5}" type="presParOf" srcId="{4209BF4F-6EAA-4B48-A2AE-09B8E60C5687}" destId="{A9D886FD-1A72-4CD7-8C76-82D222D703B9}" srcOrd="2" destOrd="0" presId="urn:microsoft.com/office/officeart/2008/layout/LinedList"/>
    <dgm:cxn modelId="{5DEC0795-D345-4C6C-9E7E-F5DF73F91DF1}" type="presParOf" srcId="{4209BF4F-6EAA-4B48-A2AE-09B8E60C5687}" destId="{88047EEB-F86C-4C69-A213-F7DE9941880B}" srcOrd="3" destOrd="0" presId="urn:microsoft.com/office/officeart/2008/layout/LinedList"/>
    <dgm:cxn modelId="{61D13BEE-A3DD-4488-9EB4-4A02EB052725}" type="presParOf" srcId="{88047EEB-F86C-4C69-A213-F7DE9941880B}" destId="{7284AC98-044D-4E3C-A002-711D7CDFF3F4}" srcOrd="0" destOrd="0" presId="urn:microsoft.com/office/officeart/2008/layout/LinedList"/>
    <dgm:cxn modelId="{78051B35-7FA2-4CB8-92A6-45EE45E0039A}" type="presParOf" srcId="{88047EEB-F86C-4C69-A213-F7DE9941880B}" destId="{A075011B-0BEB-4613-999E-D4AB79D4E98B}" srcOrd="1" destOrd="0" presId="urn:microsoft.com/office/officeart/2008/layout/LinedList"/>
    <dgm:cxn modelId="{E83264C2-E6B8-467D-8AED-2C0370F65BE7}" type="presParOf" srcId="{4209BF4F-6EAA-4B48-A2AE-09B8E60C5687}" destId="{8ED0D352-17D8-47F7-AB5F-E30C7D619DB4}" srcOrd="4" destOrd="0" presId="urn:microsoft.com/office/officeart/2008/layout/LinedList"/>
    <dgm:cxn modelId="{2210DB1E-0060-4473-A169-A339E6532442}" type="presParOf" srcId="{4209BF4F-6EAA-4B48-A2AE-09B8E60C5687}" destId="{5B12C09B-5735-485E-AF08-FF5D7998C4FC}" srcOrd="5" destOrd="0" presId="urn:microsoft.com/office/officeart/2008/layout/LinedList"/>
    <dgm:cxn modelId="{74D65886-5EE0-4547-B30F-566748AD4AF6}" type="presParOf" srcId="{5B12C09B-5735-485E-AF08-FF5D7998C4FC}" destId="{20813044-CBB6-4CF6-B475-850D87284A73}" srcOrd="0" destOrd="0" presId="urn:microsoft.com/office/officeart/2008/layout/LinedList"/>
    <dgm:cxn modelId="{54A3EBCA-3AC5-467D-9298-AD547B15479C}" type="presParOf" srcId="{5B12C09B-5735-485E-AF08-FF5D7998C4FC}" destId="{ACD95CAA-457E-4E83-A37F-1FDB920CDD06}" srcOrd="1" destOrd="0" presId="urn:microsoft.com/office/officeart/2008/layout/LinedList"/>
    <dgm:cxn modelId="{B515FF70-C096-4110-BEC5-256B92A39D04}" type="presParOf" srcId="{4209BF4F-6EAA-4B48-A2AE-09B8E60C5687}" destId="{94F8E48A-CD5D-4170-B1B2-657F230986F4}" srcOrd="6" destOrd="0" presId="urn:microsoft.com/office/officeart/2008/layout/LinedList"/>
    <dgm:cxn modelId="{4960B3DE-CE1A-48BC-9050-9D657ECA4C88}" type="presParOf" srcId="{4209BF4F-6EAA-4B48-A2AE-09B8E60C5687}" destId="{A46836F7-D567-44CD-B9D5-462779078153}" srcOrd="7" destOrd="0" presId="urn:microsoft.com/office/officeart/2008/layout/LinedList"/>
    <dgm:cxn modelId="{7400572E-2308-45CC-83E4-7B2543B209E2}" type="presParOf" srcId="{A46836F7-D567-44CD-B9D5-462779078153}" destId="{0EDB9234-63DA-4D1B-9AF6-348D541FB02F}" srcOrd="0" destOrd="0" presId="urn:microsoft.com/office/officeart/2008/layout/LinedList"/>
    <dgm:cxn modelId="{DB52FAE0-D6CB-4E32-AEBD-118EACF9BDBC}" type="presParOf" srcId="{A46836F7-D567-44CD-B9D5-462779078153}" destId="{6210E6DD-9DB0-4A93-9702-BB8107ED1B8E}" srcOrd="1" destOrd="0" presId="urn:microsoft.com/office/officeart/2008/layout/LinedList"/>
    <dgm:cxn modelId="{4E28612D-2DC4-4279-B319-3E495316D9C6}" type="presParOf" srcId="{4209BF4F-6EAA-4B48-A2AE-09B8E60C5687}" destId="{B5105A87-BED9-4060-8036-B9A93408E5EB}" srcOrd="8" destOrd="0" presId="urn:microsoft.com/office/officeart/2008/layout/LinedList"/>
    <dgm:cxn modelId="{31C14238-A269-4DC4-A709-76E87AE19630}" type="presParOf" srcId="{4209BF4F-6EAA-4B48-A2AE-09B8E60C5687}" destId="{D4772572-B922-451A-8A15-BC64F4728086}" srcOrd="9" destOrd="0" presId="urn:microsoft.com/office/officeart/2008/layout/LinedList"/>
    <dgm:cxn modelId="{27356B57-B93D-4E90-8A1B-193CFFF01138}" type="presParOf" srcId="{D4772572-B922-451A-8A15-BC64F4728086}" destId="{F7E69AEA-5FE5-4E84-A8C9-37C25EB21E92}" srcOrd="0" destOrd="0" presId="urn:microsoft.com/office/officeart/2008/layout/LinedList"/>
    <dgm:cxn modelId="{198E63F5-C292-4CC1-AEC5-B9F19D649351}" type="presParOf" srcId="{D4772572-B922-451A-8A15-BC64F4728086}" destId="{714D9D30-1C92-49D9-A24F-EFF4F82D1A8E}" srcOrd="1" destOrd="0" presId="urn:microsoft.com/office/officeart/2008/layout/LinedList"/>
    <dgm:cxn modelId="{939A9CAD-9005-43CA-9A7A-2935135794FB}" type="presParOf" srcId="{4209BF4F-6EAA-4B48-A2AE-09B8E60C5687}" destId="{BBA243BA-E5C8-4452-A8BD-FBFC59E48B47}" srcOrd="10" destOrd="0" presId="urn:microsoft.com/office/officeart/2008/layout/LinedList"/>
    <dgm:cxn modelId="{E8C58F1E-C74E-4E88-843C-65FC0BA691DC}" type="presParOf" srcId="{4209BF4F-6EAA-4B48-A2AE-09B8E60C5687}" destId="{D9E896EE-B0D3-4CC5-9CE8-DB0B612B56CF}" srcOrd="11" destOrd="0" presId="urn:microsoft.com/office/officeart/2008/layout/LinedList"/>
    <dgm:cxn modelId="{DFE4C8C9-619B-4D1D-A023-53D73DA4093F}" type="presParOf" srcId="{D9E896EE-B0D3-4CC5-9CE8-DB0B612B56CF}" destId="{121E033E-96A2-4118-BFD9-2B02A7BF36DF}" srcOrd="0" destOrd="0" presId="urn:microsoft.com/office/officeart/2008/layout/LinedList"/>
    <dgm:cxn modelId="{ACBB52BE-28EF-4252-B56D-F7BB82772633}" type="presParOf" srcId="{D9E896EE-B0D3-4CC5-9CE8-DB0B612B56CF}" destId="{E05E4C2D-EDDE-4986-AC97-C1D519A6408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82C05C-75B3-4F3C-A59C-19F51507CCCA}">
      <dsp:nvSpPr>
        <dsp:cNvPr id="0" name=""/>
        <dsp:cNvSpPr/>
      </dsp:nvSpPr>
      <dsp:spPr>
        <a:xfrm>
          <a:off x="0" y="1311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56BF40-9056-46D8-AFDF-B91A19DE7E80}">
      <dsp:nvSpPr>
        <dsp:cNvPr id="0" name=""/>
        <dsp:cNvSpPr/>
      </dsp:nvSpPr>
      <dsp:spPr>
        <a:xfrm>
          <a:off x="0" y="1311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Additional Learning Needs and Education Tribunal (Wales) Act 2018</a:t>
          </a:r>
          <a:endParaRPr lang="en-US" sz="1800" kern="1200"/>
        </a:p>
      </dsp:txBody>
      <dsp:txXfrm>
        <a:off x="0" y="1311"/>
        <a:ext cx="7477760" cy="447079"/>
      </dsp:txXfrm>
    </dsp:sp>
    <dsp:sp modelId="{A9D886FD-1A72-4CD7-8C76-82D222D703B9}">
      <dsp:nvSpPr>
        <dsp:cNvPr id="0" name=""/>
        <dsp:cNvSpPr/>
      </dsp:nvSpPr>
      <dsp:spPr>
        <a:xfrm>
          <a:off x="0" y="448390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84AC98-044D-4E3C-A002-711D7CDFF3F4}">
      <dsp:nvSpPr>
        <dsp:cNvPr id="0" name=""/>
        <dsp:cNvSpPr/>
      </dsp:nvSpPr>
      <dsp:spPr>
        <a:xfrm>
          <a:off x="0" y="448390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Additional Learning Needs Code for Wales 2021 </a:t>
          </a:r>
          <a:endParaRPr lang="en-US" sz="1800" kern="1200"/>
        </a:p>
      </dsp:txBody>
      <dsp:txXfrm>
        <a:off x="0" y="448390"/>
        <a:ext cx="7477760" cy="447079"/>
      </dsp:txXfrm>
    </dsp:sp>
    <dsp:sp modelId="{8ED0D352-17D8-47F7-AB5F-E30C7D619DB4}">
      <dsp:nvSpPr>
        <dsp:cNvPr id="0" name=""/>
        <dsp:cNvSpPr/>
      </dsp:nvSpPr>
      <dsp:spPr>
        <a:xfrm>
          <a:off x="0" y="895469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813044-CBB6-4CF6-B475-850D87284A73}">
      <dsp:nvSpPr>
        <dsp:cNvPr id="0" name=""/>
        <dsp:cNvSpPr/>
      </dsp:nvSpPr>
      <dsp:spPr>
        <a:xfrm>
          <a:off x="0" y="895469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Early identification </a:t>
          </a:r>
          <a:endParaRPr lang="en-US" sz="1800" kern="1200"/>
        </a:p>
      </dsp:txBody>
      <dsp:txXfrm>
        <a:off x="0" y="895469"/>
        <a:ext cx="7477760" cy="447079"/>
      </dsp:txXfrm>
    </dsp:sp>
    <dsp:sp modelId="{94F8E48A-CD5D-4170-B1B2-657F230986F4}">
      <dsp:nvSpPr>
        <dsp:cNvPr id="0" name=""/>
        <dsp:cNvSpPr/>
      </dsp:nvSpPr>
      <dsp:spPr>
        <a:xfrm>
          <a:off x="0" y="1342548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B9234-63DA-4D1B-9AF6-348D541FB02F}">
      <dsp:nvSpPr>
        <dsp:cNvPr id="0" name=""/>
        <dsp:cNvSpPr/>
      </dsp:nvSpPr>
      <dsp:spPr>
        <a:xfrm>
          <a:off x="0" y="1342549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Person-centred practice </a:t>
          </a:r>
          <a:endParaRPr lang="en-US" sz="1800" kern="1200"/>
        </a:p>
      </dsp:txBody>
      <dsp:txXfrm>
        <a:off x="0" y="1342549"/>
        <a:ext cx="7477760" cy="447079"/>
      </dsp:txXfrm>
    </dsp:sp>
    <dsp:sp modelId="{B5105A87-BED9-4060-8036-B9A93408E5EB}">
      <dsp:nvSpPr>
        <dsp:cNvPr id="0" name=""/>
        <dsp:cNvSpPr/>
      </dsp:nvSpPr>
      <dsp:spPr>
        <a:xfrm>
          <a:off x="0" y="1789628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E69AEA-5FE5-4E84-A8C9-37C25EB21E92}">
      <dsp:nvSpPr>
        <dsp:cNvPr id="0" name=""/>
        <dsp:cNvSpPr/>
      </dsp:nvSpPr>
      <dsp:spPr>
        <a:xfrm>
          <a:off x="0" y="1789628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Individual Development Plans (IDPs) </a:t>
          </a:r>
          <a:endParaRPr lang="en-US" sz="1800" kern="1200"/>
        </a:p>
      </dsp:txBody>
      <dsp:txXfrm>
        <a:off x="0" y="1789628"/>
        <a:ext cx="7477760" cy="447079"/>
      </dsp:txXfrm>
    </dsp:sp>
    <dsp:sp modelId="{BBA243BA-E5C8-4452-A8BD-FBFC59E48B47}">
      <dsp:nvSpPr>
        <dsp:cNvPr id="0" name=""/>
        <dsp:cNvSpPr/>
      </dsp:nvSpPr>
      <dsp:spPr>
        <a:xfrm>
          <a:off x="0" y="2236707"/>
          <a:ext cx="74777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E033E-96A2-4118-BFD9-2B02A7BF36DF}">
      <dsp:nvSpPr>
        <dsp:cNvPr id="0" name=""/>
        <dsp:cNvSpPr/>
      </dsp:nvSpPr>
      <dsp:spPr>
        <a:xfrm>
          <a:off x="0" y="2236707"/>
          <a:ext cx="7477760" cy="447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• Appropriate Additional Learning Provision</a:t>
          </a:r>
          <a:endParaRPr lang="en-US" sz="1800" kern="1200"/>
        </a:p>
      </dsp:txBody>
      <dsp:txXfrm>
        <a:off x="0" y="2236707"/>
        <a:ext cx="7477760" cy="4470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43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48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355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97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779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702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55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64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57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357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0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485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66" r:id="rId6"/>
    <p:sldLayoutId id="2147483762" r:id="rId7"/>
    <p:sldLayoutId id="2147483763" r:id="rId8"/>
    <p:sldLayoutId id="2147483764" r:id="rId9"/>
    <p:sldLayoutId id="2147483765" r:id="rId10"/>
    <p:sldLayoutId id="214748376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wales/additional-learning-needs-code" TargetMode="External"/><Relationship Id="rId3" Type="http://schemas.openxmlformats.org/officeDocument/2006/relationships/hyperlink" Target="https://estyn.gov.wales/improvement-resources/additional-learning-needs-in-further-education-colleges/" TargetMode="External"/><Relationship Id="rId7" Type="http://schemas.openxmlformats.org/officeDocument/2006/relationships/hyperlink" Target="https://doi.org/10.1002/tesq.3029" TargetMode="External"/><Relationship Id="rId2" Type="http://schemas.openxmlformats.org/officeDocument/2006/relationships/hyperlink" Target="https://www.legislation.gov.uk/anaw/2018/2/conten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tv.com/news/wales/2024-07-16/children-with-aln-and-disabilities-in-wales-let-down-over-postcode-lottery" TargetMode="External"/><Relationship Id="rId5" Type="http://schemas.openxmlformats.org/officeDocument/2006/relationships/hyperlink" Target="https://doi.org/10.1177/10534512221081264" TargetMode="External"/><Relationship Id="rId4" Type="http://schemas.openxmlformats.org/officeDocument/2006/relationships/hyperlink" Target="https://estyn.gov.wales/improvement-resources/implementation-of-post-16-aspects-of-additional-learning-need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4" name="Rectangle 123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28" name="Top Left">
            <a:extLst>
              <a:ext uri="{FF2B5EF4-FFF2-40B4-BE49-F238E27FC236}">
                <a16:creationId xmlns:a16="http://schemas.microsoft.com/office/drawing/2014/main" id="{7092E392-4FB7-4E2D-928D-EFC63D148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9B57026F-1936-4B50-9E5F-0037B748B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31C2FEB5-C2DC-4FDF-9FE5-407608D6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60B00B9B-BAB1-4074-A3AF-13B08F4E06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0B6DF209-B3F7-4699-802B-4BE211132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C45FFE10-7D64-45F0-B227-92979752A5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4395C91B-6EED-4F5B-8873-5E0AA757F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248D099A-D8DD-4FBA-AF53-928CE633C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1F857259-D6C4-41F7-82DC-37816E8AD0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5654" y="744909"/>
            <a:ext cx="5132388" cy="315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2800" b="1">
                <a:solidFill>
                  <a:schemeClr val="tx1"/>
                </a:solidFill>
                <a:latin typeface="Times New Roman"/>
                <a:cs typeface="Times New Roman"/>
              </a:rPr>
              <a:t>Identifying ALN among ESOL Learners in Wales: A Critical Evaluation of Policy, Practice and Educational Equity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2785" y="4074784"/>
            <a:ext cx="5132387" cy="20543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1800">
                <a:solidFill>
                  <a:schemeClr val="tx1"/>
                </a:solidFill>
                <a:latin typeface="Times New Roman"/>
                <a:cs typeface="Times New Roman"/>
              </a:rPr>
              <a:t>Snizhana Oliinichenko</a:t>
            </a:r>
            <a:endParaRPr lang="en-US" sz="18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GB" sz="1800">
                <a:solidFill>
                  <a:schemeClr val="tx1"/>
                </a:solidFill>
                <a:latin typeface="Times New Roman"/>
                <a:cs typeface="Times New Roman"/>
              </a:rPr>
              <a:t>Doctorate in Education (EdD) </a:t>
            </a:r>
          </a:p>
          <a:p>
            <a:pPr algn="l"/>
            <a:r>
              <a:rPr lang="en-GB" sz="1800">
                <a:solidFill>
                  <a:schemeClr val="tx1"/>
                </a:solidFill>
                <a:latin typeface="Times New Roman"/>
                <a:cs typeface="Times New Roman"/>
              </a:rPr>
              <a:t>University of Wales Trinity Saint David /2026</a:t>
            </a:r>
          </a:p>
          <a:p>
            <a:pPr algn="l"/>
            <a:r>
              <a:rPr lang="en-GB" sz="18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Module: ECDE7017</a:t>
            </a:r>
            <a:endParaRPr lang="en-GB" sz="1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4" name="Picture 3" descr="Webinar: Language for resilience: World refugee day">
            <a:extLst>
              <a:ext uri="{FF2B5EF4-FFF2-40B4-BE49-F238E27FC236}">
                <a16:creationId xmlns:a16="http://schemas.microsoft.com/office/drawing/2014/main" id="{47BA07D8-140C-9C4B-020B-C1CF3AC81CD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936" r="6312" b="-2"/>
          <a:stretch>
            <a:fillRect/>
          </a:stretch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138" name="Bottom Right">
            <a:extLst>
              <a:ext uri="{FF2B5EF4-FFF2-40B4-BE49-F238E27FC236}">
                <a16:creationId xmlns:a16="http://schemas.microsoft.com/office/drawing/2014/main" id="{A7C60A7A-4212-46AC-80A2-DE231DD3D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7EDA875D-6B8A-4B32-89EB-F4CD6D1FC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40" name="Graphic 157">
              <a:extLst>
                <a:ext uri="{FF2B5EF4-FFF2-40B4-BE49-F238E27FC236}">
                  <a16:creationId xmlns:a16="http://schemas.microsoft.com/office/drawing/2014/main" id="{AA7D7CCE-E90B-483E-AFF7-CF95CABC97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67F2D919-84B6-4EC4-87F5-BDFF145BBE7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65C8244C-685B-42CF-B028-C7ADE067CC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0420B7EF-9249-4974-A978-AAD55C81B7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05BD8B59-E1C0-4320-BFC1-66D139E80B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A983471C-A7FE-4ED8-BE9B-601CEC61EB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E8B842F2-803D-4F74-BBF6-6965BC0FD2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94ECDF1E-AE5F-46C4-A134-C28C6D6B78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C0E491A0-7D49-4A1F-B2DB-C94F563295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50" name="Cross">
            <a:extLst>
              <a:ext uri="{FF2B5EF4-FFF2-40B4-BE49-F238E27FC236}">
                <a16:creationId xmlns:a16="http://schemas.microsoft.com/office/drawing/2014/main" id="{5C0E6139-8A19-4905-87E2-E547D7B7F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015507" y="3369564"/>
            <a:ext cx="118872" cy="118872"/>
            <a:chOff x="1175347" y="3733800"/>
            <a:chExt cx="118872" cy="118872"/>
          </a:xfrm>
        </p:grpSpPr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BC05FFBD-B86A-4BD3-A147-FA95CE03C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EB69F8B1-78FB-4562-8A0D-8D29636755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ED2C0-6744-01A5-5D74-5591E5CD0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17"/>
            <a:ext cx="10515600" cy="161783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br>
              <a:rPr lang="en-GB" sz="280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en-GB" sz="2800" b="1">
                <a:solidFill>
                  <a:schemeClr val="tx1"/>
                </a:solidFill>
                <a:latin typeface="Times New Roman"/>
                <a:cs typeface="Times New Roman"/>
              </a:rPr>
              <a:t>Why Does This Matter?</a:t>
            </a:r>
            <a:br>
              <a:rPr lang="en-GB" sz="2800">
                <a:latin typeface="Times New Roman"/>
                <a:cs typeface="Times New Roman"/>
              </a:rPr>
            </a:br>
            <a:br>
              <a:rPr lang="en-GB" sz="2800">
                <a:latin typeface="Times New Roman"/>
                <a:cs typeface="Times New Roman"/>
              </a:rPr>
            </a:br>
            <a:r>
              <a:rPr lang="en-GB" sz="2800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Language Difference or Additional Learning Need?</a:t>
            </a:r>
            <a:br>
              <a:rPr lang="en-GB" sz="2800">
                <a:latin typeface="Times New Roman"/>
                <a:cs typeface="Times New Roman"/>
              </a:rPr>
            </a:br>
            <a:endParaRPr lang="en-GB" sz="2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FD834-7CBE-0743-D8F0-1D1CD7169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752" y="1825625"/>
            <a:ext cx="4206301" cy="2461996"/>
          </a:xfrm>
          <a:solidFill>
            <a:srgbClr val="00B0F0"/>
          </a:solidFill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>
                <a:latin typeface="Times New Roman"/>
                <a:cs typeface="Times New Roman"/>
              </a:rPr>
              <a:t> </a:t>
            </a:r>
            <a:r>
              <a:rPr lang="en-GB" sz="2000">
                <a:latin typeface="Times New Roman"/>
                <a:ea typeface="+mn-lt"/>
                <a:cs typeface="Times New Roman"/>
              </a:rPr>
              <a:t>• English language acquisition</a:t>
            </a:r>
            <a:endParaRPr lang="en-US" sz="20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Times New Roman"/>
              </a:rPr>
              <a:t> • Previous educational experience </a:t>
            </a:r>
            <a:endParaRPr lang="en-US" sz="20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Times New Roman"/>
              </a:rPr>
              <a:t>• Literacy development </a:t>
            </a:r>
            <a:endParaRPr lang="en-US" sz="20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Times New Roman"/>
              </a:rPr>
              <a:t> • Disrupted education</a:t>
            </a:r>
            <a:endParaRPr lang="en-US" sz="20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Times New Roman"/>
              </a:rPr>
              <a:t> • Additional Learning Needs </a:t>
            </a:r>
            <a:endParaRPr lang="en-US" sz="20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000">
                <a:latin typeface="Times New Roman"/>
                <a:ea typeface="+mn-lt"/>
                <a:cs typeface="Times New Roman"/>
              </a:rPr>
              <a:t>• A combination of these factors</a:t>
            </a:r>
            <a:endParaRPr lang="en-US" sz="2000"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5C2040-E546-4A73-A1D7-138F1F2BC99A}"/>
              </a:ext>
            </a:extLst>
          </p:cNvPr>
          <p:cNvSpPr/>
          <p:nvPr/>
        </p:nvSpPr>
        <p:spPr>
          <a:xfrm>
            <a:off x="5525598" y="1826713"/>
            <a:ext cx="3883425" cy="1822536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CENTRAL QUESTION 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How can colleges distinguish language difference from ALN fairly?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FCE962-A5DA-1F8E-D054-412E24743515}"/>
              </a:ext>
            </a:extLst>
          </p:cNvPr>
          <p:cNvSpPr/>
          <p:nvPr/>
        </p:nvSpPr>
        <p:spPr>
          <a:xfrm>
            <a:off x="851074" y="4947780"/>
            <a:ext cx="10287069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AIM: Critically evaluate Welsh ALN policy and its identification and support of multilingual learners.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F735CC-1506-8727-0940-CDCE6CD65150}"/>
              </a:ext>
            </a:extLst>
          </p:cNvPr>
          <p:cNvSpPr/>
          <p:nvPr/>
        </p:nvSpPr>
        <p:spPr>
          <a:xfrm>
            <a:off x="851213" y="6241024"/>
            <a:ext cx="10288738" cy="31885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cs typeface="Times New Roman"/>
              </a:rPr>
              <a:t>(Goodrich et al., 2023; Kangas, 2021)</a:t>
            </a:r>
          </a:p>
        </p:txBody>
      </p:sp>
      <p:pic>
        <p:nvPicPr>
          <p:cNvPr id="5" name="Picture 4" descr="Bilingual Line Blue Circle">
            <a:extLst>
              <a:ext uri="{FF2B5EF4-FFF2-40B4-BE49-F238E27FC236}">
                <a16:creationId xmlns:a16="http://schemas.microsoft.com/office/drawing/2014/main" id="{538DCB87-3FB7-6319-E1A7-5DDA9053B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7083" y="1826794"/>
            <a:ext cx="2412333" cy="225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42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FC68C-C797-55AF-1F92-CC5A203D9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latin typeface="Times New Roman"/>
                <a:ea typeface="+mj-lt"/>
                <a:cs typeface="Times New Roman"/>
              </a:rPr>
              <a:t>What Does Welsh Policy Say?</a:t>
            </a:r>
            <a:br>
              <a:rPr lang="en-GB" sz="2800" u="sng">
                <a:latin typeface="Times New Roman"/>
                <a:ea typeface="+mj-lt"/>
                <a:cs typeface="Times New Roman"/>
              </a:rPr>
            </a:br>
            <a:r>
              <a:rPr lang="en-GB" sz="2000">
                <a:latin typeface="Times New Roman"/>
                <a:ea typeface="+mj-lt"/>
                <a:cs typeface="Times New Roman"/>
              </a:rPr>
              <a:t>The Welsh ALN Framework</a:t>
            </a:r>
            <a:endParaRPr lang="en-US" sz="2000">
              <a:latin typeface="Times New Roman"/>
              <a:cs typeface="Times New Roman"/>
            </a:endParaRP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1ADD62E7-5CF0-2D4D-08A6-CF1E18E9E03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7477760" cy="2685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172A7E14-8669-478F-C24A-EA1C573BA11F}"/>
              </a:ext>
            </a:extLst>
          </p:cNvPr>
          <p:cNvSpPr/>
          <p:nvPr/>
        </p:nvSpPr>
        <p:spPr>
          <a:xfrm>
            <a:off x="8506861" y="1824923"/>
            <a:ext cx="3200400" cy="14020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Additional language ≠ Additional Learning Need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837DC9-D0B8-D17C-4810-0C5D1DE2EA94}"/>
              </a:ext>
            </a:extLst>
          </p:cNvPr>
          <p:cNvSpPr/>
          <p:nvPr/>
        </p:nvSpPr>
        <p:spPr>
          <a:xfrm>
            <a:off x="1044207" y="4822791"/>
            <a:ext cx="10668133" cy="69489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Policy principle ≠ evidence of consistent implementation.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29080A-5B02-B3A3-1CA0-F833DA3DD839}"/>
              </a:ext>
            </a:extLst>
          </p:cNvPr>
          <p:cNvSpPr/>
          <p:nvPr/>
        </p:nvSpPr>
        <p:spPr>
          <a:xfrm>
            <a:off x="1044876" y="5991726"/>
            <a:ext cx="10654898" cy="41228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(Welsh Government, 2021; Additional Learning Needs and Education Tribunal (Wales) Act 2018)</a:t>
            </a:r>
            <a:endParaRPr lang="en-US"/>
          </a:p>
        </p:txBody>
      </p:sp>
      <p:pic>
        <p:nvPicPr>
          <p:cNvPr id="20" name="Picture 19" descr="Wales map hand drawn on white background - Trendy design">
            <a:extLst>
              <a:ext uri="{FF2B5EF4-FFF2-40B4-BE49-F238E27FC236}">
                <a16:creationId xmlns:a16="http://schemas.microsoft.com/office/drawing/2014/main" id="{69577536-4219-1563-7562-AAF0C902BF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4321" y="3230479"/>
            <a:ext cx="3204411" cy="159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32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4D87F-5D38-B951-70A0-800637A4F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latin typeface="Times New Roman"/>
                <a:ea typeface="+mj-lt"/>
                <a:cs typeface="Times New Roman"/>
              </a:rPr>
              <a:t>Policy versus Practice</a:t>
            </a:r>
            <a:br>
              <a:rPr lang="en-GB" sz="2800" b="1">
                <a:latin typeface="Times New Roman"/>
                <a:ea typeface="+mj-lt"/>
                <a:cs typeface="Times New Roman"/>
              </a:rPr>
            </a:br>
            <a:r>
              <a:rPr lang="en-GB" sz="2800">
                <a:latin typeface="Times New Roman"/>
                <a:ea typeface="+mj-lt"/>
                <a:cs typeface="Times New Roman"/>
              </a:rPr>
              <a:t>Where Can Identification Go Wrong?</a:t>
            </a:r>
            <a:endParaRPr lang="en-US" sz="2800" b="1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01322-AE03-9AB5-9B79-5150C723F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1746" y="1825625"/>
            <a:ext cx="3200534" cy="1605464"/>
          </a:xfrm>
          <a:solidFill>
            <a:srgbClr val="00B0F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2000">
                <a:latin typeface="Times New Roman"/>
                <a:cs typeface="Times New Roman"/>
              </a:rPr>
              <a:t>UNDER-IDENTIFICATION </a:t>
            </a:r>
            <a:endParaRPr lang="en-GB" sz="2000"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en-GB" sz="2000">
                <a:latin typeface="Times New Roman"/>
                <a:cs typeface="Times New Roman"/>
              </a:rPr>
              <a:t>ALN attributed</a:t>
            </a:r>
            <a:endParaRPr lang="en-GB" sz="2000"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en-GB" sz="2000">
                <a:latin typeface="Times New Roman"/>
                <a:cs typeface="Times New Roman"/>
              </a:rPr>
              <a:t> to limited English</a:t>
            </a:r>
            <a:endParaRPr lang="en-GB" sz="2000"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8A1129-2B71-B6C8-A5D8-7868444DFA26}"/>
              </a:ext>
            </a:extLst>
          </p:cNvPr>
          <p:cNvSpPr/>
          <p:nvPr/>
        </p:nvSpPr>
        <p:spPr>
          <a:xfrm>
            <a:off x="4856078" y="1828131"/>
            <a:ext cx="2926080" cy="160260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MISIDENTIFICATION Language development interpreted as ALN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BE88DD-365A-896E-80CD-4080892AC390}"/>
              </a:ext>
            </a:extLst>
          </p:cNvPr>
          <p:cNvSpPr/>
          <p:nvPr/>
        </p:nvSpPr>
        <p:spPr>
          <a:xfrm>
            <a:off x="8438013" y="1822516"/>
            <a:ext cx="2916054" cy="160260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These are potential identification risks, not evidence of widespread failure in Welsh FE.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081CAC-2B2E-4163-9CB6-C0BFC46A45EF}"/>
              </a:ext>
            </a:extLst>
          </p:cNvPr>
          <p:cNvSpPr/>
          <p:nvPr/>
        </p:nvSpPr>
        <p:spPr>
          <a:xfrm>
            <a:off x="1073885" y="4538712"/>
            <a:ext cx="10296491" cy="59262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Policy clarity does not guarantee consistent practice.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C1EAA1-AEE2-80FE-5F52-353C34F8EE64}"/>
              </a:ext>
            </a:extLst>
          </p:cNvPr>
          <p:cNvSpPr/>
          <p:nvPr/>
        </p:nvSpPr>
        <p:spPr>
          <a:xfrm>
            <a:off x="1068938" y="5873549"/>
            <a:ext cx="10292080" cy="3251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(Goodrich et al., 2023; Kangas, 2021)— US research; not Welsh prevalence evidence</a:t>
            </a:r>
            <a:endParaRPr lang="en-US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9575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01562-8FC9-78C5-7656-9094096F0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Welsh ALN Policy: Emerging Questions</a:t>
            </a:r>
            <a:br>
              <a:rPr lang="en-GB" sz="2800" b="1">
                <a:latin typeface="Times New Roman"/>
                <a:ea typeface="+mj-lt"/>
                <a:cs typeface="Times New Roman"/>
              </a:rPr>
            </a:br>
            <a:r>
              <a:rPr lang="en-GB" sz="2000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Evidence from Further Education</a:t>
            </a:r>
            <a:endParaRPr lang="en-US" sz="28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FB75EF-42ED-5F6D-1496-386DAD67268F}"/>
              </a:ext>
            </a:extLst>
          </p:cNvPr>
          <p:cNvSpPr/>
          <p:nvPr/>
        </p:nvSpPr>
        <p:spPr>
          <a:xfrm>
            <a:off x="6819766" y="1821046"/>
            <a:ext cx="4541520" cy="260096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CONTINUING PRESSURES 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Unidentified support needs on entry 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Higher-than-expected workloads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No pan-Wales IDP platform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96AEDF-FF34-AE3E-E79C-5E81C6A9FBA1}"/>
              </a:ext>
            </a:extLst>
          </p:cNvPr>
          <p:cNvSpPr/>
          <p:nvPr/>
        </p:nvSpPr>
        <p:spPr>
          <a:xfrm>
            <a:off x="853974" y="1821180"/>
            <a:ext cx="4861426" cy="26017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PROGRESS </a:t>
            </a:r>
            <a:endParaRPr lang="en-US">
              <a:solidFill>
                <a:schemeClr val="tx1"/>
              </a:solidFill>
              <a:cs typeface="Arial"/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ea typeface="+mn-lt"/>
                <a:cs typeface="+mn-lt"/>
              </a:rPr>
              <a:t>Established IDP structures in nearly all colleges </a:t>
            </a:r>
            <a:endParaRPr lang="en-GB">
              <a:solidFill>
                <a:schemeClr val="tx1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ea typeface="+mn-lt"/>
                <a:cs typeface="+mn-lt"/>
              </a:rPr>
              <a:t>More effective transition collaboration</a:t>
            </a:r>
            <a:endParaRPr lang="en-GB">
              <a:solidFill>
                <a:schemeClr val="tx1"/>
              </a:solidFill>
              <a:cs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75DC76-3C24-8FF0-61D4-C4EFA4AF6A6D}"/>
              </a:ext>
            </a:extLst>
          </p:cNvPr>
          <p:cNvSpPr/>
          <p:nvPr/>
        </p:nvSpPr>
        <p:spPr>
          <a:xfrm>
            <a:off x="851835" y="4918242"/>
            <a:ext cx="10506911" cy="57149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What does existing evidence tell us about ALN reform — and what remains unknown about ESOL learners?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E8B660-95B2-8C26-90C0-366ED54A80B0}"/>
              </a:ext>
            </a:extLst>
          </p:cNvPr>
          <p:cNvSpPr/>
          <p:nvPr/>
        </p:nvSpPr>
        <p:spPr>
          <a:xfrm>
            <a:off x="932046" y="6196262"/>
            <a:ext cx="10445148" cy="35092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(Estyn, 2024; Estyn, 2025), thematic reports on ALN in further education</a:t>
            </a:r>
            <a:endParaRPr lang="en-US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727AEE-641D-3DB6-94F8-86CF36A006E4}"/>
              </a:ext>
            </a:extLst>
          </p:cNvPr>
          <p:cNvSpPr txBox="1"/>
          <p:nvPr/>
        </p:nvSpPr>
        <p:spPr>
          <a:xfrm>
            <a:off x="2065421" y="2677026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851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AF48-922D-4A66-0AC9-979763C20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Official Discourse vs Media Discourse</a:t>
            </a:r>
            <a:b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</a:br>
            <a:r>
              <a:rPr lang="en-GB" sz="2800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The Same System — Two Narratives</a:t>
            </a:r>
            <a:endParaRPr lang="en-US" sz="28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EFCDB4-9A15-97A5-A618-DA18A1C7D828}"/>
              </a:ext>
            </a:extLst>
          </p:cNvPr>
          <p:cNvSpPr/>
          <p:nvPr/>
        </p:nvSpPr>
        <p:spPr>
          <a:xfrm>
            <a:off x="666683" y="1852060"/>
            <a:ext cx="4542455" cy="315828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OFFICIAL DISCOURSE</a:t>
            </a:r>
            <a:endParaRPr lang="en-US">
              <a:solidFill>
                <a:schemeClr val="tx1"/>
              </a:solidFill>
              <a:cs typeface="Arial"/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Rights and inclusion 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Person-centred provision 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System transformation 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Policy intentions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198B60-C496-0E4B-8EEB-BEA2ACF83707}"/>
              </a:ext>
            </a:extLst>
          </p:cNvPr>
          <p:cNvSpPr/>
          <p:nvPr/>
        </p:nvSpPr>
        <p:spPr>
          <a:xfrm>
            <a:off x="6731935" y="1851125"/>
            <a:ext cx="4548204" cy="315775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MEDIA EXAMPLE: ITV WALES (2024)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  “Postcode lottery” framing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  Family testimony and delays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 Senedd committee concerns</a:t>
            </a:r>
            <a:endParaRPr lang="en-GB">
              <a:solidFill>
                <a:schemeClr val="tx1"/>
              </a:solidFill>
              <a:cs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2B2F76-EFBE-A9FB-7631-94CF6204A4F6}"/>
              </a:ext>
            </a:extLst>
          </p:cNvPr>
          <p:cNvSpPr/>
          <p:nvPr/>
        </p:nvSpPr>
        <p:spPr>
          <a:xfrm>
            <a:off x="669624" y="5412339"/>
            <a:ext cx="10618803" cy="4010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Critical question: whose voices, evidence and settings are represented?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27325F-B392-89A1-2114-92ED5746D344}"/>
              </a:ext>
            </a:extLst>
          </p:cNvPr>
          <p:cNvSpPr/>
          <p:nvPr/>
        </p:nvSpPr>
        <p:spPr>
          <a:xfrm>
            <a:off x="670025" y="6054290"/>
            <a:ext cx="10609446" cy="3335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(ITV News Wales, 2024; Welsh Government, 2021)</a:t>
            </a:r>
            <a:r>
              <a:rPr lang="en-GB" sz="1400">
                <a:solidFill>
                  <a:schemeClr val="tx1"/>
                </a:solidFill>
                <a:latin typeface="Times New Roman"/>
                <a:cs typeface="Times New Roman"/>
              </a:rPr>
              <a:t>— general ALN coverage</a:t>
            </a:r>
            <a:endParaRPr lang="en-US">
              <a:solidFill>
                <a:schemeClr val="tx1"/>
              </a:solidFill>
            </a:endParaRPr>
          </a:p>
          <a:p>
            <a:pPr algn="ctr"/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6791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A446E-A27B-9975-7996-4B4FE3FE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International Perspective</a:t>
            </a:r>
            <a:br>
              <a:rPr lang="en-GB" sz="2800" b="1">
                <a:latin typeface="Times New Roman"/>
                <a:ea typeface="+mj-lt"/>
                <a:cs typeface="Times New Roman"/>
              </a:rPr>
            </a:br>
            <a:r>
              <a:rPr lang="en-GB" sz="2800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Wales and the United States: Different Systems, Shared Challeng</a:t>
            </a:r>
            <a:r>
              <a:rPr lang="en-GB" sz="2800">
                <a:ea typeface="+mj-lt"/>
                <a:cs typeface="+mj-lt"/>
              </a:rPr>
              <a:t>es</a:t>
            </a:r>
            <a:endParaRPr lang="en-GB" sz="2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78CF4B-4C95-5A95-5935-4C66DBDF32E3}"/>
              </a:ext>
            </a:extLst>
          </p:cNvPr>
          <p:cNvSpPr/>
          <p:nvPr/>
        </p:nvSpPr>
        <p:spPr>
          <a:xfrm>
            <a:off x="1172677" y="1849521"/>
            <a:ext cx="10376301" cy="235618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Arial"/>
              <a:buChar char="•"/>
            </a:pP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US research warns against a simple “language or disability?” binary</a:t>
            </a:r>
            <a:endParaRPr lang="en-US">
              <a:solidFill>
                <a:schemeClr val="tx1"/>
              </a:solidFill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 Assessment requires language and literacy evidence 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Interdisciplinary expertise can reduce error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solidFill>
                  <a:schemeClr val="tx1"/>
                </a:solidFill>
                <a:latin typeface="Times New Roman"/>
                <a:cs typeface="Times New Roman"/>
              </a:rPr>
              <a:t>US school evidence cannot be generalised to Welsh FE</a:t>
            </a:r>
            <a:endParaRPr lang="en-GB">
              <a:solidFill>
                <a:schemeClr val="tx1"/>
              </a:solidFill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2246B8-7621-0B2F-337C-A75E0DA23763}"/>
              </a:ext>
            </a:extLst>
          </p:cNvPr>
          <p:cNvSpPr/>
          <p:nvPr/>
        </p:nvSpPr>
        <p:spPr>
          <a:xfrm>
            <a:off x="1175485" y="5320900"/>
            <a:ext cx="10374295" cy="5815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Similar challenges do not mean identical legal systems or outcomes.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9D8EBD-4873-0C53-6653-9247B3612358}"/>
              </a:ext>
            </a:extLst>
          </p:cNvPr>
          <p:cNvSpPr/>
          <p:nvPr/>
        </p:nvSpPr>
        <p:spPr>
          <a:xfrm>
            <a:off x="1167731" y="6183429"/>
            <a:ext cx="10376301" cy="39624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(Goodrich et al., 2023; Kangas, 2021) - US school-based literature</a:t>
            </a:r>
            <a:endParaRPr lang="en-US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Picture 2" descr="Map">
            <a:extLst>
              <a:ext uri="{FF2B5EF4-FFF2-40B4-BE49-F238E27FC236}">
                <a16:creationId xmlns:a16="http://schemas.microsoft.com/office/drawing/2014/main" id="{892E900A-C615-5CBB-CA2A-3ACFE9798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428" y="4206909"/>
            <a:ext cx="2833436" cy="111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185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5F13D-C89A-404B-98B3-B1E974B04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2431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>
                <a:latin typeface="Times New Roman"/>
                <a:ea typeface="+mj-lt"/>
                <a:cs typeface="Times New Roman"/>
              </a:rPr>
            </a:br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Stakeholder Perspectives — Different Needs, Shared Challenges</a:t>
            </a:r>
            <a:endParaRPr lang="en-GB" sz="28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F8F587-376E-8C82-FECD-5D46A18D1ACB}"/>
              </a:ext>
            </a:extLst>
          </p:cNvPr>
          <p:cNvSpPr/>
          <p:nvPr/>
        </p:nvSpPr>
        <p:spPr>
          <a:xfrm>
            <a:off x="929639" y="1617230"/>
            <a:ext cx="10579367" cy="67839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000">
              <a:solidFill>
                <a:schemeClr val="tx1"/>
              </a:solidFill>
              <a:latin typeface="Times New Roman"/>
              <a:ea typeface="+mn-lt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ESOL Learners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Fair assessment, appropriate support and learner voice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5A0D4C-F9D0-19A2-7DE2-F1435C418013}"/>
              </a:ext>
            </a:extLst>
          </p:cNvPr>
          <p:cNvSpPr/>
          <p:nvPr/>
        </p:nvSpPr>
        <p:spPr>
          <a:xfrm>
            <a:off x="929774" y="2452303"/>
            <a:ext cx="10589794" cy="75197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000">
              <a:solidFill>
                <a:schemeClr val="tx1"/>
              </a:solidFill>
              <a:latin typeface="Times New Roman"/>
              <a:ea typeface="+mn-lt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ESOL Lecturers and ALN Staff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Professional judgement, assessment tools and collaboration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1830A5-FA66-6322-60D0-BF5A19CC2FD4}"/>
              </a:ext>
            </a:extLst>
          </p:cNvPr>
          <p:cNvSpPr/>
          <p:nvPr/>
        </p:nvSpPr>
        <p:spPr>
          <a:xfrm>
            <a:off x="926966" y="3429802"/>
            <a:ext cx="10583244" cy="75397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000">
              <a:solidFill>
                <a:schemeClr val="tx1"/>
              </a:solidFill>
              <a:latin typeface="Times New Roman"/>
              <a:ea typeface="+mn-lt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FE Leaders and Policymakers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Consistent provision, resources and accountability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00C34-AE38-CC42-2699-A6773A13A1FB}"/>
              </a:ext>
            </a:extLst>
          </p:cNvPr>
          <p:cNvSpPr/>
          <p:nvPr/>
        </p:nvSpPr>
        <p:spPr>
          <a:xfrm>
            <a:off x="931243" y="5375976"/>
            <a:ext cx="10589527" cy="49035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How might these different perspectives influence ALN identification?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0FA784-6BD6-4CFA-0FF1-A3F275647261}"/>
              </a:ext>
            </a:extLst>
          </p:cNvPr>
          <p:cNvSpPr/>
          <p:nvPr/>
        </p:nvSpPr>
        <p:spPr>
          <a:xfrm>
            <a:off x="921886" y="6233828"/>
            <a:ext cx="10586720" cy="4064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(Estyn, 2025; Welsh Government, 2021)</a:t>
            </a:r>
            <a:endParaRPr lang="en-US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9389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F2775-200F-61BC-91AC-A3881E32A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Emerging Questions for Policy and Practice</a:t>
            </a:r>
            <a:endParaRPr lang="en-US" sz="28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02FF62-6B98-FA92-209F-9E599B8334D0}"/>
              </a:ext>
            </a:extLst>
          </p:cNvPr>
          <p:cNvSpPr/>
          <p:nvPr/>
        </p:nvSpPr>
        <p:spPr>
          <a:xfrm>
            <a:off x="332473" y="1576938"/>
            <a:ext cx="4393798" cy="146384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1. IDENTIFICATION</a:t>
            </a:r>
          </a:p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How can educators distinguish language difference from ALN?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876240-3F61-83C6-0A12-C11B6A292AD9}"/>
              </a:ext>
            </a:extLst>
          </p:cNvPr>
          <p:cNvSpPr/>
          <p:nvPr/>
        </p:nvSpPr>
        <p:spPr>
          <a:xfrm>
            <a:off x="7470406" y="1575869"/>
            <a:ext cx="4391793" cy="146517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2. STAKEHOLDER VOICE</a:t>
            </a:r>
          </a:p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Whose perspectives shape identification decisions?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343FF8-6F5F-6417-1D49-4615FB2DEF78}"/>
              </a:ext>
            </a:extLst>
          </p:cNvPr>
          <p:cNvSpPr/>
          <p:nvPr/>
        </p:nvSpPr>
        <p:spPr>
          <a:xfrm>
            <a:off x="331805" y="3359083"/>
            <a:ext cx="4394600" cy="135823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3. EVIDENCE GAP</a:t>
            </a:r>
          </a:p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What do we know about ESOL learners in Welsh FE?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C1FF0E-AEE8-A76D-2AC1-1B5A6BD56256}"/>
              </a:ext>
            </a:extLst>
          </p:cNvPr>
          <p:cNvSpPr/>
          <p:nvPr/>
        </p:nvSpPr>
        <p:spPr>
          <a:xfrm>
            <a:off x="7466128" y="3356276"/>
            <a:ext cx="4399413" cy="136037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4. INTERNATIONAL LEARNING</a:t>
            </a:r>
          </a:p>
          <a:p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What can Wales learn from international research?</a:t>
            </a:r>
            <a:endParaRPr lang="en-GB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910FCB-FEF9-EF0D-A59D-3005FCC65CEC}"/>
              </a:ext>
            </a:extLst>
          </p:cNvPr>
          <p:cNvSpPr/>
          <p:nvPr/>
        </p:nvSpPr>
        <p:spPr>
          <a:xfrm>
            <a:off x="329932" y="5095507"/>
            <a:ext cx="11530797" cy="47297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Critical engagement raises questions for future enquiry, rather than providing final answers.</a:t>
            </a:r>
            <a:endParaRPr lang="en-US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556391A-0325-D6D7-7245-D3D04CA0952B}"/>
              </a:ext>
            </a:extLst>
          </p:cNvPr>
          <p:cNvSpPr/>
          <p:nvPr/>
        </p:nvSpPr>
        <p:spPr>
          <a:xfrm>
            <a:off x="330067" y="5865395"/>
            <a:ext cx="11530261" cy="3509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(Estyn, 2024; Estyn, 2025; Goodrich et al., 2023; Kangas, 2021; Welsh Government, 2021)</a:t>
            </a:r>
            <a:endParaRPr lang="en-US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Picture 2" descr="Park House School - SEND provision &amp; Inclusion">
            <a:extLst>
              <a:ext uri="{FF2B5EF4-FFF2-40B4-BE49-F238E27FC236}">
                <a16:creationId xmlns:a16="http://schemas.microsoft.com/office/drawing/2014/main" id="{6CBC1DDF-69FA-C2A5-8EC1-339C8E967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575613"/>
            <a:ext cx="2733173" cy="313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46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6D954-9CEF-668E-F052-F62C04C40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Conclusion— What Have I Learned?</a:t>
            </a:r>
            <a:endParaRPr lang="en-US" sz="28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20B67-D5EF-7079-A09C-8A95C75FA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506496"/>
          </a:xfrm>
          <a:solidFill>
            <a:srgbClr val="00B0F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5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Welsh ALN policy distinguishes language difference from additional learning needs.</a:t>
            </a:r>
            <a:endParaRPr lang="en-US">
              <a:cs typeface="Arial"/>
            </a:endParaRPr>
          </a:p>
          <a:p>
            <a:pPr>
              <a:buFont typeface="Arial" panose="020B05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Academic literature highlights the complexity of identifying ALN among multilingual learners.</a:t>
            </a:r>
          </a:p>
          <a:p>
            <a:pPr>
              <a:buFont typeface="Arial" panose="020B05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Official, media and stakeholder perspectives raise different questions about fairness and support.</a:t>
            </a:r>
          </a:p>
          <a:p>
            <a:pPr>
              <a:buFont typeface="Arial" panose="020B05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Further research is needed to understand ESOL learners' experiences in Welsh FE.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04B1FC-41D8-A90E-6E43-169FA846D607}"/>
              </a:ext>
            </a:extLst>
          </p:cNvPr>
          <p:cNvSpPr/>
          <p:nvPr/>
        </p:nvSpPr>
        <p:spPr>
          <a:xfrm>
            <a:off x="834118" y="4759721"/>
            <a:ext cx="10522314" cy="80995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tx1"/>
                </a:solidFill>
                <a:latin typeface="Times New Roman"/>
                <a:cs typeface="Times New Roman"/>
              </a:rPr>
              <a:t>How can Welsh FE institutions ensure fair and inclusive ALN identification for multilingual learners?</a:t>
            </a:r>
          </a:p>
        </p:txBody>
      </p:sp>
    </p:spTree>
    <p:extLst>
      <p:ext uri="{BB962C8B-B14F-4D97-AF65-F5344CB8AC3E}">
        <p14:creationId xmlns:p14="http://schemas.microsoft.com/office/powerpoint/2010/main" val="3419692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2BAFE-939F-939C-B4C4-1D1E16FDD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Times New Roman"/>
                <a:ea typeface="+mj-lt"/>
                <a:cs typeface="Times New Roman"/>
              </a:rPr>
              <a:t>References</a:t>
            </a:r>
            <a:endParaRPr lang="en-US" sz="28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C6FCB-85EA-EE5E-B392-7C908BC4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2324"/>
            <a:ext cx="10515600" cy="487463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Additional Learning Needs and Education Tribunal (Wales) Act 2018 (</a:t>
            </a:r>
            <a:r>
              <a:rPr lang="en-GB" sz="1400" dirty="0" err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anaw</a:t>
            </a: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2). 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https://www.legislation.gov.uk/anaw/2018/2/contents</a:t>
            </a: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(Accessed: 9 October 2026).</a:t>
            </a:r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Estyn</a:t>
            </a: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(2024)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Additional Learning Needs in Further Education Colleges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. 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https://estyn.gov.wales/improvement-resources/additional-learning-needs-in-further-education-colleges/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(Accessed: 10 October 2026).</a:t>
            </a:r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Estyn (2025)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Implementation of post-16 aspects of Additional Learning Needs (ALN) reform in FEIs. 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https://estyn.gov.wales/improvement-resources/implementation-of-post-16-aspects-of-additional-learning-needs/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(Accessed: 10 October 2026).</a:t>
            </a:r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Goodrich, J.M., Fitton, L., Chan, J. and Davis, C.J. (2023) ‘Assessing oral language when screening multilingual children for learning disabilities in reading’,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Intervention in School and Clinic ,</a:t>
            </a:r>
            <a:r>
              <a:rPr lang="en-GB" sz="1400" dirty="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58(3), pp. 164–172. 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https://doi.org/10.1177/10534512221081264</a:t>
            </a:r>
            <a:endParaRPr lang="en-GB" sz="1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ITV News Wales (2024) ‘Children with ALN and disabilities in Wales being “let down” over “postcode lottery”’,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ITV News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, 16 July. 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https://www.itv.com/news/wales/2024-07-16/children-with-aln-and-disabilities-in-wales-let-down-over-postcode-lottery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(Accessed: 8 October 2026).</a:t>
            </a:r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Kangas, S.E.N. (2021) ‘“Is it language or disability?”: An ableist and monolingual filter for English learners with disabilities’,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TESOL Quarterly,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55(3), pp. 673–683. Available at: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https://doi.org/10.1002/tesq.3029</a:t>
            </a:r>
            <a:endParaRPr lang="en-GB" sz="1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Welsh Government (2021) </a:t>
            </a:r>
            <a:r>
              <a:rPr lang="en-GB" sz="1400" i="1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The additional learning needs code for Wales 2021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. Available at: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</a:t>
            </a:r>
            <a:r>
              <a:rPr lang="en-GB" sz="1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https://www.gov.wales/additional-learning-needs-code</a:t>
            </a:r>
            <a:r>
              <a:rPr lang="en-GB" sz="1400">
                <a:solidFill>
                  <a:schemeClr val="tx1"/>
                </a:solidFill>
                <a:latin typeface="Times New Roman"/>
                <a:ea typeface="+mn-lt"/>
                <a:cs typeface="Times New Roman"/>
              </a:rPr>
              <a:t> (Accessed: 10 October 2026).</a:t>
            </a:r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14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60863447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Sagona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ExploreVTI</vt:lpstr>
      <vt:lpstr>Identifying ALN among ESOL Learners in Wales: A Critical Evaluation of Policy, Practice and Educational Equity</vt:lpstr>
      <vt:lpstr> Why Does This Matter?  Language Difference or Additional Learning Need? </vt:lpstr>
      <vt:lpstr>What Does Welsh Policy Say? The Welsh ALN Framework</vt:lpstr>
      <vt:lpstr>Policy versus Practice Where Can Identification Go Wrong?</vt:lpstr>
      <vt:lpstr>Welsh ALN Policy: Emerging Questions Evidence from Further Education</vt:lpstr>
      <vt:lpstr>Official Discourse vs Media Discourse The Same System — Two Narratives</vt:lpstr>
      <vt:lpstr>International Perspective Wales and the United States: Different Systems, Shared Challenges</vt:lpstr>
      <vt:lpstr> Stakeholder Perspectives — Different Needs, Shared Challenges</vt:lpstr>
      <vt:lpstr>Emerging Questions for Policy and Practice</vt:lpstr>
      <vt:lpstr>Conclusion— What Have I Learned?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25</cp:revision>
  <dcterms:created xsi:type="dcterms:W3CDTF">2026-10-07T16:24:11Z</dcterms:created>
  <dcterms:modified xsi:type="dcterms:W3CDTF">2026-10-12T18:41:49Z</dcterms:modified>
</cp:coreProperties>
</file>