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60" r:id="rId2"/>
    <p:sldId id="291" r:id="rId3"/>
    <p:sldId id="256" r:id="rId4"/>
    <p:sldId id="261" r:id="rId5"/>
    <p:sldId id="292" r:id="rId6"/>
    <p:sldId id="316" r:id="rId7"/>
    <p:sldId id="311" r:id="rId8"/>
    <p:sldId id="293" r:id="rId9"/>
    <p:sldId id="312" r:id="rId10"/>
    <p:sldId id="295" r:id="rId11"/>
    <p:sldId id="310" r:id="rId12"/>
    <p:sldId id="306" r:id="rId13"/>
    <p:sldId id="308" r:id="rId14"/>
    <p:sldId id="309" r:id="rId15"/>
    <p:sldId id="314" r:id="rId16"/>
    <p:sldId id="313" r:id="rId17"/>
    <p:sldId id="296" r:id="rId18"/>
    <p:sldId id="297" r:id="rId19"/>
    <p:sldId id="298" r:id="rId20"/>
    <p:sldId id="299" r:id="rId21"/>
    <p:sldId id="300" r:id="rId22"/>
    <p:sldId id="301" r:id="rId23"/>
    <p:sldId id="302" r:id="rId24"/>
    <p:sldId id="303" r:id="rId25"/>
    <p:sldId id="304" r:id="rId26"/>
    <p:sldId id="289" r:id="rId27"/>
    <p:sldId id="294" r:id="rId28"/>
    <p:sldId id="31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2D5C3D-96CD-4559-AC45-87406D16466A}" v="24" dt="2022-04-01T10:59:22.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47" autoAdjust="0"/>
    <p:restoredTop sz="94660"/>
  </p:normalViewPr>
  <p:slideViewPr>
    <p:cSldViewPr snapToGrid="0" showGuides="1">
      <p:cViewPr varScale="1">
        <p:scale>
          <a:sx n="106" d="100"/>
          <a:sy n="106" d="100"/>
        </p:scale>
        <p:origin x="56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E62D5C3D-96CD-4559-AC45-87406D16466A}"/>
    <pc:docChg chg="undo custSel addSld delSld modSld sldOrd">
      <pc:chgData name="Kim Dearing" userId="5f5c3c6f9192f48a" providerId="LiveId" clId="{E62D5C3D-96CD-4559-AC45-87406D16466A}" dt="2022-04-01T11:03:57.619" v="11296" actId="20577"/>
      <pc:docMkLst>
        <pc:docMk/>
      </pc:docMkLst>
      <pc:sldChg chg="addSp delSp modSp mod setBg modClrScheme chgLayout">
        <pc:chgData name="Kim Dearing" userId="5f5c3c6f9192f48a" providerId="LiveId" clId="{E62D5C3D-96CD-4559-AC45-87406D16466A}" dt="2022-03-30T12:02:08.814" v="9937" actId="26606"/>
        <pc:sldMkLst>
          <pc:docMk/>
          <pc:sldMk cId="2707054401" sldId="256"/>
        </pc:sldMkLst>
        <pc:spChg chg="del mod ord">
          <ac:chgData name="Kim Dearing" userId="5f5c3c6f9192f48a" providerId="LiveId" clId="{E62D5C3D-96CD-4559-AC45-87406D16466A}" dt="2022-03-30T08:26:25.944" v="6" actId="700"/>
          <ac:spMkLst>
            <pc:docMk/>
            <pc:sldMk cId="2707054401" sldId="256"/>
            <ac:spMk id="2" creationId="{311F3A00-EF9F-4166-987F-420C1554D272}"/>
          </ac:spMkLst>
        </pc:spChg>
        <pc:spChg chg="del mod ord">
          <ac:chgData name="Kim Dearing" userId="5f5c3c6f9192f48a" providerId="LiveId" clId="{E62D5C3D-96CD-4559-AC45-87406D16466A}" dt="2022-03-30T08:26:25.944" v="6" actId="700"/>
          <ac:spMkLst>
            <pc:docMk/>
            <pc:sldMk cId="2707054401" sldId="256"/>
            <ac:spMk id="3" creationId="{5F85ADC4-94A2-4C03-BEA0-79B12FFD7A7C}"/>
          </ac:spMkLst>
        </pc:spChg>
        <pc:spChg chg="add mod ord">
          <ac:chgData name="Kim Dearing" userId="5f5c3c6f9192f48a" providerId="LiveId" clId="{E62D5C3D-96CD-4559-AC45-87406D16466A}" dt="2022-03-30T12:02:08.814" v="9937" actId="26606"/>
          <ac:spMkLst>
            <pc:docMk/>
            <pc:sldMk cId="2707054401" sldId="256"/>
            <ac:spMk id="4" creationId="{44DA5732-1B0A-4A3F-870F-D05DDD9BB0A7}"/>
          </ac:spMkLst>
        </pc:spChg>
        <pc:spChg chg="add mod ord">
          <ac:chgData name="Kim Dearing" userId="5f5c3c6f9192f48a" providerId="LiveId" clId="{E62D5C3D-96CD-4559-AC45-87406D16466A}" dt="2022-03-30T12:02:08.814" v="9937" actId="26606"/>
          <ac:spMkLst>
            <pc:docMk/>
            <pc:sldMk cId="2707054401" sldId="256"/>
            <ac:spMk id="5" creationId="{F45419CA-20C6-46BC-AF09-9B5F1017D36B}"/>
          </ac:spMkLst>
        </pc:spChg>
        <pc:spChg chg="add">
          <ac:chgData name="Kim Dearing" userId="5f5c3c6f9192f48a" providerId="LiveId" clId="{E62D5C3D-96CD-4559-AC45-87406D16466A}" dt="2022-03-30T12:02:08.814" v="9937" actId="26606"/>
          <ac:spMkLst>
            <pc:docMk/>
            <pc:sldMk cId="2707054401" sldId="256"/>
            <ac:spMk id="10" creationId="{CBB2B1F0-0DD6-4744-9A46-7A344FB48E40}"/>
          </ac:spMkLst>
        </pc:spChg>
        <pc:spChg chg="add">
          <ac:chgData name="Kim Dearing" userId="5f5c3c6f9192f48a" providerId="LiveId" clId="{E62D5C3D-96CD-4559-AC45-87406D16466A}" dt="2022-03-30T12:02:08.814" v="9937" actId="26606"/>
          <ac:spMkLst>
            <pc:docMk/>
            <pc:sldMk cId="2707054401" sldId="256"/>
            <ac:spMk id="12" creationId="{52D502E5-F6B4-4D58-B4AE-FC466FF15EE8}"/>
          </ac:spMkLst>
        </pc:spChg>
        <pc:spChg chg="add">
          <ac:chgData name="Kim Dearing" userId="5f5c3c6f9192f48a" providerId="LiveId" clId="{E62D5C3D-96CD-4559-AC45-87406D16466A}" dt="2022-03-30T12:02:08.814" v="9937" actId="26606"/>
          <ac:spMkLst>
            <pc:docMk/>
            <pc:sldMk cId="2707054401" sldId="256"/>
            <ac:spMk id="14" creationId="{9DECDBF4-02B6-4BB4-B65B-B8107AD6A9E8}"/>
          </ac:spMkLst>
        </pc:spChg>
      </pc:sldChg>
      <pc:sldChg chg="addSp delSp modSp mod ord setBg">
        <pc:chgData name="Kim Dearing" userId="5f5c3c6f9192f48a" providerId="LiveId" clId="{E62D5C3D-96CD-4559-AC45-87406D16466A}" dt="2022-03-30T11:55:47.901" v="9914" actId="26606"/>
        <pc:sldMkLst>
          <pc:docMk/>
          <pc:sldMk cId="128350376" sldId="260"/>
        </pc:sldMkLst>
        <pc:spChg chg="mod">
          <ac:chgData name="Kim Dearing" userId="5f5c3c6f9192f48a" providerId="LiveId" clId="{E62D5C3D-96CD-4559-AC45-87406D16466A}" dt="2022-03-30T11:55:47.901" v="9914" actId="26606"/>
          <ac:spMkLst>
            <pc:docMk/>
            <pc:sldMk cId="128350376" sldId="260"/>
            <ac:spMk id="2" creationId="{6C9566A1-7FCF-41F3-841A-0A6240F44F4F}"/>
          </ac:spMkLst>
        </pc:spChg>
        <pc:spChg chg="add del">
          <ac:chgData name="Kim Dearing" userId="5f5c3c6f9192f48a" providerId="LiveId" clId="{E62D5C3D-96CD-4559-AC45-87406D16466A}" dt="2022-03-30T11:55:47.892" v="9913" actId="26606"/>
          <ac:spMkLst>
            <pc:docMk/>
            <pc:sldMk cId="128350376" sldId="260"/>
            <ac:spMk id="7" creationId="{BAD76F3E-3A97-486B-B402-44400A8B9173}"/>
          </ac:spMkLst>
        </pc:spChg>
        <pc:spChg chg="add del">
          <ac:chgData name="Kim Dearing" userId="5f5c3c6f9192f48a" providerId="LiveId" clId="{E62D5C3D-96CD-4559-AC45-87406D16466A}" dt="2022-03-30T11:55:47.892" v="9913" actId="26606"/>
          <ac:spMkLst>
            <pc:docMk/>
            <pc:sldMk cId="128350376" sldId="260"/>
            <ac:spMk id="9" creationId="{391F6B52-91F4-4AEB-B6DB-29FEBCF28C8B}"/>
          </ac:spMkLst>
        </pc:spChg>
        <pc:spChg chg="add del">
          <ac:chgData name="Kim Dearing" userId="5f5c3c6f9192f48a" providerId="LiveId" clId="{E62D5C3D-96CD-4559-AC45-87406D16466A}" dt="2022-03-30T11:55:47.892" v="9913" actId="26606"/>
          <ac:spMkLst>
            <pc:docMk/>
            <pc:sldMk cId="128350376" sldId="260"/>
            <ac:spMk id="11" creationId="{2CD6F061-7C53-44F4-9794-953DB70A451B}"/>
          </ac:spMkLst>
        </pc:spChg>
        <pc:spChg chg="add">
          <ac:chgData name="Kim Dearing" userId="5f5c3c6f9192f48a" providerId="LiveId" clId="{E62D5C3D-96CD-4559-AC45-87406D16466A}" dt="2022-03-30T11:55:47.901" v="9914" actId="26606"/>
          <ac:spMkLst>
            <pc:docMk/>
            <pc:sldMk cId="128350376" sldId="260"/>
            <ac:spMk id="13" creationId="{B35D3C1D-A6AE-4FCA-BB76-A4748CE5DE55}"/>
          </ac:spMkLst>
        </pc:spChg>
        <pc:spChg chg="add">
          <ac:chgData name="Kim Dearing" userId="5f5c3c6f9192f48a" providerId="LiveId" clId="{E62D5C3D-96CD-4559-AC45-87406D16466A}" dt="2022-03-30T11:55:47.901" v="9914" actId="26606"/>
          <ac:spMkLst>
            <pc:docMk/>
            <pc:sldMk cId="128350376" sldId="260"/>
            <ac:spMk id="14" creationId="{6D5BF818-2283-4CC9-A120-9225CEDFA6D2}"/>
          </ac:spMkLst>
        </pc:spChg>
        <pc:spChg chg="add">
          <ac:chgData name="Kim Dearing" userId="5f5c3c6f9192f48a" providerId="LiveId" clId="{E62D5C3D-96CD-4559-AC45-87406D16466A}" dt="2022-03-30T11:55:47.901" v="9914" actId="26606"/>
          <ac:spMkLst>
            <pc:docMk/>
            <pc:sldMk cId="128350376" sldId="260"/>
            <ac:spMk id="15" creationId="{063A42EF-20CC-4BCC-9D0B-222CF3AAE8C9}"/>
          </ac:spMkLst>
        </pc:spChg>
      </pc:sldChg>
      <pc:sldChg chg="addSp delSp modSp mod setBg">
        <pc:chgData name="Kim Dearing" userId="5f5c3c6f9192f48a" providerId="LiveId" clId="{E62D5C3D-96CD-4559-AC45-87406D16466A}" dt="2022-03-30T12:02:16.051" v="9938" actId="26606"/>
        <pc:sldMkLst>
          <pc:docMk/>
          <pc:sldMk cId="2724106395" sldId="261"/>
        </pc:sldMkLst>
        <pc:spChg chg="mod">
          <ac:chgData name="Kim Dearing" userId="5f5c3c6f9192f48a" providerId="LiveId" clId="{E62D5C3D-96CD-4559-AC45-87406D16466A}" dt="2022-03-30T12:02:16.051" v="9938" actId="26606"/>
          <ac:spMkLst>
            <pc:docMk/>
            <pc:sldMk cId="2724106395" sldId="261"/>
            <ac:spMk id="2" creationId="{025054AE-AEC1-47E9-8EDA-6DBE7B517190}"/>
          </ac:spMkLst>
        </pc:spChg>
        <pc:spChg chg="del mod">
          <ac:chgData name="Kim Dearing" userId="5f5c3c6f9192f48a" providerId="LiveId" clId="{E62D5C3D-96CD-4559-AC45-87406D16466A}" dt="2022-03-30T12:02:16.051" v="9938" actId="26606"/>
          <ac:spMkLst>
            <pc:docMk/>
            <pc:sldMk cId="2724106395" sldId="261"/>
            <ac:spMk id="3" creationId="{C70DE733-C3EF-4EA4-9CAB-D3D8CCBEA912}"/>
          </ac:spMkLst>
        </pc:spChg>
        <pc:spChg chg="add">
          <ac:chgData name="Kim Dearing" userId="5f5c3c6f9192f48a" providerId="LiveId" clId="{E62D5C3D-96CD-4559-AC45-87406D16466A}" dt="2022-03-30T12:02:16.051" v="9938" actId="26606"/>
          <ac:spMkLst>
            <pc:docMk/>
            <pc:sldMk cId="2724106395" sldId="261"/>
            <ac:spMk id="9" creationId="{7517A47C-B2E5-4B79-8061-D74B1311AF6E}"/>
          </ac:spMkLst>
        </pc:spChg>
        <pc:spChg chg="add">
          <ac:chgData name="Kim Dearing" userId="5f5c3c6f9192f48a" providerId="LiveId" clId="{E62D5C3D-96CD-4559-AC45-87406D16466A}" dt="2022-03-30T12:02:16.051" v="9938" actId="26606"/>
          <ac:spMkLst>
            <pc:docMk/>
            <pc:sldMk cId="2724106395" sldId="261"/>
            <ac:spMk id="11" creationId="{C505E780-2083-4CB5-A42A-5E0E2908ECC3}"/>
          </ac:spMkLst>
        </pc:spChg>
        <pc:spChg chg="add">
          <ac:chgData name="Kim Dearing" userId="5f5c3c6f9192f48a" providerId="LiveId" clId="{E62D5C3D-96CD-4559-AC45-87406D16466A}" dt="2022-03-30T12:02:16.051" v="9938" actId="26606"/>
          <ac:spMkLst>
            <pc:docMk/>
            <pc:sldMk cId="2724106395" sldId="261"/>
            <ac:spMk id="13" creationId="{D2C0AE1C-0118-41AE-8A10-7CDCBF10E96F}"/>
          </ac:spMkLst>
        </pc:spChg>
        <pc:spChg chg="add">
          <ac:chgData name="Kim Dearing" userId="5f5c3c6f9192f48a" providerId="LiveId" clId="{E62D5C3D-96CD-4559-AC45-87406D16466A}" dt="2022-03-30T12:02:16.051" v="9938" actId="26606"/>
          <ac:spMkLst>
            <pc:docMk/>
            <pc:sldMk cId="2724106395" sldId="261"/>
            <ac:spMk id="15" creationId="{463EEC44-1BA3-44ED-81FC-A644B04B2A44}"/>
          </ac:spMkLst>
        </pc:spChg>
        <pc:graphicFrameChg chg="add">
          <ac:chgData name="Kim Dearing" userId="5f5c3c6f9192f48a" providerId="LiveId" clId="{E62D5C3D-96CD-4559-AC45-87406D16466A}" dt="2022-03-30T12:02:16.051" v="9938" actId="26606"/>
          <ac:graphicFrameMkLst>
            <pc:docMk/>
            <pc:sldMk cId="2724106395" sldId="261"/>
            <ac:graphicFrameMk id="5" creationId="{FC83B560-EDD9-E1F6-596E-E93F6E69E015}"/>
          </ac:graphicFrameMkLst>
        </pc:graphicFrameChg>
      </pc:sldChg>
      <pc:sldChg chg="ord">
        <pc:chgData name="Kim Dearing" userId="5f5c3c6f9192f48a" providerId="LiveId" clId="{E62D5C3D-96CD-4559-AC45-87406D16466A}" dt="2022-03-30T08:26:05.658" v="5"/>
        <pc:sldMkLst>
          <pc:docMk/>
          <pc:sldMk cId="1547418895" sldId="291"/>
        </pc:sldMkLst>
      </pc:sldChg>
      <pc:sldChg chg="addSp modSp mod setBg">
        <pc:chgData name="Kim Dearing" userId="5f5c3c6f9192f48a" providerId="LiveId" clId="{E62D5C3D-96CD-4559-AC45-87406D16466A}" dt="2022-03-30T12:03:07.360" v="9939" actId="26606"/>
        <pc:sldMkLst>
          <pc:docMk/>
          <pc:sldMk cId="171961082" sldId="292"/>
        </pc:sldMkLst>
        <pc:spChg chg="mod">
          <ac:chgData name="Kim Dearing" userId="5f5c3c6f9192f48a" providerId="LiveId" clId="{E62D5C3D-96CD-4559-AC45-87406D16466A}" dt="2022-03-30T12:03:07.360" v="9939" actId="26606"/>
          <ac:spMkLst>
            <pc:docMk/>
            <pc:sldMk cId="171961082" sldId="292"/>
            <ac:spMk id="2" creationId="{9EA04550-83F5-4AC9-8C09-108E91E8E574}"/>
          </ac:spMkLst>
        </pc:spChg>
        <pc:spChg chg="mod">
          <ac:chgData name="Kim Dearing" userId="5f5c3c6f9192f48a" providerId="LiveId" clId="{E62D5C3D-96CD-4559-AC45-87406D16466A}" dt="2022-03-30T12:03:07.360" v="9939" actId="26606"/>
          <ac:spMkLst>
            <pc:docMk/>
            <pc:sldMk cId="171961082" sldId="292"/>
            <ac:spMk id="3" creationId="{D772D61A-674D-4B98-A753-77C369599F61}"/>
          </ac:spMkLst>
        </pc:spChg>
        <pc:spChg chg="add">
          <ac:chgData name="Kim Dearing" userId="5f5c3c6f9192f48a" providerId="LiveId" clId="{E62D5C3D-96CD-4559-AC45-87406D16466A}" dt="2022-03-30T12:03:07.360" v="9939" actId="26606"/>
          <ac:spMkLst>
            <pc:docMk/>
            <pc:sldMk cId="171961082" sldId="292"/>
            <ac:spMk id="8" creationId="{CBB2B1F0-0DD6-4744-9A46-7A344FB48E40}"/>
          </ac:spMkLst>
        </pc:spChg>
        <pc:spChg chg="add">
          <ac:chgData name="Kim Dearing" userId="5f5c3c6f9192f48a" providerId="LiveId" clId="{E62D5C3D-96CD-4559-AC45-87406D16466A}" dt="2022-03-30T12:03:07.360" v="9939" actId="26606"/>
          <ac:spMkLst>
            <pc:docMk/>
            <pc:sldMk cId="171961082" sldId="292"/>
            <ac:spMk id="10" creationId="{52D502E5-F6B4-4D58-B4AE-FC466FF15EE8}"/>
          </ac:spMkLst>
        </pc:spChg>
        <pc:spChg chg="add">
          <ac:chgData name="Kim Dearing" userId="5f5c3c6f9192f48a" providerId="LiveId" clId="{E62D5C3D-96CD-4559-AC45-87406D16466A}" dt="2022-03-30T12:03:07.360" v="9939" actId="26606"/>
          <ac:spMkLst>
            <pc:docMk/>
            <pc:sldMk cId="171961082" sldId="292"/>
            <ac:spMk id="12" creationId="{9DECDBF4-02B6-4BB4-B65B-B8107AD6A9E8}"/>
          </ac:spMkLst>
        </pc:spChg>
      </pc:sldChg>
      <pc:sldChg chg="addSp modSp mod ord setBg modNotesTx">
        <pc:chgData name="Kim Dearing" userId="5f5c3c6f9192f48a" providerId="LiveId" clId="{E62D5C3D-96CD-4559-AC45-87406D16466A}" dt="2022-03-30T12:12:04.904" v="10557" actId="26606"/>
        <pc:sldMkLst>
          <pc:docMk/>
          <pc:sldMk cId="1591245831" sldId="293"/>
        </pc:sldMkLst>
        <pc:spChg chg="mod">
          <ac:chgData name="Kim Dearing" userId="5f5c3c6f9192f48a" providerId="LiveId" clId="{E62D5C3D-96CD-4559-AC45-87406D16466A}" dt="2022-03-30T12:12:04.904" v="10557" actId="26606"/>
          <ac:spMkLst>
            <pc:docMk/>
            <pc:sldMk cId="1591245831" sldId="293"/>
            <ac:spMk id="2" creationId="{062F921E-77C5-4B21-B611-A4964E1755D8}"/>
          </ac:spMkLst>
        </pc:spChg>
        <pc:spChg chg="mod">
          <ac:chgData name="Kim Dearing" userId="5f5c3c6f9192f48a" providerId="LiveId" clId="{E62D5C3D-96CD-4559-AC45-87406D16466A}" dt="2022-03-30T12:12:04.904" v="10557" actId="26606"/>
          <ac:spMkLst>
            <pc:docMk/>
            <pc:sldMk cId="1591245831" sldId="293"/>
            <ac:spMk id="3" creationId="{278835B2-0964-45BD-B245-1C09264E77CE}"/>
          </ac:spMkLst>
        </pc:spChg>
        <pc:picChg chg="add">
          <ac:chgData name="Kim Dearing" userId="5f5c3c6f9192f48a" providerId="LiveId" clId="{E62D5C3D-96CD-4559-AC45-87406D16466A}" dt="2022-03-30T12:12:04.904" v="10557" actId="26606"/>
          <ac:picMkLst>
            <pc:docMk/>
            <pc:sldMk cId="1591245831" sldId="293"/>
            <ac:picMk id="5" creationId="{57E4124A-99CE-A3DB-6173-54B08C0615A3}"/>
          </ac:picMkLst>
        </pc:picChg>
        <pc:cxnChg chg="add">
          <ac:chgData name="Kim Dearing" userId="5f5c3c6f9192f48a" providerId="LiveId" clId="{E62D5C3D-96CD-4559-AC45-87406D16466A}" dt="2022-03-30T12:12:04.904" v="10557" actId="26606"/>
          <ac:cxnSpMkLst>
            <pc:docMk/>
            <pc:sldMk cId="1591245831" sldId="293"/>
            <ac:cxnSpMk id="9" creationId="{A7F400EE-A8A5-48AF-B4D6-291B52C6F0B0}"/>
          </ac:cxnSpMkLst>
        </pc:cxnChg>
      </pc:sldChg>
      <pc:sldChg chg="addSp delSp modSp new mod setBg modNotesTx">
        <pc:chgData name="Kim Dearing" userId="5f5c3c6f9192f48a" providerId="LiveId" clId="{E62D5C3D-96CD-4559-AC45-87406D16466A}" dt="2022-03-30T12:23:04.020" v="10715" actId="26606"/>
        <pc:sldMkLst>
          <pc:docMk/>
          <pc:sldMk cId="2426387972" sldId="295"/>
        </pc:sldMkLst>
        <pc:spChg chg="mod">
          <ac:chgData name="Kim Dearing" userId="5f5c3c6f9192f48a" providerId="LiveId" clId="{E62D5C3D-96CD-4559-AC45-87406D16466A}" dt="2022-03-30T12:23:04.020" v="10715" actId="26606"/>
          <ac:spMkLst>
            <pc:docMk/>
            <pc:sldMk cId="2426387972" sldId="295"/>
            <ac:spMk id="2" creationId="{AD329A95-59AD-49C3-B0DE-81F3D11D6A56}"/>
          </ac:spMkLst>
        </pc:spChg>
        <pc:spChg chg="add del mod">
          <ac:chgData name="Kim Dearing" userId="5f5c3c6f9192f48a" providerId="LiveId" clId="{E62D5C3D-96CD-4559-AC45-87406D16466A}" dt="2022-03-30T12:13:07.816" v="10572" actId="26606"/>
          <ac:spMkLst>
            <pc:docMk/>
            <pc:sldMk cId="2426387972" sldId="295"/>
            <ac:spMk id="3" creationId="{A434C45A-773F-447D-BA64-6A49F91282E1}"/>
          </ac:spMkLst>
        </pc:spChg>
        <pc:spChg chg="add del">
          <ac:chgData name="Kim Dearing" userId="5f5c3c6f9192f48a" providerId="LiveId" clId="{E62D5C3D-96CD-4559-AC45-87406D16466A}" dt="2022-03-30T12:13:07.777" v="10571" actId="26606"/>
          <ac:spMkLst>
            <pc:docMk/>
            <pc:sldMk cId="2426387972" sldId="295"/>
            <ac:spMk id="12" creationId="{2659FDB4-FCBE-4A89-B46D-43D4FA54464D}"/>
          </ac:spMkLst>
        </pc:spChg>
        <pc:spChg chg="add mod">
          <ac:chgData name="Kim Dearing" userId="5f5c3c6f9192f48a" providerId="LiveId" clId="{E62D5C3D-96CD-4559-AC45-87406D16466A}" dt="2022-03-30T12:23:04.020" v="10715" actId="26606"/>
          <ac:spMkLst>
            <pc:docMk/>
            <pc:sldMk cId="2426387972" sldId="295"/>
            <ac:spMk id="15" creationId="{A434C45A-773F-447D-BA64-6A49F91282E1}"/>
          </ac:spMkLst>
        </pc:spChg>
        <pc:spChg chg="add">
          <ac:chgData name="Kim Dearing" userId="5f5c3c6f9192f48a" providerId="LiveId" clId="{E62D5C3D-96CD-4559-AC45-87406D16466A}" dt="2022-03-30T12:23:04.020" v="10715" actId="26606"/>
          <ac:spMkLst>
            <pc:docMk/>
            <pc:sldMk cId="2426387972" sldId="295"/>
            <ac:spMk id="22" creationId="{F13C74B1-5B17-4795-BED0-7140497B445A}"/>
          </ac:spMkLst>
        </pc:spChg>
        <pc:spChg chg="add">
          <ac:chgData name="Kim Dearing" userId="5f5c3c6f9192f48a" providerId="LiveId" clId="{E62D5C3D-96CD-4559-AC45-87406D16466A}" dt="2022-03-30T12:23:04.020" v="10715" actId="26606"/>
          <ac:spMkLst>
            <pc:docMk/>
            <pc:sldMk cId="2426387972" sldId="295"/>
            <ac:spMk id="24" creationId="{D4974D33-8DC5-464E-8C6D-BE58F0669C17}"/>
          </ac:spMkLst>
        </pc:spChg>
        <pc:graphicFrameChg chg="add del">
          <ac:chgData name="Kim Dearing" userId="5f5c3c6f9192f48a" providerId="LiveId" clId="{E62D5C3D-96CD-4559-AC45-87406D16466A}" dt="2022-03-30T12:13:07.777" v="10571" actId="26606"/>
          <ac:graphicFrameMkLst>
            <pc:docMk/>
            <pc:sldMk cId="2426387972" sldId="295"/>
            <ac:graphicFrameMk id="13" creationId="{16C03E40-9531-A38C-392F-7716786AC33B}"/>
          </ac:graphicFrameMkLst>
        </pc:graphicFrameChg>
        <pc:picChg chg="add del">
          <ac:chgData name="Kim Dearing" userId="5f5c3c6f9192f48a" providerId="LiveId" clId="{E62D5C3D-96CD-4559-AC45-87406D16466A}" dt="2022-03-30T12:13:05.136" v="10569" actId="26606"/>
          <ac:picMkLst>
            <pc:docMk/>
            <pc:sldMk cId="2426387972" sldId="295"/>
            <ac:picMk id="5" creationId="{7547279A-9230-BEE2-9374-1B598DFECFF8}"/>
          </ac:picMkLst>
        </pc:picChg>
        <pc:picChg chg="add mod">
          <ac:chgData name="Kim Dearing" userId="5f5c3c6f9192f48a" providerId="LiveId" clId="{E62D5C3D-96CD-4559-AC45-87406D16466A}" dt="2022-03-30T12:23:04.020" v="10715" actId="26606"/>
          <ac:picMkLst>
            <pc:docMk/>
            <pc:sldMk cId="2426387972" sldId="295"/>
            <ac:picMk id="16" creationId="{7547279A-9230-BEE2-9374-1B598DFECFF8}"/>
          </ac:picMkLst>
        </pc:picChg>
        <pc:cxnChg chg="add del">
          <ac:chgData name="Kim Dearing" userId="5f5c3c6f9192f48a" providerId="LiveId" clId="{E62D5C3D-96CD-4559-AC45-87406D16466A}" dt="2022-03-30T12:13:05.136" v="10569" actId="26606"/>
          <ac:cxnSpMkLst>
            <pc:docMk/>
            <pc:sldMk cId="2426387972" sldId="295"/>
            <ac:cxnSpMk id="9" creationId="{A7F400EE-A8A5-48AF-B4D6-291B52C6F0B0}"/>
          </ac:cxnSpMkLst>
        </pc:cxnChg>
        <pc:cxnChg chg="add del">
          <ac:chgData name="Kim Dearing" userId="5f5c3c6f9192f48a" providerId="LiveId" clId="{E62D5C3D-96CD-4559-AC45-87406D16466A}" dt="2022-03-30T12:13:07.777" v="10571" actId="26606"/>
          <ac:cxnSpMkLst>
            <pc:docMk/>
            <pc:sldMk cId="2426387972" sldId="295"/>
            <ac:cxnSpMk id="11" creationId="{C8F51B3F-8331-4E4A-AE96-D47B1006EEAD}"/>
          </ac:cxnSpMkLst>
        </pc:cxnChg>
        <pc:cxnChg chg="add del">
          <ac:chgData name="Kim Dearing" userId="5f5c3c6f9192f48a" providerId="LiveId" clId="{E62D5C3D-96CD-4559-AC45-87406D16466A}" dt="2022-03-30T12:23:04.020" v="10715" actId="26606"/>
          <ac:cxnSpMkLst>
            <pc:docMk/>
            <pc:sldMk cId="2426387972" sldId="295"/>
            <ac:cxnSpMk id="17" creationId="{A7F400EE-A8A5-48AF-B4D6-291B52C6F0B0}"/>
          </ac:cxnSpMkLst>
        </pc:cxnChg>
      </pc:sldChg>
      <pc:sldChg chg="addSp delSp modSp new mod setBg">
        <pc:chgData name="Kim Dearing" userId="5f5c3c6f9192f48a" providerId="LiveId" clId="{E62D5C3D-96CD-4559-AC45-87406D16466A}" dt="2022-03-30T12:18:35.919" v="10681" actId="26606"/>
        <pc:sldMkLst>
          <pc:docMk/>
          <pc:sldMk cId="2357697713" sldId="296"/>
        </pc:sldMkLst>
        <pc:spChg chg="mod">
          <ac:chgData name="Kim Dearing" userId="5f5c3c6f9192f48a" providerId="LiveId" clId="{E62D5C3D-96CD-4559-AC45-87406D16466A}" dt="2022-03-30T12:18:35.919" v="10681" actId="26606"/>
          <ac:spMkLst>
            <pc:docMk/>
            <pc:sldMk cId="2357697713" sldId="296"/>
            <ac:spMk id="2" creationId="{6D8E4E43-696E-4D9E-B49E-286213EC1CA0}"/>
          </ac:spMkLst>
        </pc:spChg>
        <pc:spChg chg="mod">
          <ac:chgData name="Kim Dearing" userId="5f5c3c6f9192f48a" providerId="LiveId" clId="{E62D5C3D-96CD-4559-AC45-87406D16466A}" dt="2022-03-30T12:18:35.919" v="10681" actId="26606"/>
          <ac:spMkLst>
            <pc:docMk/>
            <pc:sldMk cId="2357697713" sldId="296"/>
            <ac:spMk id="3" creationId="{6C2C9813-111A-40DE-B628-76A325969DE1}"/>
          </ac:spMkLst>
        </pc:spChg>
        <pc:spChg chg="add del">
          <ac:chgData name="Kim Dearing" userId="5f5c3c6f9192f48a" providerId="LiveId" clId="{E62D5C3D-96CD-4559-AC45-87406D16466A}" dt="2022-03-30T12:18:35.893" v="10680" actId="26606"/>
          <ac:spMkLst>
            <pc:docMk/>
            <pc:sldMk cId="2357697713" sldId="296"/>
            <ac:spMk id="8" creationId="{4BC99CB9-DDAD-44A2-8A1C-E3AF4E72DF5C}"/>
          </ac:spMkLst>
        </pc:spChg>
        <pc:spChg chg="add del">
          <ac:chgData name="Kim Dearing" userId="5f5c3c6f9192f48a" providerId="LiveId" clId="{E62D5C3D-96CD-4559-AC45-87406D16466A}" dt="2022-03-30T12:18:35.893" v="10680" actId="26606"/>
          <ac:spMkLst>
            <pc:docMk/>
            <pc:sldMk cId="2357697713" sldId="296"/>
            <ac:spMk id="10" creationId="{64053CBF-3932-45FF-8285-EE5146085F3A}"/>
          </ac:spMkLst>
        </pc:spChg>
        <pc:spChg chg="add">
          <ac:chgData name="Kim Dearing" userId="5f5c3c6f9192f48a" providerId="LiveId" clId="{E62D5C3D-96CD-4559-AC45-87406D16466A}" dt="2022-03-30T12:18:35.919" v="10681" actId="26606"/>
          <ac:spMkLst>
            <pc:docMk/>
            <pc:sldMk cId="2357697713" sldId="296"/>
            <ac:spMk id="24" creationId="{777A147A-9ED8-46B4-8660-1B3C2AA880B5}"/>
          </ac:spMkLst>
        </pc:spChg>
        <pc:spChg chg="add">
          <ac:chgData name="Kim Dearing" userId="5f5c3c6f9192f48a" providerId="LiveId" clId="{E62D5C3D-96CD-4559-AC45-87406D16466A}" dt="2022-03-30T12:18:35.919" v="10681" actId="26606"/>
          <ac:spMkLst>
            <pc:docMk/>
            <pc:sldMk cId="2357697713" sldId="296"/>
            <ac:spMk id="25" creationId="{5D6C15A0-C087-4593-8414-2B4EC1CDC3DE}"/>
          </ac:spMkLst>
        </pc:spChg>
        <pc:grpChg chg="add del">
          <ac:chgData name="Kim Dearing" userId="5f5c3c6f9192f48a" providerId="LiveId" clId="{E62D5C3D-96CD-4559-AC45-87406D16466A}" dt="2022-03-30T12:18:35.893" v="10680" actId="26606"/>
          <ac:grpSpMkLst>
            <pc:docMk/>
            <pc:sldMk cId="2357697713" sldId="296"/>
            <ac:grpSpMk id="12" creationId="{2E751C04-BEA6-446B-A678-9C74819EBD4C}"/>
          </ac:grpSpMkLst>
        </pc:grpChg>
        <pc:grpChg chg="add del">
          <ac:chgData name="Kim Dearing" userId="5f5c3c6f9192f48a" providerId="LiveId" clId="{E62D5C3D-96CD-4559-AC45-87406D16466A}" dt="2022-03-30T12:18:35.893" v="10680" actId="26606"/>
          <ac:grpSpMkLst>
            <pc:docMk/>
            <pc:sldMk cId="2357697713" sldId="296"/>
            <ac:grpSpMk id="18" creationId="{B63ACBA3-DEFD-4C6D-BBA0-64468FA99C2D}"/>
          </ac:grpSpMkLst>
        </pc:grpChg>
      </pc:sldChg>
      <pc:sldChg chg="addSp modSp new mod setBg">
        <pc:chgData name="Kim Dearing" userId="5f5c3c6f9192f48a" providerId="LiveId" clId="{E62D5C3D-96CD-4559-AC45-87406D16466A}" dt="2022-03-30T12:18:23.479" v="10678" actId="26606"/>
        <pc:sldMkLst>
          <pc:docMk/>
          <pc:sldMk cId="2921451633" sldId="297"/>
        </pc:sldMkLst>
        <pc:spChg chg="mod">
          <ac:chgData name="Kim Dearing" userId="5f5c3c6f9192f48a" providerId="LiveId" clId="{E62D5C3D-96CD-4559-AC45-87406D16466A}" dt="2022-03-30T12:18:23.479" v="10678" actId="26606"/>
          <ac:spMkLst>
            <pc:docMk/>
            <pc:sldMk cId="2921451633" sldId="297"/>
            <ac:spMk id="2" creationId="{0403535E-0BFF-43D8-91D9-30BC045A5060}"/>
          </ac:spMkLst>
        </pc:spChg>
        <pc:spChg chg="mod">
          <ac:chgData name="Kim Dearing" userId="5f5c3c6f9192f48a" providerId="LiveId" clId="{E62D5C3D-96CD-4559-AC45-87406D16466A}" dt="2022-03-30T12:18:23.479" v="10678" actId="26606"/>
          <ac:spMkLst>
            <pc:docMk/>
            <pc:sldMk cId="2921451633" sldId="297"/>
            <ac:spMk id="3" creationId="{8C937F39-93F8-460C-917B-8893AAF840B7}"/>
          </ac:spMkLst>
        </pc:spChg>
        <pc:spChg chg="add">
          <ac:chgData name="Kim Dearing" userId="5f5c3c6f9192f48a" providerId="LiveId" clId="{E62D5C3D-96CD-4559-AC45-87406D16466A}" dt="2022-03-30T12:18:23.479" v="10678" actId="26606"/>
          <ac:spMkLst>
            <pc:docMk/>
            <pc:sldMk cId="2921451633" sldId="297"/>
            <ac:spMk id="8" creationId="{777A147A-9ED8-46B4-8660-1B3C2AA880B5}"/>
          </ac:spMkLst>
        </pc:spChg>
        <pc:spChg chg="add">
          <ac:chgData name="Kim Dearing" userId="5f5c3c6f9192f48a" providerId="LiveId" clId="{E62D5C3D-96CD-4559-AC45-87406D16466A}" dt="2022-03-30T12:18:23.479" v="10678" actId="26606"/>
          <ac:spMkLst>
            <pc:docMk/>
            <pc:sldMk cId="2921451633" sldId="297"/>
            <ac:spMk id="10" creationId="{5D6C15A0-C087-4593-8414-2B4EC1CDC3DE}"/>
          </ac:spMkLst>
        </pc:spChg>
      </pc:sldChg>
      <pc:sldChg chg="addSp delSp modSp new mod setBg">
        <pc:chgData name="Kim Dearing" userId="5f5c3c6f9192f48a" providerId="LiveId" clId="{E62D5C3D-96CD-4559-AC45-87406D16466A}" dt="2022-03-30T12:18:43.597" v="10682" actId="26606"/>
        <pc:sldMkLst>
          <pc:docMk/>
          <pc:sldMk cId="2176976598" sldId="298"/>
        </pc:sldMkLst>
        <pc:spChg chg="mod">
          <ac:chgData name="Kim Dearing" userId="5f5c3c6f9192f48a" providerId="LiveId" clId="{E62D5C3D-96CD-4559-AC45-87406D16466A}" dt="2022-03-30T12:18:43.597" v="10682" actId="26606"/>
          <ac:spMkLst>
            <pc:docMk/>
            <pc:sldMk cId="2176976598" sldId="298"/>
            <ac:spMk id="2" creationId="{4FE52519-5917-4E9B-8E24-88436E1DE0E9}"/>
          </ac:spMkLst>
        </pc:spChg>
        <pc:spChg chg="del mod">
          <ac:chgData name="Kim Dearing" userId="5f5c3c6f9192f48a" providerId="LiveId" clId="{E62D5C3D-96CD-4559-AC45-87406D16466A}" dt="2022-03-30T12:18:43.597" v="10682" actId="26606"/>
          <ac:spMkLst>
            <pc:docMk/>
            <pc:sldMk cId="2176976598" sldId="298"/>
            <ac:spMk id="3" creationId="{591BE9DD-6E7E-4204-94D0-BD13D0D51D64}"/>
          </ac:spMkLst>
        </pc:spChg>
        <pc:spChg chg="add">
          <ac:chgData name="Kim Dearing" userId="5f5c3c6f9192f48a" providerId="LiveId" clId="{E62D5C3D-96CD-4559-AC45-87406D16466A}" dt="2022-03-30T12:18:43.597" v="10682" actId="26606"/>
          <ac:spMkLst>
            <pc:docMk/>
            <pc:sldMk cId="2176976598" sldId="298"/>
            <ac:spMk id="9" creationId="{2E442304-DDBD-4F7B-8017-36BCC863FB40}"/>
          </ac:spMkLst>
        </pc:spChg>
        <pc:spChg chg="add">
          <ac:chgData name="Kim Dearing" userId="5f5c3c6f9192f48a" providerId="LiveId" clId="{E62D5C3D-96CD-4559-AC45-87406D16466A}" dt="2022-03-30T12:18:43.597" v="10682" actId="26606"/>
          <ac:spMkLst>
            <pc:docMk/>
            <pc:sldMk cId="2176976598" sldId="298"/>
            <ac:spMk id="11" creationId="{5E107275-3853-46FD-A241-DE4355A42675}"/>
          </ac:spMkLst>
        </pc:spChg>
        <pc:graphicFrameChg chg="add">
          <ac:chgData name="Kim Dearing" userId="5f5c3c6f9192f48a" providerId="LiveId" clId="{E62D5C3D-96CD-4559-AC45-87406D16466A}" dt="2022-03-30T12:18:43.597" v="10682" actId="26606"/>
          <ac:graphicFrameMkLst>
            <pc:docMk/>
            <pc:sldMk cId="2176976598" sldId="298"/>
            <ac:graphicFrameMk id="5" creationId="{8DEE5CA7-A1AF-934A-BDF6-BC79023EAC5C}"/>
          </ac:graphicFrameMkLst>
        </pc:graphicFrameChg>
      </pc:sldChg>
      <pc:sldChg chg="addSp delSp modSp new mod setBg">
        <pc:chgData name="Kim Dearing" userId="5f5c3c6f9192f48a" providerId="LiveId" clId="{E62D5C3D-96CD-4559-AC45-87406D16466A}" dt="2022-03-30T12:19:39.147" v="10697" actId="26606"/>
        <pc:sldMkLst>
          <pc:docMk/>
          <pc:sldMk cId="2781208387" sldId="299"/>
        </pc:sldMkLst>
        <pc:spChg chg="mod">
          <ac:chgData name="Kim Dearing" userId="5f5c3c6f9192f48a" providerId="LiveId" clId="{E62D5C3D-96CD-4559-AC45-87406D16466A}" dt="2022-03-30T12:19:39.147" v="10697" actId="26606"/>
          <ac:spMkLst>
            <pc:docMk/>
            <pc:sldMk cId="2781208387" sldId="299"/>
            <ac:spMk id="2" creationId="{C72AA844-AE25-4431-A128-A96A1A1CBED1}"/>
          </ac:spMkLst>
        </pc:spChg>
        <pc:spChg chg="add del mod">
          <ac:chgData name="Kim Dearing" userId="5f5c3c6f9192f48a" providerId="LiveId" clId="{E62D5C3D-96CD-4559-AC45-87406D16466A}" dt="2022-03-30T12:19:39.147" v="10697" actId="26606"/>
          <ac:spMkLst>
            <pc:docMk/>
            <pc:sldMk cId="2781208387" sldId="299"/>
            <ac:spMk id="3" creationId="{ADF69E81-77F7-446E-AC0A-CF1A700BA895}"/>
          </ac:spMkLst>
        </pc:spChg>
        <pc:spChg chg="add">
          <ac:chgData name="Kim Dearing" userId="5f5c3c6f9192f48a" providerId="LiveId" clId="{E62D5C3D-96CD-4559-AC45-87406D16466A}" dt="2022-03-30T12:19:39.147" v="10697" actId="26606"/>
          <ac:spMkLst>
            <pc:docMk/>
            <pc:sldMk cId="2781208387" sldId="299"/>
            <ac:spMk id="8" creationId="{777A147A-9ED8-46B4-8660-1B3C2AA880B5}"/>
          </ac:spMkLst>
        </pc:spChg>
        <pc:spChg chg="add">
          <ac:chgData name="Kim Dearing" userId="5f5c3c6f9192f48a" providerId="LiveId" clId="{E62D5C3D-96CD-4559-AC45-87406D16466A}" dt="2022-03-30T12:19:39.147" v="10697" actId="26606"/>
          <ac:spMkLst>
            <pc:docMk/>
            <pc:sldMk cId="2781208387" sldId="299"/>
            <ac:spMk id="10" creationId="{5D6C15A0-C087-4593-8414-2B4EC1CDC3DE}"/>
          </ac:spMkLst>
        </pc:spChg>
        <pc:spChg chg="add del">
          <ac:chgData name="Kim Dearing" userId="5f5c3c6f9192f48a" providerId="LiveId" clId="{E62D5C3D-96CD-4559-AC45-87406D16466A}" dt="2022-03-30T12:19:39.132" v="10696" actId="26606"/>
          <ac:spMkLst>
            <pc:docMk/>
            <pc:sldMk cId="2781208387" sldId="299"/>
            <ac:spMk id="11" creationId="{2E80C965-DB6D-4F81-9E9E-B027384D0BD6}"/>
          </ac:spMkLst>
        </pc:spChg>
        <pc:spChg chg="add del">
          <ac:chgData name="Kim Dearing" userId="5f5c3c6f9192f48a" providerId="LiveId" clId="{E62D5C3D-96CD-4559-AC45-87406D16466A}" dt="2022-03-30T12:19:39.132" v="10696" actId="26606"/>
          <ac:spMkLst>
            <pc:docMk/>
            <pc:sldMk cId="2781208387" sldId="299"/>
            <ac:spMk id="12" creationId="{2B566528-1B12-4246-9431-5C2D7D081168}"/>
          </ac:spMkLst>
        </pc:spChg>
        <pc:spChg chg="add del">
          <ac:chgData name="Kim Dearing" userId="5f5c3c6f9192f48a" providerId="LiveId" clId="{E62D5C3D-96CD-4559-AC45-87406D16466A}" dt="2022-03-30T12:19:39.132" v="10696" actId="26606"/>
          <ac:spMkLst>
            <pc:docMk/>
            <pc:sldMk cId="2781208387" sldId="299"/>
            <ac:spMk id="13" creationId="{A580F890-B085-4E95-96AA-55AEBEC5CE6E}"/>
          </ac:spMkLst>
        </pc:spChg>
        <pc:spChg chg="add del">
          <ac:chgData name="Kim Dearing" userId="5f5c3c6f9192f48a" providerId="LiveId" clId="{E62D5C3D-96CD-4559-AC45-87406D16466A}" dt="2022-03-30T12:19:39.132" v="10696" actId="26606"/>
          <ac:spMkLst>
            <pc:docMk/>
            <pc:sldMk cId="2781208387" sldId="299"/>
            <ac:spMk id="15" creationId="{D3F51FEB-38FB-4F6C-9F7B-2F2AFAB65463}"/>
          </ac:spMkLst>
        </pc:spChg>
        <pc:spChg chg="add del">
          <ac:chgData name="Kim Dearing" userId="5f5c3c6f9192f48a" providerId="LiveId" clId="{E62D5C3D-96CD-4559-AC45-87406D16466A}" dt="2022-03-30T12:19:39.132" v="10696" actId="26606"/>
          <ac:spMkLst>
            <pc:docMk/>
            <pc:sldMk cId="2781208387" sldId="299"/>
            <ac:spMk id="17" creationId="{1E547BA6-BAE0-43BB-A7CA-60F69CE252F0}"/>
          </ac:spMkLst>
        </pc:spChg>
        <pc:spChg chg="add">
          <ac:chgData name="Kim Dearing" userId="5f5c3c6f9192f48a" providerId="LiveId" clId="{E62D5C3D-96CD-4559-AC45-87406D16466A}" dt="2022-03-30T12:19:39.147" v="10697" actId="26606"/>
          <ac:spMkLst>
            <pc:docMk/>
            <pc:sldMk cId="2781208387" sldId="299"/>
            <ac:spMk id="19" creationId="{ADF69E81-77F7-446E-AC0A-CF1A700BA895}"/>
          </ac:spMkLst>
        </pc:spChg>
        <pc:graphicFrameChg chg="add del">
          <ac:chgData name="Kim Dearing" userId="5f5c3c6f9192f48a" providerId="LiveId" clId="{E62D5C3D-96CD-4559-AC45-87406D16466A}" dt="2022-03-30T12:19:39.132" v="10696" actId="26606"/>
          <ac:graphicFrameMkLst>
            <pc:docMk/>
            <pc:sldMk cId="2781208387" sldId="299"/>
            <ac:graphicFrameMk id="14" creationId="{5D52CF5E-9B94-696D-ACF2-B4D9092F5BF0}"/>
          </ac:graphicFrameMkLst>
        </pc:graphicFrameChg>
        <pc:picChg chg="add del">
          <ac:chgData name="Kim Dearing" userId="5f5c3c6f9192f48a" providerId="LiveId" clId="{E62D5C3D-96CD-4559-AC45-87406D16466A}" dt="2022-03-30T12:19:37.076" v="10694" actId="26606"/>
          <ac:picMkLst>
            <pc:docMk/>
            <pc:sldMk cId="2781208387" sldId="299"/>
            <ac:picMk id="5" creationId="{6838C5DA-F66F-EAFF-33E6-9096042EFC51}"/>
          </ac:picMkLst>
        </pc:picChg>
        <pc:cxnChg chg="add del">
          <ac:chgData name="Kim Dearing" userId="5f5c3c6f9192f48a" providerId="LiveId" clId="{E62D5C3D-96CD-4559-AC45-87406D16466A}" dt="2022-03-30T12:19:37.076" v="10694" actId="26606"/>
          <ac:cxnSpMkLst>
            <pc:docMk/>
            <pc:sldMk cId="2781208387" sldId="299"/>
            <ac:cxnSpMk id="9" creationId="{A7F400EE-A8A5-48AF-B4D6-291B52C6F0B0}"/>
          </ac:cxnSpMkLst>
        </pc:cxnChg>
      </pc:sldChg>
      <pc:sldChg chg="addSp modSp new mod setBg">
        <pc:chgData name="Kim Dearing" userId="5f5c3c6f9192f48a" providerId="LiveId" clId="{E62D5C3D-96CD-4559-AC45-87406D16466A}" dt="2022-03-30T12:19:49.901" v="10698" actId="26606"/>
        <pc:sldMkLst>
          <pc:docMk/>
          <pc:sldMk cId="122714653" sldId="300"/>
        </pc:sldMkLst>
        <pc:spChg chg="mod">
          <ac:chgData name="Kim Dearing" userId="5f5c3c6f9192f48a" providerId="LiveId" clId="{E62D5C3D-96CD-4559-AC45-87406D16466A}" dt="2022-03-30T12:19:49.901" v="10698" actId="26606"/>
          <ac:spMkLst>
            <pc:docMk/>
            <pc:sldMk cId="122714653" sldId="300"/>
            <ac:spMk id="2" creationId="{2BC15D55-56D0-472D-9495-4CBD65A8B5D6}"/>
          </ac:spMkLst>
        </pc:spChg>
        <pc:spChg chg="mod">
          <ac:chgData name="Kim Dearing" userId="5f5c3c6f9192f48a" providerId="LiveId" clId="{E62D5C3D-96CD-4559-AC45-87406D16466A}" dt="2022-03-30T12:19:49.901" v="10698" actId="26606"/>
          <ac:spMkLst>
            <pc:docMk/>
            <pc:sldMk cId="122714653" sldId="300"/>
            <ac:spMk id="3" creationId="{D7FCCBF0-D401-4D75-8101-F7A3F76F1807}"/>
          </ac:spMkLst>
        </pc:spChg>
        <pc:picChg chg="add">
          <ac:chgData name="Kim Dearing" userId="5f5c3c6f9192f48a" providerId="LiveId" clId="{E62D5C3D-96CD-4559-AC45-87406D16466A}" dt="2022-03-30T12:19:49.901" v="10698" actId="26606"/>
          <ac:picMkLst>
            <pc:docMk/>
            <pc:sldMk cId="122714653" sldId="300"/>
            <ac:picMk id="5" creationId="{3760BE8A-121B-8DC0-E6B0-670292612059}"/>
          </ac:picMkLst>
        </pc:picChg>
        <pc:cxnChg chg="add">
          <ac:chgData name="Kim Dearing" userId="5f5c3c6f9192f48a" providerId="LiveId" clId="{E62D5C3D-96CD-4559-AC45-87406D16466A}" dt="2022-03-30T12:19:49.901" v="10698" actId="26606"/>
          <ac:cxnSpMkLst>
            <pc:docMk/>
            <pc:sldMk cId="122714653" sldId="300"/>
            <ac:cxnSpMk id="9" creationId="{A7F400EE-A8A5-48AF-B4D6-291B52C6F0B0}"/>
          </ac:cxnSpMkLst>
        </pc:cxnChg>
      </pc:sldChg>
      <pc:sldChg chg="addSp modSp new mod setBg">
        <pc:chgData name="Kim Dearing" userId="5f5c3c6f9192f48a" providerId="LiveId" clId="{E62D5C3D-96CD-4559-AC45-87406D16466A}" dt="2022-03-30T12:20:12.296" v="10699" actId="26606"/>
        <pc:sldMkLst>
          <pc:docMk/>
          <pc:sldMk cId="300279682" sldId="301"/>
        </pc:sldMkLst>
        <pc:spChg chg="mod">
          <ac:chgData name="Kim Dearing" userId="5f5c3c6f9192f48a" providerId="LiveId" clId="{E62D5C3D-96CD-4559-AC45-87406D16466A}" dt="2022-03-30T12:20:12.296" v="10699" actId="26606"/>
          <ac:spMkLst>
            <pc:docMk/>
            <pc:sldMk cId="300279682" sldId="301"/>
            <ac:spMk id="2" creationId="{6C7ED704-221A-4EE8-9AA5-54D6BF5391E8}"/>
          </ac:spMkLst>
        </pc:spChg>
        <pc:spChg chg="mod">
          <ac:chgData name="Kim Dearing" userId="5f5c3c6f9192f48a" providerId="LiveId" clId="{E62D5C3D-96CD-4559-AC45-87406D16466A}" dt="2022-03-30T12:20:12.296" v="10699" actId="26606"/>
          <ac:spMkLst>
            <pc:docMk/>
            <pc:sldMk cId="300279682" sldId="301"/>
            <ac:spMk id="3" creationId="{279AD13F-A977-449D-9A19-20F2DF3D1AF3}"/>
          </ac:spMkLst>
        </pc:spChg>
        <pc:spChg chg="add">
          <ac:chgData name="Kim Dearing" userId="5f5c3c6f9192f48a" providerId="LiveId" clId="{E62D5C3D-96CD-4559-AC45-87406D16466A}" dt="2022-03-30T12:20:12.296" v="10699" actId="26606"/>
          <ac:spMkLst>
            <pc:docMk/>
            <pc:sldMk cId="300279682" sldId="301"/>
            <ac:spMk id="8" creationId="{777A147A-9ED8-46B4-8660-1B3C2AA880B5}"/>
          </ac:spMkLst>
        </pc:spChg>
        <pc:spChg chg="add">
          <ac:chgData name="Kim Dearing" userId="5f5c3c6f9192f48a" providerId="LiveId" clId="{E62D5C3D-96CD-4559-AC45-87406D16466A}" dt="2022-03-30T12:20:12.296" v="10699" actId="26606"/>
          <ac:spMkLst>
            <pc:docMk/>
            <pc:sldMk cId="300279682" sldId="301"/>
            <ac:spMk id="10" creationId="{5D6C15A0-C087-4593-8414-2B4EC1CDC3DE}"/>
          </ac:spMkLst>
        </pc:spChg>
      </pc:sldChg>
      <pc:sldChg chg="addSp modSp new mod setBg">
        <pc:chgData name="Kim Dearing" userId="5f5c3c6f9192f48a" providerId="LiveId" clId="{E62D5C3D-96CD-4559-AC45-87406D16466A}" dt="2022-03-30T12:20:49.256" v="10702" actId="26606"/>
        <pc:sldMkLst>
          <pc:docMk/>
          <pc:sldMk cId="2599644033" sldId="302"/>
        </pc:sldMkLst>
        <pc:spChg chg="mod">
          <ac:chgData name="Kim Dearing" userId="5f5c3c6f9192f48a" providerId="LiveId" clId="{E62D5C3D-96CD-4559-AC45-87406D16466A}" dt="2022-03-30T12:20:49.256" v="10702" actId="26606"/>
          <ac:spMkLst>
            <pc:docMk/>
            <pc:sldMk cId="2599644033" sldId="302"/>
            <ac:spMk id="2" creationId="{A9099E29-5A5D-4FE9-A068-E2909CAA1851}"/>
          </ac:spMkLst>
        </pc:spChg>
        <pc:spChg chg="mod">
          <ac:chgData name="Kim Dearing" userId="5f5c3c6f9192f48a" providerId="LiveId" clId="{E62D5C3D-96CD-4559-AC45-87406D16466A}" dt="2022-03-30T12:20:49.256" v="10702" actId="26606"/>
          <ac:spMkLst>
            <pc:docMk/>
            <pc:sldMk cId="2599644033" sldId="302"/>
            <ac:spMk id="3" creationId="{10CAF68F-DC92-4BBC-B1EC-B028AA3BABC8}"/>
          </ac:spMkLst>
        </pc:spChg>
        <pc:picChg chg="add">
          <ac:chgData name="Kim Dearing" userId="5f5c3c6f9192f48a" providerId="LiveId" clId="{E62D5C3D-96CD-4559-AC45-87406D16466A}" dt="2022-03-30T12:20:49.256" v="10702" actId="26606"/>
          <ac:picMkLst>
            <pc:docMk/>
            <pc:sldMk cId="2599644033" sldId="302"/>
            <ac:picMk id="5" creationId="{FBEED743-5A67-7161-BC77-0E1C8407EB84}"/>
          </ac:picMkLst>
        </pc:picChg>
        <pc:cxnChg chg="add">
          <ac:chgData name="Kim Dearing" userId="5f5c3c6f9192f48a" providerId="LiveId" clId="{E62D5C3D-96CD-4559-AC45-87406D16466A}" dt="2022-03-30T12:20:49.256" v="10702" actId="26606"/>
          <ac:cxnSpMkLst>
            <pc:docMk/>
            <pc:sldMk cId="2599644033" sldId="302"/>
            <ac:cxnSpMk id="9" creationId="{A7F400EE-A8A5-48AF-B4D6-291B52C6F0B0}"/>
          </ac:cxnSpMkLst>
        </pc:cxnChg>
      </pc:sldChg>
      <pc:sldChg chg="addSp modSp new mod setBg">
        <pc:chgData name="Kim Dearing" userId="5f5c3c6f9192f48a" providerId="LiveId" clId="{E62D5C3D-96CD-4559-AC45-87406D16466A}" dt="2022-04-01T11:01:49.024" v="11191" actId="20577"/>
        <pc:sldMkLst>
          <pc:docMk/>
          <pc:sldMk cId="1747275677" sldId="303"/>
        </pc:sldMkLst>
        <pc:spChg chg="mod">
          <ac:chgData name="Kim Dearing" userId="5f5c3c6f9192f48a" providerId="LiveId" clId="{E62D5C3D-96CD-4559-AC45-87406D16466A}" dt="2022-03-30T12:21:06.852" v="10703" actId="26606"/>
          <ac:spMkLst>
            <pc:docMk/>
            <pc:sldMk cId="1747275677" sldId="303"/>
            <ac:spMk id="2" creationId="{AFEB1821-32C7-4CBC-B7B5-E459247149DE}"/>
          </ac:spMkLst>
        </pc:spChg>
        <pc:spChg chg="mod">
          <ac:chgData name="Kim Dearing" userId="5f5c3c6f9192f48a" providerId="LiveId" clId="{E62D5C3D-96CD-4559-AC45-87406D16466A}" dt="2022-04-01T11:01:49.024" v="11191" actId="20577"/>
          <ac:spMkLst>
            <pc:docMk/>
            <pc:sldMk cId="1747275677" sldId="303"/>
            <ac:spMk id="3" creationId="{AE539BE6-EC86-41DB-A4D2-626204ACC02A}"/>
          </ac:spMkLst>
        </pc:spChg>
        <pc:picChg chg="add">
          <ac:chgData name="Kim Dearing" userId="5f5c3c6f9192f48a" providerId="LiveId" clId="{E62D5C3D-96CD-4559-AC45-87406D16466A}" dt="2022-03-30T12:21:06.852" v="10703" actId="26606"/>
          <ac:picMkLst>
            <pc:docMk/>
            <pc:sldMk cId="1747275677" sldId="303"/>
            <ac:picMk id="5" creationId="{BCA0AACA-E58E-66BC-6ED2-6AD6B701FFE9}"/>
          </ac:picMkLst>
        </pc:picChg>
        <pc:cxnChg chg="add">
          <ac:chgData name="Kim Dearing" userId="5f5c3c6f9192f48a" providerId="LiveId" clId="{E62D5C3D-96CD-4559-AC45-87406D16466A}" dt="2022-03-30T12:21:06.852" v="10703" actId="26606"/>
          <ac:cxnSpMkLst>
            <pc:docMk/>
            <pc:sldMk cId="1747275677" sldId="303"/>
            <ac:cxnSpMk id="9" creationId="{A7F400EE-A8A5-48AF-B4D6-291B52C6F0B0}"/>
          </ac:cxnSpMkLst>
        </pc:cxnChg>
      </pc:sldChg>
      <pc:sldChg chg="addSp delSp modSp new mod">
        <pc:chgData name="Kim Dearing" userId="5f5c3c6f9192f48a" providerId="LiveId" clId="{E62D5C3D-96CD-4559-AC45-87406D16466A}" dt="2022-03-30T11:58:25.163" v="9936"/>
        <pc:sldMkLst>
          <pc:docMk/>
          <pc:sldMk cId="2220520740" sldId="304"/>
        </pc:sldMkLst>
        <pc:spChg chg="mod">
          <ac:chgData name="Kim Dearing" userId="5f5c3c6f9192f48a" providerId="LiveId" clId="{E62D5C3D-96CD-4559-AC45-87406D16466A}" dt="2022-03-30T10:47:40.512" v="6773" actId="20577"/>
          <ac:spMkLst>
            <pc:docMk/>
            <pc:sldMk cId="2220520740" sldId="304"/>
            <ac:spMk id="2" creationId="{9E331062-8F42-4712-B8EF-30E387117DBF}"/>
          </ac:spMkLst>
        </pc:spChg>
        <pc:spChg chg="del">
          <ac:chgData name="Kim Dearing" userId="5f5c3c6f9192f48a" providerId="LiveId" clId="{E62D5C3D-96CD-4559-AC45-87406D16466A}" dt="2022-03-30T11:58:25.163" v="9936"/>
          <ac:spMkLst>
            <pc:docMk/>
            <pc:sldMk cId="2220520740" sldId="304"/>
            <ac:spMk id="3" creationId="{29A86050-2D35-477D-B41B-4EF4E75507B8}"/>
          </ac:spMkLst>
        </pc:spChg>
        <pc:picChg chg="add mod">
          <ac:chgData name="Kim Dearing" userId="5f5c3c6f9192f48a" providerId="LiveId" clId="{E62D5C3D-96CD-4559-AC45-87406D16466A}" dt="2022-03-30T11:58:25.163" v="9936"/>
          <ac:picMkLst>
            <pc:docMk/>
            <pc:sldMk cId="2220520740" sldId="304"/>
            <ac:picMk id="4098" creationId="{928BFD51-6958-476E-ACF3-5C43F6BB2D73}"/>
          </ac:picMkLst>
        </pc:picChg>
      </pc:sldChg>
      <pc:sldChg chg="modSp new del mod">
        <pc:chgData name="Kim Dearing" userId="5f5c3c6f9192f48a" providerId="LiveId" clId="{E62D5C3D-96CD-4559-AC45-87406D16466A}" dt="2022-03-30T12:21:42.784" v="10709" actId="2696"/>
        <pc:sldMkLst>
          <pc:docMk/>
          <pc:sldMk cId="3452256247" sldId="305"/>
        </pc:sldMkLst>
        <pc:spChg chg="mod">
          <ac:chgData name="Kim Dearing" userId="5f5c3c6f9192f48a" providerId="LiveId" clId="{E62D5C3D-96CD-4559-AC45-87406D16466A}" dt="2022-03-30T10:56:03.206" v="6796" actId="20577"/>
          <ac:spMkLst>
            <pc:docMk/>
            <pc:sldMk cId="3452256247" sldId="305"/>
            <ac:spMk id="2" creationId="{4FBD1A30-9DC7-4948-914C-4AB8502D318F}"/>
          </ac:spMkLst>
        </pc:spChg>
      </pc:sldChg>
      <pc:sldChg chg="addSp delSp modSp new mod setBg delDesignElem chgLayout">
        <pc:chgData name="Kim Dearing" userId="5f5c3c6f9192f48a" providerId="LiveId" clId="{E62D5C3D-96CD-4559-AC45-87406D16466A}" dt="2022-03-30T12:14:44.203" v="10650" actId="1076"/>
        <pc:sldMkLst>
          <pc:docMk/>
          <pc:sldMk cId="2014767639" sldId="306"/>
        </pc:sldMkLst>
        <pc:spChg chg="mod ord">
          <ac:chgData name="Kim Dearing" userId="5f5c3c6f9192f48a" providerId="LiveId" clId="{E62D5C3D-96CD-4559-AC45-87406D16466A}" dt="2022-03-30T12:14:35.248" v="10648" actId="26606"/>
          <ac:spMkLst>
            <pc:docMk/>
            <pc:sldMk cId="2014767639" sldId="306"/>
            <ac:spMk id="2" creationId="{DE5E7EF3-649A-439C-8B18-93961383BF67}"/>
          </ac:spMkLst>
        </pc:spChg>
        <pc:spChg chg="mod ord">
          <ac:chgData name="Kim Dearing" userId="5f5c3c6f9192f48a" providerId="LiveId" clId="{E62D5C3D-96CD-4559-AC45-87406D16466A}" dt="2022-03-30T12:14:35.248" v="10648" actId="26606"/>
          <ac:spMkLst>
            <pc:docMk/>
            <pc:sldMk cId="2014767639" sldId="306"/>
            <ac:spMk id="3" creationId="{59A62F99-3EC9-4932-9943-CA7264E706DE}"/>
          </ac:spMkLst>
        </pc:spChg>
        <pc:spChg chg="add del">
          <ac:chgData name="Kim Dearing" userId="5f5c3c6f9192f48a" providerId="LiveId" clId="{E62D5C3D-96CD-4559-AC45-87406D16466A}" dt="2022-03-30T11:14:36.833" v="7426" actId="700"/>
          <ac:spMkLst>
            <pc:docMk/>
            <pc:sldMk cId="2014767639" sldId="306"/>
            <ac:spMk id="71" creationId="{2550BE34-C2B8-49B8-8519-67A8CAD51AE9}"/>
          </ac:spMkLst>
        </pc:spChg>
        <pc:spChg chg="add del">
          <ac:chgData name="Kim Dearing" userId="5f5c3c6f9192f48a" providerId="LiveId" clId="{E62D5C3D-96CD-4559-AC45-87406D16466A}" dt="2022-03-30T11:14:36.833" v="7426" actId="700"/>
          <ac:spMkLst>
            <pc:docMk/>
            <pc:sldMk cId="2014767639" sldId="306"/>
            <ac:spMk id="73" creationId="{A7457DD9-5A45-400A-AB4B-4B4EDECA25F1}"/>
          </ac:spMkLst>
        </pc:spChg>
        <pc:spChg chg="add del">
          <ac:chgData name="Kim Dearing" userId="5f5c3c6f9192f48a" providerId="LiveId" clId="{E62D5C3D-96CD-4559-AC45-87406D16466A}" dt="2022-03-30T11:14:36.833" v="7426" actId="700"/>
          <ac:spMkLst>
            <pc:docMk/>
            <pc:sldMk cId="2014767639" sldId="306"/>
            <ac:spMk id="75" creationId="{441CF7D6-A660-431A-B0BB-140A0D5556B6}"/>
          </ac:spMkLst>
        </pc:spChg>
        <pc:spChg chg="add del">
          <ac:chgData name="Kim Dearing" userId="5f5c3c6f9192f48a" providerId="LiveId" clId="{E62D5C3D-96CD-4559-AC45-87406D16466A}" dt="2022-03-30T11:14:36.833" v="7426" actId="700"/>
          <ac:spMkLst>
            <pc:docMk/>
            <pc:sldMk cId="2014767639" sldId="306"/>
            <ac:spMk id="77" creationId="{0570A85B-3810-4F95-97B0-CBF4CCDB381C}"/>
          </ac:spMkLst>
        </pc:spChg>
        <pc:spChg chg="add del">
          <ac:chgData name="Kim Dearing" userId="5f5c3c6f9192f48a" providerId="LiveId" clId="{E62D5C3D-96CD-4559-AC45-87406D16466A}" dt="2022-03-30T12:14:27.597" v="10647" actId="26606"/>
          <ac:spMkLst>
            <pc:docMk/>
            <pc:sldMk cId="2014767639" sldId="306"/>
            <ac:spMk id="141" creationId="{922F19F4-FE70-43DC-856F-2CE5F521DC48}"/>
          </ac:spMkLst>
        </pc:spChg>
        <pc:spChg chg="add del">
          <ac:chgData name="Kim Dearing" userId="5f5c3c6f9192f48a" providerId="LiveId" clId="{E62D5C3D-96CD-4559-AC45-87406D16466A}" dt="2022-03-30T12:14:27.597" v="10647" actId="26606"/>
          <ac:spMkLst>
            <pc:docMk/>
            <pc:sldMk cId="2014767639" sldId="306"/>
            <ac:spMk id="148" creationId="{D5B0017B-2ECA-49AF-B397-DC140825DF8D}"/>
          </ac:spMkLst>
        </pc:spChg>
        <pc:spChg chg="add del">
          <ac:chgData name="Kim Dearing" userId="5f5c3c6f9192f48a" providerId="LiveId" clId="{E62D5C3D-96CD-4559-AC45-87406D16466A}" dt="2022-03-30T12:14:27.597" v="10647" actId="26606"/>
          <ac:spMkLst>
            <pc:docMk/>
            <pc:sldMk cId="2014767639" sldId="306"/>
            <ac:spMk id="150" creationId="{395ECC94-3D5E-46A7-A7A1-DE807E1563B4}"/>
          </ac:spMkLst>
        </pc:spChg>
        <pc:spChg chg="add del">
          <ac:chgData name="Kim Dearing" userId="5f5c3c6f9192f48a" providerId="LiveId" clId="{E62D5C3D-96CD-4559-AC45-87406D16466A}" dt="2022-03-30T12:14:27.597" v="10647" actId="26606"/>
          <ac:spMkLst>
            <pc:docMk/>
            <pc:sldMk cId="2014767639" sldId="306"/>
            <ac:spMk id="152" creationId="{7E549738-9961-462D-81B7-4A7A44691102}"/>
          </ac:spMkLst>
        </pc:spChg>
        <pc:spChg chg="add del">
          <ac:chgData name="Kim Dearing" userId="5f5c3c6f9192f48a" providerId="LiveId" clId="{E62D5C3D-96CD-4559-AC45-87406D16466A}" dt="2022-03-30T12:14:35.248" v="10648" actId="26606"/>
          <ac:spMkLst>
            <pc:docMk/>
            <pc:sldMk cId="2014767639" sldId="306"/>
            <ac:spMk id="1030" creationId="{2B566528-1B12-4246-9431-5C2D7D081168}"/>
          </ac:spMkLst>
        </pc:spChg>
        <pc:spChg chg="add">
          <ac:chgData name="Kim Dearing" userId="5f5c3c6f9192f48a" providerId="LiveId" clId="{E62D5C3D-96CD-4559-AC45-87406D16466A}" dt="2022-03-30T12:14:35.248" v="10648" actId="26606"/>
          <ac:spMkLst>
            <pc:docMk/>
            <pc:sldMk cId="2014767639" sldId="306"/>
            <ac:spMk id="1034" creationId="{352BEC0E-22F8-46D0-9632-375DB541B06C}"/>
          </ac:spMkLst>
        </pc:spChg>
        <pc:spChg chg="add">
          <ac:chgData name="Kim Dearing" userId="5f5c3c6f9192f48a" providerId="LiveId" clId="{E62D5C3D-96CD-4559-AC45-87406D16466A}" dt="2022-03-30T12:14:35.248" v="10648" actId="26606"/>
          <ac:spMkLst>
            <pc:docMk/>
            <pc:sldMk cId="2014767639" sldId="306"/>
            <ac:spMk id="1035" creationId="{3FCFB1DE-0B7E-48CC-BA90-B2AB0889F9D6}"/>
          </ac:spMkLst>
        </pc:spChg>
        <pc:grpChg chg="add del">
          <ac:chgData name="Kim Dearing" userId="5f5c3c6f9192f48a" providerId="LiveId" clId="{E62D5C3D-96CD-4559-AC45-87406D16466A}" dt="2022-03-30T12:14:35.248" v="10648" actId="26606"/>
          <ac:grpSpMkLst>
            <pc:docMk/>
            <pc:sldMk cId="2014767639" sldId="306"/>
            <ac:grpSpMk id="79" creationId="{828A5161-06F1-46CF-8AD7-844680A59E13}"/>
          </ac:grpSpMkLst>
        </pc:grpChg>
        <pc:grpChg chg="add del">
          <ac:chgData name="Kim Dearing" userId="5f5c3c6f9192f48a" providerId="LiveId" clId="{E62D5C3D-96CD-4559-AC45-87406D16466A}" dt="2022-03-30T12:14:27.597" v="10647" actId="26606"/>
          <ac:grpSpMkLst>
            <pc:docMk/>
            <pc:sldMk cId="2014767639" sldId="306"/>
            <ac:grpSpMk id="143" creationId="{AE1C45F0-260A-458C-96ED-C1F6D2151219}"/>
          </ac:grpSpMkLst>
        </pc:grpChg>
        <pc:grpChg chg="add del">
          <ac:chgData name="Kim Dearing" userId="5f5c3c6f9192f48a" providerId="LiveId" clId="{E62D5C3D-96CD-4559-AC45-87406D16466A}" dt="2022-03-30T12:14:35.248" v="10648" actId="26606"/>
          <ac:grpSpMkLst>
            <pc:docMk/>
            <pc:sldMk cId="2014767639" sldId="306"/>
            <ac:grpSpMk id="1031" creationId="{5995D10D-E9C9-47DB-AE7E-801FEF38F5C9}"/>
          </ac:grpSpMkLst>
        </pc:grpChg>
        <pc:picChg chg="add mod ord">
          <ac:chgData name="Kim Dearing" userId="5f5c3c6f9192f48a" providerId="LiveId" clId="{E62D5C3D-96CD-4559-AC45-87406D16466A}" dt="2022-03-30T12:14:44.203" v="10650" actId="1076"/>
          <ac:picMkLst>
            <pc:docMk/>
            <pc:sldMk cId="2014767639" sldId="306"/>
            <ac:picMk id="1026" creationId="{009EBD92-CA19-4871-B6DA-E06A68E73614}"/>
          </ac:picMkLst>
        </pc:picChg>
        <pc:picChg chg="add mod">
          <ac:chgData name="Kim Dearing" userId="5f5c3c6f9192f48a" providerId="LiveId" clId="{E62D5C3D-96CD-4559-AC45-87406D16466A}" dt="2022-03-30T12:14:41.319" v="10649" actId="1076"/>
          <ac:picMkLst>
            <pc:docMk/>
            <pc:sldMk cId="2014767639" sldId="306"/>
            <ac:picMk id="1028" creationId="{4A6B92C8-7CA7-4310-AC29-50B7FCD6386B}"/>
          </ac:picMkLst>
        </pc:picChg>
        <pc:cxnChg chg="add del">
          <ac:chgData name="Kim Dearing" userId="5f5c3c6f9192f48a" providerId="LiveId" clId="{E62D5C3D-96CD-4559-AC45-87406D16466A}" dt="2022-03-30T12:14:27.597" v="10647" actId="26606"/>
          <ac:cxnSpMkLst>
            <pc:docMk/>
            <pc:sldMk cId="2014767639" sldId="306"/>
            <ac:cxnSpMk id="154" creationId="{6CF1BAF6-AD41-4082-B212-8A1F9A2E8779}"/>
          </ac:cxnSpMkLst>
        </pc:cxnChg>
      </pc:sldChg>
      <pc:sldChg chg="modSp new del mod">
        <pc:chgData name="Kim Dearing" userId="5f5c3c6f9192f48a" providerId="LiveId" clId="{E62D5C3D-96CD-4559-AC45-87406D16466A}" dt="2022-03-30T11:15:21.789" v="7439" actId="2696"/>
        <pc:sldMkLst>
          <pc:docMk/>
          <pc:sldMk cId="1167451549" sldId="307"/>
        </pc:sldMkLst>
        <pc:spChg chg="mod">
          <ac:chgData name="Kim Dearing" userId="5f5c3c6f9192f48a" providerId="LiveId" clId="{E62D5C3D-96CD-4559-AC45-87406D16466A}" dt="2022-03-30T11:08:46.350" v="7292" actId="20577"/>
          <ac:spMkLst>
            <pc:docMk/>
            <pc:sldMk cId="1167451549" sldId="307"/>
            <ac:spMk id="2" creationId="{BF46FFFC-CA7C-49BD-8BA6-10D3A6293072}"/>
          </ac:spMkLst>
        </pc:spChg>
        <pc:spChg chg="mod">
          <ac:chgData name="Kim Dearing" userId="5f5c3c6f9192f48a" providerId="LiveId" clId="{E62D5C3D-96CD-4559-AC45-87406D16466A}" dt="2022-03-30T11:10:23.269" v="7415" actId="20577"/>
          <ac:spMkLst>
            <pc:docMk/>
            <pc:sldMk cId="1167451549" sldId="307"/>
            <ac:spMk id="3" creationId="{AE15C21E-641E-41A6-AE47-0753C7D50DBC}"/>
          </ac:spMkLst>
        </pc:spChg>
      </pc:sldChg>
      <pc:sldChg chg="addSp delSp modSp new mod">
        <pc:chgData name="Kim Dearing" userId="5f5c3c6f9192f48a" providerId="LiveId" clId="{E62D5C3D-96CD-4559-AC45-87406D16466A}" dt="2022-03-30T12:15:03.527" v="10652" actId="14100"/>
        <pc:sldMkLst>
          <pc:docMk/>
          <pc:sldMk cId="391742172" sldId="308"/>
        </pc:sldMkLst>
        <pc:spChg chg="del">
          <ac:chgData name="Kim Dearing" userId="5f5c3c6f9192f48a" providerId="LiveId" clId="{E62D5C3D-96CD-4559-AC45-87406D16466A}" dt="2022-03-30T12:15:00.355" v="10651" actId="478"/>
          <ac:spMkLst>
            <pc:docMk/>
            <pc:sldMk cId="391742172" sldId="308"/>
            <ac:spMk id="2" creationId="{923D46A1-4B44-402D-ABE6-24F3B3F13E5C}"/>
          </ac:spMkLst>
        </pc:spChg>
        <pc:spChg chg="add del">
          <ac:chgData name="Kim Dearing" userId="5f5c3c6f9192f48a" providerId="LiveId" clId="{E62D5C3D-96CD-4559-AC45-87406D16466A}" dt="2022-03-30T11:12:19.046" v="7419"/>
          <ac:spMkLst>
            <pc:docMk/>
            <pc:sldMk cId="391742172" sldId="308"/>
            <ac:spMk id="3" creationId="{698AA75D-5FB2-45DE-842F-CF0EA2D6C742}"/>
          </ac:spMkLst>
        </pc:spChg>
        <pc:picChg chg="add mod">
          <ac:chgData name="Kim Dearing" userId="5f5c3c6f9192f48a" providerId="LiveId" clId="{E62D5C3D-96CD-4559-AC45-87406D16466A}" dt="2022-03-30T12:15:03.527" v="10652" actId="14100"/>
          <ac:picMkLst>
            <pc:docMk/>
            <pc:sldMk cId="391742172" sldId="308"/>
            <ac:picMk id="4" creationId="{33F70F03-8EB5-4B77-AF10-A4814B06ED48}"/>
          </ac:picMkLst>
        </pc:picChg>
        <pc:picChg chg="add del mod">
          <ac:chgData name="Kim Dearing" userId="5f5c3c6f9192f48a" providerId="LiveId" clId="{E62D5C3D-96CD-4559-AC45-87406D16466A}" dt="2022-03-30T11:11:57.670" v="7418"/>
          <ac:picMkLst>
            <pc:docMk/>
            <pc:sldMk cId="391742172" sldId="308"/>
            <ac:picMk id="2050" creationId="{B60914D7-193A-402F-B374-AC450F380A1B}"/>
          </ac:picMkLst>
        </pc:picChg>
      </pc:sldChg>
      <pc:sldChg chg="addSp delSp modSp new mod setBg">
        <pc:chgData name="Kim Dearing" userId="5f5c3c6f9192f48a" providerId="LiveId" clId="{E62D5C3D-96CD-4559-AC45-87406D16466A}" dt="2022-03-30T12:15:29.539" v="10658" actId="1076"/>
        <pc:sldMkLst>
          <pc:docMk/>
          <pc:sldMk cId="3935910421" sldId="309"/>
        </pc:sldMkLst>
        <pc:spChg chg="del">
          <ac:chgData name="Kim Dearing" userId="5f5c3c6f9192f48a" providerId="LiveId" clId="{E62D5C3D-96CD-4559-AC45-87406D16466A}" dt="2022-03-30T12:15:10.331" v="10653" actId="478"/>
          <ac:spMkLst>
            <pc:docMk/>
            <pc:sldMk cId="3935910421" sldId="309"/>
            <ac:spMk id="2" creationId="{69286A82-D971-4C6C-879D-F9C0A6D43389}"/>
          </ac:spMkLst>
        </pc:spChg>
        <pc:spChg chg="del">
          <ac:chgData name="Kim Dearing" userId="5f5c3c6f9192f48a" providerId="LiveId" clId="{E62D5C3D-96CD-4559-AC45-87406D16466A}" dt="2022-03-30T11:13:44.176" v="7421"/>
          <ac:spMkLst>
            <pc:docMk/>
            <pc:sldMk cId="3935910421" sldId="309"/>
            <ac:spMk id="3" creationId="{DBB5ED2E-CE73-4034-8C9C-069349150708}"/>
          </ac:spMkLst>
        </pc:spChg>
        <pc:spChg chg="add del">
          <ac:chgData name="Kim Dearing" userId="5f5c3c6f9192f48a" providerId="LiveId" clId="{E62D5C3D-96CD-4559-AC45-87406D16466A}" dt="2022-03-30T12:15:17.245" v="10656" actId="26606"/>
          <ac:spMkLst>
            <pc:docMk/>
            <pc:sldMk cId="3935910421" sldId="309"/>
            <ac:spMk id="9" creationId="{16C5FA50-8D52-4617-AF91-5C7B1C8352F1}"/>
          </ac:spMkLst>
        </pc:spChg>
        <pc:spChg chg="add del">
          <ac:chgData name="Kim Dearing" userId="5f5c3c6f9192f48a" providerId="LiveId" clId="{E62D5C3D-96CD-4559-AC45-87406D16466A}" dt="2022-03-30T12:15:17.245" v="10656" actId="26606"/>
          <ac:spMkLst>
            <pc:docMk/>
            <pc:sldMk cId="3935910421" sldId="309"/>
            <ac:spMk id="11" creationId="{E223798C-12AD-4B0C-A50C-D676347D67CF}"/>
          </ac:spMkLst>
        </pc:spChg>
        <pc:picChg chg="add mod">
          <ac:chgData name="Kim Dearing" userId="5f5c3c6f9192f48a" providerId="LiveId" clId="{E62D5C3D-96CD-4559-AC45-87406D16466A}" dt="2022-03-30T12:15:29.539" v="10658" actId="1076"/>
          <ac:picMkLst>
            <pc:docMk/>
            <pc:sldMk cId="3935910421" sldId="309"/>
            <ac:picMk id="4" creationId="{C8CA2F98-656E-4E4E-B91B-6B8210479AAA}"/>
          </ac:picMkLst>
        </pc:picChg>
      </pc:sldChg>
      <pc:sldChg chg="addSp delSp modSp new mod">
        <pc:chgData name="Kim Dearing" userId="5f5c3c6f9192f48a" providerId="LiveId" clId="{E62D5C3D-96CD-4559-AC45-87406D16466A}" dt="2022-03-30T12:13:39.625" v="10625" actId="20577"/>
        <pc:sldMkLst>
          <pc:docMk/>
          <pc:sldMk cId="4179562910" sldId="310"/>
        </pc:sldMkLst>
        <pc:spChg chg="mod">
          <ac:chgData name="Kim Dearing" userId="5f5c3c6f9192f48a" providerId="LiveId" clId="{E62D5C3D-96CD-4559-AC45-87406D16466A}" dt="2022-03-30T12:13:39.625" v="10625" actId="20577"/>
          <ac:spMkLst>
            <pc:docMk/>
            <pc:sldMk cId="4179562910" sldId="310"/>
            <ac:spMk id="2" creationId="{E8566C34-A7F4-4792-8360-11DE249792D3}"/>
          </ac:spMkLst>
        </pc:spChg>
        <pc:spChg chg="del">
          <ac:chgData name="Kim Dearing" userId="5f5c3c6f9192f48a" providerId="LiveId" clId="{E62D5C3D-96CD-4559-AC45-87406D16466A}" dt="2022-03-30T11:27:20.673" v="8206"/>
          <ac:spMkLst>
            <pc:docMk/>
            <pc:sldMk cId="4179562910" sldId="310"/>
            <ac:spMk id="3" creationId="{8CD176C7-9E0C-4A05-A2CB-70AD2F25C08A}"/>
          </ac:spMkLst>
        </pc:spChg>
        <pc:picChg chg="add mod">
          <ac:chgData name="Kim Dearing" userId="5f5c3c6f9192f48a" providerId="LiveId" clId="{E62D5C3D-96CD-4559-AC45-87406D16466A}" dt="2022-03-30T11:27:20.673" v="8206"/>
          <ac:picMkLst>
            <pc:docMk/>
            <pc:sldMk cId="4179562910" sldId="310"/>
            <ac:picMk id="3074" creationId="{E26EEC78-4D47-4D9F-8962-87502B7958E7}"/>
          </ac:picMkLst>
        </pc:picChg>
      </pc:sldChg>
      <pc:sldChg chg="addSp modSp new mod ord setBg">
        <pc:chgData name="Kim Dearing" userId="5f5c3c6f9192f48a" providerId="LiveId" clId="{E62D5C3D-96CD-4559-AC45-87406D16466A}" dt="2022-03-30T12:22:43.467" v="10714" actId="20577"/>
        <pc:sldMkLst>
          <pc:docMk/>
          <pc:sldMk cId="3550674390" sldId="311"/>
        </pc:sldMkLst>
        <pc:spChg chg="mod">
          <ac:chgData name="Kim Dearing" userId="5f5c3c6f9192f48a" providerId="LiveId" clId="{E62D5C3D-96CD-4559-AC45-87406D16466A}" dt="2022-03-30T12:11:53.023" v="10556" actId="26606"/>
          <ac:spMkLst>
            <pc:docMk/>
            <pc:sldMk cId="3550674390" sldId="311"/>
            <ac:spMk id="2" creationId="{81ACC472-1F6D-49F0-B2A2-FEC08DC235E6}"/>
          </ac:spMkLst>
        </pc:spChg>
        <pc:spChg chg="mod">
          <ac:chgData name="Kim Dearing" userId="5f5c3c6f9192f48a" providerId="LiveId" clId="{E62D5C3D-96CD-4559-AC45-87406D16466A}" dt="2022-03-30T12:22:43.467" v="10714" actId="20577"/>
          <ac:spMkLst>
            <pc:docMk/>
            <pc:sldMk cId="3550674390" sldId="311"/>
            <ac:spMk id="3" creationId="{4996120E-C116-460F-87D8-69217469341F}"/>
          </ac:spMkLst>
        </pc:spChg>
        <pc:spChg chg="add">
          <ac:chgData name="Kim Dearing" userId="5f5c3c6f9192f48a" providerId="LiveId" clId="{E62D5C3D-96CD-4559-AC45-87406D16466A}" dt="2022-03-30T12:11:53.023" v="10556" actId="26606"/>
          <ac:spMkLst>
            <pc:docMk/>
            <pc:sldMk cId="3550674390" sldId="311"/>
            <ac:spMk id="8" creationId="{777A147A-9ED8-46B4-8660-1B3C2AA880B5}"/>
          </ac:spMkLst>
        </pc:spChg>
        <pc:spChg chg="add">
          <ac:chgData name="Kim Dearing" userId="5f5c3c6f9192f48a" providerId="LiveId" clId="{E62D5C3D-96CD-4559-AC45-87406D16466A}" dt="2022-03-30T12:11:53.023" v="10556" actId="26606"/>
          <ac:spMkLst>
            <pc:docMk/>
            <pc:sldMk cId="3550674390" sldId="311"/>
            <ac:spMk id="10" creationId="{5D6C15A0-C087-4593-8414-2B4EC1CDC3DE}"/>
          </ac:spMkLst>
        </pc:spChg>
      </pc:sldChg>
      <pc:sldChg chg="addSp modSp new mod ord setBg">
        <pc:chgData name="Kim Dearing" userId="5f5c3c6f9192f48a" providerId="LiveId" clId="{E62D5C3D-96CD-4559-AC45-87406D16466A}" dt="2022-03-30T12:12:22.837" v="10558" actId="26606"/>
        <pc:sldMkLst>
          <pc:docMk/>
          <pc:sldMk cId="4205389072" sldId="312"/>
        </pc:sldMkLst>
        <pc:spChg chg="mod">
          <ac:chgData name="Kim Dearing" userId="5f5c3c6f9192f48a" providerId="LiveId" clId="{E62D5C3D-96CD-4559-AC45-87406D16466A}" dt="2022-03-30T12:12:22.837" v="10558" actId="26606"/>
          <ac:spMkLst>
            <pc:docMk/>
            <pc:sldMk cId="4205389072" sldId="312"/>
            <ac:spMk id="2" creationId="{5EDF7566-B355-4933-9996-5DF5BE5775AA}"/>
          </ac:spMkLst>
        </pc:spChg>
        <pc:spChg chg="mod">
          <ac:chgData name="Kim Dearing" userId="5f5c3c6f9192f48a" providerId="LiveId" clId="{E62D5C3D-96CD-4559-AC45-87406D16466A}" dt="2022-03-30T12:12:22.837" v="10558" actId="26606"/>
          <ac:spMkLst>
            <pc:docMk/>
            <pc:sldMk cId="4205389072" sldId="312"/>
            <ac:spMk id="3" creationId="{5231E8AB-7EDF-4324-A0D6-BB9C6FB63B99}"/>
          </ac:spMkLst>
        </pc:spChg>
        <pc:spChg chg="add">
          <ac:chgData name="Kim Dearing" userId="5f5c3c6f9192f48a" providerId="LiveId" clId="{E62D5C3D-96CD-4559-AC45-87406D16466A}" dt="2022-03-30T12:12:22.837" v="10558" actId="26606"/>
          <ac:spMkLst>
            <pc:docMk/>
            <pc:sldMk cId="4205389072" sldId="312"/>
            <ac:spMk id="9" creationId="{8FC9BE17-9A7B-462D-AE50-3D8777387304}"/>
          </ac:spMkLst>
        </pc:spChg>
        <pc:spChg chg="add">
          <ac:chgData name="Kim Dearing" userId="5f5c3c6f9192f48a" providerId="LiveId" clId="{E62D5C3D-96CD-4559-AC45-87406D16466A}" dt="2022-03-30T12:12:22.837" v="10558" actId="26606"/>
          <ac:spMkLst>
            <pc:docMk/>
            <pc:sldMk cId="4205389072" sldId="312"/>
            <ac:spMk id="11" creationId="{3EBE8569-6AEC-4B8C-8D53-2DE337CDBA65}"/>
          </ac:spMkLst>
        </pc:spChg>
        <pc:spChg chg="add">
          <ac:chgData name="Kim Dearing" userId="5f5c3c6f9192f48a" providerId="LiveId" clId="{E62D5C3D-96CD-4559-AC45-87406D16466A}" dt="2022-03-30T12:12:22.837" v="10558" actId="26606"/>
          <ac:spMkLst>
            <pc:docMk/>
            <pc:sldMk cId="4205389072" sldId="312"/>
            <ac:spMk id="13" creationId="{55D4142C-5077-457F-A6AD-3FECFDB39685}"/>
          </ac:spMkLst>
        </pc:spChg>
        <pc:spChg chg="add">
          <ac:chgData name="Kim Dearing" userId="5f5c3c6f9192f48a" providerId="LiveId" clId="{E62D5C3D-96CD-4559-AC45-87406D16466A}" dt="2022-03-30T12:12:22.837" v="10558" actId="26606"/>
          <ac:spMkLst>
            <pc:docMk/>
            <pc:sldMk cId="4205389072" sldId="312"/>
            <ac:spMk id="15" creationId="{7A5F0580-5EE9-419F-96EE-B6529EF6E7D0}"/>
          </ac:spMkLst>
        </pc:spChg>
        <pc:picChg chg="add">
          <ac:chgData name="Kim Dearing" userId="5f5c3c6f9192f48a" providerId="LiveId" clId="{E62D5C3D-96CD-4559-AC45-87406D16466A}" dt="2022-03-30T12:12:22.837" v="10558" actId="26606"/>
          <ac:picMkLst>
            <pc:docMk/>
            <pc:sldMk cId="4205389072" sldId="312"/>
            <ac:picMk id="5" creationId="{4AF7A0A5-AC20-1B17-3D6A-0D725D56C7C2}"/>
          </ac:picMkLst>
        </pc:picChg>
      </pc:sldChg>
      <pc:sldChg chg="addSp delSp modSp new mod">
        <pc:chgData name="Kim Dearing" userId="5f5c3c6f9192f48a" providerId="LiveId" clId="{E62D5C3D-96CD-4559-AC45-87406D16466A}" dt="2022-04-01T11:01:26.717" v="11187" actId="20577"/>
        <pc:sldMkLst>
          <pc:docMk/>
          <pc:sldMk cId="3842489563" sldId="313"/>
        </pc:sldMkLst>
        <pc:spChg chg="mod">
          <ac:chgData name="Kim Dearing" userId="5f5c3c6f9192f48a" providerId="LiveId" clId="{E62D5C3D-96CD-4559-AC45-87406D16466A}" dt="2022-03-30T11:33:45.772" v="8448" actId="20577"/>
          <ac:spMkLst>
            <pc:docMk/>
            <pc:sldMk cId="3842489563" sldId="313"/>
            <ac:spMk id="2" creationId="{BE284B25-ACC1-4B7C-A256-F53CA67564BF}"/>
          </ac:spMkLst>
        </pc:spChg>
        <pc:spChg chg="del">
          <ac:chgData name="Kim Dearing" userId="5f5c3c6f9192f48a" providerId="LiveId" clId="{E62D5C3D-96CD-4559-AC45-87406D16466A}" dt="2022-03-30T11:34:12.731" v="8449" actId="3680"/>
          <ac:spMkLst>
            <pc:docMk/>
            <pc:sldMk cId="3842489563" sldId="313"/>
            <ac:spMk id="3" creationId="{FAEB767C-019E-485E-9C4A-9FB834386F7F}"/>
          </ac:spMkLst>
        </pc:spChg>
        <pc:spChg chg="add del mod">
          <ac:chgData name="Kim Dearing" userId="5f5c3c6f9192f48a" providerId="LiveId" clId="{E62D5C3D-96CD-4559-AC45-87406D16466A}" dt="2022-03-30T11:45:53.046" v="9557"/>
          <ac:spMkLst>
            <pc:docMk/>
            <pc:sldMk cId="3842489563" sldId="313"/>
            <ac:spMk id="5" creationId="{3868CAF3-7306-44F0-82FD-22B8B38D65F1}"/>
          </ac:spMkLst>
        </pc:spChg>
        <pc:spChg chg="add del mod">
          <ac:chgData name="Kim Dearing" userId="5f5c3c6f9192f48a" providerId="LiveId" clId="{E62D5C3D-96CD-4559-AC45-87406D16466A}" dt="2022-03-30T11:48:05.033" v="9824"/>
          <ac:spMkLst>
            <pc:docMk/>
            <pc:sldMk cId="3842489563" sldId="313"/>
            <ac:spMk id="6" creationId="{02895CFA-D039-40FA-801E-348296959098}"/>
          </ac:spMkLst>
        </pc:spChg>
        <pc:spChg chg="add mod">
          <ac:chgData name="Kim Dearing" userId="5f5c3c6f9192f48a" providerId="LiveId" clId="{E62D5C3D-96CD-4559-AC45-87406D16466A}" dt="2022-04-01T11:01:26.717" v="11187" actId="20577"/>
          <ac:spMkLst>
            <pc:docMk/>
            <pc:sldMk cId="3842489563" sldId="313"/>
            <ac:spMk id="7" creationId="{2BEA526D-03D0-42C7-8D1E-2C5C96E4103F}"/>
          </ac:spMkLst>
        </pc:spChg>
        <pc:graphicFrameChg chg="add mod ord modGraphic">
          <ac:chgData name="Kim Dearing" userId="5f5c3c6f9192f48a" providerId="LiveId" clId="{E62D5C3D-96CD-4559-AC45-87406D16466A}" dt="2022-03-30T11:37:45.325" v="8794" actId="313"/>
          <ac:graphicFrameMkLst>
            <pc:docMk/>
            <pc:sldMk cId="3842489563" sldId="313"/>
            <ac:graphicFrameMk id="4" creationId="{D3271168-BAA4-4CB0-A1B0-CA72F6DCD4B4}"/>
          </ac:graphicFrameMkLst>
        </pc:graphicFrameChg>
      </pc:sldChg>
      <pc:sldChg chg="addSp delSp modSp new mod modClrScheme chgLayout modNotesTx">
        <pc:chgData name="Kim Dearing" userId="5f5c3c6f9192f48a" providerId="LiveId" clId="{E62D5C3D-96CD-4559-AC45-87406D16466A}" dt="2022-03-30T12:17:44.179" v="10675" actId="113"/>
        <pc:sldMkLst>
          <pc:docMk/>
          <pc:sldMk cId="1392267501" sldId="314"/>
        </pc:sldMkLst>
        <pc:spChg chg="del mod ord">
          <ac:chgData name="Kim Dearing" userId="5f5c3c6f9192f48a" providerId="LiveId" clId="{E62D5C3D-96CD-4559-AC45-87406D16466A}" dt="2022-03-30T11:38:28.789" v="8796" actId="700"/>
          <ac:spMkLst>
            <pc:docMk/>
            <pc:sldMk cId="1392267501" sldId="314"/>
            <ac:spMk id="2" creationId="{45FDEFB1-9F86-49DF-AA84-4427A6F7A9B8}"/>
          </ac:spMkLst>
        </pc:spChg>
        <pc:spChg chg="del mod ord">
          <ac:chgData name="Kim Dearing" userId="5f5c3c6f9192f48a" providerId="LiveId" clId="{E62D5C3D-96CD-4559-AC45-87406D16466A}" dt="2022-03-30T11:38:28.789" v="8796" actId="700"/>
          <ac:spMkLst>
            <pc:docMk/>
            <pc:sldMk cId="1392267501" sldId="314"/>
            <ac:spMk id="3" creationId="{835BA4D3-8A89-4730-AA7B-50A05A1C2A35}"/>
          </ac:spMkLst>
        </pc:spChg>
        <pc:spChg chg="add mod ord">
          <ac:chgData name="Kim Dearing" userId="5f5c3c6f9192f48a" providerId="LiveId" clId="{E62D5C3D-96CD-4559-AC45-87406D16466A}" dt="2022-03-30T12:17:34.776" v="10673" actId="20577"/>
          <ac:spMkLst>
            <pc:docMk/>
            <pc:sldMk cId="1392267501" sldId="314"/>
            <ac:spMk id="4" creationId="{A5F1B889-082B-4911-A08E-AB3A218686E4}"/>
          </ac:spMkLst>
        </pc:spChg>
        <pc:spChg chg="add mod ord">
          <ac:chgData name="Kim Dearing" userId="5f5c3c6f9192f48a" providerId="LiveId" clId="{E62D5C3D-96CD-4559-AC45-87406D16466A}" dt="2022-03-30T12:17:40.303" v="10674" actId="113"/>
          <ac:spMkLst>
            <pc:docMk/>
            <pc:sldMk cId="1392267501" sldId="314"/>
            <ac:spMk id="5" creationId="{36191E49-1A9B-4200-AF1C-54CB03B3E4A7}"/>
          </ac:spMkLst>
        </pc:spChg>
        <pc:spChg chg="add mod ord">
          <ac:chgData name="Kim Dearing" userId="5f5c3c6f9192f48a" providerId="LiveId" clId="{E62D5C3D-96CD-4559-AC45-87406D16466A}" dt="2022-03-30T12:17:44.179" v="10675" actId="113"/>
          <ac:spMkLst>
            <pc:docMk/>
            <pc:sldMk cId="1392267501" sldId="314"/>
            <ac:spMk id="6" creationId="{44673D0B-742B-402A-945D-81B60B53AFD3}"/>
          </ac:spMkLst>
        </pc:spChg>
      </pc:sldChg>
      <pc:sldChg chg="modSp new mod">
        <pc:chgData name="Kim Dearing" userId="5f5c3c6f9192f48a" providerId="LiveId" clId="{E62D5C3D-96CD-4559-AC45-87406D16466A}" dt="2022-04-01T11:03:57.619" v="11296" actId="20577"/>
        <pc:sldMkLst>
          <pc:docMk/>
          <pc:sldMk cId="3173061844" sldId="315"/>
        </pc:sldMkLst>
        <pc:spChg chg="mod">
          <ac:chgData name="Kim Dearing" userId="5f5c3c6f9192f48a" providerId="LiveId" clId="{E62D5C3D-96CD-4559-AC45-87406D16466A}" dt="2022-03-30T11:49:08.355" v="9846" actId="20577"/>
          <ac:spMkLst>
            <pc:docMk/>
            <pc:sldMk cId="3173061844" sldId="315"/>
            <ac:spMk id="2" creationId="{AB960458-31AC-489C-B0D3-E42C1A967BED}"/>
          </ac:spMkLst>
        </pc:spChg>
        <pc:spChg chg="mod">
          <ac:chgData name="Kim Dearing" userId="5f5c3c6f9192f48a" providerId="LiveId" clId="{E62D5C3D-96CD-4559-AC45-87406D16466A}" dt="2022-04-01T11:03:57.619" v="11296" actId="20577"/>
          <ac:spMkLst>
            <pc:docMk/>
            <pc:sldMk cId="3173061844" sldId="315"/>
            <ac:spMk id="3" creationId="{1E21434D-6908-478A-ABE3-94D615FF8864}"/>
          </ac:spMkLst>
        </pc:spChg>
      </pc:sldChg>
      <pc:sldChg chg="addSp delSp modSp new mod setBg">
        <pc:chgData name="Kim Dearing" userId="5f5c3c6f9192f48a" providerId="LiveId" clId="{E62D5C3D-96CD-4559-AC45-87406D16466A}" dt="2022-03-30T12:11:36.850" v="10555" actId="26606"/>
        <pc:sldMkLst>
          <pc:docMk/>
          <pc:sldMk cId="1044351806" sldId="316"/>
        </pc:sldMkLst>
        <pc:spChg chg="mod">
          <ac:chgData name="Kim Dearing" userId="5f5c3c6f9192f48a" providerId="LiveId" clId="{E62D5C3D-96CD-4559-AC45-87406D16466A}" dt="2022-03-30T12:11:36.850" v="10555" actId="26606"/>
          <ac:spMkLst>
            <pc:docMk/>
            <pc:sldMk cId="1044351806" sldId="316"/>
            <ac:spMk id="2" creationId="{A6738BAA-BEF6-409A-9640-E26DFE18ACFB}"/>
          </ac:spMkLst>
        </pc:spChg>
        <pc:spChg chg="add del mod">
          <ac:chgData name="Kim Dearing" userId="5f5c3c6f9192f48a" providerId="LiveId" clId="{E62D5C3D-96CD-4559-AC45-87406D16466A}" dt="2022-03-30T12:10:40.604" v="10539" actId="26606"/>
          <ac:spMkLst>
            <pc:docMk/>
            <pc:sldMk cId="1044351806" sldId="316"/>
            <ac:spMk id="3" creationId="{DF887CFC-3E41-4C61-8FA7-A8FB843E95E3}"/>
          </ac:spMkLst>
        </pc:spChg>
        <pc:spChg chg="add del">
          <ac:chgData name="Kim Dearing" userId="5f5c3c6f9192f48a" providerId="LiveId" clId="{E62D5C3D-96CD-4559-AC45-87406D16466A}" dt="2022-03-30T12:10:40.525" v="10538" actId="26606"/>
          <ac:spMkLst>
            <pc:docMk/>
            <pc:sldMk cId="1044351806" sldId="316"/>
            <ac:spMk id="8" creationId="{907EF6B7-1338-4443-8C46-6A318D952DFD}"/>
          </ac:spMkLst>
        </pc:spChg>
        <pc:spChg chg="add del">
          <ac:chgData name="Kim Dearing" userId="5f5c3c6f9192f48a" providerId="LiveId" clId="{E62D5C3D-96CD-4559-AC45-87406D16466A}" dt="2022-03-30T12:10:27.143" v="10532" actId="26606"/>
          <ac:spMkLst>
            <pc:docMk/>
            <pc:sldMk cId="1044351806" sldId="316"/>
            <ac:spMk id="9" creationId="{D9A7F3BF-8763-4074-AD77-92790AF314D1}"/>
          </ac:spMkLst>
        </pc:spChg>
        <pc:spChg chg="add del">
          <ac:chgData name="Kim Dearing" userId="5f5c3c6f9192f48a" providerId="LiveId" clId="{E62D5C3D-96CD-4559-AC45-87406D16466A}" dt="2022-03-30T12:10:40.525" v="10538" actId="26606"/>
          <ac:spMkLst>
            <pc:docMk/>
            <pc:sldMk cId="1044351806" sldId="316"/>
            <ac:spMk id="10" creationId="{DAAE4CDD-124C-4DCF-9584-B6033B545DD5}"/>
          </ac:spMkLst>
        </pc:spChg>
        <pc:spChg chg="add del">
          <ac:chgData name="Kim Dearing" userId="5f5c3c6f9192f48a" providerId="LiveId" clId="{E62D5C3D-96CD-4559-AC45-87406D16466A}" dt="2022-03-30T12:10:40.525" v="10538" actId="26606"/>
          <ac:spMkLst>
            <pc:docMk/>
            <pc:sldMk cId="1044351806" sldId="316"/>
            <ac:spMk id="12" creationId="{081E4A58-353D-44AE-B2FC-2A74E2E400F7}"/>
          </ac:spMkLst>
        </pc:spChg>
        <pc:spChg chg="add del">
          <ac:chgData name="Kim Dearing" userId="5f5c3c6f9192f48a" providerId="LiveId" clId="{E62D5C3D-96CD-4559-AC45-87406D16466A}" dt="2022-03-30T12:10:30.483" v="10536" actId="26606"/>
          <ac:spMkLst>
            <pc:docMk/>
            <pc:sldMk cId="1044351806" sldId="316"/>
            <ac:spMk id="13" creationId="{9DECDBF4-02B6-4BB4-B65B-B8107AD6A9E8}"/>
          </ac:spMkLst>
        </pc:spChg>
        <pc:spChg chg="add del">
          <ac:chgData name="Kim Dearing" userId="5f5c3c6f9192f48a" providerId="LiveId" clId="{E62D5C3D-96CD-4559-AC45-87406D16466A}" dt="2022-03-30T12:11:36.850" v="10555" actId="26606"/>
          <ac:spMkLst>
            <pc:docMk/>
            <pc:sldMk cId="1044351806" sldId="316"/>
            <ac:spMk id="15" creationId="{D3F51FEB-38FB-4F6C-9F7B-2F2AFAB65463}"/>
          </ac:spMkLst>
        </pc:spChg>
        <pc:spChg chg="add del">
          <ac:chgData name="Kim Dearing" userId="5f5c3c6f9192f48a" providerId="LiveId" clId="{E62D5C3D-96CD-4559-AC45-87406D16466A}" dt="2022-03-30T12:11:36.850" v="10555" actId="26606"/>
          <ac:spMkLst>
            <pc:docMk/>
            <pc:sldMk cId="1044351806" sldId="316"/>
            <ac:spMk id="17" creationId="{1E547BA6-BAE0-43BB-A7CA-60F69CE252F0}"/>
          </ac:spMkLst>
        </pc:spChg>
        <pc:spChg chg="add del">
          <ac:chgData name="Kim Dearing" userId="5f5c3c6f9192f48a" providerId="LiveId" clId="{E62D5C3D-96CD-4559-AC45-87406D16466A}" dt="2022-03-30T12:10:29.795" v="10534" actId="26606"/>
          <ac:spMkLst>
            <pc:docMk/>
            <pc:sldMk cId="1044351806" sldId="316"/>
            <ac:spMk id="18" creationId="{B819A166-7571-4003-A6B8-B62034C3ED30}"/>
          </ac:spMkLst>
        </pc:spChg>
        <pc:spChg chg="add del">
          <ac:chgData name="Kim Dearing" userId="5f5c3c6f9192f48a" providerId="LiveId" clId="{E62D5C3D-96CD-4559-AC45-87406D16466A}" dt="2022-03-30T12:10:30.483" v="10536" actId="26606"/>
          <ac:spMkLst>
            <pc:docMk/>
            <pc:sldMk cId="1044351806" sldId="316"/>
            <ac:spMk id="21" creationId="{53B021B3-DE93-4AB7-8A18-CF5F1CED88B8}"/>
          </ac:spMkLst>
        </pc:spChg>
        <pc:spChg chg="add del">
          <ac:chgData name="Kim Dearing" userId="5f5c3c6f9192f48a" providerId="LiveId" clId="{E62D5C3D-96CD-4559-AC45-87406D16466A}" dt="2022-03-30T12:10:30.483" v="10536" actId="26606"/>
          <ac:spMkLst>
            <pc:docMk/>
            <pc:sldMk cId="1044351806" sldId="316"/>
            <ac:spMk id="22" creationId="{52D502E5-F6B4-4D58-B4AE-FC466FF15EE8}"/>
          </ac:spMkLst>
        </pc:spChg>
        <pc:spChg chg="add del">
          <ac:chgData name="Kim Dearing" userId="5f5c3c6f9192f48a" providerId="LiveId" clId="{E62D5C3D-96CD-4559-AC45-87406D16466A}" dt="2022-03-30T12:10:40.525" v="10538" actId="26606"/>
          <ac:spMkLst>
            <pc:docMk/>
            <pc:sldMk cId="1044351806" sldId="316"/>
            <ac:spMk id="25" creationId="{DF887CFC-3E41-4C61-8FA7-A8FB843E95E3}"/>
          </ac:spMkLst>
        </pc:spChg>
        <pc:spChg chg="add del">
          <ac:chgData name="Kim Dearing" userId="5f5c3c6f9192f48a" providerId="LiveId" clId="{E62D5C3D-96CD-4559-AC45-87406D16466A}" dt="2022-03-30T12:11:36.850" v="10555" actId="26606"/>
          <ac:spMkLst>
            <pc:docMk/>
            <pc:sldMk cId="1044351806" sldId="316"/>
            <ac:spMk id="27" creationId="{2B566528-1B12-4246-9431-5C2D7D081168}"/>
          </ac:spMkLst>
        </pc:spChg>
        <pc:spChg chg="add del">
          <ac:chgData name="Kim Dearing" userId="5f5c3c6f9192f48a" providerId="LiveId" clId="{E62D5C3D-96CD-4559-AC45-87406D16466A}" dt="2022-03-30T12:11:36.850" v="10555" actId="26606"/>
          <ac:spMkLst>
            <pc:docMk/>
            <pc:sldMk cId="1044351806" sldId="316"/>
            <ac:spMk id="28" creationId="{2E80C965-DB6D-4F81-9E9E-B027384D0BD6}"/>
          </ac:spMkLst>
        </pc:spChg>
        <pc:spChg chg="add del">
          <ac:chgData name="Kim Dearing" userId="5f5c3c6f9192f48a" providerId="LiveId" clId="{E62D5C3D-96CD-4559-AC45-87406D16466A}" dt="2022-03-30T12:11:36.850" v="10555" actId="26606"/>
          <ac:spMkLst>
            <pc:docMk/>
            <pc:sldMk cId="1044351806" sldId="316"/>
            <ac:spMk id="29" creationId="{A580F890-B085-4E95-96AA-55AEBEC5CE6E}"/>
          </ac:spMkLst>
        </pc:spChg>
        <pc:spChg chg="add del">
          <ac:chgData name="Kim Dearing" userId="5f5c3c6f9192f48a" providerId="LiveId" clId="{E62D5C3D-96CD-4559-AC45-87406D16466A}" dt="2022-03-30T12:11:02.148" v="10544" actId="26606"/>
          <ac:spMkLst>
            <pc:docMk/>
            <pc:sldMk cId="1044351806" sldId="316"/>
            <ac:spMk id="35" creationId="{1D63C574-BFD2-41A1-A567-B0C3CC7FDD4F}"/>
          </ac:spMkLst>
        </pc:spChg>
        <pc:spChg chg="add del">
          <ac:chgData name="Kim Dearing" userId="5f5c3c6f9192f48a" providerId="LiveId" clId="{E62D5C3D-96CD-4559-AC45-87406D16466A}" dt="2022-03-30T12:11:02.148" v="10544" actId="26606"/>
          <ac:spMkLst>
            <pc:docMk/>
            <pc:sldMk cId="1044351806" sldId="316"/>
            <ac:spMk id="37" creationId="{E2A46BAB-8C31-42B2-90E8-B26DD3E81D37}"/>
          </ac:spMkLst>
        </pc:spChg>
        <pc:spChg chg="add del">
          <ac:chgData name="Kim Dearing" userId="5f5c3c6f9192f48a" providerId="LiveId" clId="{E62D5C3D-96CD-4559-AC45-87406D16466A}" dt="2022-03-30T12:11:24.513" v="10548" actId="26606"/>
          <ac:spMkLst>
            <pc:docMk/>
            <pc:sldMk cId="1044351806" sldId="316"/>
            <ac:spMk id="54" creationId="{CB49665F-0298-4449-8D2D-209989CB9EE3}"/>
          </ac:spMkLst>
        </pc:spChg>
        <pc:spChg chg="add del">
          <ac:chgData name="Kim Dearing" userId="5f5c3c6f9192f48a" providerId="LiveId" clId="{E62D5C3D-96CD-4559-AC45-87406D16466A}" dt="2022-03-30T12:11:24.513" v="10548" actId="26606"/>
          <ac:spMkLst>
            <pc:docMk/>
            <pc:sldMk cId="1044351806" sldId="316"/>
            <ac:spMk id="55" creationId="{A71EEC14-174A-46FA-B046-474750457130}"/>
          </ac:spMkLst>
        </pc:spChg>
        <pc:spChg chg="add del">
          <ac:chgData name="Kim Dearing" userId="5f5c3c6f9192f48a" providerId="LiveId" clId="{E62D5C3D-96CD-4559-AC45-87406D16466A}" dt="2022-03-30T12:11:29.583" v="10550" actId="26606"/>
          <ac:spMkLst>
            <pc:docMk/>
            <pc:sldMk cId="1044351806" sldId="316"/>
            <ac:spMk id="59" creationId="{44AD29B6-BF3B-4407-9E75-52DF8E3B29F1}"/>
          </ac:spMkLst>
        </pc:spChg>
        <pc:spChg chg="add del">
          <ac:chgData name="Kim Dearing" userId="5f5c3c6f9192f48a" providerId="LiveId" clId="{E62D5C3D-96CD-4559-AC45-87406D16466A}" dt="2022-03-30T12:11:29.583" v="10550" actId="26606"/>
          <ac:spMkLst>
            <pc:docMk/>
            <pc:sldMk cId="1044351806" sldId="316"/>
            <ac:spMk id="60" creationId="{55F8BA08-3E38-4B70-B93A-74F08E092206}"/>
          </ac:spMkLst>
        </pc:spChg>
        <pc:spChg chg="add del">
          <ac:chgData name="Kim Dearing" userId="5f5c3c6f9192f48a" providerId="LiveId" clId="{E62D5C3D-96CD-4559-AC45-87406D16466A}" dt="2022-03-30T12:11:29.583" v="10550" actId="26606"/>
          <ac:spMkLst>
            <pc:docMk/>
            <pc:sldMk cId="1044351806" sldId="316"/>
            <ac:spMk id="61" creationId="{357F1B33-79AB-4A71-8CEC-4546D709B8C8}"/>
          </ac:spMkLst>
        </pc:spChg>
        <pc:spChg chg="add del">
          <ac:chgData name="Kim Dearing" userId="5f5c3c6f9192f48a" providerId="LiveId" clId="{E62D5C3D-96CD-4559-AC45-87406D16466A}" dt="2022-03-30T12:11:30.921" v="10552" actId="26606"/>
          <ac:spMkLst>
            <pc:docMk/>
            <pc:sldMk cId="1044351806" sldId="316"/>
            <ac:spMk id="63" creationId="{44AD29B6-BF3B-4407-9E75-52DF8E3B29F1}"/>
          </ac:spMkLst>
        </pc:spChg>
        <pc:spChg chg="add del">
          <ac:chgData name="Kim Dearing" userId="5f5c3c6f9192f48a" providerId="LiveId" clId="{E62D5C3D-96CD-4559-AC45-87406D16466A}" dt="2022-03-30T12:11:30.921" v="10552" actId="26606"/>
          <ac:spMkLst>
            <pc:docMk/>
            <pc:sldMk cId="1044351806" sldId="316"/>
            <ac:spMk id="64" creationId="{55F8BA08-3E38-4B70-B93A-74F08E092206}"/>
          </ac:spMkLst>
        </pc:spChg>
        <pc:spChg chg="add del">
          <ac:chgData name="Kim Dearing" userId="5f5c3c6f9192f48a" providerId="LiveId" clId="{E62D5C3D-96CD-4559-AC45-87406D16466A}" dt="2022-03-30T12:11:30.921" v="10552" actId="26606"/>
          <ac:spMkLst>
            <pc:docMk/>
            <pc:sldMk cId="1044351806" sldId="316"/>
            <ac:spMk id="65" creationId="{357F1B33-79AB-4A71-8CEC-4546D709B8C8}"/>
          </ac:spMkLst>
        </pc:spChg>
        <pc:spChg chg="add del">
          <ac:chgData name="Kim Dearing" userId="5f5c3c6f9192f48a" providerId="LiveId" clId="{E62D5C3D-96CD-4559-AC45-87406D16466A}" dt="2022-03-30T12:11:36.758" v="10554" actId="26606"/>
          <ac:spMkLst>
            <pc:docMk/>
            <pc:sldMk cId="1044351806" sldId="316"/>
            <ac:spMk id="67" creationId="{44AD29B6-BF3B-4407-9E75-52DF8E3B29F1}"/>
          </ac:spMkLst>
        </pc:spChg>
        <pc:spChg chg="add del">
          <ac:chgData name="Kim Dearing" userId="5f5c3c6f9192f48a" providerId="LiveId" clId="{E62D5C3D-96CD-4559-AC45-87406D16466A}" dt="2022-03-30T12:11:36.758" v="10554" actId="26606"/>
          <ac:spMkLst>
            <pc:docMk/>
            <pc:sldMk cId="1044351806" sldId="316"/>
            <ac:spMk id="68" creationId="{55F8BA08-3E38-4B70-B93A-74F08E092206}"/>
          </ac:spMkLst>
        </pc:spChg>
        <pc:spChg chg="add del">
          <ac:chgData name="Kim Dearing" userId="5f5c3c6f9192f48a" providerId="LiveId" clId="{E62D5C3D-96CD-4559-AC45-87406D16466A}" dt="2022-03-30T12:11:36.758" v="10554" actId="26606"/>
          <ac:spMkLst>
            <pc:docMk/>
            <pc:sldMk cId="1044351806" sldId="316"/>
            <ac:spMk id="69" creationId="{357F1B33-79AB-4A71-8CEC-4546D709B8C8}"/>
          </ac:spMkLst>
        </pc:spChg>
        <pc:spChg chg="add">
          <ac:chgData name="Kim Dearing" userId="5f5c3c6f9192f48a" providerId="LiveId" clId="{E62D5C3D-96CD-4559-AC45-87406D16466A}" dt="2022-03-30T12:11:36.850" v="10555" actId="26606"/>
          <ac:spMkLst>
            <pc:docMk/>
            <pc:sldMk cId="1044351806" sldId="316"/>
            <ac:spMk id="71" creationId="{2659FDB4-FCBE-4A89-B46D-43D4FA54464D}"/>
          </ac:spMkLst>
        </pc:spChg>
        <pc:grpChg chg="add del">
          <ac:chgData name="Kim Dearing" userId="5f5c3c6f9192f48a" providerId="LiveId" clId="{E62D5C3D-96CD-4559-AC45-87406D16466A}" dt="2022-03-30T12:10:27.143" v="10532" actId="26606"/>
          <ac:grpSpMkLst>
            <pc:docMk/>
            <pc:sldMk cId="1044351806" sldId="316"/>
            <ac:grpSpMk id="11" creationId="{7A9648D6-B41B-42D0-A817-AE2607B0B5B8}"/>
          </ac:grpSpMkLst>
        </pc:grpChg>
        <pc:grpChg chg="add del">
          <ac:chgData name="Kim Dearing" userId="5f5c3c6f9192f48a" providerId="LiveId" clId="{E62D5C3D-96CD-4559-AC45-87406D16466A}" dt="2022-03-30T12:11:02.148" v="10544" actId="26606"/>
          <ac:grpSpMkLst>
            <pc:docMk/>
            <pc:sldMk cId="1044351806" sldId="316"/>
            <ac:grpSpMk id="39" creationId="{B3F7A3C7-0737-4E57-B30E-8EEFE638B401}"/>
          </ac:grpSpMkLst>
        </pc:grpChg>
        <pc:grpChg chg="add del">
          <ac:chgData name="Kim Dearing" userId="5f5c3c6f9192f48a" providerId="LiveId" clId="{E62D5C3D-96CD-4559-AC45-87406D16466A}" dt="2022-03-30T12:11:02.148" v="10544" actId="26606"/>
          <ac:grpSpMkLst>
            <pc:docMk/>
            <pc:sldMk cId="1044351806" sldId="316"/>
            <ac:grpSpMk id="43" creationId="{43F5E015-E085-4624-B431-B42414448684}"/>
          </ac:grpSpMkLst>
        </pc:grpChg>
        <pc:grpChg chg="add del">
          <ac:chgData name="Kim Dearing" userId="5f5c3c6f9192f48a" providerId="LiveId" clId="{E62D5C3D-96CD-4559-AC45-87406D16466A}" dt="2022-03-30T12:11:24.513" v="10548" actId="26606"/>
          <ac:grpSpMkLst>
            <pc:docMk/>
            <pc:sldMk cId="1044351806" sldId="316"/>
            <ac:grpSpMk id="56" creationId="{EEB6CB95-E653-4C6C-AE51-62FD848E8D5B}"/>
          </ac:grpSpMkLst>
        </pc:grpChg>
        <pc:grpChg chg="add del">
          <ac:chgData name="Kim Dearing" userId="5f5c3c6f9192f48a" providerId="LiveId" clId="{E62D5C3D-96CD-4559-AC45-87406D16466A}" dt="2022-03-30T12:11:24.513" v="10548" actId="26606"/>
          <ac:grpSpMkLst>
            <pc:docMk/>
            <pc:sldMk cId="1044351806" sldId="316"/>
            <ac:grpSpMk id="57" creationId="{43F5E015-E085-4624-B431-B42414448684}"/>
          </ac:grpSpMkLst>
        </pc:grpChg>
        <pc:graphicFrameChg chg="add del">
          <ac:chgData name="Kim Dearing" userId="5f5c3c6f9192f48a" providerId="LiveId" clId="{E62D5C3D-96CD-4559-AC45-87406D16466A}" dt="2022-03-30T12:10:27.143" v="10532" actId="26606"/>
          <ac:graphicFrameMkLst>
            <pc:docMk/>
            <pc:sldMk cId="1044351806" sldId="316"/>
            <ac:graphicFrameMk id="5" creationId="{C9DA57B5-83F4-6F74-BEC1-C3CE869BC7BC}"/>
          </ac:graphicFrameMkLst>
        </pc:graphicFrameChg>
        <pc:graphicFrameChg chg="add del">
          <ac:chgData name="Kim Dearing" userId="5f5c3c6f9192f48a" providerId="LiveId" clId="{E62D5C3D-96CD-4559-AC45-87406D16466A}" dt="2022-03-30T12:10:29.795" v="10534" actId="26606"/>
          <ac:graphicFrameMkLst>
            <pc:docMk/>
            <pc:sldMk cId="1044351806" sldId="316"/>
            <ac:graphicFrameMk id="19" creationId="{72A8A34F-14B7-C259-C4F0-0248A7E7C6B5}"/>
          </ac:graphicFrameMkLst>
        </pc:graphicFrameChg>
        <pc:graphicFrameChg chg="add del">
          <ac:chgData name="Kim Dearing" userId="5f5c3c6f9192f48a" providerId="LiveId" clId="{E62D5C3D-96CD-4559-AC45-87406D16466A}" dt="2022-03-30T12:10:30.483" v="10536" actId="26606"/>
          <ac:graphicFrameMkLst>
            <pc:docMk/>
            <pc:sldMk cId="1044351806" sldId="316"/>
            <ac:graphicFrameMk id="23" creationId="{D03BF950-3D0B-79E8-2C06-D8693F2D8C2C}"/>
          </ac:graphicFrameMkLst>
        </pc:graphicFrameChg>
        <pc:graphicFrameChg chg="add mod modGraphic">
          <ac:chgData name="Kim Dearing" userId="5f5c3c6f9192f48a" providerId="LiveId" clId="{E62D5C3D-96CD-4559-AC45-87406D16466A}" dt="2022-03-30T12:11:36.850" v="10555" actId="26606"/>
          <ac:graphicFrameMkLst>
            <pc:docMk/>
            <pc:sldMk cId="1044351806" sldId="316"/>
            <ac:graphicFrameMk id="30" creationId="{0776BE9C-75FF-3869-3626-5496E4A514A0}"/>
          </ac:graphicFrameMkLst>
        </pc:graphicFrameChg>
        <pc:picChg chg="add del">
          <ac:chgData name="Kim Dearing" userId="5f5c3c6f9192f48a" providerId="LiveId" clId="{E62D5C3D-96CD-4559-AC45-87406D16466A}" dt="2022-03-30T12:11:00.760" v="10542" actId="26606"/>
          <ac:picMkLst>
            <pc:docMk/>
            <pc:sldMk cId="1044351806" sldId="316"/>
            <ac:picMk id="32" creationId="{50E92AEA-D0BD-1D4D-FF0F-D3BA6A153ED3}"/>
          </ac:picMkLst>
        </pc:picChg>
        <pc:picChg chg="add del">
          <ac:chgData name="Kim Dearing" userId="5f5c3c6f9192f48a" providerId="LiveId" clId="{E62D5C3D-96CD-4559-AC45-87406D16466A}" dt="2022-03-30T12:11:05.554" v="10546" actId="26606"/>
          <ac:picMkLst>
            <pc:docMk/>
            <pc:sldMk cId="1044351806" sldId="316"/>
            <ac:picMk id="52" creationId="{50E92AEA-D0BD-1D4D-FF0F-D3BA6A153ED3}"/>
          </ac:picMkLst>
        </pc:picChg>
        <pc:cxnChg chg="add del">
          <ac:chgData name="Kim Dearing" userId="5f5c3c6f9192f48a" providerId="LiveId" clId="{E62D5C3D-96CD-4559-AC45-87406D16466A}" dt="2022-03-30T12:10:27.143" v="10532" actId="26606"/>
          <ac:cxnSpMkLst>
            <pc:docMk/>
            <pc:sldMk cId="1044351806" sldId="316"/>
            <ac:cxnSpMk id="16" creationId="{C49DA8F6-BCC1-4447-B54C-57856834B94B}"/>
          </ac:cxnSpMkLst>
        </pc:cxnChg>
        <pc:cxnChg chg="add">
          <ac:chgData name="Kim Dearing" userId="5f5c3c6f9192f48a" providerId="LiveId" clId="{E62D5C3D-96CD-4559-AC45-87406D16466A}" dt="2022-03-30T12:11:36.850" v="10555" actId="26606"/>
          <ac:cxnSpMkLst>
            <pc:docMk/>
            <pc:sldMk cId="1044351806" sldId="316"/>
            <ac:cxnSpMk id="72" creationId="{C8F51B3F-8331-4E4A-AE96-D47B1006EEAD}"/>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a:t>Week 3: </a:t>
          </a:r>
          <a:r>
            <a:rPr lang="en-GB"/>
            <a:t>analysis and interpretation within an interpretive paradigm </a:t>
          </a:r>
          <a:endParaRPr lang="en-US"/>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Social and cultural context of research; ethics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140D17-C58F-4A4C-9D66-A0E94699561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F8FE65-1CE3-47E7-80D6-5543D5B580A1}">
      <dgm:prSet/>
      <dgm:spPr/>
      <dgm:t>
        <a:bodyPr/>
        <a:lstStyle/>
        <a:p>
          <a:r>
            <a:rPr lang="en-GB"/>
            <a:t>Any experience of qualitative research in the group?</a:t>
          </a:r>
          <a:endParaRPr lang="en-US"/>
        </a:p>
      </dgm:t>
    </dgm:pt>
    <dgm:pt modelId="{D323C6F9-AA5A-4706-8C3B-A6D33F7BF812}" type="parTrans" cxnId="{D0D69999-9FB2-4F13-BD91-334A036E5E9F}">
      <dgm:prSet/>
      <dgm:spPr/>
      <dgm:t>
        <a:bodyPr/>
        <a:lstStyle/>
        <a:p>
          <a:endParaRPr lang="en-US"/>
        </a:p>
      </dgm:t>
    </dgm:pt>
    <dgm:pt modelId="{C1DDA693-7E54-4840-A38A-8D70D4B7C3F1}" type="sibTrans" cxnId="{D0D69999-9FB2-4F13-BD91-334A036E5E9F}">
      <dgm:prSet/>
      <dgm:spPr/>
      <dgm:t>
        <a:bodyPr/>
        <a:lstStyle/>
        <a:p>
          <a:endParaRPr lang="en-US"/>
        </a:p>
      </dgm:t>
    </dgm:pt>
    <dgm:pt modelId="{5F8BF30E-2523-4C26-B0F4-D4586215E421}">
      <dgm:prSet/>
      <dgm:spPr/>
      <dgm:t>
        <a:bodyPr/>
        <a:lstStyle/>
        <a:p>
          <a:r>
            <a:rPr lang="en-GB"/>
            <a:t>Thoughts around qualitative research for your research project? </a:t>
          </a:r>
          <a:endParaRPr lang="en-US"/>
        </a:p>
      </dgm:t>
    </dgm:pt>
    <dgm:pt modelId="{D7D9F899-6DA3-442E-B15B-82A6F9C254A8}" type="parTrans" cxnId="{A1C64859-2662-47A6-ADE5-C3147F372693}">
      <dgm:prSet/>
      <dgm:spPr/>
      <dgm:t>
        <a:bodyPr/>
        <a:lstStyle/>
        <a:p>
          <a:endParaRPr lang="en-US"/>
        </a:p>
      </dgm:t>
    </dgm:pt>
    <dgm:pt modelId="{40F4C92A-FEC9-49F4-A8D1-2A7A05A29695}" type="sibTrans" cxnId="{A1C64859-2662-47A6-ADE5-C3147F372693}">
      <dgm:prSet/>
      <dgm:spPr/>
      <dgm:t>
        <a:bodyPr/>
        <a:lstStyle/>
        <a:p>
          <a:endParaRPr lang="en-US"/>
        </a:p>
      </dgm:t>
    </dgm:pt>
    <dgm:pt modelId="{E45B5167-31EE-4BAC-8869-A72FDCF19458}" type="pres">
      <dgm:prSet presAssocID="{AA140D17-C58F-4A4C-9D66-A0E94699561E}" presName="root" presStyleCnt="0">
        <dgm:presLayoutVars>
          <dgm:dir/>
          <dgm:resizeHandles val="exact"/>
        </dgm:presLayoutVars>
      </dgm:prSet>
      <dgm:spPr/>
    </dgm:pt>
    <dgm:pt modelId="{B5932C06-180E-4E67-A50C-33A58679715C}" type="pres">
      <dgm:prSet presAssocID="{70F8FE65-1CE3-47E7-80D6-5543D5B580A1}" presName="compNode" presStyleCnt="0"/>
      <dgm:spPr/>
    </dgm:pt>
    <dgm:pt modelId="{7C78A78B-79AF-42AC-A75B-78FCE6B6ED2C}" type="pres">
      <dgm:prSet presAssocID="{70F8FE65-1CE3-47E7-80D6-5543D5B580A1}" presName="bgRect" presStyleLbl="bgShp" presStyleIdx="0" presStyleCnt="2"/>
      <dgm:spPr/>
    </dgm:pt>
    <dgm:pt modelId="{28560341-58AE-4314-AD79-FCADF29B955D}" type="pres">
      <dgm:prSet presAssocID="{70F8FE65-1CE3-47E7-80D6-5543D5B580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1C64D835-E039-4C32-934D-01B3DC6F1249}" type="pres">
      <dgm:prSet presAssocID="{70F8FE65-1CE3-47E7-80D6-5543D5B580A1}" presName="spaceRect" presStyleCnt="0"/>
      <dgm:spPr/>
    </dgm:pt>
    <dgm:pt modelId="{BE0DD0DB-AEB6-45F5-A4DB-5E9B35B6AD0A}" type="pres">
      <dgm:prSet presAssocID="{70F8FE65-1CE3-47E7-80D6-5543D5B580A1}" presName="parTx" presStyleLbl="revTx" presStyleIdx="0" presStyleCnt="2">
        <dgm:presLayoutVars>
          <dgm:chMax val="0"/>
          <dgm:chPref val="0"/>
        </dgm:presLayoutVars>
      </dgm:prSet>
      <dgm:spPr/>
    </dgm:pt>
    <dgm:pt modelId="{B9B6B56B-B9F8-4D28-B64D-757DE42DA898}" type="pres">
      <dgm:prSet presAssocID="{C1DDA693-7E54-4840-A38A-8D70D4B7C3F1}" presName="sibTrans" presStyleCnt="0"/>
      <dgm:spPr/>
    </dgm:pt>
    <dgm:pt modelId="{D4F1FAA6-F95A-4EE9-BF95-44BD28FD4D51}" type="pres">
      <dgm:prSet presAssocID="{5F8BF30E-2523-4C26-B0F4-D4586215E421}" presName="compNode" presStyleCnt="0"/>
      <dgm:spPr/>
    </dgm:pt>
    <dgm:pt modelId="{EC1BE554-29BC-4032-AC3E-1CDD4CBA7048}" type="pres">
      <dgm:prSet presAssocID="{5F8BF30E-2523-4C26-B0F4-D4586215E421}" presName="bgRect" presStyleLbl="bgShp" presStyleIdx="1" presStyleCnt="2"/>
      <dgm:spPr/>
    </dgm:pt>
    <dgm:pt modelId="{C7869644-8097-48B3-ADEF-9DE255A32DD1}" type="pres">
      <dgm:prSet presAssocID="{5F8BF30E-2523-4C26-B0F4-D4586215E4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891D2EB3-9CCA-4A14-A15A-362C16403DFB}" type="pres">
      <dgm:prSet presAssocID="{5F8BF30E-2523-4C26-B0F4-D4586215E421}" presName="spaceRect" presStyleCnt="0"/>
      <dgm:spPr/>
    </dgm:pt>
    <dgm:pt modelId="{256A32FF-EB0B-4CCB-A678-759E36E50AE9}" type="pres">
      <dgm:prSet presAssocID="{5F8BF30E-2523-4C26-B0F4-D4586215E421}" presName="parTx" presStyleLbl="revTx" presStyleIdx="1" presStyleCnt="2">
        <dgm:presLayoutVars>
          <dgm:chMax val="0"/>
          <dgm:chPref val="0"/>
        </dgm:presLayoutVars>
      </dgm:prSet>
      <dgm:spPr/>
    </dgm:pt>
  </dgm:ptLst>
  <dgm:cxnLst>
    <dgm:cxn modelId="{E61B561F-5857-49D0-BDCB-8BF4ACFF44E3}" type="presOf" srcId="{70F8FE65-1CE3-47E7-80D6-5543D5B580A1}" destId="{BE0DD0DB-AEB6-45F5-A4DB-5E9B35B6AD0A}" srcOrd="0" destOrd="0" presId="urn:microsoft.com/office/officeart/2018/2/layout/IconVerticalSolidList"/>
    <dgm:cxn modelId="{A1C64859-2662-47A6-ADE5-C3147F372693}" srcId="{AA140D17-C58F-4A4C-9D66-A0E94699561E}" destId="{5F8BF30E-2523-4C26-B0F4-D4586215E421}" srcOrd="1" destOrd="0" parTransId="{D7D9F899-6DA3-442E-B15B-82A6F9C254A8}" sibTransId="{40F4C92A-FEC9-49F4-A8D1-2A7A05A29695}"/>
    <dgm:cxn modelId="{9E26B691-CC37-486C-A2F7-0CF0EF174844}" type="presOf" srcId="{5F8BF30E-2523-4C26-B0F4-D4586215E421}" destId="{256A32FF-EB0B-4CCB-A678-759E36E50AE9}" srcOrd="0" destOrd="0" presId="urn:microsoft.com/office/officeart/2018/2/layout/IconVerticalSolidList"/>
    <dgm:cxn modelId="{D0D69999-9FB2-4F13-BD91-334A036E5E9F}" srcId="{AA140D17-C58F-4A4C-9D66-A0E94699561E}" destId="{70F8FE65-1CE3-47E7-80D6-5543D5B580A1}" srcOrd="0" destOrd="0" parTransId="{D323C6F9-AA5A-4706-8C3B-A6D33F7BF812}" sibTransId="{C1DDA693-7E54-4840-A38A-8D70D4B7C3F1}"/>
    <dgm:cxn modelId="{CBE0CCDE-2880-464A-B6F4-D7D84DE89925}" type="presOf" srcId="{AA140D17-C58F-4A4C-9D66-A0E94699561E}" destId="{E45B5167-31EE-4BAC-8869-A72FDCF19458}" srcOrd="0" destOrd="0" presId="urn:microsoft.com/office/officeart/2018/2/layout/IconVerticalSolidList"/>
    <dgm:cxn modelId="{AC5B4D14-E7EB-438D-B30E-9930D823A42C}" type="presParOf" srcId="{E45B5167-31EE-4BAC-8869-A72FDCF19458}" destId="{B5932C06-180E-4E67-A50C-33A58679715C}" srcOrd="0" destOrd="0" presId="urn:microsoft.com/office/officeart/2018/2/layout/IconVerticalSolidList"/>
    <dgm:cxn modelId="{C2225997-5A05-4F93-96AB-BE99165B992F}" type="presParOf" srcId="{B5932C06-180E-4E67-A50C-33A58679715C}" destId="{7C78A78B-79AF-42AC-A75B-78FCE6B6ED2C}" srcOrd="0" destOrd="0" presId="urn:microsoft.com/office/officeart/2018/2/layout/IconVerticalSolidList"/>
    <dgm:cxn modelId="{C64DFAE4-1630-468E-8235-C3971020C061}" type="presParOf" srcId="{B5932C06-180E-4E67-A50C-33A58679715C}" destId="{28560341-58AE-4314-AD79-FCADF29B955D}" srcOrd="1" destOrd="0" presId="urn:microsoft.com/office/officeart/2018/2/layout/IconVerticalSolidList"/>
    <dgm:cxn modelId="{61A8B0C2-C144-4EE1-B854-F9CF3F91AB56}" type="presParOf" srcId="{B5932C06-180E-4E67-A50C-33A58679715C}" destId="{1C64D835-E039-4C32-934D-01B3DC6F1249}" srcOrd="2" destOrd="0" presId="urn:microsoft.com/office/officeart/2018/2/layout/IconVerticalSolidList"/>
    <dgm:cxn modelId="{8F2FB152-878B-47E2-AA40-FBF3F2797BC9}" type="presParOf" srcId="{B5932C06-180E-4E67-A50C-33A58679715C}" destId="{BE0DD0DB-AEB6-45F5-A4DB-5E9B35B6AD0A}" srcOrd="3" destOrd="0" presId="urn:microsoft.com/office/officeart/2018/2/layout/IconVerticalSolidList"/>
    <dgm:cxn modelId="{6FBDEF67-DC1D-4686-8C5B-E8242B8B2465}" type="presParOf" srcId="{E45B5167-31EE-4BAC-8869-A72FDCF19458}" destId="{B9B6B56B-B9F8-4D28-B64D-757DE42DA898}" srcOrd="1" destOrd="0" presId="urn:microsoft.com/office/officeart/2018/2/layout/IconVerticalSolidList"/>
    <dgm:cxn modelId="{87B4CB57-6029-41C5-810A-30FD88040E41}" type="presParOf" srcId="{E45B5167-31EE-4BAC-8869-A72FDCF19458}" destId="{D4F1FAA6-F95A-4EE9-BF95-44BD28FD4D51}" srcOrd="2" destOrd="0" presId="urn:microsoft.com/office/officeart/2018/2/layout/IconVerticalSolidList"/>
    <dgm:cxn modelId="{D5599EB2-AEA6-4093-9968-2D14F2DFEF71}" type="presParOf" srcId="{D4F1FAA6-F95A-4EE9-BF95-44BD28FD4D51}" destId="{EC1BE554-29BC-4032-AC3E-1CDD4CBA7048}" srcOrd="0" destOrd="0" presId="urn:microsoft.com/office/officeart/2018/2/layout/IconVerticalSolidList"/>
    <dgm:cxn modelId="{7A987DA1-5A52-4A19-A8B7-F55A7DC825DC}" type="presParOf" srcId="{D4F1FAA6-F95A-4EE9-BF95-44BD28FD4D51}" destId="{C7869644-8097-48B3-ADEF-9DE255A32DD1}" srcOrd="1" destOrd="0" presId="urn:microsoft.com/office/officeart/2018/2/layout/IconVerticalSolidList"/>
    <dgm:cxn modelId="{D75DB02E-B0F1-4821-9100-8346C3FA663A}" type="presParOf" srcId="{D4F1FAA6-F95A-4EE9-BF95-44BD28FD4D51}" destId="{891D2EB3-9CCA-4A14-A15A-362C16403DFB}" srcOrd="2" destOrd="0" presId="urn:microsoft.com/office/officeart/2018/2/layout/IconVerticalSolidList"/>
    <dgm:cxn modelId="{2BC201F7-84C5-43CE-B756-C419414B464A}" type="presParOf" srcId="{D4F1FAA6-F95A-4EE9-BF95-44BD28FD4D51}" destId="{256A32FF-EB0B-4CCB-A678-759E36E50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C1716E-6B21-4EF5-8032-DBEE889B6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2CCC4E-7C25-4CFB-A44F-906BA4B6F37A}">
      <dgm:prSet/>
      <dgm:spPr/>
      <dgm:t>
        <a:bodyPr/>
        <a:lstStyle/>
        <a:p>
          <a:pPr>
            <a:lnSpc>
              <a:spcPct val="100000"/>
            </a:lnSpc>
          </a:pPr>
          <a:r>
            <a:rPr lang="en-GB"/>
            <a:t>The view of the researcher about the relationship between theory and research has implications for research. </a:t>
          </a:r>
          <a:endParaRPr lang="en-US"/>
        </a:p>
      </dgm:t>
    </dgm:pt>
    <dgm:pt modelId="{57A0374B-142F-47FD-945C-B083F9CDC6A6}" type="parTrans" cxnId="{04747DA7-5A3E-4A01-8F1B-E257C1A3EFF4}">
      <dgm:prSet/>
      <dgm:spPr/>
      <dgm:t>
        <a:bodyPr/>
        <a:lstStyle/>
        <a:p>
          <a:endParaRPr lang="en-US"/>
        </a:p>
      </dgm:t>
    </dgm:pt>
    <dgm:pt modelId="{0F4A8895-AF05-4F20-AC37-31502CCCABB4}" type="sibTrans" cxnId="{04747DA7-5A3E-4A01-8F1B-E257C1A3EFF4}">
      <dgm:prSet/>
      <dgm:spPr/>
      <dgm:t>
        <a:bodyPr/>
        <a:lstStyle/>
        <a:p>
          <a:pPr>
            <a:lnSpc>
              <a:spcPct val="100000"/>
            </a:lnSpc>
          </a:pPr>
          <a:endParaRPr lang="en-US"/>
        </a:p>
      </dgm:t>
    </dgm:pt>
    <dgm:pt modelId="{F17EE435-3EE3-45FE-BFC7-A41464ED6047}">
      <dgm:prSet/>
      <dgm:spPr/>
      <dgm:t>
        <a:bodyPr/>
        <a:lstStyle/>
        <a:p>
          <a:pPr>
            <a:lnSpc>
              <a:spcPct val="100000"/>
            </a:lnSpc>
          </a:pPr>
          <a:r>
            <a:rPr lang="en-GB"/>
            <a:t>Addressing theory can begin at the beginning of a research project – engaging with theory and testing a hypothesis </a:t>
          </a:r>
          <a:endParaRPr lang="en-US"/>
        </a:p>
      </dgm:t>
    </dgm:pt>
    <dgm:pt modelId="{0D39881F-4738-4FBB-ACD9-0A8F5546B219}" type="parTrans" cxnId="{AC7F9ED6-D309-4165-B45C-CBF51B98A676}">
      <dgm:prSet/>
      <dgm:spPr/>
      <dgm:t>
        <a:bodyPr/>
        <a:lstStyle/>
        <a:p>
          <a:endParaRPr lang="en-US"/>
        </a:p>
      </dgm:t>
    </dgm:pt>
    <dgm:pt modelId="{3FA7AF30-865B-4A34-B9F6-023647462068}" type="sibTrans" cxnId="{AC7F9ED6-D309-4165-B45C-CBF51B98A676}">
      <dgm:prSet/>
      <dgm:spPr/>
      <dgm:t>
        <a:bodyPr/>
        <a:lstStyle/>
        <a:p>
          <a:pPr>
            <a:lnSpc>
              <a:spcPct val="100000"/>
            </a:lnSpc>
          </a:pPr>
          <a:endParaRPr lang="en-US"/>
        </a:p>
      </dgm:t>
    </dgm:pt>
    <dgm:pt modelId="{4FCD4A85-3049-47B7-9182-4B7A17767360}">
      <dgm:prSet/>
      <dgm:spPr/>
      <dgm:t>
        <a:bodyPr/>
        <a:lstStyle/>
        <a:p>
          <a:pPr>
            <a:lnSpc>
              <a:spcPct val="100000"/>
            </a:lnSpc>
          </a:pPr>
          <a:r>
            <a:rPr lang="en-GB"/>
            <a:t>Or theory can be arrived at after the research has been carried out </a:t>
          </a:r>
          <a:endParaRPr lang="en-US" dirty="0"/>
        </a:p>
      </dgm:t>
    </dgm:pt>
    <dgm:pt modelId="{A7333696-D9F5-4021-998B-D7D87ED8A361}" type="parTrans" cxnId="{49191ED3-66A3-467E-AFEA-3DADE7DA73CC}">
      <dgm:prSet/>
      <dgm:spPr/>
      <dgm:t>
        <a:bodyPr/>
        <a:lstStyle/>
        <a:p>
          <a:endParaRPr lang="en-US"/>
        </a:p>
      </dgm:t>
    </dgm:pt>
    <dgm:pt modelId="{5C8F2131-2B6D-48FF-B25D-EE945E4C6B25}" type="sibTrans" cxnId="{49191ED3-66A3-467E-AFEA-3DADE7DA73CC}">
      <dgm:prSet/>
      <dgm:spPr/>
      <dgm:t>
        <a:bodyPr/>
        <a:lstStyle/>
        <a:p>
          <a:pPr>
            <a:lnSpc>
              <a:spcPct val="100000"/>
            </a:lnSpc>
          </a:pPr>
          <a:endParaRPr lang="en-US"/>
        </a:p>
      </dgm:t>
    </dgm:pt>
    <dgm:pt modelId="{4B354516-F2D1-4B7E-9F40-9965349EED42}">
      <dgm:prSet/>
      <dgm:spPr/>
      <dgm:t>
        <a:bodyPr/>
        <a:lstStyle/>
        <a:p>
          <a:pPr>
            <a:lnSpc>
              <a:spcPct val="100000"/>
            </a:lnSpc>
          </a:pPr>
          <a:r>
            <a:rPr lang="en-GB"/>
            <a:t>To unpack these ideas, we will explore ideas around assumptions and how we view the world (epistemology) and research paradigms (positivism and constructivism) </a:t>
          </a:r>
          <a:endParaRPr lang="en-US"/>
        </a:p>
      </dgm:t>
    </dgm:pt>
    <dgm:pt modelId="{7C32F8CF-B68F-415D-8098-F90D724FA886}" type="parTrans" cxnId="{C02D02EC-3B76-4AE6-AA22-CE000C0E7960}">
      <dgm:prSet/>
      <dgm:spPr/>
      <dgm:t>
        <a:bodyPr/>
        <a:lstStyle/>
        <a:p>
          <a:endParaRPr lang="en-US"/>
        </a:p>
      </dgm:t>
    </dgm:pt>
    <dgm:pt modelId="{AB093C35-EFB5-4972-8AE1-20B5F8B1CAE9}" type="sibTrans" cxnId="{C02D02EC-3B76-4AE6-AA22-CE000C0E7960}">
      <dgm:prSet/>
      <dgm:spPr/>
      <dgm:t>
        <a:bodyPr/>
        <a:lstStyle/>
        <a:p>
          <a:endParaRPr lang="en-US"/>
        </a:p>
      </dgm:t>
    </dgm:pt>
    <dgm:pt modelId="{6076189B-3659-45E5-B851-BD7DA906B0F6}" type="pres">
      <dgm:prSet presAssocID="{15C1716E-6B21-4EF5-8032-DBEE889B67BF}" presName="root" presStyleCnt="0">
        <dgm:presLayoutVars>
          <dgm:dir/>
          <dgm:resizeHandles val="exact"/>
        </dgm:presLayoutVars>
      </dgm:prSet>
      <dgm:spPr/>
    </dgm:pt>
    <dgm:pt modelId="{6B6331DA-1935-4306-81E3-BC067237EDC0}" type="pres">
      <dgm:prSet presAssocID="{112CCC4E-7C25-4CFB-A44F-906BA4B6F37A}" presName="compNode" presStyleCnt="0"/>
      <dgm:spPr/>
    </dgm:pt>
    <dgm:pt modelId="{90AA8FF1-9146-4FB0-A47E-33DDDC2E9A72}" type="pres">
      <dgm:prSet presAssocID="{112CCC4E-7C25-4CFB-A44F-906BA4B6F37A}" presName="bgRect" presStyleLbl="bgShp" presStyleIdx="0" presStyleCnt="4"/>
      <dgm:spPr/>
    </dgm:pt>
    <dgm:pt modelId="{3F349836-DDF8-4889-816B-992BC04F803D}" type="pres">
      <dgm:prSet presAssocID="{112CCC4E-7C25-4CFB-A44F-906BA4B6F3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E4FA579-607F-4F97-A8FA-76CAA8DB4E9E}" type="pres">
      <dgm:prSet presAssocID="{112CCC4E-7C25-4CFB-A44F-906BA4B6F37A}" presName="spaceRect" presStyleCnt="0"/>
      <dgm:spPr/>
    </dgm:pt>
    <dgm:pt modelId="{E0B58B80-8E40-482E-97C2-0EEDF1F06C76}" type="pres">
      <dgm:prSet presAssocID="{112CCC4E-7C25-4CFB-A44F-906BA4B6F37A}" presName="parTx" presStyleLbl="revTx" presStyleIdx="0" presStyleCnt="4">
        <dgm:presLayoutVars>
          <dgm:chMax val="0"/>
          <dgm:chPref val="0"/>
        </dgm:presLayoutVars>
      </dgm:prSet>
      <dgm:spPr/>
    </dgm:pt>
    <dgm:pt modelId="{EEF68C8D-6CA4-4E96-BDED-5D601BA64E48}" type="pres">
      <dgm:prSet presAssocID="{0F4A8895-AF05-4F20-AC37-31502CCCABB4}" presName="sibTrans" presStyleCnt="0"/>
      <dgm:spPr/>
    </dgm:pt>
    <dgm:pt modelId="{934274EA-0F44-4B6E-99DB-AB5014C997D0}" type="pres">
      <dgm:prSet presAssocID="{F17EE435-3EE3-45FE-BFC7-A41464ED6047}" presName="compNode" presStyleCnt="0"/>
      <dgm:spPr/>
    </dgm:pt>
    <dgm:pt modelId="{7AE19C80-CDB6-4667-9151-DF26F32DEF35}" type="pres">
      <dgm:prSet presAssocID="{F17EE435-3EE3-45FE-BFC7-A41464ED6047}" presName="bgRect" presStyleLbl="bgShp" presStyleIdx="1" presStyleCnt="4"/>
      <dgm:spPr/>
    </dgm:pt>
    <dgm:pt modelId="{70D2C829-5018-4500-93A7-6581DEC4FEF8}" type="pres">
      <dgm:prSet presAssocID="{F17EE435-3EE3-45FE-BFC7-A41464ED60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E18B750-5787-484C-8DC3-E9A80B3DC038}" type="pres">
      <dgm:prSet presAssocID="{F17EE435-3EE3-45FE-BFC7-A41464ED6047}" presName="spaceRect" presStyleCnt="0"/>
      <dgm:spPr/>
    </dgm:pt>
    <dgm:pt modelId="{032C3F7E-8DC5-4446-9C0E-27D1ABFA8BBC}" type="pres">
      <dgm:prSet presAssocID="{F17EE435-3EE3-45FE-BFC7-A41464ED6047}" presName="parTx" presStyleLbl="revTx" presStyleIdx="1" presStyleCnt="4">
        <dgm:presLayoutVars>
          <dgm:chMax val="0"/>
          <dgm:chPref val="0"/>
        </dgm:presLayoutVars>
      </dgm:prSet>
      <dgm:spPr/>
    </dgm:pt>
    <dgm:pt modelId="{B858162D-2EE5-4170-BF87-F642E8F87DA5}" type="pres">
      <dgm:prSet presAssocID="{3FA7AF30-865B-4A34-B9F6-023647462068}" presName="sibTrans" presStyleCnt="0"/>
      <dgm:spPr/>
    </dgm:pt>
    <dgm:pt modelId="{C15A2720-5781-433F-956B-D8F010932CA9}" type="pres">
      <dgm:prSet presAssocID="{4FCD4A85-3049-47B7-9182-4B7A17767360}" presName="compNode" presStyleCnt="0"/>
      <dgm:spPr/>
    </dgm:pt>
    <dgm:pt modelId="{B8DBC015-1A64-4F51-B4C5-427A016E8689}" type="pres">
      <dgm:prSet presAssocID="{4FCD4A85-3049-47B7-9182-4B7A17767360}" presName="bgRect" presStyleLbl="bgShp" presStyleIdx="2" presStyleCnt="4"/>
      <dgm:spPr/>
    </dgm:pt>
    <dgm:pt modelId="{A4F6868C-B30C-48A1-8F7B-4CB6C2A2272E}" type="pres">
      <dgm:prSet presAssocID="{4FCD4A85-3049-47B7-9182-4B7A1776736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0ACD9AE-58AB-47E8-A9DD-99BA41A0BCFD}" type="pres">
      <dgm:prSet presAssocID="{4FCD4A85-3049-47B7-9182-4B7A17767360}" presName="spaceRect" presStyleCnt="0"/>
      <dgm:spPr/>
    </dgm:pt>
    <dgm:pt modelId="{D99346D6-2DFE-49ED-B5B8-0165AE154D48}" type="pres">
      <dgm:prSet presAssocID="{4FCD4A85-3049-47B7-9182-4B7A17767360}" presName="parTx" presStyleLbl="revTx" presStyleIdx="2" presStyleCnt="4">
        <dgm:presLayoutVars>
          <dgm:chMax val="0"/>
          <dgm:chPref val="0"/>
        </dgm:presLayoutVars>
      </dgm:prSet>
      <dgm:spPr/>
    </dgm:pt>
    <dgm:pt modelId="{E48A87A0-F6E2-4085-A636-83B533B0517A}" type="pres">
      <dgm:prSet presAssocID="{5C8F2131-2B6D-48FF-B25D-EE945E4C6B25}" presName="sibTrans" presStyleCnt="0"/>
      <dgm:spPr/>
    </dgm:pt>
    <dgm:pt modelId="{173F462E-7035-4611-96E8-69094C130CAC}" type="pres">
      <dgm:prSet presAssocID="{4B354516-F2D1-4B7E-9F40-9965349EED42}" presName="compNode" presStyleCnt="0"/>
      <dgm:spPr/>
    </dgm:pt>
    <dgm:pt modelId="{DD0331BF-DC71-45C4-8C55-F8771B7B8381}" type="pres">
      <dgm:prSet presAssocID="{4B354516-F2D1-4B7E-9F40-9965349EED42}" presName="bgRect" presStyleLbl="bgShp" presStyleIdx="3" presStyleCnt="4"/>
      <dgm:spPr/>
    </dgm:pt>
    <dgm:pt modelId="{1EED6BE3-E600-4150-B786-7E577FBEF779}" type="pres">
      <dgm:prSet presAssocID="{4B354516-F2D1-4B7E-9F40-9965349EED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scope"/>
        </a:ext>
      </dgm:extLst>
    </dgm:pt>
    <dgm:pt modelId="{8BF5D5E5-D43F-4B5E-A550-507A8018EBC4}" type="pres">
      <dgm:prSet presAssocID="{4B354516-F2D1-4B7E-9F40-9965349EED42}" presName="spaceRect" presStyleCnt="0"/>
      <dgm:spPr/>
    </dgm:pt>
    <dgm:pt modelId="{34BCFDD9-FC7D-4D78-A7B6-FC458961327F}" type="pres">
      <dgm:prSet presAssocID="{4B354516-F2D1-4B7E-9F40-9965349EED42}" presName="parTx" presStyleLbl="revTx" presStyleIdx="3" presStyleCnt="4">
        <dgm:presLayoutVars>
          <dgm:chMax val="0"/>
          <dgm:chPref val="0"/>
        </dgm:presLayoutVars>
      </dgm:prSet>
      <dgm:spPr/>
    </dgm:pt>
  </dgm:ptLst>
  <dgm:cxnLst>
    <dgm:cxn modelId="{8CD4D60D-2DF2-4A20-B23B-DB8C784C413C}" type="presOf" srcId="{112CCC4E-7C25-4CFB-A44F-906BA4B6F37A}" destId="{E0B58B80-8E40-482E-97C2-0EEDF1F06C76}" srcOrd="0" destOrd="0" presId="urn:microsoft.com/office/officeart/2018/2/layout/IconVerticalSolidList"/>
    <dgm:cxn modelId="{FD88E10E-F1AC-4542-AF20-636C322C4707}" type="presOf" srcId="{4B354516-F2D1-4B7E-9F40-9965349EED42}" destId="{34BCFDD9-FC7D-4D78-A7B6-FC458961327F}" srcOrd="0" destOrd="0" presId="urn:microsoft.com/office/officeart/2018/2/layout/IconVerticalSolidList"/>
    <dgm:cxn modelId="{8E3B2552-9151-43FF-851D-8539159CB003}" type="presOf" srcId="{15C1716E-6B21-4EF5-8032-DBEE889B67BF}" destId="{6076189B-3659-45E5-B851-BD7DA906B0F6}" srcOrd="0" destOrd="0" presId="urn:microsoft.com/office/officeart/2018/2/layout/IconVerticalSolidList"/>
    <dgm:cxn modelId="{BF9F587C-918A-4044-8B34-150DFDE79C73}" type="presOf" srcId="{4FCD4A85-3049-47B7-9182-4B7A17767360}" destId="{D99346D6-2DFE-49ED-B5B8-0165AE154D48}" srcOrd="0" destOrd="0" presId="urn:microsoft.com/office/officeart/2018/2/layout/IconVerticalSolidList"/>
    <dgm:cxn modelId="{04747DA7-5A3E-4A01-8F1B-E257C1A3EFF4}" srcId="{15C1716E-6B21-4EF5-8032-DBEE889B67BF}" destId="{112CCC4E-7C25-4CFB-A44F-906BA4B6F37A}" srcOrd="0" destOrd="0" parTransId="{57A0374B-142F-47FD-945C-B083F9CDC6A6}" sibTransId="{0F4A8895-AF05-4F20-AC37-31502CCCABB4}"/>
    <dgm:cxn modelId="{49191ED3-66A3-467E-AFEA-3DADE7DA73CC}" srcId="{15C1716E-6B21-4EF5-8032-DBEE889B67BF}" destId="{4FCD4A85-3049-47B7-9182-4B7A17767360}" srcOrd="2" destOrd="0" parTransId="{A7333696-D9F5-4021-998B-D7D87ED8A361}" sibTransId="{5C8F2131-2B6D-48FF-B25D-EE945E4C6B25}"/>
    <dgm:cxn modelId="{AC7F9ED6-D309-4165-B45C-CBF51B98A676}" srcId="{15C1716E-6B21-4EF5-8032-DBEE889B67BF}" destId="{F17EE435-3EE3-45FE-BFC7-A41464ED6047}" srcOrd="1" destOrd="0" parTransId="{0D39881F-4738-4FBB-ACD9-0A8F5546B219}" sibTransId="{3FA7AF30-865B-4A34-B9F6-023647462068}"/>
    <dgm:cxn modelId="{A709DFE6-A94F-4B1A-95EB-C47F2F9B894D}" type="presOf" srcId="{F17EE435-3EE3-45FE-BFC7-A41464ED6047}" destId="{032C3F7E-8DC5-4446-9C0E-27D1ABFA8BBC}" srcOrd="0" destOrd="0" presId="urn:microsoft.com/office/officeart/2018/2/layout/IconVerticalSolidList"/>
    <dgm:cxn modelId="{C02D02EC-3B76-4AE6-AA22-CE000C0E7960}" srcId="{15C1716E-6B21-4EF5-8032-DBEE889B67BF}" destId="{4B354516-F2D1-4B7E-9F40-9965349EED42}" srcOrd="3" destOrd="0" parTransId="{7C32F8CF-B68F-415D-8098-F90D724FA886}" sibTransId="{AB093C35-EFB5-4972-8AE1-20B5F8B1CAE9}"/>
    <dgm:cxn modelId="{195B6FBB-5D59-471B-BFB6-7557538D58B5}" type="presParOf" srcId="{6076189B-3659-45E5-B851-BD7DA906B0F6}" destId="{6B6331DA-1935-4306-81E3-BC067237EDC0}" srcOrd="0" destOrd="0" presId="urn:microsoft.com/office/officeart/2018/2/layout/IconVerticalSolidList"/>
    <dgm:cxn modelId="{D8836BB3-814E-43AA-8A8E-736F30469A29}" type="presParOf" srcId="{6B6331DA-1935-4306-81E3-BC067237EDC0}" destId="{90AA8FF1-9146-4FB0-A47E-33DDDC2E9A72}" srcOrd="0" destOrd="0" presId="urn:microsoft.com/office/officeart/2018/2/layout/IconVerticalSolidList"/>
    <dgm:cxn modelId="{8A816D9C-50A7-4B14-A42D-F0A83C4C0CD8}" type="presParOf" srcId="{6B6331DA-1935-4306-81E3-BC067237EDC0}" destId="{3F349836-DDF8-4889-816B-992BC04F803D}" srcOrd="1" destOrd="0" presId="urn:microsoft.com/office/officeart/2018/2/layout/IconVerticalSolidList"/>
    <dgm:cxn modelId="{93F2E763-C8DE-4908-B090-8EF43421B3B8}" type="presParOf" srcId="{6B6331DA-1935-4306-81E3-BC067237EDC0}" destId="{CE4FA579-607F-4F97-A8FA-76CAA8DB4E9E}" srcOrd="2" destOrd="0" presId="urn:microsoft.com/office/officeart/2018/2/layout/IconVerticalSolidList"/>
    <dgm:cxn modelId="{EC346161-9975-46F2-ACBB-178EA4EACFB7}" type="presParOf" srcId="{6B6331DA-1935-4306-81E3-BC067237EDC0}" destId="{E0B58B80-8E40-482E-97C2-0EEDF1F06C76}" srcOrd="3" destOrd="0" presId="urn:microsoft.com/office/officeart/2018/2/layout/IconVerticalSolidList"/>
    <dgm:cxn modelId="{B392AB2A-2F86-4D49-B8F4-6EF3AC979F91}" type="presParOf" srcId="{6076189B-3659-45E5-B851-BD7DA906B0F6}" destId="{EEF68C8D-6CA4-4E96-BDED-5D601BA64E48}" srcOrd="1" destOrd="0" presId="urn:microsoft.com/office/officeart/2018/2/layout/IconVerticalSolidList"/>
    <dgm:cxn modelId="{8A89B6D9-0103-4F92-9EE7-BB7C014D38E2}" type="presParOf" srcId="{6076189B-3659-45E5-B851-BD7DA906B0F6}" destId="{934274EA-0F44-4B6E-99DB-AB5014C997D0}" srcOrd="2" destOrd="0" presId="urn:microsoft.com/office/officeart/2018/2/layout/IconVerticalSolidList"/>
    <dgm:cxn modelId="{00CFC62E-6C50-47B1-BB12-F781C80F8DB0}" type="presParOf" srcId="{934274EA-0F44-4B6E-99DB-AB5014C997D0}" destId="{7AE19C80-CDB6-4667-9151-DF26F32DEF35}" srcOrd="0" destOrd="0" presId="urn:microsoft.com/office/officeart/2018/2/layout/IconVerticalSolidList"/>
    <dgm:cxn modelId="{4B4978E8-8BD8-4BB2-894A-5489AB4A938B}" type="presParOf" srcId="{934274EA-0F44-4B6E-99DB-AB5014C997D0}" destId="{70D2C829-5018-4500-93A7-6581DEC4FEF8}" srcOrd="1" destOrd="0" presId="urn:microsoft.com/office/officeart/2018/2/layout/IconVerticalSolidList"/>
    <dgm:cxn modelId="{1D5F2672-5DBE-4928-B2F2-719967318556}" type="presParOf" srcId="{934274EA-0F44-4B6E-99DB-AB5014C997D0}" destId="{AE18B750-5787-484C-8DC3-E9A80B3DC038}" srcOrd="2" destOrd="0" presId="urn:microsoft.com/office/officeart/2018/2/layout/IconVerticalSolidList"/>
    <dgm:cxn modelId="{853127A6-2BA8-4D53-8DC9-56A7293DE763}" type="presParOf" srcId="{934274EA-0F44-4B6E-99DB-AB5014C997D0}" destId="{032C3F7E-8DC5-4446-9C0E-27D1ABFA8BBC}" srcOrd="3" destOrd="0" presId="urn:microsoft.com/office/officeart/2018/2/layout/IconVerticalSolidList"/>
    <dgm:cxn modelId="{B4C74D16-FEB5-4762-BFB7-9A1E28806560}" type="presParOf" srcId="{6076189B-3659-45E5-B851-BD7DA906B0F6}" destId="{B858162D-2EE5-4170-BF87-F642E8F87DA5}" srcOrd="3" destOrd="0" presId="urn:microsoft.com/office/officeart/2018/2/layout/IconVerticalSolidList"/>
    <dgm:cxn modelId="{557B70FD-FCDF-49CB-B31D-BBD7536E1F6F}" type="presParOf" srcId="{6076189B-3659-45E5-B851-BD7DA906B0F6}" destId="{C15A2720-5781-433F-956B-D8F010932CA9}" srcOrd="4" destOrd="0" presId="urn:microsoft.com/office/officeart/2018/2/layout/IconVerticalSolidList"/>
    <dgm:cxn modelId="{09047C01-1878-44B7-8441-5000BC4C2BB2}" type="presParOf" srcId="{C15A2720-5781-433F-956B-D8F010932CA9}" destId="{B8DBC015-1A64-4F51-B4C5-427A016E8689}" srcOrd="0" destOrd="0" presId="urn:microsoft.com/office/officeart/2018/2/layout/IconVerticalSolidList"/>
    <dgm:cxn modelId="{E10F56D6-0EC3-411D-9179-34FD54D2ADD3}" type="presParOf" srcId="{C15A2720-5781-433F-956B-D8F010932CA9}" destId="{A4F6868C-B30C-48A1-8F7B-4CB6C2A2272E}" srcOrd="1" destOrd="0" presId="urn:microsoft.com/office/officeart/2018/2/layout/IconVerticalSolidList"/>
    <dgm:cxn modelId="{0B16C2A5-D42D-409F-90AE-2F88B1AD1F16}" type="presParOf" srcId="{C15A2720-5781-433F-956B-D8F010932CA9}" destId="{00ACD9AE-58AB-47E8-A9DD-99BA41A0BCFD}" srcOrd="2" destOrd="0" presId="urn:microsoft.com/office/officeart/2018/2/layout/IconVerticalSolidList"/>
    <dgm:cxn modelId="{11E779EE-49C3-4C4B-9973-96FA5D53D6B0}" type="presParOf" srcId="{C15A2720-5781-433F-956B-D8F010932CA9}" destId="{D99346D6-2DFE-49ED-B5B8-0165AE154D48}" srcOrd="3" destOrd="0" presId="urn:microsoft.com/office/officeart/2018/2/layout/IconVerticalSolidList"/>
    <dgm:cxn modelId="{64132DB4-F098-4279-8E0E-B5406DC2226A}" type="presParOf" srcId="{6076189B-3659-45E5-B851-BD7DA906B0F6}" destId="{E48A87A0-F6E2-4085-A636-83B533B0517A}" srcOrd="5" destOrd="0" presId="urn:microsoft.com/office/officeart/2018/2/layout/IconVerticalSolidList"/>
    <dgm:cxn modelId="{73C53357-DA4A-427C-855B-80D7D306677B}" type="presParOf" srcId="{6076189B-3659-45E5-B851-BD7DA906B0F6}" destId="{173F462E-7035-4611-96E8-69094C130CAC}" srcOrd="6" destOrd="0" presId="urn:microsoft.com/office/officeart/2018/2/layout/IconVerticalSolidList"/>
    <dgm:cxn modelId="{48F34E4E-2D18-48B0-9816-1EFCE1D6A193}" type="presParOf" srcId="{173F462E-7035-4611-96E8-69094C130CAC}" destId="{DD0331BF-DC71-45C4-8C55-F8771B7B8381}" srcOrd="0" destOrd="0" presId="urn:microsoft.com/office/officeart/2018/2/layout/IconVerticalSolidList"/>
    <dgm:cxn modelId="{2566E431-F591-49FC-80DF-0D673C1C39BF}" type="presParOf" srcId="{173F462E-7035-4611-96E8-69094C130CAC}" destId="{1EED6BE3-E600-4150-B786-7E577FBEF779}" srcOrd="1" destOrd="0" presId="urn:microsoft.com/office/officeart/2018/2/layout/IconVerticalSolidList"/>
    <dgm:cxn modelId="{516BCCB2-404B-4A4F-8062-B3721E3D9588}" type="presParOf" srcId="{173F462E-7035-4611-96E8-69094C130CAC}" destId="{8BF5D5E5-D43F-4B5E-A550-507A8018EBC4}" srcOrd="2" destOrd="0" presId="urn:microsoft.com/office/officeart/2018/2/layout/IconVerticalSolidList"/>
    <dgm:cxn modelId="{F9174D47-2A90-42C8-96F1-770D74C1A654}" type="presParOf" srcId="{173F462E-7035-4611-96E8-69094C130CAC}" destId="{34BCFDD9-FC7D-4D78-A7B6-FC45896132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BF5AA1-3858-4D1D-9B4C-4171DC34B29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8A0486C-6BF8-4D58-8635-7D60A5E0A73C}">
      <dgm:prSet/>
      <dgm:spPr/>
      <dgm:t>
        <a:bodyPr/>
        <a:lstStyle/>
        <a:p>
          <a:r>
            <a:rPr lang="en-GB"/>
            <a:t>Qualitative research has struggled to gain credibility </a:t>
          </a:r>
          <a:endParaRPr lang="en-US"/>
        </a:p>
      </dgm:t>
    </dgm:pt>
    <dgm:pt modelId="{74B6274C-ADEA-4B1D-A2C6-A4F4B3CA3C95}" type="parTrans" cxnId="{916358F4-8FFA-4372-8007-6CC4E2D504BF}">
      <dgm:prSet/>
      <dgm:spPr/>
      <dgm:t>
        <a:bodyPr/>
        <a:lstStyle/>
        <a:p>
          <a:endParaRPr lang="en-US"/>
        </a:p>
      </dgm:t>
    </dgm:pt>
    <dgm:pt modelId="{D89FB2AD-C69F-4504-A6CE-CAFC5D77400D}" type="sibTrans" cxnId="{916358F4-8FFA-4372-8007-6CC4E2D504BF}">
      <dgm:prSet/>
      <dgm:spPr/>
      <dgm:t>
        <a:bodyPr/>
        <a:lstStyle/>
        <a:p>
          <a:endParaRPr lang="en-US"/>
        </a:p>
      </dgm:t>
    </dgm:pt>
    <dgm:pt modelId="{0C5E1E29-F439-487D-B32A-7758FBF01C86}">
      <dgm:prSet/>
      <dgm:spPr/>
      <dgm:t>
        <a:bodyPr/>
        <a:lstStyle/>
        <a:p>
          <a:r>
            <a:rPr lang="en-GB"/>
            <a:t>Perceived as less rigorous and ad hoc </a:t>
          </a:r>
          <a:endParaRPr lang="en-US"/>
        </a:p>
      </dgm:t>
    </dgm:pt>
    <dgm:pt modelId="{A5B622B1-0D19-41C9-9E8A-FEB4FE4DF7FD}" type="parTrans" cxnId="{BA95206C-7417-4EBE-9135-DBB89239816A}">
      <dgm:prSet/>
      <dgm:spPr/>
      <dgm:t>
        <a:bodyPr/>
        <a:lstStyle/>
        <a:p>
          <a:endParaRPr lang="en-US"/>
        </a:p>
      </dgm:t>
    </dgm:pt>
    <dgm:pt modelId="{61EDFB98-2529-4A3A-99FE-7634FA5BB460}" type="sibTrans" cxnId="{BA95206C-7417-4EBE-9135-DBB89239816A}">
      <dgm:prSet/>
      <dgm:spPr/>
      <dgm:t>
        <a:bodyPr/>
        <a:lstStyle/>
        <a:p>
          <a:endParaRPr lang="en-US"/>
        </a:p>
      </dgm:t>
    </dgm:pt>
    <dgm:pt modelId="{1B41BAE0-31E2-419B-81BA-F59FDA5D1652}">
      <dgm:prSet/>
      <dgm:spPr/>
      <dgm:t>
        <a:bodyPr/>
        <a:lstStyle/>
        <a:p>
          <a:r>
            <a:rPr lang="en-GB"/>
            <a:t>Yet, qualitative measures of fit are not compatible with qualitative methods…(more on this shortly) </a:t>
          </a:r>
          <a:endParaRPr lang="en-US"/>
        </a:p>
      </dgm:t>
    </dgm:pt>
    <dgm:pt modelId="{BC18340D-AA1C-4345-9104-2B765047B4E9}" type="parTrans" cxnId="{B922DC15-E05B-4849-BB45-94402BF96EDD}">
      <dgm:prSet/>
      <dgm:spPr/>
      <dgm:t>
        <a:bodyPr/>
        <a:lstStyle/>
        <a:p>
          <a:endParaRPr lang="en-US"/>
        </a:p>
      </dgm:t>
    </dgm:pt>
    <dgm:pt modelId="{22346019-D210-4056-B9F3-1DDD34532051}" type="sibTrans" cxnId="{B922DC15-E05B-4849-BB45-94402BF96EDD}">
      <dgm:prSet/>
      <dgm:spPr/>
      <dgm:t>
        <a:bodyPr/>
        <a:lstStyle/>
        <a:p>
          <a:endParaRPr lang="en-US"/>
        </a:p>
      </dgm:t>
    </dgm:pt>
    <dgm:pt modelId="{4174B5F6-EC61-4A25-AFCD-F2650901998E}" type="pres">
      <dgm:prSet presAssocID="{36BF5AA1-3858-4D1D-9B4C-4171DC34B296}" presName="vert0" presStyleCnt="0">
        <dgm:presLayoutVars>
          <dgm:dir/>
          <dgm:animOne val="branch"/>
          <dgm:animLvl val="lvl"/>
        </dgm:presLayoutVars>
      </dgm:prSet>
      <dgm:spPr/>
    </dgm:pt>
    <dgm:pt modelId="{19583236-FF8A-4AC7-99C8-E663A5DEF7F6}" type="pres">
      <dgm:prSet presAssocID="{B8A0486C-6BF8-4D58-8635-7D60A5E0A73C}" presName="thickLine" presStyleLbl="alignNode1" presStyleIdx="0" presStyleCnt="3"/>
      <dgm:spPr/>
    </dgm:pt>
    <dgm:pt modelId="{5D9C114F-EF45-4F00-A870-8F6A22D5B84D}" type="pres">
      <dgm:prSet presAssocID="{B8A0486C-6BF8-4D58-8635-7D60A5E0A73C}" presName="horz1" presStyleCnt="0"/>
      <dgm:spPr/>
    </dgm:pt>
    <dgm:pt modelId="{77C3129B-8DC1-489D-81D5-4BC06F8051E8}" type="pres">
      <dgm:prSet presAssocID="{B8A0486C-6BF8-4D58-8635-7D60A5E0A73C}" presName="tx1" presStyleLbl="revTx" presStyleIdx="0" presStyleCnt="3"/>
      <dgm:spPr/>
    </dgm:pt>
    <dgm:pt modelId="{FAE5A3C9-D15D-45E0-AA8D-492F835A337F}" type="pres">
      <dgm:prSet presAssocID="{B8A0486C-6BF8-4D58-8635-7D60A5E0A73C}" presName="vert1" presStyleCnt="0"/>
      <dgm:spPr/>
    </dgm:pt>
    <dgm:pt modelId="{2D51A3EE-496F-4D93-8C4E-CB076A0C31D2}" type="pres">
      <dgm:prSet presAssocID="{0C5E1E29-F439-487D-B32A-7758FBF01C86}" presName="thickLine" presStyleLbl="alignNode1" presStyleIdx="1" presStyleCnt="3"/>
      <dgm:spPr/>
    </dgm:pt>
    <dgm:pt modelId="{DFD9CC84-BDE5-49BC-8321-A13E280EE7BE}" type="pres">
      <dgm:prSet presAssocID="{0C5E1E29-F439-487D-B32A-7758FBF01C86}" presName="horz1" presStyleCnt="0"/>
      <dgm:spPr/>
    </dgm:pt>
    <dgm:pt modelId="{863D1C14-A27E-474F-9FD9-D9685B38F493}" type="pres">
      <dgm:prSet presAssocID="{0C5E1E29-F439-487D-B32A-7758FBF01C86}" presName="tx1" presStyleLbl="revTx" presStyleIdx="1" presStyleCnt="3"/>
      <dgm:spPr/>
    </dgm:pt>
    <dgm:pt modelId="{995EFFB1-9B0A-4FAD-AD25-01D30AD6984C}" type="pres">
      <dgm:prSet presAssocID="{0C5E1E29-F439-487D-B32A-7758FBF01C86}" presName="vert1" presStyleCnt="0"/>
      <dgm:spPr/>
    </dgm:pt>
    <dgm:pt modelId="{31BC42F5-1269-48EC-BA73-57EC3AC9C931}" type="pres">
      <dgm:prSet presAssocID="{1B41BAE0-31E2-419B-81BA-F59FDA5D1652}" presName="thickLine" presStyleLbl="alignNode1" presStyleIdx="2" presStyleCnt="3"/>
      <dgm:spPr/>
    </dgm:pt>
    <dgm:pt modelId="{DCF93CFE-B058-4F3B-B009-9774F832DB97}" type="pres">
      <dgm:prSet presAssocID="{1B41BAE0-31E2-419B-81BA-F59FDA5D1652}" presName="horz1" presStyleCnt="0"/>
      <dgm:spPr/>
    </dgm:pt>
    <dgm:pt modelId="{522569C1-8327-46AE-9DBD-6D22D5C8D84D}" type="pres">
      <dgm:prSet presAssocID="{1B41BAE0-31E2-419B-81BA-F59FDA5D1652}" presName="tx1" presStyleLbl="revTx" presStyleIdx="2" presStyleCnt="3"/>
      <dgm:spPr/>
    </dgm:pt>
    <dgm:pt modelId="{0BC08B96-E7D8-4474-A200-CFD47B768ECE}" type="pres">
      <dgm:prSet presAssocID="{1B41BAE0-31E2-419B-81BA-F59FDA5D1652}" presName="vert1" presStyleCnt="0"/>
      <dgm:spPr/>
    </dgm:pt>
  </dgm:ptLst>
  <dgm:cxnLst>
    <dgm:cxn modelId="{B922DC15-E05B-4849-BB45-94402BF96EDD}" srcId="{36BF5AA1-3858-4D1D-9B4C-4171DC34B296}" destId="{1B41BAE0-31E2-419B-81BA-F59FDA5D1652}" srcOrd="2" destOrd="0" parTransId="{BC18340D-AA1C-4345-9104-2B765047B4E9}" sibTransId="{22346019-D210-4056-B9F3-1DDD34532051}"/>
    <dgm:cxn modelId="{BC648036-6223-4199-9D22-C76CFDBF7293}" type="presOf" srcId="{1B41BAE0-31E2-419B-81BA-F59FDA5D1652}" destId="{522569C1-8327-46AE-9DBD-6D22D5C8D84D}" srcOrd="0" destOrd="0" presId="urn:microsoft.com/office/officeart/2008/layout/LinedList"/>
    <dgm:cxn modelId="{BA95206C-7417-4EBE-9135-DBB89239816A}" srcId="{36BF5AA1-3858-4D1D-9B4C-4171DC34B296}" destId="{0C5E1E29-F439-487D-B32A-7758FBF01C86}" srcOrd="1" destOrd="0" parTransId="{A5B622B1-0D19-41C9-9E8A-FEB4FE4DF7FD}" sibTransId="{61EDFB98-2529-4A3A-99FE-7634FA5BB460}"/>
    <dgm:cxn modelId="{DCB89EBA-FEDE-40D4-8737-737A46949BD6}" type="presOf" srcId="{36BF5AA1-3858-4D1D-9B4C-4171DC34B296}" destId="{4174B5F6-EC61-4A25-AFCD-F2650901998E}" srcOrd="0" destOrd="0" presId="urn:microsoft.com/office/officeart/2008/layout/LinedList"/>
    <dgm:cxn modelId="{0A6CCABA-4D1B-48B5-8F7C-E5911BD065E2}" type="presOf" srcId="{0C5E1E29-F439-487D-B32A-7758FBF01C86}" destId="{863D1C14-A27E-474F-9FD9-D9685B38F493}" srcOrd="0" destOrd="0" presId="urn:microsoft.com/office/officeart/2008/layout/LinedList"/>
    <dgm:cxn modelId="{916358F4-8FFA-4372-8007-6CC4E2D504BF}" srcId="{36BF5AA1-3858-4D1D-9B4C-4171DC34B296}" destId="{B8A0486C-6BF8-4D58-8635-7D60A5E0A73C}" srcOrd="0" destOrd="0" parTransId="{74B6274C-ADEA-4B1D-A2C6-A4F4B3CA3C95}" sibTransId="{D89FB2AD-C69F-4504-A6CE-CAFC5D77400D}"/>
    <dgm:cxn modelId="{02D052FE-D1EE-4F39-9AF8-F3C303139BCE}" type="presOf" srcId="{B8A0486C-6BF8-4D58-8635-7D60A5E0A73C}" destId="{77C3129B-8DC1-489D-81D5-4BC06F8051E8}" srcOrd="0" destOrd="0" presId="urn:microsoft.com/office/officeart/2008/layout/LinedList"/>
    <dgm:cxn modelId="{9218EB0D-BB22-41B3-9B97-6FDC20F9B1F0}" type="presParOf" srcId="{4174B5F6-EC61-4A25-AFCD-F2650901998E}" destId="{19583236-FF8A-4AC7-99C8-E663A5DEF7F6}" srcOrd="0" destOrd="0" presId="urn:microsoft.com/office/officeart/2008/layout/LinedList"/>
    <dgm:cxn modelId="{832E5CE4-AD56-41A3-93E4-CF7B7BD6535C}" type="presParOf" srcId="{4174B5F6-EC61-4A25-AFCD-F2650901998E}" destId="{5D9C114F-EF45-4F00-A870-8F6A22D5B84D}" srcOrd="1" destOrd="0" presId="urn:microsoft.com/office/officeart/2008/layout/LinedList"/>
    <dgm:cxn modelId="{968244D4-D6AF-4CEF-87C6-D59BDCFBCAC6}" type="presParOf" srcId="{5D9C114F-EF45-4F00-A870-8F6A22D5B84D}" destId="{77C3129B-8DC1-489D-81D5-4BC06F8051E8}" srcOrd="0" destOrd="0" presId="urn:microsoft.com/office/officeart/2008/layout/LinedList"/>
    <dgm:cxn modelId="{D56269E2-3A2E-4D12-9832-6C0DBD2E9586}" type="presParOf" srcId="{5D9C114F-EF45-4F00-A870-8F6A22D5B84D}" destId="{FAE5A3C9-D15D-45E0-AA8D-492F835A337F}" srcOrd="1" destOrd="0" presId="urn:microsoft.com/office/officeart/2008/layout/LinedList"/>
    <dgm:cxn modelId="{8BD5E69D-4F8C-4241-91B6-18EF4BD67D0A}" type="presParOf" srcId="{4174B5F6-EC61-4A25-AFCD-F2650901998E}" destId="{2D51A3EE-496F-4D93-8C4E-CB076A0C31D2}" srcOrd="2" destOrd="0" presId="urn:microsoft.com/office/officeart/2008/layout/LinedList"/>
    <dgm:cxn modelId="{EB592521-8CBE-4223-9F79-6F56EFDB3970}" type="presParOf" srcId="{4174B5F6-EC61-4A25-AFCD-F2650901998E}" destId="{DFD9CC84-BDE5-49BC-8321-A13E280EE7BE}" srcOrd="3" destOrd="0" presId="urn:microsoft.com/office/officeart/2008/layout/LinedList"/>
    <dgm:cxn modelId="{50B29220-C5B3-4D57-8287-5289348D5CFB}" type="presParOf" srcId="{DFD9CC84-BDE5-49BC-8321-A13E280EE7BE}" destId="{863D1C14-A27E-474F-9FD9-D9685B38F493}" srcOrd="0" destOrd="0" presId="urn:microsoft.com/office/officeart/2008/layout/LinedList"/>
    <dgm:cxn modelId="{F7465DD7-0A39-47FE-A13F-03752A14C3B8}" type="presParOf" srcId="{DFD9CC84-BDE5-49BC-8321-A13E280EE7BE}" destId="{995EFFB1-9B0A-4FAD-AD25-01D30AD6984C}" srcOrd="1" destOrd="0" presId="urn:microsoft.com/office/officeart/2008/layout/LinedList"/>
    <dgm:cxn modelId="{CFF0488D-7900-4854-9556-757AC7317BAF}" type="presParOf" srcId="{4174B5F6-EC61-4A25-AFCD-F2650901998E}" destId="{31BC42F5-1269-48EC-BA73-57EC3AC9C931}" srcOrd="4" destOrd="0" presId="urn:microsoft.com/office/officeart/2008/layout/LinedList"/>
    <dgm:cxn modelId="{34F73FDE-B822-4A30-82F4-BB5168F73BD1}" type="presParOf" srcId="{4174B5F6-EC61-4A25-AFCD-F2650901998E}" destId="{DCF93CFE-B058-4F3B-B009-9774F832DB97}" srcOrd="5" destOrd="0" presId="urn:microsoft.com/office/officeart/2008/layout/LinedList"/>
    <dgm:cxn modelId="{172E916F-8165-4F9F-B21C-B5059B300B25}" type="presParOf" srcId="{DCF93CFE-B058-4F3B-B009-9774F832DB97}" destId="{522569C1-8327-46AE-9DBD-6D22D5C8D84D}" srcOrd="0" destOrd="0" presId="urn:microsoft.com/office/officeart/2008/layout/LinedList"/>
    <dgm:cxn modelId="{80B7CB52-C1B4-46D7-9DC2-344318FFD264}" type="presParOf" srcId="{DCF93CFE-B058-4F3B-B009-9774F832DB97}" destId="{0BC08B96-E7D8-4474-A200-CFD47B768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a:t>Week 1: </a:t>
          </a:r>
          <a:r>
            <a:rPr lang="en-GB"/>
            <a:t>principles and approaches; standards of reliability and validity; the research process </a:t>
          </a:r>
          <a:endParaRPr lang="en-US"/>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a:t>Week 3: </a:t>
          </a:r>
          <a:r>
            <a:rPr lang="en-GB"/>
            <a:t>analysis and interpretation within an interpretive paradigm </a:t>
          </a:r>
          <a:endParaRPr lang="en-US"/>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a:t>Week 4: </a:t>
          </a:r>
          <a:r>
            <a:rPr lang="en-GB"/>
            <a:t>Social and cultural context of research; ethics </a:t>
          </a:r>
          <a:endParaRPr lang="en-US"/>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1: </a:t>
          </a:r>
          <a:r>
            <a:rPr lang="en-GB" sz="2500" kern="1200" dirty="0"/>
            <a:t>principles and approaches; standards of reliability and validity; the research process </a:t>
          </a:r>
          <a:endParaRPr lang="en-US" sz="25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2: </a:t>
          </a:r>
          <a:r>
            <a:rPr lang="en-GB" sz="2500" kern="1200"/>
            <a:t>field work: case studies; interviews; focus groups; ethnography </a:t>
          </a:r>
          <a:endParaRPr lang="en-US" sz="2500" kern="1200"/>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3: </a:t>
          </a:r>
          <a:r>
            <a:rPr lang="en-GB" sz="2500" kern="1200"/>
            <a:t>analysis and interpretation within an interpretive paradigm </a:t>
          </a:r>
          <a:endParaRPr lang="en-US" sz="2500" kern="1200"/>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4: </a:t>
          </a:r>
          <a:r>
            <a:rPr lang="en-GB" sz="2500" kern="1200" dirty="0"/>
            <a:t>Social and cultural context of research; ethics </a:t>
          </a:r>
          <a:endParaRPr lang="en-US" sz="2500" kern="1200" dirty="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8A78B-79AF-42AC-A75B-78FCE6B6ED2C}">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60341-58AE-4314-AD79-FCADF29B955D}">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DD0DB-AEB6-45F5-A4DB-5E9B35B6AD0A}">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Any experience of qualitative research in the group?</a:t>
          </a:r>
          <a:endParaRPr lang="en-US" sz="2500" kern="1200"/>
        </a:p>
      </dsp:txBody>
      <dsp:txXfrm>
        <a:off x="1910542" y="895997"/>
        <a:ext cx="4453681" cy="1654149"/>
      </dsp:txXfrm>
    </dsp:sp>
    <dsp:sp modelId="{EC1BE554-29BC-4032-AC3E-1CDD4CBA7048}">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69644-8097-48B3-ADEF-9DE255A32DD1}">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A32FF-EB0B-4CCB-A678-759E36E50AE9}">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Thoughts around qualitative research for your research project? </a:t>
          </a:r>
          <a:endParaRPr lang="en-US" sz="2500" kern="1200"/>
        </a:p>
      </dsp:txBody>
      <dsp:txXfrm>
        <a:off x="1910542" y="2963684"/>
        <a:ext cx="4453681" cy="165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8FF1-9146-4FB0-A47E-33DDDC2E9A7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49836-DDF8-4889-816B-992BC04F803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58B80-8E40-482E-97C2-0EEDF1F06C7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The view of the researcher about the relationship between theory and research has implications for research. </a:t>
          </a:r>
          <a:endParaRPr lang="en-US" sz="1500" kern="1200"/>
        </a:p>
      </dsp:txBody>
      <dsp:txXfrm>
        <a:off x="1357965" y="2319"/>
        <a:ext cx="4887299" cy="1175727"/>
      </dsp:txXfrm>
    </dsp:sp>
    <dsp:sp modelId="{7AE19C80-CDB6-4667-9151-DF26F32DEF35}">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2C829-5018-4500-93A7-6581DEC4FEF8}">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3F7E-8DC5-4446-9C0E-27D1ABFA8BB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Addressing theory can begin at the beginning of a research project – engaging with theory and testing a hypothesis </a:t>
          </a:r>
          <a:endParaRPr lang="en-US" sz="1500" kern="1200"/>
        </a:p>
      </dsp:txBody>
      <dsp:txXfrm>
        <a:off x="1357965" y="1471979"/>
        <a:ext cx="4887299" cy="1175727"/>
      </dsp:txXfrm>
    </dsp:sp>
    <dsp:sp modelId="{B8DBC015-1A64-4F51-B4C5-427A016E868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6868C-B30C-48A1-8F7B-4CB6C2A2272E}">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346D6-2DFE-49ED-B5B8-0165AE154D48}">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Or theory can be arrived at after the research has been carried out </a:t>
          </a:r>
          <a:endParaRPr lang="en-US" sz="1500" kern="1200" dirty="0"/>
        </a:p>
      </dsp:txBody>
      <dsp:txXfrm>
        <a:off x="1357965" y="2941639"/>
        <a:ext cx="4887299" cy="1175727"/>
      </dsp:txXfrm>
    </dsp:sp>
    <dsp:sp modelId="{DD0331BF-DC71-45C4-8C55-F8771B7B8381}">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D6BE3-E600-4150-B786-7E577FBEF779}">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CFDD9-FC7D-4D78-A7B6-FC458961327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To unpack these ideas, we will explore ideas around assumptions and how we view the world (epistemology) and research paradigms (positivism and constructivism) </a:t>
          </a:r>
          <a:endParaRPr lang="en-US" sz="1500" kern="1200"/>
        </a:p>
      </dsp:txBody>
      <dsp:txXfrm>
        <a:off x="1357965" y="4411299"/>
        <a:ext cx="4887299" cy="1175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3236-FF8A-4AC7-99C8-E663A5DEF7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3129B-8DC1-489D-81D5-4BC06F8051E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Qualitative research has struggled to gain credibility </a:t>
          </a:r>
          <a:endParaRPr lang="en-US" sz="3700" kern="1200"/>
        </a:p>
      </dsp:txBody>
      <dsp:txXfrm>
        <a:off x="0" y="2703"/>
        <a:ext cx="6900512" cy="1843578"/>
      </dsp:txXfrm>
    </dsp:sp>
    <dsp:sp modelId="{2D51A3EE-496F-4D93-8C4E-CB076A0C31D2}">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D1C14-A27E-474F-9FD9-D9685B38F49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Perceived as less rigorous and ad hoc </a:t>
          </a:r>
          <a:endParaRPr lang="en-US" sz="3700" kern="1200"/>
        </a:p>
      </dsp:txBody>
      <dsp:txXfrm>
        <a:off x="0" y="1846281"/>
        <a:ext cx="6900512" cy="1843578"/>
      </dsp:txXfrm>
    </dsp:sp>
    <dsp:sp modelId="{31BC42F5-1269-48EC-BA73-57EC3AC9C93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569C1-8327-46AE-9DBD-6D22D5C8D84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Yet, qualitative measures of fit are not compatible with qualitative methods…(more on this shortly) </a:t>
          </a:r>
          <a:endParaRPr lang="en-US" sz="37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1: </a:t>
          </a:r>
          <a:r>
            <a:rPr lang="en-GB" sz="2500" kern="1200"/>
            <a:t>principles and approaches; standards of reliability and validity; the research process </a:t>
          </a:r>
          <a:endParaRPr lang="en-US" sz="2500" kern="120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2: </a:t>
          </a:r>
          <a:r>
            <a:rPr lang="en-GB" sz="2500" kern="1200"/>
            <a:t>field work: case studies; interviews; focus groups; ethnography </a:t>
          </a:r>
          <a:endParaRPr lang="en-US" sz="2500" kern="1200"/>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3: </a:t>
          </a:r>
          <a:r>
            <a:rPr lang="en-GB" sz="2500" kern="1200"/>
            <a:t>analysis and interpretation within an interpretive paradigm </a:t>
          </a:r>
          <a:endParaRPr lang="en-US" sz="2500" kern="1200"/>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4: </a:t>
          </a:r>
          <a:r>
            <a:rPr lang="en-GB" sz="2500" kern="1200"/>
            <a:t>Social and cultural context of research; ethics </a:t>
          </a:r>
          <a:endParaRPr lang="en-US" sz="2500" kern="120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28517-6103-4C3C-93C2-0A8165B8D252}" type="datetimeFigureOut">
              <a:rPr lang="en-GB" smtClean="0"/>
              <a:t>01/04/2022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2E9BF-F383-4A4E-BFAD-04125D26D2AF}" type="slidenum">
              <a:rPr lang="en-GB" smtClean="0"/>
              <a:t>‹#›</a:t>
            </a:fld>
            <a:endParaRPr lang="en-GB"/>
          </a:p>
        </p:txBody>
      </p:sp>
    </p:spTree>
    <p:extLst>
      <p:ext uri="{BB962C8B-B14F-4D97-AF65-F5344CB8AC3E}">
        <p14:creationId xmlns:p14="http://schemas.microsoft.com/office/powerpoint/2010/main" val="223001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that is standalone and isn’t changed by the variables you are trying to measure. For example, age. Someone’s age is not going to change, even with other variables, such as occupation, income etc. </a:t>
            </a:r>
          </a:p>
        </p:txBody>
      </p:sp>
      <p:sp>
        <p:nvSpPr>
          <p:cNvPr id="4" name="Slide Number Placeholder 3"/>
          <p:cNvSpPr>
            <a:spLocks noGrp="1"/>
          </p:cNvSpPr>
          <p:nvPr>
            <p:ph type="sldNum" sz="quarter" idx="5"/>
          </p:nvPr>
        </p:nvSpPr>
        <p:spPr/>
        <p:txBody>
          <a:bodyPr/>
          <a:lstStyle/>
          <a:p>
            <a:fld id="{C3A2E9BF-F383-4A4E-BFAD-04125D26D2AF}" type="slidenum">
              <a:rPr lang="en-GB" smtClean="0"/>
              <a:t>8</a:t>
            </a:fld>
            <a:endParaRPr lang="en-GB"/>
          </a:p>
        </p:txBody>
      </p:sp>
    </p:spTree>
    <p:extLst>
      <p:ext uri="{BB962C8B-B14F-4D97-AF65-F5344CB8AC3E}">
        <p14:creationId xmlns:p14="http://schemas.microsoft.com/office/powerpoint/2010/main" val="270924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Emotionalism (meaning, insights, authentic) – open ended questions</a:t>
            </a:r>
          </a:p>
          <a:p>
            <a:r>
              <a:rPr lang="en-GB" dirty="0"/>
              <a:t>Constructionism (behaviour, how phenomena is constructed) – observation, texts </a:t>
            </a:r>
          </a:p>
        </p:txBody>
      </p:sp>
      <p:sp>
        <p:nvSpPr>
          <p:cNvPr id="4" name="Slide Number Placeholder 3"/>
          <p:cNvSpPr>
            <a:spLocks noGrp="1"/>
          </p:cNvSpPr>
          <p:nvPr>
            <p:ph type="sldNum" sz="quarter" idx="5"/>
          </p:nvPr>
        </p:nvSpPr>
        <p:spPr/>
        <p:txBody>
          <a:bodyPr/>
          <a:lstStyle/>
          <a:p>
            <a:fld id="{C3A2E9BF-F383-4A4E-BFAD-04125D26D2AF}" type="slidenum">
              <a:rPr lang="en-GB" smtClean="0"/>
              <a:t>10</a:t>
            </a:fld>
            <a:endParaRPr lang="en-GB"/>
          </a:p>
        </p:txBody>
      </p:sp>
    </p:spTree>
    <p:extLst>
      <p:ext uri="{BB962C8B-B14F-4D97-AF65-F5344CB8AC3E}">
        <p14:creationId xmlns:p14="http://schemas.microsoft.com/office/powerpoint/2010/main" val="382957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that is external to social actors – think of an organisation </a:t>
            </a:r>
          </a:p>
        </p:txBody>
      </p:sp>
      <p:sp>
        <p:nvSpPr>
          <p:cNvPr id="4" name="Slide Number Placeholder 3"/>
          <p:cNvSpPr>
            <a:spLocks noGrp="1"/>
          </p:cNvSpPr>
          <p:nvPr>
            <p:ph type="sldNum" sz="quarter" idx="5"/>
          </p:nvPr>
        </p:nvSpPr>
        <p:spPr/>
        <p:txBody>
          <a:bodyPr/>
          <a:lstStyle/>
          <a:p>
            <a:fld id="{C3A2E9BF-F383-4A4E-BFAD-04125D26D2AF}" type="slidenum">
              <a:rPr lang="en-GB" smtClean="0"/>
              <a:t>15</a:t>
            </a:fld>
            <a:endParaRPr lang="en-GB"/>
          </a:p>
        </p:txBody>
      </p:sp>
    </p:spTree>
    <p:extLst>
      <p:ext uri="{BB962C8B-B14F-4D97-AF65-F5344CB8AC3E}">
        <p14:creationId xmlns:p14="http://schemas.microsoft.com/office/powerpoint/2010/main" val="2232762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2E9BF-F383-4A4E-BFAD-04125D26D2AF}" type="slidenum">
              <a:rPr lang="en-GB" smtClean="0"/>
              <a:t>24</a:t>
            </a:fld>
            <a:endParaRPr lang="en-GB"/>
          </a:p>
        </p:txBody>
      </p:sp>
    </p:spTree>
    <p:extLst>
      <p:ext uri="{BB962C8B-B14F-4D97-AF65-F5344CB8AC3E}">
        <p14:creationId xmlns:p14="http://schemas.microsoft.com/office/powerpoint/2010/main" val="1111525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away next week, then Good Friday – I’m back 22</a:t>
            </a:r>
            <a:r>
              <a:rPr lang="en-GB" baseline="30000" dirty="0"/>
              <a:t>nd</a:t>
            </a:r>
            <a:r>
              <a:rPr lang="en-GB" dirty="0"/>
              <a:t> </a:t>
            </a:r>
          </a:p>
        </p:txBody>
      </p:sp>
      <p:sp>
        <p:nvSpPr>
          <p:cNvPr id="4" name="Slide Number Placeholder 3"/>
          <p:cNvSpPr>
            <a:spLocks noGrp="1"/>
          </p:cNvSpPr>
          <p:nvPr>
            <p:ph type="sldNum" sz="quarter" idx="5"/>
          </p:nvPr>
        </p:nvSpPr>
        <p:spPr/>
        <p:txBody>
          <a:bodyPr/>
          <a:lstStyle/>
          <a:p>
            <a:fld id="{C3A2E9BF-F383-4A4E-BFAD-04125D26D2AF}" type="slidenum">
              <a:rPr lang="en-GB" smtClean="0"/>
              <a:t>26</a:t>
            </a:fld>
            <a:endParaRPr lang="en-GB"/>
          </a:p>
        </p:txBody>
      </p:sp>
    </p:spTree>
    <p:extLst>
      <p:ext uri="{BB962C8B-B14F-4D97-AF65-F5344CB8AC3E}">
        <p14:creationId xmlns:p14="http://schemas.microsoft.com/office/powerpoint/2010/main" val="1002811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C755-C659-481C-A0AD-3CAC9BB981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1D34D0-F302-4150-BB8E-E9A60D993C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2FEDB4-988D-47D0-8297-756F28957401}"/>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918E2275-C235-476A-B794-956C593A0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36BE04-A047-4594-BEC1-49F1E885BF9E}"/>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64696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87D6-82BA-4B4D-BB21-601D3FC58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24E64-9EAF-4803-97EE-F0E57A0D72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10FB1-31BA-4E5E-A90E-645AA96F1618}"/>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8668486C-C9E3-48B9-B610-8127EC67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5AEED-B7B9-47FA-BC60-D60EF71FCEB6}"/>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74133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4FF55-6D5E-41FB-B122-A08914953C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51305-FF61-418D-9B76-8A88E1A13E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963BB9-DF14-43A5-9A13-62524C2DE2D7}"/>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44708F1D-4681-4994-A19A-3FCA732EC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7C323-E821-40E5-AD06-DADA3236ACA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35574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1F6E6-B473-42C4-BAFD-6C12C9CB05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19938-56F9-4627-B052-DFDA2327E3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E0501-860B-463C-A82B-848EF808F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17ABC-B50F-4E58-A4F1-8689663A8A22}"/>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6" name="Footer Placeholder 5">
            <a:extLst>
              <a:ext uri="{FF2B5EF4-FFF2-40B4-BE49-F238E27FC236}">
                <a16:creationId xmlns:a16="http://schemas.microsoft.com/office/drawing/2014/main" id="{394A6F56-2246-43EA-B656-DC10AA348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0D6366-236A-4D4E-86F4-30D155CF3162}"/>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30782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2735-1C2C-4982-B2B8-35E9DF55D1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040848-F19D-44A9-A559-DE0B001F7B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79DB16-C9D8-40CB-B848-3A8349B614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F2AC57-CE3D-4D2B-8342-501827ADFE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F88743-9A0E-4771-8A89-DAB45D1A7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1561D6-A30A-437D-9D43-1C2203F62447}"/>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8" name="Footer Placeholder 7">
            <a:extLst>
              <a:ext uri="{FF2B5EF4-FFF2-40B4-BE49-F238E27FC236}">
                <a16:creationId xmlns:a16="http://schemas.microsoft.com/office/drawing/2014/main" id="{376B4A4F-78E4-4B4A-A3D4-9EA7BB4F9F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60CD3-0504-47F7-87E7-874F36BE45F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56200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E6A6-78DB-4E89-95BD-CADBCD8BC2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4B5586-FB2A-40BF-B575-F69AD63221A0}"/>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4" name="Footer Placeholder 3">
            <a:extLst>
              <a:ext uri="{FF2B5EF4-FFF2-40B4-BE49-F238E27FC236}">
                <a16:creationId xmlns:a16="http://schemas.microsoft.com/office/drawing/2014/main" id="{7C6BEB85-41FD-48AE-9569-42E2D7D26E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CDD9BF-3DF9-4D6A-8F88-4779C4751C53}"/>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718577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252ECE-9AE2-4EB3-9015-E5D1CC81E037}"/>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3" name="Footer Placeholder 2">
            <a:extLst>
              <a:ext uri="{FF2B5EF4-FFF2-40B4-BE49-F238E27FC236}">
                <a16:creationId xmlns:a16="http://schemas.microsoft.com/office/drawing/2014/main" id="{C3E60BEA-AA2D-404F-9325-0746CFB3E5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D557AE-E1DC-4F73-A0B7-59150FDA559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87368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969A-D326-49E7-82FF-F108EDA261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95DF02-A13C-4DE2-BD4A-75A1C47EC4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8019D6-1818-47A0-AFDF-D799A15CB1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874F0F-8E11-4C5D-81CE-0CBA3D2741D1}"/>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6" name="Footer Placeholder 5">
            <a:extLst>
              <a:ext uri="{FF2B5EF4-FFF2-40B4-BE49-F238E27FC236}">
                <a16:creationId xmlns:a16="http://schemas.microsoft.com/office/drawing/2014/main" id="{A4FF52E7-B46C-4EFA-B32D-E41EF1669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89507-2178-4B07-86A2-7F273AD2DA99}"/>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493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E37B-8F3D-4C27-A1DF-6A0661DF3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364AEA-87ED-4A2F-ADCC-A9DC855C5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57A6A-70BE-42C7-AA7B-4C8C37D17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988A9-45A0-4373-B516-045421855703}"/>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6" name="Footer Placeholder 5">
            <a:extLst>
              <a:ext uri="{FF2B5EF4-FFF2-40B4-BE49-F238E27FC236}">
                <a16:creationId xmlns:a16="http://schemas.microsoft.com/office/drawing/2014/main" id="{A4761273-6A5B-4725-A18A-1BBAA8520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B2EDD-86DD-4BD4-8678-6380AD4F700C}"/>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401630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2189-F37C-486F-B206-140F4BE91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050637-30C7-4F1E-BE9A-F4DAC5DAFC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101A-825D-425A-B1CD-9F0A3EF8305D}"/>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3D0E7840-024A-4A6A-A884-8119AAF6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3D51D-4338-4543-BDFF-21FD077277AF}"/>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134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DB986-8FA5-424E-82CD-2263DDDA10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E0EE5-8C69-4ABE-8C53-D7C8F5B76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20F44-DC3F-4894-BAF8-DE23D9CD92EF}"/>
              </a:ext>
            </a:extLst>
          </p:cNvPr>
          <p:cNvSpPr>
            <a:spLocks noGrp="1"/>
          </p:cNvSpPr>
          <p:nvPr>
            <p:ph type="dt" sz="half" idx="10"/>
          </p:nvPr>
        </p:nvSpPr>
        <p:spPr/>
        <p:txBody>
          <a:body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647E9F7B-E171-428A-ACB3-7B6B2E03E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05ED4-9F12-4580-91AC-6136B7F2D8D0}"/>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281372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F17CC-7895-465C-ADD9-968E9F38A4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73066-42D8-4604-B65D-E2B7457A92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008CE-1808-44B4-80ED-33F2108C9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3654-54EE-4CBF-9B51-3671E45A82EF}" type="datetimeFigureOut">
              <a:rPr lang="en-GB" smtClean="0"/>
              <a:t>01/04/2022</a:t>
            </a:fld>
            <a:endParaRPr lang="en-GB"/>
          </a:p>
        </p:txBody>
      </p:sp>
      <p:sp>
        <p:nvSpPr>
          <p:cNvPr id="5" name="Footer Placeholder 4">
            <a:extLst>
              <a:ext uri="{FF2B5EF4-FFF2-40B4-BE49-F238E27FC236}">
                <a16:creationId xmlns:a16="http://schemas.microsoft.com/office/drawing/2014/main" id="{C4B39860-7F7F-43AF-AA59-5BE240834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830F35-0A9F-4E65-9EB4-2722A827A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2E5D8-FC38-4BD6-8AF7-0162B93646A7}" type="slidenum">
              <a:rPr lang="en-GB" smtClean="0"/>
              <a:t>‹#›</a:t>
            </a:fld>
            <a:endParaRPr lang="en-GB"/>
          </a:p>
        </p:txBody>
      </p:sp>
    </p:spTree>
    <p:extLst>
      <p:ext uri="{BB962C8B-B14F-4D97-AF65-F5344CB8AC3E}">
        <p14:creationId xmlns:p14="http://schemas.microsoft.com/office/powerpoint/2010/main" val="1025492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2" Type="http://schemas.openxmlformats.org/officeDocument/2006/relationships/hyperlink" Target="https://cecas.clemson.edu/cedar/wp-content/uploads/2016/07/Szajnfarber-and-Gralla-2017-DRAFT-for-clas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558210" y="1365472"/>
            <a:ext cx="10978470" cy="3564636"/>
          </a:xfrm>
        </p:spPr>
        <p:txBody>
          <a:bodyPr anchor="ctr">
            <a:normAutofit/>
          </a:bodyPr>
          <a:lstStyle/>
          <a:p>
            <a:pPr algn="l"/>
            <a:r>
              <a:rPr lang="en-GB" sz="8100"/>
              <a:t>Research methods </a:t>
            </a:r>
            <a:br>
              <a:rPr lang="en-GB" sz="8100"/>
            </a:br>
            <a:r>
              <a:rPr lang="en-GB" sz="8100"/>
              <a:t>ACFA7004</a:t>
            </a:r>
            <a:br>
              <a:rPr lang="en-GB" sz="8100"/>
            </a:br>
            <a:r>
              <a:rPr lang="en-GB" sz="8100"/>
              <a:t>Dr Kim Dearing </a:t>
            </a:r>
          </a:p>
        </p:txBody>
      </p:sp>
      <p:sp>
        <p:nvSpPr>
          <p:cNvPr id="14" name="Rectangle 8">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4DA5732-1B0A-4A3F-870F-D05DDD9BB0A7}"/>
              </a:ext>
            </a:extLst>
          </p:cNvPr>
          <p:cNvSpPr>
            <a:spLocks noGrp="1"/>
          </p:cNvSpPr>
          <p:nvPr>
            <p:ph type="title"/>
          </p:nvPr>
        </p:nvSpPr>
        <p:spPr>
          <a:xfrm>
            <a:off x="841248" y="426720"/>
            <a:ext cx="10506456" cy="1919141"/>
          </a:xfrm>
        </p:spPr>
        <p:txBody>
          <a:bodyPr anchor="b">
            <a:normAutofit/>
          </a:bodyPr>
          <a:lstStyle/>
          <a:p>
            <a:r>
              <a:rPr lang="en-GB" sz="6000"/>
              <a:t>Today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F45419CA-20C6-46BC-AF09-9B5F1017D36B}"/>
              </a:ext>
            </a:extLst>
          </p:cNvPr>
          <p:cNvSpPr>
            <a:spLocks noGrp="1"/>
          </p:cNvSpPr>
          <p:nvPr>
            <p:ph idx="1"/>
          </p:nvPr>
        </p:nvSpPr>
        <p:spPr>
          <a:xfrm>
            <a:off x="841248" y="3337269"/>
            <a:ext cx="10509504" cy="2905686"/>
          </a:xfrm>
        </p:spPr>
        <p:txBody>
          <a:bodyPr>
            <a:normAutofit/>
          </a:bodyPr>
          <a:lstStyle/>
          <a:p>
            <a:pPr marL="0" lvl="0" indent="0">
              <a:buNone/>
            </a:pPr>
            <a:r>
              <a:rPr lang="en-GB" sz="2200"/>
              <a:t>Principles and approaches </a:t>
            </a:r>
          </a:p>
          <a:p>
            <a:pPr marL="0" lvl="0" indent="0">
              <a:buNone/>
            </a:pPr>
            <a:r>
              <a:rPr lang="en-GB" sz="2200"/>
              <a:t>Standards of reliability and validity </a:t>
            </a:r>
          </a:p>
          <a:p>
            <a:pPr marL="0" lvl="0" indent="0">
              <a:buNone/>
            </a:pPr>
            <a:r>
              <a:rPr lang="en-GB" sz="2200"/>
              <a:t>The research process </a:t>
            </a:r>
          </a:p>
          <a:p>
            <a:pPr lvl="0"/>
            <a:endParaRPr lang="en-GB" sz="2200"/>
          </a:p>
          <a:p>
            <a:endParaRPr lang="en-GB" sz="2200"/>
          </a:p>
        </p:txBody>
      </p:sp>
    </p:spTree>
    <p:extLst>
      <p:ext uri="{BB962C8B-B14F-4D97-AF65-F5344CB8AC3E}">
        <p14:creationId xmlns:p14="http://schemas.microsoft.com/office/powerpoint/2010/main" val="270705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5054AE-AEC1-47E9-8EDA-6DBE7B517190}"/>
              </a:ext>
            </a:extLst>
          </p:cNvPr>
          <p:cNvSpPr>
            <a:spLocks noGrp="1"/>
          </p:cNvSpPr>
          <p:nvPr>
            <p:ph type="title"/>
          </p:nvPr>
        </p:nvSpPr>
        <p:spPr>
          <a:xfrm>
            <a:off x="621792" y="1161288"/>
            <a:ext cx="3602736" cy="4526280"/>
          </a:xfrm>
        </p:spPr>
        <p:txBody>
          <a:bodyPr>
            <a:normAutofit/>
          </a:bodyPr>
          <a:lstStyle/>
          <a:p>
            <a:r>
              <a:rPr lang="en-GB" sz="4000"/>
              <a:t>Where are we at?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C83B560-EDD9-E1F6-596E-E93F6E69E015}"/>
              </a:ext>
            </a:extLst>
          </p:cNvPr>
          <p:cNvGraphicFramePr>
            <a:graphicFrameLocks noGrp="1"/>
          </p:cNvGraphicFramePr>
          <p:nvPr>
            <p:ph idx="1"/>
            <p:extLst>
              <p:ext uri="{D42A27DB-BD31-4B8C-83A1-F6EECF244321}">
                <p14:modId xmlns:p14="http://schemas.microsoft.com/office/powerpoint/2010/main" val="420428028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4106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04550-83F5-4AC9-8C09-108E91E8E574}"/>
              </a:ext>
            </a:extLst>
          </p:cNvPr>
          <p:cNvSpPr>
            <a:spLocks noGrp="1"/>
          </p:cNvSpPr>
          <p:nvPr>
            <p:ph type="title"/>
          </p:nvPr>
        </p:nvSpPr>
        <p:spPr>
          <a:xfrm>
            <a:off x="841248" y="426720"/>
            <a:ext cx="10506456" cy="1919141"/>
          </a:xfrm>
        </p:spPr>
        <p:txBody>
          <a:bodyPr anchor="b">
            <a:normAutofit/>
          </a:bodyPr>
          <a:lstStyle/>
          <a:p>
            <a:r>
              <a:rPr lang="en-GB" sz="6000" dirty="0"/>
              <a:t>Reflection: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772D61A-674D-4B98-A753-77C369599F61}"/>
              </a:ext>
            </a:extLst>
          </p:cNvPr>
          <p:cNvSpPr>
            <a:spLocks noGrp="1"/>
          </p:cNvSpPr>
          <p:nvPr>
            <p:ph idx="1"/>
          </p:nvPr>
        </p:nvSpPr>
        <p:spPr>
          <a:xfrm>
            <a:off x="841248" y="3337269"/>
            <a:ext cx="10509504" cy="2905686"/>
          </a:xfrm>
        </p:spPr>
        <p:txBody>
          <a:bodyPr>
            <a:normAutofit/>
          </a:bodyPr>
          <a:lstStyle/>
          <a:p>
            <a:r>
              <a:rPr lang="en-GB" sz="2200"/>
              <a:t>Choose a method that is appropriate to answer the research question </a:t>
            </a:r>
          </a:p>
          <a:p>
            <a:r>
              <a:rPr lang="en-GB" sz="2200"/>
              <a:t>Avoid predetermining the research method </a:t>
            </a:r>
          </a:p>
          <a:p>
            <a:r>
              <a:rPr lang="en-GB" sz="2200"/>
              <a:t>Never assume one method is superior to another – it depends on the question being posed </a:t>
            </a:r>
          </a:p>
          <a:p>
            <a:endParaRPr lang="en-GB" sz="2200"/>
          </a:p>
          <a:p>
            <a:r>
              <a:rPr lang="en-GB" sz="2200"/>
              <a:t>However, research is not neutral and how we frame a research ‘problem’/question will likely reflect a position (implicit or explicit) to a particular view on how the world works…</a:t>
            </a:r>
          </a:p>
        </p:txBody>
      </p:sp>
    </p:spTree>
    <p:extLst>
      <p:ext uri="{BB962C8B-B14F-4D97-AF65-F5344CB8AC3E}">
        <p14:creationId xmlns:p14="http://schemas.microsoft.com/office/powerpoint/2010/main" val="171961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6738BAA-BEF6-409A-9640-E26DFE18ACFB}"/>
              </a:ext>
            </a:extLst>
          </p:cNvPr>
          <p:cNvSpPr>
            <a:spLocks noGrp="1"/>
          </p:cNvSpPr>
          <p:nvPr>
            <p:ph type="title"/>
          </p:nvPr>
        </p:nvSpPr>
        <p:spPr>
          <a:xfrm>
            <a:off x="479394" y="1070800"/>
            <a:ext cx="3939688" cy="5583126"/>
          </a:xfrm>
        </p:spPr>
        <p:txBody>
          <a:bodyPr>
            <a:normAutofit/>
          </a:bodyPr>
          <a:lstStyle/>
          <a:p>
            <a:pPr algn="r"/>
            <a:r>
              <a:rPr lang="en-GB" sz="8000"/>
              <a:t>Context </a:t>
            </a:r>
          </a:p>
        </p:txBody>
      </p:sp>
      <p:cxnSp>
        <p:nvCxnSpPr>
          <p:cNvPr id="72"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0776BE9C-75FF-3869-3626-5496E4A514A0}"/>
              </a:ext>
            </a:extLst>
          </p:cNvPr>
          <p:cNvGraphicFramePr>
            <a:graphicFrameLocks noGrp="1"/>
          </p:cNvGraphicFramePr>
          <p:nvPr>
            <p:ph idx="1"/>
            <p:extLst>
              <p:ext uri="{D42A27DB-BD31-4B8C-83A1-F6EECF244321}">
                <p14:modId xmlns:p14="http://schemas.microsoft.com/office/powerpoint/2010/main" val="24740774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351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C472-1F6D-49F0-B2A2-FEC08DC235E6}"/>
              </a:ext>
            </a:extLst>
          </p:cNvPr>
          <p:cNvSpPr>
            <a:spLocks noGrp="1"/>
          </p:cNvSpPr>
          <p:nvPr>
            <p:ph type="title"/>
          </p:nvPr>
        </p:nvSpPr>
        <p:spPr>
          <a:xfrm>
            <a:off x="841248" y="548640"/>
            <a:ext cx="3600860" cy="5431536"/>
          </a:xfrm>
        </p:spPr>
        <p:txBody>
          <a:bodyPr>
            <a:normAutofit/>
          </a:bodyPr>
          <a:lstStyle/>
          <a:p>
            <a:r>
              <a:rPr lang="en-GB" sz="4200" dirty="0"/>
              <a:t>Understanding positivism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6120E-C116-460F-87D8-69217469341F}"/>
              </a:ext>
            </a:extLst>
          </p:cNvPr>
          <p:cNvSpPr>
            <a:spLocks noGrp="1"/>
          </p:cNvSpPr>
          <p:nvPr>
            <p:ph idx="1"/>
          </p:nvPr>
        </p:nvSpPr>
        <p:spPr>
          <a:xfrm>
            <a:off x="5126418" y="552091"/>
            <a:ext cx="6224335" cy="5431536"/>
          </a:xfrm>
        </p:spPr>
        <p:txBody>
          <a:bodyPr anchor="ctr">
            <a:normAutofit/>
          </a:bodyPr>
          <a:lstStyle/>
          <a:p>
            <a:r>
              <a:rPr lang="en-GB" sz="2200" dirty="0"/>
              <a:t>Only phenomena and knowledge that can be confirmed by the senses can genuinely be warranted as knowledge </a:t>
            </a:r>
          </a:p>
          <a:p>
            <a:r>
              <a:rPr lang="en-GB" sz="2200" dirty="0"/>
              <a:t>The purpose of theory is to generate hypothesis that can be tested and therefore allow explanations of law to be assessed </a:t>
            </a:r>
          </a:p>
          <a:p>
            <a:r>
              <a:rPr lang="en-GB" sz="2200" dirty="0"/>
              <a:t>Knowledge is arrived at through gathering facts </a:t>
            </a:r>
          </a:p>
          <a:p>
            <a:r>
              <a:rPr lang="en-GB" sz="2200" dirty="0"/>
              <a:t>Science must be value free </a:t>
            </a:r>
          </a:p>
          <a:p>
            <a:pPr marL="0" indent="0">
              <a:buNone/>
            </a:pPr>
            <a:endParaRPr lang="en-GB" sz="2200" dirty="0"/>
          </a:p>
          <a:p>
            <a:pPr marL="0" indent="0">
              <a:buNone/>
            </a:pPr>
            <a:endParaRPr lang="en-GB" sz="2200" dirty="0"/>
          </a:p>
          <a:p>
            <a:pPr marL="0" indent="0">
              <a:buNone/>
            </a:pPr>
            <a:r>
              <a:rPr lang="en-GB" sz="2200" dirty="0"/>
              <a:t>(Bryman, 2014)</a:t>
            </a:r>
          </a:p>
        </p:txBody>
      </p:sp>
    </p:spTree>
    <p:extLst>
      <p:ext uri="{BB962C8B-B14F-4D97-AF65-F5344CB8AC3E}">
        <p14:creationId xmlns:p14="http://schemas.microsoft.com/office/powerpoint/2010/main" val="3550674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921E-77C5-4B21-B611-A4964E1755D8}"/>
              </a:ext>
            </a:extLst>
          </p:cNvPr>
          <p:cNvSpPr>
            <a:spLocks noGrp="1"/>
          </p:cNvSpPr>
          <p:nvPr>
            <p:ph type="title"/>
          </p:nvPr>
        </p:nvSpPr>
        <p:spPr>
          <a:xfrm>
            <a:off x="4965430" y="629268"/>
            <a:ext cx="6586491" cy="1286160"/>
          </a:xfrm>
        </p:spPr>
        <p:txBody>
          <a:bodyPr anchor="b">
            <a:normAutofit/>
          </a:bodyPr>
          <a:lstStyle/>
          <a:p>
            <a:r>
              <a:rPr lang="en-GB" dirty="0"/>
              <a:t>Positivist position </a:t>
            </a:r>
          </a:p>
        </p:txBody>
      </p:sp>
      <p:sp>
        <p:nvSpPr>
          <p:cNvPr id="3" name="Content Placeholder 2">
            <a:extLst>
              <a:ext uri="{FF2B5EF4-FFF2-40B4-BE49-F238E27FC236}">
                <a16:creationId xmlns:a16="http://schemas.microsoft.com/office/drawing/2014/main" id="{278835B2-0964-45BD-B245-1C09264E77CE}"/>
              </a:ext>
            </a:extLst>
          </p:cNvPr>
          <p:cNvSpPr>
            <a:spLocks noGrp="1"/>
          </p:cNvSpPr>
          <p:nvPr>
            <p:ph idx="1"/>
          </p:nvPr>
        </p:nvSpPr>
        <p:spPr>
          <a:xfrm>
            <a:off x="4965431" y="2438400"/>
            <a:ext cx="6586489" cy="3785419"/>
          </a:xfrm>
        </p:spPr>
        <p:txBody>
          <a:bodyPr>
            <a:normAutofit/>
          </a:bodyPr>
          <a:lstStyle/>
          <a:p>
            <a:pPr marL="0" indent="0">
              <a:buNone/>
            </a:pPr>
            <a:r>
              <a:rPr lang="en-GB" sz="2000"/>
              <a:t>Positivist model </a:t>
            </a:r>
          </a:p>
          <a:p>
            <a:r>
              <a:rPr lang="en-GB" sz="2000"/>
              <a:t>Charting the relationship between an independent variable and two dependent variables</a:t>
            </a:r>
          </a:p>
          <a:p>
            <a:r>
              <a:rPr lang="en-GB" sz="2000"/>
              <a:t>Operationally defined by the researcher </a:t>
            </a:r>
          </a:p>
          <a:p>
            <a:r>
              <a:rPr lang="en-GB" sz="2000"/>
              <a:t>Likely to be used in mathematical modelling, statistical modelling and experimental scientists </a:t>
            </a:r>
          </a:p>
          <a:p>
            <a:r>
              <a:rPr lang="en-GB" sz="2000"/>
              <a:t>Values studied by the demand that they depend by law or rule, on other variables </a:t>
            </a:r>
          </a:p>
          <a:p>
            <a:r>
              <a:rPr lang="en-GB" sz="2000"/>
              <a:t>Positivism, as a model, is most associated with quantitative research </a:t>
            </a:r>
          </a:p>
        </p:txBody>
      </p:sp>
      <p:pic>
        <p:nvPicPr>
          <p:cNvPr id="5" name="Picture 4" descr="Magnifying glass showing decling performance">
            <a:extLst>
              <a:ext uri="{FF2B5EF4-FFF2-40B4-BE49-F238E27FC236}">
                <a16:creationId xmlns:a16="http://schemas.microsoft.com/office/drawing/2014/main" id="{57E4124A-99CE-A3DB-6173-54B08C0615A3}"/>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5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AF7A0A5-AC20-1B17-3D6A-0D725D56C7C2}"/>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F7566-B355-4933-9996-5DF5BE5775AA}"/>
              </a:ext>
            </a:extLst>
          </p:cNvPr>
          <p:cNvSpPr>
            <a:spLocks noGrp="1"/>
          </p:cNvSpPr>
          <p:nvPr>
            <p:ph type="title"/>
          </p:nvPr>
        </p:nvSpPr>
        <p:spPr>
          <a:xfrm>
            <a:off x="371094" y="1161288"/>
            <a:ext cx="3438144" cy="1124712"/>
          </a:xfrm>
        </p:spPr>
        <p:txBody>
          <a:bodyPr anchor="b">
            <a:normAutofit/>
          </a:bodyPr>
          <a:lstStyle/>
          <a:p>
            <a:r>
              <a:rPr lang="en-GB" sz="2800"/>
              <a:t>Understanding interpretivism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31E8AB-7EDF-4324-A0D6-BB9C6FB63B99}"/>
              </a:ext>
            </a:extLst>
          </p:cNvPr>
          <p:cNvSpPr>
            <a:spLocks noGrp="1"/>
          </p:cNvSpPr>
          <p:nvPr>
            <p:ph idx="1"/>
          </p:nvPr>
        </p:nvSpPr>
        <p:spPr>
          <a:xfrm>
            <a:off x="371094" y="2718054"/>
            <a:ext cx="3438906" cy="3207258"/>
          </a:xfrm>
        </p:spPr>
        <p:txBody>
          <a:bodyPr anchor="t">
            <a:normAutofit/>
          </a:bodyPr>
          <a:lstStyle/>
          <a:p>
            <a:r>
              <a:rPr lang="en-GB" sz="1700" dirty="0"/>
              <a:t>The social world (social reality) has meaning and structure for those living, acting and thinking within it </a:t>
            </a:r>
          </a:p>
          <a:p>
            <a:r>
              <a:rPr lang="en-GB" sz="1700" dirty="0"/>
              <a:t>Focused on understanding and interpreting the meanings rather than predicting the cause and effect </a:t>
            </a:r>
          </a:p>
        </p:txBody>
      </p:sp>
    </p:spTree>
    <p:extLst>
      <p:ext uri="{BB962C8B-B14F-4D97-AF65-F5344CB8AC3E}">
        <p14:creationId xmlns:p14="http://schemas.microsoft.com/office/powerpoint/2010/main" val="420538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9A95-59AD-49C3-B0DE-81F3D11D6A56}"/>
              </a:ext>
            </a:extLst>
          </p:cNvPr>
          <p:cNvSpPr>
            <a:spLocks noGrp="1"/>
          </p:cNvSpPr>
          <p:nvPr>
            <p:ph type="title"/>
          </p:nvPr>
        </p:nvSpPr>
        <p:spPr>
          <a:xfrm>
            <a:off x="640080" y="325369"/>
            <a:ext cx="4368602" cy="1956841"/>
          </a:xfrm>
        </p:spPr>
        <p:txBody>
          <a:bodyPr anchor="b">
            <a:normAutofit/>
          </a:bodyPr>
          <a:lstStyle/>
          <a:p>
            <a:r>
              <a:rPr lang="en-GB" sz="5400"/>
              <a:t>Interpretivist position </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A434C45A-773F-447D-BA64-6A49F91282E1}"/>
              </a:ext>
            </a:extLst>
          </p:cNvPr>
          <p:cNvSpPr>
            <a:spLocks noGrp="1"/>
          </p:cNvSpPr>
          <p:nvPr>
            <p:ph idx="1"/>
          </p:nvPr>
        </p:nvSpPr>
        <p:spPr>
          <a:xfrm>
            <a:off x="640080" y="2872899"/>
            <a:ext cx="4243589" cy="3320668"/>
          </a:xfrm>
        </p:spPr>
        <p:txBody>
          <a:bodyPr>
            <a:normAutofit/>
          </a:bodyPr>
          <a:lstStyle/>
          <a:p>
            <a:r>
              <a:rPr lang="en-GB" sz="2000"/>
              <a:t>Can be many things </a:t>
            </a:r>
          </a:p>
          <a:p>
            <a:r>
              <a:rPr lang="en-GB" sz="2000"/>
              <a:t>Understandings and interactions </a:t>
            </a:r>
          </a:p>
          <a:p>
            <a:r>
              <a:rPr lang="en-GB" sz="2000"/>
              <a:t>Tends to work with a relatively smaller number of cases </a:t>
            </a:r>
          </a:p>
          <a:p>
            <a:r>
              <a:rPr lang="en-GB" sz="2000"/>
              <a:t>Scarifies scope for detail</a:t>
            </a:r>
          </a:p>
          <a:p>
            <a:r>
              <a:rPr lang="en-GB" sz="2000"/>
              <a:t>Critical of the scientific model </a:t>
            </a:r>
          </a:p>
          <a:p>
            <a:r>
              <a:rPr lang="en-GB" sz="2000"/>
              <a:t>Studying the social world requires a different logic to hard sciences  </a:t>
            </a:r>
          </a:p>
        </p:txBody>
      </p:sp>
      <p:pic>
        <p:nvPicPr>
          <p:cNvPr id="16" name="Picture 4" descr="Close up of molecule droplets">
            <a:extLst>
              <a:ext uri="{FF2B5EF4-FFF2-40B4-BE49-F238E27FC236}">
                <a16:creationId xmlns:a16="http://schemas.microsoft.com/office/drawing/2014/main" id="{7547279A-9230-BEE2-9374-1B598DFECFF8}"/>
              </a:ext>
            </a:extLst>
          </p:cNvPr>
          <p:cNvPicPr>
            <a:picLocks noChangeAspect="1"/>
          </p:cNvPicPr>
          <p:nvPr/>
        </p:nvPicPr>
        <p:blipFill rotWithShape="1">
          <a:blip r:embed="rId3"/>
          <a:srcRect l="20652" r="412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638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6C34-A7F4-4792-8360-11DE249792D3}"/>
              </a:ext>
            </a:extLst>
          </p:cNvPr>
          <p:cNvSpPr>
            <a:spLocks noGrp="1"/>
          </p:cNvSpPr>
          <p:nvPr>
            <p:ph type="title"/>
          </p:nvPr>
        </p:nvSpPr>
        <p:spPr/>
        <p:txBody>
          <a:bodyPr/>
          <a:lstStyle/>
          <a:p>
            <a:r>
              <a:rPr lang="en-GB" dirty="0"/>
              <a:t>Different ways to view research and the social world </a:t>
            </a:r>
          </a:p>
        </p:txBody>
      </p:sp>
      <p:pic>
        <p:nvPicPr>
          <p:cNvPr id="3074" name="Picture 2" descr="Positivism and Interpretivism in Social Research – ReviseSociology">
            <a:extLst>
              <a:ext uri="{FF2B5EF4-FFF2-40B4-BE49-F238E27FC236}">
                <a16:creationId xmlns:a16="http://schemas.microsoft.com/office/drawing/2014/main" id="{E26EEC78-4D47-4D9F-8962-87502B7958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56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4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E7EF3-649A-439C-8B18-93961383BF67}"/>
              </a:ext>
            </a:extLst>
          </p:cNvPr>
          <p:cNvSpPr>
            <a:spLocks noGrp="1"/>
          </p:cNvSpPr>
          <p:nvPr>
            <p:ph type="title"/>
          </p:nvPr>
        </p:nvSpPr>
        <p:spPr>
          <a:xfrm>
            <a:off x="640080" y="329184"/>
            <a:ext cx="6894576" cy="1783080"/>
          </a:xfrm>
        </p:spPr>
        <p:txBody>
          <a:bodyPr anchor="b">
            <a:normAutofit/>
          </a:bodyPr>
          <a:lstStyle/>
          <a:p>
            <a:r>
              <a:rPr lang="en-GB" sz="5400"/>
              <a:t>Deductive and inductive theory </a:t>
            </a:r>
          </a:p>
        </p:txBody>
      </p:sp>
      <p:sp>
        <p:nvSpPr>
          <p:cNvPr id="10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62F99-3EC9-4932-9943-CA7264E706DE}"/>
              </a:ext>
            </a:extLst>
          </p:cNvPr>
          <p:cNvSpPr>
            <a:spLocks noGrp="1"/>
          </p:cNvSpPr>
          <p:nvPr>
            <p:ph idx="1"/>
          </p:nvPr>
        </p:nvSpPr>
        <p:spPr>
          <a:xfrm>
            <a:off x="640080" y="2706624"/>
            <a:ext cx="6894576" cy="3483864"/>
          </a:xfrm>
        </p:spPr>
        <p:txBody>
          <a:bodyPr>
            <a:normAutofit/>
          </a:bodyPr>
          <a:lstStyle/>
          <a:p>
            <a:pPr marL="0" indent="0">
              <a:buNone/>
            </a:pPr>
            <a:r>
              <a:rPr lang="en-GB" sz="2200" b="1" dirty="0"/>
              <a:t>Deductive theory </a:t>
            </a:r>
          </a:p>
          <a:p>
            <a:pPr marL="0" indent="0">
              <a:buNone/>
            </a:pPr>
            <a:r>
              <a:rPr lang="en-GB" sz="2200" dirty="0"/>
              <a:t>On the basis of what is know about a particular domain, and theoretical considerations of that domain, the researcher deduces a hypothesis (or hypothesises) that is then scrutinised which includes specifying how data will be collected to specifically prove or disprove the hypothesis. </a:t>
            </a:r>
          </a:p>
          <a:p>
            <a:pPr marL="0" indent="0">
              <a:buNone/>
            </a:pPr>
            <a:r>
              <a:rPr lang="en-GB" sz="2200" b="1" dirty="0"/>
              <a:t>Inductive theory </a:t>
            </a:r>
          </a:p>
          <a:p>
            <a:pPr marL="0" indent="0">
              <a:buNone/>
            </a:pPr>
            <a:r>
              <a:rPr lang="en-GB" sz="2200" dirty="0"/>
              <a:t>Theory is the outcome of the research and the inductive process involves a degree of generalisability </a:t>
            </a:r>
          </a:p>
          <a:p>
            <a:endParaRPr lang="en-GB" sz="2200" dirty="0"/>
          </a:p>
          <a:p>
            <a:pPr marL="0" indent="0">
              <a:buNone/>
            </a:pPr>
            <a:endParaRPr lang="en-GB" sz="2200" dirty="0"/>
          </a:p>
        </p:txBody>
      </p:sp>
      <p:pic>
        <p:nvPicPr>
          <p:cNvPr id="1028" name="Picture 4" descr="Inductive Approach (Inductive Reasoning) - Research-Methodology">
            <a:extLst>
              <a:ext uri="{FF2B5EF4-FFF2-40B4-BE49-F238E27FC236}">
                <a16:creationId xmlns:a16="http://schemas.microsoft.com/office/drawing/2014/main" id="{4A6B92C8-7CA7-4310-AC29-50B7FCD638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77213" y="2738909"/>
            <a:ext cx="4014216" cy="147549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ductive Approach (Deductive Reasoning) - Research-Methodology">
            <a:extLst>
              <a:ext uri="{FF2B5EF4-FFF2-40B4-BE49-F238E27FC236}">
                <a16:creationId xmlns:a16="http://schemas.microsoft.com/office/drawing/2014/main" id="{009EBD92-CA19-4871-B6DA-E06A68E736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5068195"/>
            <a:ext cx="3995928" cy="1237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76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F70F03-8EB5-4B77-AF10-A4814B06ED48}"/>
              </a:ext>
            </a:extLst>
          </p:cNvPr>
          <p:cNvPicPr>
            <a:picLocks noGrp="1" noChangeAspect="1"/>
          </p:cNvPicPr>
          <p:nvPr>
            <p:ph idx="1"/>
          </p:nvPr>
        </p:nvPicPr>
        <p:blipFill>
          <a:blip r:embed="rId2"/>
          <a:stretch>
            <a:fillRect/>
          </a:stretch>
        </p:blipFill>
        <p:spPr>
          <a:xfrm>
            <a:off x="3195108" y="866274"/>
            <a:ext cx="5801784" cy="5310689"/>
          </a:xfrm>
          <a:prstGeom prst="rect">
            <a:avLst/>
          </a:prstGeom>
        </p:spPr>
      </p:pic>
    </p:spTree>
    <p:extLst>
      <p:ext uri="{BB962C8B-B14F-4D97-AF65-F5344CB8AC3E}">
        <p14:creationId xmlns:p14="http://schemas.microsoft.com/office/powerpoint/2010/main" val="391742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CA2F98-656E-4E4E-B91B-6B8210479AAA}"/>
              </a:ext>
            </a:extLst>
          </p:cNvPr>
          <p:cNvPicPr>
            <a:picLocks noGrp="1" noChangeAspect="1"/>
          </p:cNvPicPr>
          <p:nvPr>
            <p:ph idx="1"/>
          </p:nvPr>
        </p:nvPicPr>
        <p:blipFill>
          <a:blip r:embed="rId2"/>
          <a:stretch>
            <a:fillRect/>
          </a:stretch>
        </p:blipFill>
        <p:spPr>
          <a:xfrm>
            <a:off x="2582779" y="1598108"/>
            <a:ext cx="7026442" cy="3934806"/>
          </a:xfrm>
          <a:prstGeom prst="rect">
            <a:avLst/>
          </a:prstGeom>
        </p:spPr>
      </p:pic>
    </p:spTree>
    <p:extLst>
      <p:ext uri="{BB962C8B-B14F-4D97-AF65-F5344CB8AC3E}">
        <p14:creationId xmlns:p14="http://schemas.microsoft.com/office/powerpoint/2010/main" val="3935910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F1B889-082B-4911-A08E-AB3A218686E4}"/>
              </a:ext>
            </a:extLst>
          </p:cNvPr>
          <p:cNvSpPr>
            <a:spLocks noGrp="1"/>
          </p:cNvSpPr>
          <p:nvPr>
            <p:ph type="title"/>
          </p:nvPr>
        </p:nvSpPr>
        <p:spPr/>
        <p:txBody>
          <a:bodyPr>
            <a:normAutofit fontScale="90000"/>
          </a:bodyPr>
          <a:lstStyle/>
          <a:p>
            <a:br>
              <a:rPr lang="en-GB" dirty="0"/>
            </a:br>
            <a:br>
              <a:rPr lang="en-GB" dirty="0"/>
            </a:br>
            <a:r>
              <a:rPr lang="en-GB" dirty="0"/>
              <a:t>Ontological considerations </a:t>
            </a:r>
            <a:br>
              <a:rPr lang="en-GB" dirty="0"/>
            </a:br>
            <a:br>
              <a:rPr lang="en-GB" dirty="0"/>
            </a:br>
            <a:r>
              <a:rPr lang="en-GB" dirty="0"/>
              <a:t>			</a:t>
            </a:r>
          </a:p>
        </p:txBody>
      </p:sp>
      <p:sp>
        <p:nvSpPr>
          <p:cNvPr id="5" name="Content Placeholder 4">
            <a:extLst>
              <a:ext uri="{FF2B5EF4-FFF2-40B4-BE49-F238E27FC236}">
                <a16:creationId xmlns:a16="http://schemas.microsoft.com/office/drawing/2014/main" id="{36191E49-1A9B-4200-AF1C-54CB03B3E4A7}"/>
              </a:ext>
            </a:extLst>
          </p:cNvPr>
          <p:cNvSpPr>
            <a:spLocks noGrp="1"/>
          </p:cNvSpPr>
          <p:nvPr>
            <p:ph sz="half" idx="1"/>
          </p:nvPr>
        </p:nvSpPr>
        <p:spPr/>
        <p:txBody>
          <a:bodyPr>
            <a:normAutofit fontScale="92500" lnSpcReduction="20000"/>
          </a:bodyPr>
          <a:lstStyle/>
          <a:p>
            <a:pPr marL="0" indent="0">
              <a:buNone/>
            </a:pPr>
            <a:r>
              <a:rPr lang="en-GB" b="1" dirty="0"/>
              <a:t>Objectivism</a:t>
            </a:r>
            <a:r>
              <a:rPr lang="en-GB" dirty="0"/>
              <a:t>	</a:t>
            </a:r>
          </a:p>
          <a:p>
            <a:r>
              <a:rPr lang="en-GB" dirty="0"/>
              <a:t>Social phenomena is external, beyond our reach or influence </a:t>
            </a:r>
          </a:p>
          <a:p>
            <a:r>
              <a:rPr lang="en-GB" dirty="0"/>
              <a:t>Rules and regulations </a:t>
            </a:r>
          </a:p>
          <a:p>
            <a:r>
              <a:rPr lang="en-GB" dirty="0"/>
              <a:t>Standardised procedure </a:t>
            </a:r>
          </a:p>
          <a:p>
            <a:r>
              <a:rPr lang="en-GB" dirty="0"/>
              <a:t>Division of labour </a:t>
            </a:r>
          </a:p>
          <a:p>
            <a:r>
              <a:rPr lang="en-GB" dirty="0"/>
              <a:t>Hierarchy </a:t>
            </a:r>
          </a:p>
          <a:p>
            <a:r>
              <a:rPr lang="en-GB" dirty="0"/>
              <a:t>Reality is external to the individuals within it </a:t>
            </a:r>
          </a:p>
        </p:txBody>
      </p:sp>
      <p:sp>
        <p:nvSpPr>
          <p:cNvPr id="6" name="Content Placeholder 5">
            <a:extLst>
              <a:ext uri="{FF2B5EF4-FFF2-40B4-BE49-F238E27FC236}">
                <a16:creationId xmlns:a16="http://schemas.microsoft.com/office/drawing/2014/main" id="{44673D0B-742B-402A-945D-81B60B53AFD3}"/>
              </a:ext>
            </a:extLst>
          </p:cNvPr>
          <p:cNvSpPr>
            <a:spLocks noGrp="1"/>
          </p:cNvSpPr>
          <p:nvPr>
            <p:ph sz="half" idx="2"/>
          </p:nvPr>
        </p:nvSpPr>
        <p:spPr/>
        <p:txBody>
          <a:bodyPr>
            <a:normAutofit fontScale="92500" lnSpcReduction="20000"/>
          </a:bodyPr>
          <a:lstStyle/>
          <a:p>
            <a:pPr marL="0" indent="0">
              <a:buNone/>
            </a:pPr>
            <a:r>
              <a:rPr lang="en-GB" b="1" dirty="0"/>
              <a:t>Constructionism</a:t>
            </a:r>
          </a:p>
          <a:p>
            <a:r>
              <a:rPr lang="en-GB" dirty="0"/>
              <a:t>Challenges social actors as external realities </a:t>
            </a:r>
          </a:p>
          <a:p>
            <a:r>
              <a:rPr lang="en-GB" dirty="0"/>
              <a:t>Rules may be less extensive and less rigorous than claimed </a:t>
            </a:r>
          </a:p>
          <a:p>
            <a:r>
              <a:rPr lang="en-GB" dirty="0"/>
              <a:t>‘general understandings’?</a:t>
            </a:r>
          </a:p>
          <a:p>
            <a:r>
              <a:rPr lang="en-GB" dirty="0"/>
              <a:t>Negotiations </a:t>
            </a:r>
          </a:p>
          <a:p>
            <a:r>
              <a:rPr lang="en-GB" dirty="0"/>
              <a:t>Patterns and actions </a:t>
            </a:r>
          </a:p>
          <a:p>
            <a:r>
              <a:rPr lang="en-GB" dirty="0"/>
              <a:t>Agreements </a:t>
            </a:r>
          </a:p>
          <a:p>
            <a:r>
              <a:rPr lang="en-GB" dirty="0"/>
              <a:t>Continually being renewed, established, revoked, revised </a:t>
            </a:r>
          </a:p>
        </p:txBody>
      </p:sp>
    </p:spTree>
    <p:extLst>
      <p:ext uri="{BB962C8B-B14F-4D97-AF65-F5344CB8AC3E}">
        <p14:creationId xmlns:p14="http://schemas.microsoft.com/office/powerpoint/2010/main" val="1392267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4B25-ACC1-4B7C-A256-F53CA67564BF}"/>
              </a:ext>
            </a:extLst>
          </p:cNvPr>
          <p:cNvSpPr>
            <a:spLocks noGrp="1"/>
          </p:cNvSpPr>
          <p:nvPr>
            <p:ph type="title"/>
          </p:nvPr>
        </p:nvSpPr>
        <p:spPr/>
        <p:txBody>
          <a:bodyPr/>
          <a:lstStyle/>
          <a:p>
            <a:r>
              <a:rPr lang="en-GB" dirty="0"/>
              <a:t>Fundamental differences between qualitative and quantitative research strategies </a:t>
            </a:r>
          </a:p>
        </p:txBody>
      </p:sp>
      <p:graphicFrame>
        <p:nvGraphicFramePr>
          <p:cNvPr id="4" name="Table 4">
            <a:extLst>
              <a:ext uri="{FF2B5EF4-FFF2-40B4-BE49-F238E27FC236}">
                <a16:creationId xmlns:a16="http://schemas.microsoft.com/office/drawing/2014/main" id="{D3271168-BAA4-4CB0-A1B0-CA72F6DCD4B4}"/>
              </a:ext>
            </a:extLst>
          </p:cNvPr>
          <p:cNvGraphicFramePr>
            <a:graphicFrameLocks noGrp="1"/>
          </p:cNvGraphicFramePr>
          <p:nvPr>
            <p:ph idx="1"/>
            <p:extLst>
              <p:ext uri="{D42A27DB-BD31-4B8C-83A1-F6EECF244321}">
                <p14:modId xmlns:p14="http://schemas.microsoft.com/office/powerpoint/2010/main" val="2356135615"/>
              </p:ext>
            </p:extLst>
          </p:nvPr>
        </p:nvGraphicFramePr>
        <p:xfrm>
          <a:off x="838200" y="1825625"/>
          <a:ext cx="10515597" cy="20218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12653921"/>
                    </a:ext>
                  </a:extLst>
                </a:gridCol>
                <a:gridCol w="3505199">
                  <a:extLst>
                    <a:ext uri="{9D8B030D-6E8A-4147-A177-3AD203B41FA5}">
                      <a16:colId xmlns:a16="http://schemas.microsoft.com/office/drawing/2014/main" val="3061227253"/>
                    </a:ext>
                  </a:extLst>
                </a:gridCol>
                <a:gridCol w="3505199">
                  <a:extLst>
                    <a:ext uri="{9D8B030D-6E8A-4147-A177-3AD203B41FA5}">
                      <a16:colId xmlns:a16="http://schemas.microsoft.com/office/drawing/2014/main" val="1867218495"/>
                    </a:ext>
                  </a:extLst>
                </a:gridCol>
              </a:tblGrid>
              <a:tr h="370840">
                <a:tc>
                  <a:txBody>
                    <a:bodyPr/>
                    <a:lstStyle/>
                    <a:p>
                      <a:endParaRPr lang="en-GB" dirty="0"/>
                    </a:p>
                  </a:txBody>
                  <a:tcPr/>
                </a:tc>
                <a:tc>
                  <a:txBody>
                    <a:bodyPr/>
                    <a:lstStyle/>
                    <a:p>
                      <a:r>
                        <a:rPr lang="en-GB" dirty="0"/>
                        <a:t>Quantitative </a:t>
                      </a:r>
                    </a:p>
                  </a:txBody>
                  <a:tcPr/>
                </a:tc>
                <a:tc>
                  <a:txBody>
                    <a:bodyPr/>
                    <a:lstStyle/>
                    <a:p>
                      <a:r>
                        <a:rPr lang="en-GB" dirty="0"/>
                        <a:t>Qualitative </a:t>
                      </a:r>
                    </a:p>
                  </a:txBody>
                  <a:tcPr/>
                </a:tc>
                <a:extLst>
                  <a:ext uri="{0D108BD9-81ED-4DB2-BD59-A6C34878D82A}">
                    <a16:rowId xmlns:a16="http://schemas.microsoft.com/office/drawing/2014/main" val="3114030599"/>
                  </a:ext>
                </a:extLst>
              </a:tr>
              <a:tr h="370840">
                <a:tc>
                  <a:txBody>
                    <a:bodyPr/>
                    <a:lstStyle/>
                    <a:p>
                      <a:r>
                        <a:rPr lang="en-GB" dirty="0"/>
                        <a:t>Principle orientation to the role of theory in relation to research</a:t>
                      </a:r>
                    </a:p>
                  </a:txBody>
                  <a:tcPr/>
                </a:tc>
                <a:tc>
                  <a:txBody>
                    <a:bodyPr/>
                    <a:lstStyle/>
                    <a:p>
                      <a:r>
                        <a:rPr lang="en-GB" dirty="0"/>
                        <a:t>Deductive, testing of theory</a:t>
                      </a:r>
                    </a:p>
                  </a:txBody>
                  <a:tcPr/>
                </a:tc>
                <a:tc>
                  <a:txBody>
                    <a:bodyPr/>
                    <a:lstStyle/>
                    <a:p>
                      <a:r>
                        <a:rPr lang="en-GB" dirty="0"/>
                        <a:t>Inductive, generation of theory </a:t>
                      </a:r>
                    </a:p>
                  </a:txBody>
                  <a:tcPr/>
                </a:tc>
                <a:extLst>
                  <a:ext uri="{0D108BD9-81ED-4DB2-BD59-A6C34878D82A}">
                    <a16:rowId xmlns:a16="http://schemas.microsoft.com/office/drawing/2014/main" val="1370145261"/>
                  </a:ext>
                </a:extLst>
              </a:tr>
              <a:tr h="370840">
                <a:tc>
                  <a:txBody>
                    <a:bodyPr/>
                    <a:lstStyle/>
                    <a:p>
                      <a:r>
                        <a:rPr lang="en-GB" dirty="0"/>
                        <a:t>Epistemological orientation </a:t>
                      </a:r>
                    </a:p>
                  </a:txBody>
                  <a:tcPr/>
                </a:tc>
                <a:tc>
                  <a:txBody>
                    <a:bodyPr/>
                    <a:lstStyle/>
                    <a:p>
                      <a:r>
                        <a:rPr lang="en-GB" dirty="0"/>
                        <a:t>Natural science model, in particular positivism </a:t>
                      </a:r>
                    </a:p>
                  </a:txBody>
                  <a:tcPr/>
                </a:tc>
                <a:tc>
                  <a:txBody>
                    <a:bodyPr/>
                    <a:lstStyle/>
                    <a:p>
                      <a:r>
                        <a:rPr lang="en-GB" dirty="0"/>
                        <a:t>Interpretivism </a:t>
                      </a:r>
                    </a:p>
                  </a:txBody>
                  <a:tcPr/>
                </a:tc>
                <a:extLst>
                  <a:ext uri="{0D108BD9-81ED-4DB2-BD59-A6C34878D82A}">
                    <a16:rowId xmlns:a16="http://schemas.microsoft.com/office/drawing/2014/main" val="1536903266"/>
                  </a:ext>
                </a:extLst>
              </a:tr>
              <a:tr h="370840">
                <a:tc>
                  <a:txBody>
                    <a:bodyPr/>
                    <a:lstStyle/>
                    <a:p>
                      <a:r>
                        <a:rPr lang="en-GB" dirty="0"/>
                        <a:t>Ontological orientation </a:t>
                      </a:r>
                    </a:p>
                  </a:txBody>
                  <a:tcPr/>
                </a:tc>
                <a:tc>
                  <a:txBody>
                    <a:bodyPr/>
                    <a:lstStyle/>
                    <a:p>
                      <a:r>
                        <a:rPr lang="en-GB" dirty="0"/>
                        <a:t>Objectivism </a:t>
                      </a:r>
                    </a:p>
                  </a:txBody>
                  <a:tcPr/>
                </a:tc>
                <a:tc>
                  <a:txBody>
                    <a:bodyPr/>
                    <a:lstStyle/>
                    <a:p>
                      <a:r>
                        <a:rPr lang="en-GB" dirty="0"/>
                        <a:t>Constructivism </a:t>
                      </a:r>
                    </a:p>
                  </a:txBody>
                  <a:tcPr/>
                </a:tc>
                <a:extLst>
                  <a:ext uri="{0D108BD9-81ED-4DB2-BD59-A6C34878D82A}">
                    <a16:rowId xmlns:a16="http://schemas.microsoft.com/office/drawing/2014/main" val="1800699797"/>
                  </a:ext>
                </a:extLst>
              </a:tr>
            </a:tbl>
          </a:graphicData>
        </a:graphic>
      </p:graphicFrame>
      <p:sp>
        <p:nvSpPr>
          <p:cNvPr id="7" name="TextBox 6">
            <a:extLst>
              <a:ext uri="{FF2B5EF4-FFF2-40B4-BE49-F238E27FC236}">
                <a16:creationId xmlns:a16="http://schemas.microsoft.com/office/drawing/2014/main" id="{2BEA526D-03D0-42C7-8D1E-2C5C96E4103F}"/>
              </a:ext>
            </a:extLst>
          </p:cNvPr>
          <p:cNvSpPr txBox="1"/>
          <p:nvPr/>
        </p:nvSpPr>
        <p:spPr>
          <a:xfrm>
            <a:off x="838200" y="4418091"/>
            <a:ext cx="10234188" cy="1754326"/>
          </a:xfrm>
          <a:prstGeom prst="rect">
            <a:avLst/>
          </a:prstGeom>
          <a:noFill/>
        </p:spPr>
        <p:txBody>
          <a:bodyPr wrap="square" rtlCol="0">
            <a:spAutoFit/>
          </a:bodyPr>
          <a:lstStyle/>
          <a:p>
            <a:r>
              <a:rPr lang="en-GB" dirty="0"/>
              <a:t>Questions of ontology (assumptions and commitments) feed into the ways in which research questions are formulated and carried out </a:t>
            </a:r>
          </a:p>
          <a:p>
            <a:r>
              <a:rPr lang="en-GB" dirty="0"/>
              <a:t>Different research designs and data collections will be required </a:t>
            </a:r>
          </a:p>
          <a:p>
            <a:endParaRPr lang="en-GB" dirty="0"/>
          </a:p>
          <a:p>
            <a:endParaRPr lang="en-GB" dirty="0"/>
          </a:p>
          <a:p>
            <a:r>
              <a:rPr lang="en-GB" dirty="0"/>
              <a:t>(Bryan, 2014)</a:t>
            </a:r>
          </a:p>
        </p:txBody>
      </p:sp>
    </p:spTree>
    <p:extLst>
      <p:ext uri="{BB962C8B-B14F-4D97-AF65-F5344CB8AC3E}">
        <p14:creationId xmlns:p14="http://schemas.microsoft.com/office/powerpoint/2010/main" val="384248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E4E43-696E-4D9E-B49E-286213EC1CA0}"/>
              </a:ext>
            </a:extLst>
          </p:cNvPr>
          <p:cNvSpPr>
            <a:spLocks noGrp="1"/>
          </p:cNvSpPr>
          <p:nvPr>
            <p:ph type="title"/>
          </p:nvPr>
        </p:nvSpPr>
        <p:spPr>
          <a:xfrm>
            <a:off x="841248" y="548640"/>
            <a:ext cx="3600860" cy="5431536"/>
          </a:xfrm>
        </p:spPr>
        <p:txBody>
          <a:bodyPr>
            <a:normAutofit/>
          </a:bodyPr>
          <a:lstStyle/>
          <a:p>
            <a:r>
              <a:rPr lang="en-GB" sz="5000"/>
              <a:t>The role of qualitative methods in engineering? </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2C9813-111A-40DE-B628-76A325969DE1}"/>
              </a:ext>
            </a:extLst>
          </p:cNvPr>
          <p:cNvSpPr>
            <a:spLocks noGrp="1"/>
          </p:cNvSpPr>
          <p:nvPr>
            <p:ph idx="1"/>
          </p:nvPr>
        </p:nvSpPr>
        <p:spPr>
          <a:xfrm>
            <a:off x="5126418" y="552091"/>
            <a:ext cx="6224335" cy="5431536"/>
          </a:xfrm>
        </p:spPr>
        <p:txBody>
          <a:bodyPr anchor="ctr">
            <a:normAutofit/>
          </a:bodyPr>
          <a:lstStyle/>
          <a:p>
            <a:endParaRPr lang="en-GB" sz="2200"/>
          </a:p>
          <a:p>
            <a:endParaRPr lang="en-GB" sz="2200"/>
          </a:p>
          <a:p>
            <a:r>
              <a:rPr lang="en-GB" sz="2200"/>
              <a:t>Reflexive question – thinking about journal articles you may have recently read, what kind of methods are deployed in the field? </a:t>
            </a:r>
          </a:p>
        </p:txBody>
      </p:sp>
    </p:spTree>
    <p:extLst>
      <p:ext uri="{BB962C8B-B14F-4D97-AF65-F5344CB8AC3E}">
        <p14:creationId xmlns:p14="http://schemas.microsoft.com/office/powerpoint/2010/main" val="235769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535E-0BFF-43D8-91D9-30BC045A5060}"/>
              </a:ext>
            </a:extLst>
          </p:cNvPr>
          <p:cNvSpPr>
            <a:spLocks noGrp="1"/>
          </p:cNvSpPr>
          <p:nvPr>
            <p:ph type="title"/>
          </p:nvPr>
        </p:nvSpPr>
        <p:spPr>
          <a:xfrm>
            <a:off x="841248" y="548640"/>
            <a:ext cx="3600860" cy="5431536"/>
          </a:xfrm>
        </p:spPr>
        <p:txBody>
          <a:bodyPr>
            <a:normAutofit/>
          </a:bodyPr>
          <a:lstStyle/>
          <a:p>
            <a:r>
              <a:rPr lang="en-GB" sz="5400"/>
              <a:t>Part of the ‘value chain’ of research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937F39-93F8-460C-917B-8893AAF840B7}"/>
              </a:ext>
            </a:extLst>
          </p:cNvPr>
          <p:cNvSpPr>
            <a:spLocks noGrp="1"/>
          </p:cNvSpPr>
          <p:nvPr>
            <p:ph idx="1"/>
          </p:nvPr>
        </p:nvSpPr>
        <p:spPr>
          <a:xfrm>
            <a:off x="5126418" y="552091"/>
            <a:ext cx="6224335" cy="5431536"/>
          </a:xfrm>
        </p:spPr>
        <p:txBody>
          <a:bodyPr anchor="ctr">
            <a:normAutofit/>
          </a:bodyPr>
          <a:lstStyle/>
          <a:p>
            <a:r>
              <a:rPr lang="en-GB" sz="2200"/>
              <a:t>A call from within engineering management and systems engineering to deploy qualitative methods that move beyond studying/researching technical systems and to embed a qualitative toolkit within the research field </a:t>
            </a:r>
          </a:p>
          <a:p>
            <a:r>
              <a:rPr lang="en-GB" sz="2200"/>
              <a:t>Allows the researcher to make sense of the ‘messy complexity of human interactions directly….and may be the only way to make sense of the human and organisational drivers of design and development’ </a:t>
            </a:r>
          </a:p>
          <a:p>
            <a:pPr marL="0" indent="0">
              <a:buNone/>
            </a:pPr>
            <a:endParaRPr lang="en-GB" sz="2200"/>
          </a:p>
          <a:p>
            <a:pPr marL="0" indent="0">
              <a:buNone/>
            </a:pPr>
            <a:r>
              <a:rPr lang="en-GB" sz="2200"/>
              <a:t>(Szajnfarber and Gralla, 2017) </a:t>
            </a:r>
          </a:p>
        </p:txBody>
      </p:sp>
    </p:spTree>
    <p:extLst>
      <p:ext uri="{BB962C8B-B14F-4D97-AF65-F5344CB8AC3E}">
        <p14:creationId xmlns:p14="http://schemas.microsoft.com/office/powerpoint/2010/main" val="2921451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2519-5917-4E9B-8E24-88436E1DE0E9}"/>
              </a:ext>
            </a:extLst>
          </p:cNvPr>
          <p:cNvSpPr>
            <a:spLocks noGrp="1"/>
          </p:cNvSpPr>
          <p:nvPr>
            <p:ph type="title"/>
          </p:nvPr>
        </p:nvSpPr>
        <p:spPr>
          <a:xfrm>
            <a:off x="635000" y="640823"/>
            <a:ext cx="3418659" cy="5583148"/>
          </a:xfrm>
        </p:spPr>
        <p:txBody>
          <a:bodyPr anchor="ctr">
            <a:normAutofit/>
          </a:bodyPr>
          <a:lstStyle/>
          <a:p>
            <a:r>
              <a:rPr lang="en-GB" sz="5000"/>
              <a:t>Within the engineering community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EE5CA7-A1AF-934A-BDF6-BC79023EAC5C}"/>
              </a:ext>
            </a:extLst>
          </p:cNvPr>
          <p:cNvGraphicFramePr>
            <a:graphicFrameLocks noGrp="1"/>
          </p:cNvGraphicFramePr>
          <p:nvPr>
            <p:ph idx="1"/>
            <p:extLst>
              <p:ext uri="{D42A27DB-BD31-4B8C-83A1-F6EECF244321}">
                <p14:modId xmlns:p14="http://schemas.microsoft.com/office/powerpoint/2010/main" val="19245269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76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AA844-AE25-4431-A128-A96A1A1CBED1}"/>
              </a:ext>
            </a:extLst>
          </p:cNvPr>
          <p:cNvSpPr>
            <a:spLocks noGrp="1"/>
          </p:cNvSpPr>
          <p:nvPr>
            <p:ph type="title"/>
          </p:nvPr>
        </p:nvSpPr>
        <p:spPr>
          <a:xfrm>
            <a:off x="841248" y="548640"/>
            <a:ext cx="3600860" cy="5431536"/>
          </a:xfrm>
        </p:spPr>
        <p:txBody>
          <a:bodyPr>
            <a:normAutofit/>
          </a:bodyPr>
          <a:lstStyle/>
          <a:p>
            <a:r>
              <a:rPr lang="en-GB" sz="5400"/>
              <a:t>Example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ADF69E81-77F7-446E-AC0A-CF1A700BA895}"/>
              </a:ext>
            </a:extLst>
          </p:cNvPr>
          <p:cNvSpPr>
            <a:spLocks noGrp="1"/>
          </p:cNvSpPr>
          <p:nvPr>
            <p:ph idx="1"/>
          </p:nvPr>
        </p:nvSpPr>
        <p:spPr>
          <a:xfrm>
            <a:off x="5126418" y="552091"/>
            <a:ext cx="6224335" cy="5431536"/>
          </a:xfrm>
        </p:spPr>
        <p:txBody>
          <a:bodyPr anchor="ctr">
            <a:normAutofit/>
          </a:bodyPr>
          <a:lstStyle/>
          <a:p>
            <a:pPr marL="0" indent="0">
              <a:buNone/>
            </a:pPr>
            <a:r>
              <a:rPr lang="en-GB" sz="2200"/>
              <a:t>Dwyer et al. (2016) – mixed methods to understand the cost growth in the ‘acquisition of complex systems’ </a:t>
            </a:r>
          </a:p>
          <a:p>
            <a:pPr marL="0" indent="0">
              <a:buNone/>
            </a:pPr>
            <a:endParaRPr lang="en-GB" sz="2200"/>
          </a:p>
          <a:p>
            <a:r>
              <a:rPr lang="en-GB" sz="2200"/>
              <a:t>Many aspects of the research project were quantifiable, however understanding how technical and organisational systems interacted required understanding the social and motivational dynamics which could not be captured through quantitative methods </a:t>
            </a:r>
          </a:p>
          <a:p>
            <a:r>
              <a:rPr lang="en-GB" sz="2200"/>
              <a:t>Here, understanding uncertainty and scenario based analysis cannot be handled solely by quantitative methods </a:t>
            </a:r>
          </a:p>
        </p:txBody>
      </p:sp>
    </p:spTree>
    <p:extLst>
      <p:ext uri="{BB962C8B-B14F-4D97-AF65-F5344CB8AC3E}">
        <p14:creationId xmlns:p14="http://schemas.microsoft.com/office/powerpoint/2010/main" val="2781208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5D55-56D0-472D-9495-4CBD65A8B5D6}"/>
              </a:ext>
            </a:extLst>
          </p:cNvPr>
          <p:cNvSpPr>
            <a:spLocks noGrp="1"/>
          </p:cNvSpPr>
          <p:nvPr>
            <p:ph type="title"/>
          </p:nvPr>
        </p:nvSpPr>
        <p:spPr>
          <a:xfrm>
            <a:off x="4965430" y="629268"/>
            <a:ext cx="6586491" cy="1286160"/>
          </a:xfrm>
        </p:spPr>
        <p:txBody>
          <a:bodyPr anchor="b">
            <a:normAutofit/>
          </a:bodyPr>
          <a:lstStyle/>
          <a:p>
            <a:r>
              <a:rPr lang="en-GB" sz="4100"/>
              <a:t>Complementing ‘traditional’ methods </a:t>
            </a:r>
          </a:p>
        </p:txBody>
      </p:sp>
      <p:sp>
        <p:nvSpPr>
          <p:cNvPr id="3" name="Content Placeholder 2">
            <a:extLst>
              <a:ext uri="{FF2B5EF4-FFF2-40B4-BE49-F238E27FC236}">
                <a16:creationId xmlns:a16="http://schemas.microsoft.com/office/drawing/2014/main" id="{D7FCCBF0-D401-4D75-8101-F7A3F76F1807}"/>
              </a:ext>
            </a:extLst>
          </p:cNvPr>
          <p:cNvSpPr>
            <a:spLocks noGrp="1"/>
          </p:cNvSpPr>
          <p:nvPr>
            <p:ph idx="1"/>
          </p:nvPr>
        </p:nvSpPr>
        <p:spPr>
          <a:xfrm>
            <a:off x="4965431" y="2438400"/>
            <a:ext cx="6586489" cy="3785419"/>
          </a:xfrm>
        </p:spPr>
        <p:txBody>
          <a:bodyPr>
            <a:normAutofit/>
          </a:bodyPr>
          <a:lstStyle/>
          <a:p>
            <a:r>
              <a:rPr lang="en-GB" sz="2000"/>
              <a:t>Ethnography (understanding how designers think) </a:t>
            </a:r>
          </a:p>
          <a:p>
            <a:r>
              <a:rPr lang="en-GB" sz="2000"/>
              <a:t>Verbal protocol as part of data collection (asking designers to think aloud as they work) </a:t>
            </a:r>
          </a:p>
          <a:p>
            <a:r>
              <a:rPr lang="en-GB" sz="2000"/>
              <a:t>Processes for complex problem solving </a:t>
            </a:r>
          </a:p>
          <a:p>
            <a:r>
              <a:rPr lang="en-GB" sz="2000"/>
              <a:t>Driven by a need to understand system interaction and humans with context </a:t>
            </a:r>
          </a:p>
          <a:p>
            <a:r>
              <a:rPr lang="en-GB" sz="2000"/>
              <a:t>Qualitative methods could be the only way to gain understanding of a system </a:t>
            </a:r>
          </a:p>
        </p:txBody>
      </p:sp>
      <p:pic>
        <p:nvPicPr>
          <p:cNvPr id="5" name="Picture 4" descr="People working on ideas">
            <a:extLst>
              <a:ext uri="{FF2B5EF4-FFF2-40B4-BE49-F238E27FC236}">
                <a16:creationId xmlns:a16="http://schemas.microsoft.com/office/drawing/2014/main" id="{3760BE8A-121B-8DC0-E6B0-670292612059}"/>
              </a:ext>
            </a:extLst>
          </p:cNvPr>
          <p:cNvPicPr>
            <a:picLocks noChangeAspect="1"/>
          </p:cNvPicPr>
          <p:nvPr/>
        </p:nvPicPr>
        <p:blipFill rotWithShape="1">
          <a:blip r:embed="rId2"/>
          <a:srcRect l="23877" r="31850"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9B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14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ED704-221A-4EE8-9AA5-54D6BF5391E8}"/>
              </a:ext>
            </a:extLst>
          </p:cNvPr>
          <p:cNvSpPr>
            <a:spLocks noGrp="1"/>
          </p:cNvSpPr>
          <p:nvPr>
            <p:ph type="title"/>
          </p:nvPr>
        </p:nvSpPr>
        <p:spPr>
          <a:xfrm>
            <a:off x="841248" y="548640"/>
            <a:ext cx="3600860" cy="5431536"/>
          </a:xfrm>
        </p:spPr>
        <p:txBody>
          <a:bodyPr>
            <a:normAutofit/>
          </a:bodyPr>
          <a:lstStyle/>
          <a:p>
            <a:r>
              <a:rPr lang="en-GB" sz="4600"/>
              <a:t>Collaboration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AD13F-A977-449D-9A19-20F2DF3D1AF3}"/>
              </a:ext>
            </a:extLst>
          </p:cNvPr>
          <p:cNvSpPr>
            <a:spLocks noGrp="1"/>
          </p:cNvSpPr>
          <p:nvPr>
            <p:ph idx="1"/>
          </p:nvPr>
        </p:nvSpPr>
        <p:spPr>
          <a:xfrm>
            <a:off x="5126418" y="552091"/>
            <a:ext cx="6224335" cy="5431536"/>
          </a:xfrm>
        </p:spPr>
        <p:txBody>
          <a:bodyPr anchor="ctr">
            <a:normAutofit/>
          </a:bodyPr>
          <a:lstStyle/>
          <a:p>
            <a:pPr marL="0" indent="0">
              <a:buNone/>
            </a:pPr>
            <a:r>
              <a:rPr lang="en-GB" sz="2200"/>
              <a:t>Szjnfarbar and Gralla (2017) identify challenges for qualitative research within an engineering framework: </a:t>
            </a:r>
          </a:p>
          <a:p>
            <a:r>
              <a:rPr lang="en-GB" sz="2200"/>
              <a:t>Methods seen as less rigorous </a:t>
            </a:r>
          </a:p>
          <a:p>
            <a:r>
              <a:rPr lang="en-GB" sz="2200"/>
              <a:t>Different skill sets </a:t>
            </a:r>
          </a:p>
          <a:p>
            <a:r>
              <a:rPr lang="en-GB" sz="2200"/>
              <a:t>Texts are often not written for the audience </a:t>
            </a:r>
          </a:p>
          <a:p>
            <a:r>
              <a:rPr lang="en-GB" sz="2200"/>
              <a:t>Qualitative researchers tend to be from the social science community, who may have different goals. However, collaboration can be fruitful. While a struggle to find common ground (language and assumptions), influence here can challenge thinking around social and organisational influences driving behaviour  </a:t>
            </a:r>
          </a:p>
        </p:txBody>
      </p:sp>
    </p:spTree>
    <p:extLst>
      <p:ext uri="{BB962C8B-B14F-4D97-AF65-F5344CB8AC3E}">
        <p14:creationId xmlns:p14="http://schemas.microsoft.com/office/powerpoint/2010/main" val="300279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9E29-5A5D-4FE9-A068-E2909CAA1851}"/>
              </a:ext>
            </a:extLst>
          </p:cNvPr>
          <p:cNvSpPr>
            <a:spLocks noGrp="1"/>
          </p:cNvSpPr>
          <p:nvPr>
            <p:ph type="title"/>
          </p:nvPr>
        </p:nvSpPr>
        <p:spPr>
          <a:xfrm>
            <a:off x="4965430" y="629268"/>
            <a:ext cx="6586491" cy="1286160"/>
          </a:xfrm>
        </p:spPr>
        <p:txBody>
          <a:bodyPr anchor="b">
            <a:normAutofit/>
          </a:bodyPr>
          <a:lstStyle/>
          <a:p>
            <a:r>
              <a:rPr lang="en-GB" sz="4100"/>
              <a:t>Standards in research – Quants </a:t>
            </a:r>
          </a:p>
        </p:txBody>
      </p:sp>
      <p:sp>
        <p:nvSpPr>
          <p:cNvPr id="3" name="Content Placeholder 2">
            <a:extLst>
              <a:ext uri="{FF2B5EF4-FFF2-40B4-BE49-F238E27FC236}">
                <a16:creationId xmlns:a16="http://schemas.microsoft.com/office/drawing/2014/main" id="{10CAF68F-DC92-4BBC-B1EC-B028AA3BABC8}"/>
              </a:ext>
            </a:extLst>
          </p:cNvPr>
          <p:cNvSpPr>
            <a:spLocks noGrp="1"/>
          </p:cNvSpPr>
          <p:nvPr>
            <p:ph idx="1"/>
          </p:nvPr>
        </p:nvSpPr>
        <p:spPr>
          <a:xfrm>
            <a:off x="4965431" y="2438400"/>
            <a:ext cx="6586489" cy="3785419"/>
          </a:xfrm>
        </p:spPr>
        <p:txBody>
          <a:bodyPr>
            <a:normAutofit/>
          </a:bodyPr>
          <a:lstStyle/>
          <a:p>
            <a:r>
              <a:rPr lang="en-GB" sz="1700" b="1" dirty="0"/>
              <a:t>Quantitative – reliability </a:t>
            </a:r>
          </a:p>
          <a:p>
            <a:pPr marL="0" indent="0">
              <a:buNone/>
            </a:pPr>
            <a:r>
              <a:rPr lang="en-GB" sz="1700" dirty="0"/>
              <a:t>Stability – can we be confident that the results do not fluctuate (e.g. if a different group had the same process administered, will there be little variation) – repeatable? </a:t>
            </a:r>
          </a:p>
          <a:p>
            <a:pPr marL="0" indent="0">
              <a:buNone/>
            </a:pPr>
            <a:r>
              <a:rPr lang="en-GB" sz="1700" dirty="0"/>
              <a:t>Internal reliability – are the indicators consistent and consistency with decision making processes, coding and catagorisation? </a:t>
            </a:r>
          </a:p>
          <a:p>
            <a:r>
              <a:rPr lang="en-GB" sz="1700" b="1" dirty="0"/>
              <a:t>Quantitative – validity </a:t>
            </a:r>
          </a:p>
          <a:p>
            <a:pPr marL="0" indent="0">
              <a:buNone/>
            </a:pPr>
            <a:r>
              <a:rPr lang="en-GB" sz="1700" dirty="0"/>
              <a:t>Does the measurement really measure what was intended? (IQ test for example – does an IQ test really measure intelligence – questioning the measurement validity) </a:t>
            </a:r>
          </a:p>
          <a:p>
            <a:pPr marL="0" indent="0">
              <a:buNone/>
            </a:pPr>
            <a:r>
              <a:rPr lang="en-GB" sz="1700" dirty="0"/>
              <a:t>Internal validity – causality </a:t>
            </a:r>
          </a:p>
          <a:p>
            <a:pPr marL="0" indent="0">
              <a:buNone/>
            </a:pPr>
            <a:r>
              <a:rPr lang="en-GB" sz="1700" dirty="0"/>
              <a:t>Is it genuinely cause variation or could it be caused by something else? </a:t>
            </a:r>
          </a:p>
        </p:txBody>
      </p:sp>
      <p:pic>
        <p:nvPicPr>
          <p:cNvPr id="5" name="Picture 4" descr="White arrows going to the red target">
            <a:extLst>
              <a:ext uri="{FF2B5EF4-FFF2-40B4-BE49-F238E27FC236}">
                <a16:creationId xmlns:a16="http://schemas.microsoft.com/office/drawing/2014/main" id="{FBEED743-5A67-7161-BC77-0E1C8407EB84}"/>
              </a:ext>
            </a:extLst>
          </p:cNvPr>
          <p:cNvPicPr>
            <a:picLocks noChangeAspect="1"/>
          </p:cNvPicPr>
          <p:nvPr/>
        </p:nvPicPr>
        <p:blipFill rotWithShape="1">
          <a:blip r:embed="rId2"/>
          <a:srcRect l="45198" r="968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5422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644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821-32C7-4CBC-B7B5-E459247149DE}"/>
              </a:ext>
            </a:extLst>
          </p:cNvPr>
          <p:cNvSpPr>
            <a:spLocks noGrp="1"/>
          </p:cNvSpPr>
          <p:nvPr>
            <p:ph type="title"/>
          </p:nvPr>
        </p:nvSpPr>
        <p:spPr>
          <a:xfrm>
            <a:off x="4965430" y="629268"/>
            <a:ext cx="6586491" cy="1286160"/>
          </a:xfrm>
        </p:spPr>
        <p:txBody>
          <a:bodyPr anchor="b">
            <a:normAutofit/>
          </a:bodyPr>
          <a:lstStyle/>
          <a:p>
            <a:r>
              <a:rPr lang="en-GB" dirty="0"/>
              <a:t>Qualitative methods</a:t>
            </a:r>
          </a:p>
        </p:txBody>
      </p:sp>
      <p:sp>
        <p:nvSpPr>
          <p:cNvPr id="3" name="Content Placeholder 2">
            <a:extLst>
              <a:ext uri="{FF2B5EF4-FFF2-40B4-BE49-F238E27FC236}">
                <a16:creationId xmlns:a16="http://schemas.microsoft.com/office/drawing/2014/main" id="{AE539BE6-EC86-41DB-A4D2-626204ACC02A}"/>
              </a:ext>
            </a:extLst>
          </p:cNvPr>
          <p:cNvSpPr>
            <a:spLocks noGrp="1"/>
          </p:cNvSpPr>
          <p:nvPr>
            <p:ph idx="1"/>
          </p:nvPr>
        </p:nvSpPr>
        <p:spPr>
          <a:xfrm>
            <a:off x="4965431" y="2438400"/>
            <a:ext cx="6586489" cy="3785419"/>
          </a:xfrm>
        </p:spPr>
        <p:txBody>
          <a:bodyPr>
            <a:normAutofit/>
          </a:bodyPr>
          <a:lstStyle/>
          <a:p>
            <a:r>
              <a:rPr lang="en-GB" sz="1600" dirty="0"/>
              <a:t>In contrast to the standards offered within quantitative research, qualitative research evaluates in accordance to a different criteria: </a:t>
            </a:r>
          </a:p>
          <a:p>
            <a:pPr marL="0" indent="0">
              <a:buNone/>
            </a:pPr>
            <a:r>
              <a:rPr lang="en-GB" sz="1600" b="1" u="sng" dirty="0"/>
              <a:t>Trustworthiness</a:t>
            </a:r>
            <a:r>
              <a:rPr lang="en-GB" sz="1600" dirty="0"/>
              <a:t> (Lincoln and Guba, 1985) </a:t>
            </a:r>
          </a:p>
          <a:p>
            <a:pPr marL="0" indent="0">
              <a:buNone/>
            </a:pPr>
            <a:r>
              <a:rPr lang="en-GB" sz="1600" dirty="0"/>
              <a:t>Each element of trustworthiness has a parallel with quantitative research criteria:</a:t>
            </a:r>
          </a:p>
          <a:p>
            <a:r>
              <a:rPr lang="en-GB" sz="1600" dirty="0"/>
              <a:t>Credibility (parallels internal validity) – how believable are the findings? </a:t>
            </a:r>
          </a:p>
          <a:p>
            <a:r>
              <a:rPr lang="en-GB" sz="1600" dirty="0"/>
              <a:t>Transferability (parallels external validity) – can this be applied to other contexts? </a:t>
            </a:r>
          </a:p>
          <a:p>
            <a:r>
              <a:rPr lang="en-GB" sz="1600" dirty="0"/>
              <a:t>Dependability (parallels reliability) – are the findings likely to apply at other times? </a:t>
            </a:r>
          </a:p>
          <a:p>
            <a:r>
              <a:rPr lang="en-GB" sz="1600" dirty="0"/>
              <a:t>Confirmability (parallels objectivity) – has the researcher allowed their values to intrude and to what degree? </a:t>
            </a: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BCA0AACA-E58E-66BC-6ED2-6AD6B701FFE9}"/>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275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1062-8F42-4712-B8EF-30E387117DBF}"/>
              </a:ext>
            </a:extLst>
          </p:cNvPr>
          <p:cNvSpPr>
            <a:spLocks noGrp="1"/>
          </p:cNvSpPr>
          <p:nvPr>
            <p:ph type="title"/>
          </p:nvPr>
        </p:nvSpPr>
        <p:spPr/>
        <p:txBody>
          <a:bodyPr/>
          <a:lstStyle/>
          <a:p>
            <a:r>
              <a:rPr lang="en-GB" dirty="0"/>
              <a:t>The research process </a:t>
            </a:r>
          </a:p>
        </p:txBody>
      </p:sp>
      <p:pic>
        <p:nvPicPr>
          <p:cNvPr id="4098" name="Picture 2" descr="Pin on I-35">
            <a:extLst>
              <a:ext uri="{FF2B5EF4-FFF2-40B4-BE49-F238E27FC236}">
                <a16:creationId xmlns:a16="http://schemas.microsoft.com/office/drawing/2014/main" id="{928BFD51-6958-476E-ACF3-5C43F6BB2D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01365" y="1825625"/>
            <a:ext cx="438926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20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8AD35D-5828-3DCE-0645-5192F70C1E4A}"/>
              </a:ext>
            </a:extLst>
          </p:cNvPr>
          <p:cNvPicPr>
            <a:picLocks noChangeAspect="1"/>
          </p:cNvPicPr>
          <p:nvPr/>
        </p:nvPicPr>
        <p:blipFill rotWithShape="1">
          <a:blip r:embed="rId3"/>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675214A-9013-4F80-9EAD-702352DBB4E3}"/>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Challenge </a:t>
            </a:r>
          </a:p>
        </p:txBody>
      </p:sp>
      <p:sp>
        <p:nvSpPr>
          <p:cNvPr id="3" name="Content Placeholder 2">
            <a:extLst>
              <a:ext uri="{FF2B5EF4-FFF2-40B4-BE49-F238E27FC236}">
                <a16:creationId xmlns:a16="http://schemas.microsoft.com/office/drawing/2014/main" id="{6EE1B41C-7349-4CBA-B485-0B1B9B5EB34D}"/>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1900"/>
              <a:t>Using the ideas and templates offered here to critique a paper for after Easter? </a:t>
            </a:r>
          </a:p>
        </p:txBody>
      </p:sp>
    </p:spTree>
    <p:extLst>
      <p:ext uri="{BB962C8B-B14F-4D97-AF65-F5344CB8AC3E}">
        <p14:creationId xmlns:p14="http://schemas.microsoft.com/office/powerpoint/2010/main" val="42299490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Weekly plan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649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0458-31AC-489C-B0D3-E42C1A967BE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E21434D-6908-478A-ABE3-94D615FF8864}"/>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Bryman, A. (2014) </a:t>
            </a:r>
            <a:r>
              <a:rPr lang="en-GB" i="1" dirty="0"/>
              <a:t>Social Research Methods </a:t>
            </a:r>
            <a:r>
              <a:rPr lang="en-GB" dirty="0"/>
              <a:t>(4</a:t>
            </a:r>
            <a:r>
              <a:rPr lang="en-GB" baseline="30000" dirty="0"/>
              <a:t>th</a:t>
            </a:r>
            <a:r>
              <a:rPr lang="en-GB" dirty="0"/>
              <a:t> ed). Oxford: Oxford University Press. </a:t>
            </a:r>
          </a:p>
          <a:p>
            <a:pPr marL="0" indent="0">
              <a:buNone/>
            </a:pPr>
            <a:r>
              <a:rPr lang="en-GB" dirty="0"/>
              <a:t>Dwyer, M., Cameron, B., &amp; </a:t>
            </a:r>
            <a:r>
              <a:rPr lang="en-GB" dirty="0" err="1"/>
              <a:t>Szajnfarber</a:t>
            </a:r>
            <a:r>
              <a:rPr lang="en-GB" dirty="0"/>
              <a:t>, Z. (2016). A Framework for Studying Cost Growth on Complex Acquisition Programs. </a:t>
            </a:r>
            <a:r>
              <a:rPr lang="en-GB" i="1" dirty="0"/>
              <a:t>Systems Engineering</a:t>
            </a:r>
            <a:r>
              <a:rPr lang="en-GB" dirty="0"/>
              <a:t>.</a:t>
            </a:r>
          </a:p>
          <a:p>
            <a:pPr marL="0" indent="0">
              <a:buNone/>
            </a:pPr>
            <a:r>
              <a:rPr lang="en-GB" dirty="0"/>
              <a:t>Lincoln, Y., &amp; Guba, E. (1985). Naturalistic Inquiry. Beverly Hills: Sage. </a:t>
            </a:r>
          </a:p>
          <a:p>
            <a:pPr marL="0" indent="0">
              <a:buNone/>
            </a:pPr>
            <a:r>
              <a:rPr lang="en-GB" dirty="0"/>
              <a:t>Silverman, D. (2005) </a:t>
            </a:r>
            <a:r>
              <a:rPr lang="en-GB" i="1" dirty="0"/>
              <a:t>Doing Qualitative Research </a:t>
            </a:r>
            <a:r>
              <a:rPr lang="en-GB" dirty="0"/>
              <a:t>(2</a:t>
            </a:r>
            <a:r>
              <a:rPr lang="en-GB" baseline="30000" dirty="0"/>
              <a:t>nd</a:t>
            </a:r>
            <a:r>
              <a:rPr lang="en-GB" dirty="0"/>
              <a:t> ed). London: Sage. </a:t>
            </a:r>
          </a:p>
          <a:p>
            <a:pPr marL="0" indent="0">
              <a:buNone/>
            </a:pPr>
            <a:r>
              <a:rPr lang="en-GB" dirty="0" err="1"/>
              <a:t>Szajnfarber</a:t>
            </a:r>
            <a:r>
              <a:rPr lang="en-GB" dirty="0"/>
              <a:t>, Z., &amp; </a:t>
            </a:r>
            <a:r>
              <a:rPr lang="en-GB" dirty="0" err="1"/>
              <a:t>Gralla</a:t>
            </a:r>
            <a:r>
              <a:rPr lang="en-GB" dirty="0"/>
              <a:t>, E. (2017) Qualitative Methods for Engineering Systems: why we need them and how to use them. Available from: </a:t>
            </a:r>
            <a:r>
              <a:rPr lang="en-GB" dirty="0">
                <a:hlinkClick r:id="rId2"/>
              </a:rPr>
              <a:t>https://cecas.clemson.edu/cedar/wp-content/uploads/2016/07/Szajnfarber-and-Gralla-2017-DRAFT-for-class.pdf</a:t>
            </a:r>
            <a:r>
              <a:rPr lang="en-GB" dirty="0"/>
              <a:t> (accessed 27th March 2022). </a:t>
            </a:r>
          </a:p>
          <a:p>
            <a:pPr marL="0" indent="0">
              <a:buNone/>
            </a:pPr>
            <a:endParaRPr lang="en-GB" dirty="0"/>
          </a:p>
        </p:txBody>
      </p:sp>
    </p:spTree>
    <p:extLst>
      <p:ext uri="{BB962C8B-B14F-4D97-AF65-F5344CB8AC3E}">
        <p14:creationId xmlns:p14="http://schemas.microsoft.com/office/powerpoint/2010/main" val="317306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2846</TotalTime>
  <Words>1610</Words>
  <Application>Microsoft Office PowerPoint</Application>
  <PresentationFormat>Widescreen</PresentationFormat>
  <Paragraphs>163</Paragraphs>
  <Slides>28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Research methods  ACFA7004 Dr Kim Dearing </vt:lpstr>
      <vt:lpstr>Qualitative block </vt:lpstr>
      <vt:lpstr>Today </vt:lpstr>
      <vt:lpstr>Where are we at? </vt:lpstr>
      <vt:lpstr>Reflection: </vt:lpstr>
      <vt:lpstr>Context </vt:lpstr>
      <vt:lpstr>Understanding positivism </vt:lpstr>
      <vt:lpstr>Positivist position </vt:lpstr>
      <vt:lpstr>Understanding interpretivism </vt:lpstr>
      <vt:lpstr>Interpretivist position </vt:lpstr>
      <vt:lpstr>Different ways to view research and the social world </vt:lpstr>
      <vt:lpstr>Deductive and inductive theory </vt:lpstr>
      <vt:lpstr>PowerPoint Presentation</vt:lpstr>
      <vt:lpstr>PowerPoint Presentation</vt:lpstr>
      <vt:lpstr>  Ontological considerations      </vt:lpstr>
      <vt:lpstr>Fundamental differences between qualitative and quantitative research strategies </vt:lpstr>
      <vt:lpstr>The role of qualitative methods in engineering? </vt:lpstr>
      <vt:lpstr>Part of the ‘value chain’ of research </vt:lpstr>
      <vt:lpstr>Within the engineering community </vt:lpstr>
      <vt:lpstr>Example </vt:lpstr>
      <vt:lpstr>Complementing ‘traditional’ methods </vt:lpstr>
      <vt:lpstr>Collaboration </vt:lpstr>
      <vt:lpstr>Standards in research – Quants </vt:lpstr>
      <vt:lpstr>Qualitative methods</vt:lpstr>
      <vt:lpstr>The research process </vt:lpstr>
      <vt:lpstr>Challenge </vt:lpstr>
      <vt:lpstr>Weekly plan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Dearing</dc:creator>
  <cp:lastModifiedBy>Kim Dearing</cp:lastModifiedBy>
  <cp:revision>1</cp:revision>
  <dcterms:created xsi:type="dcterms:W3CDTF">2022-03-28T13:07:38Z</dcterms:created>
  <dcterms:modified xsi:type="dcterms:W3CDTF">2022-04-01T11:04:00Z</dcterms:modified>
</cp:coreProperties>
</file>