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4"/>
  </p:sldMasterIdLst>
  <p:notesMasterIdLst>
    <p:notesMasterId r:id="rId19"/>
  </p:notesMasterIdLst>
  <p:handoutMasterIdLst>
    <p:handoutMasterId r:id="rId20"/>
  </p:handoutMasterIdLst>
  <p:sldIdLst>
    <p:sldId id="2561" r:id="rId5"/>
    <p:sldId id="2563" r:id="rId6"/>
    <p:sldId id="2577" r:id="rId7"/>
    <p:sldId id="2564" r:id="rId8"/>
    <p:sldId id="2565" r:id="rId9"/>
    <p:sldId id="2567" r:id="rId10"/>
    <p:sldId id="2568" r:id="rId11"/>
    <p:sldId id="2569" r:id="rId12"/>
    <p:sldId id="2571" r:id="rId13"/>
    <p:sldId id="2572" r:id="rId14"/>
    <p:sldId id="2573" r:id="rId15"/>
    <p:sldId id="2575" r:id="rId16"/>
    <p:sldId id="2576" r:id="rId17"/>
    <p:sldId id="257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olice Culture in the UK: Hierarchy, Discretion, and Critical Challenge" id="{E5BCB819-C594-400E-A748-4CA7E8CC8C7D}">
          <p14:sldIdLst>
            <p14:sldId id="2561"/>
          </p14:sldIdLst>
        </p14:section>
        <p14:section name="Police Culture in the UK" id="{1F0D1E97-232A-4CC5-9B68-CD3F0E169A4C}">
          <p14:sldIdLst>
            <p14:sldId id="2563"/>
            <p14:sldId id="2577"/>
            <p14:sldId id="2564"/>
            <p14:sldId id="2565"/>
          </p14:sldIdLst>
        </p14:section>
        <p14:section name="Discretion in UK Policing" id="{096A4A7F-6FA4-49A0-8BD5-52B72161D74C}">
          <p14:sldIdLst>
            <p14:sldId id="2567"/>
            <p14:sldId id="2568"/>
            <p14:sldId id="2569"/>
          </p14:sldIdLst>
        </p14:section>
        <p14:section name="Critical Challenge and Organisational Dynamics" id="{9D8EF41B-9EFC-4FF9-9A0A-7E3522249E91}">
          <p14:sldIdLst>
            <p14:sldId id="2571"/>
            <p14:sldId id="2572"/>
            <p14:sldId id="2573"/>
          </p14:sldIdLst>
        </p14:section>
        <p14:section name="Key Takeaways" id="{3DF8DCF1-A347-4044-88BE-198F459E4911}">
          <p14:sldIdLst>
            <p14:sldId id="2575"/>
            <p14:sldId id="2576"/>
            <p14:sldId id="257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1196" autoAdjust="0"/>
  </p:normalViewPr>
  <p:slideViewPr>
    <p:cSldViewPr snapToGrid="0">
      <p:cViewPr varScale="1">
        <p:scale>
          <a:sx n="42" d="100"/>
          <a:sy n="42" d="100"/>
        </p:scale>
        <p:origin x="1806"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524DC116-97F4-F361-93EF-85F93AAAF13C}"/>
    <pc:docChg chg="modSld">
      <pc:chgData name="Justin Evans" userId="S::j.d.evans@uwtsd.ac.uk::2ee3c1af-825e-450d-8b1e-d59252291e99" providerId="AD" clId="Web-{524DC116-97F4-F361-93EF-85F93AAAF13C}" dt="2026-03-19T15:12:36.180" v="22"/>
      <pc:docMkLst>
        <pc:docMk/>
      </pc:docMkLst>
      <pc:sldChg chg="modNotes">
        <pc:chgData name="Justin Evans" userId="S::j.d.evans@uwtsd.ac.uk::2ee3c1af-825e-450d-8b1e-d59252291e99" providerId="AD" clId="Web-{524DC116-97F4-F361-93EF-85F93AAAF13C}" dt="2026-03-19T15:08:52.632" v="6"/>
        <pc:sldMkLst>
          <pc:docMk/>
          <pc:sldMk cId="1689649700" sldId="2564"/>
        </pc:sldMkLst>
      </pc:sldChg>
      <pc:sldChg chg="modNotes">
        <pc:chgData name="Justin Evans" userId="S::j.d.evans@uwtsd.ac.uk::2ee3c1af-825e-450d-8b1e-d59252291e99" providerId="AD" clId="Web-{524DC116-97F4-F361-93EF-85F93AAAF13C}" dt="2026-03-19T15:09:11.273" v="8"/>
        <pc:sldMkLst>
          <pc:docMk/>
          <pc:sldMk cId="1839224884" sldId="2565"/>
        </pc:sldMkLst>
      </pc:sldChg>
      <pc:sldChg chg="modNotes">
        <pc:chgData name="Justin Evans" userId="S::j.d.evans@uwtsd.ac.uk::2ee3c1af-825e-450d-8b1e-d59252291e99" providerId="AD" clId="Web-{524DC116-97F4-F361-93EF-85F93AAAF13C}" dt="2026-03-19T15:09:26.945" v="10"/>
        <pc:sldMkLst>
          <pc:docMk/>
          <pc:sldMk cId="2303373238" sldId="2567"/>
        </pc:sldMkLst>
      </pc:sldChg>
      <pc:sldChg chg="modNotes">
        <pc:chgData name="Justin Evans" userId="S::j.d.evans@uwtsd.ac.uk::2ee3c1af-825e-450d-8b1e-d59252291e99" providerId="AD" clId="Web-{524DC116-97F4-F361-93EF-85F93AAAF13C}" dt="2026-03-19T15:12:36.180" v="22"/>
        <pc:sldMkLst>
          <pc:docMk/>
          <pc:sldMk cId="3527233780" sldId="2572"/>
        </pc:sldMkLst>
      </pc:sldChg>
    </pc:docChg>
  </pc:docChgLst>
  <pc:docChgLst>
    <pc:chgData name="Justin Evans" userId="S::j.d.evans@uwtsd.ac.uk::2ee3c1af-825e-450d-8b1e-d59252291e99" providerId="AD" clId="Web-{DB1FBCE4-5460-56E9-F29F-352CFF68AC6B}"/>
    <pc:docChg chg="modSld">
      <pc:chgData name="Justin Evans" userId="S::j.d.evans@uwtsd.ac.uk::2ee3c1af-825e-450d-8b1e-d59252291e99" providerId="AD" clId="Web-{DB1FBCE4-5460-56E9-F29F-352CFF68AC6B}" dt="2026-03-23T11:48:54.954" v="8"/>
      <pc:docMkLst>
        <pc:docMk/>
      </pc:docMkLst>
      <pc:sldChg chg="modNotes">
        <pc:chgData name="Justin Evans" userId="S::j.d.evans@uwtsd.ac.uk::2ee3c1af-825e-450d-8b1e-d59252291e99" providerId="AD" clId="Web-{DB1FBCE4-5460-56E9-F29F-352CFF68AC6B}" dt="2026-03-23T11:48:29.780" v="1"/>
        <pc:sldMkLst>
          <pc:docMk/>
          <pc:sldMk cId="1689649700" sldId="2564"/>
        </pc:sldMkLst>
      </pc:sldChg>
      <pc:sldChg chg="modNotes">
        <pc:chgData name="Justin Evans" userId="S::j.d.evans@uwtsd.ac.uk::2ee3c1af-825e-450d-8b1e-d59252291e99" providerId="AD" clId="Web-{DB1FBCE4-5460-56E9-F29F-352CFF68AC6B}" dt="2026-03-23T11:48:33.014" v="2"/>
        <pc:sldMkLst>
          <pc:docMk/>
          <pc:sldMk cId="1839224884" sldId="2565"/>
        </pc:sldMkLst>
      </pc:sldChg>
      <pc:sldChg chg="modNotes">
        <pc:chgData name="Justin Evans" userId="S::j.d.evans@uwtsd.ac.uk::2ee3c1af-825e-450d-8b1e-d59252291e99" providerId="AD" clId="Web-{DB1FBCE4-5460-56E9-F29F-352CFF68AC6B}" dt="2026-03-23T11:48:37.734" v="3"/>
        <pc:sldMkLst>
          <pc:docMk/>
          <pc:sldMk cId="2303373238" sldId="2567"/>
        </pc:sldMkLst>
      </pc:sldChg>
      <pc:sldChg chg="modNotes">
        <pc:chgData name="Justin Evans" userId="S::j.d.evans@uwtsd.ac.uk::2ee3c1af-825e-450d-8b1e-d59252291e99" providerId="AD" clId="Web-{DB1FBCE4-5460-56E9-F29F-352CFF68AC6B}" dt="2026-03-23T11:48:41.562" v="4"/>
        <pc:sldMkLst>
          <pc:docMk/>
          <pc:sldMk cId="2466988619" sldId="2568"/>
        </pc:sldMkLst>
      </pc:sldChg>
      <pc:sldChg chg="modNotes">
        <pc:chgData name="Justin Evans" userId="S::j.d.evans@uwtsd.ac.uk::2ee3c1af-825e-450d-8b1e-d59252291e99" providerId="AD" clId="Web-{DB1FBCE4-5460-56E9-F29F-352CFF68AC6B}" dt="2026-03-23T11:48:43.672" v="5"/>
        <pc:sldMkLst>
          <pc:docMk/>
          <pc:sldMk cId="2110234318" sldId="2569"/>
        </pc:sldMkLst>
      </pc:sldChg>
      <pc:sldChg chg="modNotes">
        <pc:chgData name="Justin Evans" userId="S::j.d.evans@uwtsd.ac.uk::2ee3c1af-825e-450d-8b1e-d59252291e99" providerId="AD" clId="Web-{DB1FBCE4-5460-56E9-F29F-352CFF68AC6B}" dt="2026-03-23T11:48:49.813" v="6"/>
        <pc:sldMkLst>
          <pc:docMk/>
          <pc:sldMk cId="2437668778" sldId="2571"/>
        </pc:sldMkLst>
      </pc:sldChg>
      <pc:sldChg chg="modNotes">
        <pc:chgData name="Justin Evans" userId="S::j.d.evans@uwtsd.ac.uk::2ee3c1af-825e-450d-8b1e-d59252291e99" providerId="AD" clId="Web-{DB1FBCE4-5460-56E9-F29F-352CFF68AC6B}" dt="2026-03-23T11:48:52.875" v="7"/>
        <pc:sldMkLst>
          <pc:docMk/>
          <pc:sldMk cId="3527233780" sldId="2572"/>
        </pc:sldMkLst>
      </pc:sldChg>
      <pc:sldChg chg="modNotes">
        <pc:chgData name="Justin Evans" userId="S::j.d.evans@uwtsd.ac.uk::2ee3c1af-825e-450d-8b1e-d59252291e99" providerId="AD" clId="Web-{DB1FBCE4-5460-56E9-F29F-352CFF68AC6B}" dt="2026-03-23T11:48:54.954" v="8"/>
        <pc:sldMkLst>
          <pc:docMk/>
          <pc:sldMk cId="175556753" sldId="2573"/>
        </pc:sldMkLst>
      </pc:sldChg>
      <pc:sldChg chg="modNotes">
        <pc:chgData name="Justin Evans" userId="S::j.d.evans@uwtsd.ac.uk::2ee3c1af-825e-450d-8b1e-d59252291e99" providerId="AD" clId="Web-{DB1FBCE4-5460-56E9-F29F-352CFF68AC6B}" dt="2026-03-23T11:48:27.358" v="0"/>
        <pc:sldMkLst>
          <pc:docMk/>
          <pc:sldMk cId="4025710261" sldId="2577"/>
        </pc:sldMkLst>
      </pc:sldChg>
    </pc:docChg>
  </pc:docChgLst>
  <pc:docChgLst>
    <pc:chgData name="Justin Evans" userId="2ee3c1af-825e-450d-8b1e-d59252291e99" providerId="ADAL" clId="{3AA4783D-B629-4C18-8A49-DE15C3FB0EA2}"/>
    <pc:docChg chg="undo custSel addSld modSld modSection">
      <pc:chgData name="Justin Evans" userId="2ee3c1af-825e-450d-8b1e-d59252291e99" providerId="ADAL" clId="{3AA4783D-B629-4C18-8A49-DE15C3FB0EA2}" dt="2026-03-20T08:58:38.706" v="729" actId="20577"/>
      <pc:docMkLst>
        <pc:docMk/>
      </pc:docMkLst>
      <pc:sldChg chg="modNotesTx">
        <pc:chgData name="Justin Evans" userId="2ee3c1af-825e-450d-8b1e-d59252291e99" providerId="ADAL" clId="{3AA4783D-B629-4C18-8A49-DE15C3FB0EA2}" dt="2026-03-20T07:46:11.731" v="304" actId="20577"/>
        <pc:sldMkLst>
          <pc:docMk/>
          <pc:sldMk cId="682034633" sldId="2561"/>
        </pc:sldMkLst>
      </pc:sldChg>
      <pc:sldChg chg="addSp delSp modSp mod modClrScheme modAnim chgLayout modNotesTx">
        <pc:chgData name="Justin Evans" userId="2ee3c1af-825e-450d-8b1e-d59252291e99" providerId="ADAL" clId="{3AA4783D-B629-4C18-8A49-DE15C3FB0EA2}" dt="2026-03-20T08:20:41.019" v="694" actId="20577"/>
        <pc:sldMkLst>
          <pc:docMk/>
          <pc:sldMk cId="331119292" sldId="2563"/>
        </pc:sldMkLst>
        <pc:spChg chg="mod ord">
          <ac:chgData name="Justin Evans" userId="2ee3c1af-825e-450d-8b1e-d59252291e99" providerId="ADAL" clId="{3AA4783D-B629-4C18-8A49-DE15C3FB0EA2}" dt="2026-03-20T07:49:42.698" v="336" actId="700"/>
          <ac:spMkLst>
            <pc:docMk/>
            <pc:sldMk cId="331119292" sldId="2563"/>
            <ac:spMk id="2" creationId="{8A74E748-2785-10B7-ACD8-6843FA8B50B6}"/>
          </ac:spMkLst>
        </pc:spChg>
        <pc:spChg chg="mod ord">
          <ac:chgData name="Justin Evans" userId="2ee3c1af-825e-450d-8b1e-d59252291e99" providerId="ADAL" clId="{3AA4783D-B629-4C18-8A49-DE15C3FB0EA2}" dt="2026-03-20T07:56:03.949" v="417" actId="20577"/>
          <ac:spMkLst>
            <pc:docMk/>
            <pc:sldMk cId="331119292" sldId="2563"/>
            <ac:spMk id="3" creationId="{5120C2AF-A6FB-9EA9-95F5-74DC9694F257}"/>
          </ac:spMkLst>
        </pc:spChg>
        <pc:spChg chg="mod ord">
          <ac:chgData name="Justin Evans" userId="2ee3c1af-825e-450d-8b1e-d59252291e99" providerId="ADAL" clId="{3AA4783D-B629-4C18-8A49-DE15C3FB0EA2}" dt="2026-03-20T07:49:42.698" v="336" actId="700"/>
          <ac:spMkLst>
            <pc:docMk/>
            <pc:sldMk cId="331119292" sldId="2563"/>
            <ac:spMk id="4" creationId="{F566FF9E-910D-256E-ED1C-C20985977F15}"/>
          </ac:spMkLst>
        </pc:spChg>
        <pc:spChg chg="mod ord">
          <ac:chgData name="Justin Evans" userId="2ee3c1af-825e-450d-8b1e-d59252291e99" providerId="ADAL" clId="{3AA4783D-B629-4C18-8A49-DE15C3FB0EA2}" dt="2026-03-20T07:49:42.698" v="336" actId="700"/>
          <ac:spMkLst>
            <pc:docMk/>
            <pc:sldMk cId="331119292" sldId="2563"/>
            <ac:spMk id="5" creationId="{099099AE-935B-DDA6-CE34-1099C2B48343}"/>
          </ac:spMkLst>
        </pc:spChg>
        <pc:spChg chg="mod ord">
          <ac:chgData name="Justin Evans" userId="2ee3c1af-825e-450d-8b1e-d59252291e99" providerId="ADAL" clId="{3AA4783D-B629-4C18-8A49-DE15C3FB0EA2}" dt="2026-03-20T07:49:42.698" v="336" actId="700"/>
          <ac:spMkLst>
            <pc:docMk/>
            <pc:sldMk cId="331119292" sldId="2563"/>
            <ac:spMk id="6" creationId="{9D1CB8C5-7333-DCCB-384A-0FD49CD3C65F}"/>
          </ac:spMkLst>
        </pc:spChg>
        <pc:picChg chg="add mod">
          <ac:chgData name="Justin Evans" userId="2ee3c1af-825e-450d-8b1e-d59252291e99" providerId="ADAL" clId="{3AA4783D-B629-4C18-8A49-DE15C3FB0EA2}" dt="2026-03-20T07:50:34.069" v="346" actId="1076"/>
          <ac:picMkLst>
            <pc:docMk/>
            <pc:sldMk cId="331119292" sldId="2563"/>
            <ac:picMk id="21" creationId="{BB8B862E-C891-A7F3-3181-28DA5D8AEF1C}"/>
          </ac:picMkLst>
        </pc:picChg>
        <pc:picChg chg="add mod">
          <ac:chgData name="Justin Evans" userId="2ee3c1af-825e-450d-8b1e-d59252291e99" providerId="ADAL" clId="{3AA4783D-B629-4C18-8A49-DE15C3FB0EA2}" dt="2026-03-20T07:50:22.173" v="343" actId="1076"/>
          <ac:picMkLst>
            <pc:docMk/>
            <pc:sldMk cId="331119292" sldId="2563"/>
            <ac:picMk id="1026" creationId="{8391B19C-E65A-C494-5FAA-1BD482F64A55}"/>
          </ac:picMkLst>
        </pc:picChg>
      </pc:sldChg>
      <pc:sldChg chg="modNotesTx">
        <pc:chgData name="Justin Evans" userId="2ee3c1af-825e-450d-8b1e-d59252291e99" providerId="ADAL" clId="{3AA4783D-B629-4C18-8A49-DE15C3FB0EA2}" dt="2026-03-20T08:10:17.842" v="595"/>
        <pc:sldMkLst>
          <pc:docMk/>
          <pc:sldMk cId="1689649700" sldId="2564"/>
        </pc:sldMkLst>
      </pc:sldChg>
      <pc:sldChg chg="modNotesTx">
        <pc:chgData name="Justin Evans" userId="2ee3c1af-825e-450d-8b1e-d59252291e99" providerId="ADAL" clId="{3AA4783D-B629-4C18-8A49-DE15C3FB0EA2}" dt="2026-03-20T08:12:06.894" v="612" actId="20577"/>
        <pc:sldMkLst>
          <pc:docMk/>
          <pc:sldMk cId="1839224884" sldId="2565"/>
        </pc:sldMkLst>
      </pc:sldChg>
      <pc:sldChg chg="modNotesTx">
        <pc:chgData name="Justin Evans" userId="2ee3c1af-825e-450d-8b1e-d59252291e99" providerId="ADAL" clId="{3AA4783D-B629-4C18-8A49-DE15C3FB0EA2}" dt="2026-03-20T08:14:31.585" v="622" actId="5793"/>
        <pc:sldMkLst>
          <pc:docMk/>
          <pc:sldMk cId="2303373238" sldId="2567"/>
        </pc:sldMkLst>
      </pc:sldChg>
      <pc:sldChg chg="modNotesTx">
        <pc:chgData name="Justin Evans" userId="2ee3c1af-825e-450d-8b1e-d59252291e99" providerId="ADAL" clId="{3AA4783D-B629-4C18-8A49-DE15C3FB0EA2}" dt="2026-03-20T08:16:07.554" v="629" actId="20577"/>
        <pc:sldMkLst>
          <pc:docMk/>
          <pc:sldMk cId="2466988619" sldId="2568"/>
        </pc:sldMkLst>
      </pc:sldChg>
      <pc:sldChg chg="modNotesTx">
        <pc:chgData name="Justin Evans" userId="2ee3c1af-825e-450d-8b1e-d59252291e99" providerId="ADAL" clId="{3AA4783D-B629-4C18-8A49-DE15C3FB0EA2}" dt="2026-03-20T08:17:57.997" v="649" actId="20577"/>
        <pc:sldMkLst>
          <pc:docMk/>
          <pc:sldMk cId="3527233780" sldId="2572"/>
        </pc:sldMkLst>
      </pc:sldChg>
      <pc:sldChg chg="modNotesTx">
        <pc:chgData name="Justin Evans" userId="2ee3c1af-825e-450d-8b1e-d59252291e99" providerId="ADAL" clId="{3AA4783D-B629-4C18-8A49-DE15C3FB0EA2}" dt="2026-03-20T08:19:43.047" v="670" actId="20577"/>
        <pc:sldMkLst>
          <pc:docMk/>
          <pc:sldMk cId="175556753" sldId="2573"/>
        </pc:sldMkLst>
      </pc:sldChg>
      <pc:sldChg chg="add modNotesTx">
        <pc:chgData name="Justin Evans" userId="2ee3c1af-825e-450d-8b1e-d59252291e99" providerId="ADAL" clId="{3AA4783D-B629-4C18-8A49-DE15C3FB0EA2}" dt="2026-03-20T08:58:38.706" v="729" actId="20577"/>
        <pc:sldMkLst>
          <pc:docMk/>
          <pc:sldMk cId="4025710261" sldId="2577"/>
        </pc:sldMkLst>
      </pc:sldChg>
      <pc:sldChg chg="addSp modSp add mod">
        <pc:chgData name="Justin Evans" userId="2ee3c1af-825e-450d-8b1e-d59252291e99" providerId="ADAL" clId="{3AA4783D-B629-4C18-8A49-DE15C3FB0EA2}" dt="2026-03-20T08:02:19.885" v="438" actId="20577"/>
        <pc:sldMkLst>
          <pc:docMk/>
          <pc:sldMk cId="1890679487" sldId="2578"/>
        </pc:sldMkLst>
        <pc:spChg chg="mod">
          <ac:chgData name="Justin Evans" userId="2ee3c1af-825e-450d-8b1e-d59252291e99" providerId="ADAL" clId="{3AA4783D-B629-4C18-8A49-DE15C3FB0EA2}" dt="2026-03-20T08:02:19.885" v="438" actId="20577"/>
          <ac:spMkLst>
            <pc:docMk/>
            <pc:sldMk cId="1890679487" sldId="2578"/>
            <ac:spMk id="3" creationId="{D167E17E-655F-BB8B-6B48-0D7C9BB6B170}"/>
          </ac:spMkLst>
        </pc:spChg>
      </pc:sldChg>
    </pc:docChg>
  </pc:docChgLst>
  <pc:docChgLst>
    <pc:chgData name="Justin Evans" userId="S::j.d.evans@uwtsd.ac.uk::2ee3c1af-825e-450d-8b1e-d59252291e99" providerId="AD" clId="Web-{E837547C-09FF-D0AA-0BBC-FACB1B6CFE00}"/>
    <pc:docChg chg="modSld">
      <pc:chgData name="Justin Evans" userId="S::j.d.evans@uwtsd.ac.uk::2ee3c1af-825e-450d-8b1e-d59252291e99" providerId="AD" clId="Web-{E837547C-09FF-D0AA-0BBC-FACB1B6CFE00}" dt="2026-03-19T15:06:17.104" v="10"/>
      <pc:docMkLst>
        <pc:docMk/>
      </pc:docMkLst>
      <pc:sldChg chg="addSp delSp modSp delAnim">
        <pc:chgData name="Justin Evans" userId="S::j.d.evans@uwtsd.ac.uk::2ee3c1af-825e-450d-8b1e-d59252291e99" providerId="AD" clId="Web-{E837547C-09FF-D0AA-0BBC-FACB1B6CFE00}" dt="2026-03-19T15:06:17.104" v="10"/>
        <pc:sldMkLst>
          <pc:docMk/>
          <pc:sldMk cId="509779245" sldId="2576"/>
        </pc:sldMkLst>
        <pc:spChg chg="mod">
          <ac:chgData name="Justin Evans" userId="S::j.d.evans@uwtsd.ac.uk::2ee3c1af-825e-450d-8b1e-d59252291e99" providerId="AD" clId="Web-{E837547C-09FF-D0AA-0BBC-FACB1B6CFE00}" dt="2026-03-19T15:05:57.540" v="5" actId="20577"/>
          <ac:spMkLst>
            <pc:docMk/>
            <pc:sldMk cId="509779245" sldId="2576"/>
            <ac:spMk id="3" creationId="{2FDB1A22-4F59-E054-5A16-E14079367C61}"/>
          </ac:spMkLst>
        </pc:spChg>
        <pc:picChg chg="add mod">
          <ac:chgData name="Justin Evans" userId="S::j.d.evans@uwtsd.ac.uk::2ee3c1af-825e-450d-8b1e-d59252291e99" providerId="AD" clId="Web-{E837547C-09FF-D0AA-0BBC-FACB1B6CFE00}" dt="2026-03-19T15:06:12.275" v="8" actId="1076"/>
          <ac:picMkLst>
            <pc:docMk/>
            <pc:sldMk cId="509779245" sldId="2576"/>
            <ac:picMk id="7" creationId="{C9F87046-DE97-E369-432D-FEEDCB502845}"/>
          </ac:picMkLst>
        </pc:picChg>
        <pc:picChg chg="mod">
          <ac:chgData name="Justin Evans" userId="S::j.d.evans@uwtsd.ac.uk::2ee3c1af-825e-450d-8b1e-d59252291e99" providerId="AD" clId="Web-{E837547C-09FF-D0AA-0BBC-FACB1B6CFE00}" dt="2026-03-19T15:06:15.369" v="9" actId="1076"/>
          <ac:picMkLst>
            <pc:docMk/>
            <pc:sldMk cId="509779245" sldId="2576"/>
            <ac:picMk id="11" creationId="{ACF64721-1AC9-EE51-8D67-E221108948FF}"/>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160F52A-4F58-F017-0262-5B2BF7D8F86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C28E448-B046-A1A0-4122-41C821F0D79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91D12F-6C60-40C1-A1CF-FB45A9E21995}" type="datetimeFigureOut">
              <a:rPr lang="en-US" smtClean="0"/>
              <a:t>3/23/2026</a:t>
            </a:fld>
            <a:endParaRPr lang="en-US"/>
          </a:p>
        </p:txBody>
      </p:sp>
      <p:sp>
        <p:nvSpPr>
          <p:cNvPr id="4" name="Footer Placeholder 3">
            <a:extLst>
              <a:ext uri="{FF2B5EF4-FFF2-40B4-BE49-F238E27FC236}">
                <a16:creationId xmlns:a16="http://schemas.microsoft.com/office/drawing/2014/main" id="{23F8D698-9DD0-64A1-A2F2-327C6B5D01C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FD8D0A9-5B9F-4BD0-30B3-5121EE6CA49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210A9AC-5CC8-44DE-853D-C602130014D8}" type="slidenum">
              <a:rPr lang="en-US" smtClean="0"/>
              <a:t>‹#›</a:t>
            </a:fld>
            <a:endParaRPr lang="en-US"/>
          </a:p>
        </p:txBody>
      </p:sp>
    </p:spTree>
    <p:extLst>
      <p:ext uri="{BB962C8B-B14F-4D97-AF65-F5344CB8AC3E}">
        <p14:creationId xmlns:p14="http://schemas.microsoft.com/office/powerpoint/2010/main" val="30161319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43384B-093F-49E7-B8DB-F37D4F9C9E45}" type="datetimeFigureOut">
              <a:rPr lang="en-US" smtClean="0"/>
              <a:t>3/23/2026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673F96-0975-46A3-AD68-AF15F86281DE}" type="slidenum">
              <a:rPr lang="en-US" smtClean="0"/>
              <a:t>‹#›</a:t>
            </a:fld>
            <a:endParaRPr lang="en-US"/>
          </a:p>
        </p:txBody>
      </p:sp>
    </p:spTree>
    <p:extLst>
      <p:ext uri="{BB962C8B-B14F-4D97-AF65-F5344CB8AC3E}">
        <p14:creationId xmlns:p14="http://schemas.microsoft.com/office/powerpoint/2010/main" val="1520803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culture?</a:t>
            </a:r>
          </a:p>
          <a:p>
            <a:endParaRPr lang="en-US" dirty="0"/>
          </a:p>
          <a:p>
            <a:r>
              <a:rPr lang="en-US" dirty="0"/>
              <a:t>What is Police culture? 
How does the culture and structure of UK Policing impact decision making? How does it shape Officers / Staff’s ability / willingness to challenge?
</a:t>
            </a:r>
          </a:p>
        </p:txBody>
      </p:sp>
      <p:sp>
        <p:nvSpPr>
          <p:cNvPr id="4" name="Slide Number Placeholder 3"/>
          <p:cNvSpPr>
            <a:spLocks noGrp="1"/>
          </p:cNvSpPr>
          <p:nvPr>
            <p:ph type="sldNum" sz="quarter" idx="5"/>
          </p:nvPr>
        </p:nvSpPr>
        <p:spPr/>
        <p:txBody>
          <a:bodyPr/>
          <a:lstStyle/>
          <a:p>
            <a:fld id="{DE673F96-0975-46A3-AD68-AF15F86281DE}" type="slidenum">
              <a:rPr lang="en-US" smtClean="0"/>
              <a:t>1</a:t>
            </a:fld>
            <a:endParaRPr lang="en-US"/>
          </a:p>
        </p:txBody>
      </p:sp>
    </p:spTree>
    <p:extLst>
      <p:ext uri="{BB962C8B-B14F-4D97-AF65-F5344CB8AC3E}">
        <p14:creationId xmlns:p14="http://schemas.microsoft.com/office/powerpoint/2010/main" val="12858718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US" dirty="0"/>
              <a:t>
1. </a:t>
            </a:r>
            <a:r>
              <a:rPr lang="en-GB" sz="1200" b="0" i="0" kern="1200" dirty="0">
                <a:solidFill>
                  <a:schemeClr val="tx1"/>
                </a:solidFill>
                <a:effectLst/>
                <a:latin typeface="+mn-lt"/>
                <a:ea typeface="+mn-ea"/>
                <a:cs typeface="+mn-cs"/>
              </a:rPr>
              <a:t>Workplace culture is essentially the shared assumptions and beliefs that guide how an organisation operates. </a:t>
            </a:r>
          </a:p>
          <a:p>
            <a:pPr fontAlgn="t"/>
            <a:r>
              <a:rPr lang="en-GB" sz="1200" b="0" i="0" kern="1200" dirty="0">
                <a:solidFill>
                  <a:schemeClr val="tx1"/>
                </a:solidFill>
                <a:effectLst/>
                <a:latin typeface="+mn-lt"/>
                <a:ea typeface="+mn-ea"/>
                <a:cs typeface="+mn-cs"/>
              </a:rPr>
              <a:t>Different thinkers describe this in slightly different ways.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2. Wharton highlights that culture is made up of the beliefs, values, and behaviours that become so established people hardly notice them.</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3. Denise Lee Yohn builds on this by emphasising that culture shows up in how people behave day‑to‑day, and in the underlying attitudes and beliefs—both the formal rules and the unwritten expectations that shape how people work together.</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4. Bain takes a systems view, describing culture as a combination of purpose, values, and beliefs, the collective behaviours we see, and the signals and structures that reinforce them.</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5. A useful metaphor is Edward Hall’s cultural iceberg. Much of culture lies below the surface—values, assumptions, and thought patterns—which then influence the visible behaviours we see in the workplace.</a:t>
            </a:r>
          </a:p>
          <a:p>
            <a:endParaRPr lang="en-US" dirty="0"/>
          </a:p>
        </p:txBody>
      </p:sp>
      <p:sp>
        <p:nvSpPr>
          <p:cNvPr id="4" name="Slide Number Placeholder 3"/>
          <p:cNvSpPr>
            <a:spLocks noGrp="1"/>
          </p:cNvSpPr>
          <p:nvPr>
            <p:ph type="sldNum" sz="quarter" idx="5"/>
          </p:nvPr>
        </p:nvSpPr>
        <p:spPr/>
        <p:txBody>
          <a:bodyPr/>
          <a:lstStyle/>
          <a:p>
            <a:fld id="{DE673F96-0975-46A3-AD68-AF15F86281DE}" type="slidenum">
              <a:rPr lang="en-US" smtClean="0"/>
              <a:t>2</a:t>
            </a:fld>
            <a:endParaRPr lang="en-US"/>
          </a:p>
        </p:txBody>
      </p:sp>
    </p:spTree>
    <p:extLst>
      <p:ext uri="{BB962C8B-B14F-4D97-AF65-F5344CB8AC3E}">
        <p14:creationId xmlns:p14="http://schemas.microsoft.com/office/powerpoint/2010/main" val="1298133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66C77-ED44-DBBD-08AD-359D137163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CE72D4-DD8B-4AC0-277C-D0FCA49E69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46935C-B197-E51C-871E-B621EDF2873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7528AFB-85B8-1186-BF37-A7DB2F3AB71B}"/>
              </a:ext>
            </a:extLst>
          </p:cNvPr>
          <p:cNvSpPr>
            <a:spLocks noGrp="1"/>
          </p:cNvSpPr>
          <p:nvPr>
            <p:ph type="sldNum" sz="quarter" idx="5"/>
          </p:nvPr>
        </p:nvSpPr>
        <p:spPr/>
        <p:txBody>
          <a:bodyPr/>
          <a:lstStyle/>
          <a:p>
            <a:fld id="{DE673F96-0975-46A3-AD68-AF15F86281DE}" type="slidenum">
              <a:rPr lang="en-US" smtClean="0"/>
              <a:t>3</a:t>
            </a:fld>
            <a:endParaRPr lang="en-US"/>
          </a:p>
        </p:txBody>
      </p:sp>
    </p:spTree>
    <p:extLst>
      <p:ext uri="{BB962C8B-B14F-4D97-AF65-F5344CB8AC3E}">
        <p14:creationId xmlns:p14="http://schemas.microsoft.com/office/powerpoint/2010/main" val="3508761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dirty="0"/>
          </a:p>
        </p:txBody>
      </p:sp>
      <p:sp>
        <p:nvSpPr>
          <p:cNvPr id="4" name="Slide Number Placeholder 3"/>
          <p:cNvSpPr>
            <a:spLocks noGrp="1"/>
          </p:cNvSpPr>
          <p:nvPr>
            <p:ph type="sldNum" sz="quarter" idx="5"/>
          </p:nvPr>
        </p:nvSpPr>
        <p:spPr/>
        <p:txBody>
          <a:bodyPr/>
          <a:lstStyle/>
          <a:p>
            <a:fld id="{DE673F96-0975-46A3-AD68-AF15F86281DE}" type="slidenum">
              <a:rPr lang="en-US" smtClean="0"/>
              <a:t>4</a:t>
            </a:fld>
            <a:endParaRPr lang="en-US"/>
          </a:p>
        </p:txBody>
      </p:sp>
    </p:spTree>
    <p:extLst>
      <p:ext uri="{BB962C8B-B14F-4D97-AF65-F5344CB8AC3E}">
        <p14:creationId xmlns:p14="http://schemas.microsoft.com/office/powerpoint/2010/main" val="4073091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673F96-0975-46A3-AD68-AF15F86281DE}" type="slidenum">
              <a:rPr lang="en-US" smtClean="0"/>
              <a:t>5</a:t>
            </a:fld>
            <a:endParaRPr lang="en-US"/>
          </a:p>
        </p:txBody>
      </p:sp>
    </p:spTree>
    <p:extLst>
      <p:ext uri="{BB962C8B-B14F-4D97-AF65-F5344CB8AC3E}">
        <p14:creationId xmlns:p14="http://schemas.microsoft.com/office/powerpoint/2010/main" val="3900251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673F96-0975-46A3-AD68-AF15F86281DE}" type="slidenum">
              <a:rPr lang="en-US" smtClean="0"/>
              <a:t>6</a:t>
            </a:fld>
            <a:endParaRPr lang="en-US"/>
          </a:p>
        </p:txBody>
      </p:sp>
    </p:spTree>
    <p:extLst>
      <p:ext uri="{BB962C8B-B14F-4D97-AF65-F5344CB8AC3E}">
        <p14:creationId xmlns:p14="http://schemas.microsoft.com/office/powerpoint/2010/main" val="42819344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673F96-0975-46A3-AD68-AF15F86281DE}" type="slidenum">
              <a:rPr lang="en-US" smtClean="0"/>
              <a:t>7</a:t>
            </a:fld>
            <a:endParaRPr lang="en-US"/>
          </a:p>
        </p:txBody>
      </p:sp>
    </p:spTree>
    <p:extLst>
      <p:ext uri="{BB962C8B-B14F-4D97-AF65-F5344CB8AC3E}">
        <p14:creationId xmlns:p14="http://schemas.microsoft.com/office/powerpoint/2010/main" val="3955500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673F96-0975-46A3-AD68-AF15F86281DE}" type="slidenum">
              <a:rPr lang="en-US" smtClean="0"/>
              <a:t>8</a:t>
            </a:fld>
            <a:endParaRPr lang="en-US"/>
          </a:p>
        </p:txBody>
      </p:sp>
    </p:spTree>
    <p:extLst>
      <p:ext uri="{BB962C8B-B14F-4D97-AF65-F5344CB8AC3E}">
        <p14:creationId xmlns:p14="http://schemas.microsoft.com/office/powerpoint/2010/main" val="38822791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673F96-0975-46A3-AD68-AF15F86281DE}" type="slidenum">
              <a:rPr lang="en-US" smtClean="0"/>
              <a:t>9</a:t>
            </a:fld>
            <a:endParaRPr lang="en-US"/>
          </a:p>
        </p:txBody>
      </p:sp>
    </p:spTree>
    <p:extLst>
      <p:ext uri="{BB962C8B-B14F-4D97-AF65-F5344CB8AC3E}">
        <p14:creationId xmlns:p14="http://schemas.microsoft.com/office/powerpoint/2010/main" val="23648452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673F96-0975-46A3-AD68-AF15F86281DE}" type="slidenum">
              <a:rPr lang="en-US" smtClean="0"/>
              <a:t>10</a:t>
            </a:fld>
            <a:endParaRPr lang="en-US"/>
          </a:p>
        </p:txBody>
      </p:sp>
    </p:spTree>
    <p:extLst>
      <p:ext uri="{BB962C8B-B14F-4D97-AF65-F5344CB8AC3E}">
        <p14:creationId xmlns:p14="http://schemas.microsoft.com/office/powerpoint/2010/main" val="34413307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673F96-0975-46A3-AD68-AF15F86281DE}" type="slidenum">
              <a:rPr lang="en-US" smtClean="0"/>
              <a:t>11</a:t>
            </a:fld>
            <a:endParaRPr lang="en-US"/>
          </a:p>
        </p:txBody>
      </p:sp>
    </p:spTree>
    <p:extLst>
      <p:ext uri="{BB962C8B-B14F-4D97-AF65-F5344CB8AC3E}">
        <p14:creationId xmlns:p14="http://schemas.microsoft.com/office/powerpoint/2010/main" val="32181111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examination of UK police culture reveals a complex interplay between hierarchy, </a:t>
            </a:r>
            <a:r>
              <a:rPr lang="en-US" dirty="0" err="1"/>
              <a:t>organisational</a:t>
            </a:r>
            <a:r>
              <a:rPr lang="en-US" dirty="0"/>
              <a:t> discipline, discretion, and the capacity for critical challenge. </a:t>
            </a:r>
          </a:p>
          <a:p>
            <a:endParaRPr lang="en-US" dirty="0"/>
          </a:p>
          <a:p>
            <a:pPr marL="228600" indent="-228600">
              <a:buAutoNum type="arabicPeriod"/>
            </a:pPr>
            <a:r>
              <a:rPr lang="en-US" dirty="0"/>
              <a:t>The hierarchical structure of British policing creates clear chains of command that ensure operational order but can restrict officers’ autonomy and willingness to question established norms. </a:t>
            </a:r>
          </a:p>
          <a:p>
            <a:pPr marL="228600" indent="-228600">
              <a:buAutoNum type="arabicPeriod"/>
            </a:pPr>
            <a:endParaRPr lang="en-US" dirty="0"/>
          </a:p>
          <a:p>
            <a:pPr marL="228600" indent="-228600">
              <a:buAutoNum type="arabicPeriod"/>
            </a:pPr>
            <a:r>
              <a:rPr lang="en-US" dirty="0" err="1"/>
              <a:t>Organisational</a:t>
            </a:r>
            <a:r>
              <a:rPr lang="en-US" dirty="0"/>
              <a:t> culture reinforces conformity through shared values, </a:t>
            </a:r>
            <a:r>
              <a:rPr lang="en-US" dirty="0" err="1"/>
              <a:t>socialisation</a:t>
            </a:r>
            <a:r>
              <a:rPr lang="en-US" dirty="0"/>
              <a:t> processes, and expectations of loyalty, contributing to a climate where officers may hesitate to challenge policy or leadership decisions.</a:t>
            </a:r>
          </a:p>
          <a:p>
            <a:pPr marL="228600" indent="-228600">
              <a:buAutoNum type="arabicPeriod"/>
            </a:pPr>
            <a:endParaRPr lang="en-US" dirty="0"/>
          </a:p>
          <a:p>
            <a:pPr marL="228600" indent="-228600">
              <a:buAutoNum type="arabicPeriod"/>
            </a:pPr>
            <a:r>
              <a:rPr lang="en-US" dirty="0"/>
              <a:t>Discretion remains an essential aspect of policing, shaped by professional norms and influenced by cascading constraints from higher </a:t>
            </a:r>
            <a:r>
              <a:rPr lang="en-US" dirty="0" err="1"/>
              <a:t>organisational</a:t>
            </a:r>
            <a:r>
              <a:rPr lang="en-US" dirty="0"/>
              <a:t> levels. These constraints highlight the balance officers must strike between occupational professionalism, grounded in experiential judgement, and </a:t>
            </a:r>
            <a:r>
              <a:rPr lang="en-US" dirty="0" err="1"/>
              <a:t>organisational</a:t>
            </a:r>
            <a:r>
              <a:rPr lang="en-US" dirty="0"/>
              <a:t> professionalism, which </a:t>
            </a:r>
            <a:r>
              <a:rPr lang="en-US" dirty="0" err="1"/>
              <a:t>emphasises</a:t>
            </a:r>
            <a:r>
              <a:rPr lang="en-US" dirty="0"/>
              <a:t> consistency and compliance. </a:t>
            </a:r>
          </a:p>
          <a:p>
            <a:pPr marL="228600" indent="-228600">
              <a:buAutoNum type="arabicPeriod"/>
            </a:pPr>
            <a:endParaRPr lang="en-US" dirty="0"/>
          </a:p>
          <a:p>
            <a:pPr marL="228600" indent="-228600">
              <a:buAutoNum type="arabicPeriod"/>
            </a:pPr>
            <a:r>
              <a:rPr lang="en-US" dirty="0"/>
              <a:t>Efforts to </a:t>
            </a:r>
            <a:r>
              <a:rPr lang="en-US" dirty="0" err="1"/>
              <a:t>professionalise</a:t>
            </a:r>
            <a:r>
              <a:rPr lang="en-US" dirty="0"/>
              <a:t> policing and introduce ethical frameworks seek to strengthen principled decision‑making but often struggle against traditional cultural pressures that privilege unity and risk aversion. Ultimately, understanding these dynamics is essential for addressing structural and cultural barriers to reform, enhancing transparency, and fostering an environment in which officers can critically engage with policy and </a:t>
            </a:r>
            <a:r>
              <a:rPr lang="en-US" dirty="0" err="1"/>
              <a:t>organisational</a:t>
            </a:r>
            <a:r>
              <a:rPr lang="en-US" dirty="0"/>
              <a:t> practice.</a:t>
            </a:r>
          </a:p>
        </p:txBody>
      </p:sp>
      <p:sp>
        <p:nvSpPr>
          <p:cNvPr id="4" name="Slide Number Placeholder 3"/>
          <p:cNvSpPr>
            <a:spLocks noGrp="1"/>
          </p:cNvSpPr>
          <p:nvPr>
            <p:ph type="sldNum" sz="quarter" idx="5"/>
          </p:nvPr>
        </p:nvSpPr>
        <p:spPr/>
        <p:txBody>
          <a:bodyPr/>
          <a:lstStyle/>
          <a:p>
            <a:fld id="{DE673F96-0975-46A3-AD68-AF15F86281DE}" type="slidenum">
              <a:rPr lang="en-US" smtClean="0"/>
              <a:t>12</a:t>
            </a:fld>
            <a:endParaRPr lang="en-US"/>
          </a:p>
        </p:txBody>
      </p:sp>
    </p:spTree>
    <p:extLst>
      <p:ext uri="{BB962C8B-B14F-4D97-AF65-F5344CB8AC3E}">
        <p14:creationId xmlns:p14="http://schemas.microsoft.com/office/powerpoint/2010/main" val="13928531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0893A2-1303-B81F-E78C-690AFA431C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546BA4-846A-779D-AFCA-B4FE408353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3FFAB4-B9FF-6753-6736-55CEA482486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3A10495-D0AB-C028-A868-3AC2AA1ABD78}"/>
              </a:ext>
            </a:extLst>
          </p:cNvPr>
          <p:cNvSpPr>
            <a:spLocks noGrp="1"/>
          </p:cNvSpPr>
          <p:nvPr>
            <p:ph type="sldNum" sz="quarter" idx="5"/>
          </p:nvPr>
        </p:nvSpPr>
        <p:spPr/>
        <p:txBody>
          <a:bodyPr/>
          <a:lstStyle/>
          <a:p>
            <a:fld id="{DE673F96-0975-46A3-AD68-AF15F86281DE}" type="slidenum">
              <a:rPr lang="en-US" smtClean="0"/>
              <a:t>13</a:t>
            </a:fld>
            <a:endParaRPr lang="en-US"/>
          </a:p>
        </p:txBody>
      </p:sp>
    </p:spTree>
    <p:extLst>
      <p:ext uri="{BB962C8B-B14F-4D97-AF65-F5344CB8AC3E}">
        <p14:creationId xmlns:p14="http://schemas.microsoft.com/office/powerpoint/2010/main" val="13068784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94FECA-A3CF-BAF8-007C-35B0038755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3E6938-B6D0-4641-EB8D-D5FED0571D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128040-1964-A164-12C3-D9B641A2930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788172B-8A87-F413-5A4D-27896ABC6CF4}"/>
              </a:ext>
            </a:extLst>
          </p:cNvPr>
          <p:cNvSpPr>
            <a:spLocks noGrp="1"/>
          </p:cNvSpPr>
          <p:nvPr>
            <p:ph type="sldNum" sz="quarter" idx="5"/>
          </p:nvPr>
        </p:nvSpPr>
        <p:spPr/>
        <p:txBody>
          <a:bodyPr/>
          <a:lstStyle/>
          <a:p>
            <a:fld id="{DE673F96-0975-46A3-AD68-AF15F86281DE}" type="slidenum">
              <a:rPr lang="en-US" smtClean="0"/>
              <a:t>14</a:t>
            </a:fld>
            <a:endParaRPr lang="en-US"/>
          </a:p>
        </p:txBody>
      </p:sp>
    </p:spTree>
    <p:extLst>
      <p:ext uri="{BB962C8B-B14F-4D97-AF65-F5344CB8AC3E}">
        <p14:creationId xmlns:p14="http://schemas.microsoft.com/office/powerpoint/2010/main" val="34022374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513" y="4592116"/>
            <a:ext cx="10872216" cy="976143"/>
          </a:xfrm>
        </p:spPr>
        <p:txBody>
          <a:bodyPr vert="horz" lIns="91440" tIns="45720" rIns="91440" bIns="45720" rtlCol="0" anchor="b">
            <a:normAutofit/>
          </a:bodyPr>
          <a:lstStyle>
            <a:lvl1pPr>
              <a:defRPr lang="en-US" sz="40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7511" y="5971761"/>
            <a:ext cx="10872217" cy="336287"/>
          </a:xfrm>
        </p:spPr>
        <p:txBody>
          <a:bodyPr vert="horz" lIns="91440" tIns="45720" rIns="91440" bIns="45720" rtlCol="0">
            <a:noAutofit/>
          </a:bodyPr>
          <a:lstStyle>
            <a:lvl1pPr marL="0" indent="0">
              <a:buNone/>
              <a:defRPr lang="en-US" sz="2000" dirty="0">
                <a:solidFill>
                  <a:schemeClr val="tx1"/>
                </a:solidFill>
              </a:defRPr>
            </a:lvl1pPr>
          </a:lstStyle>
          <a:p>
            <a:pPr lvl="0"/>
            <a:r>
              <a:rPr lang="en-US"/>
              <a:t>Click to edit Master subtitle style</a:t>
            </a:r>
          </a:p>
        </p:txBody>
      </p:sp>
      <p:sp>
        <p:nvSpPr>
          <p:cNvPr id="6" name="Slide Number Placeholder 5">
            <a:extLst>
              <a:ext uri="{FF2B5EF4-FFF2-40B4-BE49-F238E27FC236}">
                <a16:creationId xmlns:a16="http://schemas.microsoft.com/office/drawing/2014/main" id="{8439C8A7-72AC-0719-E46F-68CFF8D5F316}"/>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885DA28C-4307-6E8D-E3C0-B0F65FE46263}"/>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D30A06B8-E88E-0500-3055-3E24279A6507}"/>
              </a:ext>
            </a:extLst>
          </p:cNvPr>
          <p:cNvSpPr>
            <a:spLocks noGrp="1"/>
          </p:cNvSpPr>
          <p:nvPr>
            <p:ph type="dt" sz="half" idx="14"/>
          </p:nvPr>
        </p:nvSpPr>
        <p:spPr/>
        <p:txBody>
          <a:bodyPr/>
          <a:lstStyle/>
          <a:p>
            <a:fld id="{DEE4FD85-5D6D-4FA4-A373-26EC0F227592}" type="datetime1">
              <a:rPr lang="en-US" smtClean="0"/>
              <a:pPr/>
              <a:t>3/23/2026</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67513" y="1260124"/>
            <a:ext cx="10872216" cy="3012032"/>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92111673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b">
            <a:normAutofit/>
          </a:bodyPr>
          <a:lstStyle>
            <a:lvl1pPr>
              <a:defRPr sz="4000"/>
            </a:lvl1pPr>
          </a:lstStyle>
          <a:p>
            <a:r>
              <a:rPr lang="en-US"/>
              <a:t>Click to edit Master title style</a:t>
            </a:r>
          </a:p>
        </p:txBody>
      </p:sp>
      <p:sp>
        <p:nvSpPr>
          <p:cNvPr id="6" name="Slide Number Placeholder 5">
            <a:extLst>
              <a:ext uri="{FF2B5EF4-FFF2-40B4-BE49-F238E27FC236}">
                <a16:creationId xmlns:a16="http://schemas.microsoft.com/office/drawing/2014/main" id="{6950CABD-2C3E-3981-7474-14066C60A592}"/>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2CAEF4C9-A376-49B1-2605-259BE261D55C}"/>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F9BF5E17-B569-458A-61B5-EBD7257A6392}"/>
              </a:ext>
            </a:extLst>
          </p:cNvPr>
          <p:cNvSpPr>
            <a:spLocks noGrp="1"/>
          </p:cNvSpPr>
          <p:nvPr>
            <p:ph type="dt" sz="half" idx="10"/>
          </p:nvPr>
        </p:nvSpPr>
        <p:spPr/>
        <p:txBody>
          <a:bodyPr/>
          <a:lstStyle/>
          <a:p>
            <a:fld id="{DEE4FD85-5D6D-4FA4-A373-26EC0F227592}" type="datetime1">
              <a:rPr lang="en-US" smtClean="0"/>
              <a:pPr/>
              <a:t>3/23/2026</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3152197"/>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885432" y="1260123"/>
            <a:ext cx="4639056" cy="3331993"/>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85430" y="5276167"/>
            <a:ext cx="4639057" cy="1004012"/>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12" name="Slide Number Placeholder 5">
            <a:extLst>
              <a:ext uri="{FF2B5EF4-FFF2-40B4-BE49-F238E27FC236}">
                <a16:creationId xmlns:a16="http://schemas.microsoft.com/office/drawing/2014/main" id="{DE9EE4A5-77BA-B98A-B7C9-E73454ECBFF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903044E3-8B6D-8A14-DF79-CAB3CCD720D7}"/>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D5ABF2A6-C99B-8F4B-07CD-C27BE4C33A3B}"/>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C49802C6-10E7-4049-A420-490D82DD2D49}" type="datetime1">
              <a:rPr lang="en-US" smtClean="0"/>
              <a:t>3/23/2026</a:t>
            </a:fld>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667511" y="1260122"/>
            <a:ext cx="5897881" cy="5020057"/>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2217263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24216" y="1260124"/>
            <a:ext cx="3700272" cy="2996802"/>
          </a:xfrm>
        </p:spPr>
        <p:txBody>
          <a:bodyPr vert="horz" lIns="91440" tIns="45720" rIns="91440" bIns="45720" rtlCol="0" anchor="b">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24216" y="4576885"/>
            <a:ext cx="3700273" cy="1703294"/>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12" name="Slide Number Placeholder 5">
            <a:extLst>
              <a:ext uri="{FF2B5EF4-FFF2-40B4-BE49-F238E27FC236}">
                <a16:creationId xmlns:a16="http://schemas.microsoft.com/office/drawing/2014/main" id="{8998A4B6-1ED2-0175-5171-79D752A4BF4B}"/>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B87DA747-225E-C3D7-9B45-5A82A81437B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506E5107-A554-D167-5D26-04303F09940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2F55ADCF-3664-4479-8ED8-BAA5E6653B62}" type="datetime1">
              <a:rPr lang="en-US" smtClean="0"/>
              <a:t>3/23/2026</a:t>
            </a:fld>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667512" y="1260122"/>
            <a:ext cx="6780009" cy="5020057"/>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42465085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512" y="1261872"/>
            <a:ext cx="5897880" cy="2996266"/>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7510" y="4592115"/>
            <a:ext cx="5897882" cy="1688063"/>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13" name="Slide Number Placeholder 5">
            <a:extLst>
              <a:ext uri="{FF2B5EF4-FFF2-40B4-BE49-F238E27FC236}">
                <a16:creationId xmlns:a16="http://schemas.microsoft.com/office/drawing/2014/main" id="{92E398B4-AE63-C902-83C3-1A4A85D8BA9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714AAA3B-0D59-4204-802D-5471962CF6D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031F4DFA-B85C-EFE8-48B9-F27537048D33}"/>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CECF7E77-8611-47D0-A92F-5C18E9C5DC54}" type="datetime1">
              <a:rPr lang="en-US" smtClean="0"/>
              <a:t>3/23/2026</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885432" y="1261872"/>
            <a:ext cx="4654296" cy="5018306"/>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74535526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6">
    <p:bg>
      <p:bgRef idx="1001">
        <a:schemeClr val="bg1"/>
      </p:bgRef>
    </p:bg>
    <p:spTree>
      <p:nvGrpSpPr>
        <p:cNvPr id="1" name=""/>
        <p:cNvGrpSpPr/>
        <p:nvPr/>
      </p:nvGrpSpPr>
      <p:grpSpPr>
        <a:xfrm>
          <a:off x="0" y="0"/>
          <a:ext cx="0" cy="0"/>
          <a:chOff x="0" y="0"/>
          <a:chExt cx="0" cy="0"/>
        </a:xfrm>
      </p:grpSpPr>
      <p:sp>
        <p:nvSpPr>
          <p:cNvPr id="27" name="Picture Placeholder 26">
            <a:extLst>
              <a:ext uri="{FF2B5EF4-FFF2-40B4-BE49-F238E27FC236}">
                <a16:creationId xmlns:a16="http://schemas.microsoft.com/office/drawing/2014/main" id="{30C5601D-25D6-0852-460F-4F5EDDCA5278}"/>
              </a:ext>
            </a:extLst>
          </p:cNvPr>
          <p:cNvSpPr>
            <a:spLocks noGrp="1"/>
          </p:cNvSpPr>
          <p:nvPr>
            <p:ph type="pic" sz="quarter" idx="13" hasCustomPrompt="1"/>
          </p:nvPr>
        </p:nvSpPr>
        <p:spPr>
          <a:xfrm>
            <a:off x="0" y="0"/>
            <a:ext cx="12192000" cy="6858000"/>
          </a:xfrm>
          <a:custGeom>
            <a:avLst/>
            <a:gdLst>
              <a:gd name="csX0" fmla="*/ 650748 w 12192000"/>
              <a:gd name="csY0" fmla="*/ 557784 h 6858000"/>
              <a:gd name="csX1" fmla="*/ 650748 w 12192000"/>
              <a:gd name="csY1" fmla="*/ 566928 h 6858000"/>
              <a:gd name="csX2" fmla="*/ 11541252 w 12192000"/>
              <a:gd name="csY2" fmla="*/ 566928 h 6858000"/>
              <a:gd name="csX3" fmla="*/ 11541252 w 12192000"/>
              <a:gd name="csY3" fmla="*/ 557784 h 6858000"/>
              <a:gd name="csX4" fmla="*/ 0 w 12192000"/>
              <a:gd name="csY4" fmla="*/ 0 h 6858000"/>
              <a:gd name="csX5" fmla="*/ 12192000 w 12192000"/>
              <a:gd name="csY5" fmla="*/ 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650748" y="557784"/>
                </a:moveTo>
                <a:lnTo>
                  <a:pt x="650748" y="566928"/>
                </a:lnTo>
                <a:lnTo>
                  <a:pt x="11541252" y="566928"/>
                </a:lnTo>
                <a:lnTo>
                  <a:pt x="11541252" y="557784"/>
                </a:lnTo>
                <a:close/>
                <a:moveTo>
                  <a:pt x="0" y="0"/>
                </a:moveTo>
                <a:lnTo>
                  <a:pt x="12192000" y="0"/>
                </a:lnTo>
                <a:lnTo>
                  <a:pt x="12192000"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0" y="3429000"/>
            <a:ext cx="12192000" cy="2159828"/>
          </a:xfrm>
          <a:gradFill flip="none" rotWithShape="1">
            <a:gsLst>
              <a:gs pos="0">
                <a:schemeClr val="bg2">
                  <a:alpha val="50000"/>
                </a:schemeClr>
              </a:gs>
              <a:gs pos="100000">
                <a:schemeClr val="bg2">
                  <a:alpha val="0"/>
                </a:schemeClr>
              </a:gs>
            </a:gsLst>
            <a:lin ang="16200000" scaled="1"/>
            <a:tileRect/>
          </a:gradFill>
        </p:spPr>
        <p:txBody>
          <a:bodyPr vert="horz" lIns="777240" tIns="45720" rIns="2286000" bIns="45720" rtlCol="0" anchor="b">
            <a:normAutofit/>
          </a:bodyPr>
          <a:lstStyle>
            <a:lvl1pPr>
              <a:defRPr lang="en-US" sz="6000" dirty="0"/>
            </a:lvl1pPr>
          </a:lstStyle>
          <a:p>
            <a:pPr lvl="0"/>
            <a:r>
              <a:rPr lang="en-US"/>
              <a:t>Click to edit Master title style</a:t>
            </a:r>
          </a:p>
        </p:txBody>
      </p:sp>
      <p:sp>
        <p:nvSpPr>
          <p:cNvPr id="6" name="Subtitle 2">
            <a:extLst>
              <a:ext uri="{FF2B5EF4-FFF2-40B4-BE49-F238E27FC236}">
                <a16:creationId xmlns:a16="http://schemas.microsoft.com/office/drawing/2014/main" id="{B6DADE99-E3CE-8A7B-349A-714ACCF251FD}"/>
              </a:ext>
            </a:extLst>
          </p:cNvPr>
          <p:cNvSpPr>
            <a:spLocks noGrp="1"/>
          </p:cNvSpPr>
          <p:nvPr>
            <p:ph type="subTitle" idx="1"/>
          </p:nvPr>
        </p:nvSpPr>
        <p:spPr>
          <a:xfrm>
            <a:off x="0" y="5586478"/>
            <a:ext cx="12192000" cy="1271522"/>
          </a:xfrm>
          <a:solidFill>
            <a:schemeClr val="bg2">
              <a:alpha val="50000"/>
            </a:schemeClr>
          </a:solidFill>
        </p:spPr>
        <p:txBody>
          <a:bodyPr vert="horz" lIns="777240" tIns="45720" rIns="2286000" bIns="45720" rtlCol="0" anchor="t">
            <a:normAutofit/>
          </a:bodyPr>
          <a:lstStyle>
            <a:lvl1pPr marL="0" indent="0">
              <a:buNone/>
              <a:defRPr lang="en-US" sz="2000" dirty="0"/>
            </a:lvl1pPr>
          </a:lstStyle>
          <a:p>
            <a:pPr lvl="0"/>
            <a:r>
              <a:rPr lang="en-US"/>
              <a:t>Click to edit Master subtitle style</a:t>
            </a:r>
          </a:p>
        </p:txBody>
      </p:sp>
      <p:sp>
        <p:nvSpPr>
          <p:cNvPr id="13" name="Slide Number Placeholder 5">
            <a:extLst>
              <a:ext uri="{FF2B5EF4-FFF2-40B4-BE49-F238E27FC236}">
                <a16:creationId xmlns:a16="http://schemas.microsoft.com/office/drawing/2014/main" id="{92E398B4-AE63-C902-83C3-1A4A85D8BA9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3">
            <a:extLst>
              <a:ext uri="{FF2B5EF4-FFF2-40B4-BE49-F238E27FC236}">
                <a16:creationId xmlns:a16="http://schemas.microsoft.com/office/drawing/2014/main" id="{008CFED4-8CC8-E28A-89D6-61226616DEC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031F4DFA-B85C-EFE8-48B9-F27537048D33}"/>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96E56145-139A-45B3-88FA-F743CAE4E319}" type="datetime1">
              <a:rPr lang="en-US" smtClean="0"/>
              <a:t>3/23/2026</a:t>
            </a:fld>
            <a:endParaRPr lang="en-US"/>
          </a:p>
        </p:txBody>
      </p:sp>
    </p:spTree>
    <p:extLst>
      <p:ext uri="{BB962C8B-B14F-4D97-AF65-F5344CB8AC3E}">
        <p14:creationId xmlns:p14="http://schemas.microsoft.com/office/powerpoint/2010/main" val="289311822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512" y="1260124"/>
            <a:ext cx="9643872" cy="4016044"/>
          </a:xfrm>
        </p:spPr>
        <p:txBody>
          <a:bodyPr vert="horz" lIns="91440" tIns="45720" rIns="91440" bIns="45720" rtlCol="0" anchor="b">
            <a:normAutofit/>
          </a:bodyPr>
          <a:lstStyle>
            <a:lvl1pPr>
              <a:defRPr lang="en-US" sz="8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2754" y="5586478"/>
            <a:ext cx="9633390" cy="68405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30" name="Slide Number Placeholder 5">
            <a:extLst>
              <a:ext uri="{FF2B5EF4-FFF2-40B4-BE49-F238E27FC236}">
                <a16:creationId xmlns:a16="http://schemas.microsoft.com/office/drawing/2014/main" id="{57C6A260-43E4-A5BD-9313-44FB4C8FD8E5}"/>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2"/>
                </a:solidFill>
                <a:latin typeface="+mj-lt"/>
              </a:defRPr>
            </a:lvl1pPr>
          </a:lstStyle>
          <a:p>
            <a:fld id="{7ECAF3DD-865B-4F9E-8AEE-28157E83B0D8}" type="slidenum">
              <a:rPr lang="en-US" smtClean="0"/>
              <a:pPr/>
              <a:t>‹#›</a:t>
            </a:fld>
            <a:endParaRPr lang="en-US">
              <a:latin typeface="+mj-lt"/>
            </a:endParaRPr>
          </a:p>
        </p:txBody>
      </p:sp>
      <p:sp>
        <p:nvSpPr>
          <p:cNvPr id="4" name="Footer Placeholder 3">
            <a:extLst>
              <a:ext uri="{FF2B5EF4-FFF2-40B4-BE49-F238E27FC236}">
                <a16:creationId xmlns:a16="http://schemas.microsoft.com/office/drawing/2014/main" id="{66F1631E-53EB-24F5-F76E-4F04521F6DC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29" name="Date Placeholder 3">
            <a:extLst>
              <a:ext uri="{FF2B5EF4-FFF2-40B4-BE49-F238E27FC236}">
                <a16:creationId xmlns:a16="http://schemas.microsoft.com/office/drawing/2014/main" id="{356155AC-04E0-CB97-F010-9D55F5F5B64F}"/>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2"/>
                </a:solidFill>
                <a:latin typeface="+mj-lt"/>
              </a:defRPr>
            </a:lvl1pPr>
          </a:lstStyle>
          <a:p>
            <a:fld id="{817601D0-08EE-4682-8251-778D57A7E59F}" type="datetime1">
              <a:rPr lang="en-US" smtClean="0"/>
              <a:t>3/23/2026</a:t>
            </a:fld>
            <a:endParaRPr lang="en-US">
              <a:latin typeface="+mj-lt"/>
            </a:endParaRPr>
          </a:p>
        </p:txBody>
      </p:sp>
    </p:spTree>
    <p:extLst>
      <p:ext uri="{BB962C8B-B14F-4D97-AF65-F5344CB8AC3E}">
        <p14:creationId xmlns:p14="http://schemas.microsoft.com/office/powerpoint/2010/main" val="234728874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512" y="1260124"/>
            <a:ext cx="9613392" cy="2978026"/>
          </a:xfrm>
        </p:spPr>
        <p:txBody>
          <a:bodyPr vert="horz" lIns="91440" tIns="45720" rIns="91440" bIns="45720" rtlCol="0" anchor="t">
            <a:normAutofit/>
          </a:bodyPr>
          <a:lstStyle>
            <a:lvl1pPr>
              <a:defRPr lang="en-US" sz="8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7512" y="5596127"/>
            <a:ext cx="7272528" cy="684052"/>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15" name="Slide Number Placeholder 5">
            <a:extLst>
              <a:ext uri="{FF2B5EF4-FFF2-40B4-BE49-F238E27FC236}">
                <a16:creationId xmlns:a16="http://schemas.microsoft.com/office/drawing/2014/main" id="{CCE12327-0DBC-89BC-C60D-F10DD6C51F65}"/>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AD0783AD-1C4D-25CE-23D9-0E1ABAF2680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4" name="Date Placeholder 3">
            <a:extLst>
              <a:ext uri="{FF2B5EF4-FFF2-40B4-BE49-F238E27FC236}">
                <a16:creationId xmlns:a16="http://schemas.microsoft.com/office/drawing/2014/main" id="{0079EBF4-5BB8-6610-5CA9-9590C73BE55A}"/>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9AEA953-F661-4DC3-A0D2-B373BF29D9D6}" type="datetime1">
              <a:rPr lang="en-US" smtClean="0"/>
              <a:t>3/23/2026</a:t>
            </a:fld>
            <a:endParaRPr lang="en-US"/>
          </a:p>
        </p:txBody>
      </p:sp>
    </p:spTree>
    <p:extLst>
      <p:ext uri="{BB962C8B-B14F-4D97-AF65-F5344CB8AC3E}">
        <p14:creationId xmlns:p14="http://schemas.microsoft.com/office/powerpoint/2010/main" val="210430678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9892" y="1260123"/>
            <a:ext cx="10872216" cy="3012032"/>
          </a:xfrm>
        </p:spPr>
        <p:txBody>
          <a:bodyPr anchor="b">
            <a:normAutofit/>
          </a:bodyPr>
          <a:lstStyle>
            <a:lvl1pPr algn="ct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592115"/>
            <a:ext cx="7588155" cy="1688063"/>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5" name="Slide Number Placeholder 5">
            <a:extLst>
              <a:ext uri="{FF2B5EF4-FFF2-40B4-BE49-F238E27FC236}">
                <a16:creationId xmlns:a16="http://schemas.microsoft.com/office/drawing/2014/main" id="{FAFE07ED-31D7-7A85-4532-82403B99B04A}"/>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E5AF8273-94AD-6BE6-8CBB-845CAE6B0C3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4" name="Date Placeholder 3">
            <a:extLst>
              <a:ext uri="{FF2B5EF4-FFF2-40B4-BE49-F238E27FC236}">
                <a16:creationId xmlns:a16="http://schemas.microsoft.com/office/drawing/2014/main" id="{AB0BDEA6-A6F0-73B8-F39C-CD7566F660FF}"/>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BDCAF013-27A5-43A7-9ADC-F67B09F12BCD}" type="datetime1">
              <a:rPr lang="en-US" smtClean="0"/>
              <a:t>3/23/2026</a:t>
            </a:fld>
            <a:endParaRPr lang="en-US"/>
          </a:p>
        </p:txBody>
      </p:sp>
    </p:spTree>
    <p:extLst>
      <p:ext uri="{BB962C8B-B14F-4D97-AF65-F5344CB8AC3E}">
        <p14:creationId xmlns:p14="http://schemas.microsoft.com/office/powerpoint/2010/main" val="203894345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67512" y="1417671"/>
            <a:ext cx="7909560" cy="4906929"/>
          </a:xfrm>
        </p:spPr>
        <p:txBody>
          <a:bodyPr vert="horz" lIns="91440" tIns="45720" rIns="91440" bIns="45720" rtlCol="0" anchor="b">
            <a:normAutofit/>
          </a:bodyPr>
          <a:lstStyle>
            <a:lvl1pPr>
              <a:defRPr lang="en-US" sz="7400" dirty="0">
                <a:solidFill>
                  <a:schemeClr val="tx1"/>
                </a:solidFill>
              </a:defRPr>
            </a:lvl1pPr>
          </a:lstStyle>
          <a:p>
            <a:pPr lvl="0"/>
            <a:r>
              <a:rPr lang="en-US"/>
              <a:t>Section Header</a:t>
            </a:r>
          </a:p>
        </p:txBody>
      </p:sp>
      <p:sp>
        <p:nvSpPr>
          <p:cNvPr id="14" name="Slide Number Placeholder 5">
            <a:extLst>
              <a:ext uri="{FF2B5EF4-FFF2-40B4-BE49-F238E27FC236}">
                <a16:creationId xmlns:a16="http://schemas.microsoft.com/office/drawing/2014/main" id="{5DA50637-A622-7C30-4294-5F1922E2884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2"/>
                </a:solidFill>
                <a:latin typeface="+mj-lt"/>
              </a:defRPr>
            </a:lvl1pPr>
          </a:lstStyle>
          <a:p>
            <a:fld id="{7ECAF3DD-865B-4F9E-8AEE-28157E83B0D8}" type="slidenum">
              <a:rPr lang="en-US" smtClean="0"/>
              <a:pPr/>
              <a:t>‹#›</a:t>
            </a:fld>
            <a:endParaRPr lang="en-US">
              <a:latin typeface="+mj-lt"/>
            </a:endParaRPr>
          </a:p>
        </p:txBody>
      </p:sp>
      <p:sp>
        <p:nvSpPr>
          <p:cNvPr id="3" name="Footer Placeholder 3">
            <a:extLst>
              <a:ext uri="{FF2B5EF4-FFF2-40B4-BE49-F238E27FC236}">
                <a16:creationId xmlns:a16="http://schemas.microsoft.com/office/drawing/2014/main" id="{965AD4B1-7C0F-72F1-2A34-6A72E98A14B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3" name="Date Placeholder 3">
            <a:extLst>
              <a:ext uri="{FF2B5EF4-FFF2-40B4-BE49-F238E27FC236}">
                <a16:creationId xmlns:a16="http://schemas.microsoft.com/office/drawing/2014/main" id="{7743094F-E5D5-33D5-ADFF-BFE94FDF5CFB}"/>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2"/>
                </a:solidFill>
                <a:latin typeface="+mj-lt"/>
              </a:defRPr>
            </a:lvl1pPr>
          </a:lstStyle>
          <a:p>
            <a:fld id="{65B2509D-965F-4D5C-AA8C-1314C4C48EBF}" type="datetime1">
              <a:rPr lang="en-US" smtClean="0"/>
              <a:t>3/23/2026</a:t>
            </a:fld>
            <a:endParaRPr lang="en-US">
              <a:latin typeface="+mj-lt"/>
            </a:endParaRPr>
          </a:p>
        </p:txBody>
      </p:sp>
    </p:spTree>
    <p:extLst>
      <p:ext uri="{BB962C8B-B14F-4D97-AF65-F5344CB8AC3E}">
        <p14:creationId xmlns:p14="http://schemas.microsoft.com/office/powerpoint/2010/main" val="12010340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7512" y="4592116"/>
            <a:ext cx="3752088" cy="1688062"/>
          </a:xfrm>
        </p:spPr>
        <p:txBody>
          <a:bodyPr anchor="b">
            <a:normAutofit/>
          </a:bodyPr>
          <a:lstStyle>
            <a:lvl1pPr>
              <a:defRPr sz="7200"/>
            </a:lvl1pPr>
          </a:lstStyle>
          <a:p>
            <a:r>
              <a:rPr lang="en-US"/>
              <a:t>Click to edit Master title style</a:t>
            </a:r>
          </a:p>
        </p:txBody>
      </p:sp>
      <p:sp>
        <p:nvSpPr>
          <p:cNvPr id="12" name="Slide Number Placeholder 5">
            <a:extLst>
              <a:ext uri="{FF2B5EF4-FFF2-40B4-BE49-F238E27FC236}">
                <a16:creationId xmlns:a16="http://schemas.microsoft.com/office/drawing/2014/main" id="{9ED8BA8E-A006-8C0A-F38E-602DF5AF093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9A35277B-D24E-0714-C9C2-B2B7094606C6}"/>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00FB8408-E1DE-0075-A836-ACF00DE74CEB}"/>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E71648E9-1ACD-47F4-BD5E-FC035F672F21}" type="datetime1">
              <a:rPr lang="en-US" smtClean="0"/>
              <a:t>3/23/2026</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41848" y="1283188"/>
            <a:ext cx="5897880" cy="4996990"/>
          </a:xfrm>
        </p:spPr>
        <p:txBody>
          <a:bodyPr>
            <a:normAutofit/>
          </a:bodyPr>
          <a:lstStyle>
            <a:lvl1pPr marL="457200" indent="-457200">
              <a:spcAft>
                <a:spcPts val="1200"/>
              </a:spcAft>
              <a:buFont typeface="+mj-lt"/>
              <a:buNone/>
              <a:defRPr sz="2400"/>
            </a:lvl1pPr>
            <a:lvl2pPr marL="685800" indent="-457200">
              <a:spcAft>
                <a:spcPts val="1200"/>
              </a:spcAft>
              <a:buFont typeface="+mj-lt"/>
              <a:buNone/>
              <a:defRPr sz="2000"/>
            </a:lvl2pPr>
            <a:lvl3pPr marL="800100" indent="-342900">
              <a:spcAft>
                <a:spcPts val="1200"/>
              </a:spcAft>
              <a:buFont typeface="+mj-lt"/>
              <a:buNone/>
              <a:defRPr sz="1800"/>
            </a:lvl3pPr>
            <a:lvl4pPr marL="1028700" indent="-342900">
              <a:spcAft>
                <a:spcPts val="1200"/>
              </a:spcAft>
              <a:buFont typeface="+mj-lt"/>
              <a:buNone/>
              <a:defRPr sz="1800"/>
            </a:lvl4pPr>
            <a:lvl5pPr marL="1257300" indent="-342900">
              <a:spcAft>
                <a:spcPts val="1200"/>
              </a:spcAft>
              <a:buFont typeface="+mj-lt"/>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8872208"/>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41849" y="1260124"/>
            <a:ext cx="5862658" cy="1004010"/>
          </a:xfrm>
        </p:spPr>
        <p:txBody>
          <a:bodyPr anchor="b">
            <a:normAutofit/>
          </a:bodyPr>
          <a:lstStyle>
            <a:lvl1pPr>
              <a:defRPr sz="7200"/>
            </a:lvl1pPr>
          </a:lstStyle>
          <a:p>
            <a:r>
              <a:rPr lang="en-US"/>
              <a:t>Click to edit Master title style</a:t>
            </a:r>
          </a:p>
        </p:txBody>
      </p:sp>
      <p:sp>
        <p:nvSpPr>
          <p:cNvPr id="13" name="Slide Number Placeholder 5">
            <a:extLst>
              <a:ext uri="{FF2B5EF4-FFF2-40B4-BE49-F238E27FC236}">
                <a16:creationId xmlns:a16="http://schemas.microsoft.com/office/drawing/2014/main" id="{7BCE8229-9007-2FAE-541D-CF30EAC4209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2004FD0C-EB35-93A6-EC72-0F5DE0E272F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F01E1BC1-6226-4EA7-B474-B8325F678C4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01021C2D-F782-4D42-9559-DD770C4FCA33}" type="datetime1">
              <a:rPr lang="en-US" smtClean="0"/>
              <a:t>3/23/2026</a:t>
            </a:fld>
            <a:endParaRPr lang="en-US"/>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667512" y="1261872"/>
            <a:ext cx="4634315" cy="5004291"/>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41848" y="2568329"/>
            <a:ext cx="5897880" cy="3711850"/>
          </a:xfrm>
        </p:spPr>
        <p:txBody>
          <a:bodyPr>
            <a:normAutofit/>
          </a:bodyPr>
          <a:lstStyle>
            <a:lvl1pPr marL="457200" indent="-457200">
              <a:spcAft>
                <a:spcPts val="600"/>
              </a:spcAft>
              <a:buFont typeface="+mj-lt"/>
              <a:buAutoNum type="arabicPeriod"/>
              <a:defRPr sz="2000"/>
            </a:lvl1pPr>
            <a:lvl2pPr marL="571500" indent="-342900">
              <a:spcAft>
                <a:spcPts val="600"/>
              </a:spcAft>
              <a:buFont typeface="+mj-lt"/>
              <a:buAutoNum type="alphaLcPeriod"/>
              <a:defRPr sz="1800"/>
            </a:lvl2pPr>
            <a:lvl3pPr marL="800100" indent="-342900">
              <a:spcAft>
                <a:spcPts val="600"/>
              </a:spcAft>
              <a:buFont typeface="+mj-lt"/>
              <a:buAutoNum type="romanLcPeriod"/>
              <a:defRPr sz="1600"/>
            </a:lvl3pPr>
            <a:lvl4pPr marL="1028700" indent="-342900">
              <a:spcAft>
                <a:spcPts val="600"/>
              </a:spcAft>
              <a:buFont typeface="+mj-lt"/>
              <a:buAutoNum type="arabicParenR"/>
              <a:defRPr sz="1400"/>
            </a:lvl4pPr>
            <a:lvl5pPr>
              <a:spcAft>
                <a:spcPts val="600"/>
              </a:spcAft>
              <a:buFont typeface="+mj-lt"/>
              <a:buAutoNum type="romanL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6285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95856" y="1580083"/>
            <a:ext cx="8400288" cy="1688061"/>
          </a:xfrm>
        </p:spPr>
        <p:txBody>
          <a:bodyPr anchor="b">
            <a:normAutofit/>
          </a:bodyPr>
          <a:lstStyle>
            <a:lvl1pPr algn="ct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3D88E5CD-667C-25ED-8BCA-A5BE1A8E3EA0}"/>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997D79AB-D4D3-090F-161F-760A912F957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0FF089D4-4A77-D29A-52E7-D665AAF4543F}"/>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FC08E3F2-FA4C-45C3-B304-C7155F821EF4}" type="datetime1">
              <a:rPr lang="en-US" smtClean="0"/>
              <a:t>3/23/2026</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154680" y="3588104"/>
            <a:ext cx="5897880" cy="1688062"/>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22370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911094" y="1580083"/>
            <a:ext cx="5897881" cy="1688061"/>
          </a:xfrm>
        </p:spPr>
        <p:txBody>
          <a:bodyPr anchor="b">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C201908F-A131-1AC9-55DC-24F30F3D9396}"/>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0CFA71DD-9DE1-BEED-E848-60BD2C61C4C4}"/>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0DD6374B-C852-C9D4-33D1-2CFFC45F7BE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98660297-D8F2-43D6-A03C-5CF88A6EFBC3}" type="datetime1">
              <a:rPr lang="en-US" smtClean="0"/>
              <a:t>3/23/2026</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398263" y="3588103"/>
            <a:ext cx="5897881" cy="20080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1175909"/>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2" y="1580082"/>
            <a:ext cx="3425951" cy="3696085"/>
          </a:xfrm>
        </p:spPr>
        <p:txBody>
          <a:bodyPr anchor="t">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2B83B9E2-E297-4012-1ECB-FA03F04BAFFF}"/>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57704DBE-D116-ED60-D1CF-18F68FE5C20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E4419A51-22C5-527A-E9A2-55754680A4A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84BDE8FE-5F50-4185-919E-FC4EE33352DD}" type="datetime1">
              <a:rPr lang="en-US" smtClean="0"/>
              <a:t>3/23/2026</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398263" y="1580082"/>
            <a:ext cx="7126225"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52496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2" y="1580083"/>
            <a:ext cx="3410711" cy="4700096"/>
          </a:xfrm>
        </p:spPr>
        <p:txBody>
          <a:bodyPr anchor="t">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1A5310C2-C284-D8C3-9305-365864CDBB49}"/>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E9BA3B80-47BF-CB3F-B5FD-9891B8B1B36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C84059C7-F1E0-7CC6-AD88-A02B403DF39E}"/>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9DB681F3-0509-4A81-9DD5-419606C45B5D}" type="datetime1">
              <a:rPr lang="en-US" smtClean="0"/>
              <a:t>3/23/2026</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398264" y="1580083"/>
            <a:ext cx="7126224" cy="4700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628537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1" y="985802"/>
            <a:ext cx="3410711" cy="2602303"/>
          </a:xfrm>
        </p:spPr>
        <p:txBody>
          <a:bodyPr anchor="t">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B86EE7AF-7DD3-DC19-6D34-E940BB3523D6}"/>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97109FC5-1FFE-CF58-7E13-C19F02C3F5C7}"/>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2F968FDB-AE03-25F6-2343-C1F6FC98A6B6}"/>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B9D778C0-E5EB-44EE-A66D-646756E7A69F}" type="datetime1">
              <a:rPr lang="en-US" smtClean="0"/>
              <a:t>3/23/2026</a:t>
            </a:fld>
            <a:endParaRPr lang="en-US"/>
          </a:p>
        </p:txBody>
      </p:sp>
      <p:sp>
        <p:nvSpPr>
          <p:cNvPr id="3" name="Content Placeholder 7">
            <a:extLst>
              <a:ext uri="{FF2B5EF4-FFF2-40B4-BE49-F238E27FC236}">
                <a16:creationId xmlns:a16="http://schemas.microsoft.com/office/drawing/2014/main" id="{5E5EC60F-1A48-E51E-B856-ADF7D557AF60}"/>
              </a:ext>
            </a:extLst>
          </p:cNvPr>
          <p:cNvSpPr>
            <a:spLocks noGrp="1"/>
          </p:cNvSpPr>
          <p:nvPr>
            <p:ph sz="quarter" idx="14"/>
          </p:nvPr>
        </p:nvSpPr>
        <p:spPr>
          <a:xfrm>
            <a:off x="4398264" y="985802"/>
            <a:ext cx="7141464" cy="52943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862312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7">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1" y="985802"/>
            <a:ext cx="3410711" cy="5294377"/>
          </a:xfrm>
        </p:spPr>
        <p:txBody>
          <a:bodyPr anchor="b">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B86EE7AF-7DD3-DC19-6D34-E940BB3523D6}"/>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DBE86BA4-9811-C1B5-796E-C61FA5F0EC5A}"/>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2F968FDB-AE03-25F6-2343-C1F6FC98A6B6}"/>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863A7118-B3C6-4EBA-A0E2-4AEA652F57A1}" type="datetime1">
              <a:rPr lang="en-US" smtClean="0"/>
              <a:t>3/23/2026</a:t>
            </a:fld>
            <a:endParaRPr lang="en-US"/>
          </a:p>
        </p:txBody>
      </p:sp>
      <p:sp>
        <p:nvSpPr>
          <p:cNvPr id="3" name="Content Placeholder 7">
            <a:extLst>
              <a:ext uri="{FF2B5EF4-FFF2-40B4-BE49-F238E27FC236}">
                <a16:creationId xmlns:a16="http://schemas.microsoft.com/office/drawing/2014/main" id="{ED0FE484-E6A5-7D93-A7B2-C71CD2671A71}"/>
              </a:ext>
            </a:extLst>
          </p:cNvPr>
          <p:cNvSpPr>
            <a:spLocks noGrp="1"/>
          </p:cNvSpPr>
          <p:nvPr>
            <p:ph sz="quarter" idx="14"/>
          </p:nvPr>
        </p:nvSpPr>
        <p:spPr>
          <a:xfrm>
            <a:off x="4398264" y="985802"/>
            <a:ext cx="7141464" cy="52943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17969378"/>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98263" y="1260122"/>
            <a:ext cx="7126225" cy="1004010"/>
          </a:xfrm>
        </p:spPr>
        <p:txBody>
          <a:bodyPr anchor="b">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EBF44B22-81A3-5C11-73E6-B955ED9DDEB7}"/>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E9DF2317-5307-1F2B-B3F1-77031B8F1A44}"/>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D5AAA207-A5C4-56FC-5D30-CD58B9341880}"/>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F89F8195-FAEE-47A9-804C-E84DD4E62923}" type="datetime1">
              <a:rPr lang="en-US" smtClean="0"/>
              <a:t>3/23/2026</a:t>
            </a:fld>
            <a:endParaRPr lang="en-US"/>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667512" y="1260123"/>
            <a:ext cx="3410711" cy="5020056"/>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398265" y="2584093"/>
            <a:ext cx="7126224"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3737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1"/>
            <a:ext cx="7141464" cy="1004011"/>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A4B5B55D-2B4C-9E36-9E67-3505A733219E}"/>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DBB043B8-CC94-789F-E530-4DF519EEA3F2}"/>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7" name="Date Placeholder 3">
            <a:extLst>
              <a:ext uri="{FF2B5EF4-FFF2-40B4-BE49-F238E27FC236}">
                <a16:creationId xmlns:a16="http://schemas.microsoft.com/office/drawing/2014/main" id="{FDC335D7-A0F7-BD3D-BF97-982A94656D2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50D3EE2A-95C7-4C56-A79A-AF03B1B5A7C8}" type="datetime1">
              <a:rPr lang="en-US" smtClean="0"/>
              <a:t>3/23/2026</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7512" y="2584094"/>
            <a:ext cx="7141464"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29016" y="1260122"/>
            <a:ext cx="3410712" cy="5020057"/>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7288243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154680" y="1260122"/>
            <a:ext cx="8385048" cy="1004010"/>
          </a:xfrm>
        </p:spPr>
        <p:txBody>
          <a:bodyPr anchor="b">
            <a:normAutofit/>
          </a:bodyPr>
          <a:lstStyle>
            <a:lvl1pPr>
              <a:defRPr sz="4000"/>
            </a:lvl1pPr>
          </a:lstStyle>
          <a:p>
            <a:r>
              <a:rPr lang="en-US"/>
              <a:t>Click to edit Master title style</a:t>
            </a:r>
          </a:p>
        </p:txBody>
      </p:sp>
      <p:sp>
        <p:nvSpPr>
          <p:cNvPr id="14" name="Slide Number Placeholder 5">
            <a:extLst>
              <a:ext uri="{FF2B5EF4-FFF2-40B4-BE49-F238E27FC236}">
                <a16:creationId xmlns:a16="http://schemas.microsoft.com/office/drawing/2014/main" id="{DE0EDC41-A2C4-8CCD-B67B-6AC19F5C3EFF}"/>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2A6FEF80-5427-AC06-FBE6-7B508E000D8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3" name="Date Placeholder 3">
            <a:extLst>
              <a:ext uri="{FF2B5EF4-FFF2-40B4-BE49-F238E27FC236}">
                <a16:creationId xmlns:a16="http://schemas.microsoft.com/office/drawing/2014/main" id="{AD3E4458-96F1-7F5C-6181-D0D27E03167D}"/>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B9349C3D-A8C4-4AA1-A98E-1056B589D2B7}" type="datetime1">
              <a:rPr lang="en-US" smtClean="0"/>
              <a:t>3/23/2026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1" y="1260123"/>
            <a:ext cx="2167129" cy="5020056"/>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154680" y="2584094"/>
            <a:ext cx="8369808"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08922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09" y="1261872"/>
            <a:ext cx="8385049" cy="1027074"/>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3FB53CBC-C7D5-BE96-42C9-5AAA981879DA}"/>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10EECF8C-0C46-0E43-4558-0F8C402813C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23B3AA0F-2358-6DB4-C617-B03E73D5FFE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3726E815-75B0-4614-92F7-BD367E20C4E3}" type="datetime1">
              <a:rPr lang="en-US" smtClean="0"/>
              <a:t>3/23/2026</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7511" y="2584092"/>
            <a:ext cx="8385048" cy="369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9372601" y="1261872"/>
            <a:ext cx="2151888" cy="5018307"/>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4576384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85431" y="1260122"/>
            <a:ext cx="4654297" cy="1004009"/>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1A4D1053-884E-2834-2D03-511FB6195E33}"/>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3E831349-76B0-627A-3E4B-D553FAE86551}"/>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CA9CCFE9-2B59-7691-C45A-6E839A016DF4}"/>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3FD556D2-FA47-46C5-A609-377AE88E2EE7}" type="datetime1">
              <a:rPr lang="en-US" smtClean="0"/>
              <a:t>3/23/2026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1261872"/>
            <a:ext cx="5897879" cy="5004290"/>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85431" y="2584093"/>
            <a:ext cx="4654297"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714338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2"/>
            <a:ext cx="4654296" cy="1004010"/>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DBF00F9C-205B-81C5-6180-2E06739DAD6C}"/>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A0F2BA95-39FC-18B4-5653-76E60E40B8A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D06DFB43-B155-62E3-B572-4F16FC492152}"/>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8D2E3C2C-8032-4A70-BAC0-53E5F160545E}" type="datetime1">
              <a:rPr lang="en-US" smtClean="0"/>
              <a:t>3/23/2026</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67512" y="2584093"/>
            <a:ext cx="4654296"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1260122"/>
            <a:ext cx="5880800" cy="5020056"/>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2270722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1" y="4592116"/>
            <a:ext cx="4974337" cy="1688063"/>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61ADEBC8-C157-BE2E-7400-E9AB57520178}"/>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A727BF52-DE0B-B350-6511-8DF5414DC78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9FB95C57-5544-14E7-C212-633EA7147FC9}"/>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6389D7D8-FC2E-4190-898F-1892B48FB8DA}" type="datetime1">
              <a:rPr lang="en-US" smtClean="0"/>
              <a:t>3/23/2026</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67512" y="1260123"/>
            <a:ext cx="4951958" cy="3012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29016" y="4272155"/>
            <a:ext cx="3395472" cy="1997514"/>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8197888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3"/>
            <a:ext cx="10872216" cy="1004010"/>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61ADEBC8-C157-BE2E-7400-E9AB57520178}"/>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76B9F801-2896-6C4E-7B87-B0B8D2692BA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9FB95C57-5544-14E7-C212-633EA7147FC9}"/>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23B81B63-4F4E-4260-AE70-7F34DF91DF77}" type="datetime1">
              <a:rPr lang="en-US" smtClean="0"/>
              <a:t>3/23/2026</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67512" y="2584095"/>
            <a:ext cx="10872216" cy="1688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4592115"/>
            <a:ext cx="10872216" cy="1688064"/>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12944377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29017" y="1260122"/>
            <a:ext cx="3395471" cy="2008022"/>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DB3A19B8-D27C-60F2-CCE1-9B2FE208D4B4}"/>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5A1A6486-75F8-1B85-1DC5-D9B9240EEE02}"/>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756EEBDA-EC71-4385-DB53-41C22E785474}"/>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8E95A402-7419-498A-A98C-BC10C9D9E62D}" type="datetime1">
              <a:rPr lang="en-US" smtClean="0"/>
              <a:t>3/23/2026</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667511" y="1260122"/>
            <a:ext cx="7141465" cy="5020057"/>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29015" y="3588105"/>
            <a:ext cx="3410713" cy="269207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006180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1" y="1260122"/>
            <a:ext cx="3410710" cy="2008022"/>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75FF7B8E-8644-33FB-5A6E-02F11C5542D2}"/>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06C8FF2C-ECDB-3C80-34C6-03494864778B}"/>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71E01ADE-6A9B-F59C-F74A-6468B6F9CDB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F67C6F2A-F4B3-4F44-A388-FF5233ABC527}" type="datetime1">
              <a:rPr lang="en-US" smtClean="0"/>
              <a:t>3/23/2026</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67511" y="3588105"/>
            <a:ext cx="3410711" cy="269207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4398263" y="1260122"/>
            <a:ext cx="7126225" cy="5020057"/>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1903063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4592115"/>
            <a:ext cx="4654296" cy="1688063"/>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39A92118-3DF4-2424-85AC-8ED02E2C66CC}"/>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824FEFCB-BC12-FCF8-8106-AEB614BAD70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6F3F6702-15C0-4E20-444E-5921157E0942}"/>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01B1B67D-B094-4A84-BC89-E29D9EFC45B3}" type="datetime1">
              <a:rPr lang="en-US" smtClean="0"/>
              <a:t>3/23/2026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1260122"/>
            <a:ext cx="10887457" cy="3012033"/>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641847" y="4592115"/>
            <a:ext cx="5913121" cy="168806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009253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0" y="3572339"/>
            <a:ext cx="3410713" cy="2707840"/>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8C29D452-4290-AF7B-A928-BE3D83E36494}"/>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99F289CA-951A-9E32-F0F8-4551AB910757}"/>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A4EC5306-39CD-9B46-EF6C-7D0453859F30}"/>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CED1FEB8-BE8B-43F2-985F-302B2C416D66}" type="datetime1">
              <a:rPr lang="en-US" smtClean="0"/>
              <a:t>3/23/2026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1261872"/>
            <a:ext cx="10872216" cy="1992256"/>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98265" y="3588106"/>
            <a:ext cx="7126224" cy="269207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10863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1" y="1260121"/>
            <a:ext cx="3410712" cy="2008021"/>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C91B962A-9F00-E9C8-C37D-B133691D4453}"/>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3">
            <a:extLst>
              <a:ext uri="{FF2B5EF4-FFF2-40B4-BE49-F238E27FC236}">
                <a16:creationId xmlns:a16="http://schemas.microsoft.com/office/drawing/2014/main" id="{2DDF310E-58A5-07FC-4ACF-A497529411D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C7C8D897-C374-7A6F-BEED-22F80EF2E119}"/>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F127A4B6-6434-4FBE-A6ED-A07EC373AA47}" type="datetime1">
              <a:rPr lang="en-US" smtClean="0"/>
              <a:t>3/23/2026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98265" y="1260122"/>
            <a:ext cx="7126224" cy="2008021"/>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667512" y="3588106"/>
            <a:ext cx="10872216" cy="2692074"/>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5548180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4">
    <p:bg>
      <p:bgRef idx="1001">
        <a:schemeClr val="bg1"/>
      </p:bgRef>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8D190F-4AD9-1493-D6E9-4312C8744ACC}"/>
              </a:ext>
            </a:extLst>
          </p:cNvPr>
          <p:cNvSpPr>
            <a:spLocks noGrp="1"/>
          </p:cNvSpPr>
          <p:nvPr>
            <p:ph type="title"/>
          </p:nvPr>
        </p:nvSpPr>
        <p:spPr>
          <a:xfrm>
            <a:off x="667512" y="1260122"/>
            <a:ext cx="10872216" cy="1004009"/>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F900D201-0F2A-159F-0160-00CC1D230D3D}"/>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2" name="Footer Placeholder 3">
            <a:extLst>
              <a:ext uri="{FF2B5EF4-FFF2-40B4-BE49-F238E27FC236}">
                <a16:creationId xmlns:a16="http://schemas.microsoft.com/office/drawing/2014/main" id="{AB7B2F7A-427C-CBDE-5E80-74CCE63A1B9E}"/>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289A2B14-20C4-D5EB-A86B-842E1230DA89}"/>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AB27BDA-AAC0-4DA8-BBDD-04965AEE49AE}" type="datetime1">
              <a:rPr lang="en-US" smtClean="0"/>
              <a:t>3/23/2026</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7512" y="2584094"/>
            <a:ext cx="5897880"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6885432" y="2584094"/>
            <a:ext cx="4639056" cy="369608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Tree>
    <p:extLst>
      <p:ext uri="{BB962C8B-B14F-4D97-AF65-F5344CB8AC3E}">
        <p14:creationId xmlns:p14="http://schemas.microsoft.com/office/powerpoint/2010/main" val="4102494643"/>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2"/>
            <a:ext cx="10872216" cy="1004009"/>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73A2EAFF-C6B2-37A8-E58D-5D3F3E8DC547}"/>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6E787D6A-B2C4-9067-158A-25EF772947AF}"/>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FCADB45D-F788-D3E9-0EC9-B9A177E8344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58ACD03D-933A-4322-AC92-AD22A072A17A}" type="datetime1">
              <a:rPr lang="en-US" smtClean="0"/>
              <a:t>3/23/2026</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7512" y="2584094"/>
            <a:ext cx="3425952"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4398264" y="2584093"/>
            <a:ext cx="7126224" cy="3696085"/>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Tree>
    <p:extLst>
      <p:ext uri="{BB962C8B-B14F-4D97-AF65-F5344CB8AC3E}">
        <p14:creationId xmlns:p14="http://schemas.microsoft.com/office/powerpoint/2010/main" val="41066751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1872"/>
            <a:ext cx="10872216" cy="988243"/>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5BDE8171-69C8-B120-58D4-1407B9848CE2}"/>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B73D389F-7A28-F651-26AB-E5DDD5BC22EA}"/>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F8DF7310-550A-F0CB-F5F2-C221FE5EEC0D}"/>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E3B5C16E-44E5-4BAF-8F36-291C3913D8C8}" type="datetime1">
              <a:rPr lang="en-US" smtClean="0"/>
              <a:t>3/23/2026</a:t>
            </a:fld>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667513" y="2584094"/>
            <a:ext cx="4654296" cy="3716122"/>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641848" y="2584094"/>
            <a:ext cx="5882640"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6396393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4"/>
            <a:ext cx="4654296" cy="1004010"/>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BABAF444-0EFC-B8EE-DF68-7CD4EEBA3A9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7DBC6452-8FE0-731A-B20B-59CF47CE749A}"/>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1C9BACBF-74CC-DF75-A77E-6C3DBA36664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4FF032E9-B94F-48D6-9953-A37CC3DD361D}" type="datetime1">
              <a:rPr lang="en-US" smtClean="0"/>
              <a:t>3/23/2026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2584094"/>
            <a:ext cx="4654296" cy="3696086"/>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41849" y="1260123"/>
            <a:ext cx="5882639" cy="5020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651646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4592116"/>
            <a:ext cx="3851146" cy="1688062"/>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D593EE06-439E-037F-0A22-AA611D80F26C}"/>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3613FCCC-8ADB-1A41-6DDF-0B695DF18EF3}"/>
              </a:ext>
            </a:extLst>
          </p:cNvPr>
          <p:cNvSpPr>
            <a:spLocks noGrp="1"/>
          </p:cNvSpPr>
          <p:nvPr>
            <p:ph type="ftr" sz="quarter" idx="16"/>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ED966141-9B99-F2D0-A663-3003B791A31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20DC4C1-6C99-451D-B95A-6A6C83FBEA90}" type="datetime1">
              <a:rPr lang="en-US" smtClean="0"/>
              <a:t>3/23/2026</a:t>
            </a:fld>
            <a:endParaRPr lang="en-US"/>
          </a:p>
        </p:txBody>
      </p:sp>
      <p:sp>
        <p:nvSpPr>
          <p:cNvPr id="44" name="Picture Placeholder 43">
            <a:extLst>
              <a:ext uri="{FF2B5EF4-FFF2-40B4-BE49-F238E27FC236}">
                <a16:creationId xmlns:a16="http://schemas.microsoft.com/office/drawing/2014/main" id="{35F6B1E0-54AD-E2E3-07CF-89CD66B9EE36}"/>
              </a:ext>
            </a:extLst>
          </p:cNvPr>
          <p:cNvSpPr>
            <a:spLocks noGrp="1"/>
          </p:cNvSpPr>
          <p:nvPr>
            <p:ph type="pic" sz="quarter" idx="15"/>
          </p:nvPr>
        </p:nvSpPr>
        <p:spPr>
          <a:xfrm>
            <a:off x="667512" y="985802"/>
            <a:ext cx="3851146" cy="3286161"/>
          </a:xfrm>
          <a:blipFill>
            <a:blip r:embed="rId2">
              <a:alphaModFix amt="70000"/>
              <a:extLst>
                <a:ext uri="{28A0092B-C50C-407E-A947-70E740481C1C}">
                  <a14:useLocalDpi xmlns:a14="http://schemas.microsoft.com/office/drawing/2010/main" val="0"/>
                </a:ext>
              </a:extLst>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873752" y="985802"/>
            <a:ext cx="6665976" cy="52943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60979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985802"/>
            <a:ext cx="3410710" cy="2692075"/>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D593EE06-439E-037F-0A22-AA611D80F26C}"/>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4237CAFE-8E53-72CD-67ED-D6FF3F989B91}"/>
              </a:ext>
            </a:extLst>
          </p:cNvPr>
          <p:cNvSpPr>
            <a:spLocks noGrp="1"/>
          </p:cNvSpPr>
          <p:nvPr>
            <p:ph type="ftr" sz="quarter" idx="16"/>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ED966141-9B99-F2D0-A663-3003B791A31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20DC4C1-6C99-451D-B95A-6A6C83FBEA90}" type="datetime1">
              <a:rPr lang="en-US" smtClean="0"/>
              <a:t>3/23/2026</a:t>
            </a:fld>
            <a:endParaRPr lang="en-US"/>
          </a:p>
        </p:txBody>
      </p:sp>
      <p:sp>
        <p:nvSpPr>
          <p:cNvPr id="44" name="Picture Placeholder 43">
            <a:extLst>
              <a:ext uri="{FF2B5EF4-FFF2-40B4-BE49-F238E27FC236}">
                <a16:creationId xmlns:a16="http://schemas.microsoft.com/office/drawing/2014/main" id="{35F6B1E0-54AD-E2E3-07CF-89CD66B9EE36}"/>
              </a:ext>
            </a:extLst>
          </p:cNvPr>
          <p:cNvSpPr>
            <a:spLocks noGrp="1"/>
          </p:cNvSpPr>
          <p:nvPr>
            <p:ph type="pic" sz="quarter" idx="15"/>
          </p:nvPr>
        </p:nvSpPr>
        <p:spPr>
          <a:xfrm>
            <a:off x="667512" y="3997837"/>
            <a:ext cx="3410776" cy="2282341"/>
          </a:xfrm>
          <a:blipFill>
            <a:blip r:embed="rId2">
              <a:alphaModFix amt="70000"/>
              <a:extLst>
                <a:ext uri="{28A0092B-C50C-407E-A947-70E740481C1C}">
                  <a14:useLocalDpi xmlns:a14="http://schemas.microsoft.com/office/drawing/2010/main" val="0"/>
                </a:ext>
              </a:extLst>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398264" y="985802"/>
            <a:ext cx="7141464" cy="52943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219784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52272" y="4876801"/>
            <a:ext cx="10887456" cy="990598"/>
          </a:xfrm>
        </p:spPr>
        <p:txBody>
          <a:bodyPr anchor="t">
            <a:normAutofit/>
          </a:bodyPr>
          <a:lstStyle>
            <a:lvl1pPr algn="ctr">
              <a:lnSpc>
                <a:spcPct val="110000"/>
              </a:lnSpc>
              <a:defRPr sz="2400" b="0">
                <a:solidFill>
                  <a:schemeClr val="tx1"/>
                </a:solidFill>
                <a:latin typeface="+mn-lt"/>
              </a:defRPr>
            </a:lvl1pPr>
          </a:lstStyle>
          <a:p>
            <a:r>
              <a:rPr lang="en-US"/>
              <a:t>Click to edit Master title style</a:t>
            </a:r>
          </a:p>
        </p:txBody>
      </p:sp>
      <p:sp>
        <p:nvSpPr>
          <p:cNvPr id="12" name="Slide Number Placeholder 5">
            <a:extLst>
              <a:ext uri="{FF2B5EF4-FFF2-40B4-BE49-F238E27FC236}">
                <a16:creationId xmlns:a16="http://schemas.microsoft.com/office/drawing/2014/main" id="{1FF8FBE7-CB31-F823-094B-CB9EA8AAF9AF}"/>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2"/>
                </a:solidFill>
                <a:latin typeface="+mj-lt"/>
              </a:defRPr>
            </a:lvl1pPr>
          </a:lstStyle>
          <a:p>
            <a:fld id="{7ECAF3DD-865B-4F9E-8AEE-28157E83B0D8}" type="slidenum">
              <a:rPr lang="en-US" smtClean="0"/>
              <a:pPr/>
              <a:t>‹#›</a:t>
            </a:fld>
            <a:endParaRPr lang="en-US">
              <a:latin typeface="+mj-lt"/>
            </a:endParaRPr>
          </a:p>
        </p:txBody>
      </p:sp>
      <p:sp>
        <p:nvSpPr>
          <p:cNvPr id="4" name="Footer Placeholder 3">
            <a:extLst>
              <a:ext uri="{FF2B5EF4-FFF2-40B4-BE49-F238E27FC236}">
                <a16:creationId xmlns:a16="http://schemas.microsoft.com/office/drawing/2014/main" id="{A55B8BCE-73A3-7CA7-CC58-747C3404C3D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A1BD17B6-3206-38BE-87EC-CD9B9EE33D87}"/>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2"/>
                </a:solidFill>
                <a:latin typeface="+mj-lt"/>
              </a:defRPr>
            </a:lvl1pPr>
          </a:lstStyle>
          <a:p>
            <a:fld id="{C6450B90-FA5F-4260-B63F-4293C21AA5D8}" type="datetime1">
              <a:rPr lang="en-US" smtClean="0"/>
              <a:t>3/23/2026</a:t>
            </a:fld>
            <a:endParaRPr lang="en-US">
              <a:latin typeface="+mj-lt"/>
            </a:endParaRP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67512" y="1260123"/>
            <a:ext cx="10872216" cy="4001867"/>
          </a:xfrm>
        </p:spPr>
        <p:txBody>
          <a:bodyPr anchor="b">
            <a:normAutofit/>
          </a:bodyPr>
          <a:lstStyle>
            <a:lvl1pPr marL="0" indent="0" algn="ctr">
              <a:lnSpc>
                <a:spcPct val="90000"/>
              </a:lnSpc>
              <a:buNone/>
              <a:defRPr sz="27000" b="0">
                <a:solidFill>
                  <a:schemeClr val="tx1"/>
                </a:solidFill>
                <a:latin typeface="+mj-lt"/>
              </a:defRPr>
            </a:lvl1pPr>
          </a:lstStyle>
          <a:p>
            <a:pPr lvl="0"/>
            <a:r>
              <a:rPr lang="en-US"/>
              <a:t>##%</a:t>
            </a:r>
          </a:p>
        </p:txBody>
      </p:sp>
      <p:cxnSp>
        <p:nvCxnSpPr>
          <p:cNvPr id="3" name="Straight Connector 2">
            <a:extLst>
              <a:ext uri="{FF2B5EF4-FFF2-40B4-BE49-F238E27FC236}">
                <a16:creationId xmlns:a16="http://schemas.microsoft.com/office/drawing/2014/main" id="{EF6D8E38-7B87-F523-02E2-2B25CEB03608}"/>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7507311"/>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7A1B35B-8229-46A8-D790-35535AAFE220}"/>
              </a:ext>
            </a:extLst>
          </p:cNvPr>
          <p:cNvSpPr>
            <a:spLocks noGrp="1"/>
          </p:cNvSpPr>
          <p:nvPr>
            <p:ph type="title"/>
          </p:nvPr>
        </p:nvSpPr>
        <p:spPr>
          <a:xfrm>
            <a:off x="6885432" y="3588103"/>
            <a:ext cx="4654296" cy="1004011"/>
          </a:xfrm>
        </p:spPr>
        <p:txBody>
          <a:bodyPr/>
          <a:lstStyle>
            <a:lvl1pPr>
              <a:defRPr sz="1800">
                <a:latin typeface="+mn-lt"/>
              </a:defRPr>
            </a:lvl1pPr>
          </a:lstStyle>
          <a:p>
            <a:r>
              <a:rPr lang="en-US"/>
              <a:t>Click to edit Master title style</a:t>
            </a:r>
          </a:p>
        </p:txBody>
      </p:sp>
      <p:sp>
        <p:nvSpPr>
          <p:cNvPr id="12" name="Slide Number Placeholder 5">
            <a:extLst>
              <a:ext uri="{FF2B5EF4-FFF2-40B4-BE49-F238E27FC236}">
                <a16:creationId xmlns:a16="http://schemas.microsoft.com/office/drawing/2014/main" id="{4C520017-DEED-A8B1-38E4-3D9C706F4DB4}"/>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3">
            <a:extLst>
              <a:ext uri="{FF2B5EF4-FFF2-40B4-BE49-F238E27FC236}">
                <a16:creationId xmlns:a16="http://schemas.microsoft.com/office/drawing/2014/main" id="{CEDC55A2-A0E7-BC03-FB67-1AA758AD2B7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FE5AE077-DF0B-A15B-4A79-30F0A8C231DA}"/>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42AEA91B-A988-4C4E-9746-AA5ABE9BBB3F}" type="datetime1">
              <a:rPr lang="en-US" smtClean="0"/>
              <a:t>3/23/2026</a:t>
            </a:fld>
            <a:endParaRPr lang="en-US"/>
          </a:p>
        </p:txBody>
      </p:sp>
      <p:sp>
        <p:nvSpPr>
          <p:cNvPr id="58" name="Content Placeholder 6">
            <a:extLst>
              <a:ext uri="{FF2B5EF4-FFF2-40B4-BE49-F238E27FC236}">
                <a16:creationId xmlns:a16="http://schemas.microsoft.com/office/drawing/2014/main" id="{0C283261-D09F-D80B-DF02-09F283F54579}"/>
              </a:ext>
            </a:extLst>
          </p:cNvPr>
          <p:cNvSpPr>
            <a:spLocks noGrp="1"/>
          </p:cNvSpPr>
          <p:nvPr>
            <p:ph sz="quarter" idx="13" hasCustomPrompt="1"/>
          </p:nvPr>
        </p:nvSpPr>
        <p:spPr>
          <a:xfrm>
            <a:off x="667512" y="2340333"/>
            <a:ext cx="5897880" cy="2841267"/>
          </a:xfrm>
        </p:spPr>
        <p:txBody>
          <a:bodyPr anchor="b">
            <a:normAutofit/>
          </a:bodyPr>
          <a:lstStyle>
            <a:lvl1pPr marL="0" indent="0" algn="r">
              <a:lnSpc>
                <a:spcPct val="90000"/>
              </a:lnSpc>
              <a:buNone/>
              <a:defRPr sz="18800" b="0">
                <a:solidFill>
                  <a:schemeClr val="tx1"/>
                </a:solidFill>
                <a:latin typeface="+mj-lt"/>
              </a:defRPr>
            </a:lvl1pPr>
          </a:lstStyle>
          <a:p>
            <a:pPr lvl="0"/>
            <a:r>
              <a:rPr lang="en-US"/>
              <a:t>##%</a:t>
            </a:r>
          </a:p>
        </p:txBody>
      </p:sp>
      <p:cxnSp>
        <p:nvCxnSpPr>
          <p:cNvPr id="21" name="Straight Connector 20">
            <a:extLst>
              <a:ext uri="{FF2B5EF4-FFF2-40B4-BE49-F238E27FC236}">
                <a16:creationId xmlns:a16="http://schemas.microsoft.com/office/drawing/2014/main" id="{5F68E3B3-F766-2399-A850-117BB05D38EC}"/>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5195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6998A46-1881-B476-51CF-DDBA11933195}"/>
              </a:ext>
            </a:extLst>
          </p:cNvPr>
          <p:cNvSpPr>
            <a:spLocks noGrp="1"/>
          </p:cNvSpPr>
          <p:nvPr>
            <p:ph type="title"/>
          </p:nvPr>
        </p:nvSpPr>
        <p:spPr>
          <a:xfrm>
            <a:off x="5105400" y="4953000"/>
            <a:ext cx="6434328" cy="914399"/>
          </a:xfrm>
        </p:spPr>
        <p:txBody>
          <a:bodyPr anchor="b">
            <a:normAutofit/>
          </a:bodyPr>
          <a:lstStyle>
            <a:lvl1pPr algn="r">
              <a:lnSpc>
                <a:spcPct val="110000"/>
              </a:lnSpc>
              <a:defRPr sz="2000" b="0">
                <a:solidFill>
                  <a:schemeClr val="tx1"/>
                </a:solidFill>
                <a:latin typeface="+mn-lt"/>
              </a:defRPr>
            </a:lvl1pPr>
          </a:lstStyle>
          <a:p>
            <a:r>
              <a:rPr lang="en-US"/>
              <a:t>Click to edit Master title style</a:t>
            </a:r>
          </a:p>
        </p:txBody>
      </p:sp>
      <p:sp>
        <p:nvSpPr>
          <p:cNvPr id="12" name="Slide Number Placeholder 5">
            <a:extLst>
              <a:ext uri="{FF2B5EF4-FFF2-40B4-BE49-F238E27FC236}">
                <a16:creationId xmlns:a16="http://schemas.microsoft.com/office/drawing/2014/main" id="{99D111AB-E6BB-B51B-3774-250F8A219559}"/>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3">
            <a:extLst>
              <a:ext uri="{FF2B5EF4-FFF2-40B4-BE49-F238E27FC236}">
                <a16:creationId xmlns:a16="http://schemas.microsoft.com/office/drawing/2014/main" id="{2086923B-C836-873F-BA3F-1171CEF3818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3DD07E36-A89A-C684-334C-95E913FD7AF7}"/>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67A4C6E-5706-496D-877F-B4C57BC6FFA4}" type="datetime1">
              <a:rPr lang="en-US" smtClean="0"/>
              <a:t>3/23/2026</a:t>
            </a:fld>
            <a:endParaRPr lang="en-US"/>
          </a:p>
        </p:txBody>
      </p:sp>
      <p:sp>
        <p:nvSpPr>
          <p:cNvPr id="8" name="Content Placeholder 7">
            <a:extLst>
              <a:ext uri="{FF2B5EF4-FFF2-40B4-BE49-F238E27FC236}">
                <a16:creationId xmlns:a16="http://schemas.microsoft.com/office/drawing/2014/main" id="{0A625DF0-C949-7B52-0DA5-761A193DD143}"/>
              </a:ext>
            </a:extLst>
          </p:cNvPr>
          <p:cNvSpPr>
            <a:spLocks noGrp="1"/>
          </p:cNvSpPr>
          <p:nvPr>
            <p:ph sz="quarter" idx="16" hasCustomPrompt="1"/>
          </p:nvPr>
        </p:nvSpPr>
        <p:spPr>
          <a:xfrm>
            <a:off x="667512" y="1260122"/>
            <a:ext cx="8567928" cy="3321050"/>
          </a:xfrm>
        </p:spPr>
        <p:txBody>
          <a:bodyPr lIns="0" anchor="t"/>
          <a:lstStyle>
            <a:lvl1pPr marL="0" indent="0">
              <a:lnSpc>
                <a:spcPct val="90000"/>
              </a:lnSpc>
              <a:buNone/>
              <a:defRPr sz="27000" baseline="0">
                <a:latin typeface="+mj-lt"/>
              </a:defRPr>
            </a:lvl1pPr>
          </a:lstStyle>
          <a:p>
            <a:pPr lvl="0"/>
            <a:r>
              <a:rPr lang="en-US"/>
              <a:t>##%</a:t>
            </a:r>
          </a:p>
        </p:txBody>
      </p:sp>
      <p:cxnSp>
        <p:nvCxnSpPr>
          <p:cNvPr id="23" name="Straight Connector 22">
            <a:extLst>
              <a:ext uri="{FF2B5EF4-FFF2-40B4-BE49-F238E27FC236}">
                <a16:creationId xmlns:a16="http://schemas.microsoft.com/office/drawing/2014/main" id="{D5CE8610-8DAD-B42F-CE17-9A61CF604E32}"/>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85664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4">
    <p:bg>
      <p:bgRef idx="1001">
        <a:schemeClr val="bg1"/>
      </p:bgRef>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A1D4649-10A0-CD50-74CC-45C45343A27B}"/>
              </a:ext>
            </a:extLst>
          </p:cNvPr>
          <p:cNvSpPr>
            <a:spLocks noGrp="1"/>
          </p:cNvSpPr>
          <p:nvPr>
            <p:ph type="title"/>
          </p:nvPr>
        </p:nvSpPr>
        <p:spPr>
          <a:xfrm>
            <a:off x="667512" y="1260121"/>
            <a:ext cx="6434328" cy="914399"/>
          </a:xfrm>
        </p:spPr>
        <p:txBody>
          <a:bodyPr anchor="t"/>
          <a:lstStyle>
            <a:lvl1pPr>
              <a:lnSpc>
                <a:spcPct val="110000"/>
              </a:lnSpc>
              <a:defRPr sz="2000">
                <a:latin typeface="+mn-lt"/>
              </a:defRPr>
            </a:lvl1pPr>
          </a:lstStyle>
          <a:p>
            <a:r>
              <a:rPr lang="en-US"/>
              <a:t>Click to edit Master title style</a:t>
            </a:r>
          </a:p>
        </p:txBody>
      </p:sp>
      <p:sp>
        <p:nvSpPr>
          <p:cNvPr id="7" name="Slide Number Placeholder 6">
            <a:extLst>
              <a:ext uri="{FF2B5EF4-FFF2-40B4-BE49-F238E27FC236}">
                <a16:creationId xmlns:a16="http://schemas.microsoft.com/office/drawing/2014/main" id="{1DCF3C09-A143-7C58-8361-A1A30E09BB7E}"/>
              </a:ext>
            </a:extLst>
          </p:cNvPr>
          <p:cNvSpPr>
            <a:spLocks noGrp="1"/>
          </p:cNvSpPr>
          <p:nvPr>
            <p:ph type="sldNum" sz="quarter" idx="17"/>
          </p:nvPr>
        </p:nvSpPr>
        <p:spPr/>
        <p:txBody>
          <a:bodyPr/>
          <a:lstStyle/>
          <a:p>
            <a:fld id="{7ECAF3DD-865B-4F9E-8AEE-28157E83B0D8}" type="slidenum">
              <a:rPr lang="en-US" smtClean="0"/>
              <a:pPr/>
              <a:t>‹#›</a:t>
            </a:fld>
            <a:endParaRPr lang="en-US"/>
          </a:p>
        </p:txBody>
      </p:sp>
      <p:sp>
        <p:nvSpPr>
          <p:cNvPr id="6" name="Footer Placeholder 5">
            <a:extLst>
              <a:ext uri="{FF2B5EF4-FFF2-40B4-BE49-F238E27FC236}">
                <a16:creationId xmlns:a16="http://schemas.microsoft.com/office/drawing/2014/main" id="{3D7C42FF-AD7C-F8F7-C545-16F1396B0414}"/>
              </a:ext>
            </a:extLst>
          </p:cNvPr>
          <p:cNvSpPr>
            <a:spLocks noGrp="1"/>
          </p:cNvSpPr>
          <p:nvPr>
            <p:ph type="ftr" sz="quarter" idx="16"/>
          </p:nvPr>
        </p:nvSpPr>
        <p:spPr/>
        <p:txBody>
          <a:bodyPr/>
          <a:lstStyle/>
          <a:p>
            <a:r>
              <a:rPr lang="en-US"/>
              <a:t>Presentation title</a:t>
            </a:r>
          </a:p>
        </p:txBody>
      </p:sp>
      <p:sp>
        <p:nvSpPr>
          <p:cNvPr id="5" name="Date Placeholder 4">
            <a:extLst>
              <a:ext uri="{FF2B5EF4-FFF2-40B4-BE49-F238E27FC236}">
                <a16:creationId xmlns:a16="http://schemas.microsoft.com/office/drawing/2014/main" id="{270864F6-5492-7E93-732A-79871A38F6A2}"/>
              </a:ext>
            </a:extLst>
          </p:cNvPr>
          <p:cNvSpPr>
            <a:spLocks noGrp="1"/>
          </p:cNvSpPr>
          <p:nvPr>
            <p:ph type="dt" sz="half" idx="15"/>
          </p:nvPr>
        </p:nvSpPr>
        <p:spPr/>
        <p:txBody>
          <a:bodyPr/>
          <a:lstStyle/>
          <a:p>
            <a:fld id="{DEE4FD85-5D6D-4FA4-A373-26EC0F227592}" type="datetime1">
              <a:rPr lang="en-US" smtClean="0"/>
              <a:pPr/>
              <a:t>3/23/2026</a:t>
            </a:fld>
            <a:endParaRPr lang="en-US"/>
          </a:p>
        </p:txBody>
      </p:sp>
      <p:sp>
        <p:nvSpPr>
          <p:cNvPr id="8" name="Content Placeholder 6">
            <a:extLst>
              <a:ext uri="{FF2B5EF4-FFF2-40B4-BE49-F238E27FC236}">
                <a16:creationId xmlns:a16="http://schemas.microsoft.com/office/drawing/2014/main" id="{DF5EC54E-20FB-F3A9-2BC4-1F199E02BBFE}"/>
              </a:ext>
            </a:extLst>
          </p:cNvPr>
          <p:cNvSpPr>
            <a:spLocks noGrp="1"/>
          </p:cNvSpPr>
          <p:nvPr>
            <p:ph sz="quarter" idx="14" hasCustomPrompt="1"/>
          </p:nvPr>
        </p:nvSpPr>
        <p:spPr>
          <a:xfrm>
            <a:off x="667512" y="2867038"/>
            <a:ext cx="10872216" cy="3803080"/>
          </a:xfrm>
        </p:spPr>
        <p:txBody>
          <a:bodyPr anchor="b">
            <a:normAutofit/>
          </a:bodyPr>
          <a:lstStyle>
            <a:lvl1pPr marL="0" indent="0" algn="r">
              <a:lnSpc>
                <a:spcPct val="90000"/>
              </a:lnSpc>
              <a:buNone/>
              <a:defRPr sz="27000" b="0">
                <a:solidFill>
                  <a:schemeClr val="tx1"/>
                </a:solidFill>
                <a:latin typeface="+mj-lt"/>
              </a:defRPr>
            </a:lvl1pPr>
          </a:lstStyle>
          <a:p>
            <a:pPr lvl="0"/>
            <a:r>
              <a:rPr lang="en-US"/>
              <a:t>##%</a:t>
            </a:r>
          </a:p>
        </p:txBody>
      </p:sp>
      <p:cxnSp>
        <p:nvCxnSpPr>
          <p:cNvPr id="2" name="Straight Connector 1">
            <a:extLst>
              <a:ext uri="{FF2B5EF4-FFF2-40B4-BE49-F238E27FC236}">
                <a16:creationId xmlns:a16="http://schemas.microsoft.com/office/drawing/2014/main" id="{0B48B3D8-4B19-BAF5-1D40-0762FE6DB9DE}"/>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8701038"/>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6" name="Slide Number Placeholder 5">
            <a:extLst>
              <a:ext uri="{FF2B5EF4-FFF2-40B4-BE49-F238E27FC236}">
                <a16:creationId xmlns:a16="http://schemas.microsoft.com/office/drawing/2014/main" id="{C953C7CD-28CA-A697-2C6E-4988B96F1599}"/>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71FA6BF3-667A-870C-5D19-51619AB6B277}"/>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1FD420FB-9218-95EB-46B9-29FD0F851C00}"/>
              </a:ext>
            </a:extLst>
          </p:cNvPr>
          <p:cNvSpPr>
            <a:spLocks noGrp="1"/>
          </p:cNvSpPr>
          <p:nvPr>
            <p:ph type="dt" sz="half" idx="14"/>
          </p:nvPr>
        </p:nvSpPr>
        <p:spPr/>
        <p:txBody>
          <a:bodyPr/>
          <a:lstStyle/>
          <a:p>
            <a:fld id="{DEE4FD85-5D6D-4FA4-A373-26EC0F227592}" type="datetime1">
              <a:rPr lang="en-US" smtClean="0"/>
              <a:pPr/>
              <a:t>3/23/2026</a:t>
            </a:fld>
            <a:endParaRPr lang="en-US"/>
          </a:p>
        </p:txBody>
      </p:sp>
      <p:sp>
        <p:nvSpPr>
          <p:cNvPr id="9" name="Content Placeholder 8">
            <a:extLst>
              <a:ext uri="{FF2B5EF4-FFF2-40B4-BE49-F238E27FC236}">
                <a16:creationId xmlns:a16="http://schemas.microsoft.com/office/drawing/2014/main" id="{B3DC45E6-A328-ED2E-0067-FADFC532E1C0}"/>
              </a:ext>
            </a:extLst>
          </p:cNvPr>
          <p:cNvSpPr>
            <a:spLocks noGrp="1"/>
          </p:cNvSpPr>
          <p:nvPr>
            <p:ph sz="quarter" idx="17" hasCustomPrompt="1"/>
          </p:nvPr>
        </p:nvSpPr>
        <p:spPr>
          <a:xfrm>
            <a:off x="667512" y="2263803"/>
            <a:ext cx="10872216" cy="4016375"/>
          </a:xfrm>
        </p:spPr>
        <p:txBody>
          <a:bodyPr>
            <a:noAutofit/>
          </a:bodyPr>
          <a:lstStyle>
            <a:lvl1pPr marL="0" indent="0">
              <a:lnSpc>
                <a:spcPct val="90000"/>
              </a:lnSpc>
              <a:buNone/>
              <a:defRPr sz="6600" b="1"/>
            </a:lvl1pPr>
            <a:lvl2pPr>
              <a:lnSpc>
                <a:spcPct val="90000"/>
              </a:lnSpc>
              <a:buNone/>
              <a:defRPr sz="6000" b="1"/>
            </a:lvl2pPr>
            <a:lvl3pPr>
              <a:lnSpc>
                <a:spcPct val="90000"/>
              </a:lnSpc>
              <a:buNone/>
              <a:defRPr sz="5400" b="1"/>
            </a:lvl3pPr>
            <a:lvl4pPr>
              <a:lnSpc>
                <a:spcPct val="90000"/>
              </a:lnSpc>
              <a:buNone/>
              <a:defRPr sz="4800" b="1"/>
            </a:lvl4pPr>
            <a:lvl5pPr>
              <a:lnSpc>
                <a:spcPct val="90000"/>
              </a:lnSpc>
              <a:buNone/>
              <a:defRPr sz="44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7881912"/>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32F02D43-D898-074B-2F4A-2E266C52B977}"/>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EFCA496B-7B93-03B1-B65E-BA8867738947}"/>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6D8DF7A4-E0F3-8D7E-0ABC-3BCF9DE309F4}"/>
              </a:ext>
            </a:extLst>
          </p:cNvPr>
          <p:cNvSpPr>
            <a:spLocks noGrp="1"/>
          </p:cNvSpPr>
          <p:nvPr>
            <p:ph type="dt" sz="half" idx="14"/>
          </p:nvPr>
        </p:nvSpPr>
        <p:spPr/>
        <p:txBody>
          <a:bodyPr/>
          <a:lstStyle/>
          <a:p>
            <a:fld id="{DEE4FD85-5D6D-4FA4-A373-26EC0F227592}" type="datetime1">
              <a:rPr lang="en-US" smtClean="0"/>
              <a:pPr/>
              <a:t>3/23/2026</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67512" y="2584093"/>
            <a:ext cx="7141464" cy="3696085"/>
          </a:xfrm>
        </p:spPr>
        <p:txBody>
          <a:bodyPr anchor="b">
            <a:noAutofit/>
          </a:bodyPr>
          <a:lstStyle>
            <a:lvl1pPr marL="0" indent="0">
              <a:lnSpc>
                <a:spcPct val="80000"/>
              </a:lnSpc>
              <a:buNone/>
              <a:defRPr sz="5400" b="1">
                <a:solidFill>
                  <a:schemeClr val="tx1"/>
                </a:solidFill>
              </a:defRPr>
            </a:lvl1pPr>
            <a:lvl2pPr marL="228600" indent="0">
              <a:lnSpc>
                <a:spcPct val="80000"/>
              </a:lnSpc>
              <a:buNone/>
              <a:defRPr sz="4800" b="1">
                <a:solidFill>
                  <a:schemeClr val="tx1"/>
                </a:solidFill>
              </a:defRPr>
            </a:lvl2pPr>
            <a:lvl3pPr marL="457200" indent="0">
              <a:lnSpc>
                <a:spcPct val="80000"/>
              </a:lnSpc>
              <a:buNone/>
              <a:defRPr sz="4400" b="1">
                <a:solidFill>
                  <a:schemeClr val="tx1"/>
                </a:solidFill>
              </a:defRPr>
            </a:lvl3pPr>
            <a:lvl4pPr marL="685800" indent="0">
              <a:lnSpc>
                <a:spcPct val="80000"/>
              </a:lnSpc>
              <a:buNone/>
              <a:defRPr sz="4000" b="1">
                <a:solidFill>
                  <a:schemeClr val="tx1"/>
                </a:solidFill>
              </a:defRPr>
            </a:lvl4pPr>
            <a:lvl5pPr marL="914400" indent="0">
              <a:lnSpc>
                <a:spcPct val="80000"/>
              </a:lnSpc>
              <a:buNone/>
              <a:defRPr sz="3600" b="1">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087309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cxnSp>
        <p:nvCxnSpPr>
          <p:cNvPr id="23" name="Straight Connector 22">
            <a:extLst>
              <a:ext uri="{FF2B5EF4-FFF2-40B4-BE49-F238E27FC236}">
                <a16:creationId xmlns:a16="http://schemas.microsoft.com/office/drawing/2014/main" id="{26F1BA4B-6C36-0F18-9372-DA7A5F1C85C2}"/>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026092CA-ECA9-8DE8-53B7-CDFBCE831DCE}"/>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5E4674DE-B35B-F149-D476-49F8B87CF1B3}"/>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B2470E04-C92A-571D-EE15-1EA7F7A15C32}"/>
              </a:ext>
            </a:extLst>
          </p:cNvPr>
          <p:cNvSpPr>
            <a:spLocks noGrp="1"/>
          </p:cNvSpPr>
          <p:nvPr>
            <p:ph type="dt" sz="half" idx="14"/>
          </p:nvPr>
        </p:nvSpPr>
        <p:spPr/>
        <p:txBody>
          <a:bodyPr/>
          <a:lstStyle/>
          <a:p>
            <a:fld id="{DEE4FD85-5D6D-4FA4-A373-26EC0F227592}" type="datetime1">
              <a:rPr lang="en-US" smtClean="0"/>
              <a:pPr/>
              <a:t>3/23/2026</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911096" y="1260123"/>
            <a:ext cx="8385048" cy="4336005"/>
          </a:xfrm>
        </p:spPr>
        <p:txBody>
          <a:bodyPr anchor="ctr">
            <a:noAutofit/>
          </a:bodyPr>
          <a:lstStyle>
            <a:lvl1pPr marL="0" indent="0" algn="ctr">
              <a:lnSpc>
                <a:spcPct val="80000"/>
              </a:lnSpc>
              <a:buNone/>
              <a:defRPr sz="5400" b="1"/>
            </a:lvl1pPr>
            <a:lvl2pPr marL="228600" indent="0" algn="ctr">
              <a:lnSpc>
                <a:spcPct val="80000"/>
              </a:lnSpc>
              <a:buNone/>
              <a:defRPr sz="4800" b="1"/>
            </a:lvl2pPr>
            <a:lvl3pPr marL="457200" indent="0" algn="ctr">
              <a:lnSpc>
                <a:spcPct val="80000"/>
              </a:lnSpc>
              <a:buNone/>
              <a:defRPr sz="4400" b="1"/>
            </a:lvl3pPr>
            <a:lvl4pPr marL="685800" indent="0" algn="ctr">
              <a:lnSpc>
                <a:spcPct val="80000"/>
              </a:lnSpc>
              <a:buNone/>
              <a:defRPr sz="4000" b="1"/>
            </a:lvl4pPr>
            <a:lvl5pPr marL="914400" indent="0" algn="ctr">
              <a:lnSpc>
                <a:spcPct val="80000"/>
              </a:lnSpc>
              <a:buNone/>
              <a:defRPr sz="36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61637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cxnSp>
        <p:nvCxnSpPr>
          <p:cNvPr id="23" name="Straight Connector 22">
            <a:extLst>
              <a:ext uri="{FF2B5EF4-FFF2-40B4-BE49-F238E27FC236}">
                <a16:creationId xmlns:a16="http://schemas.microsoft.com/office/drawing/2014/main" id="{79794304-0909-E703-ABD0-A8D3AA1D3CCB}"/>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591B9D34-540A-0829-F717-D8DDCD95ED26}"/>
              </a:ext>
            </a:extLst>
          </p:cNvPr>
          <p:cNvSpPr>
            <a:spLocks noGrp="1"/>
          </p:cNvSpPr>
          <p:nvPr>
            <p:ph type="sldNum" sz="quarter" idx="17"/>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2DB738BA-7842-B75F-DB1F-0E8B3174D122}"/>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D7DC4253-2B14-9D47-A10A-ABC853ABD5FE}"/>
              </a:ext>
            </a:extLst>
          </p:cNvPr>
          <p:cNvSpPr>
            <a:spLocks noGrp="1"/>
          </p:cNvSpPr>
          <p:nvPr>
            <p:ph type="dt" sz="half" idx="15"/>
          </p:nvPr>
        </p:nvSpPr>
        <p:spPr/>
        <p:txBody>
          <a:bodyPr/>
          <a:lstStyle/>
          <a:p>
            <a:fld id="{DEE4FD85-5D6D-4FA4-A373-26EC0F227592}" type="datetime1">
              <a:rPr lang="en-US" smtClean="0"/>
              <a:pPr/>
              <a:t>3/23/2026</a:t>
            </a:fld>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667512" y="1260123"/>
            <a:ext cx="10856976" cy="4378678"/>
          </a:xfrm>
        </p:spPr>
        <p:txBody>
          <a:bodyPr anchor="ctr">
            <a:noAutofit/>
          </a:bodyPr>
          <a:lstStyle>
            <a:lvl1pPr marL="0" indent="0" algn="ctr">
              <a:lnSpc>
                <a:spcPct val="80000"/>
              </a:lnSpc>
              <a:buNone/>
              <a:defRPr sz="6600" b="1">
                <a:solidFill>
                  <a:schemeClr val="tx1"/>
                </a:solidFill>
              </a:defRPr>
            </a:lvl1pPr>
            <a:lvl2pPr marL="228600" indent="0" algn="ctr">
              <a:lnSpc>
                <a:spcPct val="80000"/>
              </a:lnSpc>
              <a:buNone/>
              <a:defRPr sz="6600" b="1">
                <a:solidFill>
                  <a:schemeClr val="tx1"/>
                </a:solidFill>
              </a:defRPr>
            </a:lvl2pPr>
            <a:lvl3pPr marL="457200" indent="0" algn="ctr">
              <a:lnSpc>
                <a:spcPct val="80000"/>
              </a:lnSpc>
              <a:buNone/>
              <a:defRPr sz="6600" b="1">
                <a:solidFill>
                  <a:schemeClr val="tx1"/>
                </a:solidFill>
              </a:defRPr>
            </a:lvl3pPr>
            <a:lvl4pPr marL="685800" indent="0" algn="ctr">
              <a:lnSpc>
                <a:spcPct val="80000"/>
              </a:lnSpc>
              <a:buNone/>
              <a:defRPr sz="6600" b="1">
                <a:solidFill>
                  <a:schemeClr val="tx1"/>
                </a:solidFill>
              </a:defRPr>
            </a:lvl4pPr>
            <a:lvl5pPr marL="914400" indent="0" algn="ctr">
              <a:lnSpc>
                <a:spcPct val="80000"/>
              </a:lnSpc>
              <a:buNone/>
              <a:defRPr sz="6600" b="1">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35182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cxnSp>
        <p:nvCxnSpPr>
          <p:cNvPr id="39" name="Straight Connector 38">
            <a:extLst>
              <a:ext uri="{FF2B5EF4-FFF2-40B4-BE49-F238E27FC236}">
                <a16:creationId xmlns:a16="http://schemas.microsoft.com/office/drawing/2014/main" id="{32339983-4EA3-348A-36E4-6BDF2E720E7F}"/>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D6222C3D-C209-8D3D-CD43-54C045382B94}"/>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D29EE51E-D132-4B65-C82B-431B5CE66259}"/>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DE61169C-A599-D4B1-B140-DEA20B291D67}"/>
              </a:ext>
            </a:extLst>
          </p:cNvPr>
          <p:cNvSpPr>
            <a:spLocks noGrp="1"/>
          </p:cNvSpPr>
          <p:nvPr>
            <p:ph type="dt" sz="half" idx="14"/>
          </p:nvPr>
        </p:nvSpPr>
        <p:spPr/>
        <p:txBody>
          <a:bodyPr/>
          <a:lstStyle/>
          <a:p>
            <a:fld id="{DEE4FD85-5D6D-4FA4-A373-26EC0F227592}" type="datetime1">
              <a:rPr lang="en-US" smtClean="0"/>
              <a:pPr/>
              <a:t>3/23/2026</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67512" y="1260122"/>
            <a:ext cx="10872216" cy="4336005"/>
          </a:xfrm>
        </p:spPr>
        <p:txBody>
          <a:bodyPr vert="horz" lIns="91440" tIns="45720" rIns="91440" bIns="45720" rtlCol="0" anchor="ctr">
            <a:noAutofit/>
          </a:bodyPr>
          <a:lstStyle>
            <a:lvl1pPr marL="0" indent="0" algn="ctr">
              <a:lnSpc>
                <a:spcPct val="80000"/>
              </a:lnSpc>
              <a:buNone/>
              <a:defRPr lang="en-US" sz="6600" b="1" dirty="0"/>
            </a:lvl1pPr>
            <a:lvl2pPr marL="228600" indent="0" algn="ctr">
              <a:lnSpc>
                <a:spcPct val="80000"/>
              </a:lnSpc>
              <a:buNone/>
              <a:defRPr lang="en-US" sz="6000" b="1" dirty="0"/>
            </a:lvl2pPr>
            <a:lvl3pPr marL="457200" indent="0" algn="ctr">
              <a:lnSpc>
                <a:spcPct val="80000"/>
              </a:lnSpc>
              <a:buNone/>
              <a:defRPr lang="en-US" sz="5400" b="1" dirty="0"/>
            </a:lvl3pPr>
            <a:lvl4pPr marL="685800" indent="0" algn="ctr">
              <a:lnSpc>
                <a:spcPct val="80000"/>
              </a:lnSpc>
              <a:buNone/>
              <a:defRPr lang="en-US" sz="4800" b="1" dirty="0"/>
            </a:lvl4pPr>
            <a:lvl5pPr marL="914400" indent="0" algn="ctr">
              <a:lnSpc>
                <a:spcPct val="80000"/>
              </a:lnSpc>
              <a:buNone/>
              <a:defRPr lang="en-US" sz="4400" b="1" dirty="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81231647"/>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a:t>Quote Author</a:t>
            </a:r>
          </a:p>
        </p:txBody>
      </p:sp>
      <p:cxnSp>
        <p:nvCxnSpPr>
          <p:cNvPr id="3" name="Straight Connector 2">
            <a:extLst>
              <a:ext uri="{FF2B5EF4-FFF2-40B4-BE49-F238E27FC236}">
                <a16:creationId xmlns:a16="http://schemas.microsoft.com/office/drawing/2014/main" id="{33DBFA62-C703-0AC1-148A-B14C03AEBBCC}"/>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959FB2CD-26DD-138F-E7D5-D99CF92FC046}"/>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CD5DD61F-5499-1F7B-3D4F-C205EDFB346B}"/>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18BDC4E4-BD80-9BA6-E269-5F53DEFE8EF4}"/>
              </a:ext>
            </a:extLst>
          </p:cNvPr>
          <p:cNvSpPr>
            <a:spLocks noGrp="1"/>
          </p:cNvSpPr>
          <p:nvPr>
            <p:ph type="dt" sz="half" idx="14"/>
          </p:nvPr>
        </p:nvSpPr>
        <p:spPr/>
        <p:txBody>
          <a:bodyPr/>
          <a:lstStyle/>
          <a:p>
            <a:fld id="{DEE4FD85-5D6D-4FA4-A373-26EC0F227592}" type="datetime1">
              <a:rPr lang="en-US" smtClean="0"/>
              <a:pPr/>
              <a:t>3/23/2026</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80000"/>
              </a:lnSpc>
              <a:spcBef>
                <a:spcPts val="0"/>
              </a:spcBef>
              <a:buNone/>
              <a:defRPr sz="4800">
                <a:latin typeface="+mj-lt"/>
              </a:defRPr>
            </a:lvl1pPr>
          </a:lstStyle>
          <a:p>
            <a:pPr lvl="0"/>
            <a:r>
              <a:rPr lang="en-US"/>
              <a:t>Click to add Quote</a:t>
            </a:r>
          </a:p>
        </p:txBody>
      </p:sp>
    </p:spTree>
    <p:extLst>
      <p:ext uri="{BB962C8B-B14F-4D97-AF65-F5344CB8AC3E}">
        <p14:creationId xmlns:p14="http://schemas.microsoft.com/office/powerpoint/2010/main" val="15905535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64458" y="4955722"/>
            <a:ext cx="8863084" cy="669472"/>
          </a:xfrm>
        </p:spPr>
        <p:txBody>
          <a:bodyPr anchor="ctr">
            <a:normAutofit/>
          </a:bodyPr>
          <a:lstStyle>
            <a:lvl1pPr algn="r">
              <a:lnSpc>
                <a:spcPct val="120000"/>
              </a:lnSpc>
              <a:defRPr sz="2000" spc="0">
                <a:solidFill>
                  <a:schemeClr val="tx1"/>
                </a:solidFill>
                <a:latin typeface="+mn-lt"/>
              </a:defRPr>
            </a:lvl1pPr>
          </a:lstStyle>
          <a:p>
            <a:r>
              <a:rPr lang="en-US"/>
              <a:t>Quote Author</a:t>
            </a:r>
          </a:p>
        </p:txBody>
      </p:sp>
      <p:cxnSp>
        <p:nvCxnSpPr>
          <p:cNvPr id="3" name="Straight Connector 2">
            <a:extLst>
              <a:ext uri="{FF2B5EF4-FFF2-40B4-BE49-F238E27FC236}">
                <a16:creationId xmlns:a16="http://schemas.microsoft.com/office/drawing/2014/main" id="{006AA888-6209-5DDB-D7BD-AFFE2FC73553}"/>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6F431659-F86C-4E1E-BF5A-D3C97715A17E}"/>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51CEEDE5-19B7-1E08-E491-B9E81966AF7B}"/>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66F69BF3-C0E3-D599-94DA-A66273FC81CA}"/>
              </a:ext>
            </a:extLst>
          </p:cNvPr>
          <p:cNvSpPr>
            <a:spLocks noGrp="1"/>
          </p:cNvSpPr>
          <p:nvPr>
            <p:ph type="dt" sz="half" idx="14"/>
          </p:nvPr>
        </p:nvSpPr>
        <p:spPr/>
        <p:txBody>
          <a:bodyPr/>
          <a:lstStyle/>
          <a:p>
            <a:fld id="{DEE4FD85-5D6D-4FA4-A373-26EC0F227592}" type="datetime1">
              <a:rPr lang="en-US" smtClean="0"/>
              <a:pPr/>
              <a:t>3/23/2026</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664458" y="1344168"/>
            <a:ext cx="8863085" cy="3291840"/>
          </a:xfrm>
        </p:spPr>
        <p:txBody>
          <a:bodyPr anchor="ctr">
            <a:normAutofit/>
          </a:bodyPr>
          <a:lstStyle>
            <a:lvl1pPr marL="164592" indent="-164592">
              <a:lnSpc>
                <a:spcPct val="80000"/>
              </a:lnSpc>
              <a:spcBef>
                <a:spcPts val="0"/>
              </a:spcBef>
              <a:buNone/>
              <a:defRPr sz="4800">
                <a:latin typeface="+mj-lt"/>
              </a:defRPr>
            </a:lvl1pPr>
          </a:lstStyle>
          <a:p>
            <a:pPr lvl="0"/>
            <a:r>
              <a:rPr lang="en-US"/>
              <a:t>Click to add Quote</a:t>
            </a:r>
          </a:p>
        </p:txBody>
      </p:sp>
    </p:spTree>
    <p:extLst>
      <p:ext uri="{BB962C8B-B14F-4D97-AF65-F5344CB8AC3E}">
        <p14:creationId xmlns:p14="http://schemas.microsoft.com/office/powerpoint/2010/main" val="1286709423"/>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707468" y="4893733"/>
            <a:ext cx="5638800" cy="788610"/>
          </a:xfrm>
        </p:spPr>
        <p:txBody>
          <a:bodyPr anchor="ctr">
            <a:normAutofit/>
          </a:bodyPr>
          <a:lstStyle>
            <a:lvl1pPr algn="r">
              <a:lnSpc>
                <a:spcPct val="120000"/>
              </a:lnSpc>
              <a:defRPr sz="2000" b="1" spc="0">
                <a:solidFill>
                  <a:schemeClr val="accent1">
                    <a:lumMod val="75000"/>
                  </a:schemeClr>
                </a:solidFill>
                <a:latin typeface="+mn-lt"/>
              </a:defRPr>
            </a:lvl1pPr>
          </a:lstStyle>
          <a:p>
            <a:r>
              <a:rPr lang="en-US"/>
              <a:t>Quote Author</a:t>
            </a:r>
          </a:p>
        </p:txBody>
      </p:sp>
      <p:cxnSp>
        <p:nvCxnSpPr>
          <p:cNvPr id="3" name="Straight Connector 2">
            <a:extLst>
              <a:ext uri="{FF2B5EF4-FFF2-40B4-BE49-F238E27FC236}">
                <a16:creationId xmlns:a16="http://schemas.microsoft.com/office/drawing/2014/main" id="{4BEA7269-E0C0-24FF-83AE-918E65572670}"/>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3896EDFB-F0D6-8773-D221-6D97A3A83749}"/>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F472A14C-8640-6C73-0A10-13EC61472A76}"/>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056D7FDF-AAFD-AF9A-6E11-36DE42D52AF2}"/>
              </a:ext>
            </a:extLst>
          </p:cNvPr>
          <p:cNvSpPr>
            <a:spLocks noGrp="1"/>
          </p:cNvSpPr>
          <p:nvPr>
            <p:ph type="dt" sz="half" idx="14"/>
          </p:nvPr>
        </p:nvSpPr>
        <p:spPr/>
        <p:txBody>
          <a:bodyPr/>
          <a:lstStyle/>
          <a:p>
            <a:fld id="{DEE4FD85-5D6D-4FA4-A373-26EC0F227592}" type="datetime1">
              <a:rPr lang="en-US" smtClean="0"/>
              <a:pPr/>
              <a:t>3/23/2026</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862666" y="1388534"/>
            <a:ext cx="8483601" cy="3371246"/>
          </a:xfrm>
        </p:spPr>
        <p:txBody>
          <a:bodyPr anchor="ctr">
            <a:normAutofit/>
          </a:bodyPr>
          <a:lstStyle>
            <a:lvl1pPr marL="164592" indent="-164592">
              <a:lnSpc>
                <a:spcPct val="80000"/>
              </a:lnSpc>
              <a:spcBef>
                <a:spcPts val="0"/>
              </a:spcBef>
              <a:buNone/>
              <a:defRPr sz="5400">
                <a:latin typeface="+mj-lt"/>
              </a:defRPr>
            </a:lvl1pPr>
          </a:lstStyle>
          <a:p>
            <a:pPr lvl="0"/>
            <a:r>
              <a:rPr lang="en-US"/>
              <a:t>Click to add Quote</a:t>
            </a:r>
          </a:p>
        </p:txBody>
      </p:sp>
    </p:spTree>
    <p:extLst>
      <p:ext uri="{BB962C8B-B14F-4D97-AF65-F5344CB8AC3E}">
        <p14:creationId xmlns:p14="http://schemas.microsoft.com/office/powerpoint/2010/main" val="308572406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0" y="1261872"/>
            <a:ext cx="10872217" cy="1033953"/>
          </a:xfrm>
        </p:spPr>
        <p:txBody>
          <a:bodyPr anchor="t">
            <a:normAutofit/>
          </a:bodyPr>
          <a:lstStyle>
            <a:lvl1pPr>
              <a:defRPr sz="4000"/>
            </a:lvl1pPr>
          </a:lstStyle>
          <a:p>
            <a:r>
              <a:rPr lang="en-US"/>
              <a:t>Click to edit Master title style</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65392" y="2584093"/>
            <a:ext cx="4974336" cy="369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04DE775-DB75-CB1A-BFE8-78BCAD77D753}"/>
              </a:ext>
            </a:extLst>
          </p:cNvPr>
          <p:cNvSpPr>
            <a:spLocks noGrp="1"/>
          </p:cNvSpPr>
          <p:nvPr>
            <p:ph type="sldNum" sz="quarter" idx="19"/>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B8BA12C1-730A-27D0-9441-4063B2F4C8C5}"/>
              </a:ext>
            </a:extLst>
          </p:cNvPr>
          <p:cNvSpPr>
            <a:spLocks noGrp="1"/>
          </p:cNvSpPr>
          <p:nvPr>
            <p:ph type="ftr" sz="quarter" idx="18"/>
          </p:nvPr>
        </p:nvSpPr>
        <p:spPr/>
        <p:txBody>
          <a:bodyPr/>
          <a:lstStyle/>
          <a:p>
            <a:r>
              <a:rPr lang="en-US"/>
              <a:t>Presentation title</a:t>
            </a:r>
          </a:p>
        </p:txBody>
      </p:sp>
      <p:sp>
        <p:nvSpPr>
          <p:cNvPr id="3" name="Date Placeholder 2">
            <a:extLst>
              <a:ext uri="{FF2B5EF4-FFF2-40B4-BE49-F238E27FC236}">
                <a16:creationId xmlns:a16="http://schemas.microsoft.com/office/drawing/2014/main" id="{C9BC83B6-5689-7B78-207A-AE1FEA615FD1}"/>
              </a:ext>
            </a:extLst>
          </p:cNvPr>
          <p:cNvSpPr>
            <a:spLocks noGrp="1"/>
          </p:cNvSpPr>
          <p:nvPr>
            <p:ph type="dt" sz="half" idx="17"/>
          </p:nvPr>
        </p:nvSpPr>
        <p:spPr/>
        <p:txBody>
          <a:bodyPr/>
          <a:lstStyle/>
          <a:p>
            <a:fld id="{DEE4FD85-5D6D-4FA4-A373-26EC0F227592}" type="datetime1">
              <a:rPr lang="en-US" smtClean="0"/>
              <a:pPr/>
              <a:t>3/23/2026</a:t>
            </a:fld>
            <a:endParaRPr lang="en-US"/>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67511" y="2584093"/>
            <a:ext cx="4974337" cy="369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237971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6" name="Title 1">
            <a:extLst>
              <a:ext uri="{FF2B5EF4-FFF2-40B4-BE49-F238E27FC236}">
                <a16:creationId xmlns:a16="http://schemas.microsoft.com/office/drawing/2014/main" id="{8405356D-E1B4-45BE-D7D0-42A7AAB8D793}"/>
              </a:ext>
            </a:extLst>
          </p:cNvPr>
          <p:cNvSpPr>
            <a:spLocks noGrp="1"/>
          </p:cNvSpPr>
          <p:nvPr>
            <p:ph type="title"/>
          </p:nvPr>
        </p:nvSpPr>
        <p:spPr>
          <a:xfrm>
            <a:off x="667510" y="1261872"/>
            <a:ext cx="10872217" cy="1033953"/>
          </a:xfrm>
        </p:spPr>
        <p:txBody>
          <a:bodyPr anchor="t">
            <a:normAutofit/>
          </a:bodyPr>
          <a:lstStyle>
            <a:lvl1pPr>
              <a:defRPr sz="4000"/>
            </a:lvl1pPr>
          </a:lstStyle>
          <a:p>
            <a:r>
              <a:rPr lang="en-US"/>
              <a:t>Click to edit Master title style</a:t>
            </a:r>
          </a:p>
        </p:txBody>
      </p:sp>
      <p:sp>
        <p:nvSpPr>
          <p:cNvPr id="7" name="Slide Number Placeholder 6">
            <a:extLst>
              <a:ext uri="{FF2B5EF4-FFF2-40B4-BE49-F238E27FC236}">
                <a16:creationId xmlns:a16="http://schemas.microsoft.com/office/drawing/2014/main" id="{30D59815-8676-26E4-EA5A-1B1ACFB6E9BD}"/>
              </a:ext>
            </a:extLst>
          </p:cNvPr>
          <p:cNvSpPr>
            <a:spLocks noGrp="1"/>
          </p:cNvSpPr>
          <p:nvPr>
            <p:ph type="sldNum" sz="quarter" idx="19"/>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70E3E38B-0671-3294-31A5-2E4961FF5273}"/>
              </a:ext>
            </a:extLst>
          </p:cNvPr>
          <p:cNvSpPr>
            <a:spLocks noGrp="1"/>
          </p:cNvSpPr>
          <p:nvPr>
            <p:ph type="ftr" sz="quarter" idx="18"/>
          </p:nvPr>
        </p:nvSpPr>
        <p:spPr/>
        <p:txBody>
          <a:bodyPr/>
          <a:lstStyle/>
          <a:p>
            <a:r>
              <a:rPr lang="en-US"/>
              <a:t>Presentation title</a:t>
            </a:r>
          </a:p>
        </p:txBody>
      </p:sp>
      <p:sp>
        <p:nvSpPr>
          <p:cNvPr id="2" name="Date Placeholder 1">
            <a:extLst>
              <a:ext uri="{FF2B5EF4-FFF2-40B4-BE49-F238E27FC236}">
                <a16:creationId xmlns:a16="http://schemas.microsoft.com/office/drawing/2014/main" id="{023455C6-2D37-DA7B-B30D-DEC4B5CFB927}"/>
              </a:ext>
            </a:extLst>
          </p:cNvPr>
          <p:cNvSpPr>
            <a:spLocks noGrp="1"/>
          </p:cNvSpPr>
          <p:nvPr>
            <p:ph type="dt" sz="half" idx="17"/>
          </p:nvPr>
        </p:nvSpPr>
        <p:spPr/>
        <p:txBody>
          <a:bodyPr/>
          <a:lstStyle/>
          <a:p>
            <a:fld id="{DEE4FD85-5D6D-4FA4-A373-26EC0F227592}" type="datetime1">
              <a:rPr lang="en-US" smtClean="0"/>
              <a:pPr/>
              <a:t>3/23/2026</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52272" y="2584094"/>
            <a:ext cx="4989576" cy="665483"/>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67512" y="3569539"/>
            <a:ext cx="4974336" cy="27106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65392" y="2565527"/>
            <a:ext cx="4974336" cy="72118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65392" y="3569538"/>
            <a:ext cx="4974336" cy="27106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4501368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2" name="Title 1">
            <a:extLst>
              <a:ext uri="{FF2B5EF4-FFF2-40B4-BE49-F238E27FC236}">
                <a16:creationId xmlns:a16="http://schemas.microsoft.com/office/drawing/2014/main" id="{69C627C0-7428-BA8A-D0E2-CC8A8D377103}"/>
              </a:ext>
            </a:extLst>
          </p:cNvPr>
          <p:cNvSpPr>
            <a:spLocks noGrp="1"/>
          </p:cNvSpPr>
          <p:nvPr>
            <p:ph type="title"/>
          </p:nvPr>
        </p:nvSpPr>
        <p:spPr>
          <a:xfrm>
            <a:off x="667510" y="1261872"/>
            <a:ext cx="10872217" cy="1033953"/>
          </a:xfrm>
        </p:spPr>
        <p:txBody>
          <a:bodyPr anchor="t">
            <a:normAutofit/>
          </a:bodyPr>
          <a:lstStyle>
            <a:lvl1pPr>
              <a:defRPr sz="4000"/>
            </a:lvl1pPr>
          </a:lstStyle>
          <a:p>
            <a:r>
              <a:rPr lang="en-US"/>
              <a:t>Click to edit Master title style</a:t>
            </a:r>
          </a:p>
        </p:txBody>
      </p:sp>
      <p:sp>
        <p:nvSpPr>
          <p:cNvPr id="4" name="Slide Number Placeholder 3">
            <a:extLst>
              <a:ext uri="{FF2B5EF4-FFF2-40B4-BE49-F238E27FC236}">
                <a16:creationId xmlns:a16="http://schemas.microsoft.com/office/drawing/2014/main" id="{3F3C0BCA-D1D7-CF64-AEC7-33E55DBC4D04}"/>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3" name="Footer Placeholder 2">
            <a:extLst>
              <a:ext uri="{FF2B5EF4-FFF2-40B4-BE49-F238E27FC236}">
                <a16:creationId xmlns:a16="http://schemas.microsoft.com/office/drawing/2014/main" id="{6B9B36D5-9101-EA9F-061C-3EB80ED08A2E}"/>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30FC613A-845B-FD71-729B-17AC533A8AAC}"/>
              </a:ext>
            </a:extLst>
          </p:cNvPr>
          <p:cNvSpPr>
            <a:spLocks noGrp="1"/>
          </p:cNvSpPr>
          <p:nvPr>
            <p:ph type="dt" sz="half" idx="10"/>
          </p:nvPr>
        </p:nvSpPr>
        <p:spPr/>
        <p:txBody>
          <a:bodyPr/>
          <a:lstStyle/>
          <a:p>
            <a:fld id="{DEE4FD85-5D6D-4FA4-A373-26EC0F227592}" type="datetime1">
              <a:rPr lang="en-US" smtClean="0"/>
              <a:pPr/>
              <a:t>3/23/2026</a:t>
            </a:fld>
            <a:endParaRPr lang="en-US"/>
          </a:p>
        </p:txBody>
      </p:sp>
    </p:spTree>
    <p:extLst>
      <p:ext uri="{BB962C8B-B14F-4D97-AF65-F5344CB8AC3E}">
        <p14:creationId xmlns:p14="http://schemas.microsoft.com/office/powerpoint/2010/main" val="173249370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26DE469-E242-00F6-D36A-8C98D6219C51}"/>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3" name="Footer Placeholder 2">
            <a:extLst>
              <a:ext uri="{FF2B5EF4-FFF2-40B4-BE49-F238E27FC236}">
                <a16:creationId xmlns:a16="http://schemas.microsoft.com/office/drawing/2014/main" id="{CD2F422C-D8A7-AE2F-E398-B64591AD4716}"/>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964113CA-1CE1-FE6B-9D3C-9E9AB40F4C3E}"/>
              </a:ext>
            </a:extLst>
          </p:cNvPr>
          <p:cNvSpPr>
            <a:spLocks noGrp="1"/>
          </p:cNvSpPr>
          <p:nvPr>
            <p:ph type="dt" sz="half" idx="10"/>
          </p:nvPr>
        </p:nvSpPr>
        <p:spPr/>
        <p:txBody>
          <a:bodyPr/>
          <a:lstStyle/>
          <a:p>
            <a:fld id="{DEE4FD85-5D6D-4FA4-A373-26EC0F227592}" type="datetime1">
              <a:rPr lang="en-US" smtClean="0"/>
              <a:pPr/>
              <a:t>3/23/2026</a:t>
            </a:fld>
            <a:endParaRPr lang="en-US"/>
          </a:p>
        </p:txBody>
      </p:sp>
    </p:spTree>
    <p:extLst>
      <p:ext uri="{BB962C8B-B14F-4D97-AF65-F5344CB8AC3E}">
        <p14:creationId xmlns:p14="http://schemas.microsoft.com/office/powerpoint/2010/main" val="360817168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67512" y="1260123"/>
            <a:ext cx="4654296" cy="1004010"/>
          </a:xfrm>
        </p:spPr>
        <p:txBody>
          <a:bodyPr anchor="t">
            <a:normAutofit/>
          </a:bodyPr>
          <a:lstStyle>
            <a:lvl1pPr>
              <a:defRPr sz="40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67512" y="2584094"/>
            <a:ext cx="4654296" cy="3696086"/>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641848" y="1260123"/>
            <a:ext cx="5882640" cy="504860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5F561563-9E70-4586-A914-471E339CD19B}"/>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6" name="Footer Placeholder 5">
            <a:extLst>
              <a:ext uri="{FF2B5EF4-FFF2-40B4-BE49-F238E27FC236}">
                <a16:creationId xmlns:a16="http://schemas.microsoft.com/office/drawing/2014/main" id="{F5A72062-C159-A70C-DAB3-C80E0D341ED8}"/>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DDA7ED0D-2631-05E7-635A-88D81CC3A4D7}"/>
              </a:ext>
            </a:extLst>
          </p:cNvPr>
          <p:cNvSpPr>
            <a:spLocks noGrp="1"/>
          </p:cNvSpPr>
          <p:nvPr>
            <p:ph type="dt" sz="half" idx="10"/>
          </p:nvPr>
        </p:nvSpPr>
        <p:spPr/>
        <p:txBody>
          <a:bodyPr/>
          <a:lstStyle/>
          <a:p>
            <a:fld id="{DEE4FD85-5D6D-4FA4-A373-26EC0F227592}" type="datetime1">
              <a:rPr lang="en-US" smtClean="0"/>
              <a:pPr/>
              <a:t>3/23/2026</a:t>
            </a:fld>
            <a:endParaRPr lang="en-US"/>
          </a:p>
        </p:txBody>
      </p:sp>
    </p:spTree>
    <p:extLst>
      <p:ext uri="{BB962C8B-B14F-4D97-AF65-F5344CB8AC3E}">
        <p14:creationId xmlns:p14="http://schemas.microsoft.com/office/powerpoint/2010/main" val="190296063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67512" y="1260123"/>
            <a:ext cx="3429386" cy="1004011"/>
          </a:xfrm>
        </p:spPr>
        <p:txBody>
          <a:bodyPr anchor="t">
            <a:normAutofit/>
          </a:bodyPr>
          <a:lstStyle>
            <a:lvl1pPr>
              <a:defRPr sz="4000"/>
            </a:lvl1pPr>
          </a:lstStyle>
          <a:p>
            <a:r>
              <a:rPr lang="en-US"/>
              <a:t>Click to edit Master title style</a:t>
            </a:r>
          </a:p>
        </p:txBody>
      </p:sp>
      <p:sp>
        <p:nvSpPr>
          <p:cNvPr id="7" name="Slide Number Placeholder 6">
            <a:extLst>
              <a:ext uri="{FF2B5EF4-FFF2-40B4-BE49-F238E27FC236}">
                <a16:creationId xmlns:a16="http://schemas.microsoft.com/office/drawing/2014/main" id="{BC39AD1E-0BFD-0C6E-EED4-3782FB82483A}"/>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6" name="Footer Placeholder 5">
            <a:extLst>
              <a:ext uri="{FF2B5EF4-FFF2-40B4-BE49-F238E27FC236}">
                <a16:creationId xmlns:a16="http://schemas.microsoft.com/office/drawing/2014/main" id="{2607554B-B714-3610-BD99-8CAEFA5662C2}"/>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42AFEDF4-9C70-920E-A49D-7787AA6DA023}"/>
              </a:ext>
            </a:extLst>
          </p:cNvPr>
          <p:cNvSpPr>
            <a:spLocks noGrp="1"/>
          </p:cNvSpPr>
          <p:nvPr>
            <p:ph type="dt" sz="half" idx="10"/>
          </p:nvPr>
        </p:nvSpPr>
        <p:spPr/>
        <p:txBody>
          <a:bodyPr/>
          <a:lstStyle/>
          <a:p>
            <a:fld id="{DEE4FD85-5D6D-4FA4-A373-26EC0F227592}" type="datetime1">
              <a:rPr lang="en-US" smtClean="0"/>
              <a:pPr/>
              <a:t>3/23/2026</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67511" y="2584094"/>
            <a:ext cx="3410711" cy="3696085"/>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398262" y="1260123"/>
            <a:ext cx="7141465" cy="5020056"/>
          </a:xfrm>
          <a:blipFill>
            <a:blip r:embed="rId2">
              <a:alphaModFix amt="60000"/>
              <a:extLst>
                <a:ext uri="{28A0092B-C50C-407E-A947-70E740481C1C}">
                  <a14:useLocalDpi xmlns:a14="http://schemas.microsoft.com/office/drawing/2010/main" val="0"/>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162255599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2" y="1260121"/>
            <a:ext cx="10856976" cy="2008021"/>
          </a:xfrm>
        </p:spPr>
        <p:txBody>
          <a:bodyPr anchor="b">
            <a:normAutofit/>
          </a:bodyPr>
          <a:lstStyle>
            <a:lvl1pPr>
              <a:defRPr sz="7200"/>
            </a:lvl1pPr>
          </a:lstStyle>
          <a:p>
            <a:r>
              <a:rPr lang="en-US"/>
              <a:t>Click to edit Master title style</a:t>
            </a:r>
          </a:p>
        </p:txBody>
      </p:sp>
      <p:sp>
        <p:nvSpPr>
          <p:cNvPr id="5" name="Slide Number Placeholder 4">
            <a:extLst>
              <a:ext uri="{FF2B5EF4-FFF2-40B4-BE49-F238E27FC236}">
                <a16:creationId xmlns:a16="http://schemas.microsoft.com/office/drawing/2014/main" id="{258D07FC-43F1-4E18-580C-3C44320F91FD}"/>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C225ABD4-FA73-E749-3EA0-9C6BA20EAC2D}"/>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79A1E3B5-40D2-5FD4-06BA-E77052C7F056}"/>
              </a:ext>
            </a:extLst>
          </p:cNvPr>
          <p:cNvSpPr>
            <a:spLocks noGrp="1"/>
          </p:cNvSpPr>
          <p:nvPr>
            <p:ph type="dt" sz="half" idx="14"/>
          </p:nvPr>
        </p:nvSpPr>
        <p:spPr/>
        <p:txBody>
          <a:bodyPr/>
          <a:lstStyle/>
          <a:p>
            <a:fld id="{DEE4FD85-5D6D-4FA4-A373-26EC0F227592}" type="datetime1">
              <a:rPr lang="en-US" smtClean="0"/>
              <a:pPr/>
              <a:t>3/23/2026</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67511" y="3588104"/>
            <a:ext cx="10856977" cy="269207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9598464"/>
      </p:ext>
    </p:extLst>
  </p:cSld>
  <p:clrMapOvr>
    <a:overrideClrMapping bg1="dk1" tx1="lt1" bg2="dk2" tx2="lt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2" y="2584093"/>
            <a:ext cx="8375902" cy="1688061"/>
          </a:xfrm>
        </p:spPr>
        <p:txBody>
          <a:bodyPr anchor="b">
            <a:noAutofit/>
          </a:bodyPr>
          <a:lstStyle>
            <a:lvl1pPr>
              <a:defRPr sz="7200"/>
            </a:lvl1pPr>
          </a:lstStyle>
          <a:p>
            <a:r>
              <a:rPr lang="en-US"/>
              <a:t>Click to edit Master title style</a:t>
            </a:r>
          </a:p>
        </p:txBody>
      </p:sp>
      <p:sp>
        <p:nvSpPr>
          <p:cNvPr id="5" name="Slide Number Placeholder 4">
            <a:extLst>
              <a:ext uri="{FF2B5EF4-FFF2-40B4-BE49-F238E27FC236}">
                <a16:creationId xmlns:a16="http://schemas.microsoft.com/office/drawing/2014/main" id="{5E6AA90F-CC56-0B2B-76BD-895A361811F3}"/>
              </a:ext>
            </a:extLst>
          </p:cNvPr>
          <p:cNvSpPr>
            <a:spLocks noGrp="1"/>
          </p:cNvSpPr>
          <p:nvPr>
            <p:ph type="sldNum" sz="quarter" idx="17"/>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CF8B045D-0D5B-3227-835A-58CF4E811909}"/>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67A6090A-D950-230B-F6B3-C5035C3CEACF}"/>
              </a:ext>
            </a:extLst>
          </p:cNvPr>
          <p:cNvSpPr>
            <a:spLocks noGrp="1"/>
          </p:cNvSpPr>
          <p:nvPr>
            <p:ph type="dt" sz="half" idx="15"/>
          </p:nvPr>
        </p:nvSpPr>
        <p:spPr/>
        <p:txBody>
          <a:bodyPr/>
          <a:lstStyle/>
          <a:p>
            <a:fld id="{DEE4FD85-5D6D-4FA4-A373-26EC0F227592}" type="datetime1">
              <a:rPr lang="en-US" smtClean="0"/>
              <a:pPr/>
              <a:t>3/23/2026</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67512" y="4592115"/>
            <a:ext cx="8385048" cy="1688063"/>
          </a:xfrm>
        </p:spPr>
        <p:txBody>
          <a:bodyPr>
            <a:normAutofit/>
          </a:bodyPr>
          <a:lstStyle>
            <a:lvl1pPr marL="0" indent="0">
              <a:buNone/>
              <a:defRPr sz="1400"/>
            </a:lvl1pPr>
            <a:lvl2pPr marL="228600" indent="0">
              <a:buNone/>
              <a:defRPr sz="1200"/>
            </a:lvl2pPr>
            <a:lvl3pPr marL="457200" indent="0">
              <a:buNone/>
              <a:defRPr sz="11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03454866"/>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67512" y="1260121"/>
            <a:ext cx="10872216" cy="1004011"/>
          </a:xfrm>
          <a:prstGeom prst="rect">
            <a:avLst/>
          </a:prstGeom>
        </p:spPr>
        <p:txBody>
          <a:bodyPr vert="horz" lIns="91440" tIns="45720" rIns="91440" bIns="45720" rtlCol="0" anchor="b">
            <a:normAutofit/>
          </a:bodyPr>
          <a:lstStyle/>
          <a:p>
            <a:r>
              <a:rPr lang="en-US"/>
              <a:t>Click to edit Master title style</a:t>
            </a:r>
          </a:p>
        </p:txBody>
      </p:sp>
      <p:sp>
        <p:nvSpPr>
          <p:cNvPr id="29" name="Slide Number Placeholder 5">
            <a:extLst>
              <a:ext uri="{FF2B5EF4-FFF2-40B4-BE49-F238E27FC236}">
                <a16:creationId xmlns:a16="http://schemas.microsoft.com/office/drawing/2014/main" id="{87E7F9E7-BD7C-7BD1-18C4-D0670D6F7056}"/>
              </a:ext>
            </a:extLst>
          </p:cNvPr>
          <p:cNvSpPr>
            <a:spLocks noGrp="1"/>
          </p:cNvSpPr>
          <p:nvPr>
            <p:ph type="sldNum" sz="quarter" idx="4"/>
          </p:nvPr>
        </p:nvSpPr>
        <p:spPr>
          <a:xfrm>
            <a:off x="667512" y="187882"/>
            <a:ext cx="266609" cy="365125"/>
          </a:xfrm>
          <a:prstGeom prst="rect">
            <a:avLst/>
          </a:prstGeom>
        </p:spPr>
        <p:txBody>
          <a:bodyPr lIns="0" rIns="0" anchor="ctr"/>
          <a:lstStyle>
            <a:lvl1pPr algn="l" rtl="0">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934122" y="181066"/>
            <a:ext cx="3144101" cy="365125"/>
          </a:xfrm>
          <a:prstGeom prst="rect">
            <a:avLst/>
          </a:prstGeom>
        </p:spPr>
        <p:txBody>
          <a:bodyPr vert="horz" lIns="91440" tIns="45720" rIns="91440" bIns="45720" rtlCol="0" anchor="ctr"/>
          <a:lstStyle>
            <a:lvl1pPr algn="l" rtl="0">
              <a:defRPr sz="900">
                <a:solidFill>
                  <a:schemeClr val="tx1"/>
                </a:solidFill>
                <a:latin typeface="+mj-lt"/>
              </a:defRPr>
            </a:lvl1pPr>
          </a:lstStyle>
          <a:p>
            <a:r>
              <a:rPr lang="en-US"/>
              <a:t>Presentation title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DEE4FD85-5D6D-4FA4-A373-26EC0F227592}" type="datetime1">
              <a:rPr lang="en-US" smtClean="0"/>
              <a:pPr/>
              <a:t>3/23/2026</a:t>
            </a:fld>
            <a:endParaRPr lang="en-US"/>
          </a:p>
        </p:txBody>
      </p:sp>
      <p:cxnSp>
        <p:nvCxnSpPr>
          <p:cNvPr id="26" name="Straight Connector 25">
            <a:extLst>
              <a:ext uri="{FF2B5EF4-FFF2-40B4-BE49-F238E27FC236}">
                <a16:creationId xmlns:a16="http://schemas.microsoft.com/office/drawing/2014/main" id="{BE2FCF00-BAB5-9903-A021-C98277BB5056}"/>
              </a:ext>
            </a:extLst>
          </p:cNvPr>
          <p:cNvCxnSpPr>
            <a:cxnSpLocks/>
          </p:cNvCxnSpPr>
          <p:nvPr userDrawn="1"/>
        </p:nvCxnSpPr>
        <p:spPr>
          <a:xfrm>
            <a:off x="652272" y="567605"/>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67512" y="2584094"/>
            <a:ext cx="10856976" cy="36960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23489491"/>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 id="2147483741" r:id="rId14"/>
    <p:sldLayoutId id="2147483742" r:id="rId15"/>
    <p:sldLayoutId id="2147483743" r:id="rId16"/>
    <p:sldLayoutId id="2147483744" r:id="rId17"/>
    <p:sldLayoutId id="2147483745" r:id="rId18"/>
    <p:sldLayoutId id="2147483746" r:id="rId19"/>
    <p:sldLayoutId id="2147483747" r:id="rId20"/>
    <p:sldLayoutId id="2147483748" r:id="rId21"/>
    <p:sldLayoutId id="2147483749" r:id="rId22"/>
    <p:sldLayoutId id="2147483750" r:id="rId23"/>
    <p:sldLayoutId id="2147483751" r:id="rId24"/>
    <p:sldLayoutId id="2147483752" r:id="rId25"/>
    <p:sldLayoutId id="2147483753" r:id="rId26"/>
    <p:sldLayoutId id="2147483754" r:id="rId27"/>
    <p:sldLayoutId id="2147483755" r:id="rId28"/>
    <p:sldLayoutId id="2147483756" r:id="rId29"/>
    <p:sldLayoutId id="2147483757" r:id="rId30"/>
    <p:sldLayoutId id="2147483758" r:id="rId31"/>
    <p:sldLayoutId id="2147483759" r:id="rId32"/>
    <p:sldLayoutId id="2147483760" r:id="rId33"/>
    <p:sldLayoutId id="2147483761" r:id="rId34"/>
    <p:sldLayoutId id="2147483762" r:id="rId35"/>
    <p:sldLayoutId id="2147483763" r:id="rId36"/>
    <p:sldLayoutId id="2147483764" r:id="rId37"/>
    <p:sldLayoutId id="2147483765" r:id="rId38"/>
    <p:sldLayoutId id="2147483766" r:id="rId39"/>
    <p:sldLayoutId id="2147483767" r:id="rId40"/>
    <p:sldLayoutId id="2147483768" r:id="rId41"/>
    <p:sldLayoutId id="2147483769" r:id="rId42"/>
    <p:sldLayoutId id="2147483770" r:id="rId43"/>
    <p:sldLayoutId id="2147483771" r:id="rId44"/>
    <p:sldLayoutId id="2147483772" r:id="rId45"/>
    <p:sldLayoutId id="2147483773" r:id="rId46"/>
    <p:sldLayoutId id="2147483774" r:id="rId47"/>
    <p:sldLayoutId id="2147483775" r:id="rId48"/>
    <p:sldLayoutId id="2147483776" r:id="rId49"/>
    <p:sldLayoutId id="2147483777" r:id="rId50"/>
    <p:sldLayoutId id="2147483778" r:id="rId51"/>
    <p:sldLayoutId id="2147483779" r:id="rId52"/>
    <p:sldLayoutId id="2147483780" r:id="rId53"/>
    <p:sldLayoutId id="2147483781" r:id="rId54"/>
    <p:sldLayoutId id="2147483782" r:id="rId55"/>
    <p:sldLayoutId id="2147483783" r:id="rId56"/>
    <p:sldLayoutId id="2147483784" r:id="rId57"/>
  </p:sldLayoutIdLst>
  <p:hf hdr="0"/>
  <p:txStyles>
    <p:titleStyle>
      <a:lvl1pPr algn="l" defTabSz="914400" rtl="0" eaLnBrk="1" latinLnBrk="0" hangingPunct="1">
        <a:lnSpc>
          <a:spcPct val="80000"/>
        </a:lnSpc>
        <a:spcBef>
          <a:spcPct val="0"/>
        </a:spcBef>
        <a:buNone/>
        <a:defRPr sz="2800" b="0" kern="1200" spc="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9" orient="horz" pos="2160">
          <p15:clr>
            <a:srgbClr val="F26B43"/>
          </p15:clr>
        </p15:guide>
        <p15:guide id="20" pos="3840">
          <p15:clr>
            <a:srgbClr val="F26B43"/>
          </p15:clr>
        </p15:guide>
        <p15:guide id="21" pos="7296">
          <p15:clr>
            <a:srgbClr val="F26B43"/>
          </p15:clr>
        </p15:guide>
        <p15:guide id="22"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50.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35.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35.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35.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35.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35.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3.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35.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2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22.xml"/><Relationship Id="rId5" Type="http://schemas.openxmlformats.org/officeDocument/2006/relationships/image" Target="../media/image9.png"/><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hyperlink" Target="https://pdf4pro.com/view/improving-workplace-culture-through-evidence-66fc3b.html" TargetMode="External"/><Relationship Id="rId7"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22.xml"/><Relationship Id="rId6" Type="http://schemas.openxmlformats.org/officeDocument/2006/relationships/hyperlink" Target="https://archive.org/details/beyondculture0000hall_t6d8" TargetMode="External"/><Relationship Id="rId5" Type="http://schemas.openxmlformats.org/officeDocument/2006/relationships/hyperlink" Target="https://www.bain.com/about/what-we-believe/" TargetMode="External"/><Relationship Id="rId4" Type="http://schemas.openxmlformats.org/officeDocument/2006/relationships/hyperlink" Target="https://hbr.org/2021/02/company-culture-is-everyones-responsibility" TargetMode="External"/><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Brazilian justice concept">
            <a:extLst>
              <a:ext uri="{FF2B5EF4-FFF2-40B4-BE49-F238E27FC236}">
                <a16:creationId xmlns:a16="http://schemas.microsoft.com/office/drawing/2014/main" id="{51B93B36-DB10-4D31-A57E-8CAD23761948}"/>
              </a:ext>
            </a:extLst>
          </p:cNvPr>
          <p:cNvPicPr>
            <a:picLocks noChangeAspect="1"/>
          </p:cNvPicPr>
          <p:nvPr/>
        </p:nvPicPr>
        <p:blipFill>
          <a:blip r:embed="rId3"/>
          <a:srcRect t="15730"/>
          <a:stretch>
            <a:fillRect/>
          </a:stretch>
        </p:blipFill>
        <p:spPr>
          <a:xfrm>
            <a:off x="20" y="10"/>
            <a:ext cx="12191980" cy="6857990"/>
          </a:xfrm>
          <a:custGeom>
            <a:avLst/>
            <a:gdLst>
              <a:gd name="csX0" fmla="*/ 650748 w 12192000"/>
              <a:gd name="csY0" fmla="*/ 557784 h 6858000"/>
              <a:gd name="csX1" fmla="*/ 650748 w 12192000"/>
              <a:gd name="csY1" fmla="*/ 566928 h 6858000"/>
              <a:gd name="csX2" fmla="*/ 11541252 w 12192000"/>
              <a:gd name="csY2" fmla="*/ 566928 h 6858000"/>
              <a:gd name="csX3" fmla="*/ 11541252 w 12192000"/>
              <a:gd name="csY3" fmla="*/ 557784 h 6858000"/>
              <a:gd name="csX4" fmla="*/ 0 w 12192000"/>
              <a:gd name="csY4" fmla="*/ 0 h 6858000"/>
              <a:gd name="csX5" fmla="*/ 12192000 w 12192000"/>
              <a:gd name="csY5" fmla="*/ 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650748" y="557784"/>
                </a:moveTo>
                <a:lnTo>
                  <a:pt x="650748" y="566928"/>
                </a:lnTo>
                <a:lnTo>
                  <a:pt x="11541252" y="566928"/>
                </a:lnTo>
                <a:lnTo>
                  <a:pt x="11541252" y="557784"/>
                </a:lnTo>
                <a:close/>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42D3DD22-6C82-F4D7-11F2-F2582509EC88}"/>
              </a:ext>
            </a:extLst>
          </p:cNvPr>
          <p:cNvSpPr>
            <a:spLocks noGrp="1"/>
          </p:cNvSpPr>
          <p:nvPr>
            <p:ph type="ctrTitle"/>
          </p:nvPr>
        </p:nvSpPr>
        <p:spPr>
          <a:xfrm>
            <a:off x="0" y="3429000"/>
            <a:ext cx="12192000" cy="2159828"/>
          </a:xfrm>
        </p:spPr>
        <p:txBody>
          <a:bodyPr anchor="b">
            <a:normAutofit/>
          </a:bodyPr>
          <a:lstStyle/>
          <a:p>
            <a:r>
              <a:rPr lang="en-US" sz="5600"/>
              <a:t>Police Culture in the UK: Hierarchy, Discretion, and Critical Challenge</a:t>
            </a:r>
          </a:p>
        </p:txBody>
      </p:sp>
      <p:sp>
        <p:nvSpPr>
          <p:cNvPr id="3" name="Subtitle 2">
            <a:extLst>
              <a:ext uri="{FF2B5EF4-FFF2-40B4-BE49-F238E27FC236}">
                <a16:creationId xmlns:a16="http://schemas.microsoft.com/office/drawing/2014/main" id="{41EBB2E6-E4BA-9596-AAB5-C80EF7D7EFA2}"/>
              </a:ext>
            </a:extLst>
          </p:cNvPr>
          <p:cNvSpPr>
            <a:spLocks noGrp="1"/>
          </p:cNvSpPr>
          <p:nvPr>
            <p:ph type="subTitle" idx="1"/>
          </p:nvPr>
        </p:nvSpPr>
        <p:spPr>
          <a:xfrm>
            <a:off x="0" y="5586478"/>
            <a:ext cx="12192000" cy="1271522"/>
          </a:xfrm>
        </p:spPr>
        <p:txBody>
          <a:bodyPr anchor="t">
            <a:normAutofit/>
          </a:bodyPr>
          <a:lstStyle/>
          <a:p>
            <a:r>
              <a:rPr lang="en-US"/>
              <a:t>Exploring </a:t>
            </a:r>
            <a:r>
              <a:rPr lang="en-US" err="1"/>
              <a:t>organisational</a:t>
            </a:r>
            <a:r>
              <a:rPr lang="en-US"/>
              <a:t> structure and policing challenges</a:t>
            </a:r>
          </a:p>
        </p:txBody>
      </p:sp>
      <p:sp>
        <p:nvSpPr>
          <p:cNvPr id="4" name="Slide Number Placeholder 3">
            <a:extLst>
              <a:ext uri="{FF2B5EF4-FFF2-40B4-BE49-F238E27FC236}">
                <a16:creationId xmlns:a16="http://schemas.microsoft.com/office/drawing/2014/main" id="{12FFD2A8-11D6-81CA-1232-8DFBF45B0289}"/>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a:t>
            </a:fld>
            <a:endParaRPr lang="en-US"/>
          </a:p>
        </p:txBody>
      </p:sp>
      <p:sp>
        <p:nvSpPr>
          <p:cNvPr id="5" name="Footer Placeholder 4">
            <a:extLst>
              <a:ext uri="{FF2B5EF4-FFF2-40B4-BE49-F238E27FC236}">
                <a16:creationId xmlns:a16="http://schemas.microsoft.com/office/drawing/2014/main" id="{57F22E56-41EB-2B27-8B67-5680B6917488}"/>
              </a:ext>
            </a:extLst>
          </p:cNvPr>
          <p:cNvSpPr>
            <a:spLocks noGrp="1"/>
          </p:cNvSpPr>
          <p:nvPr>
            <p:ph type="ftr" sz="quarter" idx="15"/>
          </p:nvPr>
        </p:nvSpPr>
        <p:spPr>
          <a:xfrm>
            <a:off x="934122" y="181066"/>
            <a:ext cx="3144101" cy="365125"/>
          </a:xfrm>
        </p:spPr>
        <p:txBody>
          <a:bodyPr anchor="ctr">
            <a:normAutofit/>
          </a:bodyPr>
          <a:lstStyle/>
          <a:p>
            <a:pPr>
              <a:spcAft>
                <a:spcPts val="600"/>
              </a:spcAft>
            </a:pPr>
            <a:endParaRPr lang="en-US"/>
          </a:p>
        </p:txBody>
      </p:sp>
      <p:sp>
        <p:nvSpPr>
          <p:cNvPr id="6" name="Date Placeholder 5">
            <a:extLst>
              <a:ext uri="{FF2B5EF4-FFF2-40B4-BE49-F238E27FC236}">
                <a16:creationId xmlns:a16="http://schemas.microsoft.com/office/drawing/2014/main" id="{05279637-F18D-3830-4637-677118398CD8}"/>
              </a:ext>
            </a:extLst>
          </p:cNvPr>
          <p:cNvSpPr>
            <a:spLocks noGrp="1"/>
          </p:cNvSpPr>
          <p:nvPr>
            <p:ph type="dt" sz="half" idx="2"/>
          </p:nvPr>
        </p:nvSpPr>
        <p:spPr>
          <a:xfrm>
            <a:off x="9337084" y="181004"/>
            <a:ext cx="2202644" cy="365125"/>
          </a:xfrm>
        </p:spPr>
        <p:txBody>
          <a:bodyPr anchor="ctr">
            <a:normAutofit/>
          </a:bodyPr>
          <a:lstStyle/>
          <a:p>
            <a:pPr>
              <a:spcAft>
                <a:spcPts val="600"/>
              </a:spcAft>
            </a:pPr>
            <a:fld id="{817601D0-08EE-4682-8251-778D57A7E59F}" type="datetime1">
              <a:rPr lang="en-US" smtClean="0"/>
              <a:pPr>
                <a:spcAft>
                  <a:spcPts val="600"/>
                </a:spcAft>
              </a:pPr>
              <a:t>3/23/2026</a:t>
            </a:fld>
            <a:endParaRPr lang="en-US"/>
          </a:p>
        </p:txBody>
      </p:sp>
      <p:pic>
        <p:nvPicPr>
          <p:cNvPr id="8" name="Picture 7" descr="A blue background with white text&#10;&#10;AI-generated content may be incorrect.">
            <a:extLst>
              <a:ext uri="{FF2B5EF4-FFF2-40B4-BE49-F238E27FC236}">
                <a16:creationId xmlns:a16="http://schemas.microsoft.com/office/drawing/2014/main" id="{AAD852E8-75A7-204E-E339-CB21CD33A5F0}"/>
              </a:ext>
            </a:extLst>
          </p:cNvPr>
          <p:cNvPicPr>
            <a:picLocks noChangeAspect="1"/>
          </p:cNvPicPr>
          <p:nvPr/>
        </p:nvPicPr>
        <p:blipFill>
          <a:blip r:embed="rId4"/>
          <a:stretch>
            <a:fillRect/>
          </a:stretch>
        </p:blipFill>
        <p:spPr>
          <a:xfrm>
            <a:off x="9655175" y="5917589"/>
            <a:ext cx="2533650" cy="942975"/>
          </a:xfrm>
          <a:prstGeom prst="rect">
            <a:avLst/>
          </a:prstGeom>
        </p:spPr>
      </p:pic>
    </p:spTree>
    <p:extLst>
      <p:ext uri="{BB962C8B-B14F-4D97-AF65-F5344CB8AC3E}">
        <p14:creationId xmlns:p14="http://schemas.microsoft.com/office/powerpoint/2010/main" val="682034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bg/>
                                          </p:spTgt>
                                        </p:tgtEl>
                                        <p:attrNameLst>
                                          <p:attrName>style.visibility</p:attrName>
                                        </p:attrNameLst>
                                      </p:cBhvr>
                                      <p:to>
                                        <p:strVal val="visible"/>
                                      </p:to>
                                    </p:set>
                                    <p:animEffect transition="in" filter="fade">
                                      <p:cBhvr>
                                        <p:cTn id="10" dur="400"/>
                                        <p:tgtEl>
                                          <p:spTgt spid="3">
                                            <p:bg/>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400"/>
                                        <p:tgtEl>
                                          <p:spTgt spid="3">
                                            <p:txEl>
                                              <p:pRg st="0" end="0"/>
                                            </p:txEl>
                                          </p:spTgt>
                                        </p:tgtEl>
                                      </p:cBhvr>
                                    </p:animEffect>
                                  </p:childTnLst>
                                </p:cTn>
                              </p:par>
                              <p:par>
                                <p:cTn id="16" presetID="10" presetClass="entr" presetSubtype="0" fill="hold" grpId="1" nodeType="withEffect">
                                  <p:stCondLst>
                                    <p:cond delay="250"/>
                                  </p:stCondLst>
                                  <p:iterate>
                                    <p:tmPct val="10000"/>
                                  </p:iterate>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P spid="3" grpId="1"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4E748-2785-10B7-ACD8-6843FA8B50B6}"/>
              </a:ext>
            </a:extLst>
          </p:cNvPr>
          <p:cNvSpPr>
            <a:spLocks noGrp="1"/>
          </p:cNvSpPr>
          <p:nvPr>
            <p:ph type="title"/>
          </p:nvPr>
        </p:nvSpPr>
        <p:spPr/>
        <p:txBody>
          <a:bodyPr anchor="t">
            <a:normAutofit/>
          </a:bodyPr>
          <a:lstStyle/>
          <a:p>
            <a:r>
              <a:rPr lang="en-US" sz="3700" dirty="0"/>
              <a:t>What is Culture?</a:t>
            </a:r>
          </a:p>
        </p:txBody>
      </p:sp>
      <p:sp>
        <p:nvSpPr>
          <p:cNvPr id="4" name="Slide Number Placeholder 3">
            <a:extLst>
              <a:ext uri="{FF2B5EF4-FFF2-40B4-BE49-F238E27FC236}">
                <a16:creationId xmlns:a16="http://schemas.microsoft.com/office/drawing/2014/main" id="{F566FF9E-910D-256E-ED1C-C20985977F15}"/>
              </a:ext>
            </a:extLst>
          </p:cNvPr>
          <p:cNvSpPr>
            <a:spLocks noGrp="1"/>
          </p:cNvSpPr>
          <p:nvPr>
            <p:ph type="sldNum" sz="quarter" idx="19"/>
          </p:nvPr>
        </p:nvSpPr>
        <p:spPr/>
        <p:txBody>
          <a:bodyPr anchor="ctr">
            <a:normAutofit/>
          </a:bodyPr>
          <a:lstStyle/>
          <a:p>
            <a:pPr>
              <a:spcAft>
                <a:spcPts val="600"/>
              </a:spcAft>
            </a:pPr>
            <a:fld id="{7ECAF3DD-865B-4F9E-8AEE-28157E83B0D8}" type="slidenum">
              <a:rPr lang="en-US" smtClean="0"/>
              <a:pPr>
                <a:spcAft>
                  <a:spcPts val="600"/>
                </a:spcAft>
              </a:pPr>
              <a:t>2</a:t>
            </a:fld>
            <a:endParaRPr lang="en-US"/>
          </a:p>
        </p:txBody>
      </p:sp>
      <p:sp>
        <p:nvSpPr>
          <p:cNvPr id="5" name="Footer Placeholder 4">
            <a:extLst>
              <a:ext uri="{FF2B5EF4-FFF2-40B4-BE49-F238E27FC236}">
                <a16:creationId xmlns:a16="http://schemas.microsoft.com/office/drawing/2014/main" id="{099099AE-935B-DDA6-CE34-1099C2B48343}"/>
              </a:ext>
            </a:extLst>
          </p:cNvPr>
          <p:cNvSpPr>
            <a:spLocks noGrp="1"/>
          </p:cNvSpPr>
          <p:nvPr>
            <p:ph type="ftr" sz="quarter" idx="18"/>
          </p:nvPr>
        </p:nvSpPr>
        <p:spPr/>
        <p:txBody>
          <a:bodyPr anchor="ctr">
            <a:normAutofit fontScale="25000" lnSpcReduction="20000"/>
          </a:bodyPr>
          <a:lstStyle/>
          <a:p>
            <a:pPr>
              <a:spcAft>
                <a:spcPts val="600"/>
              </a:spcAft>
            </a:pPr>
            <a:r>
              <a:rPr lang="en-US" sz="5600">
                <a:solidFill>
                  <a:schemeClr val="tx2">
                    <a:lumMod val="95000"/>
                    <a:lumOff val="5000"/>
                  </a:schemeClr>
                </a:solidFill>
              </a:rPr>
              <a:t>Police Culture in the UK: Hierarchy, Discretion, and Critical Challenge</a:t>
            </a:r>
            <a:endParaRPr lang="en-US">
              <a:solidFill>
                <a:schemeClr val="tx2">
                  <a:lumMod val="95000"/>
                  <a:lumOff val="5000"/>
                </a:schemeClr>
              </a:solidFill>
            </a:endParaRPr>
          </a:p>
        </p:txBody>
      </p:sp>
      <p:sp>
        <p:nvSpPr>
          <p:cNvPr id="6" name="Date Placeholder 5">
            <a:extLst>
              <a:ext uri="{FF2B5EF4-FFF2-40B4-BE49-F238E27FC236}">
                <a16:creationId xmlns:a16="http://schemas.microsoft.com/office/drawing/2014/main" id="{9D1CB8C5-7333-DCCB-384A-0FD49CD3C65F}"/>
              </a:ext>
            </a:extLst>
          </p:cNvPr>
          <p:cNvSpPr>
            <a:spLocks noGrp="1"/>
          </p:cNvSpPr>
          <p:nvPr>
            <p:ph type="dt" sz="half" idx="17"/>
          </p:nvPr>
        </p:nvSpPr>
        <p:spPr/>
        <p:txBody>
          <a:bodyPr anchor="ctr">
            <a:normAutofit/>
          </a:bodyPr>
          <a:lstStyle/>
          <a:p>
            <a:pPr>
              <a:spcAft>
                <a:spcPts val="600"/>
              </a:spcAft>
            </a:pPr>
            <a:fld id="{DEE4FD85-5D6D-4FA4-A373-26EC0F227592}" type="datetime1">
              <a:rPr lang="en-US" smtClean="0"/>
              <a:pPr>
                <a:spcAft>
                  <a:spcPts val="600"/>
                </a:spcAft>
              </a:pPr>
              <a:t>3/23/2026</a:t>
            </a:fld>
            <a:endParaRPr lang="en-US"/>
          </a:p>
        </p:txBody>
      </p:sp>
      <p:sp>
        <p:nvSpPr>
          <p:cNvPr id="3" name="Content Placeholder 2">
            <a:extLst>
              <a:ext uri="{FF2B5EF4-FFF2-40B4-BE49-F238E27FC236}">
                <a16:creationId xmlns:a16="http://schemas.microsoft.com/office/drawing/2014/main" id="{5120C2AF-A6FB-9EA9-95F5-74DC9694F257}"/>
              </a:ext>
            </a:extLst>
          </p:cNvPr>
          <p:cNvSpPr>
            <a:spLocks noGrp="1"/>
          </p:cNvSpPr>
          <p:nvPr>
            <p:ph sz="quarter" idx="1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67511" y="1913709"/>
            <a:ext cx="4974337" cy="4366470"/>
          </a:xfrm>
        </p:spPr>
        <p:txBody>
          <a:bodyPr>
            <a:normAutofit fontScale="92500" lnSpcReduction="20000"/>
          </a:bodyPr>
          <a:lstStyle/>
          <a:p>
            <a:r>
              <a:rPr lang="en-GB" dirty="0"/>
              <a:t>A workplace culture will be formed by the underlying beliefs and “truths” held by an organisation. For example:</a:t>
            </a:r>
          </a:p>
          <a:p>
            <a:r>
              <a:rPr lang="en-GB" dirty="0"/>
              <a:t>Wharton defines workplace culture as the “beliefs and orthodoxies, values, and behaviours that are taken for granted in the workplace”</a:t>
            </a:r>
          </a:p>
          <a:p>
            <a:r>
              <a:rPr lang="en-GB" dirty="0"/>
              <a:t>Denise Lee Yohn in the Harvard Business Review defines culture as “the ways people in the organisation behave and the attitudes and beliefs that inform those behaviours (i.e., “the way we do things around here”) — including formal, stated norms as well as “implicit ways people work and interact” </a:t>
            </a:r>
          </a:p>
          <a:p>
            <a:r>
              <a:rPr lang="en-GB" dirty="0"/>
              <a:t>Bain defines culture as a three-part system, i.e., “purpose, values, and beliefs”, “visible collective behaviours” and “enablers, signals, and reinforcers” </a:t>
            </a:r>
          </a:p>
          <a:p>
            <a:r>
              <a:rPr lang="en-GB" dirty="0"/>
              <a:t>In 1976, Edward Hall developed the cultural iceberg model, where the unconscious culture (e.g., the values and thought patterns) shape the beliefs which subsequently shape behaviour.</a:t>
            </a:r>
          </a:p>
          <a:p>
            <a:endParaRPr lang="en-GB" dirty="0"/>
          </a:p>
        </p:txBody>
      </p:sp>
      <p:pic>
        <p:nvPicPr>
          <p:cNvPr id="1026" name="Picture 2" descr="the cultural iceberg">
            <a:extLst>
              <a:ext uri="{FF2B5EF4-FFF2-40B4-BE49-F238E27FC236}">
                <a16:creationId xmlns:a16="http://schemas.microsoft.com/office/drawing/2014/main" id="{8391B19C-E65A-C494-5FAA-1BD482F64A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4799" y="741261"/>
            <a:ext cx="5364570" cy="5538918"/>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descr="A blue background with white text&#10;&#10;AI-generated content may be incorrect.">
            <a:extLst>
              <a:ext uri="{FF2B5EF4-FFF2-40B4-BE49-F238E27FC236}">
                <a16:creationId xmlns:a16="http://schemas.microsoft.com/office/drawing/2014/main" id="{BB8B862E-C891-A7F3-3181-28DA5D8AEF1C}"/>
              </a:ext>
            </a:extLst>
          </p:cNvPr>
          <p:cNvPicPr>
            <a:picLocks noChangeAspect="1"/>
          </p:cNvPicPr>
          <p:nvPr/>
        </p:nvPicPr>
        <p:blipFill>
          <a:blip r:embed="rId4"/>
          <a:stretch>
            <a:fillRect/>
          </a:stretch>
        </p:blipFill>
        <p:spPr>
          <a:xfrm>
            <a:off x="9643981" y="5915025"/>
            <a:ext cx="2533650" cy="942975"/>
          </a:xfrm>
          <a:prstGeom prst="rect">
            <a:avLst/>
          </a:prstGeom>
        </p:spPr>
      </p:pic>
    </p:spTree>
    <p:extLst>
      <p:ext uri="{BB962C8B-B14F-4D97-AF65-F5344CB8AC3E}">
        <p14:creationId xmlns:p14="http://schemas.microsoft.com/office/powerpoint/2010/main" val="3311192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5C42E3-379F-28D3-7575-C72A107CA4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D7A6D7-0A7A-53A6-0CC0-BD4408C34B4E}"/>
              </a:ext>
            </a:extLst>
          </p:cNvPr>
          <p:cNvSpPr>
            <a:spLocks noGrp="1"/>
          </p:cNvSpPr>
          <p:nvPr>
            <p:ph type="title"/>
          </p:nvPr>
        </p:nvSpPr>
        <p:spPr>
          <a:xfrm>
            <a:off x="667512" y="1260124"/>
            <a:ext cx="4654296" cy="1004010"/>
          </a:xfrm>
        </p:spPr>
        <p:txBody>
          <a:bodyPr anchor="t">
            <a:normAutofit/>
          </a:bodyPr>
          <a:lstStyle/>
          <a:p>
            <a:r>
              <a:rPr lang="en-US" sz="3700"/>
              <a:t>Overview of UK Police Culture</a:t>
            </a:r>
          </a:p>
        </p:txBody>
      </p:sp>
      <p:sp>
        <p:nvSpPr>
          <p:cNvPr id="4" name="Slide Number Placeholder 3">
            <a:extLst>
              <a:ext uri="{FF2B5EF4-FFF2-40B4-BE49-F238E27FC236}">
                <a16:creationId xmlns:a16="http://schemas.microsoft.com/office/drawing/2014/main" id="{8DFA49AC-214F-B510-EFE6-1E3ACA4ABA0C}"/>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3</a:t>
            </a:fld>
            <a:endParaRPr lang="en-US"/>
          </a:p>
        </p:txBody>
      </p:sp>
      <p:sp>
        <p:nvSpPr>
          <p:cNvPr id="5" name="Footer Placeholder 4">
            <a:extLst>
              <a:ext uri="{FF2B5EF4-FFF2-40B4-BE49-F238E27FC236}">
                <a16:creationId xmlns:a16="http://schemas.microsoft.com/office/drawing/2014/main" id="{A906485B-4FB6-A5CA-E987-9C14263A62CA}"/>
              </a:ext>
            </a:extLst>
          </p:cNvPr>
          <p:cNvSpPr>
            <a:spLocks noGrp="1"/>
          </p:cNvSpPr>
          <p:nvPr>
            <p:ph type="ftr" sz="quarter" idx="15"/>
          </p:nvPr>
        </p:nvSpPr>
        <p:spPr>
          <a:xfrm>
            <a:off x="934122" y="181066"/>
            <a:ext cx="3144101" cy="365125"/>
          </a:xfrm>
        </p:spPr>
        <p:txBody>
          <a:bodyPr anchor="ctr">
            <a:normAutofit fontScale="25000" lnSpcReduction="20000"/>
          </a:bodyPr>
          <a:lstStyle/>
          <a:p>
            <a:pPr>
              <a:spcAft>
                <a:spcPts val="600"/>
              </a:spcAft>
            </a:pPr>
            <a:r>
              <a:rPr lang="en-US" sz="5600">
                <a:solidFill>
                  <a:schemeClr val="tx2">
                    <a:lumMod val="95000"/>
                    <a:lumOff val="5000"/>
                  </a:schemeClr>
                </a:solidFill>
              </a:rPr>
              <a:t>Police Culture in the UK: Hierarchy, Discretion, and Critical Challenge</a:t>
            </a:r>
            <a:endParaRPr lang="en-US">
              <a:solidFill>
                <a:schemeClr val="tx2">
                  <a:lumMod val="95000"/>
                  <a:lumOff val="5000"/>
                </a:schemeClr>
              </a:solidFill>
            </a:endParaRPr>
          </a:p>
        </p:txBody>
      </p:sp>
      <p:sp>
        <p:nvSpPr>
          <p:cNvPr id="6" name="Date Placeholder 5">
            <a:extLst>
              <a:ext uri="{FF2B5EF4-FFF2-40B4-BE49-F238E27FC236}">
                <a16:creationId xmlns:a16="http://schemas.microsoft.com/office/drawing/2014/main" id="{EF91115D-2866-F921-01DA-401393D7C0E1}"/>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3/23/2026</a:t>
            </a:fld>
            <a:endParaRPr lang="en-US"/>
          </a:p>
        </p:txBody>
      </p:sp>
      <p:pic>
        <p:nvPicPr>
          <p:cNvPr id="8" name="Content Placeholder 7" descr="&quot;Two police officers are looking into camera. Their faces are serious,Official Signs are removed.&quot;">
            <a:extLst>
              <a:ext uri="{FF2B5EF4-FFF2-40B4-BE49-F238E27FC236}">
                <a16:creationId xmlns:a16="http://schemas.microsoft.com/office/drawing/2014/main" id="{40D9365B-94A3-59C1-F6A9-75F23711C39A}"/>
              </a:ext>
            </a:extLst>
          </p:cNvPr>
          <p:cNvPicPr>
            <a:picLocks noGrp="1" noChangeAspect="1"/>
          </p:cNvPicPr>
          <p:nvPr>
            <p:ph type="pic" sz="quarter" idx="13"/>
          </p:nvPr>
        </p:nvPicPr>
        <p:blipFill>
          <a:blip r:embed="rId3"/>
          <a:srcRect t="2938" r="1" b="43856"/>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47A4E907-82BC-0036-09EB-E41FCE62912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Cultural Foundations</a:t>
            </a:r>
          </a:p>
          <a:p>
            <a:pPr marL="0" lvl="1" indent="0">
              <a:buFont typeface="Arial" panose="020B0604020202020204" pitchFamily="34" charset="0"/>
              <a:buNone/>
            </a:pPr>
            <a:r>
              <a:t>UK police culture is shaped by traditions, shared norms, values, and unwritten rules learned through socialisation and daily practice.</a:t>
            </a:r>
            <a:endParaRPr lang="en-US"/>
          </a:p>
          <a:p>
            <a:pPr marL="0" indent="0">
              <a:spcBef>
                <a:spcPts val="2500"/>
              </a:spcBef>
              <a:buFont typeface="Arial" panose="020B0604020202020204" pitchFamily="34" charset="0"/>
              <a:buNone/>
            </a:pPr>
            <a:r>
              <a:rPr lang="en-US" b="1"/>
              <a:t>Dual Identity</a:t>
            </a:r>
          </a:p>
          <a:p>
            <a:pPr marL="0" lvl="1" indent="0">
              <a:buFont typeface="Arial" panose="020B0604020202020204" pitchFamily="34" charset="0"/>
              <a:buNone/>
            </a:pPr>
            <a:r>
              <a:t>Police culture balances the image of the ‘bobby on the beat’ with formal professional identity linked to law enforcement and state authority.</a:t>
            </a:r>
            <a:endParaRPr lang="en-US"/>
          </a:p>
          <a:p>
            <a:pPr marL="0" indent="0">
              <a:spcBef>
                <a:spcPts val="2500"/>
              </a:spcBef>
              <a:buFont typeface="Arial" panose="020B0604020202020204" pitchFamily="34" charset="0"/>
              <a:buNone/>
            </a:pPr>
            <a:r>
              <a:rPr lang="en-US" b="1"/>
              <a:t>Cop Culture Influence</a:t>
            </a:r>
          </a:p>
          <a:p>
            <a:pPr marL="0" lvl="1" indent="0">
              <a:buFont typeface="Arial" panose="020B0604020202020204" pitchFamily="34" charset="0"/>
              <a:buNone/>
            </a:pPr>
            <a:r>
              <a:t>Loyalty, solidarity, and resilience within cop culture shape how officers interpret roles and execute duties.</a:t>
            </a:r>
            <a:endParaRPr lang="en-US"/>
          </a:p>
          <a:p>
            <a:pPr marL="0" indent="0">
              <a:spcBef>
                <a:spcPts val="2500"/>
              </a:spcBef>
              <a:buFont typeface="Arial" panose="020B0604020202020204" pitchFamily="34" charset="0"/>
              <a:buNone/>
            </a:pPr>
            <a:r>
              <a:rPr lang="en-US" b="1"/>
              <a:t>Organisational Dynamics</a:t>
            </a:r>
          </a:p>
          <a:p>
            <a:pPr marL="0" lvl="1" indent="0">
              <a:buFont typeface="Arial" panose="020B0604020202020204" pitchFamily="34" charset="0"/>
              <a:buNone/>
            </a:pPr>
            <a:r>
              <a:t>Shifting priorities and public-sector reforms influence police identity and officers' ability to challenge norms.</a:t>
            </a:r>
            <a:endParaRPr lang="en-US"/>
          </a:p>
        </p:txBody>
      </p:sp>
      <p:pic>
        <p:nvPicPr>
          <p:cNvPr id="11" name="Picture 10" descr="A blue background with white text&#10;&#10;AI-generated content may be incorrect.">
            <a:extLst>
              <a:ext uri="{FF2B5EF4-FFF2-40B4-BE49-F238E27FC236}">
                <a16:creationId xmlns:a16="http://schemas.microsoft.com/office/drawing/2014/main" id="{608BB80F-2CA0-7F86-49DB-1839518BEE65}"/>
              </a:ext>
            </a:extLst>
          </p:cNvPr>
          <p:cNvPicPr>
            <a:picLocks noChangeAspect="1"/>
          </p:cNvPicPr>
          <p:nvPr/>
        </p:nvPicPr>
        <p:blipFill>
          <a:blip r:embed="rId4"/>
          <a:stretch>
            <a:fillRect/>
          </a:stretch>
        </p:blipFill>
        <p:spPr>
          <a:xfrm>
            <a:off x="9655175" y="5917589"/>
            <a:ext cx="2533650" cy="942975"/>
          </a:xfrm>
          <a:prstGeom prst="rect">
            <a:avLst/>
          </a:prstGeom>
        </p:spPr>
      </p:pic>
    </p:spTree>
    <p:extLst>
      <p:ext uri="{BB962C8B-B14F-4D97-AF65-F5344CB8AC3E}">
        <p14:creationId xmlns:p14="http://schemas.microsoft.com/office/powerpoint/2010/main" val="40257102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61857-C103-967E-C095-C71B6E68B671}"/>
              </a:ext>
            </a:extLst>
          </p:cNvPr>
          <p:cNvSpPr>
            <a:spLocks noGrp="1"/>
          </p:cNvSpPr>
          <p:nvPr>
            <p:ph type="title"/>
          </p:nvPr>
        </p:nvSpPr>
        <p:spPr>
          <a:xfrm>
            <a:off x="667512" y="1260124"/>
            <a:ext cx="4654296" cy="1004010"/>
          </a:xfrm>
        </p:spPr>
        <p:txBody>
          <a:bodyPr anchor="t">
            <a:normAutofit/>
          </a:bodyPr>
          <a:lstStyle/>
          <a:p>
            <a:r>
              <a:rPr lang="en-US" sz="3100"/>
              <a:t>Hierarchy and Structure in UK Policing</a:t>
            </a:r>
          </a:p>
        </p:txBody>
      </p:sp>
      <p:sp>
        <p:nvSpPr>
          <p:cNvPr id="4" name="Slide Number Placeholder 3">
            <a:extLst>
              <a:ext uri="{FF2B5EF4-FFF2-40B4-BE49-F238E27FC236}">
                <a16:creationId xmlns:a16="http://schemas.microsoft.com/office/drawing/2014/main" id="{2C99BAF2-F89C-7B8D-1DF3-20442C841E7A}"/>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4</a:t>
            </a:fld>
            <a:endParaRPr lang="en-US"/>
          </a:p>
        </p:txBody>
      </p:sp>
      <p:sp>
        <p:nvSpPr>
          <p:cNvPr id="5" name="Footer Placeholder 4">
            <a:extLst>
              <a:ext uri="{FF2B5EF4-FFF2-40B4-BE49-F238E27FC236}">
                <a16:creationId xmlns:a16="http://schemas.microsoft.com/office/drawing/2014/main" id="{4A229C67-7924-B92C-F6F2-F35440EF4EF5}"/>
              </a:ext>
            </a:extLst>
          </p:cNvPr>
          <p:cNvSpPr>
            <a:spLocks noGrp="1"/>
          </p:cNvSpPr>
          <p:nvPr>
            <p:ph type="ftr" sz="quarter" idx="15"/>
          </p:nvPr>
        </p:nvSpPr>
        <p:spPr>
          <a:xfrm>
            <a:off x="934122" y="181066"/>
            <a:ext cx="3144101" cy="365125"/>
          </a:xfrm>
        </p:spPr>
        <p:txBody>
          <a:bodyPr anchor="ctr">
            <a:normAutofit fontScale="77500" lnSpcReduction="20000"/>
          </a:bodyPr>
          <a:lstStyle/>
          <a:p>
            <a:pPr>
              <a:spcAft>
                <a:spcPts val="600"/>
              </a:spcAft>
            </a:pPr>
            <a:r>
              <a:rPr lang="en-US" sz="1400">
                <a:solidFill>
                  <a:schemeClr val="tx2">
                    <a:lumMod val="95000"/>
                    <a:lumOff val="5000"/>
                  </a:schemeClr>
                </a:solidFill>
              </a:rPr>
              <a:t>Police Culture in the UK: Hierarchy, Discretion, and Critical Challenge</a:t>
            </a:r>
            <a:endParaRPr lang="en-US"/>
          </a:p>
        </p:txBody>
      </p:sp>
      <p:sp>
        <p:nvSpPr>
          <p:cNvPr id="6" name="Date Placeholder 5">
            <a:extLst>
              <a:ext uri="{FF2B5EF4-FFF2-40B4-BE49-F238E27FC236}">
                <a16:creationId xmlns:a16="http://schemas.microsoft.com/office/drawing/2014/main" id="{1C890B1A-7B9E-6FED-C8A0-BA44D8529007}"/>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3/23/2026</a:t>
            </a:fld>
            <a:endParaRPr lang="en-US"/>
          </a:p>
        </p:txBody>
      </p:sp>
      <p:pic>
        <p:nvPicPr>
          <p:cNvPr id="8" name="Content Placeholder 7" descr="A platoon of High School Army ROTC marching in Veterans day parade.">
            <a:extLst>
              <a:ext uri="{FF2B5EF4-FFF2-40B4-BE49-F238E27FC236}">
                <a16:creationId xmlns:a16="http://schemas.microsoft.com/office/drawing/2014/main" id="{F05F02F6-0B3A-4850-A59F-ABCDAF48EE9A}"/>
              </a:ext>
            </a:extLst>
          </p:cNvPr>
          <p:cNvPicPr>
            <a:picLocks noGrp="1" noChangeAspect="1"/>
          </p:cNvPicPr>
          <p:nvPr>
            <p:ph type="pic" sz="quarter" idx="13"/>
          </p:nvPr>
        </p:nvPicPr>
        <p:blipFill>
          <a:blip r:embed="rId3"/>
          <a:srcRect t="2859" r="2" b="2"/>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7EBC531C-0ADD-BAA7-5B3E-86EBFB5AD95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Clear Rank Hierarchy</a:t>
            </a:r>
          </a:p>
          <a:p>
            <a:pPr marL="0" lvl="1" indent="0">
              <a:buFont typeface="Arial" panose="020B0604020202020204" pitchFamily="34" charset="0"/>
              <a:buNone/>
            </a:pPr>
            <a:r>
              <a:t>UK policing operates under a rank-based hierarchy that governs authority and decision-making throughout the organisation.</a:t>
            </a:r>
            <a:endParaRPr lang="en-US"/>
          </a:p>
          <a:p>
            <a:pPr marL="0" indent="0">
              <a:spcBef>
                <a:spcPts val="2500"/>
              </a:spcBef>
              <a:buFont typeface="Arial" panose="020B0604020202020204" pitchFamily="34" charset="0"/>
              <a:buNone/>
            </a:pPr>
            <a:r>
              <a:rPr lang="en-US" b="1"/>
              <a:t>Cultural Backbone</a:t>
            </a:r>
          </a:p>
          <a:p>
            <a:pPr marL="0" lvl="1" indent="0">
              <a:buFont typeface="Arial" panose="020B0604020202020204" pitchFamily="34" charset="0"/>
              <a:buNone/>
            </a:pPr>
            <a:r>
              <a:t>Hierarchy forms a cultural backbone shaping socialisation, discipline, and standardised behaviour among officers.</a:t>
            </a:r>
            <a:endParaRPr lang="en-US"/>
          </a:p>
          <a:p>
            <a:pPr marL="0" indent="0">
              <a:spcBef>
                <a:spcPts val="2500"/>
              </a:spcBef>
              <a:buFont typeface="Arial" panose="020B0604020202020204" pitchFamily="34" charset="0"/>
              <a:buNone/>
            </a:pPr>
            <a:r>
              <a:rPr lang="en-US" b="1"/>
              <a:t>Accountability and Control</a:t>
            </a:r>
          </a:p>
          <a:p>
            <a:pPr marL="0" lvl="1" indent="0">
              <a:buFont typeface="Arial" panose="020B0604020202020204" pitchFamily="34" charset="0"/>
              <a:buNone/>
            </a:pPr>
            <a:r>
              <a:t>Hierarchy enforces accountability and performance through formal systems and informal peer and supervisory pressures.</a:t>
            </a:r>
            <a:endParaRPr lang="en-US"/>
          </a:p>
          <a:p>
            <a:pPr marL="0" indent="0">
              <a:spcBef>
                <a:spcPts val="2500"/>
              </a:spcBef>
              <a:buFont typeface="Arial" panose="020B0604020202020204" pitchFamily="34" charset="0"/>
              <a:buNone/>
            </a:pPr>
            <a:r>
              <a:rPr lang="en-US" b="1"/>
              <a:t>Operational Efficiency vs Autonomy</a:t>
            </a:r>
          </a:p>
          <a:p>
            <a:pPr marL="0" lvl="1" indent="0">
              <a:buFont typeface="Arial" panose="020B0604020202020204" pitchFamily="34" charset="0"/>
              <a:buNone/>
            </a:pPr>
            <a:r>
              <a:t>The hierarchical system ensures efficient coordinated responses but can restrict officers’ autonomy and willingness to challenge norms.</a:t>
            </a:r>
            <a:endParaRPr lang="en-US"/>
          </a:p>
        </p:txBody>
      </p:sp>
      <p:pic>
        <p:nvPicPr>
          <p:cNvPr id="9" name="Picture 8" descr="A blue background with white text&#10;&#10;AI-generated content may be incorrect.">
            <a:extLst>
              <a:ext uri="{FF2B5EF4-FFF2-40B4-BE49-F238E27FC236}">
                <a16:creationId xmlns:a16="http://schemas.microsoft.com/office/drawing/2014/main" id="{DF82C2B5-9F0A-18E8-3766-63B92E48F5F6}"/>
              </a:ext>
            </a:extLst>
          </p:cNvPr>
          <p:cNvPicPr>
            <a:picLocks noChangeAspect="1"/>
          </p:cNvPicPr>
          <p:nvPr/>
        </p:nvPicPr>
        <p:blipFill>
          <a:blip r:embed="rId4"/>
          <a:stretch>
            <a:fillRect/>
          </a:stretch>
        </p:blipFill>
        <p:spPr>
          <a:xfrm>
            <a:off x="9655175" y="5917589"/>
            <a:ext cx="2533650" cy="942975"/>
          </a:xfrm>
          <a:prstGeom prst="rect">
            <a:avLst/>
          </a:prstGeom>
        </p:spPr>
      </p:pic>
    </p:spTree>
    <p:extLst>
      <p:ext uri="{BB962C8B-B14F-4D97-AF65-F5344CB8AC3E}">
        <p14:creationId xmlns:p14="http://schemas.microsoft.com/office/powerpoint/2010/main" val="16896497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D1A68-879A-CEA1-5DAF-FBBD6C479460}"/>
              </a:ext>
            </a:extLst>
          </p:cNvPr>
          <p:cNvSpPr>
            <a:spLocks noGrp="1"/>
          </p:cNvSpPr>
          <p:nvPr>
            <p:ph type="title"/>
          </p:nvPr>
        </p:nvSpPr>
        <p:spPr>
          <a:xfrm>
            <a:off x="667509" y="1261872"/>
            <a:ext cx="8385049" cy="1027074"/>
          </a:xfrm>
        </p:spPr>
        <p:txBody>
          <a:bodyPr anchor="b">
            <a:normAutofit/>
          </a:bodyPr>
          <a:lstStyle/>
          <a:p>
            <a:r>
              <a:rPr lang="en-US" sz="3700"/>
              <a:t>Organisational Discipline and Cultural Expectations</a:t>
            </a:r>
          </a:p>
        </p:txBody>
      </p:sp>
      <p:sp>
        <p:nvSpPr>
          <p:cNvPr id="4" name="Slide Number Placeholder 3">
            <a:extLst>
              <a:ext uri="{FF2B5EF4-FFF2-40B4-BE49-F238E27FC236}">
                <a16:creationId xmlns:a16="http://schemas.microsoft.com/office/drawing/2014/main" id="{09F06FFF-E6DB-5EE4-9575-5DEC6A3B056C}"/>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5</a:t>
            </a:fld>
            <a:endParaRPr lang="en-US"/>
          </a:p>
        </p:txBody>
      </p:sp>
      <p:sp>
        <p:nvSpPr>
          <p:cNvPr id="5" name="Footer Placeholder 4">
            <a:extLst>
              <a:ext uri="{FF2B5EF4-FFF2-40B4-BE49-F238E27FC236}">
                <a16:creationId xmlns:a16="http://schemas.microsoft.com/office/drawing/2014/main" id="{5F680D05-6761-6840-EC7C-FEC043EC1EAE}"/>
              </a:ext>
            </a:extLst>
          </p:cNvPr>
          <p:cNvSpPr>
            <a:spLocks noGrp="1"/>
          </p:cNvSpPr>
          <p:nvPr>
            <p:ph type="ftr" sz="quarter" idx="15"/>
          </p:nvPr>
        </p:nvSpPr>
        <p:spPr>
          <a:xfrm>
            <a:off x="934122" y="181066"/>
            <a:ext cx="3144101" cy="365125"/>
          </a:xfrm>
        </p:spPr>
        <p:txBody>
          <a:bodyPr anchor="ctr">
            <a:normAutofit fontScale="77500" lnSpcReduction="20000"/>
          </a:bodyPr>
          <a:lstStyle/>
          <a:p>
            <a:pPr>
              <a:spcAft>
                <a:spcPts val="600"/>
              </a:spcAft>
            </a:pPr>
            <a:r>
              <a:rPr lang="en-US" sz="1400">
                <a:solidFill>
                  <a:schemeClr val="tx2">
                    <a:lumMod val="95000"/>
                    <a:lumOff val="5000"/>
                  </a:schemeClr>
                </a:solidFill>
              </a:rPr>
              <a:t>Police Culture in the UK: Hierarchy, Discretion, and Critical Challenge</a:t>
            </a:r>
            <a:endParaRPr lang="en-US"/>
          </a:p>
        </p:txBody>
      </p:sp>
      <p:sp>
        <p:nvSpPr>
          <p:cNvPr id="6" name="Date Placeholder 5">
            <a:extLst>
              <a:ext uri="{FF2B5EF4-FFF2-40B4-BE49-F238E27FC236}">
                <a16:creationId xmlns:a16="http://schemas.microsoft.com/office/drawing/2014/main" id="{850C947B-BF7E-3986-CDFD-B14537C64355}"/>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3/23/2026</a:t>
            </a:fld>
            <a:endParaRPr lang="en-US"/>
          </a:p>
        </p:txBody>
      </p:sp>
      <p:sp>
        <p:nvSpPr>
          <p:cNvPr id="3" name="Content Placeholder 2">
            <a:extLst>
              <a:ext uri="{FF2B5EF4-FFF2-40B4-BE49-F238E27FC236}">
                <a16:creationId xmlns:a16="http://schemas.microsoft.com/office/drawing/2014/main" id="{FC215FE1-5E99-5B54-B022-6E71BACDEDA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67511" y="2584092"/>
            <a:ext cx="8385048" cy="3696086"/>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300" b="1" err="1"/>
              <a:t>Internalised</a:t>
            </a:r>
            <a:r>
              <a:rPr lang="en-US" sz="1300" b="1"/>
              <a:t> </a:t>
            </a:r>
            <a:r>
              <a:rPr lang="en-US" sz="1300" b="1" err="1"/>
              <a:t>Behavioural</a:t>
            </a:r>
            <a:r>
              <a:rPr lang="en-US" sz="1300" b="1"/>
              <a:t> Norms</a:t>
            </a:r>
          </a:p>
          <a:p>
            <a:pPr marL="0" lvl="1" indent="0">
              <a:buFont typeface="Arial" panose="020B0604020202020204" pitchFamily="34" charset="0"/>
              <a:buNone/>
            </a:pPr>
            <a:r>
              <a:rPr lang="en-US" sz="1300"/>
              <a:t>UK police officers are </a:t>
            </a:r>
            <a:r>
              <a:rPr lang="en-US" sz="1300" err="1"/>
              <a:t>socialised</a:t>
            </a:r>
            <a:r>
              <a:rPr lang="en-US" sz="1300"/>
              <a:t> into norms </a:t>
            </a:r>
            <a:r>
              <a:rPr lang="en-US" sz="1300" err="1"/>
              <a:t>emphasising</a:t>
            </a:r>
            <a:r>
              <a:rPr lang="en-US" sz="1300"/>
              <a:t> solidarity, emotional control, and shared frontline policing demands.</a:t>
            </a:r>
          </a:p>
          <a:p>
            <a:pPr marL="0" indent="0">
              <a:spcBef>
                <a:spcPts val="2500"/>
              </a:spcBef>
              <a:buFont typeface="Arial" panose="020B0604020202020204" pitchFamily="34" charset="0"/>
              <a:buNone/>
            </a:pPr>
            <a:r>
              <a:rPr lang="en-US" sz="1300" b="1"/>
              <a:t>Cultural Resistance to Change</a:t>
            </a:r>
          </a:p>
          <a:p>
            <a:pPr marL="0" lvl="1" indent="0">
              <a:buFont typeface="Arial" panose="020B0604020202020204" pitchFamily="34" charset="0"/>
              <a:buNone/>
            </a:pPr>
            <a:r>
              <a:rPr lang="en-US" sz="1300"/>
              <a:t>Police culture resists reform due to beliefs in occupational uniqueness and practical frontline realities.</a:t>
            </a:r>
          </a:p>
          <a:p>
            <a:pPr marL="0" indent="0">
              <a:spcBef>
                <a:spcPts val="2500"/>
              </a:spcBef>
              <a:buFont typeface="Arial" panose="020B0604020202020204" pitchFamily="34" charset="0"/>
              <a:buNone/>
            </a:pPr>
            <a:r>
              <a:rPr lang="en-US" sz="1300" b="1"/>
              <a:t>Emotional Norms and Identity</a:t>
            </a:r>
          </a:p>
          <a:p>
            <a:pPr marL="0" lvl="1" indent="0">
              <a:buFont typeface="Arial" panose="020B0604020202020204" pitchFamily="34" charset="0"/>
              <a:buNone/>
            </a:pPr>
            <a:r>
              <a:rPr lang="en-US" sz="1300"/>
              <a:t>Cop culture shapes emotional coping, professional detachment, and reinforces conformity within policing identity.</a:t>
            </a:r>
          </a:p>
          <a:p>
            <a:pPr marL="0" indent="0">
              <a:spcBef>
                <a:spcPts val="2500"/>
              </a:spcBef>
              <a:buFont typeface="Arial" panose="020B0604020202020204" pitchFamily="34" charset="0"/>
              <a:buNone/>
            </a:pPr>
            <a:r>
              <a:rPr lang="en-US" sz="1300" b="1"/>
              <a:t>Impact on Policy Engagement</a:t>
            </a:r>
          </a:p>
          <a:p>
            <a:pPr marL="0" lvl="1" indent="0">
              <a:buFont typeface="Arial" panose="020B0604020202020204" pitchFamily="34" charset="0"/>
              <a:buNone/>
            </a:pPr>
            <a:r>
              <a:rPr lang="en-US" sz="1300" err="1"/>
              <a:t>Organisational</a:t>
            </a:r>
            <a:r>
              <a:rPr lang="en-US" sz="1300"/>
              <a:t> discipline ensures consistency but may cause superficial adoption or resistance to new policies.</a:t>
            </a:r>
          </a:p>
        </p:txBody>
      </p:sp>
      <p:pic>
        <p:nvPicPr>
          <p:cNvPr id="8" name="Content Placeholder 7" descr="Rear view of police standing">
            <a:extLst>
              <a:ext uri="{FF2B5EF4-FFF2-40B4-BE49-F238E27FC236}">
                <a16:creationId xmlns:a16="http://schemas.microsoft.com/office/drawing/2014/main" id="{3040F8FB-64A4-459E-B5E6-5FACE4459588}"/>
              </a:ext>
            </a:extLst>
          </p:cNvPr>
          <p:cNvPicPr>
            <a:picLocks noGrp="1" noChangeAspect="1"/>
          </p:cNvPicPr>
          <p:nvPr>
            <p:ph type="pic" sz="quarter" idx="13"/>
          </p:nvPr>
        </p:nvPicPr>
        <p:blipFill>
          <a:blip r:embed="rId3"/>
          <a:srcRect l="24790" r="27959" b="2"/>
          <a:stretch>
            <a:fillRect/>
          </a:stretch>
        </p:blipFill>
        <p:spPr>
          <a:xfrm>
            <a:off x="9372601" y="1261872"/>
            <a:ext cx="2151888" cy="5018307"/>
          </a:xfrm>
        </p:spPr>
      </p:pic>
      <p:pic>
        <p:nvPicPr>
          <p:cNvPr id="9" name="Picture 8" descr="A blue background with white text&#10;&#10;AI-generated content may be incorrect.">
            <a:extLst>
              <a:ext uri="{FF2B5EF4-FFF2-40B4-BE49-F238E27FC236}">
                <a16:creationId xmlns:a16="http://schemas.microsoft.com/office/drawing/2014/main" id="{CC59C57E-C26E-BD8D-BD3A-620CE78B1620}"/>
              </a:ext>
            </a:extLst>
          </p:cNvPr>
          <p:cNvPicPr>
            <a:picLocks noChangeAspect="1"/>
          </p:cNvPicPr>
          <p:nvPr/>
        </p:nvPicPr>
        <p:blipFill>
          <a:blip r:embed="rId4"/>
          <a:stretch>
            <a:fillRect/>
          </a:stretch>
        </p:blipFill>
        <p:spPr>
          <a:xfrm>
            <a:off x="9655175" y="5917589"/>
            <a:ext cx="2533650" cy="942975"/>
          </a:xfrm>
          <a:prstGeom prst="rect">
            <a:avLst/>
          </a:prstGeom>
        </p:spPr>
      </p:pic>
    </p:spTree>
    <p:extLst>
      <p:ext uri="{BB962C8B-B14F-4D97-AF65-F5344CB8AC3E}">
        <p14:creationId xmlns:p14="http://schemas.microsoft.com/office/powerpoint/2010/main" val="18392248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9BD17-8B43-3878-9FFB-C3907ADB536F}"/>
              </a:ext>
            </a:extLst>
          </p:cNvPr>
          <p:cNvSpPr>
            <a:spLocks noGrp="1"/>
          </p:cNvSpPr>
          <p:nvPr>
            <p:ph type="title"/>
          </p:nvPr>
        </p:nvSpPr>
        <p:spPr>
          <a:xfrm>
            <a:off x="667512" y="1260124"/>
            <a:ext cx="4654296" cy="1004010"/>
          </a:xfrm>
        </p:spPr>
        <p:txBody>
          <a:bodyPr anchor="t">
            <a:normAutofit/>
          </a:bodyPr>
          <a:lstStyle/>
          <a:p>
            <a:r>
              <a:rPr lang="en-US" sz="3700"/>
              <a:t>Nature of Police Discretion</a:t>
            </a:r>
          </a:p>
        </p:txBody>
      </p:sp>
      <p:sp>
        <p:nvSpPr>
          <p:cNvPr id="4" name="Slide Number Placeholder 3">
            <a:extLst>
              <a:ext uri="{FF2B5EF4-FFF2-40B4-BE49-F238E27FC236}">
                <a16:creationId xmlns:a16="http://schemas.microsoft.com/office/drawing/2014/main" id="{549181A9-CFDB-8A6D-F03F-76DFF85AD1F6}"/>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6</a:t>
            </a:fld>
            <a:endParaRPr lang="en-US"/>
          </a:p>
        </p:txBody>
      </p:sp>
      <p:sp>
        <p:nvSpPr>
          <p:cNvPr id="5" name="Footer Placeholder 4">
            <a:extLst>
              <a:ext uri="{FF2B5EF4-FFF2-40B4-BE49-F238E27FC236}">
                <a16:creationId xmlns:a16="http://schemas.microsoft.com/office/drawing/2014/main" id="{428E15B7-054B-268D-4FD4-74FCF7C1AD62}"/>
              </a:ext>
            </a:extLst>
          </p:cNvPr>
          <p:cNvSpPr>
            <a:spLocks noGrp="1"/>
          </p:cNvSpPr>
          <p:nvPr>
            <p:ph type="ftr" sz="quarter" idx="15"/>
          </p:nvPr>
        </p:nvSpPr>
        <p:spPr>
          <a:xfrm>
            <a:off x="934122" y="181066"/>
            <a:ext cx="3144101" cy="365125"/>
          </a:xfrm>
        </p:spPr>
        <p:txBody>
          <a:bodyPr anchor="ctr">
            <a:normAutofit fontScale="77500" lnSpcReduction="20000"/>
          </a:bodyPr>
          <a:lstStyle/>
          <a:p>
            <a:pPr>
              <a:spcAft>
                <a:spcPts val="600"/>
              </a:spcAft>
            </a:pPr>
            <a:r>
              <a:rPr lang="en-US" sz="1400">
                <a:solidFill>
                  <a:schemeClr val="tx2">
                    <a:lumMod val="95000"/>
                    <a:lumOff val="5000"/>
                  </a:schemeClr>
                </a:solidFill>
              </a:rPr>
              <a:t>Police Culture in the UK: Hierarchy, Discretion, and Critical Challenge</a:t>
            </a:r>
            <a:endParaRPr lang="en-US"/>
          </a:p>
        </p:txBody>
      </p:sp>
      <p:sp>
        <p:nvSpPr>
          <p:cNvPr id="6" name="Date Placeholder 5">
            <a:extLst>
              <a:ext uri="{FF2B5EF4-FFF2-40B4-BE49-F238E27FC236}">
                <a16:creationId xmlns:a16="http://schemas.microsoft.com/office/drawing/2014/main" id="{1B655BDD-9674-7CB2-E9C2-5DA9B80C6FEC}"/>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3/23/2026</a:t>
            </a:fld>
            <a:endParaRPr lang="en-US"/>
          </a:p>
        </p:txBody>
      </p:sp>
      <p:pic>
        <p:nvPicPr>
          <p:cNvPr id="8" name="Content Placeholder 7" descr="security guard on duty">
            <a:extLst>
              <a:ext uri="{FF2B5EF4-FFF2-40B4-BE49-F238E27FC236}">
                <a16:creationId xmlns:a16="http://schemas.microsoft.com/office/drawing/2014/main" id="{7788996D-2D76-428F-A75B-F02D7F3A458E}"/>
              </a:ext>
            </a:extLst>
          </p:cNvPr>
          <p:cNvPicPr>
            <a:picLocks noGrp="1" noChangeAspect="1"/>
          </p:cNvPicPr>
          <p:nvPr>
            <p:ph type="pic" sz="quarter" idx="13"/>
          </p:nvPr>
        </p:nvPicPr>
        <p:blipFill>
          <a:blip r:embed="rId3"/>
          <a:srcRect l="16575" r="-4" b="-4"/>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273D595A-2B89-D95A-E422-41FCFDF24B2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Autonomy in Incident Management</a:t>
            </a:r>
          </a:p>
          <a:p>
            <a:pPr marL="0" lvl="1" indent="0">
              <a:buFont typeface="Arial" panose="020B0604020202020204" pitchFamily="34" charset="0"/>
              <a:buNone/>
            </a:pPr>
            <a:r>
              <a:t>Officers exercise substantial autonomy in managing incidents and selecting enforcement options within legal frameworks.</a:t>
            </a:r>
            <a:endParaRPr lang="en-US"/>
          </a:p>
          <a:p>
            <a:pPr marL="0" indent="0">
              <a:spcBef>
                <a:spcPts val="2500"/>
              </a:spcBef>
              <a:buFont typeface="Arial" panose="020B0604020202020204" pitchFamily="34" charset="0"/>
              <a:buNone/>
            </a:pPr>
            <a:r>
              <a:rPr lang="en-US" b="1"/>
              <a:t>Influence of Norms and Culture</a:t>
            </a:r>
          </a:p>
          <a:p>
            <a:pPr marL="0" lvl="1" indent="0">
              <a:buFont typeface="Arial" panose="020B0604020202020204" pitchFamily="34" charset="0"/>
              <a:buNone/>
            </a:pPr>
            <a:r>
              <a:t>Discretion is shaped by professional norms, cultural expectations, and views of a ‘good officer’.</a:t>
            </a:r>
            <a:endParaRPr lang="en-US"/>
          </a:p>
          <a:p>
            <a:pPr marL="0" indent="0">
              <a:spcBef>
                <a:spcPts val="2500"/>
              </a:spcBef>
              <a:buFont typeface="Arial" panose="020B0604020202020204" pitchFamily="34" charset="0"/>
              <a:buNone/>
            </a:pPr>
            <a:r>
              <a:rPr lang="en-US" b="1"/>
              <a:t>Ethical and Personal Judgement</a:t>
            </a:r>
          </a:p>
          <a:p>
            <a:pPr marL="0" lvl="1" indent="0">
              <a:buFont typeface="Arial" panose="020B0604020202020204" pitchFamily="34" charset="0"/>
              <a:buNone/>
            </a:pPr>
            <a:r>
              <a:t>Discretion involves moral reasoning, emotional regulation, and personal judgement in ambiguous situations.</a:t>
            </a:r>
            <a:endParaRPr lang="en-US"/>
          </a:p>
          <a:p>
            <a:pPr marL="0" indent="0">
              <a:spcBef>
                <a:spcPts val="2500"/>
              </a:spcBef>
              <a:buFont typeface="Arial" panose="020B0604020202020204" pitchFamily="34" charset="0"/>
              <a:buNone/>
            </a:pPr>
            <a:r>
              <a:rPr lang="en-US" b="1"/>
              <a:t>Balancing Autonomy and Standards</a:t>
            </a:r>
          </a:p>
          <a:p>
            <a:pPr marL="0" lvl="1" indent="0">
              <a:buFont typeface="Arial" panose="020B0604020202020204" pitchFamily="34" charset="0"/>
              <a:buNone/>
            </a:pPr>
            <a:r>
              <a:t>Discretion reflects a balance between personal autonomy and institutional expectations for standardised outcomes.</a:t>
            </a:r>
            <a:endParaRPr lang="en-US"/>
          </a:p>
        </p:txBody>
      </p:sp>
      <p:pic>
        <p:nvPicPr>
          <p:cNvPr id="9" name="Picture 8" descr="A blue background with white text&#10;&#10;AI-generated content may be incorrect.">
            <a:extLst>
              <a:ext uri="{FF2B5EF4-FFF2-40B4-BE49-F238E27FC236}">
                <a16:creationId xmlns:a16="http://schemas.microsoft.com/office/drawing/2014/main" id="{215C5394-B1C7-0C54-BD82-F55F60847051}"/>
              </a:ext>
            </a:extLst>
          </p:cNvPr>
          <p:cNvPicPr>
            <a:picLocks noChangeAspect="1"/>
          </p:cNvPicPr>
          <p:nvPr/>
        </p:nvPicPr>
        <p:blipFill>
          <a:blip r:embed="rId4"/>
          <a:stretch>
            <a:fillRect/>
          </a:stretch>
        </p:blipFill>
        <p:spPr>
          <a:xfrm>
            <a:off x="9655175" y="5917589"/>
            <a:ext cx="2533650" cy="942975"/>
          </a:xfrm>
          <a:prstGeom prst="rect">
            <a:avLst/>
          </a:prstGeom>
        </p:spPr>
      </p:pic>
    </p:spTree>
    <p:extLst>
      <p:ext uri="{BB962C8B-B14F-4D97-AF65-F5344CB8AC3E}">
        <p14:creationId xmlns:p14="http://schemas.microsoft.com/office/powerpoint/2010/main" val="23033732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0DC5E-ED37-221B-D08F-66D64AC741D0}"/>
              </a:ext>
            </a:extLst>
          </p:cNvPr>
          <p:cNvSpPr>
            <a:spLocks noGrp="1"/>
          </p:cNvSpPr>
          <p:nvPr>
            <p:ph type="title"/>
          </p:nvPr>
        </p:nvSpPr>
        <p:spPr>
          <a:xfrm>
            <a:off x="667512" y="1260124"/>
            <a:ext cx="4654296" cy="1004010"/>
          </a:xfrm>
        </p:spPr>
        <p:txBody>
          <a:bodyPr anchor="t">
            <a:normAutofit/>
          </a:bodyPr>
          <a:lstStyle/>
          <a:p>
            <a:r>
              <a:rPr lang="en-US" sz="2800"/>
              <a:t>Cascading Constraints and Hierarchical Influence</a:t>
            </a:r>
          </a:p>
        </p:txBody>
      </p:sp>
      <p:sp>
        <p:nvSpPr>
          <p:cNvPr id="4" name="Slide Number Placeholder 3">
            <a:extLst>
              <a:ext uri="{FF2B5EF4-FFF2-40B4-BE49-F238E27FC236}">
                <a16:creationId xmlns:a16="http://schemas.microsoft.com/office/drawing/2014/main" id="{9E9179B2-CB97-7F1B-5063-599A52232B84}"/>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7</a:t>
            </a:fld>
            <a:endParaRPr lang="en-US"/>
          </a:p>
        </p:txBody>
      </p:sp>
      <p:sp>
        <p:nvSpPr>
          <p:cNvPr id="5" name="Footer Placeholder 4">
            <a:extLst>
              <a:ext uri="{FF2B5EF4-FFF2-40B4-BE49-F238E27FC236}">
                <a16:creationId xmlns:a16="http://schemas.microsoft.com/office/drawing/2014/main" id="{016D6EA5-9A6B-65F7-0B5E-7245266B47A1}"/>
              </a:ext>
            </a:extLst>
          </p:cNvPr>
          <p:cNvSpPr>
            <a:spLocks noGrp="1"/>
          </p:cNvSpPr>
          <p:nvPr>
            <p:ph type="ftr" sz="quarter" idx="15"/>
          </p:nvPr>
        </p:nvSpPr>
        <p:spPr>
          <a:xfrm>
            <a:off x="934122" y="181066"/>
            <a:ext cx="3144101" cy="365125"/>
          </a:xfrm>
        </p:spPr>
        <p:txBody>
          <a:bodyPr anchor="ctr">
            <a:normAutofit fontScale="77500" lnSpcReduction="20000"/>
          </a:bodyPr>
          <a:lstStyle/>
          <a:p>
            <a:pPr>
              <a:spcAft>
                <a:spcPts val="600"/>
              </a:spcAft>
            </a:pPr>
            <a:r>
              <a:rPr lang="en-US" sz="1400">
                <a:solidFill>
                  <a:schemeClr val="tx2">
                    <a:lumMod val="95000"/>
                    <a:lumOff val="5000"/>
                  </a:schemeClr>
                </a:solidFill>
              </a:rPr>
              <a:t>Police Culture in the UK: Hierarchy, Discretion, and Critical Challenge</a:t>
            </a:r>
            <a:endParaRPr lang="en-US"/>
          </a:p>
        </p:txBody>
      </p:sp>
      <p:sp>
        <p:nvSpPr>
          <p:cNvPr id="6" name="Date Placeholder 5">
            <a:extLst>
              <a:ext uri="{FF2B5EF4-FFF2-40B4-BE49-F238E27FC236}">
                <a16:creationId xmlns:a16="http://schemas.microsoft.com/office/drawing/2014/main" id="{A4EC2649-9854-7C06-B0B4-1A115B44D7F1}"/>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3/23/2026</a:t>
            </a:fld>
            <a:endParaRPr lang="en-US"/>
          </a:p>
        </p:txBody>
      </p:sp>
      <p:pic>
        <p:nvPicPr>
          <p:cNvPr id="8" name="Content Placeholder 7" descr="flowchart">
            <a:extLst>
              <a:ext uri="{FF2B5EF4-FFF2-40B4-BE49-F238E27FC236}">
                <a16:creationId xmlns:a16="http://schemas.microsoft.com/office/drawing/2014/main" id="{7D337C9F-0769-4263-8B21-74B8C15C3FC9}"/>
              </a:ext>
            </a:extLst>
          </p:cNvPr>
          <p:cNvPicPr>
            <a:picLocks noGrp="1" noChangeAspect="1"/>
          </p:cNvPicPr>
          <p:nvPr>
            <p:ph type="pic" sz="quarter" idx="13"/>
          </p:nvPr>
        </p:nvPicPr>
        <p:blipFill>
          <a:blip r:embed="rId3"/>
          <a:srcRect l="1420" r="4134" b="-2"/>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E004DE32-006C-77FC-C989-451F667B5EB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a:t>Multilayered Constraints Model</a:t>
            </a:r>
          </a:p>
          <a:p>
            <a:pPr marL="0" lvl="1" indent="0">
              <a:buFont typeface="Arial" panose="020B0604020202020204" pitchFamily="34" charset="0"/>
              <a:buNone/>
            </a:pPr>
            <a:r>
              <a:t>Higher-level </a:t>
            </a:r>
            <a:r>
              <a:rPr lang="en-GB"/>
              <a:t>organisational</a:t>
            </a:r>
            <a:r>
              <a:t> decisions shape the boundaries of frontline officers’ discretion through cascading constraints.</a:t>
            </a:r>
            <a:endParaRPr lang="en-US"/>
          </a:p>
          <a:p>
            <a:pPr marL="0" indent="0">
              <a:spcBef>
                <a:spcPts val="2500"/>
              </a:spcBef>
              <a:buFont typeface="Arial" panose="020B0604020202020204" pitchFamily="34" charset="0"/>
              <a:buNone/>
            </a:pPr>
            <a:r>
              <a:rPr lang="en-US" b="1"/>
              <a:t>Interdependent Discretion</a:t>
            </a:r>
          </a:p>
          <a:p>
            <a:pPr marL="0" lvl="1" indent="0">
              <a:buFont typeface="Arial" panose="020B0604020202020204" pitchFamily="34" charset="0"/>
              <a:buNone/>
            </a:pPr>
            <a:r>
              <a:t>Discretion at all levels is interdependent, linking senior leadership choices to frontline practices.</a:t>
            </a:r>
            <a:endParaRPr lang="en-US"/>
          </a:p>
          <a:p>
            <a:pPr marL="0" indent="0">
              <a:spcBef>
                <a:spcPts val="2500"/>
              </a:spcBef>
              <a:buFont typeface="Arial" panose="020B0604020202020204" pitchFamily="34" charset="0"/>
              <a:buNone/>
            </a:pPr>
            <a:r>
              <a:rPr lang="en-US" b="1"/>
              <a:t>Balancing Autonomy and Controls</a:t>
            </a:r>
          </a:p>
          <a:p>
            <a:pPr marL="0" lvl="1" indent="0">
              <a:buFont typeface="Arial" panose="020B0604020202020204" pitchFamily="34" charset="0"/>
              <a:buNone/>
            </a:pPr>
            <a:r>
              <a:t>Officers retain autonomy but operate within frameworks shaped by professionalism, risk management, and accountability.</a:t>
            </a:r>
            <a:endParaRPr lang="en-US"/>
          </a:p>
          <a:p>
            <a:pPr marL="0" indent="0">
              <a:spcBef>
                <a:spcPts val="2500"/>
              </a:spcBef>
              <a:buFont typeface="Arial" panose="020B0604020202020204" pitchFamily="34" charset="0"/>
              <a:buNone/>
            </a:pPr>
            <a:r>
              <a:rPr lang="en-US" b="1"/>
              <a:t>Tension Between Professionalisms</a:t>
            </a:r>
          </a:p>
          <a:p>
            <a:pPr marL="0" lvl="1" indent="0">
              <a:buFont typeface="Arial" panose="020B0604020202020204" pitchFamily="34" charset="0"/>
              <a:buNone/>
            </a:pPr>
            <a:r>
              <a:t>Tension exists between occupational professionalism and </a:t>
            </a:r>
            <a:r>
              <a:rPr lang="en-GB"/>
              <a:t>organisational</a:t>
            </a:r>
            <a:r>
              <a:t> professionalism favoring consistency and compliance.</a:t>
            </a:r>
            <a:endParaRPr lang="en-US"/>
          </a:p>
        </p:txBody>
      </p:sp>
      <p:pic>
        <p:nvPicPr>
          <p:cNvPr id="9" name="Picture 8" descr="A blue background with white text&#10;&#10;AI-generated content may be incorrect.">
            <a:extLst>
              <a:ext uri="{FF2B5EF4-FFF2-40B4-BE49-F238E27FC236}">
                <a16:creationId xmlns:a16="http://schemas.microsoft.com/office/drawing/2014/main" id="{B9445A86-651B-CAED-7F2B-BC0FC2AB0785}"/>
              </a:ext>
            </a:extLst>
          </p:cNvPr>
          <p:cNvPicPr>
            <a:picLocks noChangeAspect="1"/>
          </p:cNvPicPr>
          <p:nvPr/>
        </p:nvPicPr>
        <p:blipFill>
          <a:blip r:embed="rId4"/>
          <a:stretch>
            <a:fillRect/>
          </a:stretch>
        </p:blipFill>
        <p:spPr>
          <a:xfrm>
            <a:off x="9655175" y="5917589"/>
            <a:ext cx="2533650" cy="942975"/>
          </a:xfrm>
          <a:prstGeom prst="rect">
            <a:avLst/>
          </a:prstGeom>
        </p:spPr>
      </p:pic>
    </p:spTree>
    <p:extLst>
      <p:ext uri="{BB962C8B-B14F-4D97-AF65-F5344CB8AC3E}">
        <p14:creationId xmlns:p14="http://schemas.microsoft.com/office/powerpoint/2010/main" val="24669886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C02B2-92F6-EAA5-A86E-DCF3D5D10BD7}"/>
              </a:ext>
            </a:extLst>
          </p:cNvPr>
          <p:cNvSpPr>
            <a:spLocks noGrp="1"/>
          </p:cNvSpPr>
          <p:nvPr>
            <p:ph type="title"/>
          </p:nvPr>
        </p:nvSpPr>
        <p:spPr>
          <a:xfrm>
            <a:off x="667512" y="1260124"/>
            <a:ext cx="4654296" cy="1004010"/>
          </a:xfrm>
        </p:spPr>
        <p:txBody>
          <a:bodyPr anchor="t">
            <a:normAutofit/>
          </a:bodyPr>
          <a:lstStyle/>
          <a:p>
            <a:r>
              <a:rPr lang="en-US" sz="3700"/>
              <a:t>Discretion and Professional Norms</a:t>
            </a:r>
          </a:p>
        </p:txBody>
      </p:sp>
      <p:sp>
        <p:nvSpPr>
          <p:cNvPr id="4" name="Slide Number Placeholder 3">
            <a:extLst>
              <a:ext uri="{FF2B5EF4-FFF2-40B4-BE49-F238E27FC236}">
                <a16:creationId xmlns:a16="http://schemas.microsoft.com/office/drawing/2014/main" id="{8AF04324-FA07-F93A-72F4-FDCC297C0F6F}"/>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8</a:t>
            </a:fld>
            <a:endParaRPr lang="en-US"/>
          </a:p>
        </p:txBody>
      </p:sp>
      <p:sp>
        <p:nvSpPr>
          <p:cNvPr id="5" name="Footer Placeholder 4">
            <a:extLst>
              <a:ext uri="{FF2B5EF4-FFF2-40B4-BE49-F238E27FC236}">
                <a16:creationId xmlns:a16="http://schemas.microsoft.com/office/drawing/2014/main" id="{8FBE2FD0-CB86-131E-ACE1-25CE4995F83C}"/>
              </a:ext>
            </a:extLst>
          </p:cNvPr>
          <p:cNvSpPr>
            <a:spLocks noGrp="1"/>
          </p:cNvSpPr>
          <p:nvPr>
            <p:ph type="ftr" sz="quarter" idx="15"/>
          </p:nvPr>
        </p:nvSpPr>
        <p:spPr>
          <a:xfrm>
            <a:off x="934122" y="181066"/>
            <a:ext cx="3144101" cy="365125"/>
          </a:xfrm>
        </p:spPr>
        <p:txBody>
          <a:bodyPr anchor="ctr">
            <a:normAutofit fontScale="77500" lnSpcReduction="20000"/>
          </a:bodyPr>
          <a:lstStyle/>
          <a:p>
            <a:pPr>
              <a:spcAft>
                <a:spcPts val="600"/>
              </a:spcAft>
            </a:pPr>
            <a:r>
              <a:rPr lang="en-US" sz="1400">
                <a:solidFill>
                  <a:schemeClr val="tx2">
                    <a:lumMod val="95000"/>
                    <a:lumOff val="5000"/>
                  </a:schemeClr>
                </a:solidFill>
              </a:rPr>
              <a:t>Police Culture in the UK: Hierarchy, Discretion, and Critical Challenge</a:t>
            </a:r>
            <a:endParaRPr lang="en-US"/>
          </a:p>
        </p:txBody>
      </p:sp>
      <p:sp>
        <p:nvSpPr>
          <p:cNvPr id="6" name="Date Placeholder 5">
            <a:extLst>
              <a:ext uri="{FF2B5EF4-FFF2-40B4-BE49-F238E27FC236}">
                <a16:creationId xmlns:a16="http://schemas.microsoft.com/office/drawing/2014/main" id="{67A3F3B4-4A55-0FA5-FE55-0AEB3541DA52}"/>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3/23/2026</a:t>
            </a:fld>
            <a:endParaRPr lang="en-US"/>
          </a:p>
        </p:txBody>
      </p:sp>
      <p:pic>
        <p:nvPicPr>
          <p:cNvPr id="8" name="Content Placeholder 7" descr="Multi-ethnic police officers (20s).  Focus on African American man.">
            <a:extLst>
              <a:ext uri="{FF2B5EF4-FFF2-40B4-BE49-F238E27FC236}">
                <a16:creationId xmlns:a16="http://schemas.microsoft.com/office/drawing/2014/main" id="{FF231ABA-1901-498C-87AD-8B36D4BDF47A}"/>
              </a:ext>
            </a:extLst>
          </p:cNvPr>
          <p:cNvPicPr>
            <a:picLocks noGrp="1" noChangeAspect="1"/>
          </p:cNvPicPr>
          <p:nvPr>
            <p:ph type="pic" sz="quarter" idx="13"/>
          </p:nvPr>
        </p:nvPicPr>
        <p:blipFill>
          <a:blip r:embed="rId3"/>
          <a:srcRect l="15945"/>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F7B5D18E-5CD5-3CD5-0DF0-DB0D4DE70E9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a:t>Occupational Culture Influence</a:t>
            </a:r>
          </a:p>
          <a:p>
            <a:pPr marL="0" lvl="1" indent="0">
              <a:buFont typeface="Arial" panose="020B0604020202020204" pitchFamily="34" charset="0"/>
              <a:buNone/>
            </a:pPr>
            <a:r>
              <a:t>Professional norms shape discretion through policing culture </a:t>
            </a:r>
            <a:r>
              <a:rPr lang="en-GB"/>
              <a:t>emphasising</a:t>
            </a:r>
            <a:r>
              <a:t> competence and solidarity.</a:t>
            </a:r>
            <a:endParaRPr lang="en-US"/>
          </a:p>
          <a:p>
            <a:pPr marL="0" indent="0">
              <a:spcBef>
                <a:spcPts val="2500"/>
              </a:spcBef>
              <a:buFont typeface="Arial" panose="020B0604020202020204" pitchFamily="34" charset="0"/>
              <a:buNone/>
            </a:pPr>
            <a:r>
              <a:rPr lang="en-US" b="1"/>
              <a:t>Social Learning in Policing</a:t>
            </a:r>
          </a:p>
          <a:p>
            <a:pPr marL="0" lvl="1" indent="0">
              <a:buFont typeface="Arial" panose="020B0604020202020204" pitchFamily="34" charset="0"/>
              <a:buNone/>
            </a:pPr>
            <a:r>
              <a:t>Officers learn discretion through observing peers and mentors rather than formal instructions.</a:t>
            </a:r>
            <a:endParaRPr lang="en-US"/>
          </a:p>
          <a:p>
            <a:pPr marL="0" indent="0">
              <a:spcBef>
                <a:spcPts val="2500"/>
              </a:spcBef>
              <a:buFont typeface="Arial" panose="020B0604020202020204" pitchFamily="34" charset="0"/>
              <a:buNone/>
            </a:pPr>
            <a:r>
              <a:rPr lang="en-US" b="1"/>
              <a:t>Balancing Formal Policy and Norms</a:t>
            </a:r>
          </a:p>
          <a:p>
            <a:pPr marL="0" lvl="1" indent="0">
              <a:buFont typeface="Arial" panose="020B0604020202020204" pitchFamily="34" charset="0"/>
              <a:buNone/>
            </a:pPr>
            <a:r>
              <a:t>Professional norms often override written policies, reflecting real-world policing realities.</a:t>
            </a:r>
            <a:endParaRPr lang="en-US"/>
          </a:p>
          <a:p>
            <a:pPr marL="0" indent="0">
              <a:spcBef>
                <a:spcPts val="2500"/>
              </a:spcBef>
              <a:buFont typeface="Arial" panose="020B0604020202020204" pitchFamily="34" charset="0"/>
              <a:buNone/>
            </a:pPr>
            <a:r>
              <a:rPr lang="en-US" b="1"/>
              <a:t>Experience-Based Decision Making</a:t>
            </a:r>
          </a:p>
          <a:p>
            <a:pPr marL="0" lvl="1" indent="0">
              <a:buFont typeface="Arial" panose="020B0604020202020204" pitchFamily="34" charset="0"/>
              <a:buNone/>
            </a:pPr>
            <a:r>
              <a:t>Officers rely on prior experience and heuristics to navigate ethically complex situations.</a:t>
            </a:r>
            <a:endParaRPr lang="en-US"/>
          </a:p>
        </p:txBody>
      </p:sp>
      <p:pic>
        <p:nvPicPr>
          <p:cNvPr id="9" name="Picture 8" descr="A blue background with white text&#10;&#10;AI-generated content may be incorrect.">
            <a:extLst>
              <a:ext uri="{FF2B5EF4-FFF2-40B4-BE49-F238E27FC236}">
                <a16:creationId xmlns:a16="http://schemas.microsoft.com/office/drawing/2014/main" id="{23F3C784-2F67-2CA5-57F9-3CD55701F60A}"/>
              </a:ext>
            </a:extLst>
          </p:cNvPr>
          <p:cNvPicPr>
            <a:picLocks noChangeAspect="1"/>
          </p:cNvPicPr>
          <p:nvPr/>
        </p:nvPicPr>
        <p:blipFill>
          <a:blip r:embed="rId4"/>
          <a:stretch>
            <a:fillRect/>
          </a:stretch>
        </p:blipFill>
        <p:spPr>
          <a:xfrm>
            <a:off x="9655175" y="5917589"/>
            <a:ext cx="2533650" cy="942975"/>
          </a:xfrm>
          <a:prstGeom prst="rect">
            <a:avLst/>
          </a:prstGeom>
        </p:spPr>
      </p:pic>
    </p:spTree>
    <p:extLst>
      <p:ext uri="{BB962C8B-B14F-4D97-AF65-F5344CB8AC3E}">
        <p14:creationId xmlns:p14="http://schemas.microsoft.com/office/powerpoint/2010/main" val="21102343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A4B12-A0D9-641E-AE86-0E406D339674}"/>
              </a:ext>
            </a:extLst>
          </p:cNvPr>
          <p:cNvSpPr>
            <a:spLocks noGrp="1"/>
          </p:cNvSpPr>
          <p:nvPr>
            <p:ph type="title"/>
          </p:nvPr>
        </p:nvSpPr>
        <p:spPr>
          <a:xfrm>
            <a:off x="667512" y="1260124"/>
            <a:ext cx="4654296" cy="1004010"/>
          </a:xfrm>
        </p:spPr>
        <p:txBody>
          <a:bodyPr anchor="t">
            <a:normAutofit/>
          </a:bodyPr>
          <a:lstStyle/>
          <a:p>
            <a:r>
              <a:rPr lang="en-US" sz="3100"/>
              <a:t>Barriers to Challenging Policy and Legislation</a:t>
            </a:r>
          </a:p>
        </p:txBody>
      </p:sp>
      <p:sp>
        <p:nvSpPr>
          <p:cNvPr id="4" name="Slide Number Placeholder 3">
            <a:extLst>
              <a:ext uri="{FF2B5EF4-FFF2-40B4-BE49-F238E27FC236}">
                <a16:creationId xmlns:a16="http://schemas.microsoft.com/office/drawing/2014/main" id="{7AEF9D22-6A29-F1A9-E658-574252B09CCF}"/>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9</a:t>
            </a:fld>
            <a:endParaRPr lang="en-US"/>
          </a:p>
        </p:txBody>
      </p:sp>
      <p:sp>
        <p:nvSpPr>
          <p:cNvPr id="5" name="Footer Placeholder 4">
            <a:extLst>
              <a:ext uri="{FF2B5EF4-FFF2-40B4-BE49-F238E27FC236}">
                <a16:creationId xmlns:a16="http://schemas.microsoft.com/office/drawing/2014/main" id="{9BFC7711-8042-5AE1-4E52-FDF97238A636}"/>
              </a:ext>
            </a:extLst>
          </p:cNvPr>
          <p:cNvSpPr>
            <a:spLocks noGrp="1"/>
          </p:cNvSpPr>
          <p:nvPr>
            <p:ph type="ftr" sz="quarter" idx="15"/>
          </p:nvPr>
        </p:nvSpPr>
        <p:spPr>
          <a:xfrm>
            <a:off x="934122" y="181066"/>
            <a:ext cx="3144101" cy="365125"/>
          </a:xfrm>
        </p:spPr>
        <p:txBody>
          <a:bodyPr anchor="ctr">
            <a:normAutofit fontScale="77500" lnSpcReduction="20000"/>
          </a:bodyPr>
          <a:lstStyle/>
          <a:p>
            <a:pPr>
              <a:spcAft>
                <a:spcPts val="600"/>
              </a:spcAft>
            </a:pPr>
            <a:r>
              <a:rPr lang="en-US" sz="1400">
                <a:solidFill>
                  <a:schemeClr val="tx2">
                    <a:lumMod val="95000"/>
                    <a:lumOff val="5000"/>
                  </a:schemeClr>
                </a:solidFill>
              </a:rPr>
              <a:t>Police Culture in the UK: Hierarchy, Discretion, and Critical Challenge</a:t>
            </a:r>
            <a:endParaRPr lang="en-US"/>
          </a:p>
        </p:txBody>
      </p:sp>
      <p:sp>
        <p:nvSpPr>
          <p:cNvPr id="6" name="Date Placeholder 5">
            <a:extLst>
              <a:ext uri="{FF2B5EF4-FFF2-40B4-BE49-F238E27FC236}">
                <a16:creationId xmlns:a16="http://schemas.microsoft.com/office/drawing/2014/main" id="{2150E2F6-03FD-8486-671C-4B0FC173F28B}"/>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3/23/2026</a:t>
            </a:fld>
            <a:endParaRPr lang="en-US"/>
          </a:p>
        </p:txBody>
      </p:sp>
      <p:pic>
        <p:nvPicPr>
          <p:cNvPr id="8" name="Content Placeholder 7" descr="Policeman concept isolated on white background">
            <a:extLst>
              <a:ext uri="{FF2B5EF4-FFF2-40B4-BE49-F238E27FC236}">
                <a16:creationId xmlns:a16="http://schemas.microsoft.com/office/drawing/2014/main" id="{43954EB1-0C69-4736-9597-A8FC215FDD56}"/>
              </a:ext>
            </a:extLst>
          </p:cNvPr>
          <p:cNvPicPr>
            <a:picLocks noGrp="1" noChangeAspect="1"/>
          </p:cNvPicPr>
          <p:nvPr>
            <p:ph type="pic" sz="quarter" idx="13"/>
          </p:nvPr>
        </p:nvPicPr>
        <p:blipFill>
          <a:blip r:embed="rId3"/>
          <a:srcRect l="941" r="4613" b="-2"/>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DAB2598D-1FBA-3E1A-DC5F-CDD57FB5183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indent="0">
              <a:spcBef>
                <a:spcPts val="2500"/>
              </a:spcBef>
              <a:buFont typeface="Arial" panose="020B0604020202020204" pitchFamily="34" charset="0"/>
              <a:buNone/>
            </a:pPr>
            <a:r>
              <a:rPr lang="en-US" b="1"/>
              <a:t>Hierarchical Structure Challenges</a:t>
            </a:r>
          </a:p>
          <a:p>
            <a:pPr marL="0" lvl="1" indent="0">
              <a:buFont typeface="Arial" panose="020B0604020202020204" pitchFamily="34" charset="0"/>
              <a:buNone/>
            </a:pPr>
            <a:r>
              <a:t>Strong rank structures discourage officers from openly questioning higher-level decisions to maintain authority and cohesion.</a:t>
            </a:r>
            <a:endParaRPr lang="en-US"/>
          </a:p>
          <a:p>
            <a:pPr marL="0" indent="0">
              <a:spcBef>
                <a:spcPts val="2500"/>
              </a:spcBef>
              <a:buFont typeface="Arial" panose="020B0604020202020204" pitchFamily="34" charset="0"/>
              <a:buNone/>
            </a:pPr>
            <a:r>
              <a:rPr lang="en-US" b="1"/>
              <a:t>Cultural Barriers in Policing</a:t>
            </a:r>
          </a:p>
          <a:p>
            <a:pPr marL="0" lvl="1" indent="0">
              <a:buFont typeface="Arial" panose="020B0604020202020204" pitchFamily="34" charset="0"/>
              <a:buNone/>
            </a:pPr>
            <a:r>
              <a:t>Values like loyalty, solidarity, and risk aversion promote compliance and reduce willingness to challenge policies.</a:t>
            </a:r>
            <a:endParaRPr lang="en-US"/>
          </a:p>
          <a:p>
            <a:pPr marL="0" indent="0">
              <a:spcBef>
                <a:spcPts val="2500"/>
              </a:spcBef>
              <a:buFont typeface="Arial" panose="020B0604020202020204" pitchFamily="34" charset="0"/>
              <a:buNone/>
            </a:pPr>
            <a:r>
              <a:rPr lang="en-US" b="1"/>
              <a:t>Organisational Constraints</a:t>
            </a:r>
          </a:p>
          <a:p>
            <a:pPr marL="0" lvl="1" indent="0">
              <a:buFont typeface="Arial" panose="020B0604020202020204" pitchFamily="34" charset="0"/>
              <a:buNone/>
            </a:pPr>
            <a:r>
              <a:t>Performance metrics, bureaucratic oversight, and accountability structures limit officers' opportunities to raise concerns.</a:t>
            </a:r>
            <a:endParaRPr lang="en-US"/>
          </a:p>
          <a:p>
            <a:pPr marL="0" indent="0">
              <a:spcBef>
                <a:spcPts val="2500"/>
              </a:spcBef>
              <a:buFont typeface="Arial" panose="020B0604020202020204" pitchFamily="34" charset="0"/>
              <a:buNone/>
            </a:pPr>
            <a:r>
              <a:rPr lang="en-US" b="1"/>
              <a:t>Need for Supportive Structures</a:t>
            </a:r>
          </a:p>
          <a:p>
            <a:pPr marL="0" lvl="1" indent="0">
              <a:buFont typeface="Arial" panose="020B0604020202020204" pitchFamily="34" charset="0"/>
              <a:buNone/>
            </a:pPr>
            <a:r>
              <a:t>Encouraging open dialogue and protecting officers who voice concerns can bridge gaps between policy and practice.</a:t>
            </a:r>
            <a:endParaRPr lang="en-US"/>
          </a:p>
        </p:txBody>
      </p:sp>
      <p:pic>
        <p:nvPicPr>
          <p:cNvPr id="9" name="Picture 8" descr="A blue background with white text&#10;&#10;AI-generated content may be incorrect.">
            <a:extLst>
              <a:ext uri="{FF2B5EF4-FFF2-40B4-BE49-F238E27FC236}">
                <a16:creationId xmlns:a16="http://schemas.microsoft.com/office/drawing/2014/main" id="{5C38E08B-7E30-1FB6-B1B3-E60F3ABF4582}"/>
              </a:ext>
            </a:extLst>
          </p:cNvPr>
          <p:cNvPicPr>
            <a:picLocks noChangeAspect="1"/>
          </p:cNvPicPr>
          <p:nvPr/>
        </p:nvPicPr>
        <p:blipFill>
          <a:blip r:embed="rId4"/>
          <a:stretch>
            <a:fillRect/>
          </a:stretch>
        </p:blipFill>
        <p:spPr>
          <a:xfrm>
            <a:off x="9655175" y="5917589"/>
            <a:ext cx="2533650" cy="942975"/>
          </a:xfrm>
          <a:prstGeom prst="rect">
            <a:avLst/>
          </a:prstGeom>
        </p:spPr>
      </p:pic>
    </p:spTree>
    <p:extLst>
      <p:ext uri="{BB962C8B-B14F-4D97-AF65-F5344CB8AC3E}">
        <p14:creationId xmlns:p14="http://schemas.microsoft.com/office/powerpoint/2010/main" val="24376687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EC023-1A84-1FF8-03BC-E2BB9395750E}"/>
              </a:ext>
            </a:extLst>
          </p:cNvPr>
          <p:cNvSpPr>
            <a:spLocks noGrp="1"/>
          </p:cNvSpPr>
          <p:nvPr>
            <p:ph type="title"/>
          </p:nvPr>
        </p:nvSpPr>
        <p:spPr>
          <a:xfrm>
            <a:off x="6885431" y="1260122"/>
            <a:ext cx="4654297" cy="1004009"/>
          </a:xfrm>
        </p:spPr>
        <p:txBody>
          <a:bodyPr anchor="b">
            <a:normAutofit/>
          </a:bodyPr>
          <a:lstStyle/>
          <a:p>
            <a:r>
              <a:rPr lang="en-US" sz="3100"/>
              <a:t>Leadership, Morale, and Organisational Change</a:t>
            </a:r>
          </a:p>
        </p:txBody>
      </p:sp>
      <p:sp>
        <p:nvSpPr>
          <p:cNvPr id="4" name="Slide Number Placeholder 3">
            <a:extLst>
              <a:ext uri="{FF2B5EF4-FFF2-40B4-BE49-F238E27FC236}">
                <a16:creationId xmlns:a16="http://schemas.microsoft.com/office/drawing/2014/main" id="{C1D61616-E9CB-C783-5EAB-2800569C9164}"/>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10</a:t>
            </a:fld>
            <a:endParaRPr lang="en-US"/>
          </a:p>
        </p:txBody>
      </p:sp>
      <p:sp>
        <p:nvSpPr>
          <p:cNvPr id="5" name="Footer Placeholder 4">
            <a:extLst>
              <a:ext uri="{FF2B5EF4-FFF2-40B4-BE49-F238E27FC236}">
                <a16:creationId xmlns:a16="http://schemas.microsoft.com/office/drawing/2014/main" id="{31907A90-D0EA-F8FD-5646-F1624C28E3F0}"/>
              </a:ext>
            </a:extLst>
          </p:cNvPr>
          <p:cNvSpPr>
            <a:spLocks noGrp="1"/>
          </p:cNvSpPr>
          <p:nvPr>
            <p:ph type="ftr" sz="quarter" idx="15"/>
          </p:nvPr>
        </p:nvSpPr>
        <p:spPr>
          <a:xfrm>
            <a:off x="934122" y="181066"/>
            <a:ext cx="3144101" cy="365125"/>
          </a:xfrm>
        </p:spPr>
        <p:txBody>
          <a:bodyPr anchor="ctr">
            <a:normAutofit fontScale="77500" lnSpcReduction="20000"/>
          </a:bodyPr>
          <a:lstStyle/>
          <a:p>
            <a:pPr>
              <a:spcAft>
                <a:spcPts val="600"/>
              </a:spcAft>
            </a:pPr>
            <a:r>
              <a:rPr lang="en-US" sz="1400">
                <a:solidFill>
                  <a:schemeClr val="tx2">
                    <a:lumMod val="95000"/>
                    <a:lumOff val="5000"/>
                  </a:schemeClr>
                </a:solidFill>
              </a:rPr>
              <a:t>Police Culture in the UK: Hierarchy, Discretion, and Critical Challenge</a:t>
            </a:r>
            <a:endParaRPr lang="en-US"/>
          </a:p>
        </p:txBody>
      </p:sp>
      <p:sp>
        <p:nvSpPr>
          <p:cNvPr id="6" name="Date Placeholder 5">
            <a:extLst>
              <a:ext uri="{FF2B5EF4-FFF2-40B4-BE49-F238E27FC236}">
                <a16:creationId xmlns:a16="http://schemas.microsoft.com/office/drawing/2014/main" id="{293DF98A-0CB8-38BA-24C0-8B41EB1F376A}"/>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3/23/2026</a:t>
            </a:fld>
            <a:endParaRPr lang="en-US"/>
          </a:p>
        </p:txBody>
      </p:sp>
      <p:pic>
        <p:nvPicPr>
          <p:cNvPr id="8" name="Content Placeholder 7" descr="Teamwork concept with wooden cubes">
            <a:extLst>
              <a:ext uri="{FF2B5EF4-FFF2-40B4-BE49-F238E27FC236}">
                <a16:creationId xmlns:a16="http://schemas.microsoft.com/office/drawing/2014/main" id="{F39AD560-EDAE-4C85-91EC-B5EF56D6420F}"/>
              </a:ext>
            </a:extLst>
          </p:cNvPr>
          <p:cNvPicPr>
            <a:picLocks noGrp="1" noChangeAspect="1"/>
          </p:cNvPicPr>
          <p:nvPr>
            <p:ph type="pic" sz="quarter" idx="13"/>
          </p:nvPr>
        </p:nvPicPr>
        <p:blipFill>
          <a:blip r:embed="rId3"/>
          <a:srcRect l="15720" r="5613" b="2"/>
          <a:stretch>
            <a:fillRect/>
          </a:stretch>
        </p:blipFill>
        <p:spPr>
          <a:xfrm>
            <a:off x="667512" y="1261872"/>
            <a:ext cx="5897879" cy="5004290"/>
          </a:xfrm>
        </p:spPr>
      </p:pic>
      <p:sp>
        <p:nvSpPr>
          <p:cNvPr id="3" name="Content Placeholder 2">
            <a:extLst>
              <a:ext uri="{FF2B5EF4-FFF2-40B4-BE49-F238E27FC236}">
                <a16:creationId xmlns:a16="http://schemas.microsoft.com/office/drawing/2014/main" id="{75C555B6-0200-CD55-AF8F-8DC035CB79F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85431" y="2584093"/>
            <a:ext cx="4654297" cy="3696085"/>
          </a:xfrm>
        </p:spPr>
        <p:txBody>
          <a:bodyPr>
            <a:normAutofit/>
          </a:bodyPr>
          <a:lstStyle/>
          <a:p>
            <a:pPr marL="0" indent="0">
              <a:spcBef>
                <a:spcPts val="2500"/>
              </a:spcBef>
              <a:buFont typeface="Arial" panose="020B0604020202020204" pitchFamily="34" charset="0"/>
              <a:buNone/>
            </a:pPr>
            <a:r>
              <a:rPr lang="en-US" b="1"/>
              <a:t>Impact of Top-Down Reforms</a:t>
            </a:r>
          </a:p>
          <a:p>
            <a:pPr marL="0" lvl="1" indent="0">
              <a:buFont typeface="Arial" panose="020B0604020202020204" pitchFamily="34" charset="0"/>
              <a:buNone/>
            </a:pPr>
            <a:r>
              <a:t>Post-2010 reforms have reshaped career paths and pay, affecting officer morale and engagement significantly.</a:t>
            </a:r>
            <a:endParaRPr lang="en-US"/>
          </a:p>
          <a:p>
            <a:pPr marL="0" indent="0">
              <a:spcBef>
                <a:spcPts val="2500"/>
              </a:spcBef>
              <a:buFont typeface="Arial" panose="020B0604020202020204" pitchFamily="34" charset="0"/>
              <a:buNone/>
            </a:pPr>
            <a:r>
              <a:rPr lang="en-US" b="1"/>
              <a:t>Leadership and Officer Trust</a:t>
            </a:r>
          </a:p>
          <a:p>
            <a:pPr marL="0" lvl="1" indent="0">
              <a:buFont typeface="Arial" panose="020B0604020202020204" pitchFamily="34" charset="0"/>
              <a:buNone/>
            </a:pPr>
            <a:r>
              <a:t>Disconnect from decision-making reduces trust in leadership and lowers motivation to voice critical opinions.</a:t>
            </a:r>
            <a:endParaRPr lang="en-US"/>
          </a:p>
          <a:p>
            <a:pPr marL="0" indent="0">
              <a:spcBef>
                <a:spcPts val="2500"/>
              </a:spcBef>
              <a:buFont typeface="Arial" panose="020B0604020202020204" pitchFamily="34" charset="0"/>
              <a:buNone/>
            </a:pPr>
            <a:r>
              <a:rPr lang="en-US" b="1"/>
              <a:t>Cultural Atmosphere and Dissent</a:t>
            </a:r>
          </a:p>
          <a:p>
            <a:pPr marL="0" lvl="1" indent="0">
              <a:buFont typeface="Arial" panose="020B0604020202020204" pitchFamily="34" charset="0"/>
              <a:buNone/>
            </a:pPr>
            <a:r>
              <a:t>Supportive leadership encourages critical engagement; hierarchical pressure suppresses meaningful challenge.</a:t>
            </a:r>
            <a:endParaRPr lang="en-US"/>
          </a:p>
        </p:txBody>
      </p:sp>
      <p:pic>
        <p:nvPicPr>
          <p:cNvPr id="9" name="Picture 8" descr="A blue background with white text&#10;&#10;AI-generated content may be incorrect.">
            <a:extLst>
              <a:ext uri="{FF2B5EF4-FFF2-40B4-BE49-F238E27FC236}">
                <a16:creationId xmlns:a16="http://schemas.microsoft.com/office/drawing/2014/main" id="{0B816D6D-92F5-1D17-A6C5-0890F7B50D5E}"/>
              </a:ext>
            </a:extLst>
          </p:cNvPr>
          <p:cNvPicPr>
            <a:picLocks noChangeAspect="1"/>
          </p:cNvPicPr>
          <p:nvPr/>
        </p:nvPicPr>
        <p:blipFill>
          <a:blip r:embed="rId4"/>
          <a:stretch>
            <a:fillRect/>
          </a:stretch>
        </p:blipFill>
        <p:spPr>
          <a:xfrm>
            <a:off x="9655175" y="5917589"/>
            <a:ext cx="2533650" cy="942975"/>
          </a:xfrm>
          <a:prstGeom prst="rect">
            <a:avLst/>
          </a:prstGeom>
        </p:spPr>
      </p:pic>
    </p:spTree>
    <p:extLst>
      <p:ext uri="{BB962C8B-B14F-4D97-AF65-F5344CB8AC3E}">
        <p14:creationId xmlns:p14="http://schemas.microsoft.com/office/powerpoint/2010/main" val="35272337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7BD3B-29D9-5CF0-DEAE-F965DCF8D787}"/>
              </a:ext>
            </a:extLst>
          </p:cNvPr>
          <p:cNvSpPr>
            <a:spLocks noGrp="1"/>
          </p:cNvSpPr>
          <p:nvPr>
            <p:ph type="title"/>
          </p:nvPr>
        </p:nvSpPr>
        <p:spPr>
          <a:xfrm>
            <a:off x="667512" y="1260124"/>
            <a:ext cx="4654296" cy="1004010"/>
          </a:xfrm>
        </p:spPr>
        <p:txBody>
          <a:bodyPr anchor="t">
            <a:normAutofit/>
          </a:bodyPr>
          <a:lstStyle/>
          <a:p>
            <a:r>
              <a:rPr lang="en-US" sz="3400"/>
              <a:t>Professionalisation and Ethical Challenge</a:t>
            </a:r>
          </a:p>
        </p:txBody>
      </p:sp>
      <p:sp>
        <p:nvSpPr>
          <p:cNvPr id="4" name="Slide Number Placeholder 3">
            <a:extLst>
              <a:ext uri="{FF2B5EF4-FFF2-40B4-BE49-F238E27FC236}">
                <a16:creationId xmlns:a16="http://schemas.microsoft.com/office/drawing/2014/main" id="{77383AE0-3E4C-6207-87F5-B52FC6371122}"/>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11</a:t>
            </a:fld>
            <a:endParaRPr lang="en-US"/>
          </a:p>
        </p:txBody>
      </p:sp>
      <p:sp>
        <p:nvSpPr>
          <p:cNvPr id="5" name="Footer Placeholder 4">
            <a:extLst>
              <a:ext uri="{FF2B5EF4-FFF2-40B4-BE49-F238E27FC236}">
                <a16:creationId xmlns:a16="http://schemas.microsoft.com/office/drawing/2014/main" id="{3E25D307-7970-A588-15CB-A06232C63279}"/>
              </a:ext>
            </a:extLst>
          </p:cNvPr>
          <p:cNvSpPr>
            <a:spLocks noGrp="1"/>
          </p:cNvSpPr>
          <p:nvPr>
            <p:ph type="ftr" sz="quarter" idx="15"/>
          </p:nvPr>
        </p:nvSpPr>
        <p:spPr>
          <a:xfrm>
            <a:off x="934122" y="181066"/>
            <a:ext cx="3144101" cy="365125"/>
          </a:xfrm>
        </p:spPr>
        <p:txBody>
          <a:bodyPr anchor="ctr">
            <a:normAutofit fontScale="77500" lnSpcReduction="20000"/>
          </a:bodyPr>
          <a:lstStyle/>
          <a:p>
            <a:pPr>
              <a:spcAft>
                <a:spcPts val="600"/>
              </a:spcAft>
            </a:pPr>
            <a:r>
              <a:rPr lang="en-US" sz="1400">
                <a:solidFill>
                  <a:schemeClr val="tx2">
                    <a:lumMod val="95000"/>
                    <a:lumOff val="5000"/>
                  </a:schemeClr>
                </a:solidFill>
              </a:rPr>
              <a:t>Police Culture in the UK: Hierarchy, Discretion, and Critical Challenge</a:t>
            </a:r>
            <a:endParaRPr lang="en-US"/>
          </a:p>
        </p:txBody>
      </p:sp>
      <p:sp>
        <p:nvSpPr>
          <p:cNvPr id="6" name="Date Placeholder 5">
            <a:extLst>
              <a:ext uri="{FF2B5EF4-FFF2-40B4-BE49-F238E27FC236}">
                <a16:creationId xmlns:a16="http://schemas.microsoft.com/office/drawing/2014/main" id="{3D981640-3DE5-FE13-5CE5-801F03F514E9}"/>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3/23/2026</a:t>
            </a:fld>
            <a:endParaRPr lang="en-US"/>
          </a:p>
        </p:txBody>
      </p:sp>
      <p:pic>
        <p:nvPicPr>
          <p:cNvPr id="8" name="Content Placeholder 7" descr="Shot of an unrecognizable law enforcement officer on duty making notes in a residential area">
            <a:extLst>
              <a:ext uri="{FF2B5EF4-FFF2-40B4-BE49-F238E27FC236}">
                <a16:creationId xmlns:a16="http://schemas.microsoft.com/office/drawing/2014/main" id="{58A4EA7F-9BF3-4B25-8E77-C4BE183AEF87}"/>
              </a:ext>
            </a:extLst>
          </p:cNvPr>
          <p:cNvPicPr>
            <a:picLocks noGrp="1" noChangeAspect="1"/>
          </p:cNvPicPr>
          <p:nvPr>
            <p:ph type="pic" sz="quarter" idx="13"/>
          </p:nvPr>
        </p:nvPicPr>
        <p:blipFill>
          <a:blip r:embed="rId3"/>
          <a:srcRect l="3690" r="12255"/>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6F3C7623-CA75-4E84-0B27-EE33EF03EBD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b="1"/>
              <a:t>Ethical Frameworks in Policing</a:t>
            </a:r>
          </a:p>
          <a:p>
            <a:pPr marL="0" lvl="1" indent="0">
              <a:buFont typeface="Arial" panose="020B0604020202020204" pitchFamily="34" charset="0"/>
              <a:buNone/>
            </a:pPr>
            <a:r>
              <a:t>The Code of Ethics guides officers in making decisions with integrity, fairness, and respect amidst complex situations.</a:t>
            </a:r>
            <a:endParaRPr lang="en-US"/>
          </a:p>
          <a:p>
            <a:pPr marL="0" indent="0">
              <a:spcBef>
                <a:spcPts val="2500"/>
              </a:spcBef>
              <a:buFont typeface="Arial" panose="020B0604020202020204" pitchFamily="34" charset="0"/>
              <a:buNone/>
            </a:pPr>
            <a:r>
              <a:rPr lang="en-US" b="1"/>
              <a:t>Virtue-Ethical Perspective</a:t>
            </a:r>
          </a:p>
          <a:p>
            <a:pPr marL="0" lvl="1" indent="0">
              <a:buFont typeface="Arial" panose="020B0604020202020204" pitchFamily="34" charset="0"/>
              <a:buNone/>
            </a:pPr>
            <a:r>
              <a:rPr lang="en-GB"/>
              <a:t>Emphasises</a:t>
            </a:r>
            <a:r>
              <a:t> personal judgement and moral character as vital for principled autonomy in policing decisions.</a:t>
            </a:r>
            <a:endParaRPr lang="en-US"/>
          </a:p>
          <a:p>
            <a:pPr marL="0" indent="0">
              <a:spcBef>
                <a:spcPts val="2500"/>
              </a:spcBef>
              <a:buFont typeface="Arial" panose="020B0604020202020204" pitchFamily="34" charset="0"/>
              <a:buNone/>
            </a:pPr>
            <a:r>
              <a:rPr lang="en-US" b="1"/>
              <a:t>Cultural Barriers to Ethics</a:t>
            </a:r>
          </a:p>
          <a:p>
            <a:pPr marL="0" lvl="1" indent="0">
              <a:buFont typeface="Arial" panose="020B0604020202020204" pitchFamily="34" charset="0"/>
              <a:buNone/>
            </a:pPr>
            <a:r>
              <a:t>Traditional norms like compliance and solidarity often hinder ethical challenges within police culture.</a:t>
            </a:r>
            <a:endParaRPr lang="en-US"/>
          </a:p>
          <a:p>
            <a:pPr marL="0" indent="0">
              <a:spcBef>
                <a:spcPts val="2500"/>
              </a:spcBef>
              <a:buFont typeface="Arial" panose="020B0604020202020204" pitchFamily="34" charset="0"/>
              <a:buNone/>
            </a:pPr>
            <a:r>
              <a:rPr lang="en-US" b="1"/>
              <a:t>Tension Between Ethics and Norms</a:t>
            </a:r>
          </a:p>
          <a:p>
            <a:pPr marL="0" lvl="1" indent="0">
              <a:buFont typeface="Arial" panose="020B0604020202020204" pitchFamily="34" charset="0"/>
              <a:buNone/>
            </a:pPr>
            <a:r>
              <a:t>Resistance to open dialogue risks reducing ethical frameworks to symbolic roles rather than practical tools.</a:t>
            </a:r>
            <a:endParaRPr lang="en-US"/>
          </a:p>
        </p:txBody>
      </p:sp>
      <p:pic>
        <p:nvPicPr>
          <p:cNvPr id="9" name="Picture 8" descr="A blue background with white text&#10;&#10;AI-generated content may be incorrect.">
            <a:extLst>
              <a:ext uri="{FF2B5EF4-FFF2-40B4-BE49-F238E27FC236}">
                <a16:creationId xmlns:a16="http://schemas.microsoft.com/office/drawing/2014/main" id="{51B9A186-B5F4-83D5-A17A-A1EBD461F56D}"/>
              </a:ext>
            </a:extLst>
          </p:cNvPr>
          <p:cNvPicPr>
            <a:picLocks noChangeAspect="1"/>
          </p:cNvPicPr>
          <p:nvPr/>
        </p:nvPicPr>
        <p:blipFill>
          <a:blip r:embed="rId4"/>
          <a:stretch>
            <a:fillRect/>
          </a:stretch>
        </p:blipFill>
        <p:spPr>
          <a:xfrm>
            <a:off x="9655175" y="5917589"/>
            <a:ext cx="2533650" cy="942975"/>
          </a:xfrm>
          <a:prstGeom prst="rect">
            <a:avLst/>
          </a:prstGeom>
        </p:spPr>
      </p:pic>
    </p:spTree>
    <p:extLst>
      <p:ext uri="{BB962C8B-B14F-4D97-AF65-F5344CB8AC3E}">
        <p14:creationId xmlns:p14="http://schemas.microsoft.com/office/powerpoint/2010/main" val="17555675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667FF-01FF-12DB-A704-87930640BF7F}"/>
              </a:ext>
            </a:extLst>
          </p:cNvPr>
          <p:cNvSpPr>
            <a:spLocks noGrp="1"/>
          </p:cNvSpPr>
          <p:nvPr>
            <p:ph type="title"/>
          </p:nvPr>
        </p:nvSpPr>
        <p:spPr>
          <a:xfrm>
            <a:off x="667509" y="1261872"/>
            <a:ext cx="8385049" cy="1027074"/>
          </a:xfrm>
        </p:spPr>
        <p:txBody>
          <a:bodyPr anchor="b">
            <a:normAutofit/>
          </a:bodyPr>
          <a:lstStyle/>
          <a:p>
            <a:r>
              <a:rPr lang="en-US"/>
              <a:t>Summary of Core Themes</a:t>
            </a:r>
          </a:p>
        </p:txBody>
      </p:sp>
      <p:sp>
        <p:nvSpPr>
          <p:cNvPr id="4" name="Slide Number Placeholder 3">
            <a:extLst>
              <a:ext uri="{FF2B5EF4-FFF2-40B4-BE49-F238E27FC236}">
                <a16:creationId xmlns:a16="http://schemas.microsoft.com/office/drawing/2014/main" id="{527463D8-108C-BF06-ED19-E219706C52AD}"/>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12</a:t>
            </a:fld>
            <a:endParaRPr lang="en-US"/>
          </a:p>
        </p:txBody>
      </p:sp>
      <p:sp>
        <p:nvSpPr>
          <p:cNvPr id="5" name="Footer Placeholder 4">
            <a:extLst>
              <a:ext uri="{FF2B5EF4-FFF2-40B4-BE49-F238E27FC236}">
                <a16:creationId xmlns:a16="http://schemas.microsoft.com/office/drawing/2014/main" id="{F3FBE38E-7496-9404-330D-2D2AEC75A60E}"/>
              </a:ext>
            </a:extLst>
          </p:cNvPr>
          <p:cNvSpPr>
            <a:spLocks noGrp="1"/>
          </p:cNvSpPr>
          <p:nvPr>
            <p:ph type="ftr" sz="quarter" idx="15"/>
          </p:nvPr>
        </p:nvSpPr>
        <p:spPr>
          <a:xfrm>
            <a:off x="934122" y="181066"/>
            <a:ext cx="3144101" cy="365125"/>
          </a:xfrm>
        </p:spPr>
        <p:txBody>
          <a:bodyPr anchor="ctr">
            <a:normAutofit fontScale="77500" lnSpcReduction="20000"/>
          </a:bodyPr>
          <a:lstStyle/>
          <a:p>
            <a:pPr>
              <a:spcAft>
                <a:spcPts val="600"/>
              </a:spcAft>
            </a:pPr>
            <a:r>
              <a:rPr lang="en-US" sz="1400">
                <a:solidFill>
                  <a:schemeClr val="tx2">
                    <a:lumMod val="95000"/>
                    <a:lumOff val="5000"/>
                  </a:schemeClr>
                </a:solidFill>
              </a:rPr>
              <a:t>Police Culture in the UK: Hierarchy, Discretion, and Critical Challenge</a:t>
            </a:r>
            <a:endParaRPr lang="en-US"/>
          </a:p>
        </p:txBody>
      </p:sp>
      <p:sp>
        <p:nvSpPr>
          <p:cNvPr id="6" name="Date Placeholder 5">
            <a:extLst>
              <a:ext uri="{FF2B5EF4-FFF2-40B4-BE49-F238E27FC236}">
                <a16:creationId xmlns:a16="http://schemas.microsoft.com/office/drawing/2014/main" id="{F5575309-6AD3-C7B0-614E-592E47D92902}"/>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3/23/2026</a:t>
            </a:fld>
            <a:endParaRPr lang="en-US"/>
          </a:p>
        </p:txBody>
      </p:sp>
      <p:sp>
        <p:nvSpPr>
          <p:cNvPr id="3" name="Content Placeholder 2">
            <a:extLst>
              <a:ext uri="{FF2B5EF4-FFF2-40B4-BE49-F238E27FC236}">
                <a16:creationId xmlns:a16="http://schemas.microsoft.com/office/drawing/2014/main" id="{2A67738E-FF4F-C8FF-3B08-FAD0F51E6E5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67511" y="2584092"/>
            <a:ext cx="8385048" cy="3696086"/>
          </a:xfrm>
        </p:spPr>
        <p:txBody>
          <a:bodyPr>
            <a:normAutofit/>
          </a:bodyPr>
          <a:lstStyle/>
          <a:p>
            <a:pPr marL="0" indent="0">
              <a:spcBef>
                <a:spcPts val="2500"/>
              </a:spcBef>
              <a:buFont typeface="Arial" panose="020B0604020202020204" pitchFamily="34" charset="0"/>
              <a:buNone/>
            </a:pPr>
            <a:r>
              <a:rPr lang="en-US" sz="1300" b="1"/>
              <a:t>Hierarchy and Organisational Discipline</a:t>
            </a:r>
          </a:p>
          <a:p>
            <a:pPr marL="0" lvl="1" indent="0">
              <a:buFont typeface="Arial" panose="020B0604020202020204" pitchFamily="34" charset="0"/>
              <a:buNone/>
            </a:pPr>
            <a:r>
              <a:rPr lang="en-US" sz="1300"/>
              <a:t>UK policing hierarchy ensures operational order but may limit officers’ autonomy and challenge to norms.</a:t>
            </a:r>
          </a:p>
          <a:p>
            <a:pPr marL="0" indent="0">
              <a:spcBef>
                <a:spcPts val="2500"/>
              </a:spcBef>
              <a:buFont typeface="Arial" panose="020B0604020202020204" pitchFamily="34" charset="0"/>
              <a:buNone/>
            </a:pPr>
            <a:r>
              <a:rPr lang="en-US" sz="1300" b="1"/>
              <a:t>Organisational Culture and Conformity</a:t>
            </a:r>
          </a:p>
          <a:p>
            <a:pPr marL="0" lvl="1" indent="0">
              <a:buFont typeface="Arial" panose="020B0604020202020204" pitchFamily="34" charset="0"/>
              <a:buNone/>
            </a:pPr>
            <a:r>
              <a:rPr lang="en-US" sz="1300"/>
              <a:t>Shared values and loyalty pressures foster conformity, reducing willingness to challenge leadership decisions.</a:t>
            </a:r>
          </a:p>
          <a:p>
            <a:pPr marL="0" indent="0">
              <a:spcBef>
                <a:spcPts val="2500"/>
              </a:spcBef>
              <a:buFont typeface="Arial" panose="020B0604020202020204" pitchFamily="34" charset="0"/>
              <a:buNone/>
            </a:pPr>
            <a:r>
              <a:rPr lang="en-US" sz="1300" b="1"/>
              <a:t>Discretion and Professionalism Balance</a:t>
            </a:r>
          </a:p>
          <a:p>
            <a:pPr marL="0" lvl="1" indent="0">
              <a:buFont typeface="Arial" panose="020B0604020202020204" pitchFamily="34" charset="0"/>
              <a:buNone/>
            </a:pPr>
            <a:r>
              <a:rPr lang="en-US" sz="1300"/>
              <a:t>Officers balance experiential judgement with organisational demands for consistency and compliance.</a:t>
            </a:r>
          </a:p>
          <a:p>
            <a:pPr marL="0" indent="0">
              <a:spcBef>
                <a:spcPts val="2500"/>
              </a:spcBef>
              <a:buFont typeface="Arial" panose="020B0604020202020204" pitchFamily="34" charset="0"/>
              <a:buNone/>
            </a:pPr>
            <a:r>
              <a:rPr lang="en-US" sz="1300" b="1"/>
              <a:t>Challenges to Reform and Transparency</a:t>
            </a:r>
          </a:p>
          <a:p>
            <a:pPr marL="0" lvl="1" indent="0">
              <a:buFont typeface="Arial" panose="020B0604020202020204" pitchFamily="34" charset="0"/>
              <a:buNone/>
            </a:pPr>
            <a:r>
              <a:rPr lang="en-US" sz="1300"/>
              <a:t>Cultural pressures hinder reforms, highlighting need for transparency and critical engagement in policing.</a:t>
            </a:r>
          </a:p>
        </p:txBody>
      </p:sp>
      <p:pic>
        <p:nvPicPr>
          <p:cNvPr id="8" name="Content Placeholder 7" descr="Board game pieces on scale white background">
            <a:extLst>
              <a:ext uri="{FF2B5EF4-FFF2-40B4-BE49-F238E27FC236}">
                <a16:creationId xmlns:a16="http://schemas.microsoft.com/office/drawing/2014/main" id="{6D156408-4059-4207-A089-EE6DD8CF4F53}"/>
              </a:ext>
            </a:extLst>
          </p:cNvPr>
          <p:cNvPicPr>
            <a:picLocks noGrp="1" noChangeAspect="1"/>
          </p:cNvPicPr>
          <p:nvPr>
            <p:ph type="pic" sz="quarter" idx="13"/>
          </p:nvPr>
        </p:nvPicPr>
        <p:blipFill>
          <a:blip r:embed="rId3"/>
          <a:srcRect l="35739" r="31564" b="-3"/>
          <a:stretch>
            <a:fillRect/>
          </a:stretch>
        </p:blipFill>
        <p:spPr>
          <a:xfrm>
            <a:off x="9372601" y="1261872"/>
            <a:ext cx="2151888" cy="5018307"/>
          </a:xfrm>
        </p:spPr>
      </p:pic>
      <p:pic>
        <p:nvPicPr>
          <p:cNvPr id="9" name="Picture 8" descr="A blue background with white text&#10;&#10;AI-generated content may be incorrect.">
            <a:extLst>
              <a:ext uri="{FF2B5EF4-FFF2-40B4-BE49-F238E27FC236}">
                <a16:creationId xmlns:a16="http://schemas.microsoft.com/office/drawing/2014/main" id="{7B73CA37-843D-7913-6BED-14B73DA1C0E7}"/>
              </a:ext>
            </a:extLst>
          </p:cNvPr>
          <p:cNvPicPr>
            <a:picLocks noChangeAspect="1"/>
          </p:cNvPicPr>
          <p:nvPr/>
        </p:nvPicPr>
        <p:blipFill>
          <a:blip r:embed="rId4"/>
          <a:stretch>
            <a:fillRect/>
          </a:stretch>
        </p:blipFill>
        <p:spPr>
          <a:xfrm>
            <a:off x="9655175" y="5917589"/>
            <a:ext cx="2533650" cy="942975"/>
          </a:xfrm>
          <a:prstGeom prst="rect">
            <a:avLst/>
          </a:prstGeom>
        </p:spPr>
      </p:pic>
    </p:spTree>
    <p:extLst>
      <p:ext uri="{BB962C8B-B14F-4D97-AF65-F5344CB8AC3E}">
        <p14:creationId xmlns:p14="http://schemas.microsoft.com/office/powerpoint/2010/main" val="6318096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0BB2AD-46F3-8D91-6B8D-1C3B49673D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7AC4F5-37EC-7841-D7CD-4ECD2D14B023}"/>
              </a:ext>
            </a:extLst>
          </p:cNvPr>
          <p:cNvSpPr>
            <a:spLocks noGrp="1"/>
          </p:cNvSpPr>
          <p:nvPr>
            <p:ph type="title"/>
          </p:nvPr>
        </p:nvSpPr>
        <p:spPr>
          <a:xfrm>
            <a:off x="560047" y="744103"/>
            <a:ext cx="8385049" cy="1027074"/>
          </a:xfrm>
        </p:spPr>
        <p:txBody>
          <a:bodyPr anchor="b">
            <a:normAutofit/>
          </a:bodyPr>
          <a:lstStyle/>
          <a:p>
            <a:r>
              <a:rPr lang="en-US"/>
              <a:t>References</a:t>
            </a:r>
          </a:p>
        </p:txBody>
      </p:sp>
      <p:sp>
        <p:nvSpPr>
          <p:cNvPr id="4" name="Slide Number Placeholder 3">
            <a:extLst>
              <a:ext uri="{FF2B5EF4-FFF2-40B4-BE49-F238E27FC236}">
                <a16:creationId xmlns:a16="http://schemas.microsoft.com/office/drawing/2014/main" id="{44A69767-DAF8-F649-95F8-7BF380B7B432}"/>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13</a:t>
            </a:fld>
            <a:endParaRPr lang="en-US"/>
          </a:p>
        </p:txBody>
      </p:sp>
      <p:sp>
        <p:nvSpPr>
          <p:cNvPr id="5" name="Footer Placeholder 4">
            <a:extLst>
              <a:ext uri="{FF2B5EF4-FFF2-40B4-BE49-F238E27FC236}">
                <a16:creationId xmlns:a16="http://schemas.microsoft.com/office/drawing/2014/main" id="{03B310EC-316B-6CA0-939B-6B7924BBE773}"/>
              </a:ext>
            </a:extLst>
          </p:cNvPr>
          <p:cNvSpPr>
            <a:spLocks noGrp="1"/>
          </p:cNvSpPr>
          <p:nvPr>
            <p:ph type="ftr" sz="quarter" idx="15"/>
          </p:nvPr>
        </p:nvSpPr>
        <p:spPr>
          <a:xfrm>
            <a:off x="934122" y="181066"/>
            <a:ext cx="3144101" cy="365125"/>
          </a:xfrm>
        </p:spPr>
        <p:txBody>
          <a:bodyPr anchor="ctr">
            <a:normAutofit fontScale="77500" lnSpcReduction="20000"/>
          </a:bodyPr>
          <a:lstStyle/>
          <a:p>
            <a:pPr>
              <a:spcAft>
                <a:spcPts val="600"/>
              </a:spcAft>
            </a:pPr>
            <a:r>
              <a:rPr lang="en-US" sz="1400">
                <a:solidFill>
                  <a:schemeClr val="tx2">
                    <a:lumMod val="95000"/>
                    <a:lumOff val="5000"/>
                  </a:schemeClr>
                </a:solidFill>
              </a:rPr>
              <a:t>Police Culture in the UK: Hierarchy, Discretion, and Critical Challenge</a:t>
            </a:r>
            <a:endParaRPr lang="en-US"/>
          </a:p>
        </p:txBody>
      </p:sp>
      <p:sp>
        <p:nvSpPr>
          <p:cNvPr id="6" name="Date Placeholder 5">
            <a:extLst>
              <a:ext uri="{FF2B5EF4-FFF2-40B4-BE49-F238E27FC236}">
                <a16:creationId xmlns:a16="http://schemas.microsoft.com/office/drawing/2014/main" id="{288EF8A6-5FCC-2553-C21F-A08514EC52C0}"/>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3/23/2026</a:t>
            </a:fld>
            <a:endParaRPr lang="en-US"/>
          </a:p>
        </p:txBody>
      </p:sp>
      <p:sp>
        <p:nvSpPr>
          <p:cNvPr id="3" name="Content Placeholder 2">
            <a:extLst>
              <a:ext uri="{FF2B5EF4-FFF2-40B4-BE49-F238E27FC236}">
                <a16:creationId xmlns:a16="http://schemas.microsoft.com/office/drawing/2014/main" id="{2FDB1A22-4F59-E054-5A16-E14079367C6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67511" y="2066323"/>
            <a:ext cx="8385048" cy="3696086"/>
          </a:xfrm>
        </p:spPr>
        <p:txBody>
          <a:bodyPr vert="horz" lIns="91440" tIns="45720" rIns="91440" bIns="45720" rtlCol="0" anchor="t">
            <a:normAutofit/>
          </a:bodyPr>
          <a:lstStyle/>
          <a:p>
            <a:pPr>
              <a:buNone/>
            </a:pPr>
            <a:r>
              <a:rPr lang="en-US" sz="1200" b="1" dirty="0">
                <a:highlight>
                  <a:srgbClr val="FFFFFF"/>
                </a:highlight>
                <a:latin typeface="Aptos"/>
              </a:rPr>
              <a:t>Charman, S.</a:t>
            </a:r>
            <a:r>
              <a:rPr lang="en-US" sz="1200" dirty="0">
                <a:highlight>
                  <a:srgbClr val="FFFFFF"/>
                </a:highlight>
                <a:latin typeface="Aptos"/>
              </a:rPr>
              <a:t> (2017) </a:t>
            </a:r>
            <a:r>
              <a:rPr lang="en-US" sz="1200" i="1" dirty="0" err="1">
                <a:highlight>
                  <a:srgbClr val="FFFFFF"/>
                </a:highlight>
                <a:latin typeface="Aptos"/>
              </a:rPr>
              <a:t>Organisational</a:t>
            </a:r>
            <a:r>
              <a:rPr lang="en-US" sz="1200" i="1" dirty="0">
                <a:highlight>
                  <a:srgbClr val="FFFFFF"/>
                </a:highlight>
                <a:latin typeface="Aptos"/>
              </a:rPr>
              <a:t> Culture and the Policing </a:t>
            </a:r>
            <a:r>
              <a:rPr lang="en-US" sz="1200" i="1" dirty="0" err="1">
                <a:highlight>
                  <a:srgbClr val="FFFFFF"/>
                </a:highlight>
                <a:latin typeface="Aptos"/>
              </a:rPr>
              <a:t>Organisation</a:t>
            </a:r>
            <a:r>
              <a:rPr lang="en-US" sz="1200" dirty="0">
                <a:highlight>
                  <a:srgbClr val="FFFFFF"/>
                </a:highlight>
                <a:latin typeface="Aptos"/>
              </a:rPr>
              <a:t>. Springer. </a:t>
            </a:r>
            <a:endParaRPr lang="en-US" sz="1200" baseline="30000" dirty="0">
              <a:highlight>
                <a:srgbClr val="FFFFFF"/>
              </a:highlight>
              <a:latin typeface="Aptos"/>
            </a:endParaRPr>
          </a:p>
          <a:p>
            <a:pPr>
              <a:buNone/>
            </a:pPr>
            <a:r>
              <a:rPr lang="en-US" sz="1200" b="1">
                <a:highlight>
                  <a:srgbClr val="FFFFFF"/>
                </a:highlight>
                <a:latin typeface="Aptos"/>
              </a:rPr>
              <a:t>Kiely, J.A. &amp; Peek, G.S.</a:t>
            </a:r>
            <a:r>
              <a:rPr lang="en-US" sz="1200">
                <a:highlight>
                  <a:srgbClr val="FFFFFF"/>
                </a:highlight>
                <a:latin typeface="Aptos"/>
              </a:rPr>
              <a:t> (2002) ‘The Culture of the British Police: Views of Police Officers’, </a:t>
            </a:r>
            <a:r>
              <a:rPr lang="en-US" sz="1200" i="1">
                <a:highlight>
                  <a:srgbClr val="FFFFFF"/>
                </a:highlight>
                <a:latin typeface="Aptos"/>
              </a:rPr>
              <a:t>The Service Industries Journal</a:t>
            </a:r>
            <a:r>
              <a:rPr lang="en-US" sz="1200">
                <a:highlight>
                  <a:srgbClr val="FFFFFF"/>
                </a:highlight>
                <a:latin typeface="Aptos"/>
              </a:rPr>
              <a:t>, 22(1), pp. 167–183. </a:t>
            </a:r>
            <a:endParaRPr lang="en-US" sz="1200" baseline="30000">
              <a:highlight>
                <a:srgbClr val="FFFFFF"/>
              </a:highlight>
              <a:latin typeface="Aptos"/>
            </a:endParaRPr>
          </a:p>
          <a:p>
            <a:pPr>
              <a:buNone/>
            </a:pPr>
            <a:r>
              <a:rPr lang="en-US" sz="1200" b="1" dirty="0">
                <a:highlight>
                  <a:srgbClr val="FFFFFF"/>
                </a:highlight>
                <a:latin typeface="Aptos"/>
              </a:rPr>
              <a:t>Maile, A., Ritzenthaler, S., Thompson, A. &amp; Kristjánsson, K.</a:t>
            </a:r>
            <a:r>
              <a:rPr lang="en-US" sz="1200" dirty="0">
                <a:highlight>
                  <a:srgbClr val="FFFFFF"/>
                </a:highlight>
                <a:latin typeface="Aptos"/>
              </a:rPr>
              <a:t> (2022) ‘Professional policing and the role of autonomy and discretion in decision-making’, </a:t>
            </a:r>
            <a:r>
              <a:rPr lang="en-US" sz="1200" i="1">
                <a:highlight>
                  <a:srgbClr val="FFFFFF"/>
                </a:highlight>
                <a:latin typeface="Aptos"/>
              </a:rPr>
              <a:t>Policing: A Journal of Policy and Practice</a:t>
            </a:r>
            <a:r>
              <a:rPr lang="en-US" sz="1200">
                <a:highlight>
                  <a:srgbClr val="FFFFFF"/>
                </a:highlight>
                <a:latin typeface="Aptos"/>
              </a:rPr>
              <a:t>. </a:t>
            </a:r>
            <a:endParaRPr lang="en-US" sz="1200" baseline="30000">
              <a:highlight>
                <a:srgbClr val="FFFFFF"/>
              </a:highlight>
              <a:latin typeface="Aptos"/>
            </a:endParaRPr>
          </a:p>
          <a:p>
            <a:pPr>
              <a:buNone/>
            </a:pPr>
            <a:r>
              <a:rPr lang="en-US" sz="1200" b="1" dirty="0">
                <a:highlight>
                  <a:srgbClr val="FFFFFF"/>
                </a:highlight>
                <a:latin typeface="Aptos"/>
              </a:rPr>
              <a:t>Stevens, A. et al.</a:t>
            </a:r>
            <a:r>
              <a:rPr lang="en-US" sz="1200" dirty="0">
                <a:highlight>
                  <a:srgbClr val="FFFFFF"/>
                </a:highlight>
                <a:latin typeface="Aptos"/>
              </a:rPr>
              <a:t> (2025) ‘Cascading Constraint and Subsidiary Discretion: Perspectives on Police Discretion from Police-Led Drug Diversion and Stop and Search in England’, </a:t>
            </a:r>
            <a:r>
              <a:rPr lang="en-US" sz="1200" i="1">
                <a:highlight>
                  <a:srgbClr val="FFFFFF"/>
                </a:highlight>
                <a:latin typeface="Aptos"/>
              </a:rPr>
              <a:t>British Journal of Criminology</a:t>
            </a:r>
            <a:r>
              <a:rPr lang="en-US" sz="1200">
                <a:highlight>
                  <a:srgbClr val="FFFFFF"/>
                </a:highlight>
                <a:latin typeface="Aptos"/>
              </a:rPr>
              <a:t>. </a:t>
            </a:r>
            <a:endParaRPr lang="en-US" sz="1200" u="sng">
              <a:highlight>
                <a:srgbClr val="FFFFFF"/>
              </a:highlight>
              <a:latin typeface="Aptos"/>
            </a:endParaRPr>
          </a:p>
          <a:p>
            <a:pPr>
              <a:buNone/>
            </a:pPr>
            <a:r>
              <a:rPr lang="en-US" sz="1200" b="1" dirty="0">
                <a:highlight>
                  <a:srgbClr val="FFFFFF"/>
                </a:highlight>
                <a:latin typeface="Aptos"/>
              </a:rPr>
              <a:t>Burns, A.</a:t>
            </a:r>
            <a:r>
              <a:rPr lang="en-US" sz="1200" dirty="0">
                <a:highlight>
                  <a:srgbClr val="FFFFFF"/>
                </a:highlight>
                <a:latin typeface="Aptos"/>
              </a:rPr>
              <a:t> (2018–2025) </a:t>
            </a:r>
            <a:r>
              <a:rPr lang="en-US" sz="1200" i="1" dirty="0">
                <a:highlight>
                  <a:srgbClr val="FFFFFF"/>
                </a:highlight>
                <a:latin typeface="Aptos"/>
              </a:rPr>
              <a:t>Decoding the Silence: An Oral History of the Impact of Leadership and </a:t>
            </a:r>
            <a:r>
              <a:rPr lang="en-US" sz="1200" i="1" dirty="0" err="1">
                <a:highlight>
                  <a:srgbClr val="FFFFFF"/>
                </a:highlight>
                <a:latin typeface="Aptos"/>
              </a:rPr>
              <a:t>Organisational</a:t>
            </a:r>
            <a:r>
              <a:rPr lang="en-US" sz="1200" i="1" dirty="0">
                <a:highlight>
                  <a:srgbClr val="FFFFFF"/>
                </a:highlight>
                <a:latin typeface="Aptos"/>
              </a:rPr>
              <a:t> Culture Upon Police Officer Motivation in an English Metropolitan Police Force</a:t>
            </a:r>
            <a:r>
              <a:rPr lang="en-US" sz="1200" dirty="0">
                <a:highlight>
                  <a:srgbClr val="FFFFFF"/>
                </a:highlight>
                <a:latin typeface="Aptos"/>
              </a:rPr>
              <a:t>. College of Policing / University of Lincoln. </a:t>
            </a:r>
            <a:endParaRPr lang="en-US" sz="1200" baseline="30000" dirty="0">
              <a:highlight>
                <a:srgbClr val="FFFFFF"/>
              </a:highlight>
              <a:latin typeface="Aptos"/>
            </a:endParaRPr>
          </a:p>
          <a:p>
            <a:pPr>
              <a:buNone/>
            </a:pPr>
            <a:r>
              <a:rPr lang="en-US" sz="1200" b="1" dirty="0">
                <a:latin typeface="Aptos"/>
                <a:ea typeface="+mn-lt"/>
                <a:cs typeface="+mn-lt"/>
              </a:rPr>
              <a:t>Turner, A.</a:t>
            </a:r>
            <a:r>
              <a:rPr lang="en-US" sz="1200" i="1" dirty="0">
                <a:latin typeface="Aptos"/>
                <a:ea typeface="+mn-lt"/>
                <a:cs typeface="+mn-lt"/>
              </a:rPr>
              <a:t> (2023). Exploring police culture and reform strategies post </a:t>
            </a:r>
            <a:r>
              <a:rPr lang="en-US" sz="1200" i="1" dirty="0" err="1">
                <a:latin typeface="Aptos"/>
                <a:ea typeface="+mn-lt"/>
                <a:cs typeface="+mn-lt"/>
              </a:rPr>
              <a:t>charing</a:t>
            </a:r>
            <a:r>
              <a:rPr lang="en-US" sz="1200" i="1" dirty="0">
                <a:latin typeface="Aptos"/>
                <a:ea typeface="+mn-lt"/>
                <a:cs typeface="+mn-lt"/>
              </a:rPr>
              <a:t> cross: Insights from the literature. Police Journal (Chichester), 96(4), 593–610. https://doi.org/10.1177/0032258X221107588</a:t>
            </a:r>
            <a:endParaRPr lang="en-US" sz="1200" i="1" dirty="0">
              <a:latin typeface="Aptos"/>
            </a:endParaRPr>
          </a:p>
          <a:p>
            <a:pPr>
              <a:buFont typeface="Arial" panose="020B0604020202020204" pitchFamily="34" charset="0"/>
              <a:buNone/>
            </a:pPr>
            <a:endParaRPr lang="en-US" sz="1200" baseline="30000">
              <a:highlight>
                <a:srgbClr val="FFFFFF"/>
              </a:highlight>
              <a:latin typeface="Aptos"/>
            </a:endParaRPr>
          </a:p>
          <a:p>
            <a:pPr marL="0" indent="0">
              <a:spcBef>
                <a:spcPts val="2500"/>
              </a:spcBef>
              <a:buNone/>
            </a:pPr>
            <a:endParaRPr lang="en-US" sz="1300" b="1"/>
          </a:p>
        </p:txBody>
      </p:sp>
      <p:pic>
        <p:nvPicPr>
          <p:cNvPr id="11" name="Picture Placeholder 10">
            <a:extLst>
              <a:ext uri="{FF2B5EF4-FFF2-40B4-BE49-F238E27FC236}">
                <a16:creationId xmlns:a16="http://schemas.microsoft.com/office/drawing/2014/main" id="{ACF64721-1AC9-EE51-8D67-E221108948FF}"/>
              </a:ext>
            </a:extLst>
          </p:cNvPr>
          <p:cNvPicPr>
            <a:picLocks noGrp="1" noChangeAspect="1"/>
          </p:cNvPicPr>
          <p:nvPr>
            <p:ph type="pic" sz="quarter" idx="13"/>
          </p:nvPr>
        </p:nvPicPr>
        <p:blipFill>
          <a:blip r:embed="rId3"/>
          <a:srcRect l="35727" r="35727"/>
          <a:stretch/>
        </p:blipFill>
        <p:spPr>
          <a:xfrm>
            <a:off x="9330268" y="796205"/>
            <a:ext cx="2151888" cy="5018307"/>
          </a:xfrm>
          <a:prstGeom prst="rect">
            <a:avLst/>
          </a:prstGeom>
          <a:blipFill>
            <a:blip r:embed="rId4">
              <a:alphaModFix amt="60000"/>
              <a:extLst>
                <a:ext uri="{28A0092B-C50C-407E-A947-70E740481C1C}">
                  <a14:useLocalDpi xmlns:a14="http://schemas.microsoft.com/office/drawing/2010/main" val="0"/>
                </a:ext>
              </a:extLst>
            </a:blip>
            <a:stretch>
              <a:fillRect/>
            </a:stretch>
          </a:blipFill>
        </p:spPr>
      </p:pic>
      <p:pic>
        <p:nvPicPr>
          <p:cNvPr id="7" name="Picture 6" descr="A blue background with white text&#10;&#10;AI-generated content may be incorrect.">
            <a:extLst>
              <a:ext uri="{FF2B5EF4-FFF2-40B4-BE49-F238E27FC236}">
                <a16:creationId xmlns:a16="http://schemas.microsoft.com/office/drawing/2014/main" id="{C9F87046-DE97-E369-432D-FEEDCB502845}"/>
              </a:ext>
            </a:extLst>
          </p:cNvPr>
          <p:cNvPicPr>
            <a:picLocks noChangeAspect="1"/>
          </p:cNvPicPr>
          <p:nvPr/>
        </p:nvPicPr>
        <p:blipFill>
          <a:blip r:embed="rId5"/>
          <a:stretch>
            <a:fillRect/>
          </a:stretch>
        </p:blipFill>
        <p:spPr>
          <a:xfrm>
            <a:off x="9655175" y="5917589"/>
            <a:ext cx="2533650" cy="942975"/>
          </a:xfrm>
          <a:prstGeom prst="rect">
            <a:avLst/>
          </a:prstGeom>
        </p:spPr>
      </p:pic>
    </p:spTree>
    <p:extLst>
      <p:ext uri="{BB962C8B-B14F-4D97-AF65-F5344CB8AC3E}">
        <p14:creationId xmlns:p14="http://schemas.microsoft.com/office/powerpoint/2010/main" val="509779245"/>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F3F1FA-0BF8-F03B-6C0B-6C3AF13BA1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E01533-4090-BB41-ED6C-BF9B9DE9CB24}"/>
              </a:ext>
            </a:extLst>
          </p:cNvPr>
          <p:cNvSpPr>
            <a:spLocks noGrp="1"/>
          </p:cNvSpPr>
          <p:nvPr>
            <p:ph type="title"/>
          </p:nvPr>
        </p:nvSpPr>
        <p:spPr>
          <a:xfrm>
            <a:off x="560047" y="744103"/>
            <a:ext cx="8385049" cy="1027074"/>
          </a:xfrm>
        </p:spPr>
        <p:txBody>
          <a:bodyPr anchor="b">
            <a:normAutofit/>
          </a:bodyPr>
          <a:lstStyle/>
          <a:p>
            <a:r>
              <a:rPr lang="en-US" dirty="0"/>
              <a:t>References</a:t>
            </a:r>
          </a:p>
        </p:txBody>
      </p:sp>
      <p:sp>
        <p:nvSpPr>
          <p:cNvPr id="4" name="Slide Number Placeholder 3">
            <a:extLst>
              <a:ext uri="{FF2B5EF4-FFF2-40B4-BE49-F238E27FC236}">
                <a16:creationId xmlns:a16="http://schemas.microsoft.com/office/drawing/2014/main" id="{14D9BDD4-0828-D721-6BB9-45838665533B}"/>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14</a:t>
            </a:fld>
            <a:endParaRPr lang="en-US"/>
          </a:p>
        </p:txBody>
      </p:sp>
      <p:sp>
        <p:nvSpPr>
          <p:cNvPr id="5" name="Footer Placeholder 4">
            <a:extLst>
              <a:ext uri="{FF2B5EF4-FFF2-40B4-BE49-F238E27FC236}">
                <a16:creationId xmlns:a16="http://schemas.microsoft.com/office/drawing/2014/main" id="{12904A41-5062-AA7A-1707-CCB9F0E24EEB}"/>
              </a:ext>
            </a:extLst>
          </p:cNvPr>
          <p:cNvSpPr>
            <a:spLocks noGrp="1"/>
          </p:cNvSpPr>
          <p:nvPr>
            <p:ph type="ftr" sz="quarter" idx="15"/>
          </p:nvPr>
        </p:nvSpPr>
        <p:spPr>
          <a:xfrm>
            <a:off x="934122" y="181066"/>
            <a:ext cx="3144101" cy="365125"/>
          </a:xfrm>
        </p:spPr>
        <p:txBody>
          <a:bodyPr anchor="ctr">
            <a:normAutofit fontScale="77500" lnSpcReduction="20000"/>
          </a:bodyPr>
          <a:lstStyle/>
          <a:p>
            <a:pPr>
              <a:spcAft>
                <a:spcPts val="600"/>
              </a:spcAft>
            </a:pPr>
            <a:r>
              <a:rPr lang="en-US" sz="1400">
                <a:solidFill>
                  <a:schemeClr val="tx2">
                    <a:lumMod val="95000"/>
                    <a:lumOff val="5000"/>
                  </a:schemeClr>
                </a:solidFill>
              </a:rPr>
              <a:t>Police Culture in the UK: Hierarchy, Discretion, and Critical Challenge</a:t>
            </a:r>
            <a:endParaRPr lang="en-US"/>
          </a:p>
        </p:txBody>
      </p:sp>
      <p:sp>
        <p:nvSpPr>
          <p:cNvPr id="6" name="Date Placeholder 5">
            <a:extLst>
              <a:ext uri="{FF2B5EF4-FFF2-40B4-BE49-F238E27FC236}">
                <a16:creationId xmlns:a16="http://schemas.microsoft.com/office/drawing/2014/main" id="{7DB0CEEC-C466-FEB9-6A6E-C4038DC0A4FB}"/>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3/23/2026</a:t>
            </a:fld>
            <a:endParaRPr lang="en-US"/>
          </a:p>
        </p:txBody>
      </p:sp>
      <p:sp>
        <p:nvSpPr>
          <p:cNvPr id="3" name="Content Placeholder 2">
            <a:extLst>
              <a:ext uri="{FF2B5EF4-FFF2-40B4-BE49-F238E27FC236}">
                <a16:creationId xmlns:a16="http://schemas.microsoft.com/office/drawing/2014/main" id="{D167E17E-655F-BB8B-6B48-0D7C9BB6B17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67511" y="2066323"/>
            <a:ext cx="8385048" cy="3696086"/>
          </a:xfrm>
        </p:spPr>
        <p:txBody>
          <a:bodyPr vert="horz" lIns="91440" tIns="45720" rIns="91440" bIns="45720" rtlCol="0" anchor="t">
            <a:normAutofit/>
          </a:bodyPr>
          <a:lstStyle/>
          <a:p>
            <a:pPr marL="0" indent="0" fontAlgn="base">
              <a:buNone/>
            </a:pPr>
            <a:r>
              <a:rPr lang="en-US" sz="1200" b="1" dirty="0">
                <a:highlight>
                  <a:srgbClr val="FFFFFF"/>
                </a:highlight>
                <a:latin typeface="Aptos" panose="020B0004020202020204" pitchFamily="34" charset="0"/>
              </a:rPr>
              <a:t>Creary, S.J., Rothbard, N. &amp; Scruggs, J</a:t>
            </a:r>
            <a:r>
              <a:rPr lang="en-US" sz="1200" dirty="0">
                <a:highlight>
                  <a:srgbClr val="FFFFFF"/>
                </a:highlight>
                <a:latin typeface="Aptos" panose="020B0004020202020204" pitchFamily="34" charset="0"/>
              </a:rPr>
              <a:t>. (2021) </a:t>
            </a:r>
            <a:r>
              <a:rPr lang="en-US" sz="1200" i="1" dirty="0">
                <a:highlight>
                  <a:srgbClr val="FFFFFF"/>
                </a:highlight>
                <a:latin typeface="Aptos" panose="020B0004020202020204" pitchFamily="34" charset="0"/>
              </a:rPr>
              <a:t>Improving Workplace Culture Through Evidence-Based Diversity, Equity and Inclusion Practices.</a:t>
            </a:r>
            <a:r>
              <a:rPr lang="en-US" sz="1200" dirty="0">
                <a:highlight>
                  <a:srgbClr val="FFFFFF"/>
                </a:highlight>
                <a:latin typeface="Aptos" panose="020B0004020202020204" pitchFamily="34" charset="0"/>
              </a:rPr>
              <a:t> The Wharton School, University of Pennsylvania. Available at: </a:t>
            </a:r>
            <a:r>
              <a:rPr lang="en-US" sz="1200" u="sng" dirty="0">
                <a:highlight>
                  <a:srgbClr val="FFFFFF"/>
                </a:highlight>
                <a:latin typeface="Aptos" panose="020B0004020202020204" pitchFamily="34" charset="0"/>
                <a:hlinkClick r:id="rId3"/>
              </a:rPr>
              <a:t>https://pdf4pro.com/view/improving-workplace-culture-through-evidence-66fc3b.html</a:t>
            </a:r>
            <a:r>
              <a:rPr lang="en-US" sz="1200" dirty="0">
                <a:highlight>
                  <a:srgbClr val="FFFFFF"/>
                </a:highlight>
                <a:latin typeface="Aptos" panose="020B0004020202020204" pitchFamily="34" charset="0"/>
              </a:rPr>
              <a:t> </a:t>
            </a:r>
          </a:p>
          <a:p>
            <a:pPr marL="0" indent="0" fontAlgn="base">
              <a:buNone/>
            </a:pPr>
            <a:r>
              <a:rPr lang="en-US" sz="1200" b="1" dirty="0">
                <a:highlight>
                  <a:srgbClr val="FFFFFF"/>
                </a:highlight>
                <a:latin typeface="Aptos" panose="020B0004020202020204" pitchFamily="34" charset="0"/>
              </a:rPr>
              <a:t>Yohn, D.L</a:t>
            </a:r>
            <a:r>
              <a:rPr lang="en-US" sz="1200" dirty="0">
                <a:highlight>
                  <a:srgbClr val="FFFFFF"/>
                </a:highlight>
                <a:latin typeface="Aptos" panose="020B0004020202020204" pitchFamily="34" charset="0"/>
              </a:rPr>
              <a:t>. (2021) </a:t>
            </a:r>
            <a:r>
              <a:rPr lang="en-US" sz="1200" i="1" dirty="0">
                <a:highlight>
                  <a:srgbClr val="FFFFFF"/>
                </a:highlight>
                <a:latin typeface="Aptos" panose="020B0004020202020204" pitchFamily="34" charset="0"/>
              </a:rPr>
              <a:t>Company Culture Is Everyone’s Responsibility.</a:t>
            </a:r>
            <a:r>
              <a:rPr lang="en-US" sz="1200" dirty="0">
                <a:highlight>
                  <a:srgbClr val="FFFFFF"/>
                </a:highlight>
                <a:latin typeface="Aptos" panose="020B0004020202020204" pitchFamily="34" charset="0"/>
              </a:rPr>
              <a:t> </a:t>
            </a:r>
            <a:r>
              <a:rPr lang="en-US" sz="1200" i="1" dirty="0">
                <a:highlight>
                  <a:srgbClr val="FFFFFF"/>
                </a:highlight>
                <a:latin typeface="Aptos" panose="020B0004020202020204" pitchFamily="34" charset="0"/>
              </a:rPr>
              <a:t>Harvard Business Review,</a:t>
            </a:r>
            <a:r>
              <a:rPr lang="en-US" sz="1200" dirty="0">
                <a:highlight>
                  <a:srgbClr val="FFFFFF"/>
                </a:highlight>
                <a:latin typeface="Aptos" panose="020B0004020202020204" pitchFamily="34" charset="0"/>
              </a:rPr>
              <a:t> 8 February. Available at: </a:t>
            </a:r>
            <a:r>
              <a:rPr lang="en-US" sz="1200" u="sng" dirty="0">
                <a:highlight>
                  <a:srgbClr val="FFFFFF"/>
                </a:highlight>
                <a:latin typeface="Aptos" panose="020B0004020202020204" pitchFamily="34" charset="0"/>
                <a:hlinkClick r:id="rId4"/>
              </a:rPr>
              <a:t>https://hbr.org/2021/02/company-culture-is-everyones-responsibility</a:t>
            </a:r>
            <a:r>
              <a:rPr lang="en-US" sz="1200" dirty="0">
                <a:highlight>
                  <a:srgbClr val="FFFFFF"/>
                </a:highlight>
                <a:latin typeface="Aptos" panose="020B0004020202020204" pitchFamily="34" charset="0"/>
              </a:rPr>
              <a:t> </a:t>
            </a:r>
          </a:p>
          <a:p>
            <a:pPr marL="0" indent="0" fontAlgn="base">
              <a:buNone/>
            </a:pPr>
            <a:r>
              <a:rPr lang="en-US" sz="1200" b="1" dirty="0">
                <a:highlight>
                  <a:srgbClr val="FFFFFF"/>
                </a:highlight>
                <a:latin typeface="Aptos" panose="020B0004020202020204" pitchFamily="34" charset="0"/>
              </a:rPr>
              <a:t>Bain &amp; Company </a:t>
            </a:r>
            <a:r>
              <a:rPr lang="en-US" sz="1200" dirty="0">
                <a:highlight>
                  <a:srgbClr val="FFFFFF"/>
                </a:highlight>
                <a:latin typeface="Aptos" panose="020B0004020202020204" pitchFamily="34" charset="0"/>
              </a:rPr>
              <a:t>(n.d.) </a:t>
            </a:r>
            <a:r>
              <a:rPr lang="en-US" sz="1200" i="1" dirty="0">
                <a:highlight>
                  <a:srgbClr val="FFFFFF"/>
                </a:highlight>
                <a:latin typeface="Aptos" panose="020B0004020202020204" pitchFamily="34" charset="0"/>
              </a:rPr>
              <a:t>What We Believe.</a:t>
            </a:r>
            <a:r>
              <a:rPr lang="en-US" sz="1200" dirty="0">
                <a:highlight>
                  <a:srgbClr val="FFFFFF"/>
                </a:highlight>
                <a:latin typeface="Aptos" panose="020B0004020202020204" pitchFamily="34" charset="0"/>
              </a:rPr>
              <a:t> Available at: </a:t>
            </a:r>
            <a:r>
              <a:rPr lang="en-US" sz="1200" u="sng" dirty="0">
                <a:highlight>
                  <a:srgbClr val="FFFFFF"/>
                </a:highlight>
                <a:latin typeface="Aptos" panose="020B0004020202020204" pitchFamily="34" charset="0"/>
                <a:hlinkClick r:id="rId5"/>
              </a:rPr>
              <a:t>https://www.bain.com/about/what-we-believe/</a:t>
            </a:r>
            <a:r>
              <a:rPr lang="en-US" sz="1200" dirty="0">
                <a:highlight>
                  <a:srgbClr val="FFFFFF"/>
                </a:highlight>
                <a:latin typeface="Aptos" panose="020B0004020202020204" pitchFamily="34" charset="0"/>
              </a:rPr>
              <a:t> </a:t>
            </a:r>
          </a:p>
          <a:p>
            <a:pPr marL="0" indent="0" fontAlgn="base">
              <a:buNone/>
            </a:pPr>
            <a:r>
              <a:rPr lang="en-US" sz="1200" b="1" dirty="0">
                <a:highlight>
                  <a:srgbClr val="FFFFFF"/>
                </a:highlight>
                <a:latin typeface="Aptos" panose="020B0004020202020204" pitchFamily="34" charset="0"/>
              </a:rPr>
              <a:t>Hall, E.T. </a:t>
            </a:r>
            <a:r>
              <a:rPr lang="en-US" sz="1200" dirty="0">
                <a:highlight>
                  <a:srgbClr val="FFFFFF"/>
                </a:highlight>
                <a:latin typeface="Aptos" panose="020B0004020202020204" pitchFamily="34" charset="0"/>
              </a:rPr>
              <a:t>(1976) </a:t>
            </a:r>
            <a:r>
              <a:rPr lang="en-US" sz="1200" i="1" dirty="0">
                <a:highlight>
                  <a:srgbClr val="FFFFFF"/>
                </a:highlight>
                <a:latin typeface="Aptos" panose="020B0004020202020204" pitchFamily="34" charset="0"/>
              </a:rPr>
              <a:t>Beyond Culture.</a:t>
            </a:r>
            <a:r>
              <a:rPr lang="en-US" sz="1200" dirty="0">
                <a:highlight>
                  <a:srgbClr val="FFFFFF"/>
                </a:highlight>
                <a:latin typeface="Aptos" panose="020B0004020202020204" pitchFamily="34" charset="0"/>
              </a:rPr>
              <a:t> Garden City, NY: Anchor Press. Available at: </a:t>
            </a:r>
            <a:r>
              <a:rPr lang="en-US" sz="1200" u="sng" dirty="0">
                <a:highlight>
                  <a:srgbClr val="FFFFFF"/>
                </a:highlight>
                <a:latin typeface="Aptos" panose="020B0004020202020204" pitchFamily="34" charset="0"/>
                <a:hlinkClick r:id="rId6"/>
              </a:rPr>
              <a:t>https://archive.org/details/beyondculture0000hall_t6d8</a:t>
            </a:r>
            <a:r>
              <a:rPr lang="en-US" sz="1200" dirty="0">
                <a:highlight>
                  <a:srgbClr val="FFFFFF"/>
                </a:highlight>
                <a:latin typeface="Aptos" panose="020B0004020202020204" pitchFamily="34" charset="0"/>
              </a:rPr>
              <a:t> </a:t>
            </a:r>
          </a:p>
          <a:p>
            <a:pPr>
              <a:buFont typeface="Arial" panose="020B0604020202020204" pitchFamily="34" charset="0"/>
              <a:buNone/>
            </a:pPr>
            <a:endParaRPr lang="en-US" sz="1200" baseline="30000" dirty="0">
              <a:highlight>
                <a:srgbClr val="FFFFFF"/>
              </a:highlight>
              <a:latin typeface="Aptos"/>
            </a:endParaRPr>
          </a:p>
          <a:p>
            <a:pPr marL="0" indent="0">
              <a:spcBef>
                <a:spcPts val="2500"/>
              </a:spcBef>
              <a:buNone/>
            </a:pPr>
            <a:endParaRPr lang="en-US" sz="1300" b="1" dirty="0"/>
          </a:p>
        </p:txBody>
      </p:sp>
      <p:pic>
        <p:nvPicPr>
          <p:cNvPr id="11" name="Picture Placeholder 10">
            <a:extLst>
              <a:ext uri="{FF2B5EF4-FFF2-40B4-BE49-F238E27FC236}">
                <a16:creationId xmlns:a16="http://schemas.microsoft.com/office/drawing/2014/main" id="{4D7F7CF7-2C66-7716-EB11-1CE6D281BFF1}"/>
              </a:ext>
            </a:extLst>
          </p:cNvPr>
          <p:cNvPicPr>
            <a:picLocks noGrp="1" noChangeAspect="1"/>
          </p:cNvPicPr>
          <p:nvPr>
            <p:ph type="pic" sz="quarter" idx="13"/>
          </p:nvPr>
        </p:nvPicPr>
        <p:blipFill>
          <a:blip r:embed="rId7"/>
          <a:srcRect l="35727" r="35727"/>
          <a:stretch/>
        </p:blipFill>
        <p:spPr>
          <a:xfrm>
            <a:off x="9330268" y="796205"/>
            <a:ext cx="2151888" cy="5018307"/>
          </a:xfrm>
          <a:prstGeom prst="rect">
            <a:avLst/>
          </a:prstGeom>
          <a:blipFill>
            <a:blip r:embed="rId8">
              <a:alphaModFix amt="60000"/>
              <a:extLst>
                <a:ext uri="{28A0092B-C50C-407E-A947-70E740481C1C}">
                  <a14:useLocalDpi xmlns:a14="http://schemas.microsoft.com/office/drawing/2010/main" val="0"/>
                </a:ext>
              </a:extLst>
            </a:blip>
            <a:stretch>
              <a:fillRect/>
            </a:stretch>
          </a:blipFill>
        </p:spPr>
      </p:pic>
      <p:pic>
        <p:nvPicPr>
          <p:cNvPr id="7" name="Picture 6" descr="A blue background with white text&#10;&#10;AI-generated content may be incorrect.">
            <a:extLst>
              <a:ext uri="{FF2B5EF4-FFF2-40B4-BE49-F238E27FC236}">
                <a16:creationId xmlns:a16="http://schemas.microsoft.com/office/drawing/2014/main" id="{A292D18F-F0DB-E3A6-FC28-448320FC6499}"/>
              </a:ext>
            </a:extLst>
          </p:cNvPr>
          <p:cNvPicPr>
            <a:picLocks noChangeAspect="1"/>
          </p:cNvPicPr>
          <p:nvPr/>
        </p:nvPicPr>
        <p:blipFill>
          <a:blip r:embed="rId9"/>
          <a:stretch>
            <a:fillRect/>
          </a:stretch>
        </p:blipFill>
        <p:spPr>
          <a:xfrm>
            <a:off x="9655175" y="5917589"/>
            <a:ext cx="2533650" cy="942975"/>
          </a:xfrm>
          <a:prstGeom prst="rect">
            <a:avLst/>
          </a:prstGeom>
        </p:spPr>
      </p:pic>
    </p:spTree>
    <p:extLst>
      <p:ext uri="{BB962C8B-B14F-4D97-AF65-F5344CB8AC3E}">
        <p14:creationId xmlns:p14="http://schemas.microsoft.com/office/powerpoint/2010/main" val="1890679487"/>
      </p:ext>
    </p:extLst>
  </p:cSld>
  <p:clrMapOvr>
    <a:masterClrMapping/>
  </p:clrMapOvr>
  <p:transition>
    <p:fade/>
  </p:transition>
</p:sld>
</file>

<file path=ppt/theme/theme1.xml><?xml version="1.0" encoding="utf-8"?>
<a:theme xmlns:a="http://schemas.openxmlformats.org/drawingml/2006/main" name="Greener acres">
  <a:themeElements>
    <a:clrScheme name="Custom 74">
      <a:dk1>
        <a:srgbClr val="01463E"/>
      </a:dk1>
      <a:lt1>
        <a:sysClr val="window" lastClr="FFFFFF"/>
      </a:lt1>
      <a:dk2>
        <a:srgbClr val="000000"/>
      </a:dk2>
      <a:lt2>
        <a:srgbClr val="FFFFFF"/>
      </a:lt2>
      <a:accent1>
        <a:srgbClr val="88B1CA"/>
      </a:accent1>
      <a:accent2>
        <a:srgbClr val="E15544"/>
      </a:accent2>
      <a:accent3>
        <a:srgbClr val="E37A8B"/>
      </a:accent3>
      <a:accent4>
        <a:srgbClr val="8AB9A8"/>
      </a:accent4>
      <a:accent5>
        <a:srgbClr val="A28CD2"/>
      </a:accent5>
      <a:accent6>
        <a:srgbClr val="EBE1D8"/>
      </a:accent6>
      <a:hlink>
        <a:srgbClr val="467886"/>
      </a:hlink>
      <a:folHlink>
        <a:srgbClr val="96607D"/>
      </a:folHlink>
    </a:clrScheme>
    <a:fontScheme name="Custom 21">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B-B01_Document_win32_LW_V6" id="{D7C51510-76B3-4E3E-B1F1-02C5966E46FE}" vid="{7A8C32E0-CE1D-4A5A-82D6-24B0B725BB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230e9df3-be65-4c73-a93b-d1236ebd677e" xsi:nil="true"/>
    <Image xmlns="71af3243-3dd4-4a8d-8c0d-dd76da1f02a5">
      <Url xsi:nil="true"/>
      <Description xsi:nil="true"/>
    </Image>
    <Status xmlns="71af3243-3dd4-4a8d-8c0d-dd76da1f02a5">Not started</Status>
    <Background xmlns="71af3243-3dd4-4a8d-8c0d-dd76da1f02a5">false</Background>
    <ImageTagsTaxHTField xmlns="71af3243-3dd4-4a8d-8c0d-dd76da1f02a5">
      <Terms xmlns="http://schemas.microsoft.com/office/infopath/2007/PartnerControls"/>
    </ImageTagsTaxHTField>
    <MediaServiceKeyPoints xmlns="71af3243-3dd4-4a8d-8c0d-dd76da1f02a5" xsi:nil="true"/>
  </documentManagement>
</p:properties>
</file>

<file path=customXml/itemProps1.xml><?xml version="1.0" encoding="utf-8"?>
<ds:datastoreItem xmlns:ds="http://schemas.openxmlformats.org/officeDocument/2006/customXml" ds:itemID="{094E715A-E89E-4D2B-BDA6-D6593AD9E0E5}">
  <ds:schemaRefs>
    <ds:schemaRef ds:uri="http://schemas.microsoft.com/sharepoint/v3/contenttype/forms"/>
  </ds:schemaRefs>
</ds:datastoreItem>
</file>

<file path=customXml/itemProps2.xml><?xml version="1.0" encoding="utf-8"?>
<ds:datastoreItem xmlns:ds="http://schemas.openxmlformats.org/officeDocument/2006/customXml" ds:itemID="{7D6024DA-9507-4F01-9AF0-08D44D86FAC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C3C7AED-0012-46FA-9D94-32A94FCFC643}">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4817</Words>
  <Application>Microsoft Office PowerPoint</Application>
  <PresentationFormat>Widescreen</PresentationFormat>
  <Paragraphs>281</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Greener acres</vt:lpstr>
      <vt:lpstr>Police Culture in the UK: Hierarchy, Discretion, and Critical Challenge</vt:lpstr>
      <vt:lpstr>What is Culture?</vt:lpstr>
      <vt:lpstr>Overview of UK Police Culture</vt:lpstr>
      <vt:lpstr>Hierarchy and Structure in UK Policing</vt:lpstr>
      <vt:lpstr>Organisational Discipline and Cultural Expectations</vt:lpstr>
      <vt:lpstr>Nature of Police Discretion</vt:lpstr>
      <vt:lpstr>Cascading Constraints and Hierarchical Influence</vt:lpstr>
      <vt:lpstr>Discretion and Professional Norms</vt:lpstr>
      <vt:lpstr>Barriers to Challenging Policy and Legislation</vt:lpstr>
      <vt:lpstr>Leadership, Morale, and Organisational Change</vt:lpstr>
      <vt:lpstr>Professionalisation and Ethical Challenge</vt:lpstr>
      <vt:lpstr>Summary of Core Themes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Justin Evans</cp:lastModifiedBy>
  <cp:revision>24</cp:revision>
  <dcterms:created xsi:type="dcterms:W3CDTF">2025-10-30T20:20:56Z</dcterms:created>
  <dcterms:modified xsi:type="dcterms:W3CDTF">2026-03-23T11:48:58Z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